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v799218\Downloads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%20Admin\AppData\Roaming\Microsoft\Excel\RL_results_Final2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%20Admin\Desktop\RL_results_Final_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%20Admin\Desktop\RL_results_Final_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%20Admin\Desktop\RL_results_Final_3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udent%20Admin\Desktop\RL_results_Final_3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OPAL-RT VS OpenDSS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OPAL-RT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Bus38 </c:v>
                </c:pt>
                <c:pt idx="1">
                  <c:v>Bus579</c:v>
                </c:pt>
                <c:pt idx="2">
                  <c:v>Bus81</c:v>
                </c:pt>
                <c:pt idx="3">
                  <c:v>Bus250</c:v>
                </c:pt>
                <c:pt idx="4">
                  <c:v>Bus522 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1.0436775</c:v>
                </c:pt>
                <c:pt idx="1">
                  <c:v>1.0458333333333334</c:v>
                </c:pt>
                <c:pt idx="2">
                  <c:v>1.0457100000000001</c:v>
                </c:pt>
                <c:pt idx="3">
                  <c:v>1.0499166666666666</c:v>
                </c:pt>
                <c:pt idx="4">
                  <c:v>1.0432166666666667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668-4844-8C64-2DD80A45E4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OpenDSS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Bus38 </c:v>
                </c:pt>
                <c:pt idx="1">
                  <c:v>Bus579</c:v>
                </c:pt>
                <c:pt idx="2">
                  <c:v>Bus81</c:v>
                </c:pt>
                <c:pt idx="3">
                  <c:v>Bus250</c:v>
                </c:pt>
                <c:pt idx="4">
                  <c:v>Bus522 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1.0449999999999999</c:v>
                </c:pt>
                <c:pt idx="1">
                  <c:v>1.044</c:v>
                </c:pt>
                <c:pt idx="2">
                  <c:v>1.046</c:v>
                </c:pt>
                <c:pt idx="3">
                  <c:v>1.05</c:v>
                </c:pt>
                <c:pt idx="4">
                  <c:v>1.0409999999999999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668-4844-8C64-2DD80A45E4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33558272"/>
        <c:axId val="1833555360"/>
      </c:lineChart>
      <c:catAx>
        <c:axId val="183355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555360"/>
        <c:crosses val="autoZero"/>
        <c:auto val="1"/>
        <c:lblAlgn val="ctr"/>
        <c:lblOffset val="100"/>
        <c:noMultiLvlLbl val="0"/>
      </c:catAx>
      <c:valAx>
        <c:axId val="1833555360"/>
        <c:scaling>
          <c:orientation val="minMax"/>
          <c:max val="1.08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55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Power (kW)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'[RL_results_Final2 (version 1).xlsb]P_ELV'!$B$2:$NTR$2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'[RL_results_Final2 (version 1).xlsb]P_ELV'!$B$4:$NTR$4</c:f>
              <c:numCache>
                <c:formatCode>General</c:formatCode>
                <c:ptCount val="10001"/>
                <c:pt idx="0">
                  <c:v>58.862337509199001</c:v>
                </c:pt>
                <c:pt idx="1">
                  <c:v>53.461092662670701</c:v>
                </c:pt>
                <c:pt idx="2">
                  <c:v>53.4240557213881</c:v>
                </c:pt>
                <c:pt idx="3">
                  <c:v>53.422516217664999</c:v>
                </c:pt>
                <c:pt idx="4">
                  <c:v>53.422423173643097</c:v>
                </c:pt>
                <c:pt idx="5">
                  <c:v>53.422416334090698</c:v>
                </c:pt>
                <c:pt idx="6">
                  <c:v>53.422415850829495</c:v>
                </c:pt>
                <c:pt idx="7">
                  <c:v>53.422415818830899</c:v>
                </c:pt>
                <c:pt idx="8">
                  <c:v>53.422415816839901</c:v>
                </c:pt>
                <c:pt idx="9">
                  <c:v>53.422415816729</c:v>
                </c:pt>
                <c:pt idx="10">
                  <c:v>53.422415816722399</c:v>
                </c:pt>
                <c:pt idx="11">
                  <c:v>53.422415816722697</c:v>
                </c:pt>
                <c:pt idx="12">
                  <c:v>53.422415816721497</c:v>
                </c:pt>
                <c:pt idx="13">
                  <c:v>53.422415816722001</c:v>
                </c:pt>
                <c:pt idx="14">
                  <c:v>53.4224158167195</c:v>
                </c:pt>
                <c:pt idx="15">
                  <c:v>53.422415816721802</c:v>
                </c:pt>
                <c:pt idx="16">
                  <c:v>53.422415816721902</c:v>
                </c:pt>
                <c:pt idx="17">
                  <c:v>53.422415816723003</c:v>
                </c:pt>
                <c:pt idx="18">
                  <c:v>53.422415816723706</c:v>
                </c:pt>
                <c:pt idx="19">
                  <c:v>53.422415816721902</c:v>
                </c:pt>
                <c:pt idx="20">
                  <c:v>53.422415816723003</c:v>
                </c:pt>
                <c:pt idx="21">
                  <c:v>53.422415816723706</c:v>
                </c:pt>
                <c:pt idx="22">
                  <c:v>53.422415816721902</c:v>
                </c:pt>
                <c:pt idx="23">
                  <c:v>53.422415816723003</c:v>
                </c:pt>
                <c:pt idx="24">
                  <c:v>53.422415816723706</c:v>
                </c:pt>
                <c:pt idx="25">
                  <c:v>53.422415816721902</c:v>
                </c:pt>
                <c:pt idx="26">
                  <c:v>53.422415816723003</c:v>
                </c:pt>
                <c:pt idx="27">
                  <c:v>53.422415816723706</c:v>
                </c:pt>
                <c:pt idx="28">
                  <c:v>53.422415816721902</c:v>
                </c:pt>
                <c:pt idx="29">
                  <c:v>53.422415816723003</c:v>
                </c:pt>
                <c:pt idx="30">
                  <c:v>53.422415816723706</c:v>
                </c:pt>
                <c:pt idx="31">
                  <c:v>53.422415816721902</c:v>
                </c:pt>
                <c:pt idx="32">
                  <c:v>53.422415816723003</c:v>
                </c:pt>
                <c:pt idx="33">
                  <c:v>53.422415816723706</c:v>
                </c:pt>
                <c:pt idx="34">
                  <c:v>53.422415816721902</c:v>
                </c:pt>
                <c:pt idx="35">
                  <c:v>53.422415816723003</c:v>
                </c:pt>
                <c:pt idx="36">
                  <c:v>53.422415816723706</c:v>
                </c:pt>
                <c:pt idx="37">
                  <c:v>53.422415816721902</c:v>
                </c:pt>
                <c:pt idx="38">
                  <c:v>53.422415816723003</c:v>
                </c:pt>
                <c:pt idx="39">
                  <c:v>53.422415816723706</c:v>
                </c:pt>
                <c:pt idx="40">
                  <c:v>53.422415816721902</c:v>
                </c:pt>
                <c:pt idx="41">
                  <c:v>53.422415816723003</c:v>
                </c:pt>
                <c:pt idx="42">
                  <c:v>53.422415816723706</c:v>
                </c:pt>
                <c:pt idx="43">
                  <c:v>53.422415816721902</c:v>
                </c:pt>
                <c:pt idx="44">
                  <c:v>53.422415816723003</c:v>
                </c:pt>
                <c:pt idx="45">
                  <c:v>53.422415816723706</c:v>
                </c:pt>
                <c:pt idx="46">
                  <c:v>53.422415816721902</c:v>
                </c:pt>
                <c:pt idx="47">
                  <c:v>53.422415816723003</c:v>
                </c:pt>
                <c:pt idx="48">
                  <c:v>53.422415816723706</c:v>
                </c:pt>
                <c:pt idx="49">
                  <c:v>53.422415816721902</c:v>
                </c:pt>
                <c:pt idx="50">
                  <c:v>53.422415816723003</c:v>
                </c:pt>
                <c:pt idx="51">
                  <c:v>53.422415816723706</c:v>
                </c:pt>
                <c:pt idx="52">
                  <c:v>53.422415816721902</c:v>
                </c:pt>
                <c:pt idx="53">
                  <c:v>53.422415816723003</c:v>
                </c:pt>
                <c:pt idx="54">
                  <c:v>53.422415816723706</c:v>
                </c:pt>
                <c:pt idx="55">
                  <c:v>53.422415816721902</c:v>
                </c:pt>
                <c:pt idx="56">
                  <c:v>53.422415816723003</c:v>
                </c:pt>
                <c:pt idx="57">
                  <c:v>53.422415816723706</c:v>
                </c:pt>
                <c:pt idx="58">
                  <c:v>53.422415816721902</c:v>
                </c:pt>
                <c:pt idx="59">
                  <c:v>53.422415816723003</c:v>
                </c:pt>
                <c:pt idx="60">
                  <c:v>53.422415816723706</c:v>
                </c:pt>
                <c:pt idx="61">
                  <c:v>53.422415816721902</c:v>
                </c:pt>
                <c:pt idx="62">
                  <c:v>53.422415816723003</c:v>
                </c:pt>
                <c:pt idx="63">
                  <c:v>53.422415816723706</c:v>
                </c:pt>
                <c:pt idx="64">
                  <c:v>53.422415816721902</c:v>
                </c:pt>
                <c:pt idx="65">
                  <c:v>53.422415816723003</c:v>
                </c:pt>
                <c:pt idx="66">
                  <c:v>53.422415816723706</c:v>
                </c:pt>
                <c:pt idx="67">
                  <c:v>53.422415816721902</c:v>
                </c:pt>
                <c:pt idx="68">
                  <c:v>53.422415816723003</c:v>
                </c:pt>
                <c:pt idx="69">
                  <c:v>53.422415816723706</c:v>
                </c:pt>
                <c:pt idx="70">
                  <c:v>53.422415816721902</c:v>
                </c:pt>
                <c:pt idx="71">
                  <c:v>53.422415816723003</c:v>
                </c:pt>
                <c:pt idx="72">
                  <c:v>53.422415816723706</c:v>
                </c:pt>
                <c:pt idx="73">
                  <c:v>53.422415816721902</c:v>
                </c:pt>
                <c:pt idx="74">
                  <c:v>53.422415816723003</c:v>
                </c:pt>
                <c:pt idx="75">
                  <c:v>53.422415816723706</c:v>
                </c:pt>
                <c:pt idx="76">
                  <c:v>53.422415816721902</c:v>
                </c:pt>
                <c:pt idx="77">
                  <c:v>53.422415816723003</c:v>
                </c:pt>
                <c:pt idx="78">
                  <c:v>53.422415816723706</c:v>
                </c:pt>
                <c:pt idx="79">
                  <c:v>53.422415816721902</c:v>
                </c:pt>
                <c:pt idx="80">
                  <c:v>53.422415816723003</c:v>
                </c:pt>
                <c:pt idx="81">
                  <c:v>53.422415816723706</c:v>
                </c:pt>
                <c:pt idx="82">
                  <c:v>53.422415816721902</c:v>
                </c:pt>
                <c:pt idx="83">
                  <c:v>53.422415816723003</c:v>
                </c:pt>
                <c:pt idx="84">
                  <c:v>53.422415816723706</c:v>
                </c:pt>
                <c:pt idx="85">
                  <c:v>53.422415816721902</c:v>
                </c:pt>
                <c:pt idx="86">
                  <c:v>53.422415816723003</c:v>
                </c:pt>
                <c:pt idx="87">
                  <c:v>53.422415816723706</c:v>
                </c:pt>
                <c:pt idx="88">
                  <c:v>53.422415816721902</c:v>
                </c:pt>
                <c:pt idx="89">
                  <c:v>53.422415816723003</c:v>
                </c:pt>
                <c:pt idx="90">
                  <c:v>53.422415816723706</c:v>
                </c:pt>
                <c:pt idx="91">
                  <c:v>53.422415816721902</c:v>
                </c:pt>
                <c:pt idx="92">
                  <c:v>53.422415816723003</c:v>
                </c:pt>
                <c:pt idx="93">
                  <c:v>53.422415816723706</c:v>
                </c:pt>
                <c:pt idx="94">
                  <c:v>53.422415816721902</c:v>
                </c:pt>
                <c:pt idx="95">
                  <c:v>53.422415816723003</c:v>
                </c:pt>
                <c:pt idx="96">
                  <c:v>53.422415816723706</c:v>
                </c:pt>
                <c:pt idx="97">
                  <c:v>53.422415816721902</c:v>
                </c:pt>
                <c:pt idx="98">
                  <c:v>53.422415816723003</c:v>
                </c:pt>
                <c:pt idx="99">
                  <c:v>53.422415816723706</c:v>
                </c:pt>
                <c:pt idx="100">
                  <c:v>53.422415816721902</c:v>
                </c:pt>
                <c:pt idx="101">
                  <c:v>53.422415816723003</c:v>
                </c:pt>
                <c:pt idx="102">
                  <c:v>53.422415816723706</c:v>
                </c:pt>
                <c:pt idx="103">
                  <c:v>53.422415816721902</c:v>
                </c:pt>
                <c:pt idx="104">
                  <c:v>53.422415816723003</c:v>
                </c:pt>
                <c:pt idx="105">
                  <c:v>53.422415816723706</c:v>
                </c:pt>
                <c:pt idx="106">
                  <c:v>53.422415816721902</c:v>
                </c:pt>
                <c:pt idx="107">
                  <c:v>53.422415816723003</c:v>
                </c:pt>
                <c:pt idx="108">
                  <c:v>53.422415816723706</c:v>
                </c:pt>
                <c:pt idx="109">
                  <c:v>53.422415816721902</c:v>
                </c:pt>
                <c:pt idx="110">
                  <c:v>53.422415816723003</c:v>
                </c:pt>
                <c:pt idx="111">
                  <c:v>53.422415816723706</c:v>
                </c:pt>
                <c:pt idx="112">
                  <c:v>53.422415816721902</c:v>
                </c:pt>
                <c:pt idx="113">
                  <c:v>53.422415816723003</c:v>
                </c:pt>
                <c:pt idx="114">
                  <c:v>53.422415816723706</c:v>
                </c:pt>
                <c:pt idx="115">
                  <c:v>53.422415816721902</c:v>
                </c:pt>
                <c:pt idx="116">
                  <c:v>53.422415816723003</c:v>
                </c:pt>
                <c:pt idx="117">
                  <c:v>53.422415816723706</c:v>
                </c:pt>
                <c:pt idx="118">
                  <c:v>53.422415816721902</c:v>
                </c:pt>
                <c:pt idx="119">
                  <c:v>53.422415816723003</c:v>
                </c:pt>
                <c:pt idx="120">
                  <c:v>53.422415816723706</c:v>
                </c:pt>
                <c:pt idx="121">
                  <c:v>53.422415816721902</c:v>
                </c:pt>
                <c:pt idx="122">
                  <c:v>53.422415816723003</c:v>
                </c:pt>
                <c:pt idx="123">
                  <c:v>53.422415816723706</c:v>
                </c:pt>
                <c:pt idx="124">
                  <c:v>53.422415816721902</c:v>
                </c:pt>
                <c:pt idx="125">
                  <c:v>53.422415816723003</c:v>
                </c:pt>
                <c:pt idx="126">
                  <c:v>53.422415816723706</c:v>
                </c:pt>
                <c:pt idx="127">
                  <c:v>53.422415816721902</c:v>
                </c:pt>
                <c:pt idx="128">
                  <c:v>53.422415816723003</c:v>
                </c:pt>
                <c:pt idx="129">
                  <c:v>53.422415816723706</c:v>
                </c:pt>
                <c:pt idx="130">
                  <c:v>53.422415816721902</c:v>
                </c:pt>
                <c:pt idx="131">
                  <c:v>53.422415816723003</c:v>
                </c:pt>
                <c:pt idx="132">
                  <c:v>53.422415816723706</c:v>
                </c:pt>
                <c:pt idx="133">
                  <c:v>53.422415816721902</c:v>
                </c:pt>
                <c:pt idx="134">
                  <c:v>53.422415816723003</c:v>
                </c:pt>
                <c:pt idx="135">
                  <c:v>53.422415816723706</c:v>
                </c:pt>
                <c:pt idx="136">
                  <c:v>53.422415816721902</c:v>
                </c:pt>
                <c:pt idx="137">
                  <c:v>53.422415816723003</c:v>
                </c:pt>
                <c:pt idx="138">
                  <c:v>53.422415816723706</c:v>
                </c:pt>
                <c:pt idx="139">
                  <c:v>53.422415816721902</c:v>
                </c:pt>
                <c:pt idx="140">
                  <c:v>53.422415816723003</c:v>
                </c:pt>
                <c:pt idx="141">
                  <c:v>53.422415816723706</c:v>
                </c:pt>
                <c:pt idx="142">
                  <c:v>53.422415816721902</c:v>
                </c:pt>
                <c:pt idx="143">
                  <c:v>53.422415816723003</c:v>
                </c:pt>
                <c:pt idx="144">
                  <c:v>53.422415816723706</c:v>
                </c:pt>
                <c:pt idx="145">
                  <c:v>53.422415816721902</c:v>
                </c:pt>
                <c:pt idx="146">
                  <c:v>53.422415816723003</c:v>
                </c:pt>
                <c:pt idx="147">
                  <c:v>53.422415816723706</c:v>
                </c:pt>
                <c:pt idx="148">
                  <c:v>53.422415816721902</c:v>
                </c:pt>
                <c:pt idx="149">
                  <c:v>53.422415816723003</c:v>
                </c:pt>
                <c:pt idx="150">
                  <c:v>53.880317919346702</c:v>
                </c:pt>
                <c:pt idx="151">
                  <c:v>53.147403792853702</c:v>
                </c:pt>
                <c:pt idx="152">
                  <c:v>53.060624734440196</c:v>
                </c:pt>
                <c:pt idx="153">
                  <c:v>53.0577500277507</c:v>
                </c:pt>
                <c:pt idx="154">
                  <c:v>53.0563302555842</c:v>
                </c:pt>
                <c:pt idx="155">
                  <c:v>53.055706476957397</c:v>
                </c:pt>
                <c:pt idx="156">
                  <c:v>53.055289948309998</c:v>
                </c:pt>
                <c:pt idx="157">
                  <c:v>53.054936023975301</c:v>
                </c:pt>
                <c:pt idx="158">
                  <c:v>53.054628212053295</c:v>
                </c:pt>
                <c:pt idx="159">
                  <c:v>53.054356002289701</c:v>
                </c:pt>
                <c:pt idx="160">
                  <c:v>53.054111864279598</c:v>
                </c:pt>
                <c:pt idx="161">
                  <c:v>53.053890383971904</c:v>
                </c:pt>
                <c:pt idx="162">
                  <c:v>53.053687684145402</c:v>
                </c:pt>
                <c:pt idx="163">
                  <c:v>53.053501100054397</c:v>
                </c:pt>
                <c:pt idx="164">
                  <c:v>53.053328929448803</c:v>
                </c:pt>
                <c:pt idx="165">
                  <c:v>53.053170219994605</c:v>
                </c:pt>
                <c:pt idx="166">
                  <c:v>53.053024589602899</c:v>
                </c:pt>
                <c:pt idx="167">
                  <c:v>53.052892087155101</c:v>
                </c:pt>
                <c:pt idx="168">
                  <c:v>53.052773068882097</c:v>
                </c:pt>
                <c:pt idx="169">
                  <c:v>53.052668095829596</c:v>
                </c:pt>
                <c:pt idx="170">
                  <c:v>53.052577850729804</c:v>
                </c:pt>
                <c:pt idx="171">
                  <c:v>53.052503069865196</c:v>
                </c:pt>
                <c:pt idx="172">
                  <c:v>53.052444475709699</c:v>
                </c:pt>
                <c:pt idx="173">
                  <c:v>53.052402732853601</c:v>
                </c:pt>
                <c:pt idx="174">
                  <c:v>53.052378412418996</c:v>
                </c:pt>
                <c:pt idx="175">
                  <c:v>53.052371960553401</c:v>
                </c:pt>
                <c:pt idx="176">
                  <c:v>53.052383663702102</c:v>
                </c:pt>
                <c:pt idx="177">
                  <c:v>53.052413641207302</c:v>
                </c:pt>
                <c:pt idx="178">
                  <c:v>53.052461827095904</c:v>
                </c:pt>
                <c:pt idx="179">
                  <c:v>53.0525279664921</c:v>
                </c:pt>
                <c:pt idx="180">
                  <c:v>53.052611614905203</c:v>
                </c:pt>
                <c:pt idx="181">
                  <c:v>53.052712131638096</c:v>
                </c:pt>
                <c:pt idx="182">
                  <c:v>53.052828690444507</c:v>
                </c:pt>
                <c:pt idx="183">
                  <c:v>53.052960292930699</c:v>
                </c:pt>
                <c:pt idx="184">
                  <c:v>53.053105766768297</c:v>
                </c:pt>
                <c:pt idx="185">
                  <c:v>53.053263802892999</c:v>
                </c:pt>
                <c:pt idx="186">
                  <c:v>53.0534329470971</c:v>
                </c:pt>
                <c:pt idx="187">
                  <c:v>53.053611637752901</c:v>
                </c:pt>
                <c:pt idx="188">
                  <c:v>53.053798221490297</c:v>
                </c:pt>
                <c:pt idx="189">
                  <c:v>53.053990969250705</c:v>
                </c:pt>
                <c:pt idx="190">
                  <c:v>53.054188107137804</c:v>
                </c:pt>
                <c:pt idx="191">
                  <c:v>53.0543878336332</c:v>
                </c:pt>
                <c:pt idx="192">
                  <c:v>53.054588348925904</c:v>
                </c:pt>
                <c:pt idx="193">
                  <c:v>53.054787874418395</c:v>
                </c:pt>
                <c:pt idx="194">
                  <c:v>53.054984672312401</c:v>
                </c:pt>
                <c:pt idx="195">
                  <c:v>53.055177078927798</c:v>
                </c:pt>
                <c:pt idx="196">
                  <c:v>53.055363508950499</c:v>
                </c:pt>
                <c:pt idx="197">
                  <c:v>53.055542487649895</c:v>
                </c:pt>
                <c:pt idx="198">
                  <c:v>53.055712661784199</c:v>
                </c:pt>
                <c:pt idx="199">
                  <c:v>53.055872817933</c:v>
                </c:pt>
                <c:pt idx="200">
                  <c:v>53.056021892190401</c:v>
                </c:pt>
                <c:pt idx="201">
                  <c:v>53.056158986507</c:v>
                </c:pt>
                <c:pt idx="202">
                  <c:v>53.056283368855105</c:v>
                </c:pt>
                <c:pt idx="203">
                  <c:v>53.056394484100103</c:v>
                </c:pt>
                <c:pt idx="204">
                  <c:v>53.056491962680802</c:v>
                </c:pt>
                <c:pt idx="205">
                  <c:v>53.056575605500498</c:v>
                </c:pt>
                <c:pt idx="206">
                  <c:v>53.056645400863502</c:v>
                </c:pt>
                <c:pt idx="207">
                  <c:v>53.0567015069782</c:v>
                </c:pt>
                <c:pt idx="208">
                  <c:v>53.056744253386398</c:v>
                </c:pt>
                <c:pt idx="209">
                  <c:v>53.056774123620301</c:v>
                </c:pt>
                <c:pt idx="210">
                  <c:v>53.056791755976803</c:v>
                </c:pt>
                <c:pt idx="211">
                  <c:v>53.056797925835802</c:v>
                </c:pt>
                <c:pt idx="212">
                  <c:v>53.056793528000696</c:v>
                </c:pt>
                <c:pt idx="213">
                  <c:v>53.056779571757097</c:v>
                </c:pt>
                <c:pt idx="214">
                  <c:v>53.056757152902001</c:v>
                </c:pt>
                <c:pt idx="215">
                  <c:v>53.056727448143597</c:v>
                </c:pt>
                <c:pt idx="216">
                  <c:v>53.056691692014304</c:v>
                </c:pt>
                <c:pt idx="217">
                  <c:v>53.056651157605003</c:v>
                </c:pt>
                <c:pt idx="218">
                  <c:v>53.056607148288997</c:v>
                </c:pt>
                <c:pt idx="219">
                  <c:v>53.056560967632699</c:v>
                </c:pt>
                <c:pt idx="220">
                  <c:v>53.056513912988699</c:v>
                </c:pt>
                <c:pt idx="221">
                  <c:v>53.0564672518123</c:v>
                </c:pt>
                <c:pt idx="222">
                  <c:v>53.056422210929505</c:v>
                </c:pt>
                <c:pt idx="223">
                  <c:v>53.056379959102799</c:v>
                </c:pt>
                <c:pt idx="224">
                  <c:v>53.056341596543803</c:v>
                </c:pt>
                <c:pt idx="225">
                  <c:v>53.056308140364301</c:v>
                </c:pt>
                <c:pt idx="226">
                  <c:v>53.056280512312895</c:v>
                </c:pt>
                <c:pt idx="227">
                  <c:v>53.056259535848405</c:v>
                </c:pt>
                <c:pt idx="228">
                  <c:v>53.056245917951202</c:v>
                </c:pt>
                <c:pt idx="229">
                  <c:v>53.056240253539002</c:v>
                </c:pt>
                <c:pt idx="230">
                  <c:v>53.056243015380495</c:v>
                </c:pt>
                <c:pt idx="231">
                  <c:v>53.056254551994805</c:v>
                </c:pt>
                <c:pt idx="232">
                  <c:v>53.056275085520902</c:v>
                </c:pt>
                <c:pt idx="233">
                  <c:v>53.056304713437598</c:v>
                </c:pt>
                <c:pt idx="234">
                  <c:v>53.056343409171099</c:v>
                </c:pt>
                <c:pt idx="235">
                  <c:v>53.056391032607202</c:v>
                </c:pt>
                <c:pt idx="236">
                  <c:v>53.056447317199499</c:v>
                </c:pt>
                <c:pt idx="237">
                  <c:v>53.056511897359798</c:v>
                </c:pt>
                <c:pt idx="238">
                  <c:v>53.056584299853704</c:v>
                </c:pt>
                <c:pt idx="239">
                  <c:v>53.056663963557099</c:v>
                </c:pt>
                <c:pt idx="240">
                  <c:v>53.056750239206302</c:v>
                </c:pt>
                <c:pt idx="241">
                  <c:v>53.056842408314594</c:v>
                </c:pt>
                <c:pt idx="242">
                  <c:v>53.056939681469899</c:v>
                </c:pt>
                <c:pt idx="243">
                  <c:v>53.057041228503003</c:v>
                </c:pt>
                <c:pt idx="244">
                  <c:v>53.057146173132097</c:v>
                </c:pt>
                <c:pt idx="245">
                  <c:v>53.057253611511598</c:v>
                </c:pt>
                <c:pt idx="246">
                  <c:v>53.057362630799801</c:v>
                </c:pt>
                <c:pt idx="247">
                  <c:v>53.057472302202704</c:v>
                </c:pt>
                <c:pt idx="248">
                  <c:v>53.057581716541797</c:v>
                </c:pt>
                <c:pt idx="249">
                  <c:v>53.057689978832002</c:v>
                </c:pt>
                <c:pt idx="250">
                  <c:v>53.057796223151705</c:v>
                </c:pt>
                <c:pt idx="251">
                  <c:v>53.0578996274647</c:v>
                </c:pt>
                <c:pt idx="252">
                  <c:v>53.057999414412606</c:v>
                </c:pt>
                <c:pt idx="253">
                  <c:v>53.058094869829802</c:v>
                </c:pt>
                <c:pt idx="254">
                  <c:v>53.058185341880403</c:v>
                </c:pt>
                <c:pt idx="255">
                  <c:v>53.058270250097102</c:v>
                </c:pt>
                <c:pt idx="256">
                  <c:v>53.058349099014499</c:v>
                </c:pt>
                <c:pt idx="257">
                  <c:v>53.058421463167903</c:v>
                </c:pt>
                <c:pt idx="258">
                  <c:v>53.0584870112217</c:v>
                </c:pt>
                <c:pt idx="259">
                  <c:v>53.058545499810997</c:v>
                </c:pt>
                <c:pt idx="260">
                  <c:v>53.058596770876896</c:v>
                </c:pt>
                <c:pt idx="261">
                  <c:v>53.058640756390801</c:v>
                </c:pt>
                <c:pt idx="262">
                  <c:v>53.058677472541603</c:v>
                </c:pt>
                <c:pt idx="263">
                  <c:v>53.058707027971302</c:v>
                </c:pt>
                <c:pt idx="264">
                  <c:v>53.058729605725503</c:v>
                </c:pt>
                <c:pt idx="265">
                  <c:v>53.058745470020199</c:v>
                </c:pt>
                <c:pt idx="266">
                  <c:v>53.058754958465499</c:v>
                </c:pt>
                <c:pt idx="267">
                  <c:v>53.058758468285795</c:v>
                </c:pt>
                <c:pt idx="268">
                  <c:v>53.058756469092899</c:v>
                </c:pt>
                <c:pt idx="269">
                  <c:v>53.058749474360603</c:v>
                </c:pt>
                <c:pt idx="270">
                  <c:v>53.058738049341599</c:v>
                </c:pt>
                <c:pt idx="271">
                  <c:v>53.058722791434604</c:v>
                </c:pt>
                <c:pt idx="272">
                  <c:v>53.058704331616504</c:v>
                </c:pt>
                <c:pt idx="273">
                  <c:v>53.0586833220488</c:v>
                </c:pt>
                <c:pt idx="274">
                  <c:v>53.058660426878106</c:v>
                </c:pt>
                <c:pt idx="275">
                  <c:v>53.058636318158101</c:v>
                </c:pt>
                <c:pt idx="276">
                  <c:v>53.058611657671698</c:v>
                </c:pt>
                <c:pt idx="277">
                  <c:v>53.058587102895501</c:v>
                </c:pt>
                <c:pt idx="278">
                  <c:v>53.058563288051801</c:v>
                </c:pt>
                <c:pt idx="279">
                  <c:v>53.058540824618902</c:v>
                </c:pt>
                <c:pt idx="280">
                  <c:v>53.058520290328701</c:v>
                </c:pt>
                <c:pt idx="281">
                  <c:v>53.058502223185201</c:v>
                </c:pt>
                <c:pt idx="282">
                  <c:v>53.058487116543105</c:v>
                </c:pt>
                <c:pt idx="283">
                  <c:v>53.058475415756</c:v>
                </c:pt>
                <c:pt idx="284">
                  <c:v>53.058467510546905</c:v>
                </c:pt>
                <c:pt idx="285">
                  <c:v>53.058463739909101</c:v>
                </c:pt>
                <c:pt idx="286">
                  <c:v>53.0584643736712</c:v>
                </c:pt>
                <c:pt idx="287">
                  <c:v>53.058469633639497</c:v>
                </c:pt>
                <c:pt idx="288">
                  <c:v>53.058479659124195</c:v>
                </c:pt>
                <c:pt idx="289">
                  <c:v>53.0584945488229</c:v>
                </c:pt>
                <c:pt idx="290">
                  <c:v>53.058514323250805</c:v>
                </c:pt>
                <c:pt idx="291">
                  <c:v>53.058538949849201</c:v>
                </c:pt>
                <c:pt idx="292">
                  <c:v>53.0585683324217</c:v>
                </c:pt>
                <c:pt idx="293">
                  <c:v>53.0586023170315</c:v>
                </c:pt>
                <c:pt idx="294">
                  <c:v>53.058640696249299</c:v>
                </c:pt>
                <c:pt idx="295">
                  <c:v>53.058683215682002</c:v>
                </c:pt>
                <c:pt idx="296">
                  <c:v>53.058729569675201</c:v>
                </c:pt>
                <c:pt idx="297">
                  <c:v>53.058779414785398</c:v>
                </c:pt>
                <c:pt idx="298">
                  <c:v>53.058832367094901</c:v>
                </c:pt>
                <c:pt idx="299">
                  <c:v>53.058888014846403</c:v>
                </c:pt>
                <c:pt idx="300">
                  <c:v>53.058945916442504</c:v>
                </c:pt>
                <c:pt idx="301">
                  <c:v>53.059005614979604</c:v>
                </c:pt>
                <c:pt idx="302">
                  <c:v>37.250518749388</c:v>
                </c:pt>
                <c:pt idx="303">
                  <c:v>37.751471000327101</c:v>
                </c:pt>
                <c:pt idx="304">
                  <c:v>37.742271294000496</c:v>
                </c:pt>
                <c:pt idx="305">
                  <c:v>37.742872354023099</c:v>
                </c:pt>
                <c:pt idx="306">
                  <c:v>37.742882724787499</c:v>
                </c:pt>
                <c:pt idx="307">
                  <c:v>37.742930865809797</c:v>
                </c:pt>
                <c:pt idx="308">
                  <c:v>37.7429761870265</c:v>
                </c:pt>
                <c:pt idx="309">
                  <c:v>37.743019040482302</c:v>
                </c:pt>
                <c:pt idx="310">
                  <c:v>37.743059282352299</c:v>
                </c:pt>
                <c:pt idx="311">
                  <c:v>37.743096647596701</c:v>
                </c:pt>
                <c:pt idx="312">
                  <c:v>37.743130939390397</c:v>
                </c:pt>
                <c:pt idx="313">
                  <c:v>37.743162006316503</c:v>
                </c:pt>
                <c:pt idx="314">
                  <c:v>37.7431897362626</c:v>
                </c:pt>
                <c:pt idx="315">
                  <c:v>37.743214067283098</c:v>
                </c:pt>
                <c:pt idx="316">
                  <c:v>37.7432349860877</c:v>
                </c:pt>
                <c:pt idx="317">
                  <c:v>37.743252506940401</c:v>
                </c:pt>
                <c:pt idx="318">
                  <c:v>37.743266698199804</c:v>
                </c:pt>
                <c:pt idx="319">
                  <c:v>37.743277667522705</c:v>
                </c:pt>
                <c:pt idx="320">
                  <c:v>37.743285548396194</c:v>
                </c:pt>
                <c:pt idx="321">
                  <c:v>37.743290524009304</c:v>
                </c:pt>
                <c:pt idx="322">
                  <c:v>37.743292798742999</c:v>
                </c:pt>
                <c:pt idx="323">
                  <c:v>37.743292608867399</c:v>
                </c:pt>
                <c:pt idx="324">
                  <c:v>37.743290217642802</c:v>
                </c:pt>
                <c:pt idx="325">
                  <c:v>37.743285904332602</c:v>
                </c:pt>
                <c:pt idx="326">
                  <c:v>37.743279971208402</c:v>
                </c:pt>
                <c:pt idx="327">
                  <c:v>37.743272732762101</c:v>
                </c:pt>
                <c:pt idx="328">
                  <c:v>37.743264511973599</c:v>
                </c:pt>
                <c:pt idx="329">
                  <c:v>37.743255640006602</c:v>
                </c:pt>
                <c:pt idx="330">
                  <c:v>37.743246447110501</c:v>
                </c:pt>
                <c:pt idx="331">
                  <c:v>37.743237261804097</c:v>
                </c:pt>
                <c:pt idx="332">
                  <c:v>37.743228407579501</c:v>
                </c:pt>
                <c:pt idx="333">
                  <c:v>37.743220192882603</c:v>
                </c:pt>
                <c:pt idx="334">
                  <c:v>37.743212923067098</c:v>
                </c:pt>
                <c:pt idx="335">
                  <c:v>37.743206875321604</c:v>
                </c:pt>
                <c:pt idx="336">
                  <c:v>37.743202316301797</c:v>
                </c:pt>
                <c:pt idx="337">
                  <c:v>37.743199484900899</c:v>
                </c:pt>
                <c:pt idx="338">
                  <c:v>37.743198596574196</c:v>
                </c:pt>
                <c:pt idx="339">
                  <c:v>37.743199837857695</c:v>
                </c:pt>
                <c:pt idx="340">
                  <c:v>37.743203369098801</c:v>
                </c:pt>
                <c:pt idx="341">
                  <c:v>37.743209321270697</c:v>
                </c:pt>
                <c:pt idx="342">
                  <c:v>37.743217790315299</c:v>
                </c:pt>
                <c:pt idx="343">
                  <c:v>37.743228842614499</c:v>
                </c:pt>
                <c:pt idx="344">
                  <c:v>37.743242514602599</c:v>
                </c:pt>
                <c:pt idx="345">
                  <c:v>37.743258806530498</c:v>
                </c:pt>
                <c:pt idx="346">
                  <c:v>37.7432776899225</c:v>
                </c:pt>
                <c:pt idx="347">
                  <c:v>37.743299107919398</c:v>
                </c:pt>
                <c:pt idx="348">
                  <c:v>37.7433229699366</c:v>
                </c:pt>
                <c:pt idx="349">
                  <c:v>37.743349160585701</c:v>
                </c:pt>
                <c:pt idx="350">
                  <c:v>37.743377539572002</c:v>
                </c:pt>
                <c:pt idx="351">
                  <c:v>37.743407939685696</c:v>
                </c:pt>
                <c:pt idx="352">
                  <c:v>37.743440174309598</c:v>
                </c:pt>
                <c:pt idx="353">
                  <c:v>37.743474040143902</c:v>
                </c:pt>
                <c:pt idx="354">
                  <c:v>37.743509313531803</c:v>
                </c:pt>
                <c:pt idx="355">
                  <c:v>37.7435457621892</c:v>
                </c:pt>
                <c:pt idx="356">
                  <c:v>37.743583138442602</c:v>
                </c:pt>
                <c:pt idx="357">
                  <c:v>37.743621200974601</c:v>
                </c:pt>
                <c:pt idx="358">
                  <c:v>37.743659684804499</c:v>
                </c:pt>
                <c:pt idx="359">
                  <c:v>37.743698334040097</c:v>
                </c:pt>
                <c:pt idx="360">
                  <c:v>37.743736900795298</c:v>
                </c:pt>
                <c:pt idx="361">
                  <c:v>37.743775133585601</c:v>
                </c:pt>
                <c:pt idx="362">
                  <c:v>37.743812789984503</c:v>
                </c:pt>
                <c:pt idx="363">
                  <c:v>37.743849649321</c:v>
                </c:pt>
                <c:pt idx="364">
                  <c:v>37.743885487054101</c:v>
                </c:pt>
                <c:pt idx="365">
                  <c:v>37.743920108921401</c:v>
                </c:pt>
                <c:pt idx="366">
                  <c:v>37.743953331768203</c:v>
                </c:pt>
                <c:pt idx="367">
                  <c:v>37.743984993426899</c:v>
                </c:pt>
                <c:pt idx="368">
                  <c:v>37.744014955128399</c:v>
                </c:pt>
                <c:pt idx="369">
                  <c:v>37.744043098055002</c:v>
                </c:pt>
                <c:pt idx="370">
                  <c:v>37.744069329906402</c:v>
                </c:pt>
                <c:pt idx="371">
                  <c:v>37.744093582401206</c:v>
                </c:pt>
                <c:pt idx="372">
                  <c:v>37.744115808795598</c:v>
                </c:pt>
                <c:pt idx="373">
                  <c:v>37.7441359990462</c:v>
                </c:pt>
                <c:pt idx="374">
                  <c:v>37.744154152531898</c:v>
                </c:pt>
                <c:pt idx="375">
                  <c:v>37.744170304177402</c:v>
                </c:pt>
                <c:pt idx="376">
                  <c:v>37.744184509845496</c:v>
                </c:pt>
                <c:pt idx="377">
                  <c:v>37.744196846801806</c:v>
                </c:pt>
                <c:pt idx="378">
                  <c:v>37.744207416352303</c:v>
                </c:pt>
                <c:pt idx="379">
                  <c:v>37.7442163412722</c:v>
                </c:pt>
                <c:pt idx="380">
                  <c:v>37.744223754678096</c:v>
                </c:pt>
                <c:pt idx="381">
                  <c:v>37.744229814693902</c:v>
                </c:pt>
                <c:pt idx="382">
                  <c:v>37.744234691445399</c:v>
                </c:pt>
                <c:pt idx="383">
                  <c:v>37.744238566391196</c:v>
                </c:pt>
                <c:pt idx="384">
                  <c:v>37.744241628611704</c:v>
                </c:pt>
                <c:pt idx="385">
                  <c:v>37.744244076771999</c:v>
                </c:pt>
                <c:pt idx="386">
                  <c:v>37.744246114324199</c:v>
                </c:pt>
                <c:pt idx="387">
                  <c:v>37.744247944646396</c:v>
                </c:pt>
                <c:pt idx="388">
                  <c:v>37.744249776114799</c:v>
                </c:pt>
                <c:pt idx="389">
                  <c:v>37.744251806579804</c:v>
                </c:pt>
                <c:pt idx="390">
                  <c:v>37.744254237510603</c:v>
                </c:pt>
                <c:pt idx="391">
                  <c:v>37.744257254989996</c:v>
                </c:pt>
                <c:pt idx="392">
                  <c:v>37.744261041098703</c:v>
                </c:pt>
                <c:pt idx="393">
                  <c:v>37.744265762803302</c:v>
                </c:pt>
                <c:pt idx="394">
                  <c:v>37.744271575647701</c:v>
                </c:pt>
                <c:pt idx="395">
                  <c:v>37.744278620516404</c:v>
                </c:pt>
                <c:pt idx="396">
                  <c:v>37.744287021026501</c:v>
                </c:pt>
                <c:pt idx="397">
                  <c:v>37.744296882993702</c:v>
                </c:pt>
                <c:pt idx="398">
                  <c:v>37.744308291188297</c:v>
                </c:pt>
                <c:pt idx="399">
                  <c:v>37.744321316106699</c:v>
                </c:pt>
                <c:pt idx="400">
                  <c:v>37.7443360052591</c:v>
                </c:pt>
                <c:pt idx="401">
                  <c:v>37.744352385383699</c:v>
                </c:pt>
                <c:pt idx="402">
                  <c:v>37.744370462123499</c:v>
                </c:pt>
                <c:pt idx="403">
                  <c:v>37.744390226953598</c:v>
                </c:pt>
                <c:pt idx="404">
                  <c:v>37.744411643639602</c:v>
                </c:pt>
                <c:pt idx="405">
                  <c:v>37.744434662155001</c:v>
                </c:pt>
                <c:pt idx="406">
                  <c:v>37.744459212325701</c:v>
                </c:pt>
                <c:pt idx="407">
                  <c:v>37.744485211204001</c:v>
                </c:pt>
                <c:pt idx="408">
                  <c:v>37.744512552448803</c:v>
                </c:pt>
                <c:pt idx="409">
                  <c:v>37.744541124474402</c:v>
                </c:pt>
                <c:pt idx="410">
                  <c:v>37.744570795398197</c:v>
                </c:pt>
                <c:pt idx="411">
                  <c:v>37.744601428128796</c:v>
                </c:pt>
                <c:pt idx="412">
                  <c:v>37.744632872138403</c:v>
                </c:pt>
                <c:pt idx="413">
                  <c:v>37.744664973733798</c:v>
                </c:pt>
                <c:pt idx="414">
                  <c:v>37.744697572730999</c:v>
                </c:pt>
                <c:pt idx="415">
                  <c:v>37.744730504136101</c:v>
                </c:pt>
                <c:pt idx="416">
                  <c:v>37.744763603825803</c:v>
                </c:pt>
                <c:pt idx="417">
                  <c:v>37.744796707577201</c:v>
                </c:pt>
                <c:pt idx="418">
                  <c:v>37.744829653837797</c:v>
                </c:pt>
                <c:pt idx="419">
                  <c:v>37.744862285083002</c:v>
                </c:pt>
                <c:pt idx="420">
                  <c:v>37.744894453394494</c:v>
                </c:pt>
                <c:pt idx="421">
                  <c:v>37.744926017145104</c:v>
                </c:pt>
                <c:pt idx="422">
                  <c:v>37.744956841049202</c:v>
                </c:pt>
                <c:pt idx="423">
                  <c:v>37.7449868093289</c:v>
                </c:pt>
                <c:pt idx="424">
                  <c:v>37.745015812025194</c:v>
                </c:pt>
                <c:pt idx="425">
                  <c:v>37.745043751702902</c:v>
                </c:pt>
                <c:pt idx="426">
                  <c:v>37.745070553370901</c:v>
                </c:pt>
                <c:pt idx="427">
                  <c:v>37.745096150236598</c:v>
                </c:pt>
                <c:pt idx="428">
                  <c:v>37.745120491926798</c:v>
                </c:pt>
                <c:pt idx="429">
                  <c:v>37.745143550176799</c:v>
                </c:pt>
                <c:pt idx="430">
                  <c:v>37.7451653073636</c:v>
                </c:pt>
                <c:pt idx="431">
                  <c:v>37.745185760896497</c:v>
                </c:pt>
                <c:pt idx="432">
                  <c:v>37.745204931315797</c:v>
                </c:pt>
                <c:pt idx="433">
                  <c:v>37.745222849533199</c:v>
                </c:pt>
                <c:pt idx="434">
                  <c:v>37.745239564647896</c:v>
                </c:pt>
                <c:pt idx="435">
                  <c:v>37.745255132426699</c:v>
                </c:pt>
                <c:pt idx="436">
                  <c:v>37.745269636548301</c:v>
                </c:pt>
                <c:pt idx="437">
                  <c:v>37.745283155279097</c:v>
                </c:pt>
                <c:pt idx="438">
                  <c:v>37.745295793114899</c:v>
                </c:pt>
                <c:pt idx="439">
                  <c:v>37.745307653985101</c:v>
                </c:pt>
                <c:pt idx="440">
                  <c:v>37.745318855960697</c:v>
                </c:pt>
                <c:pt idx="441">
                  <c:v>37.745329521303098</c:v>
                </c:pt>
                <c:pt idx="442">
                  <c:v>37.745339777135101</c:v>
                </c:pt>
                <c:pt idx="443">
                  <c:v>37.745349755622797</c:v>
                </c:pt>
                <c:pt idx="444">
                  <c:v>37.7453595870995</c:v>
                </c:pt>
                <c:pt idx="445">
                  <c:v>37.745369409589799</c:v>
                </c:pt>
                <c:pt idx="446">
                  <c:v>37.745379348325599</c:v>
                </c:pt>
                <c:pt idx="447">
                  <c:v>37.745389541215502</c:v>
                </c:pt>
                <c:pt idx="448">
                  <c:v>37.745400103643597</c:v>
                </c:pt>
                <c:pt idx="449">
                  <c:v>37.7454111589783</c:v>
                </c:pt>
                <c:pt idx="450">
                  <c:v>37.745422816337602</c:v>
                </c:pt>
                <c:pt idx="451">
                  <c:v>37.745435182236498</c:v>
                </c:pt>
                <c:pt idx="452">
                  <c:v>37.745448343094296</c:v>
                </c:pt>
                <c:pt idx="453">
                  <c:v>37.745462387276696</c:v>
                </c:pt>
                <c:pt idx="454">
                  <c:v>37.745477381656499</c:v>
                </c:pt>
                <c:pt idx="455">
                  <c:v>37.745493385999303</c:v>
                </c:pt>
                <c:pt idx="456">
                  <c:v>37.745510446442999</c:v>
                </c:pt>
                <c:pt idx="457">
                  <c:v>37.745528594765396</c:v>
                </c:pt>
                <c:pt idx="458">
                  <c:v>37.745547852182199</c:v>
                </c:pt>
                <c:pt idx="459">
                  <c:v>37.745568222897703</c:v>
                </c:pt>
                <c:pt idx="460">
                  <c:v>37.745589697982595</c:v>
                </c:pt>
                <c:pt idx="461">
                  <c:v>37.745612259484894</c:v>
                </c:pt>
                <c:pt idx="462">
                  <c:v>37.745635873084098</c:v>
                </c:pt>
                <c:pt idx="463">
                  <c:v>37.745660493709401</c:v>
                </c:pt>
                <c:pt idx="464">
                  <c:v>37.745686062743104</c:v>
                </c:pt>
                <c:pt idx="465">
                  <c:v>37.745712514207902</c:v>
                </c:pt>
                <c:pt idx="466">
                  <c:v>37.745739773877496</c:v>
                </c:pt>
                <c:pt idx="467">
                  <c:v>37.7457677511536</c:v>
                </c:pt>
                <c:pt idx="468">
                  <c:v>37.745796353069601</c:v>
                </c:pt>
                <c:pt idx="469">
                  <c:v>37.745825485534603</c:v>
                </c:pt>
                <c:pt idx="470">
                  <c:v>37.745855038885203</c:v>
                </c:pt>
                <c:pt idx="471">
                  <c:v>37.745884906572201</c:v>
                </c:pt>
                <c:pt idx="472">
                  <c:v>37.745914978013502</c:v>
                </c:pt>
                <c:pt idx="473">
                  <c:v>37.745945143638004</c:v>
                </c:pt>
                <c:pt idx="474">
                  <c:v>37.745975290594799</c:v>
                </c:pt>
                <c:pt idx="475">
                  <c:v>37.746005310135402</c:v>
                </c:pt>
                <c:pt idx="476">
                  <c:v>37.746035097031495</c:v>
                </c:pt>
                <c:pt idx="477">
                  <c:v>37.746064548283293</c:v>
                </c:pt>
                <c:pt idx="478">
                  <c:v>37.746093568109401</c:v>
                </c:pt>
                <c:pt idx="479">
                  <c:v>37.746122066574195</c:v>
                </c:pt>
                <c:pt idx="480">
                  <c:v>37.746149957972904</c:v>
                </c:pt>
                <c:pt idx="481">
                  <c:v>37.746177173373198</c:v>
                </c:pt>
                <c:pt idx="482">
                  <c:v>37.746203643806503</c:v>
                </c:pt>
                <c:pt idx="483">
                  <c:v>37.746229317807298</c:v>
                </c:pt>
                <c:pt idx="484">
                  <c:v>37.746254149322901</c:v>
                </c:pt>
                <c:pt idx="485">
                  <c:v>37.746278103254504</c:v>
                </c:pt>
                <c:pt idx="486">
                  <c:v>37.746301156448197</c:v>
                </c:pt>
                <c:pt idx="487">
                  <c:v>37.746323299484501</c:v>
                </c:pt>
                <c:pt idx="488">
                  <c:v>37.746344532392996</c:v>
                </c:pt>
                <c:pt idx="489">
                  <c:v>37.746364865552501</c:v>
                </c:pt>
                <c:pt idx="490">
                  <c:v>37.746384321189403</c:v>
                </c:pt>
                <c:pt idx="491">
                  <c:v>37.746402926246098</c:v>
                </c:pt>
                <c:pt idx="492">
                  <c:v>37.746420730693799</c:v>
                </c:pt>
                <c:pt idx="493">
                  <c:v>37.746437781831098</c:v>
                </c:pt>
                <c:pt idx="494">
                  <c:v>37.746454136324296</c:v>
                </c:pt>
                <c:pt idx="495">
                  <c:v>37.746469866073198</c:v>
                </c:pt>
                <c:pt idx="496">
                  <c:v>37.746485041578204</c:v>
                </c:pt>
                <c:pt idx="497">
                  <c:v>37.746499745737196</c:v>
                </c:pt>
                <c:pt idx="498">
                  <c:v>37.746514059742701</c:v>
                </c:pt>
                <c:pt idx="499">
                  <c:v>37.746528071392994</c:v>
                </c:pt>
                <c:pt idx="500">
                  <c:v>37.746541874741304</c:v>
                </c:pt>
                <c:pt idx="501">
                  <c:v>37.746555557665495</c:v>
                </c:pt>
                <c:pt idx="502">
                  <c:v>37.746569213375899</c:v>
                </c:pt>
                <c:pt idx="503">
                  <c:v>37.746582931095503</c:v>
                </c:pt>
                <c:pt idx="504">
                  <c:v>37.746596801615098</c:v>
                </c:pt>
                <c:pt idx="505">
                  <c:v>37.7466109087852</c:v>
                </c:pt>
                <c:pt idx="506">
                  <c:v>37.746625335162101</c:v>
                </c:pt>
                <c:pt idx="507">
                  <c:v>37.746640155369903</c:v>
                </c:pt>
                <c:pt idx="508">
                  <c:v>37.7466554393325</c:v>
                </c:pt>
                <c:pt idx="509">
                  <c:v>37.746671250084198</c:v>
                </c:pt>
                <c:pt idx="510">
                  <c:v>37.746687645173203</c:v>
                </c:pt>
                <c:pt idx="511">
                  <c:v>37.746704669821</c:v>
                </c:pt>
                <c:pt idx="512">
                  <c:v>37.746722366407297</c:v>
                </c:pt>
                <c:pt idx="513">
                  <c:v>37.746740760884499</c:v>
                </c:pt>
                <c:pt idx="514">
                  <c:v>37.746759872364599</c:v>
                </c:pt>
                <c:pt idx="515">
                  <c:v>37.746779718384602</c:v>
                </c:pt>
                <c:pt idx="516">
                  <c:v>37.746800293220801</c:v>
                </c:pt>
                <c:pt idx="517">
                  <c:v>37.746821593351704</c:v>
                </c:pt>
                <c:pt idx="518">
                  <c:v>37.746843602141702</c:v>
                </c:pt>
                <c:pt idx="519">
                  <c:v>37.746866291019998</c:v>
                </c:pt>
                <c:pt idx="520">
                  <c:v>37.746889626677799</c:v>
                </c:pt>
                <c:pt idx="521">
                  <c:v>37.746913566375</c:v>
                </c:pt>
                <c:pt idx="522">
                  <c:v>37.746938058266103</c:v>
                </c:pt>
                <c:pt idx="523">
                  <c:v>37.746963051216198</c:v>
                </c:pt>
                <c:pt idx="524">
                  <c:v>37.746988476632595</c:v>
                </c:pt>
                <c:pt idx="525">
                  <c:v>37.747014270545904</c:v>
                </c:pt>
                <c:pt idx="526">
                  <c:v>37.747040360556397</c:v>
                </c:pt>
                <c:pt idx="527">
                  <c:v>37.7470666707041</c:v>
                </c:pt>
                <c:pt idx="528">
                  <c:v>37.7470931260657</c:v>
                </c:pt>
                <c:pt idx="529">
                  <c:v>37.747119646876001</c:v>
                </c:pt>
                <c:pt idx="530">
                  <c:v>37.747146150502601</c:v>
                </c:pt>
                <c:pt idx="531">
                  <c:v>37.747172565657699</c:v>
                </c:pt>
                <c:pt idx="532">
                  <c:v>37.747198811858802</c:v>
                </c:pt>
                <c:pt idx="533">
                  <c:v>37.747224812783898</c:v>
                </c:pt>
                <c:pt idx="534">
                  <c:v>37.747250500514802</c:v>
                </c:pt>
                <c:pt idx="535">
                  <c:v>37.747275808728496</c:v>
                </c:pt>
                <c:pt idx="536">
                  <c:v>37.747300674912402</c:v>
                </c:pt>
                <c:pt idx="537">
                  <c:v>37.747325043410697</c:v>
                </c:pt>
                <c:pt idx="538">
                  <c:v>37.7473488663938</c:v>
                </c:pt>
                <c:pt idx="539">
                  <c:v>37.747372097252402</c:v>
                </c:pt>
                <c:pt idx="540">
                  <c:v>37.747394702735001</c:v>
                </c:pt>
                <c:pt idx="541">
                  <c:v>37.747416657585902</c:v>
                </c:pt>
                <c:pt idx="542">
                  <c:v>37.747437939296198</c:v>
                </c:pt>
                <c:pt idx="543">
                  <c:v>37.7474585364657</c:v>
                </c:pt>
                <c:pt idx="544">
                  <c:v>37.747478445381496</c:v>
                </c:pt>
                <c:pt idx="545">
                  <c:v>37.747497674323</c:v>
                </c:pt>
                <c:pt idx="546">
                  <c:v>37.7475162314404</c:v>
                </c:pt>
                <c:pt idx="547">
                  <c:v>37.7475341372202</c:v>
                </c:pt>
                <c:pt idx="548">
                  <c:v>37.747551420127905</c:v>
                </c:pt>
                <c:pt idx="549">
                  <c:v>37.747568112138602</c:v>
                </c:pt>
                <c:pt idx="550">
                  <c:v>37.747584255742197</c:v>
                </c:pt>
                <c:pt idx="551">
                  <c:v>37.747599897659505</c:v>
                </c:pt>
                <c:pt idx="552">
                  <c:v>37.747615085029601</c:v>
                </c:pt>
                <c:pt idx="553">
                  <c:v>37.747629878541595</c:v>
                </c:pt>
                <c:pt idx="554">
                  <c:v>37.747644333041904</c:v>
                </c:pt>
                <c:pt idx="555">
                  <c:v>37.747658512018901</c:v>
                </c:pt>
                <c:pt idx="556">
                  <c:v>37.747672481743599</c:v>
                </c:pt>
                <c:pt idx="557">
                  <c:v>37.747686305874801</c:v>
                </c:pt>
                <c:pt idx="558">
                  <c:v>37.747700047098498</c:v>
                </c:pt>
                <c:pt idx="559">
                  <c:v>37.747713771300702</c:v>
                </c:pt>
                <c:pt idx="560">
                  <c:v>37.747727544270198</c:v>
                </c:pt>
                <c:pt idx="561">
                  <c:v>37.747741424342401</c:v>
                </c:pt>
                <c:pt idx="562">
                  <c:v>37.747755474127395</c:v>
                </c:pt>
                <c:pt idx="563">
                  <c:v>37.747769744584105</c:v>
                </c:pt>
                <c:pt idx="564">
                  <c:v>37.747784288421201</c:v>
                </c:pt>
                <c:pt idx="565">
                  <c:v>37.747799148362596</c:v>
                </c:pt>
                <c:pt idx="566">
                  <c:v>37.7478143670672</c:v>
                </c:pt>
                <c:pt idx="567">
                  <c:v>37.747829978562294</c:v>
                </c:pt>
                <c:pt idx="568">
                  <c:v>37.747846011065199</c:v>
                </c:pt>
                <c:pt idx="569">
                  <c:v>37.747862487048295</c:v>
                </c:pt>
                <c:pt idx="570">
                  <c:v>37.747879419690804</c:v>
                </c:pt>
                <c:pt idx="571">
                  <c:v>37.7478968178835</c:v>
                </c:pt>
                <c:pt idx="572">
                  <c:v>37.7479146862702</c:v>
                </c:pt>
                <c:pt idx="573">
                  <c:v>37.747933014660404</c:v>
                </c:pt>
                <c:pt idx="574">
                  <c:v>37.747951795516499</c:v>
                </c:pt>
                <c:pt idx="575">
                  <c:v>37.747971005823899</c:v>
                </c:pt>
                <c:pt idx="576">
                  <c:v>37.747990625783196</c:v>
                </c:pt>
                <c:pt idx="577">
                  <c:v>37.748010621418501</c:v>
                </c:pt>
                <c:pt idx="578">
                  <c:v>37.7480309604287</c:v>
                </c:pt>
                <c:pt idx="579">
                  <c:v>37.748051600399201</c:v>
                </c:pt>
                <c:pt idx="580">
                  <c:v>37.748072496845303</c:v>
                </c:pt>
                <c:pt idx="581">
                  <c:v>37.748093606963195</c:v>
                </c:pt>
                <c:pt idx="582">
                  <c:v>37.748114870996396</c:v>
                </c:pt>
                <c:pt idx="583">
                  <c:v>37.748136243054802</c:v>
                </c:pt>
                <c:pt idx="584">
                  <c:v>37.7481576668592</c:v>
                </c:pt>
                <c:pt idx="585">
                  <c:v>37.748179083726399</c:v>
                </c:pt>
                <c:pt idx="586">
                  <c:v>37.748200444879799</c:v>
                </c:pt>
                <c:pt idx="587">
                  <c:v>37.748221688232604</c:v>
                </c:pt>
                <c:pt idx="588">
                  <c:v>37.748242766865502</c:v>
                </c:pt>
                <c:pt idx="589">
                  <c:v>37.748263622339493</c:v>
                </c:pt>
                <c:pt idx="590">
                  <c:v>37.748284211451001</c:v>
                </c:pt>
                <c:pt idx="591">
                  <c:v>37.7483044833929</c:v>
                </c:pt>
                <c:pt idx="592">
                  <c:v>37.7483243969886</c:v>
                </c:pt>
                <c:pt idx="593">
                  <c:v>37.748343913833402</c:v>
                </c:pt>
                <c:pt idx="594">
                  <c:v>37.748363003119202</c:v>
                </c:pt>
                <c:pt idx="595">
                  <c:v>37.748381632862802</c:v>
                </c:pt>
                <c:pt idx="596">
                  <c:v>37.7483997817803</c:v>
                </c:pt>
                <c:pt idx="597">
                  <c:v>37.748417431694797</c:v>
                </c:pt>
                <c:pt idx="598">
                  <c:v>37.748434568617398</c:v>
                </c:pt>
                <c:pt idx="599">
                  <c:v>37.748451187405301</c:v>
                </c:pt>
                <c:pt idx="600">
                  <c:v>37.748467289344298</c:v>
                </c:pt>
                <c:pt idx="601">
                  <c:v>37.748482875867104</c:v>
                </c:pt>
                <c:pt idx="602">
                  <c:v>37.7484979568477</c:v>
                </c:pt>
                <c:pt idx="603">
                  <c:v>37.745128541202696</c:v>
                </c:pt>
                <c:pt idx="604">
                  <c:v>37.751007308901201</c:v>
                </c:pt>
                <c:pt idx="605">
                  <c:v>37.756089239309198</c:v>
                </c:pt>
                <c:pt idx="606">
                  <c:v>37.762093525096603</c:v>
                </c:pt>
                <c:pt idx="607">
                  <c:v>37.768706451453404</c:v>
                </c:pt>
                <c:pt idx="608">
                  <c:v>37.775927581469603</c:v>
                </c:pt>
                <c:pt idx="609">
                  <c:v>37.783759936056597</c:v>
                </c:pt>
                <c:pt idx="610">
                  <c:v>37.792208837628301</c:v>
                </c:pt>
                <c:pt idx="611">
                  <c:v>37.801277461511496</c:v>
                </c:pt>
                <c:pt idx="612">
                  <c:v>37.810966716376399</c:v>
                </c:pt>
                <c:pt idx="613">
                  <c:v>37.821275359952402</c:v>
                </c:pt>
                <c:pt idx="614">
                  <c:v>37.832200165682501</c:v>
                </c:pt>
                <c:pt idx="615">
                  <c:v>37.843736105763199</c:v>
                </c:pt>
                <c:pt idx="616">
                  <c:v>37.855876566622698</c:v>
                </c:pt>
                <c:pt idx="617">
                  <c:v>37.868613538681799</c:v>
                </c:pt>
                <c:pt idx="618">
                  <c:v>37.8819378263155</c:v>
                </c:pt>
                <c:pt idx="619">
                  <c:v>37.8958392476816</c:v>
                </c:pt>
                <c:pt idx="620">
                  <c:v>37.9103068098471</c:v>
                </c:pt>
                <c:pt idx="621">
                  <c:v>37.925328889033004</c:v>
                </c:pt>
                <c:pt idx="622">
                  <c:v>37.9408933728675</c:v>
                </c:pt>
                <c:pt idx="623">
                  <c:v>37.956987817922197</c:v>
                </c:pt>
                <c:pt idx="624">
                  <c:v>37.973599558545899</c:v>
                </c:pt>
                <c:pt idx="625">
                  <c:v>37.9907158151183</c:v>
                </c:pt>
                <c:pt idx="626">
                  <c:v>38.008323792518702</c:v>
                </c:pt>
                <c:pt idx="627">
                  <c:v>38.026410747422602</c:v>
                </c:pt>
                <c:pt idx="628">
                  <c:v>38.044964055009103</c:v>
                </c:pt>
                <c:pt idx="629">
                  <c:v>38.063971261668598</c:v>
                </c:pt>
                <c:pt idx="630">
                  <c:v>38.083420125205201</c:v>
                </c:pt>
                <c:pt idx="631">
                  <c:v>38.1032986433719</c:v>
                </c:pt>
                <c:pt idx="632">
                  <c:v>38.1235950850308</c:v>
                </c:pt>
                <c:pt idx="633">
                  <c:v>38.144297995974803</c:v>
                </c:pt>
                <c:pt idx="634">
                  <c:v>38.1653962202546</c:v>
                </c:pt>
                <c:pt idx="635">
                  <c:v>38.186878895581401</c:v>
                </c:pt>
                <c:pt idx="636">
                  <c:v>38.208735470775196</c:v>
                </c:pt>
                <c:pt idx="637">
                  <c:v>38.230955684277902</c:v>
                </c:pt>
                <c:pt idx="638">
                  <c:v>38.270595324898501</c:v>
                </c:pt>
                <c:pt idx="639">
                  <c:v>38.291056815288904</c:v>
                </c:pt>
                <c:pt idx="640">
                  <c:v>38.3622871585575</c:v>
                </c:pt>
                <c:pt idx="641">
                  <c:v>38.378241006395299</c:v>
                </c:pt>
                <c:pt idx="642">
                  <c:v>38.395213052005204</c:v>
                </c:pt>
                <c:pt idx="643">
                  <c:v>38.412095719721499</c:v>
                </c:pt>
                <c:pt idx="644">
                  <c:v>38.429103255640101</c:v>
                </c:pt>
                <c:pt idx="645">
                  <c:v>38.446226846186299</c:v>
                </c:pt>
                <c:pt idx="646">
                  <c:v>38.463464603833401</c:v>
                </c:pt>
                <c:pt idx="647">
                  <c:v>38.480811740078003</c:v>
                </c:pt>
                <c:pt idx="648">
                  <c:v>38.498263575482</c:v>
                </c:pt>
                <c:pt idx="649">
                  <c:v>38.515815552860303</c:v>
                </c:pt>
                <c:pt idx="650">
                  <c:v>38.533463254312203</c:v>
                </c:pt>
                <c:pt idx="651">
                  <c:v>38.551202404739605</c:v>
                </c:pt>
                <c:pt idx="652">
                  <c:v>38.569028855495603</c:v>
                </c:pt>
                <c:pt idx="653">
                  <c:v>38.586938602695795</c:v>
                </c:pt>
                <c:pt idx="654">
                  <c:v>38.604927769471402</c:v>
                </c:pt>
                <c:pt idx="655">
                  <c:v>38.622992601639403</c:v>
                </c:pt>
                <c:pt idx="656">
                  <c:v>38.641129466686699</c:v>
                </c:pt>
                <c:pt idx="657">
                  <c:v>38.6593348572938</c:v>
                </c:pt>
                <c:pt idx="658">
                  <c:v>38.677605369272904</c:v>
                </c:pt>
                <c:pt idx="659">
                  <c:v>38.695937722270799</c:v>
                </c:pt>
                <c:pt idx="660">
                  <c:v>38.714328733011996</c:v>
                </c:pt>
                <c:pt idx="661">
                  <c:v>38.7327753206309</c:v>
                </c:pt>
                <c:pt idx="662">
                  <c:v>38.766701231067202</c:v>
                </c:pt>
                <c:pt idx="663">
                  <c:v>38.7827266459187</c:v>
                </c:pt>
                <c:pt idx="664">
                  <c:v>38.798803545003906</c:v>
                </c:pt>
                <c:pt idx="665">
                  <c:v>38.814749845364396</c:v>
                </c:pt>
                <c:pt idx="666">
                  <c:v>38.858101742298295</c:v>
                </c:pt>
                <c:pt idx="667">
                  <c:v>38.861430661856005</c:v>
                </c:pt>
                <c:pt idx="668">
                  <c:v>38.8647258566453</c:v>
                </c:pt>
                <c:pt idx="669">
                  <c:v>38.867692530579795</c:v>
                </c:pt>
                <c:pt idx="670">
                  <c:v>38.870664101841598</c:v>
                </c:pt>
                <c:pt idx="671">
                  <c:v>38.873652887120201</c:v>
                </c:pt>
                <c:pt idx="672">
                  <c:v>38.876661661042696</c:v>
                </c:pt>
                <c:pt idx="673">
                  <c:v>38.8796901660155</c:v>
                </c:pt>
                <c:pt idx="674">
                  <c:v>38.882737943382701</c:v>
                </c:pt>
                <c:pt idx="675">
                  <c:v>38.8858045241344</c:v>
                </c:pt>
                <c:pt idx="676">
                  <c:v>38.888889450892798</c:v>
                </c:pt>
                <c:pt idx="677">
                  <c:v>38.891992271140204</c:v>
                </c:pt>
                <c:pt idx="678">
                  <c:v>38.8951125449464</c:v>
                </c:pt>
                <c:pt idx="679">
                  <c:v>38.8982498435441</c:v>
                </c:pt>
                <c:pt idx="680">
                  <c:v>38.901403741393899</c:v>
                </c:pt>
                <c:pt idx="681">
                  <c:v>38.904573824749598</c:v>
                </c:pt>
                <c:pt idx="682">
                  <c:v>38.907759691417205</c:v>
                </c:pt>
                <c:pt idx="683">
                  <c:v>38.910960942609904</c:v>
                </c:pt>
                <c:pt idx="684">
                  <c:v>38.914177185701398</c:v>
                </c:pt>
                <c:pt idx="685">
                  <c:v>38.917408043071106</c:v>
                </c:pt>
                <c:pt idx="686">
                  <c:v>38.920653137357498</c:v>
                </c:pt>
                <c:pt idx="687">
                  <c:v>38.923912105955701</c:v>
                </c:pt>
                <c:pt idx="688">
                  <c:v>38.927184589585501</c:v>
                </c:pt>
                <c:pt idx="689">
                  <c:v>38.930470235504295</c:v>
                </c:pt>
                <c:pt idx="690">
                  <c:v>38.933768708095798</c:v>
                </c:pt>
                <c:pt idx="691">
                  <c:v>38.937079667563403</c:v>
                </c:pt>
                <c:pt idx="692">
                  <c:v>38.940402790913801</c:v>
                </c:pt>
                <c:pt idx="693">
                  <c:v>38.9437377625812</c:v>
                </c:pt>
                <c:pt idx="694">
                  <c:v>38.947084275170901</c:v>
                </c:pt>
                <c:pt idx="695">
                  <c:v>38.950442026687206</c:v>
                </c:pt>
                <c:pt idx="696">
                  <c:v>38.953810730715702</c:v>
                </c:pt>
                <c:pt idx="697">
                  <c:v>38.957190107711703</c:v>
                </c:pt>
                <c:pt idx="698">
                  <c:v>38.960579886581598</c:v>
                </c:pt>
                <c:pt idx="699">
                  <c:v>38.963979802955102</c:v>
                </c:pt>
                <c:pt idx="700">
                  <c:v>38.967389611480201</c:v>
                </c:pt>
                <c:pt idx="701">
                  <c:v>38.970809066601198</c:v>
                </c:pt>
                <c:pt idx="702">
                  <c:v>38.974237938150303</c:v>
                </c:pt>
                <c:pt idx="703">
                  <c:v>38.977676000263997</c:v>
                </c:pt>
                <c:pt idx="704">
                  <c:v>38.981123047162804</c:v>
                </c:pt>
                <c:pt idx="705">
                  <c:v>38.984578871596099</c:v>
                </c:pt>
                <c:pt idx="706">
                  <c:v>38.988043278937106</c:v>
                </c:pt>
                <c:pt idx="707">
                  <c:v>38.991516089784</c:v>
                </c:pt>
                <c:pt idx="708">
                  <c:v>38.994997122233599</c:v>
                </c:pt>
                <c:pt idx="709">
                  <c:v>38.998486213678603</c:v>
                </c:pt>
                <c:pt idx="710">
                  <c:v>39.001983204424803</c:v>
                </c:pt>
                <c:pt idx="711">
                  <c:v>39.005487945083701</c:v>
                </c:pt>
                <c:pt idx="712">
                  <c:v>39.009000291186403</c:v>
                </c:pt>
                <c:pt idx="713">
                  <c:v>39.012520105920196</c:v>
                </c:pt>
                <c:pt idx="714">
                  <c:v>39.016047262922704</c:v>
                </c:pt>
                <c:pt idx="715">
                  <c:v>39.0195816359467</c:v>
                </c:pt>
                <c:pt idx="716">
                  <c:v>39.023123112170801</c:v>
                </c:pt>
                <c:pt idx="717">
                  <c:v>39.0266715779576</c:v>
                </c:pt>
                <c:pt idx="718">
                  <c:v>39.030226924148103</c:v>
                </c:pt>
                <c:pt idx="719">
                  <c:v>39.033789049126902</c:v>
                </c:pt>
                <c:pt idx="720">
                  <c:v>39.037357854751797</c:v>
                </c:pt>
                <c:pt idx="721">
                  <c:v>39.0409332458389</c:v>
                </c:pt>
                <c:pt idx="722">
                  <c:v>39.044515128771302</c:v>
                </c:pt>
                <c:pt idx="723">
                  <c:v>39.048103412067903</c:v>
                </c:pt>
                <c:pt idx="724">
                  <c:v>39.051698007804006</c:v>
                </c:pt>
                <c:pt idx="725">
                  <c:v>39.055298830152495</c:v>
                </c:pt>
                <c:pt idx="726">
                  <c:v>39.058905791053903</c:v>
                </c:pt>
                <c:pt idx="727">
                  <c:v>39.062518806567802</c:v>
                </c:pt>
                <c:pt idx="728">
                  <c:v>39.066137792798202</c:v>
                </c:pt>
                <c:pt idx="729">
                  <c:v>39.069762661910403</c:v>
                </c:pt>
                <c:pt idx="730">
                  <c:v>39.073393334992303</c:v>
                </c:pt>
                <c:pt idx="731">
                  <c:v>39.077029719321494</c:v>
                </c:pt>
                <c:pt idx="732">
                  <c:v>39.080671736305703</c:v>
                </c:pt>
                <c:pt idx="733">
                  <c:v>39.084319297098403</c:v>
                </c:pt>
                <c:pt idx="734">
                  <c:v>39.087972314088901</c:v>
                </c:pt>
                <c:pt idx="735">
                  <c:v>39.091630700155697</c:v>
                </c:pt>
                <c:pt idx="736">
                  <c:v>39.095294369021303</c:v>
                </c:pt>
                <c:pt idx="737">
                  <c:v>39.098963229446305</c:v>
                </c:pt>
                <c:pt idx="738">
                  <c:v>39.102637193612303</c:v>
                </c:pt>
                <c:pt idx="739">
                  <c:v>39.1063161693382</c:v>
                </c:pt>
                <c:pt idx="740">
                  <c:v>39.110000067515003</c:v>
                </c:pt>
                <c:pt idx="741">
                  <c:v>39.113688797798396</c:v>
                </c:pt>
                <c:pt idx="742">
                  <c:v>39.117382268749999</c:v>
                </c:pt>
                <c:pt idx="743">
                  <c:v>39.121080389075495</c:v>
                </c:pt>
                <c:pt idx="744">
                  <c:v>39.124783069912901</c:v>
                </c:pt>
                <c:pt idx="745">
                  <c:v>39.128490215967098</c:v>
                </c:pt>
                <c:pt idx="746">
                  <c:v>39.132201744810196</c:v>
                </c:pt>
                <c:pt idx="747">
                  <c:v>39.1359175629483</c:v>
                </c:pt>
                <c:pt idx="748">
                  <c:v>39.139637588949903</c:v>
                </c:pt>
                <c:pt idx="749">
                  <c:v>39.143361733521395</c:v>
                </c:pt>
                <c:pt idx="750">
                  <c:v>39.147089912805498</c:v>
                </c:pt>
                <c:pt idx="751">
                  <c:v>39.150822047291904</c:v>
                </c:pt>
                <c:pt idx="752">
                  <c:v>39.154558057558901</c:v>
                </c:pt>
                <c:pt idx="753">
                  <c:v>39.158297864883899</c:v>
                </c:pt>
                <c:pt idx="754">
                  <c:v>39.162041395734001</c:v>
                </c:pt>
                <c:pt idx="755">
                  <c:v>39.1657885800808</c:v>
                </c:pt>
                <c:pt idx="756">
                  <c:v>39.1838252640745</c:v>
                </c:pt>
                <c:pt idx="757">
                  <c:v>39.182890075043304</c:v>
                </c:pt>
                <c:pt idx="758">
                  <c:v>39.182155383760204</c:v>
                </c:pt>
                <c:pt idx="759">
                  <c:v>39.181326787093901</c:v>
                </c:pt>
                <c:pt idx="760">
                  <c:v>39.1805039410227</c:v>
                </c:pt>
                <c:pt idx="761">
                  <c:v>39.179689028093598</c:v>
                </c:pt>
                <c:pt idx="762">
                  <c:v>39.178882810181697</c:v>
                </c:pt>
                <c:pt idx="763">
                  <c:v>39.1780852363447</c:v>
                </c:pt>
                <c:pt idx="764">
                  <c:v>39.177296203385502</c:v>
                </c:pt>
                <c:pt idx="765">
                  <c:v>39.176515616274202</c:v>
                </c:pt>
                <c:pt idx="766">
                  <c:v>39.175743374167702</c:v>
                </c:pt>
                <c:pt idx="767">
                  <c:v>39.1749793847559</c:v>
                </c:pt>
                <c:pt idx="768">
                  <c:v>39.174223560435401</c:v>
                </c:pt>
                <c:pt idx="769">
                  <c:v>39.173475807882504</c:v>
                </c:pt>
                <c:pt idx="770">
                  <c:v>39.172736041411795</c:v>
                </c:pt>
                <c:pt idx="771">
                  <c:v>39.172004183144196</c:v>
                </c:pt>
                <c:pt idx="772">
                  <c:v>39.171280145741399</c:v>
                </c:pt>
                <c:pt idx="773">
                  <c:v>39.170563853252396</c:v>
                </c:pt>
                <c:pt idx="774">
                  <c:v>39.169855228931198</c:v>
                </c:pt>
                <c:pt idx="775">
                  <c:v>39.169154196737502</c:v>
                </c:pt>
                <c:pt idx="776">
                  <c:v>39.168460681090103</c:v>
                </c:pt>
                <c:pt idx="777">
                  <c:v>39.167774609100206</c:v>
                </c:pt>
                <c:pt idx="778">
                  <c:v>39.167095911420205</c:v>
                </c:pt>
                <c:pt idx="779">
                  <c:v>39.166424515420999</c:v>
                </c:pt>
                <c:pt idx="780">
                  <c:v>39.165760352456395</c:v>
                </c:pt>
                <c:pt idx="781">
                  <c:v>39.165103351362298</c:v>
                </c:pt>
                <c:pt idx="782">
                  <c:v>39.164453440989604</c:v>
                </c:pt>
                <c:pt idx="783">
                  <c:v>39.163810555507396</c:v>
                </c:pt>
                <c:pt idx="784">
                  <c:v>39.1631746217112</c:v>
                </c:pt>
                <c:pt idx="785">
                  <c:v>39.147883668917203</c:v>
                </c:pt>
                <c:pt idx="786">
                  <c:v>39.151854455822495</c:v>
                </c:pt>
                <c:pt idx="787">
                  <c:v>39.155647102660701</c:v>
                </c:pt>
                <c:pt idx="788">
                  <c:v>39.159584308358802</c:v>
                </c:pt>
                <c:pt idx="789">
                  <c:v>39.178104708859401</c:v>
                </c:pt>
                <c:pt idx="790">
                  <c:v>39.177411116777201</c:v>
                </c:pt>
                <c:pt idx="791">
                  <c:v>39.176896882090503</c:v>
                </c:pt>
                <c:pt idx="792">
                  <c:v>39.176285160319296</c:v>
                </c:pt>
                <c:pt idx="793">
                  <c:v>39.175676751273102</c:v>
                </c:pt>
                <c:pt idx="794">
                  <c:v>39.1750740403509</c:v>
                </c:pt>
                <c:pt idx="795">
                  <c:v>39.174477826043102</c:v>
                </c:pt>
                <c:pt idx="796">
                  <c:v>39.173888083400698</c:v>
                </c:pt>
                <c:pt idx="797">
                  <c:v>39.173304734115902</c:v>
                </c:pt>
                <c:pt idx="798">
                  <c:v>39.1727277031775</c:v>
                </c:pt>
                <c:pt idx="799">
                  <c:v>39.172156909193902</c:v>
                </c:pt>
                <c:pt idx="800">
                  <c:v>39.171592269054095</c:v>
                </c:pt>
                <c:pt idx="801">
                  <c:v>39.171033704009801</c:v>
                </c:pt>
                <c:pt idx="802">
                  <c:v>39.1704811357924</c:v>
                </c:pt>
                <c:pt idx="803">
                  <c:v>39.169934482481899</c:v>
                </c:pt>
                <c:pt idx="804">
                  <c:v>39.169393665600502</c:v>
                </c:pt>
                <c:pt idx="805">
                  <c:v>39.168858603710298</c:v>
                </c:pt>
                <c:pt idx="806">
                  <c:v>39.168329221899</c:v>
                </c:pt>
                <c:pt idx="807">
                  <c:v>39.167805445396105</c:v>
                </c:pt>
                <c:pt idx="808">
                  <c:v>39.167287194334598</c:v>
                </c:pt>
                <c:pt idx="809">
                  <c:v>39.166774396747805</c:v>
                </c:pt>
                <c:pt idx="810">
                  <c:v>39.166266976904296</c:v>
                </c:pt>
                <c:pt idx="811">
                  <c:v>39.165764866222801</c:v>
                </c:pt>
                <c:pt idx="812">
                  <c:v>39.165267990447603</c:v>
                </c:pt>
                <c:pt idx="813">
                  <c:v>39.1647762855495</c:v>
                </c:pt>
                <c:pt idx="814">
                  <c:v>39.164289681416605</c:v>
                </c:pt>
                <c:pt idx="815">
                  <c:v>39.163808115418398</c:v>
                </c:pt>
                <c:pt idx="816">
                  <c:v>39.163331520747505</c:v>
                </c:pt>
                <c:pt idx="817">
                  <c:v>39.162859839762099</c:v>
                </c:pt>
                <c:pt idx="818">
                  <c:v>39.162393011250103</c:v>
                </c:pt>
                <c:pt idx="819">
                  <c:v>39.161930974407802</c:v>
                </c:pt>
                <c:pt idx="820">
                  <c:v>39.161473677476799</c:v>
                </c:pt>
                <c:pt idx="821">
                  <c:v>39.161021066313701</c:v>
                </c:pt>
                <c:pt idx="822">
                  <c:v>39.160573088014694</c:v>
                </c:pt>
                <c:pt idx="823">
                  <c:v>39.1452603956457</c:v>
                </c:pt>
                <c:pt idx="824">
                  <c:v>39.149366579738299</c:v>
                </c:pt>
                <c:pt idx="825">
                  <c:v>39.1533141600395</c:v>
                </c:pt>
                <c:pt idx="826">
                  <c:v>39.157407387914496</c:v>
                </c:pt>
                <c:pt idx="827">
                  <c:v>39.176292288366795</c:v>
                </c:pt>
                <c:pt idx="828">
                  <c:v>39.175796667132396</c:v>
                </c:pt>
                <c:pt idx="829">
                  <c:v>39.175458749287102</c:v>
                </c:pt>
                <c:pt idx="830">
                  <c:v>39.175019953969603</c:v>
                </c:pt>
                <c:pt idx="831">
                  <c:v>39.174582188617201</c:v>
                </c:pt>
                <c:pt idx="832">
                  <c:v>39.174148018330399</c:v>
                </c:pt>
                <c:pt idx="833">
                  <c:v>39.173718296182599</c:v>
                </c:pt>
                <c:pt idx="834">
                  <c:v>39.173293035937597</c:v>
                </c:pt>
                <c:pt idx="835">
                  <c:v>39.172872206428401</c:v>
                </c:pt>
                <c:pt idx="836">
                  <c:v>39.172455765469195</c:v>
                </c:pt>
                <c:pt idx="837">
                  <c:v>39.1720436740884</c:v>
                </c:pt>
                <c:pt idx="838">
                  <c:v>39.171635893278697</c:v>
                </c:pt>
                <c:pt idx="839">
                  <c:v>39.171232380491702</c:v>
                </c:pt>
                <c:pt idx="840">
                  <c:v>39.1708330996508</c:v>
                </c:pt>
                <c:pt idx="841">
                  <c:v>39.170438009457996</c:v>
                </c:pt>
                <c:pt idx="842">
                  <c:v>39.170047071252597</c:v>
                </c:pt>
                <c:pt idx="843">
                  <c:v>39.169660244530803</c:v>
                </c:pt>
                <c:pt idx="844">
                  <c:v>39.169277489057201</c:v>
                </c:pt>
                <c:pt idx="845">
                  <c:v>39.168898765074196</c:v>
                </c:pt>
                <c:pt idx="846">
                  <c:v>39.168524027680796</c:v>
                </c:pt>
                <c:pt idx="847">
                  <c:v>39.168153240852703</c:v>
                </c:pt>
                <c:pt idx="848">
                  <c:v>39.167786360461598</c:v>
                </c:pt>
                <c:pt idx="849">
                  <c:v>39.167423344355505</c:v>
                </c:pt>
                <c:pt idx="850">
                  <c:v>39.167064147898301</c:v>
                </c:pt>
                <c:pt idx="851">
                  <c:v>39.166708731240298</c:v>
                </c:pt>
                <c:pt idx="852">
                  <c:v>39.166357050819997</c:v>
                </c:pt>
                <c:pt idx="853">
                  <c:v>39.166009058225299</c:v>
                </c:pt>
                <c:pt idx="854">
                  <c:v>39.165664716238005</c:v>
                </c:pt>
                <c:pt idx="855">
                  <c:v>39.165323976973099</c:v>
                </c:pt>
                <c:pt idx="856">
                  <c:v>39.164986796270703</c:v>
                </c:pt>
                <c:pt idx="857">
                  <c:v>39.164653128508803</c:v>
                </c:pt>
                <c:pt idx="858">
                  <c:v>39.164322930264404</c:v>
                </c:pt>
                <c:pt idx="859">
                  <c:v>39.163996158556394</c:v>
                </c:pt>
                <c:pt idx="860">
                  <c:v>39.1636727661405</c:v>
                </c:pt>
                <c:pt idx="861">
                  <c:v>39.163352709582696</c:v>
                </c:pt>
                <c:pt idx="862">
                  <c:v>39.1630359478904</c:v>
                </c:pt>
                <c:pt idx="863">
                  <c:v>39.162722431798805</c:v>
                </c:pt>
                <c:pt idx="864">
                  <c:v>39.162412122868503</c:v>
                </c:pt>
                <c:pt idx="865">
                  <c:v>39.162104977426402</c:v>
                </c:pt>
                <c:pt idx="866">
                  <c:v>39.161800953514202</c:v>
                </c:pt>
                <c:pt idx="867">
                  <c:v>39.161500009113901</c:v>
                </c:pt>
                <c:pt idx="868">
                  <c:v>39.1612021029296</c:v>
                </c:pt>
                <c:pt idx="869">
                  <c:v>39.160907198876401</c:v>
                </c:pt>
                <c:pt idx="870">
                  <c:v>39.160615254066904</c:v>
                </c:pt>
                <c:pt idx="871">
                  <c:v>39.145306331497203</c:v>
                </c:pt>
                <c:pt idx="872">
                  <c:v>39.149518623400603</c:v>
                </c:pt>
                <c:pt idx="873">
                  <c:v>39.153594070804303</c:v>
                </c:pt>
                <c:pt idx="874">
                  <c:v>39.157816646341502</c:v>
                </c:pt>
                <c:pt idx="875">
                  <c:v>39.176988392843803</c:v>
                </c:pt>
                <c:pt idx="876">
                  <c:v>39.176663527961203</c:v>
                </c:pt>
                <c:pt idx="877">
                  <c:v>39.176474010834603</c:v>
                </c:pt>
                <c:pt idx="878">
                  <c:v>39.176180752439201</c:v>
                </c:pt>
                <c:pt idx="879">
                  <c:v>39.175886740876095</c:v>
                </c:pt>
                <c:pt idx="880">
                  <c:v>39.175594712875196</c:v>
                </c:pt>
                <c:pt idx="881">
                  <c:v>39.175305543326694</c:v>
                </c:pt>
                <c:pt idx="882">
                  <c:v>39.1750192609368</c:v>
                </c:pt>
                <c:pt idx="883">
                  <c:v>39.174735846525301</c:v>
                </c:pt>
                <c:pt idx="884">
                  <c:v>39.174455271465796</c:v>
                </c:pt>
                <c:pt idx="885">
                  <c:v>39.174177505539696</c:v>
                </c:pt>
                <c:pt idx="886">
                  <c:v>39.173902529435502</c:v>
                </c:pt>
                <c:pt idx="887">
                  <c:v>39.173630313312103</c:v>
                </c:pt>
                <c:pt idx="888">
                  <c:v>39.173360834286697</c:v>
                </c:pt>
                <c:pt idx="889">
                  <c:v>39.173094067343804</c:v>
                </c:pt>
                <c:pt idx="890">
                  <c:v>39.172829991370698</c:v>
                </c:pt>
                <c:pt idx="891">
                  <c:v>39.172568583503299</c:v>
                </c:pt>
                <c:pt idx="892">
                  <c:v>39.172309817072097</c:v>
                </c:pt>
                <c:pt idx="893">
                  <c:v>39.1720536731696</c:v>
                </c:pt>
                <c:pt idx="894">
                  <c:v>39.171800127616997</c:v>
                </c:pt>
                <c:pt idx="895">
                  <c:v>39.171549159126599</c:v>
                </c:pt>
                <c:pt idx="896">
                  <c:v>39.171300747004096</c:v>
                </c:pt>
                <c:pt idx="897">
                  <c:v>39.1710548683848</c:v>
                </c:pt>
                <c:pt idx="898">
                  <c:v>39.170811498149099</c:v>
                </c:pt>
                <c:pt idx="899">
                  <c:v>39.170570617376903</c:v>
                </c:pt>
                <c:pt idx="900">
                  <c:v>39.170332203073897</c:v>
                </c:pt>
                <c:pt idx="901">
                  <c:v>39.170096231129605</c:v>
                </c:pt>
                <c:pt idx="902">
                  <c:v>39.1698626806212</c:v>
                </c:pt>
                <c:pt idx="903">
                  <c:v>39.169631523952503</c:v>
                </c:pt>
                <c:pt idx="904">
                  <c:v>39.169402743464303</c:v>
                </c:pt>
                <c:pt idx="905">
                  <c:v>39.169176311762307</c:v>
                </c:pt>
                <c:pt idx="906">
                  <c:v>39.168952202204601</c:v>
                </c:pt>
                <c:pt idx="907">
                  <c:v>39.168730393246499</c:v>
                </c:pt>
                <c:pt idx="908">
                  <c:v>39.168510860841202</c:v>
                </c:pt>
                <c:pt idx="909">
                  <c:v>39.168293577350802</c:v>
                </c:pt>
                <c:pt idx="910">
                  <c:v>39.168078517076502</c:v>
                </c:pt>
                <c:pt idx="911">
                  <c:v>39.167865654629999</c:v>
                </c:pt>
                <c:pt idx="912">
                  <c:v>39.1676549639866</c:v>
                </c:pt>
                <c:pt idx="913">
                  <c:v>39.167446418715002</c:v>
                </c:pt>
                <c:pt idx="914">
                  <c:v>39.167239993204497</c:v>
                </c:pt>
                <c:pt idx="915">
                  <c:v>39.167035660087102</c:v>
                </c:pt>
                <c:pt idx="916">
                  <c:v>39.166833389831901</c:v>
                </c:pt>
                <c:pt idx="917">
                  <c:v>39.166633161600302</c:v>
                </c:pt>
                <c:pt idx="918">
                  <c:v>39.166434945082202</c:v>
                </c:pt>
                <c:pt idx="919">
                  <c:v>39.166238713749898</c:v>
                </c:pt>
                <c:pt idx="920">
                  <c:v>39.166044442157798</c:v>
                </c:pt>
                <c:pt idx="921">
                  <c:v>39.165852105641399</c:v>
                </c:pt>
                <c:pt idx="922">
                  <c:v>39.165661675269604</c:v>
                </c:pt>
                <c:pt idx="923">
                  <c:v>39.165473130896601</c:v>
                </c:pt>
                <c:pt idx="924">
                  <c:v>39.165286445146201</c:v>
                </c:pt>
                <c:pt idx="925">
                  <c:v>39.165101592421706</c:v>
                </c:pt>
                <c:pt idx="926">
                  <c:v>39.164918548345504</c:v>
                </c:pt>
                <c:pt idx="927">
                  <c:v>39.164737294042695</c:v>
                </c:pt>
                <c:pt idx="928">
                  <c:v>39.164557803944199</c:v>
                </c:pt>
                <c:pt idx="929">
                  <c:v>39.164380056737194</c:v>
                </c:pt>
                <c:pt idx="930">
                  <c:v>39.164204031231996</c:v>
                </c:pt>
                <c:pt idx="931">
                  <c:v>39.164029706466501</c:v>
                </c:pt>
                <c:pt idx="932">
                  <c:v>39.163857066837195</c:v>
                </c:pt>
                <c:pt idx="933">
                  <c:v>39.163686086437501</c:v>
                </c:pt>
                <c:pt idx="934">
                  <c:v>39.163516751577603</c:v>
                </c:pt>
                <c:pt idx="935">
                  <c:v>39.163349045255394</c:v>
                </c:pt>
                <c:pt idx="936">
                  <c:v>39.163182949072699</c:v>
                </c:pt>
                <c:pt idx="937">
                  <c:v>39.163018447301098</c:v>
                </c:pt>
                <c:pt idx="938">
                  <c:v>39.162855523332404</c:v>
                </c:pt>
                <c:pt idx="939">
                  <c:v>39.162694163268903</c:v>
                </c:pt>
                <c:pt idx="940">
                  <c:v>39.147407493349597</c:v>
                </c:pt>
                <c:pt idx="941">
                  <c:v>39.151700191031097</c:v>
                </c:pt>
                <c:pt idx="942">
                  <c:v>39.155880406389699</c:v>
                </c:pt>
                <c:pt idx="943">
                  <c:v>39.160209477829405</c:v>
                </c:pt>
                <c:pt idx="944">
                  <c:v>39.179607197366103</c:v>
                </c:pt>
                <c:pt idx="945">
                  <c:v>39.179431344838996</c:v>
                </c:pt>
                <c:pt idx="946">
                  <c:v>39.179366963198198</c:v>
                </c:pt>
                <c:pt idx="947">
                  <c:v>39.179196272308502</c:v>
                </c:pt>
                <c:pt idx="948">
                  <c:v>39.179023404137702</c:v>
                </c:pt>
                <c:pt idx="949">
                  <c:v>39.178851276119396</c:v>
                </c:pt>
                <c:pt idx="950">
                  <c:v>39.1786807945155</c:v>
                </c:pt>
                <c:pt idx="951">
                  <c:v>39.178512010376195</c:v>
                </c:pt>
                <c:pt idx="952">
                  <c:v>39.178344913333696</c:v>
                </c:pt>
                <c:pt idx="953">
                  <c:v>39.178179491256095</c:v>
                </c:pt>
                <c:pt idx="954">
                  <c:v>39.178015728927903</c:v>
                </c:pt>
                <c:pt idx="955">
                  <c:v>39.177853615383704</c:v>
                </c:pt>
                <c:pt idx="956">
                  <c:v>39.177693134347805</c:v>
                </c:pt>
                <c:pt idx="957">
                  <c:v>39.177534269846603</c:v>
                </c:pt>
                <c:pt idx="958">
                  <c:v>39.177377012177004</c:v>
                </c:pt>
                <c:pt idx="959">
                  <c:v>39.177221344415003</c:v>
                </c:pt>
                <c:pt idx="960">
                  <c:v>39.177067250796</c:v>
                </c:pt>
                <c:pt idx="961">
                  <c:v>39.1769147152283</c:v>
                </c:pt>
                <c:pt idx="962">
                  <c:v>39.176763724201301</c:v>
                </c:pt>
                <c:pt idx="963">
                  <c:v>39.176614260769</c:v>
                </c:pt>
                <c:pt idx="964">
                  <c:v>39.176466310025198</c:v>
                </c:pt>
                <c:pt idx="965">
                  <c:v>39.176319853027493</c:v>
                </c:pt>
                <c:pt idx="966">
                  <c:v>39.176174875129696</c:v>
                </c:pt>
                <c:pt idx="967">
                  <c:v>39.176031360333099</c:v>
                </c:pt>
                <c:pt idx="968">
                  <c:v>39.175889288121397</c:v>
                </c:pt>
                <c:pt idx="969">
                  <c:v>39.175748643144097</c:v>
                </c:pt>
                <c:pt idx="970">
                  <c:v>39.175609409242206</c:v>
                </c:pt>
                <c:pt idx="971">
                  <c:v>39.175471566511597</c:v>
                </c:pt>
                <c:pt idx="972">
                  <c:v>39.175335101409701</c:v>
                </c:pt>
                <c:pt idx="973">
                  <c:v>39.175199992854701</c:v>
                </c:pt>
                <c:pt idx="974">
                  <c:v>39.175066222333299</c:v>
                </c:pt>
                <c:pt idx="975">
                  <c:v>39.1749337763532</c:v>
                </c:pt>
                <c:pt idx="976">
                  <c:v>39.174802636954801</c:v>
                </c:pt>
                <c:pt idx="977">
                  <c:v>39.1746727868886</c:v>
                </c:pt>
                <c:pt idx="978">
                  <c:v>39.174544210846904</c:v>
                </c:pt>
                <c:pt idx="979">
                  <c:v>39.1744168869525</c:v>
                </c:pt>
                <c:pt idx="980">
                  <c:v>39.174290802121</c:v>
                </c:pt>
                <c:pt idx="981">
                  <c:v>39.174165940659101</c:v>
                </c:pt>
                <c:pt idx="982">
                  <c:v>39.174042289107895</c:v>
                </c:pt>
                <c:pt idx="983">
                  <c:v>39.173919829623898</c:v>
                </c:pt>
                <c:pt idx="984">
                  <c:v>39.173798547951399</c:v>
                </c:pt>
                <c:pt idx="985">
                  <c:v>39.1736784269929</c:v>
                </c:pt>
                <c:pt idx="986">
                  <c:v>39.173559457273598</c:v>
                </c:pt>
                <c:pt idx="987">
                  <c:v>39.1734416252513</c:v>
                </c:pt>
                <c:pt idx="988">
                  <c:v>39.173324917337403</c:v>
                </c:pt>
                <c:pt idx="989">
                  <c:v>39.173209317854905</c:v>
                </c:pt>
                <c:pt idx="990">
                  <c:v>39.173094822013901</c:v>
                </c:pt>
                <c:pt idx="991">
                  <c:v>39.172981408873405</c:v>
                </c:pt>
                <c:pt idx="992">
                  <c:v>39.172869074559799</c:v>
                </c:pt>
                <c:pt idx="993">
                  <c:v>39.172757808044899</c:v>
                </c:pt>
                <c:pt idx="994">
                  <c:v>39.172647596645398</c:v>
                </c:pt>
                <c:pt idx="995">
                  <c:v>39.172538434160799</c:v>
                </c:pt>
                <c:pt idx="996">
                  <c:v>39.172430307736803</c:v>
                </c:pt>
                <c:pt idx="997">
                  <c:v>39.172323209528699</c:v>
                </c:pt>
                <c:pt idx="998">
                  <c:v>39.172217132832806</c:v>
                </c:pt>
                <c:pt idx="999">
                  <c:v>39.172112069514704</c:v>
                </c:pt>
                <c:pt idx="1000">
                  <c:v>39.172008011905</c:v>
                </c:pt>
                <c:pt idx="1001">
                  <c:v>39.171904951070999</c:v>
                </c:pt>
                <c:pt idx="1002">
                  <c:v>39.171802878242602</c:v>
                </c:pt>
                <c:pt idx="1003">
                  <c:v>39.171701789475193</c:v>
                </c:pt>
                <c:pt idx="1004">
                  <c:v>39.171601674723405</c:v>
                </c:pt>
                <c:pt idx="1005">
                  <c:v>39.171502531053299</c:v>
                </c:pt>
                <c:pt idx="1006">
                  <c:v>39.171404347373496</c:v>
                </c:pt>
                <c:pt idx="1007">
                  <c:v>39.171307118232001</c:v>
                </c:pt>
                <c:pt idx="1008">
                  <c:v>39.171210837981</c:v>
                </c:pt>
                <c:pt idx="1009">
                  <c:v>39.171115496550598</c:v>
                </c:pt>
                <c:pt idx="1010">
                  <c:v>39.1710210891721</c:v>
                </c:pt>
                <c:pt idx="1011">
                  <c:v>39.170927609901</c:v>
                </c:pt>
                <c:pt idx="1012">
                  <c:v>39.170835049865396</c:v>
                </c:pt>
                <c:pt idx="1013">
                  <c:v>39.1707434002493</c:v>
                </c:pt>
                <c:pt idx="1014">
                  <c:v>39.170652656402503</c:v>
                </c:pt>
                <c:pt idx="1015">
                  <c:v>39.170562808747</c:v>
                </c:pt>
                <c:pt idx="1016">
                  <c:v>39.170473849839297</c:v>
                </c:pt>
                <c:pt idx="1017">
                  <c:v>39.170385767653897</c:v>
                </c:pt>
                <c:pt idx="1018">
                  <c:v>39.170298561345902</c:v>
                </c:pt>
                <c:pt idx="1019">
                  <c:v>39.170212214926799</c:v>
                </c:pt>
                <c:pt idx="1020">
                  <c:v>39.170126724817301</c:v>
                </c:pt>
                <c:pt idx="1021">
                  <c:v>39.170042079210596</c:v>
                </c:pt>
                <c:pt idx="1022">
                  <c:v>39.169958269226498</c:v>
                </c:pt>
                <c:pt idx="1023">
                  <c:v>39.169875286595698</c:v>
                </c:pt>
                <c:pt idx="1024">
                  <c:v>39.169793120737999</c:v>
                </c:pt>
                <c:pt idx="1025">
                  <c:v>39.169711763179706</c:v>
                </c:pt>
                <c:pt idx="1026">
                  <c:v>39.169631201602499</c:v>
                </c:pt>
                <c:pt idx="1027">
                  <c:v>39.169551429840205</c:v>
                </c:pt>
                <c:pt idx="1028">
                  <c:v>39.169472436906901</c:v>
                </c:pt>
                <c:pt idx="1029">
                  <c:v>39.169394212491099</c:v>
                </c:pt>
                <c:pt idx="1030">
                  <c:v>39.169316745795896</c:v>
                </c:pt>
                <c:pt idx="1031">
                  <c:v>39.169240026677898</c:v>
                </c:pt>
                <c:pt idx="1032">
                  <c:v>39.169164049490504</c:v>
                </c:pt>
                <c:pt idx="1033">
                  <c:v>39.169088798974698</c:v>
                </c:pt>
                <c:pt idx="1034">
                  <c:v>39.169014270463599</c:v>
                </c:pt>
                <c:pt idx="1035">
                  <c:v>39.1689404483568</c:v>
                </c:pt>
                <c:pt idx="1036">
                  <c:v>39.1688673328253</c:v>
                </c:pt>
                <c:pt idx="1037">
                  <c:v>39.168794906308598</c:v>
                </c:pt>
                <c:pt idx="1038">
                  <c:v>39.168723164091404</c:v>
                </c:pt>
                <c:pt idx="1039">
                  <c:v>39.168652097064502</c:v>
                </c:pt>
                <c:pt idx="1040">
                  <c:v>39.168581694567202</c:v>
                </c:pt>
                <c:pt idx="1041">
                  <c:v>39.168511955857703</c:v>
                </c:pt>
                <c:pt idx="1042">
                  <c:v>39.1684428648081</c:v>
                </c:pt>
                <c:pt idx="1043">
                  <c:v>39.168374416711799</c:v>
                </c:pt>
                <c:pt idx="1044">
                  <c:v>39.168306606763203</c:v>
                </c:pt>
                <c:pt idx="1045">
                  <c:v>39.168239427154298</c:v>
                </c:pt>
                <c:pt idx="1046">
                  <c:v>39.168172869966</c:v>
                </c:pt>
                <c:pt idx="1047">
                  <c:v>39.168106929244601</c:v>
                </c:pt>
                <c:pt idx="1048">
                  <c:v>39.1680416020276</c:v>
                </c:pt>
                <c:pt idx="1049">
                  <c:v>39.167976880158001</c:v>
                </c:pt>
                <c:pt idx="1050">
                  <c:v>39.167912757819394</c:v>
                </c:pt>
                <c:pt idx="1051">
                  <c:v>39.167849232036104</c:v>
                </c:pt>
                <c:pt idx="1052">
                  <c:v>39.167786298082603</c:v>
                </c:pt>
                <c:pt idx="1053">
                  <c:v>39.167723947987099</c:v>
                </c:pt>
                <c:pt idx="1054">
                  <c:v>39.167662181269101</c:v>
                </c:pt>
                <c:pt idx="1055">
                  <c:v>39.152414954517901</c:v>
                </c:pt>
                <c:pt idx="1056">
                  <c:v>39.156763273591203</c:v>
                </c:pt>
                <c:pt idx="1057">
                  <c:v>39.161023299539998</c:v>
                </c:pt>
                <c:pt idx="1058">
                  <c:v>39.165433985630997</c:v>
                </c:pt>
                <c:pt idx="1059">
                  <c:v>39.184987959319201</c:v>
                </c:pt>
                <c:pt idx="1060">
                  <c:v>39.184931471325903</c:v>
                </c:pt>
                <c:pt idx="1061">
                  <c:v>39.184963491934198</c:v>
                </c:pt>
                <c:pt idx="1062">
                  <c:v>39.184886955075704</c:v>
                </c:pt>
                <c:pt idx="1063">
                  <c:v>39.184807125509003</c:v>
                </c:pt>
                <c:pt idx="1064">
                  <c:v>39.184727084677903</c:v>
                </c:pt>
                <c:pt idx="1065">
                  <c:v>39.184647768206595</c:v>
                </c:pt>
                <c:pt idx="1066">
                  <c:v>39.184569231584398</c:v>
                </c:pt>
                <c:pt idx="1067">
                  <c:v>39.184491474020795</c:v>
                </c:pt>
                <c:pt idx="1068">
                  <c:v>39.184414489251303</c:v>
                </c:pt>
                <c:pt idx="1069">
                  <c:v>39.184338272702298</c:v>
                </c:pt>
                <c:pt idx="1070">
                  <c:v>39.184262819065701</c:v>
                </c:pt>
                <c:pt idx="1071">
                  <c:v>39.1841881172424</c:v>
                </c:pt>
                <c:pt idx="1072">
                  <c:v>39.184114162380496</c:v>
                </c:pt>
                <c:pt idx="1073">
                  <c:v>39.184040949742801</c:v>
                </c:pt>
                <c:pt idx="1074">
                  <c:v>39.183968471362</c:v>
                </c:pt>
                <c:pt idx="1075">
                  <c:v>39.183896717837904</c:v>
                </c:pt>
                <c:pt idx="1076">
                  <c:v>39.1838256828825</c:v>
                </c:pt>
                <c:pt idx="1077">
                  <c:v>39.183755360389497</c:v>
                </c:pt>
                <c:pt idx="1078">
                  <c:v>39.183685740366904</c:v>
                </c:pt>
                <c:pt idx="1079">
                  <c:v>39.183616817167</c:v>
                </c:pt>
                <c:pt idx="1080">
                  <c:v>39.183548581443695</c:v>
                </c:pt>
                <c:pt idx="1081">
                  <c:v>39.183481024794602</c:v>
                </c:pt>
                <c:pt idx="1082">
                  <c:v>39.183414142108703</c:v>
                </c:pt>
                <c:pt idx="1083">
                  <c:v>39.183347922846096</c:v>
                </c:pt>
                <c:pt idx="1084">
                  <c:v>39.183282361009802</c:v>
                </c:pt>
                <c:pt idx="1085">
                  <c:v>39.183217447662805</c:v>
                </c:pt>
                <c:pt idx="1086">
                  <c:v>39.183153174169902</c:v>
                </c:pt>
                <c:pt idx="1087">
                  <c:v>39.183089531097302</c:v>
                </c:pt>
                <c:pt idx="1088">
                  <c:v>39.183026517520297</c:v>
                </c:pt>
                <c:pt idx="1089">
                  <c:v>39.182964119054198</c:v>
                </c:pt>
                <c:pt idx="1090">
                  <c:v>39.182902331192899</c:v>
                </c:pt>
                <c:pt idx="1091">
                  <c:v>39.182841143012702</c:v>
                </c:pt>
                <c:pt idx="1092">
                  <c:v>39.182780551966701</c:v>
                </c:pt>
                <c:pt idx="1093">
                  <c:v>39.182720548518404</c:v>
                </c:pt>
                <c:pt idx="1094">
                  <c:v>39.182661125876301</c:v>
                </c:pt>
                <c:pt idx="1095">
                  <c:v>39.182602277345801</c:v>
                </c:pt>
                <c:pt idx="1096">
                  <c:v>39.182543994421899</c:v>
                </c:pt>
                <c:pt idx="1097">
                  <c:v>39.182486276040699</c:v>
                </c:pt>
                <c:pt idx="1098">
                  <c:v>39.182429111150597</c:v>
                </c:pt>
                <c:pt idx="1099">
                  <c:v>39.182372495436198</c:v>
                </c:pt>
                <c:pt idx="1100">
                  <c:v>39.1823164219186</c:v>
                </c:pt>
                <c:pt idx="1101">
                  <c:v>39.182260884510896</c:v>
                </c:pt>
                <c:pt idx="1102">
                  <c:v>39.182205880337705</c:v>
                </c:pt>
                <c:pt idx="1103">
                  <c:v>39.182151402767296</c:v>
                </c:pt>
                <c:pt idx="1104">
                  <c:v>39.182097446976201</c:v>
                </c:pt>
                <c:pt idx="1105">
                  <c:v>39.182044008992406</c:v>
                </c:pt>
                <c:pt idx="1106">
                  <c:v>39.181991082112397</c:v>
                </c:pt>
                <c:pt idx="1107">
                  <c:v>39.181938662528601</c:v>
                </c:pt>
                <c:pt idx="1108">
                  <c:v>39.181886748582002</c:v>
                </c:pt>
                <c:pt idx="1109">
                  <c:v>39.181835331944995</c:v>
                </c:pt>
                <c:pt idx="1110">
                  <c:v>39.181784411522905</c:v>
                </c:pt>
                <c:pt idx="1111">
                  <c:v>39.181733983597105</c:v>
                </c:pt>
                <c:pt idx="1112">
                  <c:v>39.181684041694197</c:v>
                </c:pt>
                <c:pt idx="1113">
                  <c:v>39.1816345858145</c:v>
                </c:pt>
                <c:pt idx="1114">
                  <c:v>39.181585610317896</c:v>
                </c:pt>
                <c:pt idx="1115">
                  <c:v>39.181537110397301</c:v>
                </c:pt>
                <c:pt idx="1116">
                  <c:v>39.181489083138899</c:v>
                </c:pt>
                <c:pt idx="1117">
                  <c:v>39.181441528327305</c:v>
                </c:pt>
                <c:pt idx="1118">
                  <c:v>39.181394437320407</c:v>
                </c:pt>
                <c:pt idx="1119">
                  <c:v>39.181347810337698</c:v>
                </c:pt>
                <c:pt idx="1120">
                  <c:v>39.181301643631102</c:v>
                </c:pt>
                <c:pt idx="1121">
                  <c:v>39.181255932372302</c:v>
                </c:pt>
                <c:pt idx="1122">
                  <c:v>39.181210674979198</c:v>
                </c:pt>
                <c:pt idx="1123">
                  <c:v>39.181165862824301</c:v>
                </c:pt>
                <c:pt idx="1124">
                  <c:v>39.181121500168196</c:v>
                </c:pt>
                <c:pt idx="1125">
                  <c:v>39.1810775753572</c:v>
                </c:pt>
                <c:pt idx="1126">
                  <c:v>39.181034089654304</c:v>
                </c:pt>
                <c:pt idx="1127">
                  <c:v>39.180991038904601</c:v>
                </c:pt>
                <c:pt idx="1128">
                  <c:v>39.180948415780598</c:v>
                </c:pt>
                <c:pt idx="1129">
                  <c:v>39.180906220970201</c:v>
                </c:pt>
                <c:pt idx="1130">
                  <c:v>39.180864446558303</c:v>
                </c:pt>
                <c:pt idx="1131">
                  <c:v>39.180823091539096</c:v>
                </c:pt>
                <c:pt idx="1132">
                  <c:v>39.180782151143802</c:v>
                </c:pt>
                <c:pt idx="1133">
                  <c:v>39.180741615863901</c:v>
                </c:pt>
                <c:pt idx="1134">
                  <c:v>39.180701488661398</c:v>
                </c:pt>
                <c:pt idx="1135">
                  <c:v>39.180661760918497</c:v>
                </c:pt>
                <c:pt idx="1136">
                  <c:v>39.180622431175699</c:v>
                </c:pt>
                <c:pt idx="1137">
                  <c:v>39.180583489585395</c:v>
                </c:pt>
                <c:pt idx="1138">
                  <c:v>39.180544939245401</c:v>
                </c:pt>
                <c:pt idx="1139">
                  <c:v>39.1805067702727</c:v>
                </c:pt>
                <c:pt idx="1140">
                  <c:v>39.180468978911804</c:v>
                </c:pt>
                <c:pt idx="1141">
                  <c:v>39.180431559737102</c:v>
                </c:pt>
                <c:pt idx="1142">
                  <c:v>39.180394512735901</c:v>
                </c:pt>
                <c:pt idx="1143">
                  <c:v>39.180357828725604</c:v>
                </c:pt>
                <c:pt idx="1144">
                  <c:v>39.180321505127594</c:v>
                </c:pt>
                <c:pt idx="1145">
                  <c:v>39.180285536425401</c:v>
                </c:pt>
                <c:pt idx="1146">
                  <c:v>39.180249922268104</c:v>
                </c:pt>
                <c:pt idx="1147">
                  <c:v>39.180214651594298</c:v>
                </c:pt>
                <c:pt idx="1148">
                  <c:v>39.180179725316805</c:v>
                </c:pt>
                <c:pt idx="1149">
                  <c:v>39.180145140737601</c:v>
                </c:pt>
                <c:pt idx="1150">
                  <c:v>39.180110886984103</c:v>
                </c:pt>
                <c:pt idx="1151">
                  <c:v>39.1800769680465</c:v>
                </c:pt>
                <c:pt idx="1152">
                  <c:v>39.180043373655906</c:v>
                </c:pt>
                <c:pt idx="1153">
                  <c:v>39.180010105122001</c:v>
                </c:pt>
                <c:pt idx="1154">
                  <c:v>39.179977154921801</c:v>
                </c:pt>
                <c:pt idx="1155">
                  <c:v>39.179944522616296</c:v>
                </c:pt>
                <c:pt idx="1156">
                  <c:v>39.179912206026799</c:v>
                </c:pt>
                <c:pt idx="1157">
                  <c:v>39.179880197235796</c:v>
                </c:pt>
                <c:pt idx="1158">
                  <c:v>39.1798484965367</c:v>
                </c:pt>
                <c:pt idx="1159">
                  <c:v>39.179817099184405</c:v>
                </c:pt>
                <c:pt idx="1160">
                  <c:v>39.179786004865903</c:v>
                </c:pt>
                <c:pt idx="1161">
                  <c:v>39.179755207870599</c:v>
                </c:pt>
                <c:pt idx="1162">
                  <c:v>39.1797247105834</c:v>
                </c:pt>
                <c:pt idx="1163">
                  <c:v>39.179694504828596</c:v>
                </c:pt>
                <c:pt idx="1164">
                  <c:v>39.179664590657701</c:v>
                </c:pt>
                <c:pt idx="1165">
                  <c:v>39.179634966527097</c:v>
                </c:pt>
                <c:pt idx="1166">
                  <c:v>39.179605628770702</c:v>
                </c:pt>
                <c:pt idx="1167">
                  <c:v>39.179576575386896</c:v>
                </c:pt>
                <c:pt idx="1168">
                  <c:v>39.179547806899102</c:v>
                </c:pt>
                <c:pt idx="1169">
                  <c:v>39.179519318141097</c:v>
                </c:pt>
                <c:pt idx="1170">
                  <c:v>39.179491106991506</c:v>
                </c:pt>
                <c:pt idx="1171">
                  <c:v>39.179463173217101</c:v>
                </c:pt>
                <c:pt idx="1172">
                  <c:v>39.1794355163726</c:v>
                </c:pt>
                <c:pt idx="1173">
                  <c:v>39.179408131366699</c:v>
                </c:pt>
                <c:pt idx="1174">
                  <c:v>39.179381017061999</c:v>
                </c:pt>
                <c:pt idx="1175">
                  <c:v>39.179354173152603</c:v>
                </c:pt>
                <c:pt idx="1176">
                  <c:v>39.179327595417796</c:v>
                </c:pt>
                <c:pt idx="1177">
                  <c:v>39.1793012849649</c:v>
                </c:pt>
                <c:pt idx="1178">
                  <c:v>39.179275235823098</c:v>
                </c:pt>
                <c:pt idx="1179">
                  <c:v>39.179249449950596</c:v>
                </c:pt>
                <c:pt idx="1180">
                  <c:v>39.179223923441199</c:v>
                </c:pt>
                <c:pt idx="1181">
                  <c:v>39.179198654677499</c:v>
                </c:pt>
                <c:pt idx="1182">
                  <c:v>39.179173640132099</c:v>
                </c:pt>
                <c:pt idx="1183">
                  <c:v>39.179148878812299</c:v>
                </c:pt>
                <c:pt idx="1184">
                  <c:v>39.179124368393204</c:v>
                </c:pt>
                <c:pt idx="1185">
                  <c:v>39.179100106400902</c:v>
                </c:pt>
                <c:pt idx="1186">
                  <c:v>39.179076090331598</c:v>
                </c:pt>
                <c:pt idx="1187">
                  <c:v>39.1790523210069</c:v>
                </c:pt>
                <c:pt idx="1188">
                  <c:v>39.179028791553904</c:v>
                </c:pt>
                <c:pt idx="1189">
                  <c:v>39.1790054997685</c:v>
                </c:pt>
                <c:pt idx="1190">
                  <c:v>39.1789824473368</c:v>
                </c:pt>
                <c:pt idx="1191">
                  <c:v>39.178959628204204</c:v>
                </c:pt>
                <c:pt idx="1192">
                  <c:v>39.178937038441603</c:v>
                </c:pt>
                <c:pt idx="1193">
                  <c:v>39.178914680695897</c:v>
                </c:pt>
                <c:pt idx="1194">
                  <c:v>39.178892549095401</c:v>
                </c:pt>
                <c:pt idx="1195">
                  <c:v>39.178870640110397</c:v>
                </c:pt>
                <c:pt idx="1196">
                  <c:v>39.178848953450803</c:v>
                </c:pt>
                <c:pt idx="1197">
                  <c:v>39.178827484832802</c:v>
                </c:pt>
                <c:pt idx="1198">
                  <c:v>39.1788062319958</c:v>
                </c:pt>
                <c:pt idx="1199">
                  <c:v>39.178785192255305</c:v>
                </c:pt>
                <c:pt idx="1200">
                  <c:v>39.178764364431196</c:v>
                </c:pt>
                <c:pt idx="1201">
                  <c:v>39.178743742960599</c:v>
                </c:pt>
                <c:pt idx="1202">
                  <c:v>39.178723327820499</c:v>
                </c:pt>
                <c:pt idx="1203">
                  <c:v>39.178703116687103</c:v>
                </c:pt>
                <c:pt idx="1204">
                  <c:v>39.178683105357798</c:v>
                </c:pt>
                <c:pt idx="1205">
                  <c:v>39.1786632940807</c:v>
                </c:pt>
                <c:pt idx="1206">
                  <c:v>39.178643677257604</c:v>
                </c:pt>
                <c:pt idx="1207">
                  <c:v>39.178624254589998</c:v>
                </c:pt>
                <c:pt idx="1208">
                  <c:v>39.178605023531702</c:v>
                </c:pt>
                <c:pt idx="1209">
                  <c:v>39.178585981060102</c:v>
                </c:pt>
                <c:pt idx="1210">
                  <c:v>39.178567127993503</c:v>
                </c:pt>
                <c:pt idx="1211">
                  <c:v>39.178548458506306</c:v>
                </c:pt>
                <c:pt idx="1212">
                  <c:v>39.178529974797506</c:v>
                </c:pt>
                <c:pt idx="1213">
                  <c:v>39.178511670148296</c:v>
                </c:pt>
                <c:pt idx="1214">
                  <c:v>39.178493547647605</c:v>
                </c:pt>
                <c:pt idx="1215">
                  <c:v>39.178475602647602</c:v>
                </c:pt>
                <c:pt idx="1216">
                  <c:v>39.1784578337342</c:v>
                </c:pt>
                <c:pt idx="1217">
                  <c:v>39.178440240914398</c:v>
                </c:pt>
                <c:pt idx="1218">
                  <c:v>39.178422819829002</c:v>
                </c:pt>
                <c:pt idx="1219">
                  <c:v>39.178405572271402</c:v>
                </c:pt>
                <c:pt idx="1220">
                  <c:v>39.178388494365599</c:v>
                </c:pt>
                <c:pt idx="1221">
                  <c:v>39.178371587147595</c:v>
                </c:pt>
                <c:pt idx="1222">
                  <c:v>39.178354847818206</c:v>
                </c:pt>
                <c:pt idx="1223">
                  <c:v>39.178338276290305</c:v>
                </c:pt>
                <c:pt idx="1224">
                  <c:v>39.178321869605497</c:v>
                </c:pt>
                <c:pt idx="1225">
                  <c:v>39.178305627343406</c:v>
                </c:pt>
                <c:pt idx="1226">
                  <c:v>39.178289548920105</c:v>
                </c:pt>
                <c:pt idx="1227">
                  <c:v>39.178273634094296</c:v>
                </c:pt>
                <c:pt idx="1228">
                  <c:v>39.178257877920601</c:v>
                </c:pt>
                <c:pt idx="1229">
                  <c:v>39.178242284993999</c:v>
                </c:pt>
                <c:pt idx="1230">
                  <c:v>39.178226849661804</c:v>
                </c:pt>
                <c:pt idx="1231">
                  <c:v>39.178211571668299</c:v>
                </c:pt>
                <c:pt idx="1232">
                  <c:v>39.178196451701503</c:v>
                </c:pt>
                <c:pt idx="1233">
                  <c:v>39.178181488170502</c:v>
                </c:pt>
                <c:pt idx="1234">
                  <c:v>39.1781666785444</c:v>
                </c:pt>
                <c:pt idx="1235">
                  <c:v>39.178152023246298</c:v>
                </c:pt>
                <c:pt idx="1236">
                  <c:v>39.178137519065302</c:v>
                </c:pt>
                <c:pt idx="1237">
                  <c:v>39.178123167254498</c:v>
                </c:pt>
                <c:pt idx="1238">
                  <c:v>39.178108965612196</c:v>
                </c:pt>
                <c:pt idx="1239">
                  <c:v>39.178094912583404</c:v>
                </c:pt>
                <c:pt idx="1240">
                  <c:v>39.178081005757399</c:v>
                </c:pt>
                <c:pt idx="1241">
                  <c:v>39.178067249228896</c:v>
                </c:pt>
                <c:pt idx="1242">
                  <c:v>39.1780536352966</c:v>
                </c:pt>
                <c:pt idx="1243">
                  <c:v>39.178040164455098</c:v>
                </c:pt>
                <c:pt idx="1244">
                  <c:v>39.178026835901299</c:v>
                </c:pt>
                <c:pt idx="1245">
                  <c:v>39.178013647052701</c:v>
                </c:pt>
                <c:pt idx="1246">
                  <c:v>39.178000601225001</c:v>
                </c:pt>
                <c:pt idx="1247">
                  <c:v>39.177987689910097</c:v>
                </c:pt>
                <c:pt idx="1248">
                  <c:v>39.177974915728498</c:v>
                </c:pt>
                <c:pt idx="1249">
                  <c:v>39.177962277603797</c:v>
                </c:pt>
                <c:pt idx="1250">
                  <c:v>39.177949771216603</c:v>
                </c:pt>
                <c:pt idx="1251">
                  <c:v>39.177937396529501</c:v>
                </c:pt>
                <c:pt idx="1252">
                  <c:v>39.177925152037901</c:v>
                </c:pt>
                <c:pt idx="1253">
                  <c:v>39.177913037662002</c:v>
                </c:pt>
                <c:pt idx="1254">
                  <c:v>39.177901050216995</c:v>
                </c:pt>
                <c:pt idx="1255">
                  <c:v>39.177889188990001</c:v>
                </c:pt>
                <c:pt idx="1256">
                  <c:v>39.177877448587594</c:v>
                </c:pt>
                <c:pt idx="1257">
                  <c:v>39.177865833836997</c:v>
                </c:pt>
                <c:pt idx="1258">
                  <c:v>39.177854340640202</c:v>
                </c:pt>
                <c:pt idx="1259">
                  <c:v>39.1778429658603</c:v>
                </c:pt>
                <c:pt idx="1260">
                  <c:v>39.177831707951299</c:v>
                </c:pt>
                <c:pt idx="1261">
                  <c:v>39.177820567574102</c:v>
                </c:pt>
                <c:pt idx="1262">
                  <c:v>39.177809543008202</c:v>
                </c:pt>
                <c:pt idx="1263">
                  <c:v>39.1777986325189</c:v>
                </c:pt>
                <c:pt idx="1264">
                  <c:v>39.177787834528402</c:v>
                </c:pt>
                <c:pt idx="1265">
                  <c:v>39.177777145946798</c:v>
                </c:pt>
                <c:pt idx="1266">
                  <c:v>39.1777665713552</c:v>
                </c:pt>
                <c:pt idx="1267">
                  <c:v>39.177756101891305</c:v>
                </c:pt>
                <c:pt idx="1268">
                  <c:v>39.177745741707398</c:v>
                </c:pt>
                <c:pt idx="1269">
                  <c:v>39.177735489234401</c:v>
                </c:pt>
                <c:pt idx="1270">
                  <c:v>39.177725341129303</c:v>
                </c:pt>
                <c:pt idx="1271">
                  <c:v>39.177715297561001</c:v>
                </c:pt>
                <c:pt idx="1272">
                  <c:v>39.177705358353499</c:v>
                </c:pt>
                <c:pt idx="1273">
                  <c:v>39.177695521091998</c:v>
                </c:pt>
                <c:pt idx="1274">
                  <c:v>39.177685787879398</c:v>
                </c:pt>
                <c:pt idx="1275">
                  <c:v>39.177676153261402</c:v>
                </c:pt>
                <c:pt idx="1276">
                  <c:v>39.177666620225601</c:v>
                </c:pt>
                <c:pt idx="1277">
                  <c:v>39.1776571863575</c:v>
                </c:pt>
                <c:pt idx="1278">
                  <c:v>39.177647849085098</c:v>
                </c:pt>
                <c:pt idx="1279">
                  <c:v>39.1776386144168</c:v>
                </c:pt>
                <c:pt idx="1280">
                  <c:v>39.1776294721761</c:v>
                </c:pt>
                <c:pt idx="1281">
                  <c:v>39.177620427686797</c:v>
                </c:pt>
                <c:pt idx="1282">
                  <c:v>39.177611479554898</c:v>
                </c:pt>
                <c:pt idx="1283">
                  <c:v>39.177602624886397</c:v>
                </c:pt>
                <c:pt idx="1284">
                  <c:v>39.177593868967904</c:v>
                </c:pt>
                <c:pt idx="1285">
                  <c:v>39.177585203424599</c:v>
                </c:pt>
                <c:pt idx="1286">
                  <c:v>39.1775766330991</c:v>
                </c:pt>
                <c:pt idx="1287">
                  <c:v>39.177568154891702</c:v>
                </c:pt>
                <c:pt idx="1288">
                  <c:v>39.177559768449697</c:v>
                </c:pt>
                <c:pt idx="1289">
                  <c:v>39.177551473944497</c:v>
                </c:pt>
                <c:pt idx="1290">
                  <c:v>39.177543270380802</c:v>
                </c:pt>
                <c:pt idx="1291">
                  <c:v>39.177535156698703</c:v>
                </c:pt>
                <c:pt idx="1292">
                  <c:v>39.177527131419801</c:v>
                </c:pt>
                <c:pt idx="1293">
                  <c:v>39.177519195869706</c:v>
                </c:pt>
                <c:pt idx="1294">
                  <c:v>39.177511348206899</c:v>
                </c:pt>
                <c:pt idx="1295">
                  <c:v>39.177503587921102</c:v>
                </c:pt>
                <c:pt idx="1296">
                  <c:v>39.177495915343705</c:v>
                </c:pt>
                <c:pt idx="1297">
                  <c:v>39.177488327084397</c:v>
                </c:pt>
                <c:pt idx="1298">
                  <c:v>39.177480827180702</c:v>
                </c:pt>
                <c:pt idx="1299">
                  <c:v>39.177473407135601</c:v>
                </c:pt>
                <c:pt idx="1300">
                  <c:v>39.1774660729318</c:v>
                </c:pt>
                <c:pt idx="1301">
                  <c:v>39.177458820702398</c:v>
                </c:pt>
                <c:pt idx="1302">
                  <c:v>39.1774516524059</c:v>
                </c:pt>
                <c:pt idx="1303">
                  <c:v>39.177444560281003</c:v>
                </c:pt>
                <c:pt idx="1304">
                  <c:v>39.177437553638995</c:v>
                </c:pt>
                <c:pt idx="1305">
                  <c:v>39.177430622968103</c:v>
                </c:pt>
                <c:pt idx="1306">
                  <c:v>39.177423771909602</c:v>
                </c:pt>
                <c:pt idx="1307">
                  <c:v>39.177416996752498</c:v>
                </c:pt>
                <c:pt idx="1308">
                  <c:v>39.1774103005272</c:v>
                </c:pt>
                <c:pt idx="1309">
                  <c:v>39.177403675286797</c:v>
                </c:pt>
                <c:pt idx="1310">
                  <c:v>39.177397127797803</c:v>
                </c:pt>
                <c:pt idx="1311">
                  <c:v>39.177390653148301</c:v>
                </c:pt>
                <c:pt idx="1312">
                  <c:v>39.177384253032095</c:v>
                </c:pt>
                <c:pt idx="1313">
                  <c:v>39.177377924800403</c:v>
                </c:pt>
                <c:pt idx="1314">
                  <c:v>39.177371663755494</c:v>
                </c:pt>
                <c:pt idx="1315">
                  <c:v>39.177365473019499</c:v>
                </c:pt>
                <c:pt idx="1316">
                  <c:v>39.177359354457906</c:v>
                </c:pt>
                <c:pt idx="1317">
                  <c:v>39.177353302699302</c:v>
                </c:pt>
                <c:pt idx="1318">
                  <c:v>39.177347317040301</c:v>
                </c:pt>
                <c:pt idx="1319">
                  <c:v>39.177341402488999</c:v>
                </c:pt>
                <c:pt idx="1320">
                  <c:v>39.177335548210998</c:v>
                </c:pt>
                <c:pt idx="1321">
                  <c:v>39.177329761847403</c:v>
                </c:pt>
                <c:pt idx="1322">
                  <c:v>39.177324039198297</c:v>
                </c:pt>
                <c:pt idx="1323">
                  <c:v>39.177318380047303</c:v>
                </c:pt>
                <c:pt idx="1324">
                  <c:v>39.177312782390104</c:v>
                </c:pt>
                <c:pt idx="1325">
                  <c:v>39.1773072481555</c:v>
                </c:pt>
                <c:pt idx="1326">
                  <c:v>39.177301774893699</c:v>
                </c:pt>
                <c:pt idx="1327">
                  <c:v>39.177296362439499</c:v>
                </c:pt>
                <c:pt idx="1328">
                  <c:v>39.1772910108293</c:v>
                </c:pt>
                <c:pt idx="1329">
                  <c:v>39.177285716808903</c:v>
                </c:pt>
                <c:pt idx="1330">
                  <c:v>39.177280483908298</c:v>
                </c:pt>
                <c:pt idx="1331">
                  <c:v>39.177275309266001</c:v>
                </c:pt>
                <c:pt idx="1332">
                  <c:v>39.177270195450696</c:v>
                </c:pt>
                <c:pt idx="1333">
                  <c:v>39.177265134779503</c:v>
                </c:pt>
                <c:pt idx="1334">
                  <c:v>39.177260132307701</c:v>
                </c:pt>
                <c:pt idx="1335">
                  <c:v>39.177255187451998</c:v>
                </c:pt>
                <c:pt idx="1336">
                  <c:v>39.177250298046204</c:v>
                </c:pt>
                <c:pt idx="1337">
                  <c:v>39.177245466513597</c:v>
                </c:pt>
                <c:pt idx="1338">
                  <c:v>39.177240688031503</c:v>
                </c:pt>
                <c:pt idx="1339">
                  <c:v>39.177235965924105</c:v>
                </c:pt>
                <c:pt idx="1340">
                  <c:v>39.177231298486198</c:v>
                </c:pt>
                <c:pt idx="1341">
                  <c:v>39.1772266861202</c:v>
                </c:pt>
                <c:pt idx="1342">
                  <c:v>39.177222126964097</c:v>
                </c:pt>
                <c:pt idx="1343">
                  <c:v>39.177217620828905</c:v>
                </c:pt>
                <c:pt idx="1344">
                  <c:v>39.1772131701359</c:v>
                </c:pt>
                <c:pt idx="1345">
                  <c:v>39.177208771213301</c:v>
                </c:pt>
                <c:pt idx="1346">
                  <c:v>39.177204424512205</c:v>
                </c:pt>
                <c:pt idx="1347">
                  <c:v>39.177200129950805</c:v>
                </c:pt>
                <c:pt idx="1348">
                  <c:v>39.177195886157001</c:v>
                </c:pt>
                <c:pt idx="1349">
                  <c:v>39.177191696670903</c:v>
                </c:pt>
                <c:pt idx="1350">
                  <c:v>39.1771875555321</c:v>
                </c:pt>
                <c:pt idx="1351">
                  <c:v>39.177183465007396</c:v>
                </c:pt>
                <c:pt idx="1352">
                  <c:v>39.177179427755</c:v>
                </c:pt>
                <c:pt idx="1353">
                  <c:v>39.1771754381558</c:v>
                </c:pt>
                <c:pt idx="1354">
                  <c:v>39.177171497359303</c:v>
                </c:pt>
                <c:pt idx="1355">
                  <c:v>39.177167605712405</c:v>
                </c:pt>
                <c:pt idx="1356">
                  <c:v>39.177163761338598</c:v>
                </c:pt>
                <c:pt idx="1357">
                  <c:v>39.177159967608098</c:v>
                </c:pt>
                <c:pt idx="1358">
                  <c:v>39.177156217625701</c:v>
                </c:pt>
                <c:pt idx="1359">
                  <c:v>39.1771525164013</c:v>
                </c:pt>
                <c:pt idx="1360">
                  <c:v>39.177148861570601</c:v>
                </c:pt>
                <c:pt idx="1361">
                  <c:v>39.177145253348101</c:v>
                </c:pt>
                <c:pt idx="1362">
                  <c:v>39.177141689633096</c:v>
                </c:pt>
                <c:pt idx="1363">
                  <c:v>39.177138168914297</c:v>
                </c:pt>
                <c:pt idx="1364">
                  <c:v>39.177134691980598</c:v>
                </c:pt>
                <c:pt idx="1365">
                  <c:v>39.1771312604942</c:v>
                </c:pt>
                <c:pt idx="1366">
                  <c:v>39.177127872040799</c:v>
                </c:pt>
                <c:pt idx="1367">
                  <c:v>39.177124526000398</c:v>
                </c:pt>
                <c:pt idx="1368">
                  <c:v>39.177121221869101</c:v>
                </c:pt>
                <c:pt idx="1369">
                  <c:v>39.177117956197797</c:v>
                </c:pt>
                <c:pt idx="1370">
                  <c:v>39.177114733820602</c:v>
                </c:pt>
                <c:pt idx="1371">
                  <c:v>39.177111551738896</c:v>
                </c:pt>
                <c:pt idx="1372">
                  <c:v>39.177108409444301</c:v>
                </c:pt>
                <c:pt idx="1373">
                  <c:v>39.177105304701598</c:v>
                </c:pt>
                <c:pt idx="1374">
                  <c:v>39.177102237192301</c:v>
                </c:pt>
                <c:pt idx="1375">
                  <c:v>39.177099211243501</c:v>
                </c:pt>
                <c:pt idx="1376">
                  <c:v>39.1770962199422</c:v>
                </c:pt>
                <c:pt idx="1377">
                  <c:v>39.177093267184297</c:v>
                </c:pt>
                <c:pt idx="1378">
                  <c:v>39.177090351343502</c:v>
                </c:pt>
                <c:pt idx="1379">
                  <c:v>39.177087469596003</c:v>
                </c:pt>
                <c:pt idx="1380">
                  <c:v>39.177084626526401</c:v>
                </c:pt>
                <c:pt idx="1381">
                  <c:v>39.177081816228899</c:v>
                </c:pt>
                <c:pt idx="1382">
                  <c:v>39.177079041957803</c:v>
                </c:pt>
                <c:pt idx="1383">
                  <c:v>39.1770763029375</c:v>
                </c:pt>
                <c:pt idx="1384">
                  <c:v>39.177073595798099</c:v>
                </c:pt>
                <c:pt idx="1385">
                  <c:v>39.177070923833696</c:v>
                </c:pt>
                <c:pt idx="1386">
                  <c:v>39.177068285583196</c:v>
                </c:pt>
                <c:pt idx="1387">
                  <c:v>39.177065679384803</c:v>
                </c:pt>
                <c:pt idx="1388">
                  <c:v>39.177063105498497</c:v>
                </c:pt>
                <c:pt idx="1389">
                  <c:v>39.177060565372798</c:v>
                </c:pt>
                <c:pt idx="1390">
                  <c:v>39.177058057683197</c:v>
                </c:pt>
                <c:pt idx="1391">
                  <c:v>39.177055582032999</c:v>
                </c:pt>
                <c:pt idx="1392">
                  <c:v>39.177053137496898</c:v>
                </c:pt>
                <c:pt idx="1393">
                  <c:v>39.1770507232536</c:v>
                </c:pt>
                <c:pt idx="1394">
                  <c:v>39.177048342085698</c:v>
                </c:pt>
                <c:pt idx="1395">
                  <c:v>39.177045991252101</c:v>
                </c:pt>
                <c:pt idx="1396">
                  <c:v>39.177043672122295</c:v>
                </c:pt>
                <c:pt idx="1397">
                  <c:v>39.177041383709202</c:v>
                </c:pt>
                <c:pt idx="1398">
                  <c:v>39.177039123101899</c:v>
                </c:pt>
                <c:pt idx="1399">
                  <c:v>39.177036895710501</c:v>
                </c:pt>
                <c:pt idx="1400">
                  <c:v>39.177034696742197</c:v>
                </c:pt>
                <c:pt idx="1401">
                  <c:v>39.1770325272131</c:v>
                </c:pt>
                <c:pt idx="1402">
                  <c:v>39.177030388896405</c:v>
                </c:pt>
                <c:pt idx="1403">
                  <c:v>39.177028278281995</c:v>
                </c:pt>
                <c:pt idx="1404">
                  <c:v>39.177026198277396</c:v>
                </c:pt>
                <c:pt idx="1405">
                  <c:v>39.177024146163504</c:v>
                </c:pt>
                <c:pt idx="1406">
                  <c:v>39.177022124051994</c:v>
                </c:pt>
                <c:pt idx="1407">
                  <c:v>39.177020128468499</c:v>
                </c:pt>
                <c:pt idx="1408">
                  <c:v>39.177018162181497</c:v>
                </c:pt>
                <c:pt idx="1409">
                  <c:v>39.177016224948296</c:v>
                </c:pt>
                <c:pt idx="1410">
                  <c:v>39.177014311800697</c:v>
                </c:pt>
                <c:pt idx="1411">
                  <c:v>39.177012430080694</c:v>
                </c:pt>
                <c:pt idx="1412">
                  <c:v>39.177010573406498</c:v>
                </c:pt>
                <c:pt idx="1413">
                  <c:v>39.177008744274303</c:v>
                </c:pt>
                <c:pt idx="1414">
                  <c:v>39.177006940695001</c:v>
                </c:pt>
                <c:pt idx="1415">
                  <c:v>39.177005164463999</c:v>
                </c:pt>
                <c:pt idx="1416">
                  <c:v>39.1770034125012</c:v>
                </c:pt>
                <c:pt idx="1417">
                  <c:v>39.1770016864876</c:v>
                </c:pt>
                <c:pt idx="1418">
                  <c:v>39.176999986572206</c:v>
                </c:pt>
                <c:pt idx="1419">
                  <c:v>39.176998312403697</c:v>
                </c:pt>
                <c:pt idx="1420">
                  <c:v>39.176996662232099</c:v>
                </c:pt>
                <c:pt idx="1421">
                  <c:v>39.176995035426899</c:v>
                </c:pt>
                <c:pt idx="1422">
                  <c:v>39.176993431637399</c:v>
                </c:pt>
                <c:pt idx="1423">
                  <c:v>39.176991853391996</c:v>
                </c:pt>
                <c:pt idx="1424">
                  <c:v>39.176990297492701</c:v>
                </c:pt>
                <c:pt idx="1425">
                  <c:v>39.176988763350899</c:v>
                </c:pt>
                <c:pt idx="1426">
                  <c:v>39.176987252779703</c:v>
                </c:pt>
                <c:pt idx="1427">
                  <c:v>39.176985763581797</c:v>
                </c:pt>
                <c:pt idx="1428">
                  <c:v>39.176984298407497</c:v>
                </c:pt>
                <c:pt idx="1429">
                  <c:v>39.176982852793103</c:v>
                </c:pt>
                <c:pt idx="1430">
                  <c:v>39.176981428680499</c:v>
                </c:pt>
                <c:pt idx="1431">
                  <c:v>39.1769800246066</c:v>
                </c:pt>
                <c:pt idx="1432">
                  <c:v>39.176978642330504</c:v>
                </c:pt>
                <c:pt idx="1433">
                  <c:v>39.176977279110403</c:v>
                </c:pt>
                <c:pt idx="1434">
                  <c:v>39.176975938333101</c:v>
                </c:pt>
                <c:pt idx="1435">
                  <c:v>39.176974614879697</c:v>
                </c:pt>
                <c:pt idx="1436">
                  <c:v>39.176973310577701</c:v>
                </c:pt>
                <c:pt idx="1437">
                  <c:v>39.176972027161796</c:v>
                </c:pt>
                <c:pt idx="1438">
                  <c:v>39.1769707610881</c:v>
                </c:pt>
                <c:pt idx="1439">
                  <c:v>39.176969513880906</c:v>
                </c:pt>
                <c:pt idx="1440">
                  <c:v>39.176968285054301</c:v>
                </c:pt>
                <c:pt idx="1441">
                  <c:v>39.176967074838494</c:v>
                </c:pt>
                <c:pt idx="1442">
                  <c:v>39.176965882231897</c:v>
                </c:pt>
                <c:pt idx="1443">
                  <c:v>39.1769647085626</c:v>
                </c:pt>
                <c:pt idx="1444">
                  <c:v>39.176963552695099</c:v>
                </c:pt>
                <c:pt idx="1445">
                  <c:v>39.1769624113901</c:v>
                </c:pt>
                <c:pt idx="1446">
                  <c:v>39.176961288932702</c:v>
                </c:pt>
                <c:pt idx="1447">
                  <c:v>39.176960185855101</c:v>
                </c:pt>
                <c:pt idx="1448">
                  <c:v>39.176959098867002</c:v>
                </c:pt>
                <c:pt idx="1449">
                  <c:v>39.176958028077301</c:v>
                </c:pt>
                <c:pt idx="1450">
                  <c:v>39.1769569740663</c:v>
                </c:pt>
                <c:pt idx="1451">
                  <c:v>39.176955936474002</c:v>
                </c:pt>
                <c:pt idx="1452">
                  <c:v>39.176954915300001</c:v>
                </c:pt>
                <c:pt idx="1453">
                  <c:v>39.1769539109645</c:v>
                </c:pt>
                <c:pt idx="1454">
                  <c:v>39.176952922433102</c:v>
                </c:pt>
                <c:pt idx="1455">
                  <c:v>39.176951950723797</c:v>
                </c:pt>
                <c:pt idx="1456">
                  <c:v>39.176950995553803</c:v>
                </c:pt>
                <c:pt idx="1457">
                  <c:v>39.176950053969001</c:v>
                </c:pt>
                <c:pt idx="1458">
                  <c:v>39.176949130611</c:v>
                </c:pt>
                <c:pt idx="1459">
                  <c:v>39.176948222393897</c:v>
                </c:pt>
                <c:pt idx="1460">
                  <c:v>39.176947328791698</c:v>
                </c:pt>
                <c:pt idx="1461">
                  <c:v>39.176946451605801</c:v>
                </c:pt>
                <c:pt idx="1462">
                  <c:v>39.176945588374899</c:v>
                </c:pt>
                <c:pt idx="1463">
                  <c:v>39.176944741570495</c:v>
                </c:pt>
                <c:pt idx="1464">
                  <c:v>39.176943910789603</c:v>
                </c:pt>
                <c:pt idx="1465">
                  <c:v>39.176943093109294</c:v>
                </c:pt>
                <c:pt idx="1466">
                  <c:v>39.176942290367499</c:v>
                </c:pt>
                <c:pt idx="1467">
                  <c:v>39.176941502902899</c:v>
                </c:pt>
                <c:pt idx="1468">
                  <c:v>39.176940728541297</c:v>
                </c:pt>
                <c:pt idx="1469">
                  <c:v>39.176939968038397</c:v>
                </c:pt>
                <c:pt idx="1470">
                  <c:v>39.176939222694699</c:v>
                </c:pt>
                <c:pt idx="1471">
                  <c:v>39.176938492582302</c:v>
                </c:pt>
                <c:pt idx="1472">
                  <c:v>39.176937775168</c:v>
                </c:pt>
                <c:pt idx="1473">
                  <c:v>39.176937071532997</c:v>
                </c:pt>
                <c:pt idx="1474">
                  <c:v>39.176936380555496</c:v>
                </c:pt>
                <c:pt idx="1475">
                  <c:v>39.176935702585297</c:v>
                </c:pt>
                <c:pt idx="1476">
                  <c:v>39.1769350379043</c:v>
                </c:pt>
                <c:pt idx="1477">
                  <c:v>39.176934384028499</c:v>
                </c:pt>
                <c:pt idx="1478">
                  <c:v>39.176933743820697</c:v>
                </c:pt>
                <c:pt idx="1479">
                  <c:v>39.176933117081802</c:v>
                </c:pt>
                <c:pt idx="1480">
                  <c:v>39.176932502569599</c:v>
                </c:pt>
                <c:pt idx="1481">
                  <c:v>39.176931898446895</c:v>
                </c:pt>
                <c:pt idx="1482">
                  <c:v>39.176931306534996</c:v>
                </c:pt>
                <c:pt idx="1483">
                  <c:v>39.176930725619201</c:v>
                </c:pt>
                <c:pt idx="1484">
                  <c:v>39.176930155443898</c:v>
                </c:pt>
                <c:pt idx="1485">
                  <c:v>39.176929597837002</c:v>
                </c:pt>
                <c:pt idx="1486">
                  <c:v>39.176929050044194</c:v>
                </c:pt>
                <c:pt idx="1487">
                  <c:v>39.176928511760799</c:v>
                </c:pt>
                <c:pt idx="1488">
                  <c:v>39.176927986276496</c:v>
                </c:pt>
                <c:pt idx="1489">
                  <c:v>39.176927468846301</c:v>
                </c:pt>
                <c:pt idx="1490">
                  <c:v>39.176926963538797</c:v>
                </c:pt>
                <c:pt idx="1491">
                  <c:v>39.176926468056998</c:v>
                </c:pt>
                <c:pt idx="1492">
                  <c:v>39.176925981541601</c:v>
                </c:pt>
                <c:pt idx="1493">
                  <c:v>39.176925502037896</c:v>
                </c:pt>
                <c:pt idx="1494">
                  <c:v>39.176925036550799</c:v>
                </c:pt>
                <c:pt idx="1495">
                  <c:v>39.176924577448098</c:v>
                </c:pt>
                <c:pt idx="1496">
                  <c:v>39.176924129760103</c:v>
                </c:pt>
                <c:pt idx="1497">
                  <c:v>39.176923687909003</c:v>
                </c:pt>
                <c:pt idx="1498">
                  <c:v>39.176923258552101</c:v>
                </c:pt>
                <c:pt idx="1499">
                  <c:v>39.176922836675004</c:v>
                </c:pt>
                <c:pt idx="1500">
                  <c:v>39.176922423276402</c:v>
                </c:pt>
                <c:pt idx="1501">
                  <c:v>39.1769220174005</c:v>
                </c:pt>
                <c:pt idx="1502">
                  <c:v>39.176921621859805</c:v>
                </c:pt>
                <c:pt idx="1503">
                  <c:v>39.1769212334504</c:v>
                </c:pt>
                <c:pt idx="1504">
                  <c:v>39.176920854955902</c:v>
                </c:pt>
                <c:pt idx="1505">
                  <c:v>39.176920484400696</c:v>
                </c:pt>
                <c:pt idx="1506">
                  <c:v>39.176920120904001</c:v>
                </c:pt>
                <c:pt idx="1507">
                  <c:v>39.176919765299395</c:v>
                </c:pt>
                <c:pt idx="1508">
                  <c:v>39.176919419645301</c:v>
                </c:pt>
                <c:pt idx="1509">
                  <c:v>39.176919081226799</c:v>
                </c:pt>
                <c:pt idx="1510">
                  <c:v>39.176918750862399</c:v>
                </c:pt>
                <c:pt idx="1511">
                  <c:v>39.1769184282361</c:v>
                </c:pt>
                <c:pt idx="1512">
                  <c:v>39.176918112164294</c:v>
                </c:pt>
                <c:pt idx="1513">
                  <c:v>39.176917805298004</c:v>
                </c:pt>
                <c:pt idx="1514">
                  <c:v>39.176917508085097</c:v>
                </c:pt>
                <c:pt idx="1515">
                  <c:v>39.176917215662797</c:v>
                </c:pt>
                <c:pt idx="1516">
                  <c:v>39.176916932531199</c:v>
                </c:pt>
                <c:pt idx="1517">
                  <c:v>39.176916655770498</c:v>
                </c:pt>
                <c:pt idx="1518">
                  <c:v>39.176916385344398</c:v>
                </c:pt>
                <c:pt idx="1519">
                  <c:v>39.176916125584903</c:v>
                </c:pt>
                <c:pt idx="1520">
                  <c:v>39.176915871737002</c:v>
                </c:pt>
                <c:pt idx="1521">
                  <c:v>39.176915623946797</c:v>
                </c:pt>
                <c:pt idx="1522">
                  <c:v>39.176915384159599</c:v>
                </c:pt>
                <c:pt idx="1523">
                  <c:v>39.176915151969197</c:v>
                </c:pt>
                <c:pt idx="1524">
                  <c:v>39.176914925621396</c:v>
                </c:pt>
                <c:pt idx="1525">
                  <c:v>39.176914706705205</c:v>
                </c:pt>
                <c:pt idx="1526">
                  <c:v>39.1769144940912</c:v>
                </c:pt>
                <c:pt idx="1527">
                  <c:v>39.176914289824104</c:v>
                </c:pt>
                <c:pt idx="1528">
                  <c:v>39.176914090205798</c:v>
                </c:pt>
                <c:pt idx="1529">
                  <c:v>39.176913897636595</c:v>
                </c:pt>
                <c:pt idx="1530">
                  <c:v>39.176913711531</c:v>
                </c:pt>
                <c:pt idx="1531">
                  <c:v>39.1769135304271</c:v>
                </c:pt>
                <c:pt idx="1532">
                  <c:v>39.176913355962597</c:v>
                </c:pt>
                <c:pt idx="1533">
                  <c:v>39.176913190054201</c:v>
                </c:pt>
                <c:pt idx="1534">
                  <c:v>39.176913027082598</c:v>
                </c:pt>
                <c:pt idx="1535">
                  <c:v>39.176912870466701</c:v>
                </c:pt>
                <c:pt idx="1536">
                  <c:v>39.176912720430394</c:v>
                </c:pt>
                <c:pt idx="1537">
                  <c:v>39.176912574038496</c:v>
                </c:pt>
                <c:pt idx="1538">
                  <c:v>39.176912433843306</c:v>
                </c:pt>
                <c:pt idx="1539">
                  <c:v>39.176912298373999</c:v>
                </c:pt>
                <c:pt idx="1540">
                  <c:v>39.176912169297701</c:v>
                </c:pt>
                <c:pt idx="1541">
                  <c:v>39.176912043673902</c:v>
                </c:pt>
                <c:pt idx="1542">
                  <c:v>39.176911923877306</c:v>
                </c:pt>
                <c:pt idx="1543">
                  <c:v>39.176911809539497</c:v>
                </c:pt>
                <c:pt idx="1544">
                  <c:v>39.176911698799699</c:v>
                </c:pt>
                <c:pt idx="1545">
                  <c:v>39.176911591759698</c:v>
                </c:pt>
                <c:pt idx="1546">
                  <c:v>39.176911490822505</c:v>
                </c:pt>
                <c:pt idx="1547">
                  <c:v>39.176911394235503</c:v>
                </c:pt>
                <c:pt idx="1548">
                  <c:v>39.176911300477904</c:v>
                </c:pt>
                <c:pt idx="1549">
                  <c:v>39.176911212790195</c:v>
                </c:pt>
                <c:pt idx="1550">
                  <c:v>39.176911126404597</c:v>
                </c:pt>
                <c:pt idx="1551">
                  <c:v>39.176911047463904</c:v>
                </c:pt>
                <c:pt idx="1552">
                  <c:v>39.176910970645402</c:v>
                </c:pt>
                <c:pt idx="1553">
                  <c:v>39.176910896593597</c:v>
                </c:pt>
                <c:pt idx="1554">
                  <c:v>39.176910825677801</c:v>
                </c:pt>
                <c:pt idx="1555">
                  <c:v>39.176910763172906</c:v>
                </c:pt>
                <c:pt idx="1556">
                  <c:v>39.176910700547303</c:v>
                </c:pt>
                <c:pt idx="1557">
                  <c:v>39.176910642082902</c:v>
                </c:pt>
                <c:pt idx="1558">
                  <c:v>39.176910588515</c:v>
                </c:pt>
                <c:pt idx="1559">
                  <c:v>39.176910535158598</c:v>
                </c:pt>
                <c:pt idx="1560">
                  <c:v>39.176910488350202</c:v>
                </c:pt>
                <c:pt idx="1561">
                  <c:v>39.176910444557805</c:v>
                </c:pt>
                <c:pt idx="1562">
                  <c:v>39.176910405198598</c:v>
                </c:pt>
                <c:pt idx="1563">
                  <c:v>39.176910366327398</c:v>
                </c:pt>
                <c:pt idx="1564">
                  <c:v>39.176910331489701</c:v>
                </c:pt>
                <c:pt idx="1565">
                  <c:v>39.176910303405599</c:v>
                </c:pt>
                <c:pt idx="1566">
                  <c:v>39.176910275753102</c:v>
                </c:pt>
                <c:pt idx="1567">
                  <c:v>39.1769102501761</c:v>
                </c:pt>
                <c:pt idx="1568">
                  <c:v>39.1769102309094</c:v>
                </c:pt>
                <c:pt idx="1569">
                  <c:v>39.176910212005197</c:v>
                </c:pt>
                <c:pt idx="1570">
                  <c:v>39.176910199402101</c:v>
                </c:pt>
                <c:pt idx="1571">
                  <c:v>39.176910187504902</c:v>
                </c:pt>
                <c:pt idx="1572">
                  <c:v>39.176910180294399</c:v>
                </c:pt>
                <c:pt idx="1573">
                  <c:v>39.176910176323702</c:v>
                </c:pt>
                <c:pt idx="1574">
                  <c:v>39.176910173427494</c:v>
                </c:pt>
                <c:pt idx="1575">
                  <c:v>39.176910173989299</c:v>
                </c:pt>
                <c:pt idx="1576">
                  <c:v>39.176910179990898</c:v>
                </c:pt>
                <c:pt idx="1577">
                  <c:v>39.1769101864164</c:v>
                </c:pt>
                <c:pt idx="1578">
                  <c:v>39.1769101961034</c:v>
                </c:pt>
                <c:pt idx="1579">
                  <c:v>39.1769102067964</c:v>
                </c:pt>
                <c:pt idx="1580">
                  <c:v>39.176910222546397</c:v>
                </c:pt>
                <c:pt idx="1581">
                  <c:v>39.1769102413868</c:v>
                </c:pt>
                <c:pt idx="1582">
                  <c:v>39.176910263343302</c:v>
                </c:pt>
                <c:pt idx="1583">
                  <c:v>39.176910287510402</c:v>
                </c:pt>
                <c:pt idx="1584">
                  <c:v>39.176910312091998</c:v>
                </c:pt>
                <c:pt idx="1585">
                  <c:v>39.176910342841801</c:v>
                </c:pt>
                <c:pt idx="1586">
                  <c:v>39.1769103723475</c:v>
                </c:pt>
                <c:pt idx="1587">
                  <c:v>39.1769104058721</c:v>
                </c:pt>
                <c:pt idx="1588">
                  <c:v>39.176910442161805</c:v>
                </c:pt>
                <c:pt idx="1589">
                  <c:v>39.176910478505803</c:v>
                </c:pt>
                <c:pt idx="1590">
                  <c:v>39.176910520474699</c:v>
                </c:pt>
                <c:pt idx="1591">
                  <c:v>39.176910561958195</c:v>
                </c:pt>
                <c:pt idx="1592">
                  <c:v>39.176910607490399</c:v>
                </c:pt>
                <c:pt idx="1593">
                  <c:v>39.176910652588496</c:v>
                </c:pt>
                <c:pt idx="1594">
                  <c:v>39.176910701184802</c:v>
                </c:pt>
                <c:pt idx="1595">
                  <c:v>39.176910752109706</c:v>
                </c:pt>
                <c:pt idx="1596">
                  <c:v>39.176910802558204</c:v>
                </c:pt>
                <c:pt idx="1597">
                  <c:v>39.176910856132004</c:v>
                </c:pt>
                <c:pt idx="1598">
                  <c:v>39.176910911211102</c:v>
                </c:pt>
                <c:pt idx="1599">
                  <c:v>39.176910968088499</c:v>
                </c:pt>
                <c:pt idx="1600">
                  <c:v>39.176911026682404</c:v>
                </c:pt>
                <c:pt idx="1601">
                  <c:v>39.176911085839699</c:v>
                </c:pt>
                <c:pt idx="1602">
                  <c:v>39.1769111475434</c:v>
                </c:pt>
                <c:pt idx="1603">
                  <c:v>39.176911209209202</c:v>
                </c:pt>
                <c:pt idx="1604">
                  <c:v>39.1769112731956</c:v>
                </c:pt>
                <c:pt idx="1605">
                  <c:v>39.176911338586102</c:v>
                </c:pt>
                <c:pt idx="1606">
                  <c:v>39.176911404289797</c:v>
                </c:pt>
                <c:pt idx="1607">
                  <c:v>39.176911470595499</c:v>
                </c:pt>
                <c:pt idx="1608">
                  <c:v>39.176911538610696</c:v>
                </c:pt>
                <c:pt idx="1609">
                  <c:v>39.176911607698806</c:v>
                </c:pt>
                <c:pt idx="1610">
                  <c:v>39.176911679486494</c:v>
                </c:pt>
                <c:pt idx="1611">
                  <c:v>39.176911751133403</c:v>
                </c:pt>
                <c:pt idx="1612">
                  <c:v>39.176911823494201</c:v>
                </c:pt>
                <c:pt idx="1613">
                  <c:v>39.176911898005294</c:v>
                </c:pt>
                <c:pt idx="1614">
                  <c:v>39.176911971613798</c:v>
                </c:pt>
                <c:pt idx="1615">
                  <c:v>39.176912046027098</c:v>
                </c:pt>
                <c:pt idx="1616">
                  <c:v>39.176912123700298</c:v>
                </c:pt>
                <c:pt idx="1617">
                  <c:v>39.176912201850598</c:v>
                </c:pt>
                <c:pt idx="1618">
                  <c:v>39.176912278624798</c:v>
                </c:pt>
                <c:pt idx="1619">
                  <c:v>39.176912358905604</c:v>
                </c:pt>
                <c:pt idx="1620">
                  <c:v>39.176912439472396</c:v>
                </c:pt>
                <c:pt idx="1621">
                  <c:v>39.176912517825699</c:v>
                </c:pt>
                <c:pt idx="1622">
                  <c:v>39.176912600104103</c:v>
                </c:pt>
                <c:pt idx="1623">
                  <c:v>39.176912680867503</c:v>
                </c:pt>
                <c:pt idx="1624">
                  <c:v>39.176912765754103</c:v>
                </c:pt>
                <c:pt idx="1625">
                  <c:v>39.176912848928104</c:v>
                </c:pt>
                <c:pt idx="1626">
                  <c:v>39.176912934752998</c:v>
                </c:pt>
                <c:pt idx="1627">
                  <c:v>39.176913020410595</c:v>
                </c:pt>
                <c:pt idx="1628">
                  <c:v>39.176913106430696</c:v>
                </c:pt>
                <c:pt idx="1629">
                  <c:v>39.176913193301701</c:v>
                </c:pt>
                <c:pt idx="1630">
                  <c:v>39.176913281463499</c:v>
                </c:pt>
                <c:pt idx="1631">
                  <c:v>39.1769133698863</c:v>
                </c:pt>
                <c:pt idx="1632">
                  <c:v>39.176913459839298</c:v>
                </c:pt>
                <c:pt idx="1633">
                  <c:v>39.176913548995898</c:v>
                </c:pt>
                <c:pt idx="1634">
                  <c:v>39.176913639176</c:v>
                </c:pt>
                <c:pt idx="1635">
                  <c:v>39.176913730194698</c:v>
                </c:pt>
                <c:pt idx="1636">
                  <c:v>39.1769138228698</c:v>
                </c:pt>
                <c:pt idx="1637">
                  <c:v>39.176913915746297</c:v>
                </c:pt>
                <c:pt idx="1638">
                  <c:v>39.176914008477198</c:v>
                </c:pt>
                <c:pt idx="1639">
                  <c:v>39.176914102800197</c:v>
                </c:pt>
                <c:pt idx="1640">
                  <c:v>39.176914197864697</c:v>
                </c:pt>
                <c:pt idx="1641">
                  <c:v>39.176914291956095</c:v>
                </c:pt>
                <c:pt idx="1642">
                  <c:v>39.176914387930999</c:v>
                </c:pt>
                <c:pt idx="1643">
                  <c:v>39.176914484019001</c:v>
                </c:pt>
                <c:pt idx="1644">
                  <c:v>39.176914578557799</c:v>
                </c:pt>
                <c:pt idx="1645">
                  <c:v>39.176914675968199</c:v>
                </c:pt>
                <c:pt idx="1646">
                  <c:v>39.176914772385196</c:v>
                </c:pt>
                <c:pt idx="1647">
                  <c:v>39.176914870430103</c:v>
                </c:pt>
                <c:pt idx="1648">
                  <c:v>39.176914967313401</c:v>
                </c:pt>
                <c:pt idx="1649">
                  <c:v>39.176915062756599</c:v>
                </c:pt>
                <c:pt idx="1650">
                  <c:v>39.176915162026006</c:v>
                </c:pt>
                <c:pt idx="1651">
                  <c:v>39.176915259636594</c:v>
                </c:pt>
                <c:pt idx="1652">
                  <c:v>39.176915357131001</c:v>
                </c:pt>
                <c:pt idx="1653">
                  <c:v>39.1769154563491</c:v>
                </c:pt>
                <c:pt idx="1654">
                  <c:v>39.176915553615601</c:v>
                </c:pt>
                <c:pt idx="1655">
                  <c:v>39.176915650587503</c:v>
                </c:pt>
                <c:pt idx="1656">
                  <c:v>39.176915748513998</c:v>
                </c:pt>
                <c:pt idx="1657">
                  <c:v>39.176915846804796</c:v>
                </c:pt>
                <c:pt idx="1658">
                  <c:v>39.176915946336798</c:v>
                </c:pt>
                <c:pt idx="1659">
                  <c:v>39.1769160426078</c:v>
                </c:pt>
                <c:pt idx="1660">
                  <c:v>39.176916140352198</c:v>
                </c:pt>
                <c:pt idx="1661">
                  <c:v>39.176916238499601</c:v>
                </c:pt>
                <c:pt idx="1662">
                  <c:v>39.176916336075003</c:v>
                </c:pt>
                <c:pt idx="1663">
                  <c:v>39.176916431584701</c:v>
                </c:pt>
                <c:pt idx="1664">
                  <c:v>39.176916528833104</c:v>
                </c:pt>
                <c:pt idx="1665">
                  <c:v>39.176916625973398</c:v>
                </c:pt>
                <c:pt idx="1666">
                  <c:v>39.176916722759401</c:v>
                </c:pt>
                <c:pt idx="1667">
                  <c:v>39.176916819523598</c:v>
                </c:pt>
                <c:pt idx="1668">
                  <c:v>39.176916915227196</c:v>
                </c:pt>
                <c:pt idx="1669">
                  <c:v>39.176917009499803</c:v>
                </c:pt>
                <c:pt idx="1670">
                  <c:v>39.176917105186803</c:v>
                </c:pt>
                <c:pt idx="1671">
                  <c:v>39.176917201637899</c:v>
                </c:pt>
                <c:pt idx="1672">
                  <c:v>39.176917296905899</c:v>
                </c:pt>
                <c:pt idx="1673">
                  <c:v>39.176917390780901</c:v>
                </c:pt>
                <c:pt idx="1674">
                  <c:v>39.176917485095899</c:v>
                </c:pt>
                <c:pt idx="1675">
                  <c:v>39.176917579071301</c:v>
                </c:pt>
                <c:pt idx="1676">
                  <c:v>39.176917674177702</c:v>
                </c:pt>
                <c:pt idx="1677">
                  <c:v>39.1769177663299</c:v>
                </c:pt>
                <c:pt idx="1678">
                  <c:v>39.176917859854299</c:v>
                </c:pt>
                <c:pt idx="1679">
                  <c:v>39.176917952538403</c:v>
                </c:pt>
                <c:pt idx="1680">
                  <c:v>39.176918044752995</c:v>
                </c:pt>
                <c:pt idx="1681">
                  <c:v>39.1769181380539</c:v>
                </c:pt>
                <c:pt idx="1682">
                  <c:v>39.1769182284972</c:v>
                </c:pt>
                <c:pt idx="1683">
                  <c:v>39.176918321168301</c:v>
                </c:pt>
                <c:pt idx="1684">
                  <c:v>39.176918412915605</c:v>
                </c:pt>
                <c:pt idx="1685">
                  <c:v>39.176918501993903</c:v>
                </c:pt>
                <c:pt idx="1686">
                  <c:v>39.176918593563101</c:v>
                </c:pt>
                <c:pt idx="1687">
                  <c:v>39.176918685495295</c:v>
                </c:pt>
                <c:pt idx="1688">
                  <c:v>39.176918775179303</c:v>
                </c:pt>
                <c:pt idx="1689">
                  <c:v>39.176918865666003</c:v>
                </c:pt>
                <c:pt idx="1690">
                  <c:v>39.176918956219104</c:v>
                </c:pt>
                <c:pt idx="1691">
                  <c:v>39.176919043840201</c:v>
                </c:pt>
                <c:pt idx="1692">
                  <c:v>39.176919132764603</c:v>
                </c:pt>
                <c:pt idx="1693">
                  <c:v>39.176919220306594</c:v>
                </c:pt>
                <c:pt idx="1694">
                  <c:v>39.176919309698498</c:v>
                </c:pt>
                <c:pt idx="1695">
                  <c:v>39.176919397598098</c:v>
                </c:pt>
                <c:pt idx="1696">
                  <c:v>39.176919484688895</c:v>
                </c:pt>
                <c:pt idx="1697">
                  <c:v>39.176919572720998</c:v>
                </c:pt>
                <c:pt idx="1698">
                  <c:v>39.176919659197701</c:v>
                </c:pt>
                <c:pt idx="1699">
                  <c:v>39.176919744471697</c:v>
                </c:pt>
                <c:pt idx="1700">
                  <c:v>39.176919830589306</c:v>
                </c:pt>
                <c:pt idx="1701">
                  <c:v>39.176919917415802</c:v>
                </c:pt>
                <c:pt idx="1702">
                  <c:v>39.176920001217503</c:v>
                </c:pt>
                <c:pt idx="1703">
                  <c:v>39.176920086005701</c:v>
                </c:pt>
                <c:pt idx="1704">
                  <c:v>39.176920168808401</c:v>
                </c:pt>
                <c:pt idx="1705">
                  <c:v>39.176920253017201</c:v>
                </c:pt>
                <c:pt idx="1706">
                  <c:v>39.1769203372248</c:v>
                </c:pt>
                <c:pt idx="1707">
                  <c:v>39.176920419495495</c:v>
                </c:pt>
                <c:pt idx="1708">
                  <c:v>39.176920501508697</c:v>
                </c:pt>
                <c:pt idx="1709">
                  <c:v>39.176920581844904</c:v>
                </c:pt>
                <c:pt idx="1710">
                  <c:v>39.176920662437198</c:v>
                </c:pt>
                <c:pt idx="1711">
                  <c:v>39.1769207425384</c:v>
                </c:pt>
                <c:pt idx="1712">
                  <c:v>39.176920822672699</c:v>
                </c:pt>
                <c:pt idx="1713">
                  <c:v>39.176920900313704</c:v>
                </c:pt>
                <c:pt idx="1714">
                  <c:v>39.176920979558595</c:v>
                </c:pt>
                <c:pt idx="1715">
                  <c:v>39.176921057615296</c:v>
                </c:pt>
                <c:pt idx="1716">
                  <c:v>39.176921135035698</c:v>
                </c:pt>
                <c:pt idx="1717">
                  <c:v>39.1769212104914</c:v>
                </c:pt>
                <c:pt idx="1718">
                  <c:v>39.176921287541703</c:v>
                </c:pt>
                <c:pt idx="1719">
                  <c:v>39.176921360705499</c:v>
                </c:pt>
                <c:pt idx="1720">
                  <c:v>39.176921434668202</c:v>
                </c:pt>
                <c:pt idx="1721">
                  <c:v>39.176921508529098</c:v>
                </c:pt>
                <c:pt idx="1722">
                  <c:v>39.176921581073401</c:v>
                </c:pt>
                <c:pt idx="1723">
                  <c:v>39.176921652692904</c:v>
                </c:pt>
                <c:pt idx="1724">
                  <c:v>39.176921724776093</c:v>
                </c:pt>
                <c:pt idx="1725">
                  <c:v>39.176921795380203</c:v>
                </c:pt>
                <c:pt idx="1726">
                  <c:v>39.176921864939104</c:v>
                </c:pt>
                <c:pt idx="1727">
                  <c:v>39.176921934399402</c:v>
                </c:pt>
                <c:pt idx="1728">
                  <c:v>39.176922004648802</c:v>
                </c:pt>
                <c:pt idx="1729">
                  <c:v>39.176922072122899</c:v>
                </c:pt>
                <c:pt idx="1730">
                  <c:v>39.176922137657499</c:v>
                </c:pt>
                <c:pt idx="1731">
                  <c:v>39.176922205515901</c:v>
                </c:pt>
                <c:pt idx="1732">
                  <c:v>39.176922270632701</c:v>
                </c:pt>
                <c:pt idx="1733">
                  <c:v>39.176922335038597</c:v>
                </c:pt>
                <c:pt idx="1734">
                  <c:v>39.176922399870598</c:v>
                </c:pt>
                <c:pt idx="1735">
                  <c:v>39.176922463487003</c:v>
                </c:pt>
                <c:pt idx="1736">
                  <c:v>39.176922526920599</c:v>
                </c:pt>
                <c:pt idx="1737">
                  <c:v>39.176922589843102</c:v>
                </c:pt>
                <c:pt idx="1738">
                  <c:v>39.176922651391997</c:v>
                </c:pt>
                <c:pt idx="1739">
                  <c:v>39.176922713133997</c:v>
                </c:pt>
                <c:pt idx="1740">
                  <c:v>39.176922773274505</c:v>
                </c:pt>
                <c:pt idx="1741">
                  <c:v>39.176922833138697</c:v>
                </c:pt>
                <c:pt idx="1742">
                  <c:v>39.176922894223701</c:v>
                </c:pt>
                <c:pt idx="1743">
                  <c:v>39.176922951885999</c:v>
                </c:pt>
                <c:pt idx="1744">
                  <c:v>39.1769230099898</c:v>
                </c:pt>
                <c:pt idx="1745">
                  <c:v>39.176923067862603</c:v>
                </c:pt>
                <c:pt idx="1746">
                  <c:v>39.176923123743997</c:v>
                </c:pt>
                <c:pt idx="1747">
                  <c:v>39.176923179043605</c:v>
                </c:pt>
                <c:pt idx="1748">
                  <c:v>39.176923236366797</c:v>
                </c:pt>
                <c:pt idx="1749">
                  <c:v>39.176923291490397</c:v>
                </c:pt>
                <c:pt idx="1750">
                  <c:v>39.176923344970199</c:v>
                </c:pt>
                <c:pt idx="1751">
                  <c:v>39.176923399478504</c:v>
                </c:pt>
                <c:pt idx="1752">
                  <c:v>39.176923450835396</c:v>
                </c:pt>
                <c:pt idx="1753">
                  <c:v>39.176923503949503</c:v>
                </c:pt>
                <c:pt idx="1754">
                  <c:v>39.176923555948996</c:v>
                </c:pt>
                <c:pt idx="1755">
                  <c:v>39.176923606829497</c:v>
                </c:pt>
                <c:pt idx="1756">
                  <c:v>39.176923659157396</c:v>
                </c:pt>
                <c:pt idx="1757">
                  <c:v>39.176923708650897</c:v>
                </c:pt>
                <c:pt idx="1758">
                  <c:v>39.176923755858901</c:v>
                </c:pt>
                <c:pt idx="1759">
                  <c:v>39.176923804197799</c:v>
                </c:pt>
                <c:pt idx="1760">
                  <c:v>39.176923852794197</c:v>
                </c:pt>
                <c:pt idx="1761">
                  <c:v>39.1769238996634</c:v>
                </c:pt>
                <c:pt idx="1762">
                  <c:v>39.176923946471398</c:v>
                </c:pt>
                <c:pt idx="1763">
                  <c:v>39.176923992046198</c:v>
                </c:pt>
                <c:pt idx="1764">
                  <c:v>39.176924037706904</c:v>
                </c:pt>
                <c:pt idx="1765">
                  <c:v>39.1769240818779</c:v>
                </c:pt>
                <c:pt idx="1766">
                  <c:v>39.176924126003897</c:v>
                </c:pt>
                <c:pt idx="1767">
                  <c:v>39.176924167835601</c:v>
                </c:pt>
                <c:pt idx="1768">
                  <c:v>39.176924211391302</c:v>
                </c:pt>
                <c:pt idx="1769">
                  <c:v>39.1769242520202</c:v>
                </c:pt>
                <c:pt idx="1770">
                  <c:v>39.176924293262594</c:v>
                </c:pt>
                <c:pt idx="1771">
                  <c:v>39.176924334798507</c:v>
                </c:pt>
                <c:pt idx="1772">
                  <c:v>39.176924373930497</c:v>
                </c:pt>
                <c:pt idx="1773">
                  <c:v>39.176924411674101</c:v>
                </c:pt>
                <c:pt idx="1774">
                  <c:v>39.176924448985602</c:v>
                </c:pt>
                <c:pt idx="1775">
                  <c:v>39.1769244875113</c:v>
                </c:pt>
                <c:pt idx="1776">
                  <c:v>39.1769245220787</c:v>
                </c:pt>
                <c:pt idx="1777">
                  <c:v>39.1769245592969</c:v>
                </c:pt>
                <c:pt idx="1778">
                  <c:v>39.176924594300402</c:v>
                </c:pt>
                <c:pt idx="1779">
                  <c:v>39.176924627664398</c:v>
                </c:pt>
                <c:pt idx="1780">
                  <c:v>39.176924662047504</c:v>
                </c:pt>
                <c:pt idx="1781">
                  <c:v>39.176924695764598</c:v>
                </c:pt>
                <c:pt idx="1782">
                  <c:v>39.176924727082799</c:v>
                </c:pt>
                <c:pt idx="1783">
                  <c:v>39.176924759608902</c:v>
                </c:pt>
                <c:pt idx="1784">
                  <c:v>39.176924789052904</c:v>
                </c:pt>
                <c:pt idx="1785">
                  <c:v>39.176924819827498</c:v>
                </c:pt>
                <c:pt idx="1786">
                  <c:v>39.176924849741596</c:v>
                </c:pt>
                <c:pt idx="1787">
                  <c:v>39.176924878371693</c:v>
                </c:pt>
                <c:pt idx="1788">
                  <c:v>39.176924905977501</c:v>
                </c:pt>
                <c:pt idx="1789">
                  <c:v>39.176924933622097</c:v>
                </c:pt>
                <c:pt idx="1790">
                  <c:v>39.176924958881699</c:v>
                </c:pt>
                <c:pt idx="1791">
                  <c:v>39.176924986077204</c:v>
                </c:pt>
                <c:pt idx="1792">
                  <c:v>39.176925011439103</c:v>
                </c:pt>
                <c:pt idx="1793">
                  <c:v>39.176925036203997</c:v>
                </c:pt>
                <c:pt idx="1794">
                  <c:v>39.176925060321295</c:v>
                </c:pt>
                <c:pt idx="1795">
                  <c:v>39.176925082566697</c:v>
                </c:pt>
                <c:pt idx="1796">
                  <c:v>39.176925107364902</c:v>
                </c:pt>
                <c:pt idx="1797">
                  <c:v>39.176925128802104</c:v>
                </c:pt>
                <c:pt idx="1798">
                  <c:v>39.176925150090305</c:v>
                </c:pt>
                <c:pt idx="1799">
                  <c:v>39.176925170132002</c:v>
                </c:pt>
                <c:pt idx="1800">
                  <c:v>39.1769251915251</c:v>
                </c:pt>
                <c:pt idx="1801">
                  <c:v>39.176925211579999</c:v>
                </c:pt>
                <c:pt idx="1802">
                  <c:v>39.176925230674001</c:v>
                </c:pt>
                <c:pt idx="1803">
                  <c:v>39.176925248203595</c:v>
                </c:pt>
                <c:pt idx="1804">
                  <c:v>39.176925266763504</c:v>
                </c:pt>
                <c:pt idx="1805">
                  <c:v>39.176925285482199</c:v>
                </c:pt>
                <c:pt idx="1806">
                  <c:v>39.1769253028462</c:v>
                </c:pt>
                <c:pt idx="1807">
                  <c:v>39.176925318992801</c:v>
                </c:pt>
                <c:pt idx="1808">
                  <c:v>39.176925332325602</c:v>
                </c:pt>
                <c:pt idx="1809">
                  <c:v>39.176925348668604</c:v>
                </c:pt>
                <c:pt idx="1810">
                  <c:v>39.176925363491101</c:v>
                </c:pt>
                <c:pt idx="1811">
                  <c:v>39.176925377901398</c:v>
                </c:pt>
                <c:pt idx="1812">
                  <c:v>39.176925391368499</c:v>
                </c:pt>
                <c:pt idx="1813">
                  <c:v>39.176925404573893</c:v>
                </c:pt>
                <c:pt idx="1814">
                  <c:v>39.176925416181902</c:v>
                </c:pt>
                <c:pt idx="1815">
                  <c:v>39.176925427266397</c:v>
                </c:pt>
                <c:pt idx="1816">
                  <c:v>39.176925438062398</c:v>
                </c:pt>
                <c:pt idx="1817">
                  <c:v>39.176925448447896</c:v>
                </c:pt>
                <c:pt idx="1818">
                  <c:v>39.176925459725304</c:v>
                </c:pt>
                <c:pt idx="1819">
                  <c:v>39.1769254696773</c:v>
                </c:pt>
                <c:pt idx="1820">
                  <c:v>39.176925479324495</c:v>
                </c:pt>
                <c:pt idx="1821">
                  <c:v>39.176925486324897</c:v>
                </c:pt>
                <c:pt idx="1822">
                  <c:v>39.176925494025504</c:v>
                </c:pt>
                <c:pt idx="1823">
                  <c:v>39.176925501609603</c:v>
                </c:pt>
                <c:pt idx="1824">
                  <c:v>39.176925508659501</c:v>
                </c:pt>
                <c:pt idx="1825">
                  <c:v>39.176925513691998</c:v>
                </c:pt>
                <c:pt idx="1826">
                  <c:v>39.176925519202399</c:v>
                </c:pt>
                <c:pt idx="1827">
                  <c:v>39.1769255234084</c:v>
                </c:pt>
                <c:pt idx="1828">
                  <c:v>39.176925528671497</c:v>
                </c:pt>
                <c:pt idx="1829">
                  <c:v>39.176925531997696</c:v>
                </c:pt>
                <c:pt idx="1830">
                  <c:v>39.176925534880802</c:v>
                </c:pt>
                <c:pt idx="1831">
                  <c:v>39.176925537071796</c:v>
                </c:pt>
                <c:pt idx="1832">
                  <c:v>39.176925540138299</c:v>
                </c:pt>
                <c:pt idx="1833">
                  <c:v>39.176925540713697</c:v>
                </c:pt>
                <c:pt idx="1834">
                  <c:v>39.1769255404595</c:v>
                </c:pt>
                <c:pt idx="1835">
                  <c:v>39.176925543524199</c:v>
                </c:pt>
                <c:pt idx="1836">
                  <c:v>39.1769255435266</c:v>
                </c:pt>
                <c:pt idx="1837">
                  <c:v>39.176925540285296</c:v>
                </c:pt>
                <c:pt idx="1838">
                  <c:v>39.176925539969901</c:v>
                </c:pt>
                <c:pt idx="1839">
                  <c:v>39.176925536378697</c:v>
                </c:pt>
                <c:pt idx="1840">
                  <c:v>39.176925533919096</c:v>
                </c:pt>
                <c:pt idx="1841">
                  <c:v>39.176925531518101</c:v>
                </c:pt>
                <c:pt idx="1842">
                  <c:v>39.176925529047899</c:v>
                </c:pt>
                <c:pt idx="1843">
                  <c:v>39.1769255243346</c:v>
                </c:pt>
                <c:pt idx="1844">
                  <c:v>39.176925519653302</c:v>
                </c:pt>
                <c:pt idx="1845">
                  <c:v>39.176925515410204</c:v>
                </c:pt>
                <c:pt idx="1846">
                  <c:v>39.1769255098868</c:v>
                </c:pt>
                <c:pt idx="1847">
                  <c:v>39.1769255042569</c:v>
                </c:pt>
                <c:pt idx="1848">
                  <c:v>39.176925496981603</c:v>
                </c:pt>
                <c:pt idx="1849">
                  <c:v>39.176925490677796</c:v>
                </c:pt>
                <c:pt idx="1850">
                  <c:v>39.176925484816394</c:v>
                </c:pt>
                <c:pt idx="1851">
                  <c:v>39.176925476272302</c:v>
                </c:pt>
                <c:pt idx="1852">
                  <c:v>39.176925466907797</c:v>
                </c:pt>
                <c:pt idx="1853">
                  <c:v>39.176925457037598</c:v>
                </c:pt>
                <c:pt idx="1854">
                  <c:v>39.176925448306001</c:v>
                </c:pt>
                <c:pt idx="1855">
                  <c:v>39.176925440009299</c:v>
                </c:pt>
                <c:pt idx="1856">
                  <c:v>39.176925430254599</c:v>
                </c:pt>
                <c:pt idx="1857">
                  <c:v>39.176925419036898</c:v>
                </c:pt>
                <c:pt idx="1858">
                  <c:v>39.1769254076601</c:v>
                </c:pt>
                <c:pt idx="1859">
                  <c:v>39.176925397183005</c:v>
                </c:pt>
                <c:pt idx="1860">
                  <c:v>39.176925385069104</c:v>
                </c:pt>
                <c:pt idx="1861">
                  <c:v>39.176925373309899</c:v>
                </c:pt>
                <c:pt idx="1862">
                  <c:v>39.176925361512602</c:v>
                </c:pt>
                <c:pt idx="1863">
                  <c:v>39.176925348541097</c:v>
                </c:pt>
                <c:pt idx="1864">
                  <c:v>39.176925333887006</c:v>
                </c:pt>
                <c:pt idx="1865">
                  <c:v>39.176925319345301</c:v>
                </c:pt>
                <c:pt idx="1866">
                  <c:v>39.176925307421698</c:v>
                </c:pt>
                <c:pt idx="1867">
                  <c:v>39.176925292547601</c:v>
                </c:pt>
                <c:pt idx="1868">
                  <c:v>39.176925276986495</c:v>
                </c:pt>
                <c:pt idx="1869">
                  <c:v>39.176925260695199</c:v>
                </c:pt>
                <c:pt idx="1870">
                  <c:v>39.176925244131098</c:v>
                </c:pt>
                <c:pt idx="1871">
                  <c:v>39.1769252292885</c:v>
                </c:pt>
                <c:pt idx="1872">
                  <c:v>39.176925214203898</c:v>
                </c:pt>
                <c:pt idx="1873">
                  <c:v>39.176925196275</c:v>
                </c:pt>
                <c:pt idx="1874">
                  <c:v>39.176925180459101</c:v>
                </c:pt>
                <c:pt idx="1875">
                  <c:v>39.176925161588201</c:v>
                </c:pt>
                <c:pt idx="1876">
                  <c:v>39.176925143412902</c:v>
                </c:pt>
                <c:pt idx="1877">
                  <c:v>39.176925125613998</c:v>
                </c:pt>
                <c:pt idx="1878">
                  <c:v>39.176925106657102</c:v>
                </c:pt>
                <c:pt idx="1879">
                  <c:v>39.176925088572105</c:v>
                </c:pt>
                <c:pt idx="1880">
                  <c:v>39.176925070130302</c:v>
                </c:pt>
                <c:pt idx="1881">
                  <c:v>39.176925048389101</c:v>
                </c:pt>
                <c:pt idx="1882">
                  <c:v>39.176925028476703</c:v>
                </c:pt>
                <c:pt idx="1883">
                  <c:v>39.176925007613498</c:v>
                </c:pt>
                <c:pt idx="1884">
                  <c:v>39.176924988595601</c:v>
                </c:pt>
                <c:pt idx="1885">
                  <c:v>39.1769249654917</c:v>
                </c:pt>
                <c:pt idx="1886">
                  <c:v>39.1769249444217</c:v>
                </c:pt>
                <c:pt idx="1887">
                  <c:v>39.176924922225702</c:v>
                </c:pt>
                <c:pt idx="1888">
                  <c:v>39.176924900937905</c:v>
                </c:pt>
                <c:pt idx="1889">
                  <c:v>39.176924879418998</c:v>
                </c:pt>
                <c:pt idx="1890">
                  <c:v>39.1769248553965</c:v>
                </c:pt>
                <c:pt idx="1891">
                  <c:v>39.176924832341101</c:v>
                </c:pt>
                <c:pt idx="1892">
                  <c:v>39.176924808070595</c:v>
                </c:pt>
                <c:pt idx="1893">
                  <c:v>39.1769247841683</c:v>
                </c:pt>
                <c:pt idx="1894">
                  <c:v>39.176924759110904</c:v>
                </c:pt>
                <c:pt idx="1895">
                  <c:v>39.176924733960199</c:v>
                </c:pt>
                <c:pt idx="1896">
                  <c:v>39.176924708533001</c:v>
                </c:pt>
                <c:pt idx="1897">
                  <c:v>39.176924685766302</c:v>
                </c:pt>
                <c:pt idx="1898">
                  <c:v>39.176924659343605</c:v>
                </c:pt>
                <c:pt idx="1899">
                  <c:v>39.176924632768603</c:v>
                </c:pt>
                <c:pt idx="1900">
                  <c:v>39.176924607676597</c:v>
                </c:pt>
                <c:pt idx="1901">
                  <c:v>39.176924580625702</c:v>
                </c:pt>
                <c:pt idx="1902">
                  <c:v>39.176924553920102</c:v>
                </c:pt>
                <c:pt idx="1903">
                  <c:v>39.176924527305999</c:v>
                </c:pt>
                <c:pt idx="1904">
                  <c:v>39.176924499504601</c:v>
                </c:pt>
                <c:pt idx="1905">
                  <c:v>39.176924473098097</c:v>
                </c:pt>
                <c:pt idx="1906">
                  <c:v>39.176924442625598</c:v>
                </c:pt>
                <c:pt idx="1907">
                  <c:v>39.1769244163753</c:v>
                </c:pt>
                <c:pt idx="1908">
                  <c:v>39.176924388980801</c:v>
                </c:pt>
                <c:pt idx="1909">
                  <c:v>39.176924359204101</c:v>
                </c:pt>
                <c:pt idx="1910">
                  <c:v>39.176924330255602</c:v>
                </c:pt>
                <c:pt idx="1911">
                  <c:v>39.176924301104698</c:v>
                </c:pt>
                <c:pt idx="1912">
                  <c:v>39.176924271294197</c:v>
                </c:pt>
                <c:pt idx="1913">
                  <c:v>39.176924242966798</c:v>
                </c:pt>
                <c:pt idx="1914">
                  <c:v>39.1769242135897</c:v>
                </c:pt>
                <c:pt idx="1915">
                  <c:v>39.176924183674203</c:v>
                </c:pt>
                <c:pt idx="1916">
                  <c:v>39.176924153149599</c:v>
                </c:pt>
                <c:pt idx="1917">
                  <c:v>39.176924122406803</c:v>
                </c:pt>
                <c:pt idx="1918">
                  <c:v>39.1769240925126</c:v>
                </c:pt>
                <c:pt idx="1919">
                  <c:v>39.176924060258102</c:v>
                </c:pt>
                <c:pt idx="1920">
                  <c:v>39.176924030623105</c:v>
                </c:pt>
                <c:pt idx="1921">
                  <c:v>39.176923998246096</c:v>
                </c:pt>
                <c:pt idx="1922">
                  <c:v>39.176923966926999</c:v>
                </c:pt>
                <c:pt idx="1923">
                  <c:v>39.176923936394296</c:v>
                </c:pt>
                <c:pt idx="1924">
                  <c:v>39.176923903939894</c:v>
                </c:pt>
                <c:pt idx="1925">
                  <c:v>39.176923872287894</c:v>
                </c:pt>
                <c:pt idx="1926">
                  <c:v>39.176923838113105</c:v>
                </c:pt>
                <c:pt idx="1927">
                  <c:v>39.176923808768997</c:v>
                </c:pt>
                <c:pt idx="1928">
                  <c:v>39.176923775146697</c:v>
                </c:pt>
                <c:pt idx="1929">
                  <c:v>39.176923742783302</c:v>
                </c:pt>
                <c:pt idx="1930">
                  <c:v>39.176923710090506</c:v>
                </c:pt>
                <c:pt idx="1931">
                  <c:v>39.176923676029297</c:v>
                </c:pt>
                <c:pt idx="1932">
                  <c:v>39.176923643855602</c:v>
                </c:pt>
                <c:pt idx="1933">
                  <c:v>39.176923609157001</c:v>
                </c:pt>
                <c:pt idx="1934">
                  <c:v>39.176923577047305</c:v>
                </c:pt>
                <c:pt idx="1935">
                  <c:v>39.176923542375299</c:v>
                </c:pt>
                <c:pt idx="1936">
                  <c:v>39.176923507414898</c:v>
                </c:pt>
                <c:pt idx="1937">
                  <c:v>39.176923474970401</c:v>
                </c:pt>
                <c:pt idx="1938">
                  <c:v>39.1769234388874</c:v>
                </c:pt>
                <c:pt idx="1939">
                  <c:v>39.1769234066184</c:v>
                </c:pt>
                <c:pt idx="1940">
                  <c:v>39.176923371897395</c:v>
                </c:pt>
                <c:pt idx="1941">
                  <c:v>39.176923336588004</c:v>
                </c:pt>
                <c:pt idx="1942">
                  <c:v>39.176923301698196</c:v>
                </c:pt>
                <c:pt idx="1943">
                  <c:v>39.176923266125698</c:v>
                </c:pt>
                <c:pt idx="1944">
                  <c:v>39.176923229896204</c:v>
                </c:pt>
                <c:pt idx="1945">
                  <c:v>39.1769231951507</c:v>
                </c:pt>
                <c:pt idx="1946">
                  <c:v>39.176923159438502</c:v>
                </c:pt>
                <c:pt idx="1947">
                  <c:v>39.176923124164702</c:v>
                </c:pt>
                <c:pt idx="1948">
                  <c:v>39.176923088409602</c:v>
                </c:pt>
                <c:pt idx="1949">
                  <c:v>39.176923053451098</c:v>
                </c:pt>
                <c:pt idx="1950">
                  <c:v>39.176923016395698</c:v>
                </c:pt>
                <c:pt idx="1951">
                  <c:v>39.176922981150803</c:v>
                </c:pt>
                <c:pt idx="1952">
                  <c:v>39.176922943399504</c:v>
                </c:pt>
                <c:pt idx="1953">
                  <c:v>39.176922908352402</c:v>
                </c:pt>
                <c:pt idx="1954">
                  <c:v>39.176922871692703</c:v>
                </c:pt>
                <c:pt idx="1955">
                  <c:v>39.176922835468197</c:v>
                </c:pt>
                <c:pt idx="1956">
                  <c:v>39.1769227979769</c:v>
                </c:pt>
                <c:pt idx="1957">
                  <c:v>39.176922760321098</c:v>
                </c:pt>
                <c:pt idx="1958">
                  <c:v>39.176922723730499</c:v>
                </c:pt>
                <c:pt idx="1959">
                  <c:v>39.176922685949599</c:v>
                </c:pt>
                <c:pt idx="1960">
                  <c:v>39.176922649594999</c:v>
                </c:pt>
                <c:pt idx="1961">
                  <c:v>39.176922612709603</c:v>
                </c:pt>
                <c:pt idx="1962">
                  <c:v>39.176922574107998</c:v>
                </c:pt>
                <c:pt idx="1963">
                  <c:v>39.176922536204302</c:v>
                </c:pt>
                <c:pt idx="1964">
                  <c:v>39.176922499151907</c:v>
                </c:pt>
                <c:pt idx="1965">
                  <c:v>39.176922461648701</c:v>
                </c:pt>
                <c:pt idx="1966">
                  <c:v>39.176922424922303</c:v>
                </c:pt>
                <c:pt idx="1967">
                  <c:v>39.176922385515994</c:v>
                </c:pt>
                <c:pt idx="1968">
                  <c:v>39.176922348936394</c:v>
                </c:pt>
                <c:pt idx="1969">
                  <c:v>39.176922311556901</c:v>
                </c:pt>
                <c:pt idx="1970">
                  <c:v>39.176922272561399</c:v>
                </c:pt>
                <c:pt idx="1971">
                  <c:v>39.176922234684902</c:v>
                </c:pt>
                <c:pt idx="1972">
                  <c:v>39.176922196142201</c:v>
                </c:pt>
                <c:pt idx="1973">
                  <c:v>39.1769221577457</c:v>
                </c:pt>
                <c:pt idx="1974">
                  <c:v>39.176922119589499</c:v>
                </c:pt>
                <c:pt idx="1975">
                  <c:v>39.1769220834667</c:v>
                </c:pt>
                <c:pt idx="1976">
                  <c:v>39.176922044481401</c:v>
                </c:pt>
                <c:pt idx="1977">
                  <c:v>39.176922006595802</c:v>
                </c:pt>
                <c:pt idx="1978">
                  <c:v>39.176921967408695</c:v>
                </c:pt>
                <c:pt idx="1979">
                  <c:v>39.176921929460605</c:v>
                </c:pt>
                <c:pt idx="1980">
                  <c:v>39.176921889649101</c:v>
                </c:pt>
                <c:pt idx="1981">
                  <c:v>39.1769218516949</c:v>
                </c:pt>
                <c:pt idx="1982">
                  <c:v>39.176921812787796</c:v>
                </c:pt>
                <c:pt idx="1983">
                  <c:v>39.176921775205997</c:v>
                </c:pt>
                <c:pt idx="1984">
                  <c:v>39.176921736022301</c:v>
                </c:pt>
                <c:pt idx="1985">
                  <c:v>39.176921696928602</c:v>
                </c:pt>
                <c:pt idx="1986">
                  <c:v>39.176921659225201</c:v>
                </c:pt>
                <c:pt idx="1987">
                  <c:v>39.176921620753596</c:v>
                </c:pt>
                <c:pt idx="1988">
                  <c:v>39.176921581600901</c:v>
                </c:pt>
                <c:pt idx="1989">
                  <c:v>39.176921543094402</c:v>
                </c:pt>
                <c:pt idx="1990">
                  <c:v>39.176921505040106</c:v>
                </c:pt>
                <c:pt idx="1991">
                  <c:v>39.176921465483304</c:v>
                </c:pt>
                <c:pt idx="1992">
                  <c:v>39.176921426352699</c:v>
                </c:pt>
                <c:pt idx="1993">
                  <c:v>39.176921387469001</c:v>
                </c:pt>
                <c:pt idx="1994">
                  <c:v>39.176921349403699</c:v>
                </c:pt>
                <c:pt idx="1995">
                  <c:v>39.176921310371895</c:v>
                </c:pt>
                <c:pt idx="1996">
                  <c:v>39.176921272685895</c:v>
                </c:pt>
                <c:pt idx="1997">
                  <c:v>39.176921232216998</c:v>
                </c:pt>
                <c:pt idx="1998">
                  <c:v>39.176921194071603</c:v>
                </c:pt>
                <c:pt idx="1999">
                  <c:v>39.176921155711504</c:v>
                </c:pt>
                <c:pt idx="2000">
                  <c:v>39.176921116834599</c:v>
                </c:pt>
                <c:pt idx="2001">
                  <c:v>39.176921077142602</c:v>
                </c:pt>
                <c:pt idx="2002">
                  <c:v>39.176921039754504</c:v>
                </c:pt>
                <c:pt idx="2003">
                  <c:v>39.176921000354</c:v>
                </c:pt>
                <c:pt idx="2004">
                  <c:v>39.176920961294698</c:v>
                </c:pt>
                <c:pt idx="2005">
                  <c:v>39.176920922867602</c:v>
                </c:pt>
                <c:pt idx="2006">
                  <c:v>39.176920883409601</c:v>
                </c:pt>
                <c:pt idx="2007">
                  <c:v>39.176920844828302</c:v>
                </c:pt>
                <c:pt idx="2008">
                  <c:v>39.176920804842396</c:v>
                </c:pt>
                <c:pt idx="2009">
                  <c:v>39.176920766741596</c:v>
                </c:pt>
                <c:pt idx="2010">
                  <c:v>39.176920728700296</c:v>
                </c:pt>
                <c:pt idx="2011">
                  <c:v>39.176920689189302</c:v>
                </c:pt>
                <c:pt idx="2012">
                  <c:v>39.176920652051997</c:v>
                </c:pt>
                <c:pt idx="2013">
                  <c:v>39.176920611004398</c:v>
                </c:pt>
                <c:pt idx="2014">
                  <c:v>39.176920573650904</c:v>
                </c:pt>
                <c:pt idx="2015">
                  <c:v>39.176920534524101</c:v>
                </c:pt>
                <c:pt idx="2016">
                  <c:v>39.1769204964613</c:v>
                </c:pt>
                <c:pt idx="2017">
                  <c:v>39.176920456502302</c:v>
                </c:pt>
                <c:pt idx="2018">
                  <c:v>39.1769204196804</c:v>
                </c:pt>
                <c:pt idx="2019">
                  <c:v>39.176920381603402</c:v>
                </c:pt>
                <c:pt idx="2020">
                  <c:v>39.176920341147301</c:v>
                </c:pt>
                <c:pt idx="2021">
                  <c:v>39.1769203034113</c:v>
                </c:pt>
                <c:pt idx="2022">
                  <c:v>39.176920265455799</c:v>
                </c:pt>
                <c:pt idx="2023">
                  <c:v>39.176920227180801</c:v>
                </c:pt>
                <c:pt idx="2024">
                  <c:v>39.1769201876631</c:v>
                </c:pt>
                <c:pt idx="2025">
                  <c:v>39.176920150479503</c:v>
                </c:pt>
                <c:pt idx="2026">
                  <c:v>39.176920112055299</c:v>
                </c:pt>
                <c:pt idx="2027">
                  <c:v>39.1769200730538</c:v>
                </c:pt>
                <c:pt idx="2028">
                  <c:v>39.1769200355129</c:v>
                </c:pt>
                <c:pt idx="2029">
                  <c:v>39.176919997281495</c:v>
                </c:pt>
                <c:pt idx="2030">
                  <c:v>39.176919959282998</c:v>
                </c:pt>
                <c:pt idx="2031">
                  <c:v>39.176919920840405</c:v>
                </c:pt>
                <c:pt idx="2032">
                  <c:v>39.176919884729898</c:v>
                </c:pt>
                <c:pt idx="2033">
                  <c:v>39.176919845723305</c:v>
                </c:pt>
                <c:pt idx="2034">
                  <c:v>39.176919808145797</c:v>
                </c:pt>
                <c:pt idx="2035">
                  <c:v>39.176919770335701</c:v>
                </c:pt>
                <c:pt idx="2036">
                  <c:v>39.176919734057002</c:v>
                </c:pt>
                <c:pt idx="2037">
                  <c:v>39.176919696653599</c:v>
                </c:pt>
                <c:pt idx="2038">
                  <c:v>39.176919657677004</c:v>
                </c:pt>
                <c:pt idx="2039">
                  <c:v>39.176919622002501</c:v>
                </c:pt>
                <c:pt idx="2040">
                  <c:v>39.176919584643201</c:v>
                </c:pt>
                <c:pt idx="2041">
                  <c:v>39.176919546558103</c:v>
                </c:pt>
                <c:pt idx="2042">
                  <c:v>39.176919508532599</c:v>
                </c:pt>
                <c:pt idx="2043">
                  <c:v>39.1769194726621</c:v>
                </c:pt>
                <c:pt idx="2044">
                  <c:v>39.176919435239896</c:v>
                </c:pt>
                <c:pt idx="2045">
                  <c:v>39.176919396838898</c:v>
                </c:pt>
                <c:pt idx="2046">
                  <c:v>39.1769193619185</c:v>
                </c:pt>
                <c:pt idx="2047">
                  <c:v>39.176919323328903</c:v>
                </c:pt>
                <c:pt idx="2048">
                  <c:v>39.176919287885198</c:v>
                </c:pt>
                <c:pt idx="2049">
                  <c:v>39.176919251093494</c:v>
                </c:pt>
                <c:pt idx="2050">
                  <c:v>39.176919214310196</c:v>
                </c:pt>
                <c:pt idx="2051">
                  <c:v>39.1769191774993</c:v>
                </c:pt>
                <c:pt idx="2052">
                  <c:v>39.176919142289897</c:v>
                </c:pt>
                <c:pt idx="2053">
                  <c:v>39.176919106204998</c:v>
                </c:pt>
                <c:pt idx="2054">
                  <c:v>39.176919070133906</c:v>
                </c:pt>
                <c:pt idx="2055">
                  <c:v>39.176919031755105</c:v>
                </c:pt>
                <c:pt idx="2056">
                  <c:v>39.176918996078001</c:v>
                </c:pt>
                <c:pt idx="2057">
                  <c:v>39.1769189613169</c:v>
                </c:pt>
                <c:pt idx="2058">
                  <c:v>39.176918924245903</c:v>
                </c:pt>
                <c:pt idx="2059">
                  <c:v>39.176918889071501</c:v>
                </c:pt>
                <c:pt idx="2060">
                  <c:v>39.176918853677499</c:v>
                </c:pt>
                <c:pt idx="2061">
                  <c:v>39.1769188182109</c:v>
                </c:pt>
                <c:pt idx="2062">
                  <c:v>39.176918782124702</c:v>
                </c:pt>
                <c:pt idx="2063">
                  <c:v>39.176918746906594</c:v>
                </c:pt>
                <c:pt idx="2064">
                  <c:v>39.176918711320297</c:v>
                </c:pt>
                <c:pt idx="2065">
                  <c:v>39.176918677220399</c:v>
                </c:pt>
                <c:pt idx="2066">
                  <c:v>39.176918641331703</c:v>
                </c:pt>
                <c:pt idx="2067">
                  <c:v>39.176918606040402</c:v>
                </c:pt>
                <c:pt idx="2068">
                  <c:v>39.176918571420501</c:v>
                </c:pt>
                <c:pt idx="2069">
                  <c:v>39.176918536783198</c:v>
                </c:pt>
                <c:pt idx="2070">
                  <c:v>39.176918501470503</c:v>
                </c:pt>
                <c:pt idx="2071">
                  <c:v>39.176918467020101</c:v>
                </c:pt>
                <c:pt idx="2072">
                  <c:v>39.176918432183399</c:v>
                </c:pt>
                <c:pt idx="2073">
                  <c:v>39.176918398293203</c:v>
                </c:pt>
                <c:pt idx="2074">
                  <c:v>39.176918362887001</c:v>
                </c:pt>
                <c:pt idx="2075">
                  <c:v>39.176918328432706</c:v>
                </c:pt>
                <c:pt idx="2076">
                  <c:v>39.176918295398302</c:v>
                </c:pt>
                <c:pt idx="2077">
                  <c:v>39.176918260616496</c:v>
                </c:pt>
                <c:pt idx="2078">
                  <c:v>39.176918227524602</c:v>
                </c:pt>
                <c:pt idx="2079">
                  <c:v>39.176918193767598</c:v>
                </c:pt>
                <c:pt idx="2080">
                  <c:v>39.176918159753299</c:v>
                </c:pt>
                <c:pt idx="2081">
                  <c:v>39.1769181275926</c:v>
                </c:pt>
                <c:pt idx="2082">
                  <c:v>39.176918092699403</c:v>
                </c:pt>
                <c:pt idx="2083">
                  <c:v>39.176918060442198</c:v>
                </c:pt>
                <c:pt idx="2084">
                  <c:v>39.176918026651904</c:v>
                </c:pt>
                <c:pt idx="2085">
                  <c:v>39.176917992769994</c:v>
                </c:pt>
                <c:pt idx="2086">
                  <c:v>39.1769179601093</c:v>
                </c:pt>
                <c:pt idx="2087">
                  <c:v>39.176917927630299</c:v>
                </c:pt>
                <c:pt idx="2088">
                  <c:v>39.176917894535094</c:v>
                </c:pt>
                <c:pt idx="2089">
                  <c:v>39.176917863161798</c:v>
                </c:pt>
                <c:pt idx="2090">
                  <c:v>39.176917830468803</c:v>
                </c:pt>
                <c:pt idx="2091">
                  <c:v>39.1769177976512</c:v>
                </c:pt>
                <c:pt idx="2092">
                  <c:v>39.176917766467199</c:v>
                </c:pt>
                <c:pt idx="2093">
                  <c:v>39.176917733254697</c:v>
                </c:pt>
                <c:pt idx="2094">
                  <c:v>39.176917700718597</c:v>
                </c:pt>
                <c:pt idx="2095">
                  <c:v>39.1769176691082</c:v>
                </c:pt>
                <c:pt idx="2096">
                  <c:v>39.176917638442404</c:v>
                </c:pt>
                <c:pt idx="2097">
                  <c:v>39.176917605978197</c:v>
                </c:pt>
                <c:pt idx="2098">
                  <c:v>39.176917572748799</c:v>
                </c:pt>
                <c:pt idx="2099">
                  <c:v>39.176917542065702</c:v>
                </c:pt>
                <c:pt idx="2100">
                  <c:v>39.1769175125022</c:v>
                </c:pt>
                <c:pt idx="2101">
                  <c:v>39.1769174800638</c:v>
                </c:pt>
                <c:pt idx="2102">
                  <c:v>39.176917449640804</c:v>
                </c:pt>
                <c:pt idx="2103">
                  <c:v>39.176917419044401</c:v>
                </c:pt>
                <c:pt idx="2104">
                  <c:v>39.176917385825398</c:v>
                </c:pt>
                <c:pt idx="2105">
                  <c:v>39.176917357548803</c:v>
                </c:pt>
                <c:pt idx="2106">
                  <c:v>39.176917326373896</c:v>
                </c:pt>
                <c:pt idx="2107">
                  <c:v>39.176917295271501</c:v>
                </c:pt>
                <c:pt idx="2108">
                  <c:v>39.176917266421299</c:v>
                </c:pt>
                <c:pt idx="2109">
                  <c:v>39.176917235893697</c:v>
                </c:pt>
                <c:pt idx="2110">
                  <c:v>39.1769172051523</c:v>
                </c:pt>
                <c:pt idx="2111">
                  <c:v>39.176917175918902</c:v>
                </c:pt>
                <c:pt idx="2112">
                  <c:v>39.176917147410201</c:v>
                </c:pt>
                <c:pt idx="2113">
                  <c:v>39.176917116736902</c:v>
                </c:pt>
                <c:pt idx="2114">
                  <c:v>39.176917087168</c:v>
                </c:pt>
                <c:pt idx="2115">
                  <c:v>39.1769170585099</c:v>
                </c:pt>
                <c:pt idx="2116">
                  <c:v>39.176917027907102</c:v>
                </c:pt>
                <c:pt idx="2117">
                  <c:v>39.176916999419397</c:v>
                </c:pt>
                <c:pt idx="2118">
                  <c:v>39.176916970077805</c:v>
                </c:pt>
                <c:pt idx="2119">
                  <c:v>39.176916941599401</c:v>
                </c:pt>
                <c:pt idx="2120">
                  <c:v>39.176916911545398</c:v>
                </c:pt>
                <c:pt idx="2121">
                  <c:v>39.176916884160299</c:v>
                </c:pt>
                <c:pt idx="2122">
                  <c:v>39.176916857399995</c:v>
                </c:pt>
                <c:pt idx="2123">
                  <c:v>39.1769168287992</c:v>
                </c:pt>
                <c:pt idx="2124">
                  <c:v>39.176916800338802</c:v>
                </c:pt>
                <c:pt idx="2125">
                  <c:v>39.176916772513493</c:v>
                </c:pt>
                <c:pt idx="2126">
                  <c:v>39.176916745226301</c:v>
                </c:pt>
                <c:pt idx="2127">
                  <c:v>39.176916716635901</c:v>
                </c:pt>
                <c:pt idx="2128">
                  <c:v>39.176916688139698</c:v>
                </c:pt>
                <c:pt idx="2129">
                  <c:v>39.1769166592237</c:v>
                </c:pt>
                <c:pt idx="2130">
                  <c:v>39.176916634091796</c:v>
                </c:pt>
                <c:pt idx="2131">
                  <c:v>39.176916605049399</c:v>
                </c:pt>
                <c:pt idx="2132">
                  <c:v>39.1769165791262</c:v>
                </c:pt>
                <c:pt idx="2133">
                  <c:v>39.1769165524397</c:v>
                </c:pt>
                <c:pt idx="2134">
                  <c:v>39.176916524561697</c:v>
                </c:pt>
                <c:pt idx="2135">
                  <c:v>39.176916498016197</c:v>
                </c:pt>
                <c:pt idx="2136">
                  <c:v>39.1769164712492</c:v>
                </c:pt>
                <c:pt idx="2137">
                  <c:v>39.176916445065494</c:v>
                </c:pt>
                <c:pt idx="2138">
                  <c:v>39.176916417780305</c:v>
                </c:pt>
                <c:pt idx="2139">
                  <c:v>39.176916392583799</c:v>
                </c:pt>
                <c:pt idx="2140">
                  <c:v>39.1769163667621</c:v>
                </c:pt>
                <c:pt idx="2141">
                  <c:v>39.176916340570706</c:v>
                </c:pt>
                <c:pt idx="2142">
                  <c:v>39.176916314549104</c:v>
                </c:pt>
                <c:pt idx="2143">
                  <c:v>39.176916290693697</c:v>
                </c:pt>
                <c:pt idx="2144">
                  <c:v>39.176916264359498</c:v>
                </c:pt>
                <c:pt idx="2145">
                  <c:v>39.176916239499199</c:v>
                </c:pt>
                <c:pt idx="2146">
                  <c:v>39.176916212509703</c:v>
                </c:pt>
                <c:pt idx="2147">
                  <c:v>39.1769161866441</c:v>
                </c:pt>
                <c:pt idx="2148">
                  <c:v>39.176916163273901</c:v>
                </c:pt>
                <c:pt idx="2149">
                  <c:v>39.176916138180999</c:v>
                </c:pt>
                <c:pt idx="2150">
                  <c:v>39.176916113018102</c:v>
                </c:pt>
                <c:pt idx="2151">
                  <c:v>39.176916089023194</c:v>
                </c:pt>
                <c:pt idx="2152">
                  <c:v>39.176916065771998</c:v>
                </c:pt>
                <c:pt idx="2153">
                  <c:v>39.176916040916495</c:v>
                </c:pt>
                <c:pt idx="2154">
                  <c:v>39.176916017114699</c:v>
                </c:pt>
                <c:pt idx="2155">
                  <c:v>39.176915992506203</c:v>
                </c:pt>
                <c:pt idx="2156">
                  <c:v>39.176915968409801</c:v>
                </c:pt>
                <c:pt idx="2157">
                  <c:v>39.176915945511006</c:v>
                </c:pt>
                <c:pt idx="2158">
                  <c:v>39.176915921982996</c:v>
                </c:pt>
                <c:pt idx="2159">
                  <c:v>39.176915898422195</c:v>
                </c:pt>
                <c:pt idx="2160">
                  <c:v>39.176915874379702</c:v>
                </c:pt>
                <c:pt idx="2161">
                  <c:v>39.176915852191996</c:v>
                </c:pt>
                <c:pt idx="2162">
                  <c:v>39.176915828582004</c:v>
                </c:pt>
                <c:pt idx="2163">
                  <c:v>39.176915805636099</c:v>
                </c:pt>
                <c:pt idx="2164">
                  <c:v>39.176915783493499</c:v>
                </c:pt>
                <c:pt idx="2165">
                  <c:v>39.176915760440302</c:v>
                </c:pt>
                <c:pt idx="2166">
                  <c:v>39.1769157370193</c:v>
                </c:pt>
                <c:pt idx="2167">
                  <c:v>39.1769157147382</c:v>
                </c:pt>
                <c:pt idx="2168">
                  <c:v>39.176915694084101</c:v>
                </c:pt>
                <c:pt idx="2169">
                  <c:v>39.176915671670301</c:v>
                </c:pt>
                <c:pt idx="2170">
                  <c:v>39.176915648567807</c:v>
                </c:pt>
                <c:pt idx="2171">
                  <c:v>39.176915628641595</c:v>
                </c:pt>
                <c:pt idx="2172">
                  <c:v>39.176915606279103</c:v>
                </c:pt>
                <c:pt idx="2173">
                  <c:v>39.176915584068297</c:v>
                </c:pt>
                <c:pt idx="2174">
                  <c:v>39.176915561716605</c:v>
                </c:pt>
                <c:pt idx="2175">
                  <c:v>39.176915540731997</c:v>
                </c:pt>
                <c:pt idx="2176">
                  <c:v>39.176915519504099</c:v>
                </c:pt>
                <c:pt idx="2177">
                  <c:v>39.176915499772498</c:v>
                </c:pt>
                <c:pt idx="2178">
                  <c:v>39.176915479044602</c:v>
                </c:pt>
                <c:pt idx="2179">
                  <c:v>39.176915458127596</c:v>
                </c:pt>
                <c:pt idx="2180">
                  <c:v>39.176915436043593</c:v>
                </c:pt>
                <c:pt idx="2181">
                  <c:v>39.176915414946095</c:v>
                </c:pt>
                <c:pt idx="2182">
                  <c:v>39.176915396598901</c:v>
                </c:pt>
                <c:pt idx="2183">
                  <c:v>39.176915376322796</c:v>
                </c:pt>
                <c:pt idx="2184">
                  <c:v>39.176915356499102</c:v>
                </c:pt>
                <c:pt idx="2185">
                  <c:v>39.176915335525301</c:v>
                </c:pt>
                <c:pt idx="2186">
                  <c:v>39.176915315893105</c:v>
                </c:pt>
                <c:pt idx="2187">
                  <c:v>39.176915296487394</c:v>
                </c:pt>
                <c:pt idx="2188">
                  <c:v>39.176915277281196</c:v>
                </c:pt>
                <c:pt idx="2189">
                  <c:v>39.176915258483902</c:v>
                </c:pt>
                <c:pt idx="2190">
                  <c:v>39.1769152377842</c:v>
                </c:pt>
                <c:pt idx="2191">
                  <c:v>39.176915219023407</c:v>
                </c:pt>
                <c:pt idx="2192">
                  <c:v>39.176915200612399</c:v>
                </c:pt>
                <c:pt idx="2193">
                  <c:v>39.176915181600201</c:v>
                </c:pt>
                <c:pt idx="2194">
                  <c:v>39.176915161332602</c:v>
                </c:pt>
                <c:pt idx="2195">
                  <c:v>39.176915142196698</c:v>
                </c:pt>
                <c:pt idx="2196">
                  <c:v>39.176915125758597</c:v>
                </c:pt>
                <c:pt idx="2197">
                  <c:v>39.176915105775997</c:v>
                </c:pt>
                <c:pt idx="2198">
                  <c:v>39.1769150882673</c:v>
                </c:pt>
                <c:pt idx="2199">
                  <c:v>39.1769150701274</c:v>
                </c:pt>
                <c:pt idx="2200">
                  <c:v>39.176915052431603</c:v>
                </c:pt>
                <c:pt idx="2201">
                  <c:v>39.176915033774897</c:v>
                </c:pt>
                <c:pt idx="2202">
                  <c:v>39.1769150172548</c:v>
                </c:pt>
                <c:pt idx="2203">
                  <c:v>39.176914999737399</c:v>
                </c:pt>
                <c:pt idx="2204">
                  <c:v>39.176914981822101</c:v>
                </c:pt>
                <c:pt idx="2205">
                  <c:v>39.176914963544704</c:v>
                </c:pt>
                <c:pt idx="2206">
                  <c:v>39.176914948118998</c:v>
                </c:pt>
                <c:pt idx="2207">
                  <c:v>39.176914930858501</c:v>
                </c:pt>
                <c:pt idx="2208">
                  <c:v>39.176914913808893</c:v>
                </c:pt>
                <c:pt idx="2209">
                  <c:v>39.176914896378698</c:v>
                </c:pt>
                <c:pt idx="2210">
                  <c:v>39.176914879598698</c:v>
                </c:pt>
                <c:pt idx="2211">
                  <c:v>39.176914863135799</c:v>
                </c:pt>
                <c:pt idx="2212">
                  <c:v>39.1769148468371</c:v>
                </c:pt>
                <c:pt idx="2213">
                  <c:v>39.176914829771206</c:v>
                </c:pt>
                <c:pt idx="2214">
                  <c:v>39.176914815400799</c:v>
                </c:pt>
                <c:pt idx="2215">
                  <c:v>39.176914797547802</c:v>
                </c:pt>
                <c:pt idx="2216">
                  <c:v>39.176914780530005</c:v>
                </c:pt>
                <c:pt idx="2217">
                  <c:v>39.176914766883101</c:v>
                </c:pt>
                <c:pt idx="2218">
                  <c:v>39.176914748861904</c:v>
                </c:pt>
                <c:pt idx="2219">
                  <c:v>39.176914733991502</c:v>
                </c:pt>
                <c:pt idx="2220">
                  <c:v>39.176914719533897</c:v>
                </c:pt>
                <c:pt idx="2221">
                  <c:v>39.1769147026816</c:v>
                </c:pt>
                <c:pt idx="2222">
                  <c:v>39.1769146887613</c:v>
                </c:pt>
                <c:pt idx="2223">
                  <c:v>39.176914673623102</c:v>
                </c:pt>
                <c:pt idx="2224">
                  <c:v>39.176914657923298</c:v>
                </c:pt>
                <c:pt idx="2225">
                  <c:v>39.176914643313296</c:v>
                </c:pt>
                <c:pt idx="2226">
                  <c:v>39.1769146283712</c:v>
                </c:pt>
                <c:pt idx="2227">
                  <c:v>39.176914613250602</c:v>
                </c:pt>
                <c:pt idx="2228">
                  <c:v>39.176914600757499</c:v>
                </c:pt>
                <c:pt idx="2229">
                  <c:v>39.176914585367804</c:v>
                </c:pt>
                <c:pt idx="2230">
                  <c:v>39.176914571553901</c:v>
                </c:pt>
                <c:pt idx="2231">
                  <c:v>39.176914558420101</c:v>
                </c:pt>
                <c:pt idx="2232">
                  <c:v>39.176914543721502</c:v>
                </c:pt>
                <c:pt idx="2233">
                  <c:v>39.176914528424703</c:v>
                </c:pt>
                <c:pt idx="2234">
                  <c:v>39.176914514603297</c:v>
                </c:pt>
                <c:pt idx="2235">
                  <c:v>39.1769145007231</c:v>
                </c:pt>
                <c:pt idx="2236">
                  <c:v>39.176914488072001</c:v>
                </c:pt>
                <c:pt idx="2237">
                  <c:v>39.176914475624294</c:v>
                </c:pt>
                <c:pt idx="2238">
                  <c:v>39.176914460662395</c:v>
                </c:pt>
                <c:pt idx="2239">
                  <c:v>39.176914447979101</c:v>
                </c:pt>
                <c:pt idx="2240">
                  <c:v>39.176914433378002</c:v>
                </c:pt>
                <c:pt idx="2241">
                  <c:v>39.176914420366202</c:v>
                </c:pt>
                <c:pt idx="2242">
                  <c:v>39.176914408735897</c:v>
                </c:pt>
                <c:pt idx="2243">
                  <c:v>39.176914395855896</c:v>
                </c:pt>
                <c:pt idx="2244">
                  <c:v>39.176914383449201</c:v>
                </c:pt>
                <c:pt idx="2245">
                  <c:v>39.176914371638702</c:v>
                </c:pt>
                <c:pt idx="2246">
                  <c:v>39.1769143582612</c:v>
                </c:pt>
                <c:pt idx="2247">
                  <c:v>39.1769143448102</c:v>
                </c:pt>
                <c:pt idx="2248">
                  <c:v>39.176914334339905</c:v>
                </c:pt>
                <c:pt idx="2249">
                  <c:v>39.176914321012099</c:v>
                </c:pt>
                <c:pt idx="2250">
                  <c:v>39.1769143085262</c:v>
                </c:pt>
                <c:pt idx="2251">
                  <c:v>39.1769142969491</c:v>
                </c:pt>
                <c:pt idx="2252">
                  <c:v>39.176914286152602</c:v>
                </c:pt>
                <c:pt idx="2253">
                  <c:v>39.176914274028299</c:v>
                </c:pt>
                <c:pt idx="2254">
                  <c:v>39.1769142623722</c:v>
                </c:pt>
                <c:pt idx="2255">
                  <c:v>39.176914249821401</c:v>
                </c:pt>
                <c:pt idx="2256">
                  <c:v>39.176914239427106</c:v>
                </c:pt>
                <c:pt idx="2257">
                  <c:v>39.176914227876601</c:v>
                </c:pt>
                <c:pt idx="2258">
                  <c:v>39.176914217453096</c:v>
                </c:pt>
                <c:pt idx="2259">
                  <c:v>39.176914206195995</c:v>
                </c:pt>
                <c:pt idx="2260">
                  <c:v>39.1769141962737</c:v>
                </c:pt>
                <c:pt idx="2261">
                  <c:v>39.176914185242602</c:v>
                </c:pt>
                <c:pt idx="2262">
                  <c:v>39.176914173349395</c:v>
                </c:pt>
                <c:pt idx="2263">
                  <c:v>39.176914162924199</c:v>
                </c:pt>
                <c:pt idx="2264">
                  <c:v>39.176914152406198</c:v>
                </c:pt>
                <c:pt idx="2265">
                  <c:v>39.176914141447298</c:v>
                </c:pt>
                <c:pt idx="2266">
                  <c:v>39.176914131230106</c:v>
                </c:pt>
                <c:pt idx="2267">
                  <c:v>39.176914121180801</c:v>
                </c:pt>
                <c:pt idx="2268">
                  <c:v>39.1769141130126</c:v>
                </c:pt>
                <c:pt idx="2269">
                  <c:v>39.176914101075099</c:v>
                </c:pt>
                <c:pt idx="2270">
                  <c:v>39.176914092218603</c:v>
                </c:pt>
                <c:pt idx="2271">
                  <c:v>39.176914081025899</c:v>
                </c:pt>
                <c:pt idx="2272">
                  <c:v>39.176914072131098</c:v>
                </c:pt>
                <c:pt idx="2273">
                  <c:v>39.176914063080403</c:v>
                </c:pt>
                <c:pt idx="2274">
                  <c:v>39.176914052104401</c:v>
                </c:pt>
                <c:pt idx="2275">
                  <c:v>39.176914042534499</c:v>
                </c:pt>
                <c:pt idx="2276">
                  <c:v>39.176914033913903</c:v>
                </c:pt>
                <c:pt idx="2277">
                  <c:v>39.176914025275899</c:v>
                </c:pt>
                <c:pt idx="2278">
                  <c:v>39.176914015575299</c:v>
                </c:pt>
                <c:pt idx="2279">
                  <c:v>39.176914006593499</c:v>
                </c:pt>
                <c:pt idx="2280">
                  <c:v>39.1769139984169</c:v>
                </c:pt>
                <c:pt idx="2281">
                  <c:v>39.176913988620001</c:v>
                </c:pt>
                <c:pt idx="2282">
                  <c:v>39.176913979603597</c:v>
                </c:pt>
                <c:pt idx="2283">
                  <c:v>39.176913972029702</c:v>
                </c:pt>
                <c:pt idx="2284">
                  <c:v>39.1769139620787</c:v>
                </c:pt>
                <c:pt idx="2285">
                  <c:v>39.176913955368597</c:v>
                </c:pt>
                <c:pt idx="2286">
                  <c:v>39.176913945850195</c:v>
                </c:pt>
                <c:pt idx="2287">
                  <c:v>39.176913936895595</c:v>
                </c:pt>
                <c:pt idx="2288">
                  <c:v>39.176913927760204</c:v>
                </c:pt>
                <c:pt idx="2289">
                  <c:v>39.176913920069204</c:v>
                </c:pt>
                <c:pt idx="2290">
                  <c:v>39.176913912236301</c:v>
                </c:pt>
                <c:pt idx="2291">
                  <c:v>39.176913903871899</c:v>
                </c:pt>
                <c:pt idx="2292">
                  <c:v>39.176913896994499</c:v>
                </c:pt>
                <c:pt idx="2293">
                  <c:v>39.1769138894023</c:v>
                </c:pt>
                <c:pt idx="2294">
                  <c:v>39.176913881054098</c:v>
                </c:pt>
                <c:pt idx="2295">
                  <c:v>39.176913873635101</c:v>
                </c:pt>
                <c:pt idx="2296">
                  <c:v>39.176913867013695</c:v>
                </c:pt>
                <c:pt idx="2297">
                  <c:v>39.176913858304601</c:v>
                </c:pt>
                <c:pt idx="2298">
                  <c:v>39.176913850972298</c:v>
                </c:pt>
                <c:pt idx="2299">
                  <c:v>39.176913844934496</c:v>
                </c:pt>
                <c:pt idx="2300">
                  <c:v>39.176913837195798</c:v>
                </c:pt>
                <c:pt idx="2301">
                  <c:v>39.176913830527397</c:v>
                </c:pt>
                <c:pt idx="2302">
                  <c:v>39.176913822906904</c:v>
                </c:pt>
                <c:pt idx="2303">
                  <c:v>39.176913816487698</c:v>
                </c:pt>
                <c:pt idx="2304">
                  <c:v>39.176913808832701</c:v>
                </c:pt>
                <c:pt idx="2305">
                  <c:v>39.176913801921103</c:v>
                </c:pt>
                <c:pt idx="2306">
                  <c:v>39.176913795500404</c:v>
                </c:pt>
                <c:pt idx="2307">
                  <c:v>39.176913789750898</c:v>
                </c:pt>
                <c:pt idx="2308">
                  <c:v>39.176913783100503</c:v>
                </c:pt>
                <c:pt idx="2309">
                  <c:v>39.176913777659095</c:v>
                </c:pt>
                <c:pt idx="2310">
                  <c:v>39.176913771573702</c:v>
                </c:pt>
                <c:pt idx="2311">
                  <c:v>39.176913764575595</c:v>
                </c:pt>
                <c:pt idx="2312">
                  <c:v>39.176913758684698</c:v>
                </c:pt>
                <c:pt idx="2313">
                  <c:v>39.1769137508131</c:v>
                </c:pt>
                <c:pt idx="2314">
                  <c:v>39.176913744004899</c:v>
                </c:pt>
                <c:pt idx="2315">
                  <c:v>39.176913739753097</c:v>
                </c:pt>
                <c:pt idx="2316">
                  <c:v>39.176913732700498</c:v>
                </c:pt>
                <c:pt idx="2317">
                  <c:v>39.176913728130202</c:v>
                </c:pt>
                <c:pt idx="2318">
                  <c:v>39.176913719907006</c:v>
                </c:pt>
                <c:pt idx="2319">
                  <c:v>39.176913717453203</c:v>
                </c:pt>
                <c:pt idx="2320">
                  <c:v>39.176913710156299</c:v>
                </c:pt>
                <c:pt idx="2321">
                  <c:v>39.176913703679304</c:v>
                </c:pt>
                <c:pt idx="2322">
                  <c:v>39.176913698917204</c:v>
                </c:pt>
                <c:pt idx="2323">
                  <c:v>39.176913694743703</c:v>
                </c:pt>
                <c:pt idx="2324">
                  <c:v>39.176913689302403</c:v>
                </c:pt>
                <c:pt idx="2325">
                  <c:v>39.1769136838207</c:v>
                </c:pt>
                <c:pt idx="2326">
                  <c:v>39.176913678049097</c:v>
                </c:pt>
                <c:pt idx="2327">
                  <c:v>39.176913672612997</c:v>
                </c:pt>
                <c:pt idx="2328">
                  <c:v>39.176913668695697</c:v>
                </c:pt>
                <c:pt idx="2329">
                  <c:v>39.176913663855295</c:v>
                </c:pt>
                <c:pt idx="2330">
                  <c:v>39.176913657886601</c:v>
                </c:pt>
                <c:pt idx="2331">
                  <c:v>39.176913654845102</c:v>
                </c:pt>
                <c:pt idx="2332">
                  <c:v>39.176913650372903</c:v>
                </c:pt>
                <c:pt idx="2333">
                  <c:v>39.176913645356997</c:v>
                </c:pt>
                <c:pt idx="2334">
                  <c:v>39.176913641023106</c:v>
                </c:pt>
                <c:pt idx="2335">
                  <c:v>39.176913636785095</c:v>
                </c:pt>
                <c:pt idx="2336">
                  <c:v>39.1769136321346</c:v>
                </c:pt>
                <c:pt idx="2337">
                  <c:v>39.176913627257598</c:v>
                </c:pt>
                <c:pt idx="2338">
                  <c:v>39.176913624371501</c:v>
                </c:pt>
                <c:pt idx="2339">
                  <c:v>39.176913618838704</c:v>
                </c:pt>
                <c:pt idx="2340">
                  <c:v>39.176913613799698</c:v>
                </c:pt>
                <c:pt idx="2341">
                  <c:v>39.176913609429498</c:v>
                </c:pt>
                <c:pt idx="2342">
                  <c:v>39.176913606654402</c:v>
                </c:pt>
                <c:pt idx="2343">
                  <c:v>39.1769136025774</c:v>
                </c:pt>
                <c:pt idx="2344">
                  <c:v>39.1769135988987</c:v>
                </c:pt>
                <c:pt idx="2345">
                  <c:v>39.176913596047299</c:v>
                </c:pt>
                <c:pt idx="2346">
                  <c:v>39.1769135917935</c:v>
                </c:pt>
                <c:pt idx="2347">
                  <c:v>39.176913588363306</c:v>
                </c:pt>
                <c:pt idx="2348">
                  <c:v>39.176913583532098</c:v>
                </c:pt>
                <c:pt idx="2349">
                  <c:v>39.176913580974798</c:v>
                </c:pt>
                <c:pt idx="2350">
                  <c:v>39.176913576249298</c:v>
                </c:pt>
                <c:pt idx="2351">
                  <c:v>39.176913572131696</c:v>
                </c:pt>
                <c:pt idx="2352">
                  <c:v>39.176913568785501</c:v>
                </c:pt>
                <c:pt idx="2353">
                  <c:v>39.1769135647639</c:v>
                </c:pt>
                <c:pt idx="2354">
                  <c:v>39.176913561961499</c:v>
                </c:pt>
                <c:pt idx="2355">
                  <c:v>39.1769135585226</c:v>
                </c:pt>
                <c:pt idx="2356">
                  <c:v>39.176913554932696</c:v>
                </c:pt>
                <c:pt idx="2357">
                  <c:v>39.176913552837796</c:v>
                </c:pt>
                <c:pt idx="2358">
                  <c:v>39.176913549000602</c:v>
                </c:pt>
                <c:pt idx="2359">
                  <c:v>39.176913547212102</c:v>
                </c:pt>
                <c:pt idx="2360">
                  <c:v>39.176913543321405</c:v>
                </c:pt>
                <c:pt idx="2361">
                  <c:v>39.176913541769501</c:v>
                </c:pt>
                <c:pt idx="2362">
                  <c:v>39.176913538665801</c:v>
                </c:pt>
                <c:pt idx="2363">
                  <c:v>39.176913536063097</c:v>
                </c:pt>
                <c:pt idx="2364">
                  <c:v>39.176913532347498</c:v>
                </c:pt>
                <c:pt idx="2365">
                  <c:v>39.176913530271499</c:v>
                </c:pt>
                <c:pt idx="2366">
                  <c:v>39.176913527535298</c:v>
                </c:pt>
                <c:pt idx="2367">
                  <c:v>39.1769135252189</c:v>
                </c:pt>
                <c:pt idx="2368">
                  <c:v>39.176913521727705</c:v>
                </c:pt>
                <c:pt idx="2369">
                  <c:v>39.176913519036702</c:v>
                </c:pt>
                <c:pt idx="2370">
                  <c:v>39.176913517349398</c:v>
                </c:pt>
                <c:pt idx="2371">
                  <c:v>39.176913514725996</c:v>
                </c:pt>
                <c:pt idx="2372">
                  <c:v>39.176913512492796</c:v>
                </c:pt>
                <c:pt idx="2373">
                  <c:v>39.176913510967296</c:v>
                </c:pt>
                <c:pt idx="2374">
                  <c:v>39.176913508998801</c:v>
                </c:pt>
                <c:pt idx="2375">
                  <c:v>39.176913505893097</c:v>
                </c:pt>
                <c:pt idx="2376">
                  <c:v>39.1769135051888</c:v>
                </c:pt>
                <c:pt idx="2377">
                  <c:v>39.176913501930102</c:v>
                </c:pt>
                <c:pt idx="2378">
                  <c:v>39.176913499042506</c:v>
                </c:pt>
                <c:pt idx="2379">
                  <c:v>39.176913498333597</c:v>
                </c:pt>
                <c:pt idx="2380">
                  <c:v>39.176913496651501</c:v>
                </c:pt>
                <c:pt idx="2381">
                  <c:v>39.176913495372396</c:v>
                </c:pt>
                <c:pt idx="2382">
                  <c:v>39.176913493677503</c:v>
                </c:pt>
                <c:pt idx="2383">
                  <c:v>39.176913492073595</c:v>
                </c:pt>
                <c:pt idx="2384">
                  <c:v>39.176913489616801</c:v>
                </c:pt>
                <c:pt idx="2385">
                  <c:v>39.176913487927202</c:v>
                </c:pt>
                <c:pt idx="2386">
                  <c:v>39.176913486990898</c:v>
                </c:pt>
                <c:pt idx="2387">
                  <c:v>39.176913484934097</c:v>
                </c:pt>
                <c:pt idx="2388">
                  <c:v>39.176913483656598</c:v>
                </c:pt>
                <c:pt idx="2389">
                  <c:v>39.176913481737202</c:v>
                </c:pt>
                <c:pt idx="2390">
                  <c:v>39.1769134804901</c:v>
                </c:pt>
                <c:pt idx="2391">
                  <c:v>39.176913479052203</c:v>
                </c:pt>
                <c:pt idx="2392">
                  <c:v>39.176913477020499</c:v>
                </c:pt>
                <c:pt idx="2393">
                  <c:v>39.176913474786097</c:v>
                </c:pt>
                <c:pt idx="2394">
                  <c:v>39.176913475444799</c:v>
                </c:pt>
                <c:pt idx="2395">
                  <c:v>39.176913472876599</c:v>
                </c:pt>
                <c:pt idx="2396">
                  <c:v>39.176913471392503</c:v>
                </c:pt>
                <c:pt idx="2397">
                  <c:v>39.176913470066097</c:v>
                </c:pt>
                <c:pt idx="2398">
                  <c:v>39.176913469083303</c:v>
                </c:pt>
                <c:pt idx="2399">
                  <c:v>39.176913467604102</c:v>
                </c:pt>
                <c:pt idx="2400">
                  <c:v>39.176913465679895</c:v>
                </c:pt>
                <c:pt idx="2401">
                  <c:v>39.176913464819201</c:v>
                </c:pt>
                <c:pt idx="2402">
                  <c:v>39.176913463843903</c:v>
                </c:pt>
                <c:pt idx="2403">
                  <c:v>39.176913462508303</c:v>
                </c:pt>
                <c:pt idx="2404">
                  <c:v>39.176913461312601</c:v>
                </c:pt>
                <c:pt idx="2405">
                  <c:v>39.176913460776703</c:v>
                </c:pt>
                <c:pt idx="2406">
                  <c:v>39.176913460129697</c:v>
                </c:pt>
                <c:pt idx="2407">
                  <c:v>39.176913459495296</c:v>
                </c:pt>
                <c:pt idx="2408">
                  <c:v>39.176913458241501</c:v>
                </c:pt>
                <c:pt idx="2409">
                  <c:v>39.176913457680399</c:v>
                </c:pt>
                <c:pt idx="2410">
                  <c:v>39.176913456774699</c:v>
                </c:pt>
                <c:pt idx="2411">
                  <c:v>39.176913456234502</c:v>
                </c:pt>
                <c:pt idx="2412">
                  <c:v>39.176913455901804</c:v>
                </c:pt>
                <c:pt idx="2413">
                  <c:v>39.176913455407899</c:v>
                </c:pt>
                <c:pt idx="2414">
                  <c:v>39.1769134557439</c:v>
                </c:pt>
                <c:pt idx="2415">
                  <c:v>39.176913453699505</c:v>
                </c:pt>
                <c:pt idx="2416">
                  <c:v>39.176913453277301</c:v>
                </c:pt>
                <c:pt idx="2417">
                  <c:v>39.176913453171601</c:v>
                </c:pt>
                <c:pt idx="2418">
                  <c:v>39.176913452939402</c:v>
                </c:pt>
                <c:pt idx="2419">
                  <c:v>39.1769134513955</c:v>
                </c:pt>
                <c:pt idx="2420">
                  <c:v>39.176913450857803</c:v>
                </c:pt>
                <c:pt idx="2421">
                  <c:v>39.176913450252599</c:v>
                </c:pt>
                <c:pt idx="2422">
                  <c:v>39.176913449914302</c:v>
                </c:pt>
                <c:pt idx="2423">
                  <c:v>39.176913449440704</c:v>
                </c:pt>
                <c:pt idx="2424">
                  <c:v>39.176913448756295</c:v>
                </c:pt>
                <c:pt idx="2425">
                  <c:v>39.176913450261097</c:v>
                </c:pt>
                <c:pt idx="2426">
                  <c:v>39.176913450027399</c:v>
                </c:pt>
                <c:pt idx="2427">
                  <c:v>39.176913449192199</c:v>
                </c:pt>
                <c:pt idx="2428">
                  <c:v>39.176913449101299</c:v>
                </c:pt>
                <c:pt idx="2429">
                  <c:v>39.176913449044598</c:v>
                </c:pt>
                <c:pt idx="2430">
                  <c:v>39.176913447794497</c:v>
                </c:pt>
                <c:pt idx="2431">
                  <c:v>39.176913449368705</c:v>
                </c:pt>
                <c:pt idx="2432">
                  <c:v>39.176913448778798</c:v>
                </c:pt>
                <c:pt idx="2433">
                  <c:v>39.176913448404399</c:v>
                </c:pt>
                <c:pt idx="2434">
                  <c:v>39.176913449394299</c:v>
                </c:pt>
                <c:pt idx="2435">
                  <c:v>39.176913448547602</c:v>
                </c:pt>
                <c:pt idx="2436">
                  <c:v>39.176913449327998</c:v>
                </c:pt>
                <c:pt idx="2437">
                  <c:v>39.1769134499581</c:v>
                </c:pt>
                <c:pt idx="2438">
                  <c:v>39.176913449153503</c:v>
                </c:pt>
                <c:pt idx="2439">
                  <c:v>39.176913449561901</c:v>
                </c:pt>
                <c:pt idx="2440">
                  <c:v>39.176913450060397</c:v>
                </c:pt>
                <c:pt idx="2441">
                  <c:v>39.176913450009401</c:v>
                </c:pt>
                <c:pt idx="2442">
                  <c:v>39.176913449606502</c:v>
                </c:pt>
                <c:pt idx="2443">
                  <c:v>39.176913450005898</c:v>
                </c:pt>
                <c:pt idx="2444">
                  <c:v>39.176913449375697</c:v>
                </c:pt>
                <c:pt idx="2445">
                  <c:v>39.1769134505276</c:v>
                </c:pt>
                <c:pt idx="2446">
                  <c:v>39.176913450582305</c:v>
                </c:pt>
                <c:pt idx="2447">
                  <c:v>39.176913450547694</c:v>
                </c:pt>
                <c:pt idx="2448">
                  <c:v>39.176913452365099</c:v>
                </c:pt>
                <c:pt idx="2449">
                  <c:v>39.176913452515294</c:v>
                </c:pt>
                <c:pt idx="2450">
                  <c:v>39.176913452256201</c:v>
                </c:pt>
                <c:pt idx="2451">
                  <c:v>39.176913452346398</c:v>
                </c:pt>
                <c:pt idx="2452">
                  <c:v>39.176913453412801</c:v>
                </c:pt>
                <c:pt idx="2453">
                  <c:v>39.1769134534605</c:v>
                </c:pt>
                <c:pt idx="2454">
                  <c:v>39.1769134536856</c:v>
                </c:pt>
                <c:pt idx="2455">
                  <c:v>39.176913453499196</c:v>
                </c:pt>
                <c:pt idx="2456">
                  <c:v>39.176913455417804</c:v>
                </c:pt>
                <c:pt idx="2457">
                  <c:v>39.176913456028906</c:v>
                </c:pt>
                <c:pt idx="2458">
                  <c:v>39.176913455980397</c:v>
                </c:pt>
                <c:pt idx="2459">
                  <c:v>39.176913457107105</c:v>
                </c:pt>
                <c:pt idx="2460">
                  <c:v>39.176913456950899</c:v>
                </c:pt>
                <c:pt idx="2461">
                  <c:v>39.176913457716303</c:v>
                </c:pt>
                <c:pt idx="2462">
                  <c:v>39.176913458639198</c:v>
                </c:pt>
                <c:pt idx="2463">
                  <c:v>39.176913459167402</c:v>
                </c:pt>
                <c:pt idx="2464">
                  <c:v>39.176913459707301</c:v>
                </c:pt>
                <c:pt idx="2465">
                  <c:v>39.176913459546796</c:v>
                </c:pt>
                <c:pt idx="2466">
                  <c:v>39.176913461088098</c:v>
                </c:pt>
                <c:pt idx="2467">
                  <c:v>39.176913461825002</c:v>
                </c:pt>
                <c:pt idx="2468">
                  <c:v>39.176913463110196</c:v>
                </c:pt>
                <c:pt idx="2469">
                  <c:v>39.176913464188395</c:v>
                </c:pt>
                <c:pt idx="2470">
                  <c:v>39.176913462804897</c:v>
                </c:pt>
                <c:pt idx="2471">
                  <c:v>39.176913464565899</c:v>
                </c:pt>
                <c:pt idx="2472">
                  <c:v>39.176913464682599</c:v>
                </c:pt>
                <c:pt idx="2473">
                  <c:v>39.176913465799302</c:v>
                </c:pt>
                <c:pt idx="2474">
                  <c:v>39.176913465650699</c:v>
                </c:pt>
                <c:pt idx="2475">
                  <c:v>39.176913467812497</c:v>
                </c:pt>
                <c:pt idx="2476">
                  <c:v>39.176913468495201</c:v>
                </c:pt>
                <c:pt idx="2477">
                  <c:v>39.176913469442496</c:v>
                </c:pt>
                <c:pt idx="2478">
                  <c:v>39.176913469552005</c:v>
                </c:pt>
                <c:pt idx="2479">
                  <c:v>39.176913470836801</c:v>
                </c:pt>
                <c:pt idx="2480">
                  <c:v>39.176913470688802</c:v>
                </c:pt>
                <c:pt idx="2481">
                  <c:v>39.176913470523999</c:v>
                </c:pt>
                <c:pt idx="2482">
                  <c:v>39.176913472213002</c:v>
                </c:pt>
                <c:pt idx="2483">
                  <c:v>39.176913473573599</c:v>
                </c:pt>
                <c:pt idx="2484">
                  <c:v>39.176913475468794</c:v>
                </c:pt>
                <c:pt idx="2485">
                  <c:v>39.176913475782996</c:v>
                </c:pt>
                <c:pt idx="2486">
                  <c:v>39.176913477061802</c:v>
                </c:pt>
                <c:pt idx="2487">
                  <c:v>39.176913477640802</c:v>
                </c:pt>
                <c:pt idx="2488">
                  <c:v>39.176913478811699</c:v>
                </c:pt>
                <c:pt idx="2489">
                  <c:v>39.176913481022098</c:v>
                </c:pt>
                <c:pt idx="2490">
                  <c:v>39.176913480907501</c:v>
                </c:pt>
                <c:pt idx="2491">
                  <c:v>39.176913482223902</c:v>
                </c:pt>
                <c:pt idx="2492">
                  <c:v>39.176913483963503</c:v>
                </c:pt>
                <c:pt idx="2493">
                  <c:v>39.176913485033502</c:v>
                </c:pt>
                <c:pt idx="2494">
                  <c:v>39.176913485494097</c:v>
                </c:pt>
                <c:pt idx="2495">
                  <c:v>39.176913487110198</c:v>
                </c:pt>
                <c:pt idx="2496">
                  <c:v>39.176913488616002</c:v>
                </c:pt>
                <c:pt idx="2497">
                  <c:v>39.176913489555901</c:v>
                </c:pt>
                <c:pt idx="2498">
                  <c:v>39.1769134906164</c:v>
                </c:pt>
                <c:pt idx="2499">
                  <c:v>39.176913491202697</c:v>
                </c:pt>
                <c:pt idx="2500">
                  <c:v>39.176913493627296</c:v>
                </c:pt>
                <c:pt idx="2501">
                  <c:v>39.176913495071105</c:v>
                </c:pt>
                <c:pt idx="2502">
                  <c:v>39.176913494256105</c:v>
                </c:pt>
                <c:pt idx="2503">
                  <c:v>39.176913497561095</c:v>
                </c:pt>
                <c:pt idx="2504">
                  <c:v>39.176913498081795</c:v>
                </c:pt>
                <c:pt idx="2505">
                  <c:v>39.1769134994898</c:v>
                </c:pt>
                <c:pt idx="2506">
                  <c:v>39.1769135003847</c:v>
                </c:pt>
                <c:pt idx="2507">
                  <c:v>39.176913501323995</c:v>
                </c:pt>
                <c:pt idx="2508">
                  <c:v>39.176913504093896</c:v>
                </c:pt>
                <c:pt idx="2509">
                  <c:v>39.176913504701901</c:v>
                </c:pt>
                <c:pt idx="2510">
                  <c:v>39.176913505042201</c:v>
                </c:pt>
                <c:pt idx="2511">
                  <c:v>39.176913506442403</c:v>
                </c:pt>
                <c:pt idx="2512">
                  <c:v>39.176913507119302</c:v>
                </c:pt>
                <c:pt idx="2513">
                  <c:v>39.1769135086804</c:v>
                </c:pt>
                <c:pt idx="2514">
                  <c:v>39.176913510147401</c:v>
                </c:pt>
                <c:pt idx="2515">
                  <c:v>39.1769135113571</c:v>
                </c:pt>
                <c:pt idx="2516">
                  <c:v>39.176913512075302</c:v>
                </c:pt>
                <c:pt idx="2517">
                  <c:v>39.176913513095805</c:v>
                </c:pt>
                <c:pt idx="2518">
                  <c:v>39.176913514106005</c:v>
                </c:pt>
                <c:pt idx="2519">
                  <c:v>39.176913514566394</c:v>
                </c:pt>
                <c:pt idx="2520">
                  <c:v>39.176913516190595</c:v>
                </c:pt>
                <c:pt idx="2521">
                  <c:v>39.176913516333599</c:v>
                </c:pt>
                <c:pt idx="2522">
                  <c:v>39.1769135183727</c:v>
                </c:pt>
                <c:pt idx="2523">
                  <c:v>39.176913520136303</c:v>
                </c:pt>
                <c:pt idx="2524">
                  <c:v>39.176913520937802</c:v>
                </c:pt>
                <c:pt idx="2525">
                  <c:v>39.176913521857799</c:v>
                </c:pt>
                <c:pt idx="2526">
                  <c:v>39.176913522904101</c:v>
                </c:pt>
                <c:pt idx="2527">
                  <c:v>39.176913525014697</c:v>
                </c:pt>
                <c:pt idx="2528">
                  <c:v>39.1769135259565</c:v>
                </c:pt>
                <c:pt idx="2529">
                  <c:v>39.176913528586802</c:v>
                </c:pt>
                <c:pt idx="2530">
                  <c:v>39.176913529444697</c:v>
                </c:pt>
                <c:pt idx="2531">
                  <c:v>39.176913529057501</c:v>
                </c:pt>
                <c:pt idx="2532">
                  <c:v>39.176913530906297</c:v>
                </c:pt>
                <c:pt idx="2533">
                  <c:v>39.1769135325492</c:v>
                </c:pt>
                <c:pt idx="2534">
                  <c:v>39.176913533978201</c:v>
                </c:pt>
                <c:pt idx="2535">
                  <c:v>39.176913536074501</c:v>
                </c:pt>
                <c:pt idx="2536">
                  <c:v>39.1769135361534</c:v>
                </c:pt>
                <c:pt idx="2537">
                  <c:v>39.176913538205397</c:v>
                </c:pt>
                <c:pt idx="2538">
                  <c:v>39.176913538923401</c:v>
                </c:pt>
                <c:pt idx="2539">
                  <c:v>39.176913540668302</c:v>
                </c:pt>
                <c:pt idx="2540">
                  <c:v>39.176913541757905</c:v>
                </c:pt>
                <c:pt idx="2541">
                  <c:v>39.176913544005004</c:v>
                </c:pt>
                <c:pt idx="2542">
                  <c:v>39.176913545615903</c:v>
                </c:pt>
                <c:pt idx="2543">
                  <c:v>39.176913546025197</c:v>
                </c:pt>
                <c:pt idx="2544">
                  <c:v>39.176913546801003</c:v>
                </c:pt>
                <c:pt idx="2545">
                  <c:v>39.176913549431099</c:v>
                </c:pt>
                <c:pt idx="2546">
                  <c:v>39.176913549758304</c:v>
                </c:pt>
                <c:pt idx="2547">
                  <c:v>39.176913550232797</c:v>
                </c:pt>
                <c:pt idx="2548">
                  <c:v>39.176913552109305</c:v>
                </c:pt>
                <c:pt idx="2549">
                  <c:v>39.176913554096501</c:v>
                </c:pt>
                <c:pt idx="2550">
                  <c:v>39.176913553984903</c:v>
                </c:pt>
                <c:pt idx="2551">
                  <c:v>39.176913556732899</c:v>
                </c:pt>
                <c:pt idx="2552">
                  <c:v>39.176913557941795</c:v>
                </c:pt>
                <c:pt idx="2553">
                  <c:v>39.176913559233405</c:v>
                </c:pt>
                <c:pt idx="2554">
                  <c:v>39.176913560247705</c:v>
                </c:pt>
                <c:pt idx="2555">
                  <c:v>39.1769135615667</c:v>
                </c:pt>
                <c:pt idx="2556">
                  <c:v>39.176913564354599</c:v>
                </c:pt>
                <c:pt idx="2557">
                  <c:v>39.176913564153097</c:v>
                </c:pt>
                <c:pt idx="2558">
                  <c:v>39.176913565131201</c:v>
                </c:pt>
                <c:pt idx="2559">
                  <c:v>39.176913567495305</c:v>
                </c:pt>
                <c:pt idx="2560">
                  <c:v>39.176913567647496</c:v>
                </c:pt>
                <c:pt idx="2561">
                  <c:v>39.176913569737394</c:v>
                </c:pt>
                <c:pt idx="2562">
                  <c:v>39.176913571611799</c:v>
                </c:pt>
                <c:pt idx="2563">
                  <c:v>39.176913571961698</c:v>
                </c:pt>
                <c:pt idx="2564">
                  <c:v>39.1769135741974</c:v>
                </c:pt>
                <c:pt idx="2565">
                  <c:v>39.176913573496201</c:v>
                </c:pt>
                <c:pt idx="2566">
                  <c:v>39.176913576375604</c:v>
                </c:pt>
                <c:pt idx="2567">
                  <c:v>39.1769135776225</c:v>
                </c:pt>
                <c:pt idx="2568">
                  <c:v>39.1769135796497</c:v>
                </c:pt>
                <c:pt idx="2569">
                  <c:v>39.176913580128101</c:v>
                </c:pt>
                <c:pt idx="2570">
                  <c:v>39.176913582325895</c:v>
                </c:pt>
                <c:pt idx="2571">
                  <c:v>39.176913582960204</c:v>
                </c:pt>
                <c:pt idx="2572">
                  <c:v>39.176913584151997</c:v>
                </c:pt>
                <c:pt idx="2573">
                  <c:v>39.176913585391802</c:v>
                </c:pt>
                <c:pt idx="2574">
                  <c:v>39.176913585981403</c:v>
                </c:pt>
                <c:pt idx="2575">
                  <c:v>39.176913586913997</c:v>
                </c:pt>
                <c:pt idx="2576">
                  <c:v>39.176913588925402</c:v>
                </c:pt>
                <c:pt idx="2577">
                  <c:v>39.176913589781897</c:v>
                </c:pt>
                <c:pt idx="2578">
                  <c:v>39.176913591494099</c:v>
                </c:pt>
                <c:pt idx="2579">
                  <c:v>39.176913592766098</c:v>
                </c:pt>
                <c:pt idx="2580">
                  <c:v>39.176913594261798</c:v>
                </c:pt>
                <c:pt idx="2581">
                  <c:v>39.176913595259194</c:v>
                </c:pt>
                <c:pt idx="2582">
                  <c:v>39.1769135961163</c:v>
                </c:pt>
                <c:pt idx="2583">
                  <c:v>39.176913597795206</c:v>
                </c:pt>
                <c:pt idx="2584">
                  <c:v>39.176913599169595</c:v>
                </c:pt>
                <c:pt idx="2585">
                  <c:v>39.1769136007985</c:v>
                </c:pt>
                <c:pt idx="2586">
                  <c:v>39.1769136020079</c:v>
                </c:pt>
                <c:pt idx="2587">
                  <c:v>39.176913602666097</c:v>
                </c:pt>
                <c:pt idx="2588">
                  <c:v>39.176913605428801</c:v>
                </c:pt>
                <c:pt idx="2589">
                  <c:v>39.176913605699404</c:v>
                </c:pt>
                <c:pt idx="2590">
                  <c:v>39.176913605460101</c:v>
                </c:pt>
                <c:pt idx="2591">
                  <c:v>39.176913607459497</c:v>
                </c:pt>
                <c:pt idx="2592">
                  <c:v>39.176913608433502</c:v>
                </c:pt>
                <c:pt idx="2593">
                  <c:v>39.176913609516703</c:v>
                </c:pt>
                <c:pt idx="2594">
                  <c:v>39.1769136107931</c:v>
                </c:pt>
                <c:pt idx="2595">
                  <c:v>39.1769136111186</c:v>
                </c:pt>
                <c:pt idx="2596">
                  <c:v>39.176913613735394</c:v>
                </c:pt>
                <c:pt idx="2597">
                  <c:v>39.176913614776502</c:v>
                </c:pt>
                <c:pt idx="2598">
                  <c:v>39.176913615897902</c:v>
                </c:pt>
                <c:pt idx="2599">
                  <c:v>39.176913616307502</c:v>
                </c:pt>
                <c:pt idx="2600">
                  <c:v>39.176913617783796</c:v>
                </c:pt>
                <c:pt idx="2601">
                  <c:v>39.176913617675098</c:v>
                </c:pt>
                <c:pt idx="2602">
                  <c:v>39.176913620679002</c:v>
                </c:pt>
                <c:pt idx="2603">
                  <c:v>39.176913621110103</c:v>
                </c:pt>
                <c:pt idx="2604">
                  <c:v>39.176913623401802</c:v>
                </c:pt>
                <c:pt idx="2605">
                  <c:v>39.176913625789105</c:v>
                </c:pt>
                <c:pt idx="2606">
                  <c:v>39.176913626594697</c:v>
                </c:pt>
                <c:pt idx="2607">
                  <c:v>39.176913627605501</c:v>
                </c:pt>
                <c:pt idx="2608">
                  <c:v>39.176913628230302</c:v>
                </c:pt>
                <c:pt idx="2609">
                  <c:v>39.176913628753205</c:v>
                </c:pt>
                <c:pt idx="2610">
                  <c:v>39.1769136300206</c:v>
                </c:pt>
                <c:pt idx="2611">
                  <c:v>39.1769136307461</c:v>
                </c:pt>
                <c:pt idx="2612">
                  <c:v>39.176913633045899</c:v>
                </c:pt>
                <c:pt idx="2613">
                  <c:v>39.176913633792104</c:v>
                </c:pt>
                <c:pt idx="2614">
                  <c:v>39.176913635097897</c:v>
                </c:pt>
                <c:pt idx="2615">
                  <c:v>39.176913636864406</c:v>
                </c:pt>
                <c:pt idx="2616">
                  <c:v>39.1769136368044</c:v>
                </c:pt>
                <c:pt idx="2617">
                  <c:v>39.176913639415297</c:v>
                </c:pt>
                <c:pt idx="2618">
                  <c:v>39.1769136397278</c:v>
                </c:pt>
                <c:pt idx="2619">
                  <c:v>39.176913640134202</c:v>
                </c:pt>
                <c:pt idx="2620">
                  <c:v>39.1769136425672</c:v>
                </c:pt>
                <c:pt idx="2621">
                  <c:v>39.176913644190797</c:v>
                </c:pt>
                <c:pt idx="2622">
                  <c:v>39.176913644530998</c:v>
                </c:pt>
                <c:pt idx="2623">
                  <c:v>39.176913645488199</c:v>
                </c:pt>
                <c:pt idx="2624">
                  <c:v>39.1769136468751</c:v>
                </c:pt>
                <c:pt idx="2625">
                  <c:v>39.1769136491762</c:v>
                </c:pt>
                <c:pt idx="2626">
                  <c:v>39.1769136486094</c:v>
                </c:pt>
                <c:pt idx="2627">
                  <c:v>39.1769136494975</c:v>
                </c:pt>
                <c:pt idx="2628">
                  <c:v>39.176913650542097</c:v>
                </c:pt>
                <c:pt idx="2629">
                  <c:v>39.176913652925002</c:v>
                </c:pt>
                <c:pt idx="2630">
                  <c:v>39.176913653099405</c:v>
                </c:pt>
                <c:pt idx="2631">
                  <c:v>39.176913654276099</c:v>
                </c:pt>
                <c:pt idx="2632">
                  <c:v>39.176913655660996</c:v>
                </c:pt>
                <c:pt idx="2633">
                  <c:v>39.176913657225604</c:v>
                </c:pt>
                <c:pt idx="2634">
                  <c:v>39.176913656905803</c:v>
                </c:pt>
                <c:pt idx="2635">
                  <c:v>39.176913657002899</c:v>
                </c:pt>
                <c:pt idx="2636">
                  <c:v>39.1769136587289</c:v>
                </c:pt>
                <c:pt idx="2637">
                  <c:v>39.176913660061402</c:v>
                </c:pt>
                <c:pt idx="2638">
                  <c:v>39.176913661196302</c:v>
                </c:pt>
                <c:pt idx="2639">
                  <c:v>39.176913661449298</c:v>
                </c:pt>
                <c:pt idx="2640">
                  <c:v>39.176913662918899</c:v>
                </c:pt>
                <c:pt idx="2641">
                  <c:v>39.176913663885401</c:v>
                </c:pt>
                <c:pt idx="2642">
                  <c:v>39.176913665348295</c:v>
                </c:pt>
                <c:pt idx="2643">
                  <c:v>39.176913665899598</c:v>
                </c:pt>
                <c:pt idx="2644">
                  <c:v>39.1769136681799</c:v>
                </c:pt>
                <c:pt idx="2645">
                  <c:v>39.176913668125096</c:v>
                </c:pt>
                <c:pt idx="2646">
                  <c:v>39.176913668496098</c:v>
                </c:pt>
                <c:pt idx="2647">
                  <c:v>39.176913669573601</c:v>
                </c:pt>
                <c:pt idx="2648">
                  <c:v>39.176913670840499</c:v>
                </c:pt>
                <c:pt idx="2649">
                  <c:v>39.176913671104501</c:v>
                </c:pt>
                <c:pt idx="2650">
                  <c:v>39.176913672575694</c:v>
                </c:pt>
                <c:pt idx="2651">
                  <c:v>39.176913673231901</c:v>
                </c:pt>
                <c:pt idx="2652">
                  <c:v>39.176913673834697</c:v>
                </c:pt>
                <c:pt idx="2653">
                  <c:v>39.176913674695399</c:v>
                </c:pt>
                <c:pt idx="2654">
                  <c:v>39.176913675095498</c:v>
                </c:pt>
                <c:pt idx="2655">
                  <c:v>39.176913677585304</c:v>
                </c:pt>
                <c:pt idx="2656">
                  <c:v>39.1769136777067</c:v>
                </c:pt>
                <c:pt idx="2657">
                  <c:v>39.176913678568098</c:v>
                </c:pt>
                <c:pt idx="2658">
                  <c:v>39.176913678464501</c:v>
                </c:pt>
                <c:pt idx="2659">
                  <c:v>39.1769136801774</c:v>
                </c:pt>
                <c:pt idx="2660">
                  <c:v>39.176913680130596</c:v>
                </c:pt>
                <c:pt idx="2661">
                  <c:v>39.1769136818303</c:v>
                </c:pt>
                <c:pt idx="2662">
                  <c:v>39.176913682041999</c:v>
                </c:pt>
                <c:pt idx="2663">
                  <c:v>39.176913682267596</c:v>
                </c:pt>
                <c:pt idx="2664">
                  <c:v>39.176913683838094</c:v>
                </c:pt>
                <c:pt idx="2665">
                  <c:v>39.1769136848961</c:v>
                </c:pt>
                <c:pt idx="2666">
                  <c:v>39.176913685412295</c:v>
                </c:pt>
                <c:pt idx="2667">
                  <c:v>39.176913685216</c:v>
                </c:pt>
                <c:pt idx="2668">
                  <c:v>39.176913687419805</c:v>
                </c:pt>
                <c:pt idx="2669">
                  <c:v>39.176913688093798</c:v>
                </c:pt>
                <c:pt idx="2670">
                  <c:v>39.176913688745103</c:v>
                </c:pt>
                <c:pt idx="2671">
                  <c:v>39.176913690375599</c:v>
                </c:pt>
                <c:pt idx="2672">
                  <c:v>39.176913690514596</c:v>
                </c:pt>
                <c:pt idx="2673">
                  <c:v>39.176913691499898</c:v>
                </c:pt>
                <c:pt idx="2674">
                  <c:v>39.176913691863803</c:v>
                </c:pt>
                <c:pt idx="2675">
                  <c:v>39.176913693005204</c:v>
                </c:pt>
                <c:pt idx="2676">
                  <c:v>39.176913692764998</c:v>
                </c:pt>
                <c:pt idx="2677">
                  <c:v>39.176913694510105</c:v>
                </c:pt>
                <c:pt idx="2678">
                  <c:v>39.176913694965599</c:v>
                </c:pt>
                <c:pt idx="2679">
                  <c:v>39.176913695049599</c:v>
                </c:pt>
                <c:pt idx="2680">
                  <c:v>39.176913695878397</c:v>
                </c:pt>
                <c:pt idx="2681">
                  <c:v>39.1769136971973</c:v>
                </c:pt>
                <c:pt idx="2682">
                  <c:v>39.176913696796504</c:v>
                </c:pt>
                <c:pt idx="2683">
                  <c:v>39.176913698321698</c:v>
                </c:pt>
                <c:pt idx="2684">
                  <c:v>39.176913698946997</c:v>
                </c:pt>
                <c:pt idx="2685">
                  <c:v>39.176913698676302</c:v>
                </c:pt>
                <c:pt idx="2686">
                  <c:v>39.176913700333998</c:v>
                </c:pt>
                <c:pt idx="2687">
                  <c:v>39.176913700413202</c:v>
                </c:pt>
                <c:pt idx="2688">
                  <c:v>39.176913700799098</c:v>
                </c:pt>
                <c:pt idx="2689">
                  <c:v>39.176913701573596</c:v>
                </c:pt>
                <c:pt idx="2690">
                  <c:v>39.1769137021994</c:v>
                </c:pt>
                <c:pt idx="2691">
                  <c:v>39.176913703145601</c:v>
                </c:pt>
                <c:pt idx="2692">
                  <c:v>39.1769137037913</c:v>
                </c:pt>
                <c:pt idx="2693">
                  <c:v>39.176913704412797</c:v>
                </c:pt>
                <c:pt idx="2694">
                  <c:v>39.176913706372005</c:v>
                </c:pt>
                <c:pt idx="2695">
                  <c:v>39.176913705189698</c:v>
                </c:pt>
                <c:pt idx="2696">
                  <c:v>39.176913706093799</c:v>
                </c:pt>
                <c:pt idx="2697">
                  <c:v>39.176913705644004</c:v>
                </c:pt>
                <c:pt idx="2698">
                  <c:v>39.176913708136098</c:v>
                </c:pt>
                <c:pt idx="2699">
                  <c:v>39.176913707001702</c:v>
                </c:pt>
                <c:pt idx="2700">
                  <c:v>39.176913708142301</c:v>
                </c:pt>
                <c:pt idx="2701">
                  <c:v>39.176913709005099</c:v>
                </c:pt>
                <c:pt idx="2702">
                  <c:v>39.1769137090456</c:v>
                </c:pt>
                <c:pt idx="2703">
                  <c:v>39.1769137095473</c:v>
                </c:pt>
                <c:pt idx="2704">
                  <c:v>39.176913709881504</c:v>
                </c:pt>
                <c:pt idx="2705">
                  <c:v>39.176913710666106</c:v>
                </c:pt>
                <c:pt idx="2706">
                  <c:v>39.176913711508703</c:v>
                </c:pt>
                <c:pt idx="2707">
                  <c:v>39.176913711146604</c:v>
                </c:pt>
                <c:pt idx="2708">
                  <c:v>39.176913712410204</c:v>
                </c:pt>
                <c:pt idx="2709">
                  <c:v>39.176913713325497</c:v>
                </c:pt>
                <c:pt idx="2710">
                  <c:v>39.176913712967995</c:v>
                </c:pt>
                <c:pt idx="2711">
                  <c:v>39.1769137136151</c:v>
                </c:pt>
                <c:pt idx="2712">
                  <c:v>39.1769137142673</c:v>
                </c:pt>
                <c:pt idx="2713">
                  <c:v>39.176913714171903</c:v>
                </c:pt>
                <c:pt idx="2714">
                  <c:v>39.176913715538198</c:v>
                </c:pt>
                <c:pt idx="2715">
                  <c:v>39.176913716676403</c:v>
                </c:pt>
                <c:pt idx="2716">
                  <c:v>39.176913716620298</c:v>
                </c:pt>
                <c:pt idx="2717">
                  <c:v>39.1769137168721</c:v>
                </c:pt>
                <c:pt idx="2718">
                  <c:v>39.176913717138198</c:v>
                </c:pt>
                <c:pt idx="2719">
                  <c:v>39.176913717059897</c:v>
                </c:pt>
                <c:pt idx="2720">
                  <c:v>39.176913717822899</c:v>
                </c:pt>
                <c:pt idx="2721">
                  <c:v>39.176913719279604</c:v>
                </c:pt>
                <c:pt idx="2722">
                  <c:v>39.176913718757497</c:v>
                </c:pt>
                <c:pt idx="2723">
                  <c:v>39.176913719553397</c:v>
                </c:pt>
                <c:pt idx="2724">
                  <c:v>39.176913719666395</c:v>
                </c:pt>
                <c:pt idx="2725">
                  <c:v>39.176913720481899</c:v>
                </c:pt>
                <c:pt idx="2726">
                  <c:v>39.176913720395397</c:v>
                </c:pt>
                <c:pt idx="2727">
                  <c:v>39.176913719649498</c:v>
                </c:pt>
                <c:pt idx="2728">
                  <c:v>39.176913721310001</c:v>
                </c:pt>
                <c:pt idx="2729">
                  <c:v>39.1769137217957</c:v>
                </c:pt>
                <c:pt idx="2730">
                  <c:v>39.176913722068697</c:v>
                </c:pt>
                <c:pt idx="2731">
                  <c:v>39.176913722177503</c:v>
                </c:pt>
                <c:pt idx="2732">
                  <c:v>39.176913722539396</c:v>
                </c:pt>
                <c:pt idx="2733">
                  <c:v>39.176913723129601</c:v>
                </c:pt>
                <c:pt idx="2734">
                  <c:v>39.176913723058597</c:v>
                </c:pt>
                <c:pt idx="2735">
                  <c:v>39.176913724183898</c:v>
                </c:pt>
                <c:pt idx="2736">
                  <c:v>39.176913724973602</c:v>
                </c:pt>
                <c:pt idx="2737">
                  <c:v>39.176913723820995</c:v>
                </c:pt>
                <c:pt idx="2738">
                  <c:v>39.176913724706104</c:v>
                </c:pt>
                <c:pt idx="2739">
                  <c:v>39.176913724430001</c:v>
                </c:pt>
                <c:pt idx="2740">
                  <c:v>39.176913724646695</c:v>
                </c:pt>
                <c:pt idx="2741">
                  <c:v>39.1769137257103</c:v>
                </c:pt>
                <c:pt idx="2742">
                  <c:v>39.176913725330806</c:v>
                </c:pt>
                <c:pt idx="2743">
                  <c:v>39.176913725814799</c:v>
                </c:pt>
                <c:pt idx="2744">
                  <c:v>39.176913726804997</c:v>
                </c:pt>
                <c:pt idx="2745">
                  <c:v>39.176913727686703</c:v>
                </c:pt>
                <c:pt idx="2746">
                  <c:v>39.176913727185401</c:v>
                </c:pt>
                <c:pt idx="2747">
                  <c:v>39.176913727613496</c:v>
                </c:pt>
                <c:pt idx="2748">
                  <c:v>39.176913727770902</c:v>
                </c:pt>
                <c:pt idx="2749">
                  <c:v>39.176913727532202</c:v>
                </c:pt>
                <c:pt idx="2750">
                  <c:v>39.176913727781802</c:v>
                </c:pt>
                <c:pt idx="2751">
                  <c:v>39.176913727131499</c:v>
                </c:pt>
                <c:pt idx="2752">
                  <c:v>39.176913728447303</c:v>
                </c:pt>
                <c:pt idx="2753">
                  <c:v>39.176913728055794</c:v>
                </c:pt>
                <c:pt idx="2754">
                  <c:v>39.176913729081498</c:v>
                </c:pt>
                <c:pt idx="2755">
                  <c:v>39.176913729253101</c:v>
                </c:pt>
                <c:pt idx="2756">
                  <c:v>39.176913729155402</c:v>
                </c:pt>
                <c:pt idx="2757">
                  <c:v>39.1769137292534</c:v>
                </c:pt>
                <c:pt idx="2758">
                  <c:v>39.176913730517796</c:v>
                </c:pt>
                <c:pt idx="2759">
                  <c:v>39.176913729963701</c:v>
                </c:pt>
                <c:pt idx="2760">
                  <c:v>39.1769137297848</c:v>
                </c:pt>
                <c:pt idx="2761">
                  <c:v>39.176913729897102</c:v>
                </c:pt>
                <c:pt idx="2762">
                  <c:v>39.176913730747295</c:v>
                </c:pt>
                <c:pt idx="2763">
                  <c:v>39.176913730349099</c:v>
                </c:pt>
                <c:pt idx="2764">
                  <c:v>39.176913731355604</c:v>
                </c:pt>
                <c:pt idx="2765">
                  <c:v>39.176913730704804</c:v>
                </c:pt>
                <c:pt idx="2766">
                  <c:v>39.176913730349803</c:v>
                </c:pt>
                <c:pt idx="2767">
                  <c:v>39.176913730783198</c:v>
                </c:pt>
                <c:pt idx="2768">
                  <c:v>39.1769137310094</c:v>
                </c:pt>
                <c:pt idx="2769">
                  <c:v>39.176913730353903</c:v>
                </c:pt>
                <c:pt idx="2770">
                  <c:v>39.176913731090302</c:v>
                </c:pt>
                <c:pt idx="2771">
                  <c:v>39.176913731401299</c:v>
                </c:pt>
                <c:pt idx="2772">
                  <c:v>39.176913731593004</c:v>
                </c:pt>
                <c:pt idx="2773">
                  <c:v>39.176913731077804</c:v>
                </c:pt>
                <c:pt idx="2774">
                  <c:v>39.176913731098196</c:v>
                </c:pt>
                <c:pt idx="2775">
                  <c:v>39.176913731350801</c:v>
                </c:pt>
                <c:pt idx="2776">
                  <c:v>39.176913731381397</c:v>
                </c:pt>
                <c:pt idx="2777">
                  <c:v>39.176913731331602</c:v>
                </c:pt>
                <c:pt idx="2778">
                  <c:v>39.176913731729599</c:v>
                </c:pt>
                <c:pt idx="2779">
                  <c:v>39.176913731665998</c:v>
                </c:pt>
                <c:pt idx="2780">
                  <c:v>39.176913732091094</c:v>
                </c:pt>
                <c:pt idx="2781">
                  <c:v>39.176913732260999</c:v>
                </c:pt>
                <c:pt idx="2782">
                  <c:v>39.176913732645701</c:v>
                </c:pt>
                <c:pt idx="2783">
                  <c:v>39.176913732153501</c:v>
                </c:pt>
                <c:pt idx="2784">
                  <c:v>39.176913732355302</c:v>
                </c:pt>
                <c:pt idx="2785">
                  <c:v>39.176913732169403</c:v>
                </c:pt>
                <c:pt idx="2786">
                  <c:v>39.176913733638294</c:v>
                </c:pt>
                <c:pt idx="2787">
                  <c:v>39.176913731906097</c:v>
                </c:pt>
                <c:pt idx="2788">
                  <c:v>39.176913731509998</c:v>
                </c:pt>
                <c:pt idx="2789">
                  <c:v>39.176913731785099</c:v>
                </c:pt>
                <c:pt idx="2790">
                  <c:v>39.176913731747</c:v>
                </c:pt>
                <c:pt idx="2791">
                  <c:v>39.176913731596997</c:v>
                </c:pt>
                <c:pt idx="2792">
                  <c:v>39.1769137314283</c:v>
                </c:pt>
                <c:pt idx="2793">
                  <c:v>39.176913731119605</c:v>
                </c:pt>
                <c:pt idx="2794">
                  <c:v>39.1769137316141</c:v>
                </c:pt>
                <c:pt idx="2795">
                  <c:v>39.176913732143703</c:v>
                </c:pt>
                <c:pt idx="2796">
                  <c:v>39.17691373129</c:v>
                </c:pt>
                <c:pt idx="2797">
                  <c:v>39.176913732031295</c:v>
                </c:pt>
                <c:pt idx="2798">
                  <c:v>39.176913731030901</c:v>
                </c:pt>
                <c:pt idx="2799">
                  <c:v>39.176913732084202</c:v>
                </c:pt>
                <c:pt idx="2800">
                  <c:v>39.176913730778502</c:v>
                </c:pt>
                <c:pt idx="2801">
                  <c:v>39.1769137302338</c:v>
                </c:pt>
                <c:pt idx="2802">
                  <c:v>39.176913730059795</c:v>
                </c:pt>
                <c:pt idx="2803">
                  <c:v>39.176913729727097</c:v>
                </c:pt>
                <c:pt idx="2804">
                  <c:v>39.176913730316798</c:v>
                </c:pt>
                <c:pt idx="2805">
                  <c:v>39.1769137296289</c:v>
                </c:pt>
                <c:pt idx="2806">
                  <c:v>39.1769137293686</c:v>
                </c:pt>
                <c:pt idx="2807">
                  <c:v>39.176913729914304</c:v>
                </c:pt>
                <c:pt idx="2808">
                  <c:v>39.176913730009602</c:v>
                </c:pt>
                <c:pt idx="2809">
                  <c:v>39.176913728997803</c:v>
                </c:pt>
                <c:pt idx="2810">
                  <c:v>39.176913728957899</c:v>
                </c:pt>
                <c:pt idx="2811">
                  <c:v>39.176913730394503</c:v>
                </c:pt>
                <c:pt idx="2812">
                  <c:v>39.176913729168</c:v>
                </c:pt>
                <c:pt idx="2813">
                  <c:v>39.176913729605097</c:v>
                </c:pt>
                <c:pt idx="2814">
                  <c:v>39.176913730686898</c:v>
                </c:pt>
                <c:pt idx="2815">
                  <c:v>39.176913729778299</c:v>
                </c:pt>
                <c:pt idx="2816">
                  <c:v>39.176913729702704</c:v>
                </c:pt>
                <c:pt idx="2817">
                  <c:v>39.176913729474798</c:v>
                </c:pt>
                <c:pt idx="2818">
                  <c:v>39.176913729789405</c:v>
                </c:pt>
                <c:pt idx="2819">
                  <c:v>39.176913729097002</c:v>
                </c:pt>
                <c:pt idx="2820">
                  <c:v>39.1769137294948</c:v>
                </c:pt>
                <c:pt idx="2821">
                  <c:v>39.176913728489602</c:v>
                </c:pt>
                <c:pt idx="2822">
                  <c:v>39.176913729120201</c:v>
                </c:pt>
                <c:pt idx="2823">
                  <c:v>39.176913728977496</c:v>
                </c:pt>
                <c:pt idx="2824">
                  <c:v>39.176913728716599</c:v>
                </c:pt>
                <c:pt idx="2825">
                  <c:v>39.176913727423802</c:v>
                </c:pt>
                <c:pt idx="2826">
                  <c:v>39.1769137286241</c:v>
                </c:pt>
                <c:pt idx="2827">
                  <c:v>39.176913728076499</c:v>
                </c:pt>
                <c:pt idx="2828">
                  <c:v>39.176913728885502</c:v>
                </c:pt>
                <c:pt idx="2829">
                  <c:v>39.176913728006006</c:v>
                </c:pt>
                <c:pt idx="2830">
                  <c:v>39.1769137279313</c:v>
                </c:pt>
                <c:pt idx="2831">
                  <c:v>39.176913728266598</c:v>
                </c:pt>
                <c:pt idx="2832">
                  <c:v>39.176913728219496</c:v>
                </c:pt>
                <c:pt idx="2833">
                  <c:v>39.176913727285104</c:v>
                </c:pt>
                <c:pt idx="2834">
                  <c:v>39.176913726568202</c:v>
                </c:pt>
                <c:pt idx="2835">
                  <c:v>39.176913727240702</c:v>
                </c:pt>
                <c:pt idx="2836">
                  <c:v>39.176913726268403</c:v>
                </c:pt>
                <c:pt idx="2837">
                  <c:v>39.176913726680297</c:v>
                </c:pt>
                <c:pt idx="2838">
                  <c:v>39.176913725572405</c:v>
                </c:pt>
                <c:pt idx="2839">
                  <c:v>39.176913725502295</c:v>
                </c:pt>
                <c:pt idx="2840">
                  <c:v>39.176913726624605</c:v>
                </c:pt>
                <c:pt idx="2841">
                  <c:v>39.176913725613296</c:v>
                </c:pt>
                <c:pt idx="2842">
                  <c:v>39.176913725930696</c:v>
                </c:pt>
                <c:pt idx="2843">
                  <c:v>39.176913725913302</c:v>
                </c:pt>
                <c:pt idx="2844">
                  <c:v>39.1769137256764</c:v>
                </c:pt>
                <c:pt idx="2845">
                  <c:v>39.176913725287996</c:v>
                </c:pt>
                <c:pt idx="2846">
                  <c:v>39.176913725066903</c:v>
                </c:pt>
                <c:pt idx="2847">
                  <c:v>39.176913725239096</c:v>
                </c:pt>
                <c:pt idx="2848">
                  <c:v>39.176913724624406</c:v>
                </c:pt>
                <c:pt idx="2849">
                  <c:v>39.1769137236424</c:v>
                </c:pt>
                <c:pt idx="2850">
                  <c:v>39.176913724593398</c:v>
                </c:pt>
                <c:pt idx="2851">
                  <c:v>39.176913723614803</c:v>
                </c:pt>
                <c:pt idx="2852">
                  <c:v>39.1769137230525</c:v>
                </c:pt>
                <c:pt idx="2853">
                  <c:v>39.1769137230269</c:v>
                </c:pt>
                <c:pt idx="2854">
                  <c:v>39.176913722880201</c:v>
                </c:pt>
                <c:pt idx="2855">
                  <c:v>39.1769137216478</c:v>
                </c:pt>
                <c:pt idx="2856">
                  <c:v>39.176913721076296</c:v>
                </c:pt>
                <c:pt idx="2857">
                  <c:v>39.1769137216302</c:v>
                </c:pt>
                <c:pt idx="2858">
                  <c:v>39.176913722276694</c:v>
                </c:pt>
                <c:pt idx="2859">
                  <c:v>39.176913721834694</c:v>
                </c:pt>
                <c:pt idx="2860">
                  <c:v>39.176913720806404</c:v>
                </c:pt>
                <c:pt idx="2861">
                  <c:v>39.176913721581499</c:v>
                </c:pt>
                <c:pt idx="2862">
                  <c:v>39.176913721454298</c:v>
                </c:pt>
                <c:pt idx="2863">
                  <c:v>39.176913720093097</c:v>
                </c:pt>
                <c:pt idx="2864">
                  <c:v>39.176913719980902</c:v>
                </c:pt>
                <c:pt idx="2865">
                  <c:v>39.176913720377897</c:v>
                </c:pt>
                <c:pt idx="2866">
                  <c:v>39.1769137188573</c:v>
                </c:pt>
                <c:pt idx="2867">
                  <c:v>39.176913719151301</c:v>
                </c:pt>
                <c:pt idx="2868">
                  <c:v>39.176913718915898</c:v>
                </c:pt>
                <c:pt idx="2869">
                  <c:v>39.176913717663105</c:v>
                </c:pt>
                <c:pt idx="2870">
                  <c:v>39.176913718930003</c:v>
                </c:pt>
                <c:pt idx="2871">
                  <c:v>39.176913718230601</c:v>
                </c:pt>
                <c:pt idx="2872">
                  <c:v>39.1769137173643</c:v>
                </c:pt>
                <c:pt idx="2873">
                  <c:v>39.176913717142106</c:v>
                </c:pt>
                <c:pt idx="2874">
                  <c:v>39.176913716521895</c:v>
                </c:pt>
                <c:pt idx="2875">
                  <c:v>39.176913716613001</c:v>
                </c:pt>
                <c:pt idx="2876">
                  <c:v>39.176913717242002</c:v>
                </c:pt>
                <c:pt idx="2877">
                  <c:v>39.176913716454798</c:v>
                </c:pt>
                <c:pt idx="2878">
                  <c:v>39.176913715405902</c:v>
                </c:pt>
                <c:pt idx="2879">
                  <c:v>39.1769137146769</c:v>
                </c:pt>
                <c:pt idx="2880">
                  <c:v>39.176913715135001</c:v>
                </c:pt>
                <c:pt idx="2881">
                  <c:v>39.176913714842698</c:v>
                </c:pt>
                <c:pt idx="2882">
                  <c:v>39.176913714476598</c:v>
                </c:pt>
                <c:pt idx="2883">
                  <c:v>39.176913714067297</c:v>
                </c:pt>
                <c:pt idx="2884">
                  <c:v>39.176913712945897</c:v>
                </c:pt>
                <c:pt idx="2885">
                  <c:v>39.176913713703499</c:v>
                </c:pt>
                <c:pt idx="2886">
                  <c:v>39.1769137135298</c:v>
                </c:pt>
                <c:pt idx="2887">
                  <c:v>39.176913713057097</c:v>
                </c:pt>
                <c:pt idx="2888">
                  <c:v>39.1769137127948</c:v>
                </c:pt>
                <c:pt idx="2889">
                  <c:v>39.176913712660799</c:v>
                </c:pt>
                <c:pt idx="2890">
                  <c:v>39.176913712134898</c:v>
                </c:pt>
                <c:pt idx="2891">
                  <c:v>39.176913712222301</c:v>
                </c:pt>
                <c:pt idx="2892">
                  <c:v>39.176913710895299</c:v>
                </c:pt>
                <c:pt idx="2893">
                  <c:v>39.1769137107541</c:v>
                </c:pt>
                <c:pt idx="2894">
                  <c:v>39.176913709754402</c:v>
                </c:pt>
                <c:pt idx="2895">
                  <c:v>39.176913710581601</c:v>
                </c:pt>
                <c:pt idx="2896">
                  <c:v>39.176913708995102</c:v>
                </c:pt>
                <c:pt idx="2897">
                  <c:v>39.176913709645198</c:v>
                </c:pt>
                <c:pt idx="2898">
                  <c:v>39.176913708772403</c:v>
                </c:pt>
                <c:pt idx="2899">
                  <c:v>39.176913709069296</c:v>
                </c:pt>
                <c:pt idx="2900">
                  <c:v>39.176913706691501</c:v>
                </c:pt>
                <c:pt idx="2901">
                  <c:v>39.176913708337402</c:v>
                </c:pt>
                <c:pt idx="2902">
                  <c:v>39.176913707749002</c:v>
                </c:pt>
                <c:pt idx="2903">
                  <c:v>39.176913707613799</c:v>
                </c:pt>
                <c:pt idx="2904">
                  <c:v>39.176913706812002</c:v>
                </c:pt>
                <c:pt idx="2905">
                  <c:v>39.176913706776098</c:v>
                </c:pt>
                <c:pt idx="2906">
                  <c:v>39.176913706133597</c:v>
                </c:pt>
                <c:pt idx="2907">
                  <c:v>39.176913704041198</c:v>
                </c:pt>
                <c:pt idx="2908">
                  <c:v>39.176913704141505</c:v>
                </c:pt>
                <c:pt idx="2909">
                  <c:v>39.176913704394899</c:v>
                </c:pt>
                <c:pt idx="2910">
                  <c:v>39.176913703355204</c:v>
                </c:pt>
                <c:pt idx="2911">
                  <c:v>39.176913704018105</c:v>
                </c:pt>
                <c:pt idx="2912">
                  <c:v>39.176913703447802</c:v>
                </c:pt>
                <c:pt idx="2913">
                  <c:v>39.176913703646598</c:v>
                </c:pt>
                <c:pt idx="2914">
                  <c:v>39.176913703428305</c:v>
                </c:pt>
                <c:pt idx="2915">
                  <c:v>39.176913702865399</c:v>
                </c:pt>
                <c:pt idx="2916">
                  <c:v>39.176913701396494</c:v>
                </c:pt>
                <c:pt idx="2917">
                  <c:v>39.176913700355506</c:v>
                </c:pt>
                <c:pt idx="2918">
                  <c:v>39.1769137009397</c:v>
                </c:pt>
                <c:pt idx="2919">
                  <c:v>39.176913699540499</c:v>
                </c:pt>
                <c:pt idx="2920">
                  <c:v>39.176913700161698</c:v>
                </c:pt>
                <c:pt idx="2921">
                  <c:v>39.176913700061398</c:v>
                </c:pt>
                <c:pt idx="2922">
                  <c:v>39.176913699650903</c:v>
                </c:pt>
                <c:pt idx="2923">
                  <c:v>39.176913699147995</c:v>
                </c:pt>
                <c:pt idx="2924">
                  <c:v>39.176913698430297</c:v>
                </c:pt>
                <c:pt idx="2925">
                  <c:v>39.176913699150596</c:v>
                </c:pt>
                <c:pt idx="2926">
                  <c:v>39.176913697556095</c:v>
                </c:pt>
                <c:pt idx="2927">
                  <c:v>39.176913696464702</c:v>
                </c:pt>
                <c:pt idx="2928">
                  <c:v>39.176913696141604</c:v>
                </c:pt>
                <c:pt idx="2929">
                  <c:v>39.176913695925606</c:v>
                </c:pt>
                <c:pt idx="2930">
                  <c:v>39.176913695243798</c:v>
                </c:pt>
                <c:pt idx="2931">
                  <c:v>39.1769136963118</c:v>
                </c:pt>
                <c:pt idx="2932">
                  <c:v>39.176913694407496</c:v>
                </c:pt>
                <c:pt idx="2933">
                  <c:v>39.176913695616697</c:v>
                </c:pt>
                <c:pt idx="2934">
                  <c:v>39.176913695439794</c:v>
                </c:pt>
                <c:pt idx="2935">
                  <c:v>39.176913694357694</c:v>
                </c:pt>
                <c:pt idx="2936">
                  <c:v>39.176913694081399</c:v>
                </c:pt>
                <c:pt idx="2937">
                  <c:v>39.176913693483705</c:v>
                </c:pt>
                <c:pt idx="2938">
                  <c:v>39.176913692703302</c:v>
                </c:pt>
                <c:pt idx="2939">
                  <c:v>39.176913692128501</c:v>
                </c:pt>
                <c:pt idx="2940">
                  <c:v>39.176913693628698</c:v>
                </c:pt>
                <c:pt idx="2941">
                  <c:v>39.176913692287698</c:v>
                </c:pt>
                <c:pt idx="2942">
                  <c:v>39.176913692011802</c:v>
                </c:pt>
                <c:pt idx="2943">
                  <c:v>39.176913691649197</c:v>
                </c:pt>
                <c:pt idx="2944">
                  <c:v>39.176913691909505</c:v>
                </c:pt>
                <c:pt idx="2945">
                  <c:v>39.176913691011002</c:v>
                </c:pt>
                <c:pt idx="2946">
                  <c:v>39.176913689955896</c:v>
                </c:pt>
                <c:pt idx="2947">
                  <c:v>39.176913690417898</c:v>
                </c:pt>
                <c:pt idx="2948">
                  <c:v>39.176913689431501</c:v>
                </c:pt>
                <c:pt idx="2949">
                  <c:v>39.176913689680703</c:v>
                </c:pt>
                <c:pt idx="2950">
                  <c:v>39.176913690243197</c:v>
                </c:pt>
                <c:pt idx="2951">
                  <c:v>39.176913688997899</c:v>
                </c:pt>
                <c:pt idx="2952">
                  <c:v>39.176913687524696</c:v>
                </c:pt>
                <c:pt idx="2953">
                  <c:v>39.1769136888662</c:v>
                </c:pt>
                <c:pt idx="2954">
                  <c:v>39.176913688818004</c:v>
                </c:pt>
                <c:pt idx="2955">
                  <c:v>39.1769136879104</c:v>
                </c:pt>
                <c:pt idx="2956">
                  <c:v>39.1769136872365</c:v>
                </c:pt>
                <c:pt idx="2957">
                  <c:v>39.176913685295595</c:v>
                </c:pt>
                <c:pt idx="2958">
                  <c:v>39.176913684470499</c:v>
                </c:pt>
                <c:pt idx="2959">
                  <c:v>39.176913683975194</c:v>
                </c:pt>
                <c:pt idx="2960">
                  <c:v>39.176913685153494</c:v>
                </c:pt>
                <c:pt idx="2961">
                  <c:v>39.176913684607399</c:v>
                </c:pt>
                <c:pt idx="2962">
                  <c:v>39.176913683850898</c:v>
                </c:pt>
                <c:pt idx="2963">
                  <c:v>39.176913682175403</c:v>
                </c:pt>
                <c:pt idx="2964">
                  <c:v>39.176913682470996</c:v>
                </c:pt>
                <c:pt idx="2965">
                  <c:v>39.176913680935897</c:v>
                </c:pt>
                <c:pt idx="2966">
                  <c:v>39.176913680194701</c:v>
                </c:pt>
                <c:pt idx="2967">
                  <c:v>39.1769136812065</c:v>
                </c:pt>
                <c:pt idx="2968">
                  <c:v>39.176913680456501</c:v>
                </c:pt>
                <c:pt idx="2969">
                  <c:v>39.1769136795549</c:v>
                </c:pt>
                <c:pt idx="2970">
                  <c:v>39.176913679108601</c:v>
                </c:pt>
                <c:pt idx="2971">
                  <c:v>39.176913678433401</c:v>
                </c:pt>
                <c:pt idx="2972">
                  <c:v>39.1769136791468</c:v>
                </c:pt>
                <c:pt idx="2973">
                  <c:v>39.176913677352502</c:v>
                </c:pt>
                <c:pt idx="2974">
                  <c:v>39.1769136774355</c:v>
                </c:pt>
                <c:pt idx="2975">
                  <c:v>39.176913677308505</c:v>
                </c:pt>
                <c:pt idx="2976">
                  <c:v>39.1769136776606</c:v>
                </c:pt>
                <c:pt idx="2977">
                  <c:v>39.176913676343695</c:v>
                </c:pt>
                <c:pt idx="2978">
                  <c:v>39.176913675929598</c:v>
                </c:pt>
                <c:pt idx="2979">
                  <c:v>39.176913675950999</c:v>
                </c:pt>
                <c:pt idx="2980">
                  <c:v>39.176913674849196</c:v>
                </c:pt>
                <c:pt idx="2981">
                  <c:v>39.176913674947002</c:v>
                </c:pt>
                <c:pt idx="2982">
                  <c:v>39.176913674063996</c:v>
                </c:pt>
                <c:pt idx="2983">
                  <c:v>39.176913674270004</c:v>
                </c:pt>
                <c:pt idx="2984">
                  <c:v>39.176913672799699</c:v>
                </c:pt>
                <c:pt idx="2985">
                  <c:v>39.176913672001199</c:v>
                </c:pt>
                <c:pt idx="2986">
                  <c:v>39.176913671611501</c:v>
                </c:pt>
                <c:pt idx="2987">
                  <c:v>39.176913670394903</c:v>
                </c:pt>
                <c:pt idx="2988">
                  <c:v>39.176913671503499</c:v>
                </c:pt>
                <c:pt idx="2989">
                  <c:v>39.176913671127998</c:v>
                </c:pt>
                <c:pt idx="2990">
                  <c:v>39.176913669937001</c:v>
                </c:pt>
                <c:pt idx="2991">
                  <c:v>39.176913670028604</c:v>
                </c:pt>
                <c:pt idx="2992">
                  <c:v>39.176913669730098</c:v>
                </c:pt>
                <c:pt idx="2993">
                  <c:v>39.176913668966705</c:v>
                </c:pt>
                <c:pt idx="2994">
                  <c:v>39.176913667640903</c:v>
                </c:pt>
                <c:pt idx="2995">
                  <c:v>39.176913668371697</c:v>
                </c:pt>
                <c:pt idx="2996">
                  <c:v>39.1769136671669</c:v>
                </c:pt>
                <c:pt idx="2997">
                  <c:v>39.176913667263797</c:v>
                </c:pt>
                <c:pt idx="2998">
                  <c:v>39.176913666207099</c:v>
                </c:pt>
                <c:pt idx="2999">
                  <c:v>39.176913665734006</c:v>
                </c:pt>
                <c:pt idx="3000">
                  <c:v>39.176913665151602</c:v>
                </c:pt>
                <c:pt idx="3001">
                  <c:v>39.176913665197198</c:v>
                </c:pt>
                <c:pt idx="3002">
                  <c:v>39.176913664117102</c:v>
                </c:pt>
                <c:pt idx="3003">
                  <c:v>39.176913663456602</c:v>
                </c:pt>
                <c:pt idx="3004">
                  <c:v>39.176913663043599</c:v>
                </c:pt>
                <c:pt idx="3005">
                  <c:v>39.176913663277503</c:v>
                </c:pt>
                <c:pt idx="3006">
                  <c:v>39.176913661899199</c:v>
                </c:pt>
                <c:pt idx="3007">
                  <c:v>39.176913662097199</c:v>
                </c:pt>
                <c:pt idx="3008">
                  <c:v>39.176913661444196</c:v>
                </c:pt>
                <c:pt idx="3009">
                  <c:v>39.176913661183995</c:v>
                </c:pt>
                <c:pt idx="3010">
                  <c:v>39.176913662054602</c:v>
                </c:pt>
                <c:pt idx="3011">
                  <c:v>39.176913660971003</c:v>
                </c:pt>
                <c:pt idx="3012">
                  <c:v>39.176913660725305</c:v>
                </c:pt>
                <c:pt idx="3013">
                  <c:v>39.176913659931898</c:v>
                </c:pt>
                <c:pt idx="3014">
                  <c:v>39.176913659888498</c:v>
                </c:pt>
                <c:pt idx="3015">
                  <c:v>39.176913659756003</c:v>
                </c:pt>
                <c:pt idx="3016">
                  <c:v>39.176913659214101</c:v>
                </c:pt>
                <c:pt idx="3017">
                  <c:v>39.176913659055103</c:v>
                </c:pt>
                <c:pt idx="3018">
                  <c:v>39.176913659257401</c:v>
                </c:pt>
                <c:pt idx="3019">
                  <c:v>39.1769136576074</c:v>
                </c:pt>
                <c:pt idx="3020">
                  <c:v>39.176913657247802</c:v>
                </c:pt>
                <c:pt idx="3021">
                  <c:v>39.176913656613095</c:v>
                </c:pt>
                <c:pt idx="3022">
                  <c:v>39.176913657186596</c:v>
                </c:pt>
                <c:pt idx="3023">
                  <c:v>39.176913655760004</c:v>
                </c:pt>
                <c:pt idx="3024">
                  <c:v>39.176913654966299</c:v>
                </c:pt>
                <c:pt idx="3025">
                  <c:v>39.176913655921496</c:v>
                </c:pt>
                <c:pt idx="3026">
                  <c:v>39.176913655913104</c:v>
                </c:pt>
                <c:pt idx="3027">
                  <c:v>39.176913655481698</c:v>
                </c:pt>
                <c:pt idx="3028">
                  <c:v>39.176913654948606</c:v>
                </c:pt>
                <c:pt idx="3029">
                  <c:v>39.176913653351001</c:v>
                </c:pt>
                <c:pt idx="3030">
                  <c:v>39.1769136531938</c:v>
                </c:pt>
                <c:pt idx="3031">
                  <c:v>39.176913654043396</c:v>
                </c:pt>
                <c:pt idx="3032">
                  <c:v>39.176913654022201</c:v>
                </c:pt>
                <c:pt idx="3033">
                  <c:v>39.176913653191498</c:v>
                </c:pt>
                <c:pt idx="3034">
                  <c:v>39.176913652716301</c:v>
                </c:pt>
                <c:pt idx="3035">
                  <c:v>39.1769136523315</c:v>
                </c:pt>
                <c:pt idx="3036">
                  <c:v>39.176913650501099</c:v>
                </c:pt>
                <c:pt idx="3037">
                  <c:v>39.176913650723499</c:v>
                </c:pt>
                <c:pt idx="3038">
                  <c:v>39.176913650174797</c:v>
                </c:pt>
                <c:pt idx="3039">
                  <c:v>39.176913650000103</c:v>
                </c:pt>
                <c:pt idx="3040">
                  <c:v>39.176913649134804</c:v>
                </c:pt>
                <c:pt idx="3041">
                  <c:v>39.1769136487179</c:v>
                </c:pt>
                <c:pt idx="3042">
                  <c:v>39.176913649027298</c:v>
                </c:pt>
                <c:pt idx="3043">
                  <c:v>39.176913649027298</c:v>
                </c:pt>
                <c:pt idx="3044">
                  <c:v>39.176913647741401</c:v>
                </c:pt>
                <c:pt idx="3045">
                  <c:v>39.176913647335198</c:v>
                </c:pt>
                <c:pt idx="3046">
                  <c:v>39.176913647516997</c:v>
                </c:pt>
                <c:pt idx="3047">
                  <c:v>39.176913645898004</c:v>
                </c:pt>
                <c:pt idx="3048">
                  <c:v>39.176913645519498</c:v>
                </c:pt>
                <c:pt idx="3049">
                  <c:v>39.176913645692004</c:v>
                </c:pt>
                <c:pt idx="3050">
                  <c:v>39.176913645435398</c:v>
                </c:pt>
                <c:pt idx="3051">
                  <c:v>39.1769136455409</c:v>
                </c:pt>
                <c:pt idx="3052">
                  <c:v>39.1769136448751</c:v>
                </c:pt>
                <c:pt idx="3053">
                  <c:v>39.176913643677395</c:v>
                </c:pt>
                <c:pt idx="3054">
                  <c:v>39.176913644784804</c:v>
                </c:pt>
                <c:pt idx="3055">
                  <c:v>39.176913644667501</c:v>
                </c:pt>
                <c:pt idx="3056">
                  <c:v>39.1769136427787</c:v>
                </c:pt>
                <c:pt idx="3057">
                  <c:v>39.176913643298199</c:v>
                </c:pt>
                <c:pt idx="3058">
                  <c:v>39.176913641915398</c:v>
                </c:pt>
                <c:pt idx="3059">
                  <c:v>39.176913642917199</c:v>
                </c:pt>
                <c:pt idx="3060">
                  <c:v>39.176913642015897</c:v>
                </c:pt>
                <c:pt idx="3061">
                  <c:v>39.176913641083296</c:v>
                </c:pt>
                <c:pt idx="3062">
                  <c:v>39.1769136403367</c:v>
                </c:pt>
                <c:pt idx="3063">
                  <c:v>39.176913640421205</c:v>
                </c:pt>
                <c:pt idx="3064">
                  <c:v>39.176913640511401</c:v>
                </c:pt>
                <c:pt idx="3065">
                  <c:v>39.1769136403516</c:v>
                </c:pt>
                <c:pt idx="3066">
                  <c:v>39.1769136402296</c:v>
                </c:pt>
                <c:pt idx="3067">
                  <c:v>39.176913638282301</c:v>
                </c:pt>
                <c:pt idx="3068">
                  <c:v>39.176913638950197</c:v>
                </c:pt>
                <c:pt idx="3069">
                  <c:v>39.176913639129204</c:v>
                </c:pt>
                <c:pt idx="3070">
                  <c:v>39.176913637711799</c:v>
                </c:pt>
                <c:pt idx="3071">
                  <c:v>39.1769136375977</c:v>
                </c:pt>
                <c:pt idx="3072">
                  <c:v>39.176913637198503</c:v>
                </c:pt>
                <c:pt idx="3073">
                  <c:v>39.176913636175797</c:v>
                </c:pt>
                <c:pt idx="3074">
                  <c:v>39.176913636888095</c:v>
                </c:pt>
                <c:pt idx="3075">
                  <c:v>39.176913636701201</c:v>
                </c:pt>
                <c:pt idx="3076">
                  <c:v>39.176913635787301</c:v>
                </c:pt>
                <c:pt idx="3077">
                  <c:v>39.176913634670804</c:v>
                </c:pt>
                <c:pt idx="3078">
                  <c:v>39.176913634022597</c:v>
                </c:pt>
                <c:pt idx="3079">
                  <c:v>39.176913634059296</c:v>
                </c:pt>
                <c:pt idx="3080">
                  <c:v>39.176913633338906</c:v>
                </c:pt>
                <c:pt idx="3081">
                  <c:v>39.176913632974198</c:v>
                </c:pt>
                <c:pt idx="3082">
                  <c:v>39.176913632716101</c:v>
                </c:pt>
                <c:pt idx="3083">
                  <c:v>39.176913632373299</c:v>
                </c:pt>
                <c:pt idx="3084">
                  <c:v>39.1769136330905</c:v>
                </c:pt>
                <c:pt idx="3085">
                  <c:v>39.176913632143602</c:v>
                </c:pt>
                <c:pt idx="3086">
                  <c:v>39.1769136310539</c:v>
                </c:pt>
                <c:pt idx="3087">
                  <c:v>39.176913631725299</c:v>
                </c:pt>
                <c:pt idx="3088">
                  <c:v>39.176913632311098</c:v>
                </c:pt>
                <c:pt idx="3089">
                  <c:v>39.176913631025805</c:v>
                </c:pt>
                <c:pt idx="3090">
                  <c:v>39.176913631021499</c:v>
                </c:pt>
                <c:pt idx="3091">
                  <c:v>39.1769136308857</c:v>
                </c:pt>
                <c:pt idx="3092">
                  <c:v>39.176913630244698</c:v>
                </c:pt>
                <c:pt idx="3093">
                  <c:v>39.176913630196999</c:v>
                </c:pt>
                <c:pt idx="3094">
                  <c:v>39.176913629930404</c:v>
                </c:pt>
                <c:pt idx="3095">
                  <c:v>39.176913630109802</c:v>
                </c:pt>
                <c:pt idx="3096">
                  <c:v>39.176913628509801</c:v>
                </c:pt>
                <c:pt idx="3097">
                  <c:v>39.176913628045199</c:v>
                </c:pt>
                <c:pt idx="3098">
                  <c:v>39.1769136272937</c:v>
                </c:pt>
                <c:pt idx="3099">
                  <c:v>39.1769136280749</c:v>
                </c:pt>
                <c:pt idx="3100">
                  <c:v>39.176913626149101</c:v>
                </c:pt>
                <c:pt idx="3101">
                  <c:v>39.176913627345698</c:v>
                </c:pt>
                <c:pt idx="3102">
                  <c:v>39.176913626426</c:v>
                </c:pt>
                <c:pt idx="3103">
                  <c:v>39.176913626426</c:v>
                </c:pt>
                <c:pt idx="3104">
                  <c:v>39.176913626125604</c:v>
                </c:pt>
                <c:pt idx="3105">
                  <c:v>39.176913625449401</c:v>
                </c:pt>
                <c:pt idx="3106">
                  <c:v>39.176913625343403</c:v>
                </c:pt>
                <c:pt idx="3107">
                  <c:v>39.176913625204705</c:v>
                </c:pt>
                <c:pt idx="3108">
                  <c:v>39.176913624542301</c:v>
                </c:pt>
                <c:pt idx="3109">
                  <c:v>39.176913624025403</c:v>
                </c:pt>
                <c:pt idx="3110">
                  <c:v>39.176913622845404</c:v>
                </c:pt>
                <c:pt idx="3111">
                  <c:v>39.176913622613696</c:v>
                </c:pt>
                <c:pt idx="3112">
                  <c:v>39.176913622558203</c:v>
                </c:pt>
                <c:pt idx="3113">
                  <c:v>39.176913621766097</c:v>
                </c:pt>
                <c:pt idx="3114">
                  <c:v>39.176913621971899</c:v>
                </c:pt>
                <c:pt idx="3115">
                  <c:v>39.1769136201899</c:v>
                </c:pt>
                <c:pt idx="3116">
                  <c:v>39.176913620599699</c:v>
                </c:pt>
                <c:pt idx="3117">
                  <c:v>39.176913619994998</c:v>
                </c:pt>
                <c:pt idx="3118">
                  <c:v>39.176913619960899</c:v>
                </c:pt>
                <c:pt idx="3119">
                  <c:v>39.1769136195092</c:v>
                </c:pt>
                <c:pt idx="3120">
                  <c:v>39.176913619032796</c:v>
                </c:pt>
                <c:pt idx="3121">
                  <c:v>39.1769136196068</c:v>
                </c:pt>
                <c:pt idx="3122">
                  <c:v>39.1769136178522</c:v>
                </c:pt>
                <c:pt idx="3123">
                  <c:v>39.176913618583306</c:v>
                </c:pt>
                <c:pt idx="3124">
                  <c:v>39.176913618139501</c:v>
                </c:pt>
                <c:pt idx="3125">
                  <c:v>39.176913617207298</c:v>
                </c:pt>
                <c:pt idx="3126">
                  <c:v>39.176913616524402</c:v>
                </c:pt>
                <c:pt idx="3127">
                  <c:v>39.176913617130595</c:v>
                </c:pt>
                <c:pt idx="3128">
                  <c:v>39.176913617215895</c:v>
                </c:pt>
                <c:pt idx="3129">
                  <c:v>39.176913616678902</c:v>
                </c:pt>
                <c:pt idx="3130">
                  <c:v>39.176913615208001</c:v>
                </c:pt>
                <c:pt idx="3131">
                  <c:v>39.1769136158169</c:v>
                </c:pt>
                <c:pt idx="3132">
                  <c:v>39.176913616397101</c:v>
                </c:pt>
                <c:pt idx="3133">
                  <c:v>39.1769136153057</c:v>
                </c:pt>
                <c:pt idx="3134">
                  <c:v>39.176913614572399</c:v>
                </c:pt>
                <c:pt idx="3135">
                  <c:v>39.176913614814197</c:v>
                </c:pt>
                <c:pt idx="3136">
                  <c:v>39.176913613931305</c:v>
                </c:pt>
                <c:pt idx="3137">
                  <c:v>39.1769136136136</c:v>
                </c:pt>
                <c:pt idx="3138">
                  <c:v>39.1769136135078</c:v>
                </c:pt>
                <c:pt idx="3139">
                  <c:v>39.1769136137654</c:v>
                </c:pt>
                <c:pt idx="3140">
                  <c:v>39.1769136137722</c:v>
                </c:pt>
                <c:pt idx="3141">
                  <c:v>39.176913613671999</c:v>
                </c:pt>
                <c:pt idx="3142">
                  <c:v>39.176913612972903</c:v>
                </c:pt>
                <c:pt idx="3143">
                  <c:v>39.176913613519901</c:v>
                </c:pt>
                <c:pt idx="3144">
                  <c:v>39.176913612829196</c:v>
                </c:pt>
                <c:pt idx="3145">
                  <c:v>39.176913611917804</c:v>
                </c:pt>
                <c:pt idx="3146">
                  <c:v>39.176913612155801</c:v>
                </c:pt>
                <c:pt idx="3147">
                  <c:v>39.176913610771301</c:v>
                </c:pt>
                <c:pt idx="3148">
                  <c:v>39.176913611610097</c:v>
                </c:pt>
                <c:pt idx="3149">
                  <c:v>39.176913611762501</c:v>
                </c:pt>
                <c:pt idx="3150">
                  <c:v>39.1769136109125</c:v>
                </c:pt>
                <c:pt idx="3151">
                  <c:v>39.176913610079602</c:v>
                </c:pt>
                <c:pt idx="3152">
                  <c:v>39.176913609131503</c:v>
                </c:pt>
                <c:pt idx="3153">
                  <c:v>39.1769136093993</c:v>
                </c:pt>
                <c:pt idx="3154">
                  <c:v>39.176913609650995</c:v>
                </c:pt>
                <c:pt idx="3155">
                  <c:v>39.176913609285101</c:v>
                </c:pt>
                <c:pt idx="3156">
                  <c:v>39.176913608814203</c:v>
                </c:pt>
                <c:pt idx="3157">
                  <c:v>39.176913608461803</c:v>
                </c:pt>
                <c:pt idx="3158">
                  <c:v>39.176913607679403</c:v>
                </c:pt>
                <c:pt idx="3159">
                  <c:v>39.176913607943703</c:v>
                </c:pt>
                <c:pt idx="3160">
                  <c:v>39.176913607829199</c:v>
                </c:pt>
                <c:pt idx="3161">
                  <c:v>39.176913607818605</c:v>
                </c:pt>
                <c:pt idx="3162">
                  <c:v>39.1769136066115</c:v>
                </c:pt>
                <c:pt idx="3163">
                  <c:v>39.176913606998596</c:v>
                </c:pt>
                <c:pt idx="3164">
                  <c:v>39.176913606388602</c:v>
                </c:pt>
                <c:pt idx="3165">
                  <c:v>39.176913607093098</c:v>
                </c:pt>
                <c:pt idx="3166">
                  <c:v>39.176913607005801</c:v>
                </c:pt>
                <c:pt idx="3167">
                  <c:v>39.176913606034802</c:v>
                </c:pt>
                <c:pt idx="3168">
                  <c:v>39.176913605516496</c:v>
                </c:pt>
                <c:pt idx="3169">
                  <c:v>39.176913605792798</c:v>
                </c:pt>
                <c:pt idx="3170">
                  <c:v>39.176913605712301</c:v>
                </c:pt>
                <c:pt idx="3171">
                  <c:v>39.176913605863703</c:v>
                </c:pt>
                <c:pt idx="3172">
                  <c:v>39.176913606193899</c:v>
                </c:pt>
                <c:pt idx="3173">
                  <c:v>39.176913605527105</c:v>
                </c:pt>
                <c:pt idx="3174">
                  <c:v>39.176913604847996</c:v>
                </c:pt>
                <c:pt idx="3175">
                  <c:v>39.176913603202699</c:v>
                </c:pt>
                <c:pt idx="3176">
                  <c:v>39.176913603196404</c:v>
                </c:pt>
                <c:pt idx="3177">
                  <c:v>39.176913601616405</c:v>
                </c:pt>
                <c:pt idx="3178">
                  <c:v>39.176913603013205</c:v>
                </c:pt>
                <c:pt idx="3179">
                  <c:v>39.176913601813695</c:v>
                </c:pt>
                <c:pt idx="3180">
                  <c:v>39.176913602728796</c:v>
                </c:pt>
                <c:pt idx="3181">
                  <c:v>39.176913601859702</c:v>
                </c:pt>
                <c:pt idx="3182">
                  <c:v>39.176913603082298</c:v>
                </c:pt>
                <c:pt idx="3183">
                  <c:v>39.176913601467</c:v>
                </c:pt>
                <c:pt idx="3184">
                  <c:v>39.1769136003795</c:v>
                </c:pt>
                <c:pt idx="3185">
                  <c:v>39.176913599738896</c:v>
                </c:pt>
                <c:pt idx="3186">
                  <c:v>39.176913601105703</c:v>
                </c:pt>
                <c:pt idx="3187">
                  <c:v>39.176913599682102</c:v>
                </c:pt>
                <c:pt idx="3188">
                  <c:v>39.176913600319196</c:v>
                </c:pt>
                <c:pt idx="3189">
                  <c:v>39.176913599898405</c:v>
                </c:pt>
                <c:pt idx="3190">
                  <c:v>39.176913599885395</c:v>
                </c:pt>
                <c:pt idx="3191">
                  <c:v>39.1769135994452</c:v>
                </c:pt>
                <c:pt idx="3192">
                  <c:v>39.176913599836205</c:v>
                </c:pt>
                <c:pt idx="3193">
                  <c:v>39.176913599700995</c:v>
                </c:pt>
                <c:pt idx="3194">
                  <c:v>39.176913598240596</c:v>
                </c:pt>
                <c:pt idx="3195">
                  <c:v>39.176913598989302</c:v>
                </c:pt>
                <c:pt idx="3196">
                  <c:v>39.176913598335801</c:v>
                </c:pt>
                <c:pt idx="3197">
                  <c:v>39.176913599005402</c:v>
                </c:pt>
                <c:pt idx="3198">
                  <c:v>39.176913598367399</c:v>
                </c:pt>
                <c:pt idx="3199">
                  <c:v>39.176913597230197</c:v>
                </c:pt>
                <c:pt idx="3200">
                  <c:v>39.176913597388598</c:v>
                </c:pt>
                <c:pt idx="3201">
                  <c:v>39.176913597452604</c:v>
                </c:pt>
                <c:pt idx="3202">
                  <c:v>39.176913596937098</c:v>
                </c:pt>
                <c:pt idx="3203">
                  <c:v>39.176913596298903</c:v>
                </c:pt>
                <c:pt idx="3204">
                  <c:v>39.176913595943695</c:v>
                </c:pt>
                <c:pt idx="3205">
                  <c:v>39.176913595429404</c:v>
                </c:pt>
                <c:pt idx="3206">
                  <c:v>39.176913595254199</c:v>
                </c:pt>
                <c:pt idx="3207">
                  <c:v>39.176913595835202</c:v>
                </c:pt>
                <c:pt idx="3208">
                  <c:v>39.176913595419904</c:v>
                </c:pt>
                <c:pt idx="3209">
                  <c:v>39.176913594389902</c:v>
                </c:pt>
                <c:pt idx="3210">
                  <c:v>39.176913594694597</c:v>
                </c:pt>
                <c:pt idx="3211">
                  <c:v>39.176913594039</c:v>
                </c:pt>
                <c:pt idx="3212">
                  <c:v>39.176913594944899</c:v>
                </c:pt>
                <c:pt idx="3213">
                  <c:v>39.176913593823102</c:v>
                </c:pt>
                <c:pt idx="3214">
                  <c:v>39.176913593499997</c:v>
                </c:pt>
                <c:pt idx="3215">
                  <c:v>39.176913594161398</c:v>
                </c:pt>
                <c:pt idx="3216">
                  <c:v>39.176913593216497</c:v>
                </c:pt>
                <c:pt idx="3217">
                  <c:v>39.176913593180203</c:v>
                </c:pt>
                <c:pt idx="3218">
                  <c:v>39.176913593667805</c:v>
                </c:pt>
                <c:pt idx="3219">
                  <c:v>39.176913593248599</c:v>
                </c:pt>
                <c:pt idx="3220">
                  <c:v>39.176913592511795</c:v>
                </c:pt>
                <c:pt idx="3221">
                  <c:v>39.176913592811196</c:v>
                </c:pt>
                <c:pt idx="3222">
                  <c:v>39.176913590930297</c:v>
                </c:pt>
                <c:pt idx="3223">
                  <c:v>39.1769135918139</c:v>
                </c:pt>
                <c:pt idx="3224">
                  <c:v>39.176913591429305</c:v>
                </c:pt>
                <c:pt idx="3225">
                  <c:v>39.176913591369505</c:v>
                </c:pt>
                <c:pt idx="3226">
                  <c:v>39.176913590701602</c:v>
                </c:pt>
                <c:pt idx="3227">
                  <c:v>39.176913591954097</c:v>
                </c:pt>
                <c:pt idx="3228">
                  <c:v>39.176913590889697</c:v>
                </c:pt>
                <c:pt idx="3229">
                  <c:v>39.176913591158105</c:v>
                </c:pt>
                <c:pt idx="3230">
                  <c:v>39.176913590672903</c:v>
                </c:pt>
                <c:pt idx="3231">
                  <c:v>39.176913591037</c:v>
                </c:pt>
                <c:pt idx="3232">
                  <c:v>39.176913590658302</c:v>
                </c:pt>
                <c:pt idx="3233">
                  <c:v>39.176913589632804</c:v>
                </c:pt>
                <c:pt idx="3234">
                  <c:v>39.176913588985201</c:v>
                </c:pt>
                <c:pt idx="3235">
                  <c:v>39.1769135890953</c:v>
                </c:pt>
                <c:pt idx="3236">
                  <c:v>39.176913589075397</c:v>
                </c:pt>
                <c:pt idx="3237">
                  <c:v>39.176913587674406</c:v>
                </c:pt>
                <c:pt idx="3238">
                  <c:v>39.176913588553198</c:v>
                </c:pt>
                <c:pt idx="3239">
                  <c:v>39.176913588489903</c:v>
                </c:pt>
                <c:pt idx="3240">
                  <c:v>39.1769135879087</c:v>
                </c:pt>
                <c:pt idx="3241">
                  <c:v>39.1769135883806</c:v>
                </c:pt>
                <c:pt idx="3242">
                  <c:v>39.176913587066004</c:v>
                </c:pt>
                <c:pt idx="3243">
                  <c:v>39.176913586987702</c:v>
                </c:pt>
                <c:pt idx="3244">
                  <c:v>39.176913587823698</c:v>
                </c:pt>
                <c:pt idx="3245">
                  <c:v>39.176913587117397</c:v>
                </c:pt>
                <c:pt idx="3246">
                  <c:v>39.176913587488201</c:v>
                </c:pt>
                <c:pt idx="3247">
                  <c:v>39.176913586805298</c:v>
                </c:pt>
                <c:pt idx="3248">
                  <c:v>39.1769135865054</c:v>
                </c:pt>
                <c:pt idx="3249">
                  <c:v>39.176913585679401</c:v>
                </c:pt>
                <c:pt idx="3250">
                  <c:v>39.176913585458706</c:v>
                </c:pt>
                <c:pt idx="3251">
                  <c:v>39.176913585003696</c:v>
                </c:pt>
                <c:pt idx="3252">
                  <c:v>39.176913585712299</c:v>
                </c:pt>
                <c:pt idx="3253">
                  <c:v>39.176913584883195</c:v>
                </c:pt>
                <c:pt idx="3254">
                  <c:v>39.176913585198101</c:v>
                </c:pt>
                <c:pt idx="3255">
                  <c:v>39.176913584655502</c:v>
                </c:pt>
                <c:pt idx="3256">
                  <c:v>39.176913583631105</c:v>
                </c:pt>
                <c:pt idx="3257">
                  <c:v>39.176913583825197</c:v>
                </c:pt>
                <c:pt idx="3258">
                  <c:v>39.176913584443504</c:v>
                </c:pt>
                <c:pt idx="3259">
                  <c:v>39.176913583320896</c:v>
                </c:pt>
                <c:pt idx="3260">
                  <c:v>39.176913584198395</c:v>
                </c:pt>
                <c:pt idx="3261">
                  <c:v>39.176913583948</c:v>
                </c:pt>
                <c:pt idx="3262">
                  <c:v>39.176913584560104</c:v>
                </c:pt>
                <c:pt idx="3263">
                  <c:v>39.176913584182003</c:v>
                </c:pt>
                <c:pt idx="3264">
                  <c:v>39.176913583884499</c:v>
                </c:pt>
                <c:pt idx="3265">
                  <c:v>39.176913583221399</c:v>
                </c:pt>
                <c:pt idx="3266">
                  <c:v>39.176913583632803</c:v>
                </c:pt>
                <c:pt idx="3267">
                  <c:v>39.176913582976297</c:v>
                </c:pt>
                <c:pt idx="3268">
                  <c:v>39.176913583286506</c:v>
                </c:pt>
                <c:pt idx="3269">
                  <c:v>39.176913582917301</c:v>
                </c:pt>
                <c:pt idx="3270">
                  <c:v>39.176913583170297</c:v>
                </c:pt>
                <c:pt idx="3271">
                  <c:v>39.176913582210396</c:v>
                </c:pt>
                <c:pt idx="3272">
                  <c:v>39.176913582409</c:v>
                </c:pt>
                <c:pt idx="3273">
                  <c:v>39.176913581601497</c:v>
                </c:pt>
                <c:pt idx="3274">
                  <c:v>39.176913581927906</c:v>
                </c:pt>
                <c:pt idx="3275">
                  <c:v>39.176913581920502</c:v>
                </c:pt>
                <c:pt idx="3276">
                  <c:v>39.176913582723898</c:v>
                </c:pt>
                <c:pt idx="3277">
                  <c:v>39.176913581675201</c:v>
                </c:pt>
                <c:pt idx="3278">
                  <c:v>39.1769135819276</c:v>
                </c:pt>
                <c:pt idx="3279">
                  <c:v>39.176913580617295</c:v>
                </c:pt>
                <c:pt idx="3280">
                  <c:v>39.176913581353901</c:v>
                </c:pt>
                <c:pt idx="3281">
                  <c:v>39.176913581243795</c:v>
                </c:pt>
                <c:pt idx="3282">
                  <c:v>39.176913581493402</c:v>
                </c:pt>
                <c:pt idx="3283">
                  <c:v>39.176913581523401</c:v>
                </c:pt>
                <c:pt idx="3284">
                  <c:v>39.176913581060603</c:v>
                </c:pt>
                <c:pt idx="3285">
                  <c:v>39.176913582499303</c:v>
                </c:pt>
                <c:pt idx="3286">
                  <c:v>39.176913580978002</c:v>
                </c:pt>
                <c:pt idx="3287">
                  <c:v>39.176913580468799</c:v>
                </c:pt>
                <c:pt idx="3288">
                  <c:v>39.176913579966502</c:v>
                </c:pt>
                <c:pt idx="3289">
                  <c:v>39.176913580353499</c:v>
                </c:pt>
                <c:pt idx="3290">
                  <c:v>39.176913579664998</c:v>
                </c:pt>
                <c:pt idx="3291">
                  <c:v>39.176913579221399</c:v>
                </c:pt>
                <c:pt idx="3292">
                  <c:v>39.176913578760399</c:v>
                </c:pt>
                <c:pt idx="3293">
                  <c:v>39.176913578951201</c:v>
                </c:pt>
                <c:pt idx="3294">
                  <c:v>39.1769135780103</c:v>
                </c:pt>
                <c:pt idx="3295">
                  <c:v>39.176913578878597</c:v>
                </c:pt>
                <c:pt idx="3296">
                  <c:v>39.176913578217501</c:v>
                </c:pt>
                <c:pt idx="3297">
                  <c:v>39.176913578225601</c:v>
                </c:pt>
                <c:pt idx="3298">
                  <c:v>39.176913578577498</c:v>
                </c:pt>
                <c:pt idx="3299">
                  <c:v>39.176913578263502</c:v>
                </c:pt>
                <c:pt idx="3300">
                  <c:v>39.176913578108703</c:v>
                </c:pt>
                <c:pt idx="3301">
                  <c:v>39.176913576929806</c:v>
                </c:pt>
                <c:pt idx="3302">
                  <c:v>39.176913577184401</c:v>
                </c:pt>
                <c:pt idx="3303">
                  <c:v>39.176913576521599</c:v>
                </c:pt>
                <c:pt idx="3304">
                  <c:v>39.176913577537</c:v>
                </c:pt>
                <c:pt idx="3305">
                  <c:v>39.176913576675503</c:v>
                </c:pt>
                <c:pt idx="3306">
                  <c:v>39.176913577295196</c:v>
                </c:pt>
                <c:pt idx="3307">
                  <c:v>39.176913576885603</c:v>
                </c:pt>
                <c:pt idx="3308">
                  <c:v>39.176913576546795</c:v>
                </c:pt>
                <c:pt idx="3309">
                  <c:v>39.176913576037599</c:v>
                </c:pt>
                <c:pt idx="3310">
                  <c:v>39.176913576668298</c:v>
                </c:pt>
                <c:pt idx="3311">
                  <c:v>39.176913576427701</c:v>
                </c:pt>
                <c:pt idx="3312">
                  <c:v>39.176913577561201</c:v>
                </c:pt>
                <c:pt idx="3313">
                  <c:v>39.176913577577601</c:v>
                </c:pt>
                <c:pt idx="3314">
                  <c:v>39.176913576491799</c:v>
                </c:pt>
                <c:pt idx="3315">
                  <c:v>39.176913576721304</c:v>
                </c:pt>
                <c:pt idx="3316">
                  <c:v>39.176913576471506</c:v>
                </c:pt>
                <c:pt idx="3317">
                  <c:v>39.1769135758746</c:v>
                </c:pt>
                <c:pt idx="3318">
                  <c:v>39.176913576489</c:v>
                </c:pt>
                <c:pt idx="3319">
                  <c:v>39.176913575551097</c:v>
                </c:pt>
                <c:pt idx="3320">
                  <c:v>39.1769135759546</c:v>
                </c:pt>
                <c:pt idx="3321">
                  <c:v>39.176913575845496</c:v>
                </c:pt>
                <c:pt idx="3322">
                  <c:v>39.176913574590699</c:v>
                </c:pt>
                <c:pt idx="3323">
                  <c:v>39.176913574937394</c:v>
                </c:pt>
                <c:pt idx="3324">
                  <c:v>39.176913574698496</c:v>
                </c:pt>
                <c:pt idx="3325">
                  <c:v>39.1769135747966</c:v>
                </c:pt>
                <c:pt idx="3326">
                  <c:v>39.176913575122398</c:v>
                </c:pt>
                <c:pt idx="3327">
                  <c:v>39.176913574689998</c:v>
                </c:pt>
                <c:pt idx="3328">
                  <c:v>39.176913575684303</c:v>
                </c:pt>
                <c:pt idx="3329">
                  <c:v>39.176913574463903</c:v>
                </c:pt>
                <c:pt idx="3330">
                  <c:v>39.176913574934304</c:v>
                </c:pt>
                <c:pt idx="3331">
                  <c:v>39.176913575045198</c:v>
                </c:pt>
                <c:pt idx="3332">
                  <c:v>39.176913574196398</c:v>
                </c:pt>
                <c:pt idx="3333">
                  <c:v>39.176913574721205</c:v>
                </c:pt>
                <c:pt idx="3334">
                  <c:v>39.176913573632504</c:v>
                </c:pt>
                <c:pt idx="3335">
                  <c:v>39.176913574312302</c:v>
                </c:pt>
                <c:pt idx="3336">
                  <c:v>39.176913573520402</c:v>
                </c:pt>
                <c:pt idx="3337">
                  <c:v>39.176913573792405</c:v>
                </c:pt>
                <c:pt idx="3338">
                  <c:v>39.176913573689404</c:v>
                </c:pt>
                <c:pt idx="3339">
                  <c:v>39.176913573723205</c:v>
                </c:pt>
                <c:pt idx="3340">
                  <c:v>39.176913572504695</c:v>
                </c:pt>
                <c:pt idx="3341">
                  <c:v>39.176913572827701</c:v>
                </c:pt>
                <c:pt idx="3342">
                  <c:v>39.176913573514199</c:v>
                </c:pt>
                <c:pt idx="3343">
                  <c:v>39.1769135731764</c:v>
                </c:pt>
                <c:pt idx="3344">
                  <c:v>39.1769135729702</c:v>
                </c:pt>
                <c:pt idx="3345">
                  <c:v>39.176913572412403</c:v>
                </c:pt>
                <c:pt idx="3346">
                  <c:v>39.176913573390195</c:v>
                </c:pt>
                <c:pt idx="3347">
                  <c:v>39.176913572717602</c:v>
                </c:pt>
                <c:pt idx="3348">
                  <c:v>39.176913572006399</c:v>
                </c:pt>
                <c:pt idx="3349">
                  <c:v>39.176913572313197</c:v>
                </c:pt>
                <c:pt idx="3350">
                  <c:v>39.176913572613699</c:v>
                </c:pt>
                <c:pt idx="3351">
                  <c:v>39.176913572052506</c:v>
                </c:pt>
                <c:pt idx="3352">
                  <c:v>39.176913572019501</c:v>
                </c:pt>
                <c:pt idx="3353">
                  <c:v>39.176913572593499</c:v>
                </c:pt>
                <c:pt idx="3354">
                  <c:v>39.176913572622702</c:v>
                </c:pt>
                <c:pt idx="3355">
                  <c:v>39.176913572105896</c:v>
                </c:pt>
                <c:pt idx="3356">
                  <c:v>39.176913572109797</c:v>
                </c:pt>
                <c:pt idx="3357">
                  <c:v>39.1769135714055</c:v>
                </c:pt>
                <c:pt idx="3358">
                  <c:v>39.176913571870195</c:v>
                </c:pt>
                <c:pt idx="3359">
                  <c:v>39.176913571518099</c:v>
                </c:pt>
                <c:pt idx="3360">
                  <c:v>39.176913571249202</c:v>
                </c:pt>
                <c:pt idx="3361">
                  <c:v>39.176913571553698</c:v>
                </c:pt>
                <c:pt idx="3362">
                  <c:v>39.176913571519606</c:v>
                </c:pt>
                <c:pt idx="3363">
                  <c:v>39.176913571054506</c:v>
                </c:pt>
                <c:pt idx="3364">
                  <c:v>39.176913570558902</c:v>
                </c:pt>
                <c:pt idx="3365">
                  <c:v>39.176913571378201</c:v>
                </c:pt>
                <c:pt idx="3366">
                  <c:v>39.1769135710339</c:v>
                </c:pt>
                <c:pt idx="3367">
                  <c:v>39.176913571151005</c:v>
                </c:pt>
                <c:pt idx="3368">
                  <c:v>39.176913571029701</c:v>
                </c:pt>
                <c:pt idx="3369">
                  <c:v>39.176913570635996</c:v>
                </c:pt>
                <c:pt idx="3370">
                  <c:v>39.176913571618101</c:v>
                </c:pt>
                <c:pt idx="3371">
                  <c:v>39.176913569819398</c:v>
                </c:pt>
                <c:pt idx="3372">
                  <c:v>39.176913570891799</c:v>
                </c:pt>
                <c:pt idx="3373">
                  <c:v>39.176913571270497</c:v>
                </c:pt>
                <c:pt idx="3374">
                  <c:v>39.176913570605102</c:v>
                </c:pt>
                <c:pt idx="3375">
                  <c:v>39.176913570625295</c:v>
                </c:pt>
                <c:pt idx="3376">
                  <c:v>39.176913569506105</c:v>
                </c:pt>
                <c:pt idx="3377">
                  <c:v>39.1769135692726</c:v>
                </c:pt>
                <c:pt idx="3378">
                  <c:v>39.176913569823206</c:v>
                </c:pt>
                <c:pt idx="3379">
                  <c:v>39.176913570022705</c:v>
                </c:pt>
                <c:pt idx="3380">
                  <c:v>39.176913569080106</c:v>
                </c:pt>
                <c:pt idx="3381">
                  <c:v>39.176913569329798</c:v>
                </c:pt>
                <c:pt idx="3382">
                  <c:v>39.1769135694881</c:v>
                </c:pt>
                <c:pt idx="3383">
                  <c:v>39.176913569825203</c:v>
                </c:pt>
                <c:pt idx="3384">
                  <c:v>39.176913569195698</c:v>
                </c:pt>
                <c:pt idx="3385">
                  <c:v>39.176913569691102</c:v>
                </c:pt>
                <c:pt idx="3386">
                  <c:v>39.176913569967901</c:v>
                </c:pt>
                <c:pt idx="3387">
                  <c:v>39.176913569567603</c:v>
                </c:pt>
                <c:pt idx="3388">
                  <c:v>39.176913569643403</c:v>
                </c:pt>
                <c:pt idx="3389">
                  <c:v>39.1769135693566</c:v>
                </c:pt>
                <c:pt idx="3390">
                  <c:v>39.176913569223004</c:v>
                </c:pt>
                <c:pt idx="3391">
                  <c:v>39.1769135689146</c:v>
                </c:pt>
                <c:pt idx="3392">
                  <c:v>39.176913570111594</c:v>
                </c:pt>
                <c:pt idx="3393">
                  <c:v>39.176913569236604</c:v>
                </c:pt>
                <c:pt idx="3394">
                  <c:v>39.176913569715801</c:v>
                </c:pt>
                <c:pt idx="3395">
                  <c:v>39.176913569643595</c:v>
                </c:pt>
                <c:pt idx="3396">
                  <c:v>39.176913569869001</c:v>
                </c:pt>
                <c:pt idx="3397">
                  <c:v>39.176913568820794</c:v>
                </c:pt>
                <c:pt idx="3398">
                  <c:v>39.176913569366796</c:v>
                </c:pt>
                <c:pt idx="3399">
                  <c:v>39.176913569343398</c:v>
                </c:pt>
                <c:pt idx="3400">
                  <c:v>39.1769135693132</c:v>
                </c:pt>
                <c:pt idx="3401">
                  <c:v>39.176913569185601</c:v>
                </c:pt>
                <c:pt idx="3402">
                  <c:v>39.176913568957701</c:v>
                </c:pt>
                <c:pt idx="3403">
                  <c:v>39.176913568985796</c:v>
                </c:pt>
                <c:pt idx="3404">
                  <c:v>39.176913568805602</c:v>
                </c:pt>
                <c:pt idx="3405">
                  <c:v>39.176913568305999</c:v>
                </c:pt>
                <c:pt idx="3406">
                  <c:v>39.176913568181895</c:v>
                </c:pt>
                <c:pt idx="3407">
                  <c:v>39.176913568836703</c:v>
                </c:pt>
                <c:pt idx="3408">
                  <c:v>39.176913568427999</c:v>
                </c:pt>
                <c:pt idx="3409">
                  <c:v>39.176913568263501</c:v>
                </c:pt>
                <c:pt idx="3410">
                  <c:v>39.176913567663796</c:v>
                </c:pt>
                <c:pt idx="3411">
                  <c:v>39.1769135682786</c:v>
                </c:pt>
                <c:pt idx="3412">
                  <c:v>39.176913567232702</c:v>
                </c:pt>
                <c:pt idx="3413">
                  <c:v>39.176913567190198</c:v>
                </c:pt>
                <c:pt idx="3414">
                  <c:v>39.176913565894502</c:v>
                </c:pt>
                <c:pt idx="3415">
                  <c:v>39.176913567187704</c:v>
                </c:pt>
                <c:pt idx="3416">
                  <c:v>39.176913567474102</c:v>
                </c:pt>
                <c:pt idx="3417">
                  <c:v>39.176913566829001</c:v>
                </c:pt>
                <c:pt idx="3418">
                  <c:v>39.176913566590699</c:v>
                </c:pt>
                <c:pt idx="3419">
                  <c:v>39.176913566487698</c:v>
                </c:pt>
                <c:pt idx="3420">
                  <c:v>39.176913565675001</c:v>
                </c:pt>
                <c:pt idx="3421">
                  <c:v>39.176913566917904</c:v>
                </c:pt>
                <c:pt idx="3422">
                  <c:v>39.176913566430997</c:v>
                </c:pt>
                <c:pt idx="3423">
                  <c:v>39.176913566086299</c:v>
                </c:pt>
                <c:pt idx="3424">
                  <c:v>39.176913566484203</c:v>
                </c:pt>
                <c:pt idx="3425">
                  <c:v>39.176913566650995</c:v>
                </c:pt>
                <c:pt idx="3426">
                  <c:v>39.176913566092701</c:v>
                </c:pt>
                <c:pt idx="3427">
                  <c:v>39.1769135670908</c:v>
                </c:pt>
                <c:pt idx="3428">
                  <c:v>39.176913566703902</c:v>
                </c:pt>
                <c:pt idx="3429">
                  <c:v>39.176913566109199</c:v>
                </c:pt>
                <c:pt idx="3430">
                  <c:v>39.176913566658698</c:v>
                </c:pt>
                <c:pt idx="3431">
                  <c:v>39.1769135653321</c:v>
                </c:pt>
                <c:pt idx="3432">
                  <c:v>39.176913566455099</c:v>
                </c:pt>
                <c:pt idx="3433">
                  <c:v>39.176913566425696</c:v>
                </c:pt>
                <c:pt idx="3434">
                  <c:v>39.176913566219099</c:v>
                </c:pt>
                <c:pt idx="3435">
                  <c:v>39.176913565722302</c:v>
                </c:pt>
                <c:pt idx="3436">
                  <c:v>39.1769135648617</c:v>
                </c:pt>
                <c:pt idx="3437">
                  <c:v>39.176913565940801</c:v>
                </c:pt>
                <c:pt idx="3438">
                  <c:v>39.176913565371201</c:v>
                </c:pt>
                <c:pt idx="3439">
                  <c:v>39.176913565619301</c:v>
                </c:pt>
                <c:pt idx="3440">
                  <c:v>39.176913565385895</c:v>
                </c:pt>
                <c:pt idx="3441">
                  <c:v>39.176913565571596</c:v>
                </c:pt>
                <c:pt idx="3442">
                  <c:v>39.176913565894402</c:v>
                </c:pt>
                <c:pt idx="3443">
                  <c:v>39.176913565266702</c:v>
                </c:pt>
                <c:pt idx="3444">
                  <c:v>39.176913565209105</c:v>
                </c:pt>
                <c:pt idx="3445">
                  <c:v>39.176913566188801</c:v>
                </c:pt>
                <c:pt idx="3446">
                  <c:v>39.176913564342598</c:v>
                </c:pt>
                <c:pt idx="3447">
                  <c:v>39.176913564643201</c:v>
                </c:pt>
                <c:pt idx="3448">
                  <c:v>39.176913565416605</c:v>
                </c:pt>
                <c:pt idx="3449">
                  <c:v>39.176913565224503</c:v>
                </c:pt>
                <c:pt idx="3450">
                  <c:v>39.176913564280099</c:v>
                </c:pt>
                <c:pt idx="3451">
                  <c:v>39.176913564640998</c:v>
                </c:pt>
                <c:pt idx="3452">
                  <c:v>39.176913565456097</c:v>
                </c:pt>
                <c:pt idx="3453">
                  <c:v>39.176913565384702</c:v>
                </c:pt>
                <c:pt idx="3454">
                  <c:v>39.176913564918998</c:v>
                </c:pt>
                <c:pt idx="3455">
                  <c:v>39.176913564783703</c:v>
                </c:pt>
                <c:pt idx="3456">
                  <c:v>39.176913565092896</c:v>
                </c:pt>
                <c:pt idx="3457">
                  <c:v>39.176913564948997</c:v>
                </c:pt>
                <c:pt idx="3458">
                  <c:v>39.176913565382605</c:v>
                </c:pt>
                <c:pt idx="3459">
                  <c:v>39.176913564855504</c:v>
                </c:pt>
                <c:pt idx="3460">
                  <c:v>39.176913564665895</c:v>
                </c:pt>
                <c:pt idx="3461">
                  <c:v>39.176913564805005</c:v>
                </c:pt>
                <c:pt idx="3462">
                  <c:v>39.176913564794397</c:v>
                </c:pt>
                <c:pt idx="3463">
                  <c:v>39.176913564165901</c:v>
                </c:pt>
                <c:pt idx="3464">
                  <c:v>39.176913565002799</c:v>
                </c:pt>
                <c:pt idx="3465">
                  <c:v>39.176913565293702</c:v>
                </c:pt>
                <c:pt idx="3466">
                  <c:v>39.176913563959296</c:v>
                </c:pt>
                <c:pt idx="3467">
                  <c:v>39.176913565398699</c:v>
                </c:pt>
                <c:pt idx="3468">
                  <c:v>39.176913564987096</c:v>
                </c:pt>
                <c:pt idx="3469">
                  <c:v>39.176913564851297</c:v>
                </c:pt>
                <c:pt idx="3470">
                  <c:v>39.176913564295795</c:v>
                </c:pt>
                <c:pt idx="3471">
                  <c:v>39.176913564401701</c:v>
                </c:pt>
                <c:pt idx="3472">
                  <c:v>39.176913564385501</c:v>
                </c:pt>
                <c:pt idx="3473">
                  <c:v>39.176913564128704</c:v>
                </c:pt>
                <c:pt idx="3474">
                  <c:v>39.176913564303</c:v>
                </c:pt>
                <c:pt idx="3475">
                  <c:v>39.176913564194599</c:v>
                </c:pt>
                <c:pt idx="3476">
                  <c:v>39.176913563688601</c:v>
                </c:pt>
                <c:pt idx="3477">
                  <c:v>39.176913564731294</c:v>
                </c:pt>
                <c:pt idx="3478">
                  <c:v>39.176913563506794</c:v>
                </c:pt>
                <c:pt idx="3479">
                  <c:v>39.176913564286203</c:v>
                </c:pt>
                <c:pt idx="3480">
                  <c:v>39.1769135639368</c:v>
                </c:pt>
                <c:pt idx="3481">
                  <c:v>39.176913562951199</c:v>
                </c:pt>
                <c:pt idx="3482">
                  <c:v>39.176913563860801</c:v>
                </c:pt>
                <c:pt idx="3483">
                  <c:v>39.176913564465501</c:v>
                </c:pt>
                <c:pt idx="3484">
                  <c:v>39.176913564198003</c:v>
                </c:pt>
                <c:pt idx="3485">
                  <c:v>39.176913564048398</c:v>
                </c:pt>
                <c:pt idx="3486">
                  <c:v>39.176913563504904</c:v>
                </c:pt>
                <c:pt idx="3487">
                  <c:v>39.176913563297596</c:v>
                </c:pt>
                <c:pt idx="3488">
                  <c:v>39.176913564054999</c:v>
                </c:pt>
                <c:pt idx="3489">
                  <c:v>39.176913563778697</c:v>
                </c:pt>
                <c:pt idx="3490">
                  <c:v>39.176913563747597</c:v>
                </c:pt>
                <c:pt idx="3491">
                  <c:v>39.176913563700197</c:v>
                </c:pt>
                <c:pt idx="3492">
                  <c:v>39.176913562907998</c:v>
                </c:pt>
                <c:pt idx="3493">
                  <c:v>39.176913563188805</c:v>
                </c:pt>
                <c:pt idx="3494">
                  <c:v>39.176913563545</c:v>
                </c:pt>
                <c:pt idx="3495">
                  <c:v>39.176913562589306</c:v>
                </c:pt>
                <c:pt idx="3496">
                  <c:v>39.176913562952599</c:v>
                </c:pt>
                <c:pt idx="3497">
                  <c:v>39.176913563408206</c:v>
                </c:pt>
                <c:pt idx="3498">
                  <c:v>39.176913562949302</c:v>
                </c:pt>
                <c:pt idx="3499">
                  <c:v>39.176913562920006</c:v>
                </c:pt>
                <c:pt idx="3500">
                  <c:v>39.176913563293098</c:v>
                </c:pt>
                <c:pt idx="3501">
                  <c:v>39.176913563585401</c:v>
                </c:pt>
                <c:pt idx="3502">
                  <c:v>39.176913563565705</c:v>
                </c:pt>
                <c:pt idx="3503">
                  <c:v>39.1769135634094</c:v>
                </c:pt>
                <c:pt idx="3504">
                  <c:v>39.176913562976203</c:v>
                </c:pt>
                <c:pt idx="3505">
                  <c:v>39.176913563249805</c:v>
                </c:pt>
                <c:pt idx="3506">
                  <c:v>39.176913563460204</c:v>
                </c:pt>
                <c:pt idx="3507">
                  <c:v>39.176913562728799</c:v>
                </c:pt>
                <c:pt idx="3508">
                  <c:v>39.176913563156702</c:v>
                </c:pt>
                <c:pt idx="3509">
                  <c:v>39.176913563423604</c:v>
                </c:pt>
                <c:pt idx="3510">
                  <c:v>39.176913563146798</c:v>
                </c:pt>
                <c:pt idx="3511">
                  <c:v>39.176913562890903</c:v>
                </c:pt>
                <c:pt idx="3512">
                  <c:v>39.176913563997196</c:v>
                </c:pt>
                <c:pt idx="3513">
                  <c:v>39.176913562371901</c:v>
                </c:pt>
                <c:pt idx="3514">
                  <c:v>39.176913562571897</c:v>
                </c:pt>
                <c:pt idx="3515">
                  <c:v>39.176913563436202</c:v>
                </c:pt>
                <c:pt idx="3516">
                  <c:v>39.176913563016896</c:v>
                </c:pt>
                <c:pt idx="3517">
                  <c:v>39.176913563411297</c:v>
                </c:pt>
                <c:pt idx="3518">
                  <c:v>39.176913562698296</c:v>
                </c:pt>
                <c:pt idx="3519">
                  <c:v>39.176913561913196</c:v>
                </c:pt>
                <c:pt idx="3520">
                  <c:v>39.176913562634006</c:v>
                </c:pt>
                <c:pt idx="3521">
                  <c:v>39.176913562816097</c:v>
                </c:pt>
                <c:pt idx="3522">
                  <c:v>39.176913562709501</c:v>
                </c:pt>
                <c:pt idx="3523">
                  <c:v>39.176913562592205</c:v>
                </c:pt>
                <c:pt idx="3524">
                  <c:v>39.176913562452199</c:v>
                </c:pt>
                <c:pt idx="3525">
                  <c:v>39.176913561587597</c:v>
                </c:pt>
                <c:pt idx="3526">
                  <c:v>39.176913562448298</c:v>
                </c:pt>
                <c:pt idx="3527">
                  <c:v>39.176913563097401</c:v>
                </c:pt>
                <c:pt idx="3528">
                  <c:v>39.176913562666499</c:v>
                </c:pt>
                <c:pt idx="3529">
                  <c:v>39.176913562028595</c:v>
                </c:pt>
                <c:pt idx="3530">
                  <c:v>39.1769135616521</c:v>
                </c:pt>
                <c:pt idx="3531">
                  <c:v>39.176913562558298</c:v>
                </c:pt>
                <c:pt idx="3532">
                  <c:v>39.176913562082902</c:v>
                </c:pt>
                <c:pt idx="3533">
                  <c:v>39.176913562409894</c:v>
                </c:pt>
                <c:pt idx="3534">
                  <c:v>39.176913561734203</c:v>
                </c:pt>
                <c:pt idx="3535">
                  <c:v>39.176913561641499</c:v>
                </c:pt>
                <c:pt idx="3536">
                  <c:v>39.176913562417596</c:v>
                </c:pt>
                <c:pt idx="3537">
                  <c:v>39.176913561742403</c:v>
                </c:pt>
                <c:pt idx="3538">
                  <c:v>39.176913562347195</c:v>
                </c:pt>
                <c:pt idx="3539">
                  <c:v>39.176913562726398</c:v>
                </c:pt>
                <c:pt idx="3540">
                  <c:v>39.176913562224399</c:v>
                </c:pt>
                <c:pt idx="3541">
                  <c:v>39.176913561887901</c:v>
                </c:pt>
                <c:pt idx="3542">
                  <c:v>39.176913561873199</c:v>
                </c:pt>
                <c:pt idx="3543">
                  <c:v>39.176913562590798</c:v>
                </c:pt>
                <c:pt idx="3544">
                  <c:v>39.176913561559701</c:v>
                </c:pt>
                <c:pt idx="3545">
                  <c:v>39.176913561841303</c:v>
                </c:pt>
                <c:pt idx="3546">
                  <c:v>39.176913562059696</c:v>
                </c:pt>
                <c:pt idx="3547">
                  <c:v>39.1769135621945</c:v>
                </c:pt>
                <c:pt idx="3548">
                  <c:v>39.176913562474105</c:v>
                </c:pt>
                <c:pt idx="3549">
                  <c:v>39.176913562185298</c:v>
                </c:pt>
                <c:pt idx="3550">
                  <c:v>39.176913560865302</c:v>
                </c:pt>
                <c:pt idx="3551">
                  <c:v>39.176913562179102</c:v>
                </c:pt>
                <c:pt idx="3552">
                  <c:v>39.176913561600003</c:v>
                </c:pt>
                <c:pt idx="3553">
                  <c:v>39.176913562238703</c:v>
                </c:pt>
                <c:pt idx="3554">
                  <c:v>39.176913560873096</c:v>
                </c:pt>
                <c:pt idx="3555">
                  <c:v>39.1769135617144</c:v>
                </c:pt>
                <c:pt idx="3556">
                  <c:v>39.176913561647595</c:v>
                </c:pt>
                <c:pt idx="3557">
                  <c:v>39.176913562741404</c:v>
                </c:pt>
                <c:pt idx="3558">
                  <c:v>39.176913562094803</c:v>
                </c:pt>
                <c:pt idx="3559">
                  <c:v>39.176913561683605</c:v>
                </c:pt>
                <c:pt idx="3560">
                  <c:v>39.176913561638798</c:v>
                </c:pt>
                <c:pt idx="3561">
                  <c:v>39.176913561792006</c:v>
                </c:pt>
                <c:pt idx="3562">
                  <c:v>39.176913562068201</c:v>
                </c:pt>
                <c:pt idx="3563">
                  <c:v>39.176913561323694</c:v>
                </c:pt>
                <c:pt idx="3564">
                  <c:v>39.1769135613538</c:v>
                </c:pt>
                <c:pt idx="3565">
                  <c:v>39.176913560225294</c:v>
                </c:pt>
                <c:pt idx="3566">
                  <c:v>39.1769135603652</c:v>
                </c:pt>
                <c:pt idx="3567">
                  <c:v>39.176913560642902</c:v>
                </c:pt>
                <c:pt idx="3568">
                  <c:v>39.176913560299099</c:v>
                </c:pt>
                <c:pt idx="3569">
                  <c:v>39.176913560686806</c:v>
                </c:pt>
                <c:pt idx="3570">
                  <c:v>39.1769135614392</c:v>
                </c:pt>
                <c:pt idx="3571">
                  <c:v>39.176913561523193</c:v>
                </c:pt>
                <c:pt idx="3572">
                  <c:v>39.176913561202895</c:v>
                </c:pt>
                <c:pt idx="3573">
                  <c:v>39.176913561566899</c:v>
                </c:pt>
                <c:pt idx="3574">
                  <c:v>39.176913560524802</c:v>
                </c:pt>
                <c:pt idx="3575">
                  <c:v>39.176913560013098</c:v>
                </c:pt>
                <c:pt idx="3576">
                  <c:v>39.176913560489901</c:v>
                </c:pt>
                <c:pt idx="3577">
                  <c:v>39.176913560404302</c:v>
                </c:pt>
                <c:pt idx="3578">
                  <c:v>39.176913559974295</c:v>
                </c:pt>
                <c:pt idx="3579">
                  <c:v>39.176913561682497</c:v>
                </c:pt>
                <c:pt idx="3580">
                  <c:v>39.176913561210895</c:v>
                </c:pt>
                <c:pt idx="3581">
                  <c:v>39.176913561300097</c:v>
                </c:pt>
                <c:pt idx="3582">
                  <c:v>39.176913561296303</c:v>
                </c:pt>
                <c:pt idx="3583">
                  <c:v>39.176913560758699</c:v>
                </c:pt>
                <c:pt idx="3584">
                  <c:v>39.176913560381998</c:v>
                </c:pt>
                <c:pt idx="3585">
                  <c:v>39.1769135608778</c:v>
                </c:pt>
                <c:pt idx="3586">
                  <c:v>39.176913561071004</c:v>
                </c:pt>
                <c:pt idx="3587">
                  <c:v>39.1769135599477</c:v>
                </c:pt>
                <c:pt idx="3588">
                  <c:v>39.176913560600802</c:v>
                </c:pt>
                <c:pt idx="3589">
                  <c:v>39.176913560168103</c:v>
                </c:pt>
                <c:pt idx="3590">
                  <c:v>39.176913560231299</c:v>
                </c:pt>
                <c:pt idx="3591">
                  <c:v>39.176913560913</c:v>
                </c:pt>
                <c:pt idx="3592">
                  <c:v>39.176913560653098</c:v>
                </c:pt>
                <c:pt idx="3593">
                  <c:v>39.176913560857905</c:v>
                </c:pt>
                <c:pt idx="3594">
                  <c:v>39.176913561598901</c:v>
                </c:pt>
                <c:pt idx="3595">
                  <c:v>39.176913560478994</c:v>
                </c:pt>
                <c:pt idx="3596">
                  <c:v>39.176913560746797</c:v>
                </c:pt>
                <c:pt idx="3597">
                  <c:v>39.176913561363804</c:v>
                </c:pt>
                <c:pt idx="3598">
                  <c:v>39.176913560641403</c:v>
                </c:pt>
                <c:pt idx="3599">
                  <c:v>39.176913560654</c:v>
                </c:pt>
                <c:pt idx="3600">
                  <c:v>39.176913561133205</c:v>
                </c:pt>
                <c:pt idx="3601">
                  <c:v>39.176913560091897</c:v>
                </c:pt>
                <c:pt idx="3602">
                  <c:v>39.176913560943902</c:v>
                </c:pt>
                <c:pt idx="3603">
                  <c:v>39.176913559939798</c:v>
                </c:pt>
                <c:pt idx="3604">
                  <c:v>39.176913560917498</c:v>
                </c:pt>
                <c:pt idx="3605">
                  <c:v>39.176913560782303</c:v>
                </c:pt>
                <c:pt idx="3606">
                  <c:v>39.1769135609958</c:v>
                </c:pt>
                <c:pt idx="3607">
                  <c:v>39.176913560219504</c:v>
                </c:pt>
                <c:pt idx="3608">
                  <c:v>39.176913560139106</c:v>
                </c:pt>
                <c:pt idx="3609">
                  <c:v>39.176913559896605</c:v>
                </c:pt>
                <c:pt idx="3610">
                  <c:v>39.176913560359097</c:v>
                </c:pt>
                <c:pt idx="3611">
                  <c:v>39.176913559957995</c:v>
                </c:pt>
                <c:pt idx="3612">
                  <c:v>39.176913560273597</c:v>
                </c:pt>
                <c:pt idx="3613">
                  <c:v>39.176913560654896</c:v>
                </c:pt>
                <c:pt idx="3614">
                  <c:v>39.176913560125598</c:v>
                </c:pt>
                <c:pt idx="3615">
                  <c:v>39.176913560435999</c:v>
                </c:pt>
                <c:pt idx="3616">
                  <c:v>39.176913559874102</c:v>
                </c:pt>
                <c:pt idx="3617">
                  <c:v>39.176913560643605</c:v>
                </c:pt>
                <c:pt idx="3618">
                  <c:v>39.176913559694405</c:v>
                </c:pt>
                <c:pt idx="3619">
                  <c:v>39.1769135600819</c:v>
                </c:pt>
                <c:pt idx="3620">
                  <c:v>39.176913559974402</c:v>
                </c:pt>
                <c:pt idx="3621">
                  <c:v>39.176913560403101</c:v>
                </c:pt>
                <c:pt idx="3622">
                  <c:v>39.176913560399399</c:v>
                </c:pt>
                <c:pt idx="3623">
                  <c:v>39.176913561114802</c:v>
                </c:pt>
                <c:pt idx="3624">
                  <c:v>39.176913560134999</c:v>
                </c:pt>
                <c:pt idx="3625">
                  <c:v>39.176913559936004</c:v>
                </c:pt>
                <c:pt idx="3626">
                  <c:v>39.17691355961</c:v>
                </c:pt>
                <c:pt idx="3627">
                  <c:v>39.176913561179404</c:v>
                </c:pt>
                <c:pt idx="3628">
                  <c:v>39.176913560545003</c:v>
                </c:pt>
                <c:pt idx="3629">
                  <c:v>39.176913561545298</c:v>
                </c:pt>
                <c:pt idx="3630">
                  <c:v>39.176913559981003</c:v>
                </c:pt>
                <c:pt idx="3631">
                  <c:v>39.176913560433299</c:v>
                </c:pt>
                <c:pt idx="3632">
                  <c:v>39.176913560240699</c:v>
                </c:pt>
                <c:pt idx="3633">
                  <c:v>39.176913560607296</c:v>
                </c:pt>
                <c:pt idx="3634">
                  <c:v>39.176913559862101</c:v>
                </c:pt>
                <c:pt idx="3635">
                  <c:v>39.176913559979504</c:v>
                </c:pt>
                <c:pt idx="3636">
                  <c:v>39.176913560624797</c:v>
                </c:pt>
                <c:pt idx="3637">
                  <c:v>39.176913561253301</c:v>
                </c:pt>
                <c:pt idx="3638">
                  <c:v>39.176913559922994</c:v>
                </c:pt>
                <c:pt idx="3639">
                  <c:v>39.176913559735205</c:v>
                </c:pt>
                <c:pt idx="3640">
                  <c:v>39.176913560419898</c:v>
                </c:pt>
                <c:pt idx="3641">
                  <c:v>39.176913560740502</c:v>
                </c:pt>
                <c:pt idx="3642">
                  <c:v>39.176913560333006</c:v>
                </c:pt>
                <c:pt idx="3643">
                  <c:v>39.176913559813002</c:v>
                </c:pt>
                <c:pt idx="3644">
                  <c:v>39.176913560808103</c:v>
                </c:pt>
                <c:pt idx="3645">
                  <c:v>39.176913559676599</c:v>
                </c:pt>
                <c:pt idx="3646">
                  <c:v>39.1769135605457</c:v>
                </c:pt>
                <c:pt idx="3647">
                  <c:v>39.176913559789199</c:v>
                </c:pt>
                <c:pt idx="3648">
                  <c:v>39.1769135611463</c:v>
                </c:pt>
                <c:pt idx="3649">
                  <c:v>39.176913560597598</c:v>
                </c:pt>
                <c:pt idx="3650">
                  <c:v>39.176913559782903</c:v>
                </c:pt>
                <c:pt idx="3651">
                  <c:v>39.176913559257194</c:v>
                </c:pt>
                <c:pt idx="3652">
                  <c:v>39.176913559859003</c:v>
                </c:pt>
                <c:pt idx="3653">
                  <c:v>39.176913560885701</c:v>
                </c:pt>
                <c:pt idx="3654">
                  <c:v>39.176913559887701</c:v>
                </c:pt>
                <c:pt idx="3655">
                  <c:v>39.176913560020104</c:v>
                </c:pt>
                <c:pt idx="3656">
                  <c:v>39.176913559797903</c:v>
                </c:pt>
                <c:pt idx="3657">
                  <c:v>39.176913559568398</c:v>
                </c:pt>
                <c:pt idx="3658">
                  <c:v>39.176913559721996</c:v>
                </c:pt>
                <c:pt idx="3659">
                  <c:v>39.176913559914802</c:v>
                </c:pt>
                <c:pt idx="3660">
                  <c:v>39.176913560301202</c:v>
                </c:pt>
                <c:pt idx="3661">
                  <c:v>39.176913560226197</c:v>
                </c:pt>
                <c:pt idx="3662">
                  <c:v>39.176913559544396</c:v>
                </c:pt>
                <c:pt idx="3663">
                  <c:v>39.176913559459003</c:v>
                </c:pt>
                <c:pt idx="3664">
                  <c:v>39.176913559830702</c:v>
                </c:pt>
                <c:pt idx="3665">
                  <c:v>39.176913558994897</c:v>
                </c:pt>
                <c:pt idx="3666">
                  <c:v>39.176913559194496</c:v>
                </c:pt>
                <c:pt idx="3667">
                  <c:v>39.176913559525303</c:v>
                </c:pt>
                <c:pt idx="3668">
                  <c:v>39.176913560328096</c:v>
                </c:pt>
                <c:pt idx="3669">
                  <c:v>39.176913560490803</c:v>
                </c:pt>
                <c:pt idx="3670">
                  <c:v>39.176913559386598</c:v>
                </c:pt>
                <c:pt idx="3671">
                  <c:v>39.176913560157999</c:v>
                </c:pt>
                <c:pt idx="3672">
                  <c:v>39.176913559221099</c:v>
                </c:pt>
                <c:pt idx="3673">
                  <c:v>39.176913559272698</c:v>
                </c:pt>
                <c:pt idx="3674">
                  <c:v>39.176913559076098</c:v>
                </c:pt>
                <c:pt idx="3675">
                  <c:v>39.1769135584642</c:v>
                </c:pt>
                <c:pt idx="3676">
                  <c:v>39.176913559974999</c:v>
                </c:pt>
                <c:pt idx="3677">
                  <c:v>39.176913559240397</c:v>
                </c:pt>
                <c:pt idx="3678">
                  <c:v>39.176913559187099</c:v>
                </c:pt>
                <c:pt idx="3679">
                  <c:v>39.1769135603816</c:v>
                </c:pt>
                <c:pt idx="3680">
                  <c:v>39.176913559405598</c:v>
                </c:pt>
                <c:pt idx="3681">
                  <c:v>39.176913559356606</c:v>
                </c:pt>
                <c:pt idx="3682">
                  <c:v>39.1769135593605</c:v>
                </c:pt>
                <c:pt idx="3683">
                  <c:v>39.176913559574295</c:v>
                </c:pt>
                <c:pt idx="3684">
                  <c:v>39.176913560232599</c:v>
                </c:pt>
                <c:pt idx="3685">
                  <c:v>39.176913559594603</c:v>
                </c:pt>
                <c:pt idx="3686">
                  <c:v>39.176913558798098</c:v>
                </c:pt>
                <c:pt idx="3687">
                  <c:v>39.176913559879104</c:v>
                </c:pt>
                <c:pt idx="3688">
                  <c:v>39.176913558982704</c:v>
                </c:pt>
                <c:pt idx="3689">
                  <c:v>39.176913560082198</c:v>
                </c:pt>
                <c:pt idx="3690">
                  <c:v>39.176913559620196</c:v>
                </c:pt>
                <c:pt idx="3691">
                  <c:v>39.176913559397796</c:v>
                </c:pt>
                <c:pt idx="3692">
                  <c:v>39.176913559266005</c:v>
                </c:pt>
                <c:pt idx="3693">
                  <c:v>39.176913558832098</c:v>
                </c:pt>
                <c:pt idx="3694">
                  <c:v>39.176913558469501</c:v>
                </c:pt>
                <c:pt idx="3695">
                  <c:v>39.1769135599165</c:v>
                </c:pt>
                <c:pt idx="3696">
                  <c:v>39.1769135585714</c:v>
                </c:pt>
                <c:pt idx="3697">
                  <c:v>39.176913559356201</c:v>
                </c:pt>
                <c:pt idx="3698">
                  <c:v>39.176913559302498</c:v>
                </c:pt>
                <c:pt idx="3699">
                  <c:v>39.176913559366994</c:v>
                </c:pt>
                <c:pt idx="3700">
                  <c:v>39.176913559902502</c:v>
                </c:pt>
                <c:pt idx="3701">
                  <c:v>39.176913559004696</c:v>
                </c:pt>
                <c:pt idx="3702">
                  <c:v>39.176913559270403</c:v>
                </c:pt>
                <c:pt idx="3703">
                  <c:v>39.176913559212899</c:v>
                </c:pt>
                <c:pt idx="3704">
                  <c:v>39.176913558512204</c:v>
                </c:pt>
                <c:pt idx="3705">
                  <c:v>39.176913559659297</c:v>
                </c:pt>
                <c:pt idx="3706">
                  <c:v>39.176913558799704</c:v>
                </c:pt>
                <c:pt idx="3707">
                  <c:v>39.176913558377805</c:v>
                </c:pt>
                <c:pt idx="3708">
                  <c:v>39.1769135588181</c:v>
                </c:pt>
                <c:pt idx="3709">
                  <c:v>39.176913558689698</c:v>
                </c:pt>
                <c:pt idx="3710">
                  <c:v>39.176913558688199</c:v>
                </c:pt>
                <c:pt idx="3711">
                  <c:v>39.176913558621401</c:v>
                </c:pt>
                <c:pt idx="3712">
                  <c:v>39.176913559238507</c:v>
                </c:pt>
                <c:pt idx="3713">
                  <c:v>39.1769135593687</c:v>
                </c:pt>
                <c:pt idx="3714">
                  <c:v>39.176913557567296</c:v>
                </c:pt>
                <c:pt idx="3715">
                  <c:v>39.176913559022999</c:v>
                </c:pt>
                <c:pt idx="3716">
                  <c:v>39.176913559854697</c:v>
                </c:pt>
                <c:pt idx="3717">
                  <c:v>39.176913558713501</c:v>
                </c:pt>
                <c:pt idx="3718">
                  <c:v>39.1769135578229</c:v>
                </c:pt>
                <c:pt idx="3719">
                  <c:v>39.176913558703099</c:v>
                </c:pt>
                <c:pt idx="3720">
                  <c:v>39.176913558849101</c:v>
                </c:pt>
                <c:pt idx="3721">
                  <c:v>39.176913559530604</c:v>
                </c:pt>
                <c:pt idx="3722">
                  <c:v>39.176913558367204</c:v>
                </c:pt>
                <c:pt idx="3723">
                  <c:v>39.176913559097102</c:v>
                </c:pt>
                <c:pt idx="3724">
                  <c:v>39.176913557956595</c:v>
                </c:pt>
                <c:pt idx="3725">
                  <c:v>39.176913560304804</c:v>
                </c:pt>
                <c:pt idx="3726">
                  <c:v>39.176913559336704</c:v>
                </c:pt>
                <c:pt idx="3727">
                  <c:v>39.176913558835402</c:v>
                </c:pt>
                <c:pt idx="3728">
                  <c:v>39.176913558351806</c:v>
                </c:pt>
                <c:pt idx="3729">
                  <c:v>39.176913558219198</c:v>
                </c:pt>
                <c:pt idx="3730">
                  <c:v>39.176913558938594</c:v>
                </c:pt>
                <c:pt idx="3731">
                  <c:v>39.176913559709803</c:v>
                </c:pt>
                <c:pt idx="3732">
                  <c:v>39.176913559128501</c:v>
                </c:pt>
                <c:pt idx="3733">
                  <c:v>39.176913558529201</c:v>
                </c:pt>
                <c:pt idx="3734">
                  <c:v>39.176913558067696</c:v>
                </c:pt>
                <c:pt idx="3735">
                  <c:v>39.176913559231302</c:v>
                </c:pt>
                <c:pt idx="3736">
                  <c:v>39.176913559304801</c:v>
                </c:pt>
                <c:pt idx="3737">
                  <c:v>39.176913558389003</c:v>
                </c:pt>
                <c:pt idx="3738">
                  <c:v>39.176913559346701</c:v>
                </c:pt>
                <c:pt idx="3739">
                  <c:v>39.176913559070996</c:v>
                </c:pt>
                <c:pt idx="3740">
                  <c:v>39.176913558901703</c:v>
                </c:pt>
                <c:pt idx="3741">
                  <c:v>39.176913559009201</c:v>
                </c:pt>
                <c:pt idx="3742">
                  <c:v>39.176913558540697</c:v>
                </c:pt>
                <c:pt idx="3743">
                  <c:v>39.176913560167101</c:v>
                </c:pt>
                <c:pt idx="3744">
                  <c:v>39.176913558248899</c:v>
                </c:pt>
                <c:pt idx="3745">
                  <c:v>39.176913558854899</c:v>
                </c:pt>
                <c:pt idx="3746">
                  <c:v>39.176913558363196</c:v>
                </c:pt>
                <c:pt idx="3747">
                  <c:v>39.176913559019901</c:v>
                </c:pt>
                <c:pt idx="3748">
                  <c:v>39.1769135593158</c:v>
                </c:pt>
                <c:pt idx="3749">
                  <c:v>39.176913559102502</c:v>
                </c:pt>
                <c:pt idx="3750">
                  <c:v>39.176913559504094</c:v>
                </c:pt>
                <c:pt idx="3751">
                  <c:v>39.176913557940999</c:v>
                </c:pt>
                <c:pt idx="3752">
                  <c:v>39.176913558608099</c:v>
                </c:pt>
                <c:pt idx="3753">
                  <c:v>39.1769135597687</c:v>
                </c:pt>
                <c:pt idx="3754">
                  <c:v>39.176913558313004</c:v>
                </c:pt>
                <c:pt idx="3755">
                  <c:v>39.1769135579489</c:v>
                </c:pt>
                <c:pt idx="3756">
                  <c:v>39.176913559007701</c:v>
                </c:pt>
                <c:pt idx="3757">
                  <c:v>39.176913557432101</c:v>
                </c:pt>
                <c:pt idx="3758">
                  <c:v>39.1769135587883</c:v>
                </c:pt>
                <c:pt idx="3759">
                  <c:v>39.176913557809598</c:v>
                </c:pt>
                <c:pt idx="3760">
                  <c:v>39.176913557868197</c:v>
                </c:pt>
                <c:pt idx="3761">
                  <c:v>39.176913558818697</c:v>
                </c:pt>
                <c:pt idx="3762">
                  <c:v>39.176913558264602</c:v>
                </c:pt>
                <c:pt idx="3763">
                  <c:v>39.1769135591476</c:v>
                </c:pt>
                <c:pt idx="3764">
                  <c:v>39.176913559159495</c:v>
                </c:pt>
                <c:pt idx="3765">
                  <c:v>39.176913558306502</c:v>
                </c:pt>
                <c:pt idx="3766">
                  <c:v>39.176913558491599</c:v>
                </c:pt>
                <c:pt idx="3767">
                  <c:v>39.176913558552599</c:v>
                </c:pt>
                <c:pt idx="3768">
                  <c:v>39.176913557833899</c:v>
                </c:pt>
                <c:pt idx="3769">
                  <c:v>39.176913558871604</c:v>
                </c:pt>
                <c:pt idx="3770">
                  <c:v>39.176913558638603</c:v>
                </c:pt>
                <c:pt idx="3771">
                  <c:v>39.176913558120198</c:v>
                </c:pt>
                <c:pt idx="3772">
                  <c:v>39.176913558784605</c:v>
                </c:pt>
                <c:pt idx="3773">
                  <c:v>39.176913558099898</c:v>
                </c:pt>
                <c:pt idx="3774">
                  <c:v>39.176913558995196</c:v>
                </c:pt>
                <c:pt idx="3775">
                  <c:v>39.176913559659297</c:v>
                </c:pt>
                <c:pt idx="3776">
                  <c:v>39.176913558051801</c:v>
                </c:pt>
                <c:pt idx="3777">
                  <c:v>39.176913557858505</c:v>
                </c:pt>
                <c:pt idx="3778">
                  <c:v>39.176913558702395</c:v>
                </c:pt>
                <c:pt idx="3779">
                  <c:v>39.176913558278599</c:v>
                </c:pt>
                <c:pt idx="3780">
                  <c:v>39.176913559221504</c:v>
                </c:pt>
                <c:pt idx="3781">
                  <c:v>39.176913558172899</c:v>
                </c:pt>
                <c:pt idx="3782">
                  <c:v>39.176913557971695</c:v>
                </c:pt>
                <c:pt idx="3783">
                  <c:v>39.1769135582446</c:v>
                </c:pt>
                <c:pt idx="3784">
                  <c:v>39.176913558556599</c:v>
                </c:pt>
                <c:pt idx="3785">
                  <c:v>39.176913558213599</c:v>
                </c:pt>
                <c:pt idx="3786">
                  <c:v>39.176913558545401</c:v>
                </c:pt>
                <c:pt idx="3787">
                  <c:v>39.176913557879004</c:v>
                </c:pt>
                <c:pt idx="3788">
                  <c:v>39.176913559133801</c:v>
                </c:pt>
                <c:pt idx="3789">
                  <c:v>39.176913557878201</c:v>
                </c:pt>
                <c:pt idx="3790">
                  <c:v>39.176913558396102</c:v>
                </c:pt>
                <c:pt idx="3791">
                  <c:v>39.176913558134999</c:v>
                </c:pt>
                <c:pt idx="3792">
                  <c:v>39.176913558064804</c:v>
                </c:pt>
                <c:pt idx="3793">
                  <c:v>39.176913558376903</c:v>
                </c:pt>
                <c:pt idx="3794">
                  <c:v>39.1769135582039</c:v>
                </c:pt>
                <c:pt idx="3795">
                  <c:v>39.176913558534402</c:v>
                </c:pt>
                <c:pt idx="3796">
                  <c:v>39.176913557935599</c:v>
                </c:pt>
                <c:pt idx="3797">
                  <c:v>39.176913558558198</c:v>
                </c:pt>
                <c:pt idx="3798">
                  <c:v>39.176913559197999</c:v>
                </c:pt>
                <c:pt idx="3799">
                  <c:v>39.176913558734803</c:v>
                </c:pt>
                <c:pt idx="3800">
                  <c:v>39.176913559416001</c:v>
                </c:pt>
                <c:pt idx="3801">
                  <c:v>39.176913558014896</c:v>
                </c:pt>
                <c:pt idx="3802">
                  <c:v>39.176913559500001</c:v>
                </c:pt>
                <c:pt idx="3803">
                  <c:v>39.176913558034101</c:v>
                </c:pt>
                <c:pt idx="3804">
                  <c:v>39.1769135583611</c:v>
                </c:pt>
                <c:pt idx="3805">
                  <c:v>39.176913557864701</c:v>
                </c:pt>
                <c:pt idx="3806">
                  <c:v>39.176913558117306</c:v>
                </c:pt>
                <c:pt idx="3807">
                  <c:v>39.176913558594698</c:v>
                </c:pt>
                <c:pt idx="3808">
                  <c:v>39.176913557660896</c:v>
                </c:pt>
                <c:pt idx="3809">
                  <c:v>39.176913557981401</c:v>
                </c:pt>
                <c:pt idx="3810">
                  <c:v>39.176913558273803</c:v>
                </c:pt>
                <c:pt idx="3811">
                  <c:v>39.176913558155597</c:v>
                </c:pt>
                <c:pt idx="3812">
                  <c:v>39.176913559200699</c:v>
                </c:pt>
                <c:pt idx="3813">
                  <c:v>39.1769135575734</c:v>
                </c:pt>
                <c:pt idx="3814">
                  <c:v>39.1769135578961</c:v>
                </c:pt>
                <c:pt idx="3815">
                  <c:v>39.176913558160997</c:v>
                </c:pt>
                <c:pt idx="3816">
                  <c:v>39.176913557688906</c:v>
                </c:pt>
                <c:pt idx="3817">
                  <c:v>39.176913557973897</c:v>
                </c:pt>
                <c:pt idx="3818">
                  <c:v>39.176913557211904</c:v>
                </c:pt>
                <c:pt idx="3819">
                  <c:v>39.176913557960802</c:v>
                </c:pt>
                <c:pt idx="3820">
                  <c:v>39.176913557486003</c:v>
                </c:pt>
                <c:pt idx="3821">
                  <c:v>39.176913559043598</c:v>
                </c:pt>
                <c:pt idx="3822">
                  <c:v>39.1769135574649</c:v>
                </c:pt>
                <c:pt idx="3823">
                  <c:v>39.1769135583599</c:v>
                </c:pt>
                <c:pt idx="3824">
                  <c:v>39.176913558316897</c:v>
                </c:pt>
                <c:pt idx="3825">
                  <c:v>39.176913557864701</c:v>
                </c:pt>
                <c:pt idx="3826">
                  <c:v>39.176913557911398</c:v>
                </c:pt>
                <c:pt idx="3827">
                  <c:v>39.176913557630698</c:v>
                </c:pt>
                <c:pt idx="3828">
                  <c:v>39.176913557971005</c:v>
                </c:pt>
                <c:pt idx="3829">
                  <c:v>39.1769135587516</c:v>
                </c:pt>
                <c:pt idx="3830">
                  <c:v>39.176913557840201</c:v>
                </c:pt>
                <c:pt idx="3831">
                  <c:v>39.176913557404795</c:v>
                </c:pt>
                <c:pt idx="3832">
                  <c:v>39.1769135581482</c:v>
                </c:pt>
                <c:pt idx="3833">
                  <c:v>39.176913558577404</c:v>
                </c:pt>
                <c:pt idx="3834">
                  <c:v>39.176913559022005</c:v>
                </c:pt>
                <c:pt idx="3835">
                  <c:v>39.176913558284802</c:v>
                </c:pt>
                <c:pt idx="3836">
                  <c:v>39.176913558553196</c:v>
                </c:pt>
                <c:pt idx="3837">
                  <c:v>39.176913557809904</c:v>
                </c:pt>
                <c:pt idx="3838">
                  <c:v>39.176913557675903</c:v>
                </c:pt>
                <c:pt idx="3839">
                  <c:v>39.176913558665198</c:v>
                </c:pt>
                <c:pt idx="3840">
                  <c:v>39.176913558359203</c:v>
                </c:pt>
                <c:pt idx="3841">
                  <c:v>39.1769135578703</c:v>
                </c:pt>
                <c:pt idx="3842">
                  <c:v>39.176913557942797</c:v>
                </c:pt>
                <c:pt idx="3843">
                  <c:v>39.17691355801</c:v>
                </c:pt>
                <c:pt idx="3844">
                  <c:v>39.176913558439701</c:v>
                </c:pt>
                <c:pt idx="3845">
                  <c:v>39.176913557512101</c:v>
                </c:pt>
                <c:pt idx="3846">
                  <c:v>39.176913557853801</c:v>
                </c:pt>
                <c:pt idx="3847">
                  <c:v>39.176913557449602</c:v>
                </c:pt>
                <c:pt idx="3848">
                  <c:v>39.176913558292298</c:v>
                </c:pt>
                <c:pt idx="3849">
                  <c:v>39.1769135585782</c:v>
                </c:pt>
                <c:pt idx="3850">
                  <c:v>39.176913558078901</c:v>
                </c:pt>
                <c:pt idx="3851">
                  <c:v>39.176913557606305</c:v>
                </c:pt>
                <c:pt idx="3852">
                  <c:v>39.1769135574689</c:v>
                </c:pt>
                <c:pt idx="3853">
                  <c:v>39.176913557794101</c:v>
                </c:pt>
                <c:pt idx="3854">
                  <c:v>39.176913557336498</c:v>
                </c:pt>
                <c:pt idx="3855">
                  <c:v>39.176913556597803</c:v>
                </c:pt>
                <c:pt idx="3856">
                  <c:v>39.176913557952197</c:v>
                </c:pt>
                <c:pt idx="3857">
                  <c:v>39.176913557983902</c:v>
                </c:pt>
                <c:pt idx="3858">
                  <c:v>39.176913558533698</c:v>
                </c:pt>
                <c:pt idx="3859">
                  <c:v>39.1769135585184</c:v>
                </c:pt>
                <c:pt idx="3860">
                  <c:v>39.176913557348897</c:v>
                </c:pt>
                <c:pt idx="3861">
                  <c:v>39.176913557466399</c:v>
                </c:pt>
                <c:pt idx="3862">
                  <c:v>39.176913557838795</c:v>
                </c:pt>
                <c:pt idx="3863">
                  <c:v>39.176913557612899</c:v>
                </c:pt>
                <c:pt idx="3864">
                  <c:v>39.176913557256</c:v>
                </c:pt>
                <c:pt idx="3865">
                  <c:v>39.1769135578175</c:v>
                </c:pt>
                <c:pt idx="3866">
                  <c:v>39.176913557911895</c:v>
                </c:pt>
                <c:pt idx="3867">
                  <c:v>39.176913557657997</c:v>
                </c:pt>
                <c:pt idx="3868">
                  <c:v>39.1769135580831</c:v>
                </c:pt>
                <c:pt idx="3869">
                  <c:v>39.176913558444902</c:v>
                </c:pt>
                <c:pt idx="3870">
                  <c:v>39.176913557673295</c:v>
                </c:pt>
                <c:pt idx="3871">
                  <c:v>39.176913558395</c:v>
                </c:pt>
                <c:pt idx="3872">
                  <c:v>39.176913558726696</c:v>
                </c:pt>
                <c:pt idx="3873">
                  <c:v>39.176913557421202</c:v>
                </c:pt>
                <c:pt idx="3874">
                  <c:v>39.176913557989195</c:v>
                </c:pt>
                <c:pt idx="3875">
                  <c:v>39.1769135581619</c:v>
                </c:pt>
                <c:pt idx="3876">
                  <c:v>39.176913556888799</c:v>
                </c:pt>
                <c:pt idx="3877">
                  <c:v>39.176913557497301</c:v>
                </c:pt>
                <c:pt idx="3878">
                  <c:v>39.1769135576439</c:v>
                </c:pt>
                <c:pt idx="3879">
                  <c:v>39.176913557292401</c:v>
                </c:pt>
                <c:pt idx="3880">
                  <c:v>39.1769135584086</c:v>
                </c:pt>
                <c:pt idx="3881">
                  <c:v>39.1769135568019</c:v>
                </c:pt>
                <c:pt idx="3882">
                  <c:v>39.176913558219702</c:v>
                </c:pt>
                <c:pt idx="3883">
                  <c:v>39.176913557577201</c:v>
                </c:pt>
                <c:pt idx="3884">
                  <c:v>39.176913558557501</c:v>
                </c:pt>
                <c:pt idx="3885">
                  <c:v>39.176913557022203</c:v>
                </c:pt>
                <c:pt idx="3886">
                  <c:v>39.176913557837402</c:v>
                </c:pt>
                <c:pt idx="3887">
                  <c:v>39.176913557958798</c:v>
                </c:pt>
                <c:pt idx="3888">
                  <c:v>39.176913557428904</c:v>
                </c:pt>
                <c:pt idx="3889">
                  <c:v>39.176913559155302</c:v>
                </c:pt>
                <c:pt idx="3890">
                  <c:v>39.176913558232002</c:v>
                </c:pt>
                <c:pt idx="3891">
                  <c:v>39.1769135578066</c:v>
                </c:pt>
                <c:pt idx="3892">
                  <c:v>39.1769135570337</c:v>
                </c:pt>
                <c:pt idx="3893">
                  <c:v>39.176913557386996</c:v>
                </c:pt>
                <c:pt idx="3894">
                  <c:v>39.176913557300999</c:v>
                </c:pt>
                <c:pt idx="3895">
                  <c:v>39.176913557878706</c:v>
                </c:pt>
                <c:pt idx="3896">
                  <c:v>39.176913557698498</c:v>
                </c:pt>
                <c:pt idx="3897">
                  <c:v>39.176913557530206</c:v>
                </c:pt>
                <c:pt idx="3898">
                  <c:v>39.1769135579191</c:v>
                </c:pt>
                <c:pt idx="3899">
                  <c:v>39.176913558034201</c:v>
                </c:pt>
                <c:pt idx="3900">
                  <c:v>39.176913557020796</c:v>
                </c:pt>
                <c:pt idx="3901">
                  <c:v>39.176913557484099</c:v>
                </c:pt>
                <c:pt idx="3902">
                  <c:v>39.176913556641999</c:v>
                </c:pt>
                <c:pt idx="3903">
                  <c:v>39.176913557696601</c:v>
                </c:pt>
                <c:pt idx="3904">
                  <c:v>39.176913557143102</c:v>
                </c:pt>
                <c:pt idx="3905">
                  <c:v>39.1769135559219</c:v>
                </c:pt>
                <c:pt idx="3906">
                  <c:v>39.176913556205996</c:v>
                </c:pt>
                <c:pt idx="3907">
                  <c:v>39.176913556715</c:v>
                </c:pt>
                <c:pt idx="3908">
                  <c:v>39.176913557485697</c:v>
                </c:pt>
                <c:pt idx="3909">
                  <c:v>39.176913558048305</c:v>
                </c:pt>
                <c:pt idx="3910">
                  <c:v>39.1769135564602</c:v>
                </c:pt>
                <c:pt idx="3911">
                  <c:v>39.176913557333599</c:v>
                </c:pt>
                <c:pt idx="3912">
                  <c:v>39.176913557168099</c:v>
                </c:pt>
                <c:pt idx="3913">
                  <c:v>39.176913557031298</c:v>
                </c:pt>
                <c:pt idx="3914">
                  <c:v>39.176913556929399</c:v>
                </c:pt>
                <c:pt idx="3915">
                  <c:v>39.176913557359704</c:v>
                </c:pt>
                <c:pt idx="3916">
                  <c:v>39.1769135572994</c:v>
                </c:pt>
                <c:pt idx="3917">
                  <c:v>39.176913557542697</c:v>
                </c:pt>
                <c:pt idx="3918">
                  <c:v>39.176913556921399</c:v>
                </c:pt>
                <c:pt idx="3919">
                  <c:v>39.176913557487502</c:v>
                </c:pt>
                <c:pt idx="3920">
                  <c:v>39.176913556951796</c:v>
                </c:pt>
                <c:pt idx="3921">
                  <c:v>39.176913557054796</c:v>
                </c:pt>
                <c:pt idx="3922">
                  <c:v>39.176913557462903</c:v>
                </c:pt>
                <c:pt idx="3923">
                  <c:v>39.176913557078706</c:v>
                </c:pt>
                <c:pt idx="3924">
                  <c:v>39.176913557354901</c:v>
                </c:pt>
                <c:pt idx="3925">
                  <c:v>39.176913557059599</c:v>
                </c:pt>
                <c:pt idx="3926">
                  <c:v>39.176913557280997</c:v>
                </c:pt>
                <c:pt idx="3927">
                  <c:v>39.1769135569497</c:v>
                </c:pt>
                <c:pt idx="3928">
                  <c:v>39.176913556699702</c:v>
                </c:pt>
                <c:pt idx="3929">
                  <c:v>39.176913557076496</c:v>
                </c:pt>
                <c:pt idx="3930">
                  <c:v>39.176913557644205</c:v>
                </c:pt>
                <c:pt idx="3931">
                  <c:v>39.176913556737304</c:v>
                </c:pt>
                <c:pt idx="3932">
                  <c:v>39.176913556720805</c:v>
                </c:pt>
                <c:pt idx="3933">
                  <c:v>39.176913557280905</c:v>
                </c:pt>
                <c:pt idx="3934">
                  <c:v>39.176913556971101</c:v>
                </c:pt>
                <c:pt idx="3935">
                  <c:v>39.176913556773805</c:v>
                </c:pt>
                <c:pt idx="3936">
                  <c:v>39.176913556851304</c:v>
                </c:pt>
                <c:pt idx="3937">
                  <c:v>39.176913557476603</c:v>
                </c:pt>
                <c:pt idx="3938">
                  <c:v>39.1769135569008</c:v>
                </c:pt>
                <c:pt idx="3939">
                  <c:v>39.176913557646699</c:v>
                </c:pt>
                <c:pt idx="3940">
                  <c:v>39.176913556730597</c:v>
                </c:pt>
                <c:pt idx="3941">
                  <c:v>39.176913557317796</c:v>
                </c:pt>
                <c:pt idx="3942">
                  <c:v>39.176913556862203</c:v>
                </c:pt>
                <c:pt idx="3943">
                  <c:v>39.1769135565401</c:v>
                </c:pt>
                <c:pt idx="3944">
                  <c:v>39.176913556637302</c:v>
                </c:pt>
                <c:pt idx="3945">
                  <c:v>39.1769135574392</c:v>
                </c:pt>
                <c:pt idx="3946">
                  <c:v>39.176913557474805</c:v>
                </c:pt>
                <c:pt idx="3947">
                  <c:v>39.176913557251503</c:v>
                </c:pt>
                <c:pt idx="3948">
                  <c:v>39.176913557331893</c:v>
                </c:pt>
                <c:pt idx="3949">
                  <c:v>39.1769135564547</c:v>
                </c:pt>
                <c:pt idx="3950">
                  <c:v>39.176913557740299</c:v>
                </c:pt>
                <c:pt idx="3951">
                  <c:v>39.176913557023695</c:v>
                </c:pt>
                <c:pt idx="3952">
                  <c:v>39.176913556404003</c:v>
                </c:pt>
                <c:pt idx="3953">
                  <c:v>39.176913557180001</c:v>
                </c:pt>
                <c:pt idx="3954">
                  <c:v>39.176913557895801</c:v>
                </c:pt>
                <c:pt idx="3955">
                  <c:v>39.176913557820797</c:v>
                </c:pt>
                <c:pt idx="3956">
                  <c:v>39.176913556716904</c:v>
                </c:pt>
                <c:pt idx="3957">
                  <c:v>39.1769135562201</c:v>
                </c:pt>
                <c:pt idx="3958">
                  <c:v>39.176913556497503</c:v>
                </c:pt>
                <c:pt idx="3959">
                  <c:v>39.176913556168799</c:v>
                </c:pt>
                <c:pt idx="3960">
                  <c:v>39.176913556470502</c:v>
                </c:pt>
                <c:pt idx="3961">
                  <c:v>39.1769135571719</c:v>
                </c:pt>
                <c:pt idx="3962">
                  <c:v>39.176913556541599</c:v>
                </c:pt>
                <c:pt idx="3963">
                  <c:v>39.176913556331399</c:v>
                </c:pt>
                <c:pt idx="3964">
                  <c:v>39.176913556777002</c:v>
                </c:pt>
                <c:pt idx="3965">
                  <c:v>39.176913556768</c:v>
                </c:pt>
                <c:pt idx="3966">
                  <c:v>39.176913556370096</c:v>
                </c:pt>
                <c:pt idx="3967">
                  <c:v>39.176913556591103</c:v>
                </c:pt>
                <c:pt idx="3968">
                  <c:v>39.176913556482496</c:v>
                </c:pt>
                <c:pt idx="3969">
                  <c:v>39.1769135570432</c:v>
                </c:pt>
                <c:pt idx="3970">
                  <c:v>39.1769135573523</c:v>
                </c:pt>
                <c:pt idx="3971">
                  <c:v>39.1769135558892</c:v>
                </c:pt>
                <c:pt idx="3972">
                  <c:v>39.176913556215197</c:v>
                </c:pt>
                <c:pt idx="3973">
                  <c:v>39.1769135576465</c:v>
                </c:pt>
                <c:pt idx="3974">
                  <c:v>39.176913556916404</c:v>
                </c:pt>
                <c:pt idx="3975">
                  <c:v>39.176913557347397</c:v>
                </c:pt>
                <c:pt idx="3976">
                  <c:v>39.176913557526298</c:v>
                </c:pt>
                <c:pt idx="3977">
                  <c:v>39.176913556543404</c:v>
                </c:pt>
                <c:pt idx="3978">
                  <c:v>39.176913556919402</c:v>
                </c:pt>
                <c:pt idx="3979">
                  <c:v>39.1769135572968</c:v>
                </c:pt>
                <c:pt idx="3980">
                  <c:v>39.1769135568873</c:v>
                </c:pt>
                <c:pt idx="3981">
                  <c:v>39.176913556958098</c:v>
                </c:pt>
                <c:pt idx="3982">
                  <c:v>39.176913556605903</c:v>
                </c:pt>
                <c:pt idx="3983">
                  <c:v>39.1769135562404</c:v>
                </c:pt>
                <c:pt idx="3984">
                  <c:v>39.176913556399697</c:v>
                </c:pt>
                <c:pt idx="3985">
                  <c:v>39.1769135571978</c:v>
                </c:pt>
                <c:pt idx="3986">
                  <c:v>39.176913556468698</c:v>
                </c:pt>
                <c:pt idx="3987">
                  <c:v>39.176913557312901</c:v>
                </c:pt>
                <c:pt idx="3988">
                  <c:v>39.176913557008596</c:v>
                </c:pt>
                <c:pt idx="3989">
                  <c:v>39.1769135572058</c:v>
                </c:pt>
                <c:pt idx="3990">
                  <c:v>39.176913556331598</c:v>
                </c:pt>
                <c:pt idx="3991">
                  <c:v>39.176913556425802</c:v>
                </c:pt>
                <c:pt idx="3992">
                  <c:v>39.176913557357302</c:v>
                </c:pt>
                <c:pt idx="3993">
                  <c:v>39.176913557051897</c:v>
                </c:pt>
                <c:pt idx="3994">
                  <c:v>39.176913556595593</c:v>
                </c:pt>
                <c:pt idx="3995">
                  <c:v>39.176913556372604</c:v>
                </c:pt>
                <c:pt idx="3996">
                  <c:v>39.176913556866801</c:v>
                </c:pt>
                <c:pt idx="3997">
                  <c:v>39.176913557422402</c:v>
                </c:pt>
                <c:pt idx="3998">
                  <c:v>39.176913556344104</c:v>
                </c:pt>
                <c:pt idx="3999">
                  <c:v>39.176913557323005</c:v>
                </c:pt>
                <c:pt idx="4000">
                  <c:v>39.176913556548506</c:v>
                </c:pt>
                <c:pt idx="4001">
                  <c:v>39.1769135559679</c:v>
                </c:pt>
                <c:pt idx="4002">
                  <c:v>39.176913556441001</c:v>
                </c:pt>
                <c:pt idx="4003">
                  <c:v>39.1769135564575</c:v>
                </c:pt>
                <c:pt idx="4004">
                  <c:v>39.176913556658803</c:v>
                </c:pt>
                <c:pt idx="4005">
                  <c:v>39.176913556323896</c:v>
                </c:pt>
                <c:pt idx="4006">
                  <c:v>39.176913556976601</c:v>
                </c:pt>
                <c:pt idx="4007">
                  <c:v>39.176913556708996</c:v>
                </c:pt>
                <c:pt idx="4008">
                  <c:v>39.176913557318201</c:v>
                </c:pt>
                <c:pt idx="4009">
                  <c:v>39.176913555863202</c:v>
                </c:pt>
                <c:pt idx="4010">
                  <c:v>39.176913557568795</c:v>
                </c:pt>
                <c:pt idx="4011">
                  <c:v>39.1769135561605</c:v>
                </c:pt>
                <c:pt idx="4012">
                  <c:v>39.176913556391696</c:v>
                </c:pt>
                <c:pt idx="4013">
                  <c:v>39.176913556773698</c:v>
                </c:pt>
                <c:pt idx="4014">
                  <c:v>39.176913555777801</c:v>
                </c:pt>
                <c:pt idx="4015">
                  <c:v>39.176913556423401</c:v>
                </c:pt>
                <c:pt idx="4016">
                  <c:v>39.176913555601402</c:v>
                </c:pt>
                <c:pt idx="4017">
                  <c:v>39.176913556442997</c:v>
                </c:pt>
                <c:pt idx="4018">
                  <c:v>39.176913557005001</c:v>
                </c:pt>
                <c:pt idx="4019">
                  <c:v>39.176913556108403</c:v>
                </c:pt>
                <c:pt idx="4020">
                  <c:v>39.176913556450899</c:v>
                </c:pt>
                <c:pt idx="4021">
                  <c:v>39.176913556440297</c:v>
                </c:pt>
                <c:pt idx="4022">
                  <c:v>39.176913556633302</c:v>
                </c:pt>
                <c:pt idx="4023">
                  <c:v>39.176913556553998</c:v>
                </c:pt>
                <c:pt idx="4024">
                  <c:v>39.176913556200802</c:v>
                </c:pt>
                <c:pt idx="4025">
                  <c:v>39.176913555635302</c:v>
                </c:pt>
                <c:pt idx="4026">
                  <c:v>39.176913556410597</c:v>
                </c:pt>
                <c:pt idx="4027">
                  <c:v>39.176913555916798</c:v>
                </c:pt>
                <c:pt idx="4028">
                  <c:v>39.176913555858995</c:v>
                </c:pt>
                <c:pt idx="4029">
                  <c:v>39.176913557245406</c:v>
                </c:pt>
                <c:pt idx="4030">
                  <c:v>39.176913556211396</c:v>
                </c:pt>
                <c:pt idx="4031">
                  <c:v>39.176913556949003</c:v>
                </c:pt>
                <c:pt idx="4032">
                  <c:v>39.176913555839597</c:v>
                </c:pt>
                <c:pt idx="4033">
                  <c:v>39.176913555938604</c:v>
                </c:pt>
                <c:pt idx="4034">
                  <c:v>39.176913556509902</c:v>
                </c:pt>
                <c:pt idx="4035">
                  <c:v>39.176913555680301</c:v>
                </c:pt>
                <c:pt idx="4036">
                  <c:v>39.176913556688397</c:v>
                </c:pt>
                <c:pt idx="4037">
                  <c:v>39.176913555982104</c:v>
                </c:pt>
                <c:pt idx="4038">
                  <c:v>39.176913555693794</c:v>
                </c:pt>
                <c:pt idx="4039">
                  <c:v>39.176913557268101</c:v>
                </c:pt>
                <c:pt idx="4040">
                  <c:v>39.176913556247797</c:v>
                </c:pt>
                <c:pt idx="4041">
                  <c:v>39.176913556857201</c:v>
                </c:pt>
                <c:pt idx="4042">
                  <c:v>39.176913556467298</c:v>
                </c:pt>
                <c:pt idx="4043">
                  <c:v>39.176913556254505</c:v>
                </c:pt>
                <c:pt idx="4044">
                  <c:v>39.176913555820299</c:v>
                </c:pt>
                <c:pt idx="4045">
                  <c:v>39.176913556284703</c:v>
                </c:pt>
                <c:pt idx="4046">
                  <c:v>39.176913556474297</c:v>
                </c:pt>
                <c:pt idx="4047">
                  <c:v>39.176913556798496</c:v>
                </c:pt>
                <c:pt idx="4048">
                  <c:v>39.176913555433501</c:v>
                </c:pt>
                <c:pt idx="4049">
                  <c:v>39.176913556167101</c:v>
                </c:pt>
                <c:pt idx="4050">
                  <c:v>39.176913557272499</c:v>
                </c:pt>
                <c:pt idx="4051">
                  <c:v>39.176913555927399</c:v>
                </c:pt>
                <c:pt idx="4052">
                  <c:v>39.176913557389</c:v>
                </c:pt>
                <c:pt idx="4053">
                  <c:v>39.176913556823401</c:v>
                </c:pt>
                <c:pt idx="4054">
                  <c:v>39.176913556343699</c:v>
                </c:pt>
                <c:pt idx="4055">
                  <c:v>39.176913556893304</c:v>
                </c:pt>
                <c:pt idx="4056">
                  <c:v>39.176913556516098</c:v>
                </c:pt>
                <c:pt idx="4057">
                  <c:v>39.176913557556595</c:v>
                </c:pt>
                <c:pt idx="4058">
                  <c:v>39.176913556456498</c:v>
                </c:pt>
                <c:pt idx="4059">
                  <c:v>39.176913556511302</c:v>
                </c:pt>
                <c:pt idx="4060">
                  <c:v>39.176913555964902</c:v>
                </c:pt>
                <c:pt idx="4061">
                  <c:v>39.176913556333901</c:v>
                </c:pt>
                <c:pt idx="4062">
                  <c:v>39.176913555921104</c:v>
                </c:pt>
                <c:pt idx="4063">
                  <c:v>39.176913556190804</c:v>
                </c:pt>
                <c:pt idx="4064">
                  <c:v>39.176913556542999</c:v>
                </c:pt>
                <c:pt idx="4065">
                  <c:v>39.176913555065504</c:v>
                </c:pt>
                <c:pt idx="4066">
                  <c:v>39.176913556220597</c:v>
                </c:pt>
                <c:pt idx="4067">
                  <c:v>39.176913556455595</c:v>
                </c:pt>
                <c:pt idx="4068">
                  <c:v>39.1769135564465</c:v>
                </c:pt>
                <c:pt idx="4069">
                  <c:v>39.1769135566675</c:v>
                </c:pt>
                <c:pt idx="4070">
                  <c:v>39.176913556436602</c:v>
                </c:pt>
                <c:pt idx="4071">
                  <c:v>39.176913556825198</c:v>
                </c:pt>
                <c:pt idx="4072">
                  <c:v>39.176913557058199</c:v>
                </c:pt>
                <c:pt idx="4073">
                  <c:v>39.176913556667898</c:v>
                </c:pt>
                <c:pt idx="4074">
                  <c:v>39.176913556169801</c:v>
                </c:pt>
                <c:pt idx="4075">
                  <c:v>39.176913556004997</c:v>
                </c:pt>
                <c:pt idx="4076">
                  <c:v>39.176913556873593</c:v>
                </c:pt>
                <c:pt idx="4077">
                  <c:v>39.176913556674997</c:v>
                </c:pt>
                <c:pt idx="4078">
                  <c:v>39.176913556146495</c:v>
                </c:pt>
                <c:pt idx="4079">
                  <c:v>39.176913557368998</c:v>
                </c:pt>
                <c:pt idx="4080">
                  <c:v>39.176913555808198</c:v>
                </c:pt>
                <c:pt idx="4081">
                  <c:v>39.176913555996904</c:v>
                </c:pt>
                <c:pt idx="4082">
                  <c:v>39.176913555761999</c:v>
                </c:pt>
                <c:pt idx="4083">
                  <c:v>39.176913557355896</c:v>
                </c:pt>
                <c:pt idx="4084">
                  <c:v>39.1769135563788</c:v>
                </c:pt>
                <c:pt idx="4085">
                  <c:v>39.176913556166696</c:v>
                </c:pt>
                <c:pt idx="4086">
                  <c:v>39.1769135561971</c:v>
                </c:pt>
                <c:pt idx="4087">
                  <c:v>39.176913556300903</c:v>
                </c:pt>
                <c:pt idx="4088">
                  <c:v>39.176913556643001</c:v>
                </c:pt>
                <c:pt idx="4089">
                  <c:v>39.176913555486806</c:v>
                </c:pt>
                <c:pt idx="4090">
                  <c:v>39.176913556456199</c:v>
                </c:pt>
                <c:pt idx="4091">
                  <c:v>39.176913555865902</c:v>
                </c:pt>
                <c:pt idx="4092">
                  <c:v>39.176913555761999</c:v>
                </c:pt>
                <c:pt idx="4093">
                  <c:v>39.176913556382601</c:v>
                </c:pt>
                <c:pt idx="4094">
                  <c:v>39.176913556483605</c:v>
                </c:pt>
                <c:pt idx="4095">
                  <c:v>39.176913556211801</c:v>
                </c:pt>
                <c:pt idx="4096">
                  <c:v>39.176913556463298</c:v>
                </c:pt>
                <c:pt idx="4097">
                  <c:v>39.176913555588094</c:v>
                </c:pt>
                <c:pt idx="4098">
                  <c:v>39.176913556035899</c:v>
                </c:pt>
                <c:pt idx="4099">
                  <c:v>39.176913556529598</c:v>
                </c:pt>
                <c:pt idx="4100">
                  <c:v>39.176913556337801</c:v>
                </c:pt>
                <c:pt idx="4101">
                  <c:v>39.176913556926102</c:v>
                </c:pt>
                <c:pt idx="4102">
                  <c:v>39.176913556247406</c:v>
                </c:pt>
                <c:pt idx="4103">
                  <c:v>39.176913556121001</c:v>
                </c:pt>
                <c:pt idx="4104">
                  <c:v>39.176913556660104</c:v>
                </c:pt>
                <c:pt idx="4105">
                  <c:v>39.176913556278599</c:v>
                </c:pt>
                <c:pt idx="4106">
                  <c:v>39.176913555957299</c:v>
                </c:pt>
                <c:pt idx="4107">
                  <c:v>39.176913556057798</c:v>
                </c:pt>
                <c:pt idx="4108">
                  <c:v>39.176913555504804</c:v>
                </c:pt>
                <c:pt idx="4109">
                  <c:v>39.176913556652302</c:v>
                </c:pt>
                <c:pt idx="4110">
                  <c:v>39.176913556066502</c:v>
                </c:pt>
                <c:pt idx="4111">
                  <c:v>39.176913557179702</c:v>
                </c:pt>
                <c:pt idx="4112">
                  <c:v>39.176913556611396</c:v>
                </c:pt>
                <c:pt idx="4113">
                  <c:v>39.176913556673597</c:v>
                </c:pt>
                <c:pt idx="4114">
                  <c:v>39.176913556176601</c:v>
                </c:pt>
                <c:pt idx="4115">
                  <c:v>39.176913556701102</c:v>
                </c:pt>
                <c:pt idx="4116">
                  <c:v>39.176913556322006</c:v>
                </c:pt>
                <c:pt idx="4117">
                  <c:v>39.176913556753696</c:v>
                </c:pt>
                <c:pt idx="4118">
                  <c:v>39.176913555414004</c:v>
                </c:pt>
                <c:pt idx="4119">
                  <c:v>39.176913555603704</c:v>
                </c:pt>
                <c:pt idx="4120">
                  <c:v>39.176913555897499</c:v>
                </c:pt>
                <c:pt idx="4121">
                  <c:v>39.176913556653204</c:v>
                </c:pt>
                <c:pt idx="4122">
                  <c:v>39.176913556352801</c:v>
                </c:pt>
                <c:pt idx="4123">
                  <c:v>39.1769135563963</c:v>
                </c:pt>
                <c:pt idx="4124">
                  <c:v>39.176913555924799</c:v>
                </c:pt>
                <c:pt idx="4125">
                  <c:v>39.176913555446397</c:v>
                </c:pt>
                <c:pt idx="4126">
                  <c:v>39.176913556414299</c:v>
                </c:pt>
                <c:pt idx="4127">
                  <c:v>39.176913555214</c:v>
                </c:pt>
                <c:pt idx="4128">
                  <c:v>39.176913555701596</c:v>
                </c:pt>
                <c:pt idx="4129">
                  <c:v>39.176913556497595</c:v>
                </c:pt>
                <c:pt idx="4130">
                  <c:v>39.176913556012906</c:v>
                </c:pt>
                <c:pt idx="4131">
                  <c:v>39.176913555753998</c:v>
                </c:pt>
                <c:pt idx="4132">
                  <c:v>39.176913555421102</c:v>
                </c:pt>
                <c:pt idx="4133">
                  <c:v>39.176913557070897</c:v>
                </c:pt>
                <c:pt idx="4134">
                  <c:v>39.176913556524397</c:v>
                </c:pt>
                <c:pt idx="4135">
                  <c:v>39.176913555763498</c:v>
                </c:pt>
                <c:pt idx="4136">
                  <c:v>39.176913555278496</c:v>
                </c:pt>
                <c:pt idx="4137">
                  <c:v>39.176913556796201</c:v>
                </c:pt>
                <c:pt idx="4138">
                  <c:v>39.176913556131602</c:v>
                </c:pt>
                <c:pt idx="4139">
                  <c:v>39.176913555986403</c:v>
                </c:pt>
                <c:pt idx="4140">
                  <c:v>39.176913556234901</c:v>
                </c:pt>
                <c:pt idx="4141">
                  <c:v>39.176913555796098</c:v>
                </c:pt>
                <c:pt idx="4142">
                  <c:v>39.176913555556105</c:v>
                </c:pt>
                <c:pt idx="4143">
                  <c:v>39.176913557315096</c:v>
                </c:pt>
                <c:pt idx="4144">
                  <c:v>39.176913554928703</c:v>
                </c:pt>
                <c:pt idx="4145">
                  <c:v>39.176913555360706</c:v>
                </c:pt>
                <c:pt idx="4146">
                  <c:v>39.176913555540303</c:v>
                </c:pt>
                <c:pt idx="4147">
                  <c:v>39.1769135550445</c:v>
                </c:pt>
                <c:pt idx="4148">
                  <c:v>39.176913556777798</c:v>
                </c:pt>
                <c:pt idx="4149">
                  <c:v>39.1769135552235</c:v>
                </c:pt>
                <c:pt idx="4150">
                  <c:v>39.176913555384999</c:v>
                </c:pt>
                <c:pt idx="4151">
                  <c:v>39.176913555477398</c:v>
                </c:pt>
                <c:pt idx="4152">
                  <c:v>39.1769135558946</c:v>
                </c:pt>
                <c:pt idx="4153">
                  <c:v>39.176913556336103</c:v>
                </c:pt>
                <c:pt idx="4154">
                  <c:v>39.176913555567502</c:v>
                </c:pt>
                <c:pt idx="4155">
                  <c:v>39.176913555137901</c:v>
                </c:pt>
                <c:pt idx="4156">
                  <c:v>39.176913555422999</c:v>
                </c:pt>
                <c:pt idx="4157">
                  <c:v>39.176913556247797</c:v>
                </c:pt>
                <c:pt idx="4158">
                  <c:v>39.1769135557563</c:v>
                </c:pt>
                <c:pt idx="4159">
                  <c:v>39.176913554960301</c:v>
                </c:pt>
                <c:pt idx="4160">
                  <c:v>39.176913555768898</c:v>
                </c:pt>
                <c:pt idx="4161">
                  <c:v>39.176913555370703</c:v>
                </c:pt>
                <c:pt idx="4162">
                  <c:v>39.176913555458405</c:v>
                </c:pt>
                <c:pt idx="4163">
                  <c:v>39.176913556789202</c:v>
                </c:pt>
                <c:pt idx="4164">
                  <c:v>39.176913555602198</c:v>
                </c:pt>
                <c:pt idx="4165">
                  <c:v>39.1769135551164</c:v>
                </c:pt>
                <c:pt idx="4166">
                  <c:v>39.176913556015499</c:v>
                </c:pt>
                <c:pt idx="4167">
                  <c:v>39.1769135562378</c:v>
                </c:pt>
                <c:pt idx="4168">
                  <c:v>39.176913555585102</c:v>
                </c:pt>
                <c:pt idx="4169">
                  <c:v>39.1769135559706</c:v>
                </c:pt>
                <c:pt idx="4170">
                  <c:v>39.176913556300903</c:v>
                </c:pt>
                <c:pt idx="4171">
                  <c:v>39.176913556038301</c:v>
                </c:pt>
                <c:pt idx="4172">
                  <c:v>39.176913555829898</c:v>
                </c:pt>
                <c:pt idx="4173">
                  <c:v>39.176913556885403</c:v>
                </c:pt>
                <c:pt idx="4174">
                  <c:v>39.176913555343802</c:v>
                </c:pt>
                <c:pt idx="4175">
                  <c:v>39.176913556063504</c:v>
                </c:pt>
                <c:pt idx="4176">
                  <c:v>39.1769135558892</c:v>
                </c:pt>
                <c:pt idx="4177">
                  <c:v>39.176913555442795</c:v>
                </c:pt>
                <c:pt idx="4178">
                  <c:v>39.176913556278507</c:v>
                </c:pt>
                <c:pt idx="4179">
                  <c:v>39.176913556216</c:v>
                </c:pt>
                <c:pt idx="4180">
                  <c:v>39.176913555391401</c:v>
                </c:pt>
                <c:pt idx="4181">
                  <c:v>39.176913556155803</c:v>
                </c:pt>
                <c:pt idx="4182">
                  <c:v>39.176913555628303</c:v>
                </c:pt>
                <c:pt idx="4183">
                  <c:v>39.176913555719999</c:v>
                </c:pt>
                <c:pt idx="4184">
                  <c:v>39.176913555422701</c:v>
                </c:pt>
                <c:pt idx="4185">
                  <c:v>39.176913555269806</c:v>
                </c:pt>
                <c:pt idx="4186">
                  <c:v>39.176913555535499</c:v>
                </c:pt>
                <c:pt idx="4187">
                  <c:v>39.176913555901606</c:v>
                </c:pt>
                <c:pt idx="4188">
                  <c:v>39.176913555366397</c:v>
                </c:pt>
                <c:pt idx="4189">
                  <c:v>39.1769135561673</c:v>
                </c:pt>
                <c:pt idx="4190">
                  <c:v>39.176913555576199</c:v>
                </c:pt>
                <c:pt idx="4191">
                  <c:v>39.1769135560195</c:v>
                </c:pt>
                <c:pt idx="4192">
                  <c:v>39.176913555421002</c:v>
                </c:pt>
                <c:pt idx="4193">
                  <c:v>39.176913555910296</c:v>
                </c:pt>
                <c:pt idx="4194">
                  <c:v>39.176913555176895</c:v>
                </c:pt>
                <c:pt idx="4195">
                  <c:v>39.176913556503401</c:v>
                </c:pt>
                <c:pt idx="4196">
                  <c:v>39.1769135554024</c:v>
                </c:pt>
                <c:pt idx="4197">
                  <c:v>39.176913555753899</c:v>
                </c:pt>
                <c:pt idx="4198">
                  <c:v>39.176913554618103</c:v>
                </c:pt>
                <c:pt idx="4199">
                  <c:v>39.1769135553076</c:v>
                </c:pt>
                <c:pt idx="4200">
                  <c:v>39.176913556049499</c:v>
                </c:pt>
                <c:pt idx="4201">
                  <c:v>39.176913556898597</c:v>
                </c:pt>
                <c:pt idx="4202">
                  <c:v>39.176913555628005</c:v>
                </c:pt>
                <c:pt idx="4203">
                  <c:v>39.176913555727801</c:v>
                </c:pt>
                <c:pt idx="4204">
                  <c:v>39.176913555192101</c:v>
                </c:pt>
                <c:pt idx="4205">
                  <c:v>39.176913555010195</c:v>
                </c:pt>
                <c:pt idx="4206">
                  <c:v>39.176913556641495</c:v>
                </c:pt>
                <c:pt idx="4207">
                  <c:v>39.176913555969797</c:v>
                </c:pt>
                <c:pt idx="4208">
                  <c:v>39.176913555359896</c:v>
                </c:pt>
                <c:pt idx="4209">
                  <c:v>39.176913555260803</c:v>
                </c:pt>
                <c:pt idx="4210">
                  <c:v>39.176913555711501</c:v>
                </c:pt>
                <c:pt idx="4211">
                  <c:v>39.176913555412895</c:v>
                </c:pt>
                <c:pt idx="4212">
                  <c:v>39.176913555209303</c:v>
                </c:pt>
                <c:pt idx="4213">
                  <c:v>39.176913554920496</c:v>
                </c:pt>
                <c:pt idx="4214">
                  <c:v>39.176913555276499</c:v>
                </c:pt>
                <c:pt idx="4215">
                  <c:v>39.176913554916602</c:v>
                </c:pt>
                <c:pt idx="4216">
                  <c:v>39.176913555615201</c:v>
                </c:pt>
                <c:pt idx="4217">
                  <c:v>39.176913555661699</c:v>
                </c:pt>
                <c:pt idx="4218">
                  <c:v>39.176913555637505</c:v>
                </c:pt>
                <c:pt idx="4219">
                  <c:v>39.176913555067301</c:v>
                </c:pt>
                <c:pt idx="4220">
                  <c:v>39.176913554885296</c:v>
                </c:pt>
                <c:pt idx="4221">
                  <c:v>39.176913555224601</c:v>
                </c:pt>
                <c:pt idx="4222">
                  <c:v>39.176913556258</c:v>
                </c:pt>
                <c:pt idx="4223">
                  <c:v>39.176913555857404</c:v>
                </c:pt>
                <c:pt idx="4224">
                  <c:v>39.176913555699798</c:v>
                </c:pt>
                <c:pt idx="4225">
                  <c:v>39.176913556832702</c:v>
                </c:pt>
                <c:pt idx="4226">
                  <c:v>39.176913555974799</c:v>
                </c:pt>
                <c:pt idx="4227">
                  <c:v>39.176913556410298</c:v>
                </c:pt>
                <c:pt idx="4228">
                  <c:v>39.1769135560235</c:v>
                </c:pt>
                <c:pt idx="4229">
                  <c:v>39.176913555074705</c:v>
                </c:pt>
                <c:pt idx="4230">
                  <c:v>39.176913555169705</c:v>
                </c:pt>
                <c:pt idx="4231">
                  <c:v>39.1769135556899</c:v>
                </c:pt>
                <c:pt idx="4232">
                  <c:v>39.176913555856203</c:v>
                </c:pt>
                <c:pt idx="4233">
                  <c:v>39.176913555049595</c:v>
                </c:pt>
                <c:pt idx="4234">
                  <c:v>39.176913555027497</c:v>
                </c:pt>
                <c:pt idx="4235">
                  <c:v>39.176913554946296</c:v>
                </c:pt>
                <c:pt idx="4236">
                  <c:v>39.176913555774398</c:v>
                </c:pt>
                <c:pt idx="4237">
                  <c:v>39.176913555046198</c:v>
                </c:pt>
                <c:pt idx="4238">
                  <c:v>39.1769135555218</c:v>
                </c:pt>
                <c:pt idx="4239">
                  <c:v>39.176913555614199</c:v>
                </c:pt>
                <c:pt idx="4240">
                  <c:v>39.176913555559302</c:v>
                </c:pt>
                <c:pt idx="4241">
                  <c:v>39.176913555811701</c:v>
                </c:pt>
                <c:pt idx="4242">
                  <c:v>39.1769135561455</c:v>
                </c:pt>
                <c:pt idx="4243">
                  <c:v>39.176913555048905</c:v>
                </c:pt>
                <c:pt idx="4244">
                  <c:v>39.176913555121104</c:v>
                </c:pt>
                <c:pt idx="4245">
                  <c:v>39.176913556336103</c:v>
                </c:pt>
                <c:pt idx="4246">
                  <c:v>39.176913555027802</c:v>
                </c:pt>
                <c:pt idx="4247">
                  <c:v>39.176913555446198</c:v>
                </c:pt>
                <c:pt idx="4248">
                  <c:v>39.1769135553794</c:v>
                </c:pt>
                <c:pt idx="4249">
                  <c:v>39.176913555238301</c:v>
                </c:pt>
                <c:pt idx="4250">
                  <c:v>39.176913555493698</c:v>
                </c:pt>
                <c:pt idx="4251">
                  <c:v>39.176913555853503</c:v>
                </c:pt>
                <c:pt idx="4252">
                  <c:v>39.176913555840699</c:v>
                </c:pt>
                <c:pt idx="4253">
                  <c:v>39.176913555768202</c:v>
                </c:pt>
                <c:pt idx="4254">
                  <c:v>39.176913556331399</c:v>
                </c:pt>
                <c:pt idx="4255">
                  <c:v>39.176913555647602</c:v>
                </c:pt>
                <c:pt idx="4256">
                  <c:v>39.176913556144797</c:v>
                </c:pt>
                <c:pt idx="4257">
                  <c:v>39.176913556114599</c:v>
                </c:pt>
                <c:pt idx="4258">
                  <c:v>39.1769135555869</c:v>
                </c:pt>
                <c:pt idx="4259">
                  <c:v>39.176913555656398</c:v>
                </c:pt>
                <c:pt idx="4260">
                  <c:v>39.176913555061304</c:v>
                </c:pt>
                <c:pt idx="4261">
                  <c:v>39.1769135554445</c:v>
                </c:pt>
                <c:pt idx="4262">
                  <c:v>39.1769135550838</c:v>
                </c:pt>
                <c:pt idx="4263">
                  <c:v>39.176913555749103</c:v>
                </c:pt>
                <c:pt idx="4264">
                  <c:v>39.176913555248596</c:v>
                </c:pt>
                <c:pt idx="4265">
                  <c:v>39.176913554638695</c:v>
                </c:pt>
                <c:pt idx="4266">
                  <c:v>39.176913556121896</c:v>
                </c:pt>
                <c:pt idx="4267">
                  <c:v>39.176913554987699</c:v>
                </c:pt>
                <c:pt idx="4268">
                  <c:v>39.176913554290699</c:v>
                </c:pt>
                <c:pt idx="4269">
                  <c:v>39.176913555555601</c:v>
                </c:pt>
                <c:pt idx="4270">
                  <c:v>39.1769135551422</c:v>
                </c:pt>
                <c:pt idx="4271">
                  <c:v>39.176913554855396</c:v>
                </c:pt>
                <c:pt idx="4272">
                  <c:v>39.176913554949493</c:v>
                </c:pt>
                <c:pt idx="4273">
                  <c:v>39.176913555074705</c:v>
                </c:pt>
                <c:pt idx="4274">
                  <c:v>39.176913556291403</c:v>
                </c:pt>
                <c:pt idx="4275">
                  <c:v>39.176913554626999</c:v>
                </c:pt>
                <c:pt idx="4276">
                  <c:v>39.176913555180199</c:v>
                </c:pt>
                <c:pt idx="4277">
                  <c:v>39.1769135555761</c:v>
                </c:pt>
                <c:pt idx="4278">
                  <c:v>39.176913555700096</c:v>
                </c:pt>
                <c:pt idx="4279">
                  <c:v>39.176913554765605</c:v>
                </c:pt>
                <c:pt idx="4280">
                  <c:v>39.176913555091502</c:v>
                </c:pt>
                <c:pt idx="4281">
                  <c:v>39.176913554895101</c:v>
                </c:pt>
                <c:pt idx="4282">
                  <c:v>39.176913554918201</c:v>
                </c:pt>
                <c:pt idx="4283">
                  <c:v>39.176913554874893</c:v>
                </c:pt>
                <c:pt idx="4284">
                  <c:v>39.176913555831199</c:v>
                </c:pt>
                <c:pt idx="4285">
                  <c:v>39.176913556342704</c:v>
                </c:pt>
                <c:pt idx="4286">
                  <c:v>39.176913554448504</c:v>
                </c:pt>
                <c:pt idx="4287">
                  <c:v>39.176913555037501</c:v>
                </c:pt>
                <c:pt idx="4288">
                  <c:v>39.176913554468996</c:v>
                </c:pt>
                <c:pt idx="4289">
                  <c:v>39.176913554966994</c:v>
                </c:pt>
                <c:pt idx="4290">
                  <c:v>39.176913554714496</c:v>
                </c:pt>
                <c:pt idx="4291">
                  <c:v>39.176913555254302</c:v>
                </c:pt>
                <c:pt idx="4292">
                  <c:v>39.176913555097805</c:v>
                </c:pt>
                <c:pt idx="4293">
                  <c:v>39.176913554747202</c:v>
                </c:pt>
                <c:pt idx="4294">
                  <c:v>39.1769135553658</c:v>
                </c:pt>
                <c:pt idx="4295">
                  <c:v>39.176913554923402</c:v>
                </c:pt>
                <c:pt idx="4296">
                  <c:v>39.176913556072705</c:v>
                </c:pt>
                <c:pt idx="4297">
                  <c:v>39.176913554448298</c:v>
                </c:pt>
                <c:pt idx="4298">
                  <c:v>39.176913554648998</c:v>
                </c:pt>
                <c:pt idx="4299">
                  <c:v>39.176913556311099</c:v>
                </c:pt>
                <c:pt idx="4300">
                  <c:v>39.176913556091797</c:v>
                </c:pt>
                <c:pt idx="4301">
                  <c:v>39.176913554950097</c:v>
                </c:pt>
                <c:pt idx="4302">
                  <c:v>39.1769135552276</c:v>
                </c:pt>
                <c:pt idx="4303">
                  <c:v>39.176913555410003</c:v>
                </c:pt>
                <c:pt idx="4304">
                  <c:v>39.176913556020502</c:v>
                </c:pt>
                <c:pt idx="4305">
                  <c:v>39.176913555241406</c:v>
                </c:pt>
                <c:pt idx="4306">
                  <c:v>39.176913554869401</c:v>
                </c:pt>
                <c:pt idx="4307">
                  <c:v>39.1769135557795</c:v>
                </c:pt>
                <c:pt idx="4308">
                  <c:v>39.176913556608305</c:v>
                </c:pt>
                <c:pt idx="4309">
                  <c:v>39.1769135545564</c:v>
                </c:pt>
                <c:pt idx="4310">
                  <c:v>39.176913554016799</c:v>
                </c:pt>
                <c:pt idx="4311">
                  <c:v>39.176913555005797</c:v>
                </c:pt>
                <c:pt idx="4312">
                  <c:v>39.176913554625401</c:v>
                </c:pt>
                <c:pt idx="4313">
                  <c:v>39.176913556188602</c:v>
                </c:pt>
                <c:pt idx="4314">
                  <c:v>39.176913555312197</c:v>
                </c:pt>
                <c:pt idx="4315">
                  <c:v>39.176913555128301</c:v>
                </c:pt>
                <c:pt idx="4316">
                  <c:v>39.176913554172096</c:v>
                </c:pt>
                <c:pt idx="4317">
                  <c:v>39.176913555184896</c:v>
                </c:pt>
                <c:pt idx="4318">
                  <c:v>39.176913554696497</c:v>
                </c:pt>
                <c:pt idx="4319">
                  <c:v>39.176913554069003</c:v>
                </c:pt>
                <c:pt idx="4320">
                  <c:v>39.176913554728301</c:v>
                </c:pt>
                <c:pt idx="4321">
                  <c:v>39.176913554894298</c:v>
                </c:pt>
                <c:pt idx="4322">
                  <c:v>39.1769135551937</c:v>
                </c:pt>
                <c:pt idx="4323">
                  <c:v>39.176913555592201</c:v>
                </c:pt>
                <c:pt idx="4324">
                  <c:v>39.176913554654305</c:v>
                </c:pt>
                <c:pt idx="4325">
                  <c:v>39.1769135552751</c:v>
                </c:pt>
                <c:pt idx="4326">
                  <c:v>39.176913554615403</c:v>
                </c:pt>
                <c:pt idx="4327">
                  <c:v>39.176913554809303</c:v>
                </c:pt>
                <c:pt idx="4328">
                  <c:v>39.176913555638897</c:v>
                </c:pt>
                <c:pt idx="4329">
                  <c:v>39.176913555686994</c:v>
                </c:pt>
                <c:pt idx="4330">
                  <c:v>39.176913555562301</c:v>
                </c:pt>
                <c:pt idx="4331">
                  <c:v>39.1769135540316</c:v>
                </c:pt>
                <c:pt idx="4332">
                  <c:v>39.176913555918098</c:v>
                </c:pt>
                <c:pt idx="4333">
                  <c:v>39.176913554726205</c:v>
                </c:pt>
                <c:pt idx="4334">
                  <c:v>39.176913555055101</c:v>
                </c:pt>
                <c:pt idx="4335">
                  <c:v>39.176913555347397</c:v>
                </c:pt>
                <c:pt idx="4336">
                  <c:v>39.176913553874797</c:v>
                </c:pt>
                <c:pt idx="4337">
                  <c:v>39.176913554656799</c:v>
                </c:pt>
                <c:pt idx="4338">
                  <c:v>39.1769135545388</c:v>
                </c:pt>
                <c:pt idx="4339">
                  <c:v>39.176913555120798</c:v>
                </c:pt>
                <c:pt idx="4340">
                  <c:v>39.176913554742598</c:v>
                </c:pt>
                <c:pt idx="4341">
                  <c:v>39.176913554667699</c:v>
                </c:pt>
                <c:pt idx="4342">
                  <c:v>39.176913555020398</c:v>
                </c:pt>
                <c:pt idx="4343">
                  <c:v>39.176913555076702</c:v>
                </c:pt>
                <c:pt idx="4344">
                  <c:v>39.176913556113696</c:v>
                </c:pt>
                <c:pt idx="4345">
                  <c:v>39.176913555467898</c:v>
                </c:pt>
                <c:pt idx="4346">
                  <c:v>39.176913555164703</c:v>
                </c:pt>
                <c:pt idx="4347">
                  <c:v>39.176913554247697</c:v>
                </c:pt>
                <c:pt idx="4348">
                  <c:v>39.1769135553658</c:v>
                </c:pt>
                <c:pt idx="4349">
                  <c:v>39.176913554809104</c:v>
                </c:pt>
                <c:pt idx="4350">
                  <c:v>39.176913555044898</c:v>
                </c:pt>
                <c:pt idx="4351">
                  <c:v>39.176913555506303</c:v>
                </c:pt>
                <c:pt idx="4352">
                  <c:v>39.176913556054899</c:v>
                </c:pt>
                <c:pt idx="4353">
                  <c:v>39.1769135545414</c:v>
                </c:pt>
                <c:pt idx="4354">
                  <c:v>39.1769135544276</c:v>
                </c:pt>
                <c:pt idx="4355">
                  <c:v>39.176913554807093</c:v>
                </c:pt>
                <c:pt idx="4356">
                  <c:v>39.176913555679505</c:v>
                </c:pt>
                <c:pt idx="4357">
                  <c:v>39.1769135541456</c:v>
                </c:pt>
                <c:pt idx="4358">
                  <c:v>39.176913554956805</c:v>
                </c:pt>
                <c:pt idx="4359">
                  <c:v>39.176913554948499</c:v>
                </c:pt>
                <c:pt idx="4360">
                  <c:v>39.176913554981901</c:v>
                </c:pt>
                <c:pt idx="4361">
                  <c:v>39.176913555337201</c:v>
                </c:pt>
                <c:pt idx="4362">
                  <c:v>39.176913554574398</c:v>
                </c:pt>
                <c:pt idx="4363">
                  <c:v>39.176913554266498</c:v>
                </c:pt>
                <c:pt idx="4364">
                  <c:v>39.176913554887697</c:v>
                </c:pt>
                <c:pt idx="4365">
                  <c:v>39.176913555268101</c:v>
                </c:pt>
                <c:pt idx="4366">
                  <c:v>39.176913554987301</c:v>
                </c:pt>
                <c:pt idx="4367">
                  <c:v>39.176913555786598</c:v>
                </c:pt>
                <c:pt idx="4368">
                  <c:v>39.176913554937599</c:v>
                </c:pt>
                <c:pt idx="4369">
                  <c:v>39.176913555236901</c:v>
                </c:pt>
                <c:pt idx="4370">
                  <c:v>39.176913555272399</c:v>
                </c:pt>
                <c:pt idx="4371">
                  <c:v>39.1769135545035</c:v>
                </c:pt>
                <c:pt idx="4372">
                  <c:v>39.176913554657503</c:v>
                </c:pt>
                <c:pt idx="4373">
                  <c:v>39.176913554569303</c:v>
                </c:pt>
                <c:pt idx="4374">
                  <c:v>39.1769135554431</c:v>
                </c:pt>
                <c:pt idx="4375">
                  <c:v>39.1769135544221</c:v>
                </c:pt>
                <c:pt idx="4376">
                  <c:v>39.1769135546797</c:v>
                </c:pt>
                <c:pt idx="4377">
                  <c:v>39.176913554561501</c:v>
                </c:pt>
                <c:pt idx="4378">
                  <c:v>39.1769135553468</c:v>
                </c:pt>
                <c:pt idx="4379">
                  <c:v>39.176913555005299</c:v>
                </c:pt>
                <c:pt idx="4380">
                  <c:v>39.176913555749898</c:v>
                </c:pt>
                <c:pt idx="4381">
                  <c:v>39.176913554680496</c:v>
                </c:pt>
                <c:pt idx="4382">
                  <c:v>39.176913554721402</c:v>
                </c:pt>
                <c:pt idx="4383">
                  <c:v>39.176913554571904</c:v>
                </c:pt>
                <c:pt idx="4384">
                  <c:v>39.176913556157402</c:v>
                </c:pt>
                <c:pt idx="4385">
                  <c:v>39.1769135546512</c:v>
                </c:pt>
                <c:pt idx="4386">
                  <c:v>39.176913555117899</c:v>
                </c:pt>
                <c:pt idx="4387">
                  <c:v>39.176913555059997</c:v>
                </c:pt>
                <c:pt idx="4388">
                  <c:v>39.176913554910797</c:v>
                </c:pt>
                <c:pt idx="4389">
                  <c:v>39.1769135545929</c:v>
                </c:pt>
                <c:pt idx="4390">
                  <c:v>39.176913555582104</c:v>
                </c:pt>
                <c:pt idx="4391">
                  <c:v>39.176913554553302</c:v>
                </c:pt>
                <c:pt idx="4392">
                  <c:v>39.176913554738796</c:v>
                </c:pt>
                <c:pt idx="4393">
                  <c:v>39.176913554537698</c:v>
                </c:pt>
                <c:pt idx="4394">
                  <c:v>39.176913554811598</c:v>
                </c:pt>
                <c:pt idx="4395">
                  <c:v>39.176913554677405</c:v>
                </c:pt>
                <c:pt idx="4396">
                  <c:v>39.176913553546299</c:v>
                </c:pt>
                <c:pt idx="4397">
                  <c:v>39.1769135548669</c:v>
                </c:pt>
                <c:pt idx="4398">
                  <c:v>39.176913554833703</c:v>
                </c:pt>
                <c:pt idx="4399">
                  <c:v>39.176913554877103</c:v>
                </c:pt>
                <c:pt idx="4400">
                  <c:v>39.176913554734099</c:v>
                </c:pt>
                <c:pt idx="4401">
                  <c:v>39.176913554318297</c:v>
                </c:pt>
                <c:pt idx="4402">
                  <c:v>39.176913554628804</c:v>
                </c:pt>
                <c:pt idx="4403">
                  <c:v>39.176913554712904</c:v>
                </c:pt>
                <c:pt idx="4404">
                  <c:v>39.176913554994798</c:v>
                </c:pt>
                <c:pt idx="4405">
                  <c:v>39.176913554873302</c:v>
                </c:pt>
                <c:pt idx="4406">
                  <c:v>39.176913555210803</c:v>
                </c:pt>
                <c:pt idx="4407">
                  <c:v>39.176913554457002</c:v>
                </c:pt>
                <c:pt idx="4408">
                  <c:v>39.176913555465099</c:v>
                </c:pt>
                <c:pt idx="4409">
                  <c:v>39.176913554553202</c:v>
                </c:pt>
                <c:pt idx="4410">
                  <c:v>39.176913555416697</c:v>
                </c:pt>
                <c:pt idx="4411">
                  <c:v>39.176913555992698</c:v>
                </c:pt>
                <c:pt idx="4412">
                  <c:v>39.176913555799999</c:v>
                </c:pt>
                <c:pt idx="4413">
                  <c:v>39.176913555771101</c:v>
                </c:pt>
                <c:pt idx="4414">
                  <c:v>39.176913555272897</c:v>
                </c:pt>
                <c:pt idx="4415">
                  <c:v>39.176913554580004</c:v>
                </c:pt>
                <c:pt idx="4416">
                  <c:v>39.176913554740494</c:v>
                </c:pt>
                <c:pt idx="4417">
                  <c:v>39.176913554859404</c:v>
                </c:pt>
                <c:pt idx="4418">
                  <c:v>39.176913554177602</c:v>
                </c:pt>
                <c:pt idx="4419">
                  <c:v>39.176913553960503</c:v>
                </c:pt>
                <c:pt idx="4420">
                  <c:v>39.176913554346704</c:v>
                </c:pt>
                <c:pt idx="4421">
                  <c:v>39.176913554460604</c:v>
                </c:pt>
                <c:pt idx="4422">
                  <c:v>39.176913554950502</c:v>
                </c:pt>
                <c:pt idx="4423">
                  <c:v>39.176913555602802</c:v>
                </c:pt>
                <c:pt idx="4424">
                  <c:v>39.176913555548701</c:v>
                </c:pt>
                <c:pt idx="4425">
                  <c:v>39.176913554960301</c:v>
                </c:pt>
                <c:pt idx="4426">
                  <c:v>39.176913554277704</c:v>
                </c:pt>
                <c:pt idx="4427">
                  <c:v>39.176913555134</c:v>
                </c:pt>
                <c:pt idx="4428">
                  <c:v>39.176913554852696</c:v>
                </c:pt>
                <c:pt idx="4429">
                  <c:v>39.176913554530501</c:v>
                </c:pt>
                <c:pt idx="4430">
                  <c:v>39.176913555305902</c:v>
                </c:pt>
                <c:pt idx="4431">
                  <c:v>39.176913554536398</c:v>
                </c:pt>
                <c:pt idx="4432">
                  <c:v>39.176913553888497</c:v>
                </c:pt>
                <c:pt idx="4433">
                  <c:v>39.176913555376302</c:v>
                </c:pt>
                <c:pt idx="4434">
                  <c:v>39.176913554298601</c:v>
                </c:pt>
                <c:pt idx="4435">
                  <c:v>39.176913554805395</c:v>
                </c:pt>
                <c:pt idx="4436">
                  <c:v>39.176913554757398</c:v>
                </c:pt>
                <c:pt idx="4437">
                  <c:v>39.176913554472897</c:v>
                </c:pt>
                <c:pt idx="4438">
                  <c:v>39.176913555962003</c:v>
                </c:pt>
                <c:pt idx="4439">
                  <c:v>39.176913554741304</c:v>
                </c:pt>
                <c:pt idx="4440">
                  <c:v>39.176913554898505</c:v>
                </c:pt>
                <c:pt idx="4441">
                  <c:v>39.176913553833998</c:v>
                </c:pt>
                <c:pt idx="4442">
                  <c:v>39.176913554144399</c:v>
                </c:pt>
                <c:pt idx="4443">
                  <c:v>39.176913554161196</c:v>
                </c:pt>
                <c:pt idx="4444">
                  <c:v>39.176913554984495</c:v>
                </c:pt>
                <c:pt idx="4445">
                  <c:v>39.176913555181997</c:v>
                </c:pt>
                <c:pt idx="4446">
                  <c:v>39.176913555436599</c:v>
                </c:pt>
                <c:pt idx="4447">
                  <c:v>39.176913554756794</c:v>
                </c:pt>
                <c:pt idx="4448">
                  <c:v>39.176913554193305</c:v>
                </c:pt>
                <c:pt idx="4449">
                  <c:v>39.176913554646802</c:v>
                </c:pt>
                <c:pt idx="4450">
                  <c:v>39.176913554574199</c:v>
                </c:pt>
                <c:pt idx="4451">
                  <c:v>39.176913554718297</c:v>
                </c:pt>
                <c:pt idx="4452">
                  <c:v>39.176913554510001</c:v>
                </c:pt>
                <c:pt idx="4453">
                  <c:v>39.176913555386399</c:v>
                </c:pt>
                <c:pt idx="4454">
                  <c:v>39.176913554297997</c:v>
                </c:pt>
                <c:pt idx="4455">
                  <c:v>39.176913554259002</c:v>
                </c:pt>
                <c:pt idx="4456">
                  <c:v>39.176913555310996</c:v>
                </c:pt>
                <c:pt idx="4457">
                  <c:v>39.176913553960802</c:v>
                </c:pt>
                <c:pt idx="4458">
                  <c:v>39.176913554066303</c:v>
                </c:pt>
                <c:pt idx="4459">
                  <c:v>39.1769135554283</c:v>
                </c:pt>
                <c:pt idx="4460">
                  <c:v>39.1769135529686</c:v>
                </c:pt>
                <c:pt idx="4461">
                  <c:v>39.1769135546242</c:v>
                </c:pt>
                <c:pt idx="4462">
                  <c:v>39.176913554079</c:v>
                </c:pt>
                <c:pt idx="4463">
                  <c:v>39.176913554776199</c:v>
                </c:pt>
                <c:pt idx="4464">
                  <c:v>39.176913554389905</c:v>
                </c:pt>
                <c:pt idx="4465">
                  <c:v>39.176913555139102</c:v>
                </c:pt>
                <c:pt idx="4466">
                  <c:v>39.176913554634403</c:v>
                </c:pt>
                <c:pt idx="4467">
                  <c:v>39.176913553647701</c:v>
                </c:pt>
                <c:pt idx="4468">
                  <c:v>39.176913553915604</c:v>
                </c:pt>
                <c:pt idx="4469">
                  <c:v>39.1769135543923</c:v>
                </c:pt>
                <c:pt idx="4470">
                  <c:v>39.176913554186299</c:v>
                </c:pt>
                <c:pt idx="4471">
                  <c:v>39.176913554995096</c:v>
                </c:pt>
                <c:pt idx="4472">
                  <c:v>39.176913554069301</c:v>
                </c:pt>
                <c:pt idx="4473">
                  <c:v>39.1769135555503</c:v>
                </c:pt>
                <c:pt idx="4474">
                  <c:v>39.176913554726596</c:v>
                </c:pt>
                <c:pt idx="4475">
                  <c:v>39.176913553174906</c:v>
                </c:pt>
                <c:pt idx="4476">
                  <c:v>39.176913555623301</c:v>
                </c:pt>
                <c:pt idx="4477">
                  <c:v>39.176913554272303</c:v>
                </c:pt>
                <c:pt idx="4478">
                  <c:v>39.176913553819297</c:v>
                </c:pt>
                <c:pt idx="4479">
                  <c:v>39.176913554624406</c:v>
                </c:pt>
                <c:pt idx="4480">
                  <c:v>39.176913554564798</c:v>
                </c:pt>
                <c:pt idx="4481">
                  <c:v>39.176913554040297</c:v>
                </c:pt>
                <c:pt idx="4482">
                  <c:v>39.176913554477999</c:v>
                </c:pt>
                <c:pt idx="4483">
                  <c:v>39.176913555612394</c:v>
                </c:pt>
                <c:pt idx="4484">
                  <c:v>39.176913554945401</c:v>
                </c:pt>
                <c:pt idx="4485">
                  <c:v>39.176913555012895</c:v>
                </c:pt>
                <c:pt idx="4486">
                  <c:v>39.176913554268999</c:v>
                </c:pt>
                <c:pt idx="4487">
                  <c:v>39.176913554513604</c:v>
                </c:pt>
                <c:pt idx="4488">
                  <c:v>39.1769135540438</c:v>
                </c:pt>
                <c:pt idx="4489">
                  <c:v>39.1769135554309</c:v>
                </c:pt>
                <c:pt idx="4490">
                  <c:v>39.176913554959803</c:v>
                </c:pt>
                <c:pt idx="4491">
                  <c:v>39.176913554660501</c:v>
                </c:pt>
                <c:pt idx="4492">
                  <c:v>39.176913555257201</c:v>
                </c:pt>
                <c:pt idx="4493">
                  <c:v>39.176913554657204</c:v>
                </c:pt>
                <c:pt idx="4494">
                  <c:v>39.1769135543529</c:v>
                </c:pt>
                <c:pt idx="4495">
                  <c:v>39.1769135544466</c:v>
                </c:pt>
                <c:pt idx="4496">
                  <c:v>39.176913554631803</c:v>
                </c:pt>
                <c:pt idx="4497">
                  <c:v>39.176913553690497</c:v>
                </c:pt>
                <c:pt idx="4498">
                  <c:v>39.176913554132902</c:v>
                </c:pt>
                <c:pt idx="4499">
                  <c:v>39.176913554774103</c:v>
                </c:pt>
                <c:pt idx="4500">
                  <c:v>39.176913554536</c:v>
                </c:pt>
                <c:pt idx="4501">
                  <c:v>39.176913553974998</c:v>
                </c:pt>
                <c:pt idx="4502">
                  <c:v>39.176913555092597</c:v>
                </c:pt>
                <c:pt idx="4503">
                  <c:v>39.176913554917206</c:v>
                </c:pt>
                <c:pt idx="4504">
                  <c:v>39.176913554635</c:v>
                </c:pt>
                <c:pt idx="4505">
                  <c:v>39.176913555822296</c:v>
                </c:pt>
                <c:pt idx="4506">
                  <c:v>39.176913554088102</c:v>
                </c:pt>
                <c:pt idx="4507">
                  <c:v>39.176913554368099</c:v>
                </c:pt>
                <c:pt idx="4508">
                  <c:v>39.176913554906299</c:v>
                </c:pt>
                <c:pt idx="4509">
                  <c:v>39.176913555449701</c:v>
                </c:pt>
                <c:pt idx="4510">
                  <c:v>39.1769135542378</c:v>
                </c:pt>
                <c:pt idx="4511">
                  <c:v>39.1769135546066</c:v>
                </c:pt>
                <c:pt idx="4512">
                  <c:v>39.176913553880603</c:v>
                </c:pt>
                <c:pt idx="4513">
                  <c:v>39.176913554469898</c:v>
                </c:pt>
                <c:pt idx="4514">
                  <c:v>39.176913553387699</c:v>
                </c:pt>
                <c:pt idx="4515">
                  <c:v>39.176913554405097</c:v>
                </c:pt>
                <c:pt idx="4516">
                  <c:v>39.176913554613897</c:v>
                </c:pt>
                <c:pt idx="4517">
                  <c:v>39.176913554211801</c:v>
                </c:pt>
                <c:pt idx="4518">
                  <c:v>39.176913554116396</c:v>
                </c:pt>
                <c:pt idx="4519">
                  <c:v>39.176913554465706</c:v>
                </c:pt>
                <c:pt idx="4520">
                  <c:v>39.176913553809797</c:v>
                </c:pt>
                <c:pt idx="4521">
                  <c:v>39.176913554637601</c:v>
                </c:pt>
                <c:pt idx="4522">
                  <c:v>39.176913554094597</c:v>
                </c:pt>
                <c:pt idx="4523">
                  <c:v>39.176913555374497</c:v>
                </c:pt>
                <c:pt idx="4524">
                  <c:v>39.1769135535842</c:v>
                </c:pt>
                <c:pt idx="4525">
                  <c:v>39.176913554462303</c:v>
                </c:pt>
                <c:pt idx="4526">
                  <c:v>39.176913555184598</c:v>
                </c:pt>
                <c:pt idx="4527">
                  <c:v>39.176913553959196</c:v>
                </c:pt>
                <c:pt idx="4528">
                  <c:v>39.176913554878297</c:v>
                </c:pt>
                <c:pt idx="4529">
                  <c:v>39.176913554818498</c:v>
                </c:pt>
                <c:pt idx="4530">
                  <c:v>39.176913554302502</c:v>
                </c:pt>
                <c:pt idx="4531">
                  <c:v>39.176913554392804</c:v>
                </c:pt>
                <c:pt idx="4532">
                  <c:v>39.176913554433902</c:v>
                </c:pt>
                <c:pt idx="4533">
                  <c:v>39.176913554993</c:v>
                </c:pt>
                <c:pt idx="4534">
                  <c:v>39.176913553923399</c:v>
                </c:pt>
                <c:pt idx="4535">
                  <c:v>39.176913555071799</c:v>
                </c:pt>
                <c:pt idx="4536">
                  <c:v>39.176913554055801</c:v>
                </c:pt>
                <c:pt idx="4537">
                  <c:v>39.1769135548249</c:v>
                </c:pt>
                <c:pt idx="4538">
                  <c:v>39.176913554784598</c:v>
                </c:pt>
                <c:pt idx="4539">
                  <c:v>39.176913555003004</c:v>
                </c:pt>
                <c:pt idx="4540">
                  <c:v>39.1769135548561</c:v>
                </c:pt>
                <c:pt idx="4541">
                  <c:v>39.176913555179802</c:v>
                </c:pt>
                <c:pt idx="4542">
                  <c:v>39.176913554566305</c:v>
                </c:pt>
                <c:pt idx="4543">
                  <c:v>39.176913554047502</c:v>
                </c:pt>
                <c:pt idx="4544">
                  <c:v>39.176913554659201</c:v>
                </c:pt>
                <c:pt idx="4545">
                  <c:v>39.1769135544195</c:v>
                </c:pt>
                <c:pt idx="4546">
                  <c:v>39.176913554753</c:v>
                </c:pt>
                <c:pt idx="4547">
                  <c:v>39.176913554859794</c:v>
                </c:pt>
                <c:pt idx="4548">
                  <c:v>39.176913554623503</c:v>
                </c:pt>
                <c:pt idx="4549">
                  <c:v>39.1769135546119</c:v>
                </c:pt>
                <c:pt idx="4550">
                  <c:v>39.176913554621798</c:v>
                </c:pt>
                <c:pt idx="4551">
                  <c:v>39.176913554840098</c:v>
                </c:pt>
                <c:pt idx="4552">
                  <c:v>39.176913554412195</c:v>
                </c:pt>
                <c:pt idx="4553">
                  <c:v>39.176913553940999</c:v>
                </c:pt>
                <c:pt idx="4554">
                  <c:v>39.176913554375403</c:v>
                </c:pt>
                <c:pt idx="4555">
                  <c:v>39.176913554896799</c:v>
                </c:pt>
                <c:pt idx="4556">
                  <c:v>39.176913553910502</c:v>
                </c:pt>
                <c:pt idx="4557">
                  <c:v>39.176913555151195</c:v>
                </c:pt>
                <c:pt idx="4558">
                  <c:v>39.176913554615503</c:v>
                </c:pt>
                <c:pt idx="4559">
                  <c:v>39.1769135542051</c:v>
                </c:pt>
                <c:pt idx="4560">
                  <c:v>39.176913555088397</c:v>
                </c:pt>
                <c:pt idx="4561">
                  <c:v>39.176913554326894</c:v>
                </c:pt>
                <c:pt idx="4562">
                  <c:v>39.176913554026697</c:v>
                </c:pt>
                <c:pt idx="4563">
                  <c:v>39.176913555109905</c:v>
                </c:pt>
                <c:pt idx="4564">
                  <c:v>39.176913554661198</c:v>
                </c:pt>
                <c:pt idx="4565">
                  <c:v>39.176913554315902</c:v>
                </c:pt>
                <c:pt idx="4566">
                  <c:v>39.176913553737002</c:v>
                </c:pt>
                <c:pt idx="4567">
                  <c:v>39.176913554973602</c:v>
                </c:pt>
                <c:pt idx="4568">
                  <c:v>39.176913553712595</c:v>
                </c:pt>
                <c:pt idx="4569">
                  <c:v>39.176913554594897</c:v>
                </c:pt>
                <c:pt idx="4570">
                  <c:v>39.176913555219699</c:v>
                </c:pt>
                <c:pt idx="4571">
                  <c:v>39.176913554004699</c:v>
                </c:pt>
                <c:pt idx="4572">
                  <c:v>39.176913554799</c:v>
                </c:pt>
                <c:pt idx="4573">
                  <c:v>39.176913554480301</c:v>
                </c:pt>
                <c:pt idx="4574">
                  <c:v>39.176913553318101</c:v>
                </c:pt>
                <c:pt idx="4575">
                  <c:v>39.176913554504402</c:v>
                </c:pt>
                <c:pt idx="4576">
                  <c:v>39.176913554017702</c:v>
                </c:pt>
                <c:pt idx="4577">
                  <c:v>39.1769135550648</c:v>
                </c:pt>
                <c:pt idx="4578">
                  <c:v>39.176913554545699</c:v>
                </c:pt>
                <c:pt idx="4579">
                  <c:v>39.176913554193497</c:v>
                </c:pt>
                <c:pt idx="4580">
                  <c:v>39.176913554995203</c:v>
                </c:pt>
                <c:pt idx="4581">
                  <c:v>39.176913554441903</c:v>
                </c:pt>
                <c:pt idx="4582">
                  <c:v>39.1769135538404</c:v>
                </c:pt>
                <c:pt idx="4583">
                  <c:v>39.176913553752598</c:v>
                </c:pt>
                <c:pt idx="4584">
                  <c:v>39.176913555078499</c:v>
                </c:pt>
                <c:pt idx="4585">
                  <c:v>39.1769135547217</c:v>
                </c:pt>
                <c:pt idx="4586">
                  <c:v>39.176913554875597</c:v>
                </c:pt>
                <c:pt idx="4587">
                  <c:v>39.1769135545171</c:v>
                </c:pt>
                <c:pt idx="4588">
                  <c:v>39.1769135542282</c:v>
                </c:pt>
                <c:pt idx="4589">
                  <c:v>39.176913554738107</c:v>
                </c:pt>
                <c:pt idx="4590">
                  <c:v>39.176913554535005</c:v>
                </c:pt>
                <c:pt idx="4591">
                  <c:v>39.176913555076297</c:v>
                </c:pt>
                <c:pt idx="4592">
                  <c:v>39.176913554850799</c:v>
                </c:pt>
                <c:pt idx="4593">
                  <c:v>39.176913554715803</c:v>
                </c:pt>
                <c:pt idx="4594">
                  <c:v>39.176913554066005</c:v>
                </c:pt>
                <c:pt idx="4595">
                  <c:v>39.176913554497496</c:v>
                </c:pt>
                <c:pt idx="4596">
                  <c:v>39.176913554896402</c:v>
                </c:pt>
                <c:pt idx="4597">
                  <c:v>39.176913554701599</c:v>
                </c:pt>
                <c:pt idx="4598">
                  <c:v>39.176913554678997</c:v>
                </c:pt>
                <c:pt idx="4599">
                  <c:v>39.1769135549117</c:v>
                </c:pt>
                <c:pt idx="4600">
                  <c:v>39.176913554531495</c:v>
                </c:pt>
                <c:pt idx="4601">
                  <c:v>39.176913555070399</c:v>
                </c:pt>
                <c:pt idx="4602">
                  <c:v>39.176913553650799</c:v>
                </c:pt>
                <c:pt idx="4603">
                  <c:v>39.176913554316897</c:v>
                </c:pt>
                <c:pt idx="4604">
                  <c:v>39.176913554802695</c:v>
                </c:pt>
                <c:pt idx="4605">
                  <c:v>39.176913554749198</c:v>
                </c:pt>
                <c:pt idx="4606">
                  <c:v>39.1769135535272</c:v>
                </c:pt>
                <c:pt idx="4607">
                  <c:v>39.176913554378999</c:v>
                </c:pt>
                <c:pt idx="4608">
                  <c:v>39.176913554285498</c:v>
                </c:pt>
                <c:pt idx="4609">
                  <c:v>39.176913554720905</c:v>
                </c:pt>
                <c:pt idx="4610">
                  <c:v>39.176913554048596</c:v>
                </c:pt>
                <c:pt idx="4611">
                  <c:v>39.176913554806298</c:v>
                </c:pt>
                <c:pt idx="4612">
                  <c:v>39.176913554823003</c:v>
                </c:pt>
                <c:pt idx="4613">
                  <c:v>39.176913554899706</c:v>
                </c:pt>
                <c:pt idx="4614">
                  <c:v>39.176913554306601</c:v>
                </c:pt>
                <c:pt idx="4615">
                  <c:v>39.1769135542268</c:v>
                </c:pt>
                <c:pt idx="4616">
                  <c:v>39.176913554956698</c:v>
                </c:pt>
                <c:pt idx="4617">
                  <c:v>39.176913554431799</c:v>
                </c:pt>
                <c:pt idx="4618">
                  <c:v>39.176913553842098</c:v>
                </c:pt>
                <c:pt idx="4619">
                  <c:v>39.1769135533753</c:v>
                </c:pt>
                <c:pt idx="4620">
                  <c:v>39.176913554260203</c:v>
                </c:pt>
                <c:pt idx="4621">
                  <c:v>39.176913554453805</c:v>
                </c:pt>
                <c:pt idx="4622">
                  <c:v>39.176913554068904</c:v>
                </c:pt>
                <c:pt idx="4623">
                  <c:v>39.176913554496501</c:v>
                </c:pt>
                <c:pt idx="4624">
                  <c:v>39.176913553984299</c:v>
                </c:pt>
                <c:pt idx="4625">
                  <c:v>39.176913555036897</c:v>
                </c:pt>
                <c:pt idx="4626">
                  <c:v>39.176913554727399</c:v>
                </c:pt>
                <c:pt idx="4627">
                  <c:v>39.176913555212799</c:v>
                </c:pt>
                <c:pt idx="4628">
                  <c:v>39.176913554919501</c:v>
                </c:pt>
                <c:pt idx="4629">
                  <c:v>39.176913554243903</c:v>
                </c:pt>
                <c:pt idx="4630">
                  <c:v>39.176913554460995</c:v>
                </c:pt>
                <c:pt idx="4631">
                  <c:v>39.176913554613201</c:v>
                </c:pt>
                <c:pt idx="4632">
                  <c:v>39.176913554291005</c:v>
                </c:pt>
                <c:pt idx="4633">
                  <c:v>39.176913553960695</c:v>
                </c:pt>
                <c:pt idx="4634">
                  <c:v>39.176913554826498</c:v>
                </c:pt>
                <c:pt idx="4635">
                  <c:v>39.176913553334103</c:v>
                </c:pt>
                <c:pt idx="4636">
                  <c:v>39.176913554899599</c:v>
                </c:pt>
                <c:pt idx="4637">
                  <c:v>39.176913554136803</c:v>
                </c:pt>
                <c:pt idx="4638">
                  <c:v>39.176913554675203</c:v>
                </c:pt>
                <c:pt idx="4639">
                  <c:v>39.176913553867394</c:v>
                </c:pt>
                <c:pt idx="4640">
                  <c:v>39.1769135537442</c:v>
                </c:pt>
                <c:pt idx="4641">
                  <c:v>39.176913554549202</c:v>
                </c:pt>
                <c:pt idx="4642">
                  <c:v>39.176913554074801</c:v>
                </c:pt>
                <c:pt idx="4643">
                  <c:v>39.176913554386601</c:v>
                </c:pt>
                <c:pt idx="4644">
                  <c:v>39.176913554608404</c:v>
                </c:pt>
                <c:pt idx="4645">
                  <c:v>39.1769135544886</c:v>
                </c:pt>
                <c:pt idx="4646">
                  <c:v>39.176913553926695</c:v>
                </c:pt>
                <c:pt idx="4647">
                  <c:v>39.176913554453201</c:v>
                </c:pt>
                <c:pt idx="4648">
                  <c:v>39.176913553913799</c:v>
                </c:pt>
                <c:pt idx="4649">
                  <c:v>39.176913555220501</c:v>
                </c:pt>
                <c:pt idx="4650">
                  <c:v>39.176913553596698</c:v>
                </c:pt>
                <c:pt idx="4651">
                  <c:v>39.176913553731602</c:v>
                </c:pt>
                <c:pt idx="4652">
                  <c:v>39.176913554051403</c:v>
                </c:pt>
                <c:pt idx="4653">
                  <c:v>39.1769135545361</c:v>
                </c:pt>
                <c:pt idx="4654">
                  <c:v>39.176913554496501</c:v>
                </c:pt>
                <c:pt idx="4655">
                  <c:v>39.176913554212305</c:v>
                </c:pt>
                <c:pt idx="4656">
                  <c:v>39.176913555112101</c:v>
                </c:pt>
                <c:pt idx="4657">
                  <c:v>39.1769135541849</c:v>
                </c:pt>
                <c:pt idx="4658">
                  <c:v>39.176913555512201</c:v>
                </c:pt>
                <c:pt idx="4659">
                  <c:v>39.176913554516901</c:v>
                </c:pt>
                <c:pt idx="4660">
                  <c:v>39.176913554123196</c:v>
                </c:pt>
                <c:pt idx="4661">
                  <c:v>39.1769135538676</c:v>
                </c:pt>
                <c:pt idx="4662">
                  <c:v>39.176913554351003</c:v>
                </c:pt>
                <c:pt idx="4663">
                  <c:v>39.176913554117</c:v>
                </c:pt>
                <c:pt idx="4664">
                  <c:v>39.176913553517402</c:v>
                </c:pt>
                <c:pt idx="4665">
                  <c:v>39.176913554696803</c:v>
                </c:pt>
                <c:pt idx="4666">
                  <c:v>39.176913554833604</c:v>
                </c:pt>
                <c:pt idx="4667">
                  <c:v>39.176913554818995</c:v>
                </c:pt>
                <c:pt idx="4668">
                  <c:v>39.176913553724695</c:v>
                </c:pt>
                <c:pt idx="4669">
                  <c:v>39.176913555244099</c:v>
                </c:pt>
                <c:pt idx="4670">
                  <c:v>39.176913554063695</c:v>
                </c:pt>
                <c:pt idx="4671">
                  <c:v>39.176913553937702</c:v>
                </c:pt>
                <c:pt idx="4672">
                  <c:v>39.176913555012298</c:v>
                </c:pt>
                <c:pt idx="4673">
                  <c:v>39.176913555275</c:v>
                </c:pt>
                <c:pt idx="4674">
                  <c:v>39.176913554569701</c:v>
                </c:pt>
                <c:pt idx="4675">
                  <c:v>39.176913554389401</c:v>
                </c:pt>
                <c:pt idx="4676">
                  <c:v>39.176913553976398</c:v>
                </c:pt>
                <c:pt idx="4677">
                  <c:v>39.176913554151</c:v>
                </c:pt>
                <c:pt idx="4678">
                  <c:v>39.1769135538783</c:v>
                </c:pt>
                <c:pt idx="4679">
                  <c:v>39.1769135540478</c:v>
                </c:pt>
                <c:pt idx="4680">
                  <c:v>39.176913554603694</c:v>
                </c:pt>
                <c:pt idx="4681">
                  <c:v>39.176913553849396</c:v>
                </c:pt>
                <c:pt idx="4682">
                  <c:v>39.1769135542988</c:v>
                </c:pt>
                <c:pt idx="4683">
                  <c:v>39.1769135548479</c:v>
                </c:pt>
                <c:pt idx="4684">
                  <c:v>39.176913554553501</c:v>
                </c:pt>
                <c:pt idx="4685">
                  <c:v>39.176913554151099</c:v>
                </c:pt>
                <c:pt idx="4686">
                  <c:v>39.176913553886202</c:v>
                </c:pt>
                <c:pt idx="4687">
                  <c:v>39.1769135538824</c:v>
                </c:pt>
                <c:pt idx="4688">
                  <c:v>39.176913554987095</c:v>
                </c:pt>
                <c:pt idx="4689">
                  <c:v>39.176913554495606</c:v>
                </c:pt>
                <c:pt idx="4690">
                  <c:v>39.1769135542255</c:v>
                </c:pt>
                <c:pt idx="4691">
                  <c:v>39.176913554542899</c:v>
                </c:pt>
                <c:pt idx="4692">
                  <c:v>39.176913554670001</c:v>
                </c:pt>
                <c:pt idx="4693">
                  <c:v>39.176913554287999</c:v>
                </c:pt>
                <c:pt idx="4694">
                  <c:v>39.1769135540356</c:v>
                </c:pt>
                <c:pt idx="4695">
                  <c:v>39.176913553840897</c:v>
                </c:pt>
                <c:pt idx="4696">
                  <c:v>39.176913554527999</c:v>
                </c:pt>
                <c:pt idx="4697">
                  <c:v>39.1769135544303</c:v>
                </c:pt>
                <c:pt idx="4698">
                  <c:v>39.176913554592304</c:v>
                </c:pt>
                <c:pt idx="4699">
                  <c:v>39.176913554637402</c:v>
                </c:pt>
                <c:pt idx="4700">
                  <c:v>39.176913554174703</c:v>
                </c:pt>
                <c:pt idx="4701">
                  <c:v>39.176913554796101</c:v>
                </c:pt>
                <c:pt idx="4702">
                  <c:v>39.176913554127601</c:v>
                </c:pt>
                <c:pt idx="4703">
                  <c:v>39.176913554495002</c:v>
                </c:pt>
                <c:pt idx="4704">
                  <c:v>39.1769135543814</c:v>
                </c:pt>
                <c:pt idx="4705">
                  <c:v>39.1769135536587</c:v>
                </c:pt>
                <c:pt idx="4706">
                  <c:v>39.1769135547096</c:v>
                </c:pt>
                <c:pt idx="4707">
                  <c:v>39.176913554352097</c:v>
                </c:pt>
                <c:pt idx="4708">
                  <c:v>39.176913554233799</c:v>
                </c:pt>
                <c:pt idx="4709">
                  <c:v>39.176913554885601</c:v>
                </c:pt>
                <c:pt idx="4710">
                  <c:v>39.176913553661201</c:v>
                </c:pt>
                <c:pt idx="4711">
                  <c:v>39.176913554365001</c:v>
                </c:pt>
                <c:pt idx="4712">
                  <c:v>39.176913554078098</c:v>
                </c:pt>
                <c:pt idx="4713">
                  <c:v>39.176913554447395</c:v>
                </c:pt>
                <c:pt idx="4714">
                  <c:v>39.176913554289399</c:v>
                </c:pt>
                <c:pt idx="4715">
                  <c:v>39.176913553610603</c:v>
                </c:pt>
                <c:pt idx="4716">
                  <c:v>39.176913554131602</c:v>
                </c:pt>
                <c:pt idx="4717">
                  <c:v>39.1769135540818</c:v>
                </c:pt>
                <c:pt idx="4718">
                  <c:v>39.176913554804301</c:v>
                </c:pt>
                <c:pt idx="4719">
                  <c:v>39.176913553540899</c:v>
                </c:pt>
                <c:pt idx="4720">
                  <c:v>39.176913553779301</c:v>
                </c:pt>
                <c:pt idx="4721">
                  <c:v>39.176913555080304</c:v>
                </c:pt>
                <c:pt idx="4722">
                  <c:v>39.1769135535001</c:v>
                </c:pt>
                <c:pt idx="4723">
                  <c:v>39.176913553786299</c:v>
                </c:pt>
                <c:pt idx="4724">
                  <c:v>39.176913554107301</c:v>
                </c:pt>
                <c:pt idx="4725">
                  <c:v>39.176913553906296</c:v>
                </c:pt>
                <c:pt idx="4726">
                  <c:v>39.176913553458803</c:v>
                </c:pt>
                <c:pt idx="4727">
                  <c:v>39.176913553793298</c:v>
                </c:pt>
                <c:pt idx="4728">
                  <c:v>39.176913554143695</c:v>
                </c:pt>
                <c:pt idx="4729">
                  <c:v>39.176913553865901</c:v>
                </c:pt>
                <c:pt idx="4730">
                  <c:v>39.176913554113902</c:v>
                </c:pt>
                <c:pt idx="4731">
                  <c:v>39.176913554760098</c:v>
                </c:pt>
                <c:pt idx="4732">
                  <c:v>39.176913553659503</c:v>
                </c:pt>
                <c:pt idx="4733">
                  <c:v>39.176913553869298</c:v>
                </c:pt>
                <c:pt idx="4734">
                  <c:v>39.176913554294096</c:v>
                </c:pt>
                <c:pt idx="4735">
                  <c:v>39.176913555106701</c:v>
                </c:pt>
                <c:pt idx="4736">
                  <c:v>39.176913554382104</c:v>
                </c:pt>
                <c:pt idx="4737">
                  <c:v>39.176913553862299</c:v>
                </c:pt>
                <c:pt idx="4738">
                  <c:v>39.176913555090103</c:v>
                </c:pt>
                <c:pt idx="4739">
                  <c:v>39.176913554995394</c:v>
                </c:pt>
                <c:pt idx="4740">
                  <c:v>39.176913554811598</c:v>
                </c:pt>
                <c:pt idx="4741">
                  <c:v>39.176913553607598</c:v>
                </c:pt>
                <c:pt idx="4742">
                  <c:v>39.176913553679398</c:v>
                </c:pt>
                <c:pt idx="4743">
                  <c:v>39.176913554687999</c:v>
                </c:pt>
                <c:pt idx="4744">
                  <c:v>39.176913554580096</c:v>
                </c:pt>
                <c:pt idx="4745">
                  <c:v>39.176913554255805</c:v>
                </c:pt>
                <c:pt idx="4746">
                  <c:v>39.176913554342597</c:v>
                </c:pt>
                <c:pt idx="4747">
                  <c:v>39.176913554334696</c:v>
                </c:pt>
                <c:pt idx="4748">
                  <c:v>39.176913554129001</c:v>
                </c:pt>
                <c:pt idx="4749">
                  <c:v>39.176913553984903</c:v>
                </c:pt>
                <c:pt idx="4750">
                  <c:v>39.176913554509099</c:v>
                </c:pt>
                <c:pt idx="4751">
                  <c:v>39.176913554504203</c:v>
                </c:pt>
                <c:pt idx="4752">
                  <c:v>39.176913553453701</c:v>
                </c:pt>
                <c:pt idx="4753">
                  <c:v>39.176913554619098</c:v>
                </c:pt>
                <c:pt idx="4754">
                  <c:v>39.176913554691005</c:v>
                </c:pt>
                <c:pt idx="4755">
                  <c:v>39.1769135543651</c:v>
                </c:pt>
                <c:pt idx="4756">
                  <c:v>39.1769135539502</c:v>
                </c:pt>
                <c:pt idx="4757">
                  <c:v>39.1769135550947</c:v>
                </c:pt>
                <c:pt idx="4758">
                  <c:v>39.176913553999</c:v>
                </c:pt>
                <c:pt idx="4759">
                  <c:v>39.176913555018601</c:v>
                </c:pt>
                <c:pt idx="4760">
                  <c:v>39.176913554270698</c:v>
                </c:pt>
                <c:pt idx="4761">
                  <c:v>39.1769135547624</c:v>
                </c:pt>
                <c:pt idx="4762">
                  <c:v>39.176913554631206</c:v>
                </c:pt>
                <c:pt idx="4763">
                  <c:v>39.176913554125399</c:v>
                </c:pt>
                <c:pt idx="4764">
                  <c:v>39.176913554745404</c:v>
                </c:pt>
                <c:pt idx="4765">
                  <c:v>39.176913554019997</c:v>
                </c:pt>
                <c:pt idx="4766">
                  <c:v>39.1769135540791</c:v>
                </c:pt>
                <c:pt idx="4767">
                  <c:v>39.176913554471</c:v>
                </c:pt>
                <c:pt idx="4768">
                  <c:v>39.176913554655599</c:v>
                </c:pt>
                <c:pt idx="4769">
                  <c:v>39.1769135535069</c:v>
                </c:pt>
                <c:pt idx="4770">
                  <c:v>39.176913554366202</c:v>
                </c:pt>
                <c:pt idx="4771">
                  <c:v>39.176913554772099</c:v>
                </c:pt>
                <c:pt idx="4772">
                  <c:v>39.176913554167996</c:v>
                </c:pt>
                <c:pt idx="4773">
                  <c:v>39.176913554335599</c:v>
                </c:pt>
                <c:pt idx="4774">
                  <c:v>39.1769135540031</c:v>
                </c:pt>
                <c:pt idx="4775">
                  <c:v>39.176913553862605</c:v>
                </c:pt>
                <c:pt idx="4776">
                  <c:v>39.176913554199295</c:v>
                </c:pt>
                <c:pt idx="4777">
                  <c:v>39.176913554621898</c:v>
                </c:pt>
                <c:pt idx="4778">
                  <c:v>39.176913554297805</c:v>
                </c:pt>
                <c:pt idx="4779">
                  <c:v>39.176913553994801</c:v>
                </c:pt>
                <c:pt idx="4780">
                  <c:v>39.176913553909699</c:v>
                </c:pt>
                <c:pt idx="4781">
                  <c:v>39.176913554781301</c:v>
                </c:pt>
                <c:pt idx="4782">
                  <c:v>39.176913554176103</c:v>
                </c:pt>
                <c:pt idx="4783">
                  <c:v>39.176913553027596</c:v>
                </c:pt>
                <c:pt idx="4784">
                  <c:v>39.176913554304605</c:v>
                </c:pt>
                <c:pt idx="4785">
                  <c:v>39.176913553858299</c:v>
                </c:pt>
                <c:pt idx="4786">
                  <c:v>39.176913553926603</c:v>
                </c:pt>
                <c:pt idx="4787">
                  <c:v>39.176913554317601</c:v>
                </c:pt>
                <c:pt idx="4788">
                  <c:v>39.176913554206003</c:v>
                </c:pt>
                <c:pt idx="4789">
                  <c:v>39.176913554564997</c:v>
                </c:pt>
                <c:pt idx="4790">
                  <c:v>39.176913554108097</c:v>
                </c:pt>
                <c:pt idx="4791">
                  <c:v>39.176913554168195</c:v>
                </c:pt>
                <c:pt idx="4792">
                  <c:v>39.176913555600805</c:v>
                </c:pt>
                <c:pt idx="4793">
                  <c:v>39.176913554166703</c:v>
                </c:pt>
                <c:pt idx="4794">
                  <c:v>39.176913553876204</c:v>
                </c:pt>
                <c:pt idx="4795">
                  <c:v>39.1769135541861</c:v>
                </c:pt>
                <c:pt idx="4796">
                  <c:v>39.1769135544424</c:v>
                </c:pt>
                <c:pt idx="4797">
                  <c:v>39.1769135542024</c:v>
                </c:pt>
                <c:pt idx="4798">
                  <c:v>39.176913554114606</c:v>
                </c:pt>
                <c:pt idx="4799">
                  <c:v>39.176913554011101</c:v>
                </c:pt>
                <c:pt idx="4800">
                  <c:v>39.176913553547401</c:v>
                </c:pt>
                <c:pt idx="4801">
                  <c:v>39.176913553821201</c:v>
                </c:pt>
                <c:pt idx="4802">
                  <c:v>39.176913554503798</c:v>
                </c:pt>
                <c:pt idx="4803">
                  <c:v>39.176913554671103</c:v>
                </c:pt>
                <c:pt idx="4804">
                  <c:v>39.1769135539461</c:v>
                </c:pt>
                <c:pt idx="4805">
                  <c:v>39.1769135534783</c:v>
                </c:pt>
                <c:pt idx="4806">
                  <c:v>39.176913554872698</c:v>
                </c:pt>
                <c:pt idx="4807">
                  <c:v>39.176913554101596</c:v>
                </c:pt>
                <c:pt idx="4808">
                  <c:v>39.176913554250703</c:v>
                </c:pt>
                <c:pt idx="4809">
                  <c:v>39.176913553474897</c:v>
                </c:pt>
                <c:pt idx="4810">
                  <c:v>39.176913554090504</c:v>
                </c:pt>
                <c:pt idx="4811">
                  <c:v>39.176913554296696</c:v>
                </c:pt>
                <c:pt idx="4812">
                  <c:v>39.1769135544398</c:v>
                </c:pt>
                <c:pt idx="4813">
                  <c:v>39.176913554356602</c:v>
                </c:pt>
                <c:pt idx="4814">
                  <c:v>39.176913553888603</c:v>
                </c:pt>
                <c:pt idx="4815">
                  <c:v>39.176913553976306</c:v>
                </c:pt>
                <c:pt idx="4816">
                  <c:v>39.176913553606397</c:v>
                </c:pt>
                <c:pt idx="4817">
                  <c:v>39.176913554015002</c:v>
                </c:pt>
                <c:pt idx="4818">
                  <c:v>39.1769135542146</c:v>
                </c:pt>
                <c:pt idx="4819">
                  <c:v>39.176913554417602</c:v>
                </c:pt>
                <c:pt idx="4820">
                  <c:v>39.176913554287104</c:v>
                </c:pt>
                <c:pt idx="4821">
                  <c:v>39.176913554442905</c:v>
                </c:pt>
                <c:pt idx="4822">
                  <c:v>39.176913554675998</c:v>
                </c:pt>
                <c:pt idx="4823">
                  <c:v>39.176913553969506</c:v>
                </c:pt>
                <c:pt idx="4824">
                  <c:v>39.176913553982594</c:v>
                </c:pt>
                <c:pt idx="4825">
                  <c:v>39.176913554432701</c:v>
                </c:pt>
                <c:pt idx="4826">
                  <c:v>39.176913554014298</c:v>
                </c:pt>
                <c:pt idx="4827">
                  <c:v>39.176913554211303</c:v>
                </c:pt>
                <c:pt idx="4828">
                  <c:v>39.176913554497304</c:v>
                </c:pt>
                <c:pt idx="4829">
                  <c:v>39.176913554437697</c:v>
                </c:pt>
                <c:pt idx="4830">
                  <c:v>39.176913555217901</c:v>
                </c:pt>
                <c:pt idx="4831">
                  <c:v>39.176913554249801</c:v>
                </c:pt>
                <c:pt idx="4832">
                  <c:v>39.176913553442596</c:v>
                </c:pt>
                <c:pt idx="4833">
                  <c:v>39.176913553690099</c:v>
                </c:pt>
                <c:pt idx="4834">
                  <c:v>39.176913554028701</c:v>
                </c:pt>
                <c:pt idx="4835">
                  <c:v>39.176913554373797</c:v>
                </c:pt>
                <c:pt idx="4836">
                  <c:v>39.176913553879601</c:v>
                </c:pt>
                <c:pt idx="4837">
                  <c:v>39.176913554280105</c:v>
                </c:pt>
                <c:pt idx="4838">
                  <c:v>39.176913553941496</c:v>
                </c:pt>
                <c:pt idx="4839">
                  <c:v>39.176913554333694</c:v>
                </c:pt>
                <c:pt idx="4840">
                  <c:v>39.176913554323001</c:v>
                </c:pt>
                <c:pt idx="4841">
                  <c:v>39.176913554118201</c:v>
                </c:pt>
                <c:pt idx="4842">
                  <c:v>39.176913554852696</c:v>
                </c:pt>
                <c:pt idx="4843">
                  <c:v>39.176913554144896</c:v>
                </c:pt>
                <c:pt idx="4844">
                  <c:v>39.176913554835302</c:v>
                </c:pt>
                <c:pt idx="4845">
                  <c:v>39.176913554558993</c:v>
                </c:pt>
                <c:pt idx="4846">
                  <c:v>39.176913554244102</c:v>
                </c:pt>
                <c:pt idx="4847">
                  <c:v>39.176913554018199</c:v>
                </c:pt>
                <c:pt idx="4848">
                  <c:v>39.176913553939499</c:v>
                </c:pt>
                <c:pt idx="4849">
                  <c:v>39.176913554450095</c:v>
                </c:pt>
                <c:pt idx="4850">
                  <c:v>39.176913554410902</c:v>
                </c:pt>
                <c:pt idx="4851">
                  <c:v>39.176913553677402</c:v>
                </c:pt>
                <c:pt idx="4852">
                  <c:v>39.176913554426903</c:v>
                </c:pt>
                <c:pt idx="4853">
                  <c:v>39.176913553784701</c:v>
                </c:pt>
                <c:pt idx="4854">
                  <c:v>39.176913553652099</c:v>
                </c:pt>
                <c:pt idx="4855">
                  <c:v>39.176913554268999</c:v>
                </c:pt>
                <c:pt idx="4856">
                  <c:v>39.176913554147497</c:v>
                </c:pt>
                <c:pt idx="4857">
                  <c:v>39.176913554308697</c:v>
                </c:pt>
                <c:pt idx="4858">
                  <c:v>39.176913554769705</c:v>
                </c:pt>
                <c:pt idx="4859">
                  <c:v>39.176913553905798</c:v>
                </c:pt>
                <c:pt idx="4860">
                  <c:v>39.176913552901098</c:v>
                </c:pt>
                <c:pt idx="4861">
                  <c:v>39.176913553952197</c:v>
                </c:pt>
                <c:pt idx="4862">
                  <c:v>39.176913554005601</c:v>
                </c:pt>
                <c:pt idx="4863">
                  <c:v>39.176913554225095</c:v>
                </c:pt>
                <c:pt idx="4864">
                  <c:v>39.176913553886301</c:v>
                </c:pt>
                <c:pt idx="4865">
                  <c:v>39.176913554133499</c:v>
                </c:pt>
                <c:pt idx="4866">
                  <c:v>39.176913554471099</c:v>
                </c:pt>
                <c:pt idx="4867">
                  <c:v>39.176913553884596</c:v>
                </c:pt>
                <c:pt idx="4868">
                  <c:v>39.176913554070794</c:v>
                </c:pt>
                <c:pt idx="4869">
                  <c:v>39.176913553826296</c:v>
                </c:pt>
                <c:pt idx="4870">
                  <c:v>39.176913554625095</c:v>
                </c:pt>
                <c:pt idx="4871">
                  <c:v>39.176913553797895</c:v>
                </c:pt>
                <c:pt idx="4872">
                  <c:v>39.176913553909003</c:v>
                </c:pt>
                <c:pt idx="4873">
                  <c:v>39.176913555723694</c:v>
                </c:pt>
                <c:pt idx="4874">
                  <c:v>39.176913553347205</c:v>
                </c:pt>
                <c:pt idx="4875">
                  <c:v>39.176913554194698</c:v>
                </c:pt>
                <c:pt idx="4876">
                  <c:v>39.176913554337901</c:v>
                </c:pt>
                <c:pt idx="4877">
                  <c:v>39.176913554506598</c:v>
                </c:pt>
                <c:pt idx="4878">
                  <c:v>39.176913553715806</c:v>
                </c:pt>
                <c:pt idx="4879">
                  <c:v>39.176913554273696</c:v>
                </c:pt>
                <c:pt idx="4880">
                  <c:v>39.176913554485296</c:v>
                </c:pt>
                <c:pt idx="4881">
                  <c:v>39.1769135531027</c:v>
                </c:pt>
                <c:pt idx="4882">
                  <c:v>39.176913554380597</c:v>
                </c:pt>
                <c:pt idx="4883">
                  <c:v>39.1769135534269</c:v>
                </c:pt>
                <c:pt idx="4884">
                  <c:v>39.176913554258398</c:v>
                </c:pt>
                <c:pt idx="4885">
                  <c:v>39.176913554465798</c:v>
                </c:pt>
                <c:pt idx="4886">
                  <c:v>39.176913554406902</c:v>
                </c:pt>
                <c:pt idx="4887">
                  <c:v>39.176913553706001</c:v>
                </c:pt>
                <c:pt idx="4888">
                  <c:v>39.1769135539787</c:v>
                </c:pt>
                <c:pt idx="4889">
                  <c:v>39.176913554373996</c:v>
                </c:pt>
                <c:pt idx="4890">
                  <c:v>39.176913553910204</c:v>
                </c:pt>
                <c:pt idx="4891">
                  <c:v>39.176913553758105</c:v>
                </c:pt>
                <c:pt idx="4892">
                  <c:v>39.176913553644603</c:v>
                </c:pt>
                <c:pt idx="4893">
                  <c:v>39.176913554033497</c:v>
                </c:pt>
                <c:pt idx="4894">
                  <c:v>39.176913554185802</c:v>
                </c:pt>
                <c:pt idx="4895">
                  <c:v>39.176913553934305</c:v>
                </c:pt>
                <c:pt idx="4896">
                  <c:v>39.176913554579102</c:v>
                </c:pt>
                <c:pt idx="4897">
                  <c:v>39.176913554116396</c:v>
                </c:pt>
                <c:pt idx="4898">
                  <c:v>39.176913553422899</c:v>
                </c:pt>
                <c:pt idx="4899">
                  <c:v>39.176913553916499</c:v>
                </c:pt>
                <c:pt idx="4900">
                  <c:v>39.176913554598997</c:v>
                </c:pt>
                <c:pt idx="4901">
                  <c:v>39.176913554010099</c:v>
                </c:pt>
                <c:pt idx="4902">
                  <c:v>39.176913553900896</c:v>
                </c:pt>
                <c:pt idx="4903">
                  <c:v>39.176913554055695</c:v>
                </c:pt>
                <c:pt idx="4904">
                  <c:v>39.176913554547298</c:v>
                </c:pt>
                <c:pt idx="4905">
                  <c:v>39.176913553603498</c:v>
                </c:pt>
                <c:pt idx="4906">
                  <c:v>39.176913554598798</c:v>
                </c:pt>
                <c:pt idx="4907">
                  <c:v>39.176913553537503</c:v>
                </c:pt>
                <c:pt idx="4908">
                  <c:v>39.176913554025099</c:v>
                </c:pt>
                <c:pt idx="4909">
                  <c:v>39.1769135539774</c:v>
                </c:pt>
                <c:pt idx="4910">
                  <c:v>39.1769135532981</c:v>
                </c:pt>
                <c:pt idx="4911">
                  <c:v>39.176913554176899</c:v>
                </c:pt>
                <c:pt idx="4912">
                  <c:v>39.176913553793604</c:v>
                </c:pt>
                <c:pt idx="4913">
                  <c:v>39.176913553588399</c:v>
                </c:pt>
                <c:pt idx="4914">
                  <c:v>39.176913554170198</c:v>
                </c:pt>
                <c:pt idx="4915">
                  <c:v>39.176913553242002</c:v>
                </c:pt>
                <c:pt idx="4916">
                  <c:v>39.176913553830694</c:v>
                </c:pt>
                <c:pt idx="4917">
                  <c:v>39.176913554111906</c:v>
                </c:pt>
                <c:pt idx="4918">
                  <c:v>39.176913554855503</c:v>
                </c:pt>
                <c:pt idx="4919">
                  <c:v>39.176913553794996</c:v>
                </c:pt>
                <c:pt idx="4920">
                  <c:v>39.176913554160301</c:v>
                </c:pt>
                <c:pt idx="4921">
                  <c:v>39.176913554236805</c:v>
                </c:pt>
                <c:pt idx="4922">
                  <c:v>39.176913553913799</c:v>
                </c:pt>
                <c:pt idx="4923">
                  <c:v>39.176913553902097</c:v>
                </c:pt>
                <c:pt idx="4924">
                  <c:v>39.176913554274897</c:v>
                </c:pt>
                <c:pt idx="4925">
                  <c:v>39.176913554385301</c:v>
                </c:pt>
                <c:pt idx="4926">
                  <c:v>39.176913554283395</c:v>
                </c:pt>
                <c:pt idx="4927">
                  <c:v>39.176913553369801</c:v>
                </c:pt>
                <c:pt idx="4928">
                  <c:v>39.176913552498405</c:v>
                </c:pt>
                <c:pt idx="4929">
                  <c:v>39.176913554415002</c:v>
                </c:pt>
                <c:pt idx="4930">
                  <c:v>39.176913553167701</c:v>
                </c:pt>
                <c:pt idx="4931">
                  <c:v>39.176913553880304</c:v>
                </c:pt>
                <c:pt idx="4932">
                  <c:v>39.1769135537347</c:v>
                </c:pt>
                <c:pt idx="4933">
                  <c:v>39.176913554021695</c:v>
                </c:pt>
                <c:pt idx="4934">
                  <c:v>39.176913554327797</c:v>
                </c:pt>
                <c:pt idx="4935">
                  <c:v>39.176913554492899</c:v>
                </c:pt>
                <c:pt idx="4936">
                  <c:v>39.176913553114403</c:v>
                </c:pt>
                <c:pt idx="4937">
                  <c:v>39.1769135552425</c:v>
                </c:pt>
                <c:pt idx="4938">
                  <c:v>39.176913554601498</c:v>
                </c:pt>
                <c:pt idx="4939">
                  <c:v>39.176913554571598</c:v>
                </c:pt>
                <c:pt idx="4940">
                  <c:v>39.1769135544587</c:v>
                </c:pt>
                <c:pt idx="4941">
                  <c:v>39.176913553975702</c:v>
                </c:pt>
                <c:pt idx="4942">
                  <c:v>39.176913554597299</c:v>
                </c:pt>
                <c:pt idx="4943">
                  <c:v>39.176913554339201</c:v>
                </c:pt>
                <c:pt idx="4944">
                  <c:v>39.176913554085296</c:v>
                </c:pt>
                <c:pt idx="4945">
                  <c:v>39.176913553402997</c:v>
                </c:pt>
                <c:pt idx="4946">
                  <c:v>39.176913554302701</c:v>
                </c:pt>
                <c:pt idx="4947">
                  <c:v>39.1769135541374</c:v>
                </c:pt>
                <c:pt idx="4948">
                  <c:v>39.176913554078197</c:v>
                </c:pt>
                <c:pt idx="4949">
                  <c:v>39.176913553906196</c:v>
                </c:pt>
                <c:pt idx="4950">
                  <c:v>39.176913554029902</c:v>
                </c:pt>
                <c:pt idx="4951">
                  <c:v>39.176913553822601</c:v>
                </c:pt>
                <c:pt idx="4952">
                  <c:v>39.176913554099301</c:v>
                </c:pt>
                <c:pt idx="4953">
                  <c:v>39.1769135539299</c:v>
                </c:pt>
                <c:pt idx="4954">
                  <c:v>39.1769135540954</c:v>
                </c:pt>
                <c:pt idx="4955">
                  <c:v>39.176913554098903</c:v>
                </c:pt>
                <c:pt idx="4956">
                  <c:v>39.176913553369602</c:v>
                </c:pt>
                <c:pt idx="4957">
                  <c:v>39.176913553336099</c:v>
                </c:pt>
                <c:pt idx="4958">
                  <c:v>39.176913553204201</c:v>
                </c:pt>
                <c:pt idx="4959">
                  <c:v>39.176913553592101</c:v>
                </c:pt>
                <c:pt idx="4960">
                  <c:v>39.176913554028495</c:v>
                </c:pt>
                <c:pt idx="4961">
                  <c:v>39.176913553555394</c:v>
                </c:pt>
                <c:pt idx="4962">
                  <c:v>39.176913554605299</c:v>
                </c:pt>
                <c:pt idx="4963">
                  <c:v>39.176913553747099</c:v>
                </c:pt>
                <c:pt idx="4964">
                  <c:v>39.176913553532401</c:v>
                </c:pt>
                <c:pt idx="4965">
                  <c:v>39.176913553782406</c:v>
                </c:pt>
                <c:pt idx="4966">
                  <c:v>39.176913553795195</c:v>
                </c:pt>
                <c:pt idx="4967">
                  <c:v>39.176913553913295</c:v>
                </c:pt>
                <c:pt idx="4968">
                  <c:v>39.176913553328596</c:v>
                </c:pt>
                <c:pt idx="4969">
                  <c:v>39.176913553918801</c:v>
                </c:pt>
                <c:pt idx="4970">
                  <c:v>39.176913554378096</c:v>
                </c:pt>
                <c:pt idx="4971">
                  <c:v>39.176913553992001</c:v>
                </c:pt>
                <c:pt idx="4972">
                  <c:v>39.176913554092899</c:v>
                </c:pt>
                <c:pt idx="4973">
                  <c:v>39.176913553534902</c:v>
                </c:pt>
                <c:pt idx="4974">
                  <c:v>39.176913554284901</c:v>
                </c:pt>
                <c:pt idx="4975">
                  <c:v>39.176913554252295</c:v>
                </c:pt>
                <c:pt idx="4976">
                  <c:v>39.1769135545306</c:v>
                </c:pt>
                <c:pt idx="4977">
                  <c:v>39.176913553800098</c:v>
                </c:pt>
                <c:pt idx="4978">
                  <c:v>39.176913554533805</c:v>
                </c:pt>
                <c:pt idx="4979">
                  <c:v>39.1769135546851</c:v>
                </c:pt>
                <c:pt idx="4980">
                  <c:v>39.176913554165502</c:v>
                </c:pt>
                <c:pt idx="4981">
                  <c:v>39.176913554338</c:v>
                </c:pt>
                <c:pt idx="4982">
                  <c:v>39.176913554113497</c:v>
                </c:pt>
                <c:pt idx="4983">
                  <c:v>39.176913554436105</c:v>
                </c:pt>
                <c:pt idx="4984">
                  <c:v>39.176913553609097</c:v>
                </c:pt>
                <c:pt idx="4985">
                  <c:v>39.176913553745301</c:v>
                </c:pt>
                <c:pt idx="4986">
                  <c:v>39.176913554285498</c:v>
                </c:pt>
                <c:pt idx="4987">
                  <c:v>39.1769135537292</c:v>
                </c:pt>
                <c:pt idx="4988">
                  <c:v>39.1769135540669</c:v>
                </c:pt>
                <c:pt idx="4989">
                  <c:v>39.176913553422899</c:v>
                </c:pt>
                <c:pt idx="4990">
                  <c:v>39.176913554149699</c:v>
                </c:pt>
                <c:pt idx="4991">
                  <c:v>39.176913553992399</c:v>
                </c:pt>
                <c:pt idx="4992">
                  <c:v>39.176913553919206</c:v>
                </c:pt>
                <c:pt idx="4993">
                  <c:v>39.176913553485001</c:v>
                </c:pt>
                <c:pt idx="4994">
                  <c:v>39.176913553481</c:v>
                </c:pt>
                <c:pt idx="4995">
                  <c:v>39.1769135530037</c:v>
                </c:pt>
                <c:pt idx="4996">
                  <c:v>39.176913554581496</c:v>
                </c:pt>
                <c:pt idx="4997">
                  <c:v>39.176913554072399</c:v>
                </c:pt>
                <c:pt idx="4998">
                  <c:v>39.176913553677004</c:v>
                </c:pt>
                <c:pt idx="4999">
                  <c:v>39.176913555222797</c:v>
                </c:pt>
                <c:pt idx="5000">
                  <c:v>39.176913553973002</c:v>
                </c:pt>
                <c:pt idx="5001">
                  <c:v>39.1769135539326</c:v>
                </c:pt>
                <c:pt idx="5002">
                  <c:v>39.176913553842404</c:v>
                </c:pt>
                <c:pt idx="5003">
                  <c:v>39.176913554015599</c:v>
                </c:pt>
                <c:pt idx="5004">
                  <c:v>39.1769135544506</c:v>
                </c:pt>
                <c:pt idx="5005">
                  <c:v>39.176913553087097</c:v>
                </c:pt>
                <c:pt idx="5006">
                  <c:v>39.176913553331701</c:v>
                </c:pt>
                <c:pt idx="5007">
                  <c:v>39.176913554190904</c:v>
                </c:pt>
                <c:pt idx="5008">
                  <c:v>39.1769135536465</c:v>
                </c:pt>
                <c:pt idx="5009">
                  <c:v>39.176913554286202</c:v>
                </c:pt>
                <c:pt idx="5010">
                  <c:v>39.176913553384402</c:v>
                </c:pt>
                <c:pt idx="5011">
                  <c:v>39.176913553214504</c:v>
                </c:pt>
                <c:pt idx="5012">
                  <c:v>39.176913554593902</c:v>
                </c:pt>
                <c:pt idx="5013">
                  <c:v>39.176913553929296</c:v>
                </c:pt>
                <c:pt idx="5014">
                  <c:v>39.176913553346701</c:v>
                </c:pt>
                <c:pt idx="5015">
                  <c:v>39.176913552825894</c:v>
                </c:pt>
                <c:pt idx="5016">
                  <c:v>39.176913555396204</c:v>
                </c:pt>
                <c:pt idx="5017">
                  <c:v>39.176913553648696</c:v>
                </c:pt>
                <c:pt idx="5018">
                  <c:v>39.176913554270698</c:v>
                </c:pt>
                <c:pt idx="5019">
                  <c:v>39.1769135537346</c:v>
                </c:pt>
                <c:pt idx="5020">
                  <c:v>39.176913553374405</c:v>
                </c:pt>
                <c:pt idx="5021">
                  <c:v>39.176913553617503</c:v>
                </c:pt>
                <c:pt idx="5022">
                  <c:v>39.176913554120404</c:v>
                </c:pt>
                <c:pt idx="5023">
                  <c:v>39.176913552868399</c:v>
                </c:pt>
                <c:pt idx="5024">
                  <c:v>39.176913554656799</c:v>
                </c:pt>
                <c:pt idx="5025">
                  <c:v>39.176913554306701</c:v>
                </c:pt>
                <c:pt idx="5026">
                  <c:v>39.176913553643203</c:v>
                </c:pt>
                <c:pt idx="5027">
                  <c:v>39.176913553848102</c:v>
                </c:pt>
                <c:pt idx="5028">
                  <c:v>39.176913553446099</c:v>
                </c:pt>
                <c:pt idx="5029">
                  <c:v>39.176913554038698</c:v>
                </c:pt>
                <c:pt idx="5030">
                  <c:v>39.176913553500597</c:v>
                </c:pt>
                <c:pt idx="5031">
                  <c:v>39.176913554532497</c:v>
                </c:pt>
                <c:pt idx="5032">
                  <c:v>39.176913554248706</c:v>
                </c:pt>
                <c:pt idx="5033">
                  <c:v>39.176913553996002</c:v>
                </c:pt>
                <c:pt idx="5034">
                  <c:v>39.176913554068598</c:v>
                </c:pt>
                <c:pt idx="5035">
                  <c:v>39.1769135542905</c:v>
                </c:pt>
                <c:pt idx="5036">
                  <c:v>39.176913553826402</c:v>
                </c:pt>
                <c:pt idx="5037">
                  <c:v>39.1769135532533</c:v>
                </c:pt>
                <c:pt idx="5038">
                  <c:v>39.1769135533102</c:v>
                </c:pt>
                <c:pt idx="5039">
                  <c:v>39.176913555368898</c:v>
                </c:pt>
                <c:pt idx="5040">
                  <c:v>39.176913554428403</c:v>
                </c:pt>
                <c:pt idx="5041">
                  <c:v>39.176913553239103</c:v>
                </c:pt>
                <c:pt idx="5042">
                  <c:v>39.176913553660299</c:v>
                </c:pt>
                <c:pt idx="5043">
                  <c:v>39.176913553847399</c:v>
                </c:pt>
                <c:pt idx="5044">
                  <c:v>39.176913553656604</c:v>
                </c:pt>
                <c:pt idx="5045">
                  <c:v>39.176913554080201</c:v>
                </c:pt>
                <c:pt idx="5046">
                  <c:v>39.176913553410799</c:v>
                </c:pt>
                <c:pt idx="5047">
                  <c:v>39.176913554341304</c:v>
                </c:pt>
                <c:pt idx="5048">
                  <c:v>39.176913553883999</c:v>
                </c:pt>
                <c:pt idx="5049">
                  <c:v>39.176913553044997</c:v>
                </c:pt>
                <c:pt idx="5050">
                  <c:v>39.176913554354599</c:v>
                </c:pt>
                <c:pt idx="5051">
                  <c:v>39.1769135536004</c:v>
                </c:pt>
                <c:pt idx="5052">
                  <c:v>39.176913553891197</c:v>
                </c:pt>
                <c:pt idx="5053">
                  <c:v>39.176913554277704</c:v>
                </c:pt>
                <c:pt idx="5054">
                  <c:v>39.176913553403494</c:v>
                </c:pt>
                <c:pt idx="5055">
                  <c:v>39.176913553819105</c:v>
                </c:pt>
                <c:pt idx="5056">
                  <c:v>39.176913554351195</c:v>
                </c:pt>
                <c:pt idx="5057">
                  <c:v>39.176913554071604</c:v>
                </c:pt>
                <c:pt idx="5058">
                  <c:v>39.1769135531231</c:v>
                </c:pt>
                <c:pt idx="5059">
                  <c:v>39.176913553800603</c:v>
                </c:pt>
                <c:pt idx="5060">
                  <c:v>39.176913553877597</c:v>
                </c:pt>
                <c:pt idx="5061">
                  <c:v>39.1769135538079</c:v>
                </c:pt>
                <c:pt idx="5062">
                  <c:v>39.176913553961697</c:v>
                </c:pt>
                <c:pt idx="5063">
                  <c:v>39.176913554250099</c:v>
                </c:pt>
                <c:pt idx="5064">
                  <c:v>39.1769135534607</c:v>
                </c:pt>
                <c:pt idx="5065">
                  <c:v>39.176913554769705</c:v>
                </c:pt>
                <c:pt idx="5066">
                  <c:v>39.1769135539313</c:v>
                </c:pt>
                <c:pt idx="5067">
                  <c:v>39.176913553518006</c:v>
                </c:pt>
                <c:pt idx="5068">
                  <c:v>39.1769135537956</c:v>
                </c:pt>
                <c:pt idx="5069">
                  <c:v>39.176913553417499</c:v>
                </c:pt>
                <c:pt idx="5070">
                  <c:v>39.176913554063098</c:v>
                </c:pt>
                <c:pt idx="5071">
                  <c:v>39.176913554317103</c:v>
                </c:pt>
                <c:pt idx="5072">
                  <c:v>39.176913552619702</c:v>
                </c:pt>
                <c:pt idx="5073">
                  <c:v>39.176913553492803</c:v>
                </c:pt>
                <c:pt idx="5074">
                  <c:v>39.176913553972298</c:v>
                </c:pt>
                <c:pt idx="5075">
                  <c:v>39.176913554321999</c:v>
                </c:pt>
                <c:pt idx="5076">
                  <c:v>39.176913553209999</c:v>
                </c:pt>
                <c:pt idx="5077">
                  <c:v>39.176913554122201</c:v>
                </c:pt>
                <c:pt idx="5078">
                  <c:v>39.176913554172401</c:v>
                </c:pt>
                <c:pt idx="5079">
                  <c:v>39.176913553408298</c:v>
                </c:pt>
                <c:pt idx="5080">
                  <c:v>39.176913554525804</c:v>
                </c:pt>
                <c:pt idx="5081">
                  <c:v>39.1769135538947</c:v>
                </c:pt>
                <c:pt idx="5082">
                  <c:v>39.176913553359803</c:v>
                </c:pt>
                <c:pt idx="5083">
                  <c:v>39.176913553986104</c:v>
                </c:pt>
                <c:pt idx="5084">
                  <c:v>39.176913554811001</c:v>
                </c:pt>
                <c:pt idx="5085">
                  <c:v>39.176913552817702</c:v>
                </c:pt>
                <c:pt idx="5086">
                  <c:v>39.176913553417002</c:v>
                </c:pt>
                <c:pt idx="5087">
                  <c:v>39.176913554260601</c:v>
                </c:pt>
                <c:pt idx="5088">
                  <c:v>39.176913553789703</c:v>
                </c:pt>
                <c:pt idx="5089">
                  <c:v>39.1769135542905</c:v>
                </c:pt>
                <c:pt idx="5090">
                  <c:v>39.1769135538295</c:v>
                </c:pt>
                <c:pt idx="5091">
                  <c:v>39.176913553574401</c:v>
                </c:pt>
                <c:pt idx="5092">
                  <c:v>39.1769135537252</c:v>
                </c:pt>
                <c:pt idx="5093">
                  <c:v>39.176913553099801</c:v>
                </c:pt>
                <c:pt idx="5094">
                  <c:v>39.176913554009204</c:v>
                </c:pt>
                <c:pt idx="5095">
                  <c:v>39.176913554139297</c:v>
                </c:pt>
                <c:pt idx="5096">
                  <c:v>39.176913552961103</c:v>
                </c:pt>
                <c:pt idx="5097">
                  <c:v>39.176913554410902</c:v>
                </c:pt>
                <c:pt idx="5098">
                  <c:v>39.176913553865305</c:v>
                </c:pt>
                <c:pt idx="5099">
                  <c:v>39.176913553817698</c:v>
                </c:pt>
                <c:pt idx="5100">
                  <c:v>39.1769135538567</c:v>
                </c:pt>
                <c:pt idx="5101">
                  <c:v>39.176913554403697</c:v>
                </c:pt>
                <c:pt idx="5102">
                  <c:v>39.1769135540981</c:v>
                </c:pt>
                <c:pt idx="5103">
                  <c:v>39.1769135539448</c:v>
                </c:pt>
                <c:pt idx="5104">
                  <c:v>39.176913554299198</c:v>
                </c:pt>
                <c:pt idx="5105">
                  <c:v>39.176913553151302</c:v>
                </c:pt>
                <c:pt idx="5106">
                  <c:v>39.176913554040205</c:v>
                </c:pt>
                <c:pt idx="5107">
                  <c:v>39.176913553141702</c:v>
                </c:pt>
                <c:pt idx="5108">
                  <c:v>39.176913553541404</c:v>
                </c:pt>
                <c:pt idx="5109">
                  <c:v>39.1769135534662</c:v>
                </c:pt>
                <c:pt idx="5110">
                  <c:v>39.176913554588594</c:v>
                </c:pt>
                <c:pt idx="5111">
                  <c:v>39.176913554083299</c:v>
                </c:pt>
                <c:pt idx="5112">
                  <c:v>39.176913554139105</c:v>
                </c:pt>
                <c:pt idx="5113">
                  <c:v>39.176913553050802</c:v>
                </c:pt>
                <c:pt idx="5114">
                  <c:v>39.176913555020199</c:v>
                </c:pt>
                <c:pt idx="5115">
                  <c:v>39.1769135531122</c:v>
                </c:pt>
                <c:pt idx="5116">
                  <c:v>39.176913553615798</c:v>
                </c:pt>
                <c:pt idx="5117">
                  <c:v>39.176913553596499</c:v>
                </c:pt>
                <c:pt idx="5118">
                  <c:v>39.176913553780501</c:v>
                </c:pt>
                <c:pt idx="5119">
                  <c:v>39.176913553941702</c:v>
                </c:pt>
                <c:pt idx="5120">
                  <c:v>39.176913553889804</c:v>
                </c:pt>
                <c:pt idx="5121">
                  <c:v>39.176913553846603</c:v>
                </c:pt>
                <c:pt idx="5122">
                  <c:v>39.176913554353703</c:v>
                </c:pt>
                <c:pt idx="5123">
                  <c:v>39.176913553293602</c:v>
                </c:pt>
                <c:pt idx="5124">
                  <c:v>39.1769135535787</c:v>
                </c:pt>
                <c:pt idx="5125">
                  <c:v>39.176913553322798</c:v>
                </c:pt>
                <c:pt idx="5126">
                  <c:v>39.17691355278</c:v>
                </c:pt>
                <c:pt idx="5127">
                  <c:v>39.176913554000301</c:v>
                </c:pt>
                <c:pt idx="5128">
                  <c:v>39.176913553355803</c:v>
                </c:pt>
                <c:pt idx="5129">
                  <c:v>39.176913553179396</c:v>
                </c:pt>
                <c:pt idx="5130">
                  <c:v>39.176913554450003</c:v>
                </c:pt>
                <c:pt idx="5131">
                  <c:v>39.176913554632101</c:v>
                </c:pt>
                <c:pt idx="5132">
                  <c:v>39.176913553784104</c:v>
                </c:pt>
                <c:pt idx="5133">
                  <c:v>39.176913553997302</c:v>
                </c:pt>
                <c:pt idx="5134">
                  <c:v>39.176913553660405</c:v>
                </c:pt>
                <c:pt idx="5135">
                  <c:v>39.1769135535814</c:v>
                </c:pt>
                <c:pt idx="5136">
                  <c:v>39.1769135543</c:v>
                </c:pt>
                <c:pt idx="5137">
                  <c:v>39.176913553388097</c:v>
                </c:pt>
                <c:pt idx="5138">
                  <c:v>39.176913553877405</c:v>
                </c:pt>
                <c:pt idx="5139">
                  <c:v>39.176913553768998</c:v>
                </c:pt>
                <c:pt idx="5140">
                  <c:v>39.176913554005196</c:v>
                </c:pt>
                <c:pt idx="5141">
                  <c:v>39.176913553153597</c:v>
                </c:pt>
                <c:pt idx="5142">
                  <c:v>39.176913554161302</c:v>
                </c:pt>
                <c:pt idx="5143">
                  <c:v>39.176913553457801</c:v>
                </c:pt>
                <c:pt idx="5144">
                  <c:v>39.176913553831</c:v>
                </c:pt>
                <c:pt idx="5145">
                  <c:v>39.176913553846099</c:v>
                </c:pt>
                <c:pt idx="5146">
                  <c:v>39.176913553911298</c:v>
                </c:pt>
                <c:pt idx="5147">
                  <c:v>39.176913553639103</c:v>
                </c:pt>
                <c:pt idx="5148">
                  <c:v>39.176913554616604</c:v>
                </c:pt>
                <c:pt idx="5149">
                  <c:v>39.176913553858505</c:v>
                </c:pt>
                <c:pt idx="5150">
                  <c:v>39.176913553323402</c:v>
                </c:pt>
                <c:pt idx="5151">
                  <c:v>39.176913553775996</c:v>
                </c:pt>
                <c:pt idx="5152">
                  <c:v>39.176913553447697</c:v>
                </c:pt>
                <c:pt idx="5153">
                  <c:v>39.176913553656</c:v>
                </c:pt>
                <c:pt idx="5154">
                  <c:v>39.176913554907799</c:v>
                </c:pt>
                <c:pt idx="5155">
                  <c:v>39.176913553526902</c:v>
                </c:pt>
                <c:pt idx="5156">
                  <c:v>39.176913554107898</c:v>
                </c:pt>
                <c:pt idx="5157">
                  <c:v>39.176913553432598</c:v>
                </c:pt>
                <c:pt idx="5158">
                  <c:v>39.176913553792701</c:v>
                </c:pt>
                <c:pt idx="5159">
                  <c:v>39.176913553923697</c:v>
                </c:pt>
                <c:pt idx="5160">
                  <c:v>39.176913554319398</c:v>
                </c:pt>
                <c:pt idx="5161">
                  <c:v>39.176913553431802</c:v>
                </c:pt>
                <c:pt idx="5162">
                  <c:v>39.176913553141702</c:v>
                </c:pt>
                <c:pt idx="5163">
                  <c:v>39.176913553503297</c:v>
                </c:pt>
                <c:pt idx="5164">
                  <c:v>39.176913552772</c:v>
                </c:pt>
                <c:pt idx="5165">
                  <c:v>39.176913553198595</c:v>
                </c:pt>
                <c:pt idx="5166">
                  <c:v>39.176913554761796</c:v>
                </c:pt>
                <c:pt idx="5167">
                  <c:v>39.176913553392701</c:v>
                </c:pt>
                <c:pt idx="5168">
                  <c:v>39.176913553356499</c:v>
                </c:pt>
                <c:pt idx="5169">
                  <c:v>39.176913553768401</c:v>
                </c:pt>
                <c:pt idx="5170">
                  <c:v>39.176913555064395</c:v>
                </c:pt>
                <c:pt idx="5171">
                  <c:v>39.176913552785699</c:v>
                </c:pt>
                <c:pt idx="5172">
                  <c:v>39.176913553385702</c:v>
                </c:pt>
                <c:pt idx="5173">
                  <c:v>39.1769135534851</c:v>
                </c:pt>
                <c:pt idx="5174">
                  <c:v>39.176913553745898</c:v>
                </c:pt>
                <c:pt idx="5175">
                  <c:v>39.176913553803494</c:v>
                </c:pt>
                <c:pt idx="5176">
                  <c:v>39.176913553997601</c:v>
                </c:pt>
                <c:pt idx="5177">
                  <c:v>39.176913553457197</c:v>
                </c:pt>
                <c:pt idx="5178">
                  <c:v>39.176913553783699</c:v>
                </c:pt>
                <c:pt idx="5179">
                  <c:v>39.176913554200297</c:v>
                </c:pt>
                <c:pt idx="5180">
                  <c:v>39.1769135538689</c:v>
                </c:pt>
                <c:pt idx="5181">
                  <c:v>39.176913554203502</c:v>
                </c:pt>
                <c:pt idx="5182">
                  <c:v>39.176913552868399</c:v>
                </c:pt>
                <c:pt idx="5183">
                  <c:v>39.176913553512904</c:v>
                </c:pt>
                <c:pt idx="5184">
                  <c:v>39.1769135536832</c:v>
                </c:pt>
                <c:pt idx="5185">
                  <c:v>39.1769135536818</c:v>
                </c:pt>
                <c:pt idx="5186">
                  <c:v>39.176913553805505</c:v>
                </c:pt>
                <c:pt idx="5187">
                  <c:v>39.176913553707202</c:v>
                </c:pt>
                <c:pt idx="5188">
                  <c:v>39.176913553801995</c:v>
                </c:pt>
                <c:pt idx="5189">
                  <c:v>39.176913553659702</c:v>
                </c:pt>
                <c:pt idx="5190">
                  <c:v>39.176913554649396</c:v>
                </c:pt>
                <c:pt idx="5191">
                  <c:v>39.176913553810294</c:v>
                </c:pt>
                <c:pt idx="5192">
                  <c:v>39.176913553973399</c:v>
                </c:pt>
                <c:pt idx="5193">
                  <c:v>39.1769135542527</c:v>
                </c:pt>
                <c:pt idx="5194">
                  <c:v>39.176913552772099</c:v>
                </c:pt>
                <c:pt idx="5195">
                  <c:v>39.176913554401494</c:v>
                </c:pt>
                <c:pt idx="5196">
                  <c:v>39.176913553809698</c:v>
                </c:pt>
                <c:pt idx="5197">
                  <c:v>39.176913553974998</c:v>
                </c:pt>
                <c:pt idx="5198">
                  <c:v>39.176913553136401</c:v>
                </c:pt>
                <c:pt idx="5199">
                  <c:v>39.176913553259503</c:v>
                </c:pt>
                <c:pt idx="5200">
                  <c:v>39.1769135537468</c:v>
                </c:pt>
                <c:pt idx="5201">
                  <c:v>39.176913552948406</c:v>
                </c:pt>
                <c:pt idx="5202">
                  <c:v>39.1769135541251</c:v>
                </c:pt>
                <c:pt idx="5203">
                  <c:v>39.176913552868299</c:v>
                </c:pt>
                <c:pt idx="5204">
                  <c:v>39.176913554511998</c:v>
                </c:pt>
                <c:pt idx="5205">
                  <c:v>39.176913552809097</c:v>
                </c:pt>
                <c:pt idx="5206">
                  <c:v>39.176913553012</c:v>
                </c:pt>
                <c:pt idx="5207">
                  <c:v>39.176913553089399</c:v>
                </c:pt>
                <c:pt idx="5208">
                  <c:v>39.176913553038801</c:v>
                </c:pt>
                <c:pt idx="5209">
                  <c:v>39.1769135540669</c:v>
                </c:pt>
                <c:pt idx="5210">
                  <c:v>39.176913554193099</c:v>
                </c:pt>
                <c:pt idx="5211">
                  <c:v>39.176913553638101</c:v>
                </c:pt>
                <c:pt idx="5212">
                  <c:v>39.176913553527598</c:v>
                </c:pt>
                <c:pt idx="5213">
                  <c:v>39.176913554130998</c:v>
                </c:pt>
                <c:pt idx="5214">
                  <c:v>39.176913553690198</c:v>
                </c:pt>
                <c:pt idx="5215">
                  <c:v>39.176913554254099</c:v>
                </c:pt>
                <c:pt idx="5216">
                  <c:v>39.176913552842002</c:v>
                </c:pt>
                <c:pt idx="5217">
                  <c:v>39.176913553557405</c:v>
                </c:pt>
                <c:pt idx="5218">
                  <c:v>39.1769135538458</c:v>
                </c:pt>
                <c:pt idx="5219">
                  <c:v>39.176913554154204</c:v>
                </c:pt>
                <c:pt idx="5220">
                  <c:v>39.176913554191799</c:v>
                </c:pt>
                <c:pt idx="5221">
                  <c:v>39.176913553854305</c:v>
                </c:pt>
                <c:pt idx="5222">
                  <c:v>39.176913553932899</c:v>
                </c:pt>
                <c:pt idx="5223">
                  <c:v>39.176913554204802</c:v>
                </c:pt>
                <c:pt idx="5224">
                  <c:v>39.176913553527505</c:v>
                </c:pt>
                <c:pt idx="5225">
                  <c:v>39.176913554075398</c:v>
                </c:pt>
                <c:pt idx="5226">
                  <c:v>39.1769135537644</c:v>
                </c:pt>
                <c:pt idx="5227">
                  <c:v>39.1769135537536</c:v>
                </c:pt>
                <c:pt idx="5228">
                  <c:v>39.176913553384104</c:v>
                </c:pt>
                <c:pt idx="5229">
                  <c:v>39.176913553873696</c:v>
                </c:pt>
                <c:pt idx="5230">
                  <c:v>39.176913553620302</c:v>
                </c:pt>
                <c:pt idx="5231">
                  <c:v>39.176913553877</c:v>
                </c:pt>
                <c:pt idx="5232">
                  <c:v>39.176913553860295</c:v>
                </c:pt>
                <c:pt idx="5233">
                  <c:v>39.176913553935002</c:v>
                </c:pt>
                <c:pt idx="5234">
                  <c:v>39.176913553602603</c:v>
                </c:pt>
                <c:pt idx="5235">
                  <c:v>39.176913553177698</c:v>
                </c:pt>
                <c:pt idx="5236">
                  <c:v>39.176913553635401</c:v>
                </c:pt>
                <c:pt idx="5237">
                  <c:v>39.176913553756798</c:v>
                </c:pt>
                <c:pt idx="5238">
                  <c:v>39.176913553314996</c:v>
                </c:pt>
                <c:pt idx="5239">
                  <c:v>39.176913553496902</c:v>
                </c:pt>
                <c:pt idx="5240">
                  <c:v>39.176913554493098</c:v>
                </c:pt>
                <c:pt idx="5241">
                  <c:v>39.176913554238304</c:v>
                </c:pt>
                <c:pt idx="5242">
                  <c:v>39.176913554159199</c:v>
                </c:pt>
                <c:pt idx="5243">
                  <c:v>39.176913554148605</c:v>
                </c:pt>
                <c:pt idx="5244">
                  <c:v>39.176913553938</c:v>
                </c:pt>
                <c:pt idx="5245">
                  <c:v>39.176913553070406</c:v>
                </c:pt>
                <c:pt idx="5246">
                  <c:v>39.176913554009701</c:v>
                </c:pt>
                <c:pt idx="5247">
                  <c:v>39.176913553437402</c:v>
                </c:pt>
                <c:pt idx="5248">
                  <c:v>39.176913553926099</c:v>
                </c:pt>
                <c:pt idx="5249">
                  <c:v>39.1769135539503</c:v>
                </c:pt>
                <c:pt idx="5250">
                  <c:v>39.176913552966703</c:v>
                </c:pt>
                <c:pt idx="5251">
                  <c:v>39.176913553529097</c:v>
                </c:pt>
                <c:pt idx="5252">
                  <c:v>39.1769135539137</c:v>
                </c:pt>
                <c:pt idx="5253">
                  <c:v>39.176913553963004</c:v>
                </c:pt>
                <c:pt idx="5254">
                  <c:v>39.176913554752602</c:v>
                </c:pt>
                <c:pt idx="5255">
                  <c:v>39.1769135533605</c:v>
                </c:pt>
                <c:pt idx="5256">
                  <c:v>39.176913554681697</c:v>
                </c:pt>
                <c:pt idx="5257">
                  <c:v>39.176913553292003</c:v>
                </c:pt>
                <c:pt idx="5258">
                  <c:v>39.176913554012799</c:v>
                </c:pt>
                <c:pt idx="5259">
                  <c:v>39.176913553140096</c:v>
                </c:pt>
                <c:pt idx="5260">
                  <c:v>39.176913554376199</c:v>
                </c:pt>
                <c:pt idx="5261">
                  <c:v>39.176913553863699</c:v>
                </c:pt>
                <c:pt idx="5262">
                  <c:v>39.176913554016998</c:v>
                </c:pt>
                <c:pt idx="5263">
                  <c:v>39.176913553354005</c:v>
                </c:pt>
                <c:pt idx="5264">
                  <c:v>39.176913553976497</c:v>
                </c:pt>
                <c:pt idx="5265">
                  <c:v>39.176913553962301</c:v>
                </c:pt>
                <c:pt idx="5266">
                  <c:v>39.1769135537944</c:v>
                </c:pt>
                <c:pt idx="5267">
                  <c:v>39.176913553902097</c:v>
                </c:pt>
                <c:pt idx="5268">
                  <c:v>39.176913554079398</c:v>
                </c:pt>
                <c:pt idx="5269">
                  <c:v>39.176913553401604</c:v>
                </c:pt>
                <c:pt idx="5270">
                  <c:v>39.176913554768198</c:v>
                </c:pt>
                <c:pt idx="5271">
                  <c:v>39.176913553763598</c:v>
                </c:pt>
                <c:pt idx="5272">
                  <c:v>39.176913554509703</c:v>
                </c:pt>
                <c:pt idx="5273">
                  <c:v>39.176913554013396</c:v>
                </c:pt>
                <c:pt idx="5274">
                  <c:v>39.176913553973996</c:v>
                </c:pt>
                <c:pt idx="5275">
                  <c:v>39.176913553573705</c:v>
                </c:pt>
                <c:pt idx="5276">
                  <c:v>39.176913554152797</c:v>
                </c:pt>
                <c:pt idx="5277">
                  <c:v>39.1769135543747</c:v>
                </c:pt>
                <c:pt idx="5278">
                  <c:v>39.176913553602802</c:v>
                </c:pt>
                <c:pt idx="5279">
                  <c:v>39.176913554634794</c:v>
                </c:pt>
                <c:pt idx="5280">
                  <c:v>39.176913554260501</c:v>
                </c:pt>
                <c:pt idx="5281">
                  <c:v>39.176913554360098</c:v>
                </c:pt>
                <c:pt idx="5282">
                  <c:v>39.176913553895297</c:v>
                </c:pt>
                <c:pt idx="5283">
                  <c:v>39.176913553829898</c:v>
                </c:pt>
                <c:pt idx="5284">
                  <c:v>39.176913553431007</c:v>
                </c:pt>
                <c:pt idx="5285">
                  <c:v>39.176913553777396</c:v>
                </c:pt>
                <c:pt idx="5286">
                  <c:v>39.176913553001299</c:v>
                </c:pt>
                <c:pt idx="5287">
                  <c:v>39.1769135543123</c:v>
                </c:pt>
                <c:pt idx="5288">
                  <c:v>39.176913552699496</c:v>
                </c:pt>
                <c:pt idx="5289">
                  <c:v>39.176913553783201</c:v>
                </c:pt>
                <c:pt idx="5290">
                  <c:v>39.176913553674005</c:v>
                </c:pt>
                <c:pt idx="5291">
                  <c:v>39.176913553912996</c:v>
                </c:pt>
                <c:pt idx="5292">
                  <c:v>39.176913554092799</c:v>
                </c:pt>
                <c:pt idx="5293">
                  <c:v>39.176913553192996</c:v>
                </c:pt>
                <c:pt idx="5294">
                  <c:v>39.176913554143503</c:v>
                </c:pt>
                <c:pt idx="5295">
                  <c:v>39.176913553964404</c:v>
                </c:pt>
                <c:pt idx="5296">
                  <c:v>39.176913554769193</c:v>
                </c:pt>
                <c:pt idx="5297">
                  <c:v>39.176913554210103</c:v>
                </c:pt>
                <c:pt idx="5298">
                  <c:v>39.176913554534302</c:v>
                </c:pt>
                <c:pt idx="5299">
                  <c:v>39.176913554071696</c:v>
                </c:pt>
                <c:pt idx="5300">
                  <c:v>39.176913554096103</c:v>
                </c:pt>
                <c:pt idx="5301">
                  <c:v>39.176913553790406</c:v>
                </c:pt>
                <c:pt idx="5302">
                  <c:v>39.176913554250099</c:v>
                </c:pt>
                <c:pt idx="5303">
                  <c:v>39.176913553944196</c:v>
                </c:pt>
                <c:pt idx="5304">
                  <c:v>39.176913553752101</c:v>
                </c:pt>
                <c:pt idx="5305">
                  <c:v>39.176913553920301</c:v>
                </c:pt>
                <c:pt idx="5306">
                  <c:v>39.176913552884699</c:v>
                </c:pt>
                <c:pt idx="5307">
                  <c:v>39.176913553641398</c:v>
                </c:pt>
                <c:pt idx="5308">
                  <c:v>39.176913553656696</c:v>
                </c:pt>
                <c:pt idx="5309">
                  <c:v>39.176913553955401</c:v>
                </c:pt>
                <c:pt idx="5310">
                  <c:v>39.1769135544113</c:v>
                </c:pt>
                <c:pt idx="5311">
                  <c:v>39.176913553934696</c:v>
                </c:pt>
                <c:pt idx="5312">
                  <c:v>39.176913553143699</c:v>
                </c:pt>
                <c:pt idx="5313">
                  <c:v>39.176913553666097</c:v>
                </c:pt>
                <c:pt idx="5314">
                  <c:v>39.176913553736505</c:v>
                </c:pt>
                <c:pt idx="5315">
                  <c:v>39.176913553603605</c:v>
                </c:pt>
                <c:pt idx="5316">
                  <c:v>39.176913554175002</c:v>
                </c:pt>
                <c:pt idx="5317">
                  <c:v>39.176913554150303</c:v>
                </c:pt>
                <c:pt idx="5318">
                  <c:v>39.1769135543</c:v>
                </c:pt>
                <c:pt idx="5319">
                  <c:v>39.176913554299304</c:v>
                </c:pt>
                <c:pt idx="5320">
                  <c:v>39.176913553674503</c:v>
                </c:pt>
                <c:pt idx="5321">
                  <c:v>39.176913554590996</c:v>
                </c:pt>
                <c:pt idx="5322">
                  <c:v>39.1769135526296</c:v>
                </c:pt>
                <c:pt idx="5323">
                  <c:v>39.176913553055599</c:v>
                </c:pt>
                <c:pt idx="5324">
                  <c:v>39.176913553854803</c:v>
                </c:pt>
                <c:pt idx="5325">
                  <c:v>39.176913553099801</c:v>
                </c:pt>
                <c:pt idx="5326">
                  <c:v>39.176913553453701</c:v>
                </c:pt>
                <c:pt idx="5327">
                  <c:v>39.176913554069401</c:v>
                </c:pt>
                <c:pt idx="5328">
                  <c:v>39.176913553124898</c:v>
                </c:pt>
                <c:pt idx="5329">
                  <c:v>39.176913553906196</c:v>
                </c:pt>
                <c:pt idx="5330">
                  <c:v>39.176913553970401</c:v>
                </c:pt>
                <c:pt idx="5331">
                  <c:v>39.176913553571701</c:v>
                </c:pt>
                <c:pt idx="5332">
                  <c:v>39.1769135540424</c:v>
                </c:pt>
                <c:pt idx="5333">
                  <c:v>39.176913554498803</c:v>
                </c:pt>
                <c:pt idx="5334">
                  <c:v>39.176913554271806</c:v>
                </c:pt>
                <c:pt idx="5335">
                  <c:v>39.176913553420498</c:v>
                </c:pt>
                <c:pt idx="5336">
                  <c:v>39.176913554196503</c:v>
                </c:pt>
                <c:pt idx="5337">
                  <c:v>39.176913553926802</c:v>
                </c:pt>
                <c:pt idx="5338">
                  <c:v>39.176913553489698</c:v>
                </c:pt>
                <c:pt idx="5339">
                  <c:v>39.176913553719601</c:v>
                </c:pt>
                <c:pt idx="5340">
                  <c:v>39.176913553893002</c:v>
                </c:pt>
                <c:pt idx="5341">
                  <c:v>39.176913554789905</c:v>
                </c:pt>
                <c:pt idx="5342">
                  <c:v>39.176913553899304</c:v>
                </c:pt>
                <c:pt idx="5343">
                  <c:v>39.176913553836897</c:v>
                </c:pt>
                <c:pt idx="5344">
                  <c:v>39.1769135538702</c:v>
                </c:pt>
                <c:pt idx="5345">
                  <c:v>39.1769135536112</c:v>
                </c:pt>
                <c:pt idx="5346">
                  <c:v>39.176913553633099</c:v>
                </c:pt>
                <c:pt idx="5347">
                  <c:v>39.1769135540709</c:v>
                </c:pt>
                <c:pt idx="5348">
                  <c:v>39.1769135539584</c:v>
                </c:pt>
                <c:pt idx="5349">
                  <c:v>39.1769135538486</c:v>
                </c:pt>
                <c:pt idx="5350">
                  <c:v>39.176913554143397</c:v>
                </c:pt>
                <c:pt idx="5351">
                  <c:v>39.176913553855897</c:v>
                </c:pt>
                <c:pt idx="5352">
                  <c:v>39.176913553624601</c:v>
                </c:pt>
                <c:pt idx="5353">
                  <c:v>39.176913553390399</c:v>
                </c:pt>
                <c:pt idx="5354">
                  <c:v>39.1769135534676</c:v>
                </c:pt>
                <c:pt idx="5355">
                  <c:v>39.176913553610198</c:v>
                </c:pt>
                <c:pt idx="5356">
                  <c:v>39.176913553115106</c:v>
                </c:pt>
                <c:pt idx="5357">
                  <c:v>39.176913554155597</c:v>
                </c:pt>
                <c:pt idx="5358">
                  <c:v>39.176913552850799</c:v>
                </c:pt>
                <c:pt idx="5359">
                  <c:v>39.176913554720095</c:v>
                </c:pt>
                <c:pt idx="5360">
                  <c:v>39.176913553482201</c:v>
                </c:pt>
                <c:pt idx="5361">
                  <c:v>39.176913554386005</c:v>
                </c:pt>
                <c:pt idx="5362">
                  <c:v>39.1769135533428</c:v>
                </c:pt>
                <c:pt idx="5363">
                  <c:v>39.176913554272701</c:v>
                </c:pt>
                <c:pt idx="5364">
                  <c:v>39.176913554161395</c:v>
                </c:pt>
                <c:pt idx="5365">
                  <c:v>39.176913553706804</c:v>
                </c:pt>
                <c:pt idx="5366">
                  <c:v>39.176913553098601</c:v>
                </c:pt>
                <c:pt idx="5367">
                  <c:v>39.176913554115899</c:v>
                </c:pt>
                <c:pt idx="5368">
                  <c:v>39.176913553809904</c:v>
                </c:pt>
                <c:pt idx="5369">
                  <c:v>39.176913553599597</c:v>
                </c:pt>
                <c:pt idx="5370">
                  <c:v>39.176913553183404</c:v>
                </c:pt>
                <c:pt idx="5371">
                  <c:v>39.176913553828996</c:v>
                </c:pt>
                <c:pt idx="5372">
                  <c:v>39.176913553576298</c:v>
                </c:pt>
                <c:pt idx="5373">
                  <c:v>39.176913554471</c:v>
                </c:pt>
                <c:pt idx="5374">
                  <c:v>39.176913554770003</c:v>
                </c:pt>
                <c:pt idx="5375">
                  <c:v>39.176913553618</c:v>
                </c:pt>
                <c:pt idx="5376">
                  <c:v>39.176913553915604</c:v>
                </c:pt>
                <c:pt idx="5377">
                  <c:v>39.176913553097002</c:v>
                </c:pt>
                <c:pt idx="5378">
                  <c:v>39.176913554021503</c:v>
                </c:pt>
                <c:pt idx="5379">
                  <c:v>39.176913553831596</c:v>
                </c:pt>
                <c:pt idx="5380">
                  <c:v>39.176913554556101</c:v>
                </c:pt>
                <c:pt idx="5381">
                  <c:v>39.176913552731904</c:v>
                </c:pt>
                <c:pt idx="5382">
                  <c:v>39.176913554022505</c:v>
                </c:pt>
                <c:pt idx="5383">
                  <c:v>39.176913552875398</c:v>
                </c:pt>
                <c:pt idx="5384">
                  <c:v>39.1769135544073</c:v>
                </c:pt>
                <c:pt idx="5385">
                  <c:v>39.176913553665102</c:v>
                </c:pt>
                <c:pt idx="5386">
                  <c:v>39.176913554281803</c:v>
                </c:pt>
                <c:pt idx="5387">
                  <c:v>39.176913554567804</c:v>
                </c:pt>
                <c:pt idx="5388">
                  <c:v>39.1769135534905</c:v>
                </c:pt>
                <c:pt idx="5389">
                  <c:v>39.176913553356002</c:v>
                </c:pt>
                <c:pt idx="5390">
                  <c:v>39.176913553847299</c:v>
                </c:pt>
                <c:pt idx="5391">
                  <c:v>39.1769135538187</c:v>
                </c:pt>
                <c:pt idx="5392">
                  <c:v>39.176913554228399</c:v>
                </c:pt>
                <c:pt idx="5393">
                  <c:v>39.176913553786498</c:v>
                </c:pt>
                <c:pt idx="5394">
                  <c:v>39.176913554235796</c:v>
                </c:pt>
                <c:pt idx="5395">
                  <c:v>39.176913553827795</c:v>
                </c:pt>
                <c:pt idx="5396">
                  <c:v>39.176913554196304</c:v>
                </c:pt>
                <c:pt idx="5397">
                  <c:v>39.176913553400098</c:v>
                </c:pt>
                <c:pt idx="5398">
                  <c:v>39.176913553430602</c:v>
                </c:pt>
                <c:pt idx="5399">
                  <c:v>39.176913553901201</c:v>
                </c:pt>
                <c:pt idx="5400">
                  <c:v>39.176913553805399</c:v>
                </c:pt>
                <c:pt idx="5401">
                  <c:v>39.176913553477199</c:v>
                </c:pt>
                <c:pt idx="5402">
                  <c:v>39.176913553359</c:v>
                </c:pt>
                <c:pt idx="5403">
                  <c:v>39.176913554399199</c:v>
                </c:pt>
                <c:pt idx="5404">
                  <c:v>39.176913554131602</c:v>
                </c:pt>
                <c:pt idx="5405">
                  <c:v>39.176913553940103</c:v>
                </c:pt>
                <c:pt idx="5406">
                  <c:v>39.176913553320098</c:v>
                </c:pt>
                <c:pt idx="5407">
                  <c:v>39.176913553778697</c:v>
                </c:pt>
                <c:pt idx="5408">
                  <c:v>39.176913553255901</c:v>
                </c:pt>
                <c:pt idx="5409">
                  <c:v>39.176913553632204</c:v>
                </c:pt>
                <c:pt idx="5410">
                  <c:v>39.176913553362198</c:v>
                </c:pt>
                <c:pt idx="5411">
                  <c:v>39.176913553831803</c:v>
                </c:pt>
                <c:pt idx="5412">
                  <c:v>39.176913554247896</c:v>
                </c:pt>
                <c:pt idx="5413">
                  <c:v>39.176913554060498</c:v>
                </c:pt>
                <c:pt idx="5414">
                  <c:v>39.176913554135503</c:v>
                </c:pt>
                <c:pt idx="5415">
                  <c:v>39.176913553823596</c:v>
                </c:pt>
                <c:pt idx="5416">
                  <c:v>39.176913552704299</c:v>
                </c:pt>
                <c:pt idx="5417">
                  <c:v>39.1769135539164</c:v>
                </c:pt>
                <c:pt idx="5418">
                  <c:v>39.176913553762198</c:v>
                </c:pt>
                <c:pt idx="5419">
                  <c:v>39.176913553867699</c:v>
                </c:pt>
                <c:pt idx="5420">
                  <c:v>39.176913553957796</c:v>
                </c:pt>
                <c:pt idx="5421">
                  <c:v>39.176913553831298</c:v>
                </c:pt>
                <c:pt idx="5422">
                  <c:v>39.176913553766404</c:v>
                </c:pt>
                <c:pt idx="5423">
                  <c:v>39.176913554050699</c:v>
                </c:pt>
                <c:pt idx="5424">
                  <c:v>39.176913554040205</c:v>
                </c:pt>
                <c:pt idx="5425">
                  <c:v>39.176913553278901</c:v>
                </c:pt>
                <c:pt idx="5426">
                  <c:v>39.176913553649797</c:v>
                </c:pt>
                <c:pt idx="5427">
                  <c:v>39.1769135539122</c:v>
                </c:pt>
                <c:pt idx="5428">
                  <c:v>39.176913553903901</c:v>
                </c:pt>
                <c:pt idx="5429">
                  <c:v>39.176913554237402</c:v>
                </c:pt>
                <c:pt idx="5430">
                  <c:v>39.176913554056505</c:v>
                </c:pt>
                <c:pt idx="5431">
                  <c:v>39.176913554021198</c:v>
                </c:pt>
                <c:pt idx="5432">
                  <c:v>39.176913554061102</c:v>
                </c:pt>
                <c:pt idx="5433">
                  <c:v>39.1769135545984</c:v>
                </c:pt>
                <c:pt idx="5434">
                  <c:v>39.176913553538405</c:v>
                </c:pt>
                <c:pt idx="5435">
                  <c:v>39.176913552711198</c:v>
                </c:pt>
                <c:pt idx="5436">
                  <c:v>39.176913553854398</c:v>
                </c:pt>
                <c:pt idx="5437">
                  <c:v>39.176913553791998</c:v>
                </c:pt>
                <c:pt idx="5438">
                  <c:v>39.1769135549956</c:v>
                </c:pt>
                <c:pt idx="5439">
                  <c:v>39.176913553572895</c:v>
                </c:pt>
                <c:pt idx="5440">
                  <c:v>39.176913553237696</c:v>
                </c:pt>
                <c:pt idx="5441">
                  <c:v>39.176913554059098</c:v>
                </c:pt>
                <c:pt idx="5442">
                  <c:v>39.176913554236997</c:v>
                </c:pt>
                <c:pt idx="5443">
                  <c:v>39.176913553370198</c:v>
                </c:pt>
                <c:pt idx="5444">
                  <c:v>39.1769135541713</c:v>
                </c:pt>
                <c:pt idx="5445">
                  <c:v>39.176913553997998</c:v>
                </c:pt>
                <c:pt idx="5446">
                  <c:v>39.176913553516897</c:v>
                </c:pt>
                <c:pt idx="5447">
                  <c:v>39.176913554188005</c:v>
                </c:pt>
                <c:pt idx="5448">
                  <c:v>39.176913554132099</c:v>
                </c:pt>
                <c:pt idx="5449">
                  <c:v>39.176913553650202</c:v>
                </c:pt>
                <c:pt idx="5450">
                  <c:v>39.176913553869099</c:v>
                </c:pt>
                <c:pt idx="5451">
                  <c:v>39.176913553710499</c:v>
                </c:pt>
                <c:pt idx="5452">
                  <c:v>39.176913554474503</c:v>
                </c:pt>
                <c:pt idx="5453">
                  <c:v>39.176913554159604</c:v>
                </c:pt>
                <c:pt idx="5454">
                  <c:v>39.176913552983798</c:v>
                </c:pt>
                <c:pt idx="5455">
                  <c:v>39.176913553702704</c:v>
                </c:pt>
                <c:pt idx="5456">
                  <c:v>39.176913554445498</c:v>
                </c:pt>
                <c:pt idx="5457">
                  <c:v>39.17691355374</c:v>
                </c:pt>
                <c:pt idx="5458">
                  <c:v>39.176913553223798</c:v>
                </c:pt>
                <c:pt idx="5459">
                  <c:v>39.176913553027703</c:v>
                </c:pt>
                <c:pt idx="5460">
                  <c:v>39.1769135537427</c:v>
                </c:pt>
                <c:pt idx="5461">
                  <c:v>39.176913553785994</c:v>
                </c:pt>
                <c:pt idx="5462">
                  <c:v>39.17691355406</c:v>
                </c:pt>
                <c:pt idx="5463">
                  <c:v>39.176913553878002</c:v>
                </c:pt>
                <c:pt idx="5464">
                  <c:v>39.1769135545034</c:v>
                </c:pt>
                <c:pt idx="5465">
                  <c:v>39.176913553908399</c:v>
                </c:pt>
                <c:pt idx="5466">
                  <c:v>39.176913554684504</c:v>
                </c:pt>
                <c:pt idx="5467">
                  <c:v>39.176913554047005</c:v>
                </c:pt>
                <c:pt idx="5468">
                  <c:v>39.1769135540139</c:v>
                </c:pt>
                <c:pt idx="5469">
                  <c:v>39.176913553229099</c:v>
                </c:pt>
                <c:pt idx="5470">
                  <c:v>39.176913553480105</c:v>
                </c:pt>
                <c:pt idx="5471">
                  <c:v>39.176913554353398</c:v>
                </c:pt>
                <c:pt idx="5472">
                  <c:v>39.176913554021006</c:v>
                </c:pt>
                <c:pt idx="5473">
                  <c:v>39.176913553977499</c:v>
                </c:pt>
                <c:pt idx="5474">
                  <c:v>39.176913554082006</c:v>
                </c:pt>
                <c:pt idx="5475">
                  <c:v>39.176913553678595</c:v>
                </c:pt>
                <c:pt idx="5476">
                  <c:v>39.176913553970003</c:v>
                </c:pt>
                <c:pt idx="5477">
                  <c:v>39.176913554638304</c:v>
                </c:pt>
                <c:pt idx="5478">
                  <c:v>39.176913552987102</c:v>
                </c:pt>
                <c:pt idx="5479">
                  <c:v>39.1769135541456</c:v>
                </c:pt>
                <c:pt idx="5480">
                  <c:v>39.176913554022505</c:v>
                </c:pt>
                <c:pt idx="5481">
                  <c:v>39.176913553897293</c:v>
                </c:pt>
                <c:pt idx="5482">
                  <c:v>39.176913554791696</c:v>
                </c:pt>
                <c:pt idx="5483">
                  <c:v>39.176913554053996</c:v>
                </c:pt>
                <c:pt idx="5484">
                  <c:v>39.176913553425798</c:v>
                </c:pt>
                <c:pt idx="5485">
                  <c:v>39.176913553142199</c:v>
                </c:pt>
                <c:pt idx="5486">
                  <c:v>39.176913554748602</c:v>
                </c:pt>
                <c:pt idx="5487">
                  <c:v>39.176913554517</c:v>
                </c:pt>
                <c:pt idx="5488">
                  <c:v>39.176913554264502</c:v>
                </c:pt>
                <c:pt idx="5489">
                  <c:v>39.176913554206095</c:v>
                </c:pt>
                <c:pt idx="5490">
                  <c:v>39.176913553866598</c:v>
                </c:pt>
                <c:pt idx="5491">
                  <c:v>39.176913554188801</c:v>
                </c:pt>
                <c:pt idx="5492">
                  <c:v>39.176913552885701</c:v>
                </c:pt>
                <c:pt idx="5493">
                  <c:v>39.176913554040098</c:v>
                </c:pt>
                <c:pt idx="5494">
                  <c:v>39.176913553272904</c:v>
                </c:pt>
                <c:pt idx="5495">
                  <c:v>39.176913553634698</c:v>
                </c:pt>
                <c:pt idx="5496">
                  <c:v>39.1769135545279</c:v>
                </c:pt>
                <c:pt idx="5497">
                  <c:v>39.1769135536967</c:v>
                </c:pt>
                <c:pt idx="5498">
                  <c:v>39.176913554011598</c:v>
                </c:pt>
                <c:pt idx="5499">
                  <c:v>39.176913553976497</c:v>
                </c:pt>
                <c:pt idx="5500">
                  <c:v>39.176913553698604</c:v>
                </c:pt>
                <c:pt idx="5501">
                  <c:v>39.176913553277906</c:v>
                </c:pt>
                <c:pt idx="5502">
                  <c:v>39.1769135548356</c:v>
                </c:pt>
                <c:pt idx="5503">
                  <c:v>39.176913553937595</c:v>
                </c:pt>
                <c:pt idx="5504">
                  <c:v>39.176913552858196</c:v>
                </c:pt>
                <c:pt idx="5505">
                  <c:v>39.1769135534445</c:v>
                </c:pt>
                <c:pt idx="5506">
                  <c:v>39.176913553814401</c:v>
                </c:pt>
                <c:pt idx="5507">
                  <c:v>39.1769135531937</c:v>
                </c:pt>
                <c:pt idx="5508">
                  <c:v>39.176913554019102</c:v>
                </c:pt>
                <c:pt idx="5509">
                  <c:v>39.1769135538784</c:v>
                </c:pt>
                <c:pt idx="5510">
                  <c:v>39.1769135542771</c:v>
                </c:pt>
                <c:pt idx="5511">
                  <c:v>39.176913554141699</c:v>
                </c:pt>
                <c:pt idx="5512">
                  <c:v>39.176913553306498</c:v>
                </c:pt>
                <c:pt idx="5513">
                  <c:v>39.1769135531637</c:v>
                </c:pt>
                <c:pt idx="5514">
                  <c:v>39.1769135542852</c:v>
                </c:pt>
                <c:pt idx="5515">
                  <c:v>39.1769135540289</c:v>
                </c:pt>
                <c:pt idx="5516">
                  <c:v>39.176913553345301</c:v>
                </c:pt>
                <c:pt idx="5517">
                  <c:v>39.1769135537686</c:v>
                </c:pt>
                <c:pt idx="5518">
                  <c:v>39.1769135529753</c:v>
                </c:pt>
                <c:pt idx="5519">
                  <c:v>39.176913553646997</c:v>
                </c:pt>
                <c:pt idx="5520">
                  <c:v>39.1769135546322</c:v>
                </c:pt>
                <c:pt idx="5521">
                  <c:v>39.176913554289804</c:v>
                </c:pt>
                <c:pt idx="5522">
                  <c:v>39.176913554389799</c:v>
                </c:pt>
                <c:pt idx="5523">
                  <c:v>39.176913554192495</c:v>
                </c:pt>
                <c:pt idx="5524">
                  <c:v>39.176913553915</c:v>
                </c:pt>
                <c:pt idx="5525">
                  <c:v>39.1769135542025</c:v>
                </c:pt>
                <c:pt idx="5526">
                  <c:v>39.176913553211399</c:v>
                </c:pt>
                <c:pt idx="5527">
                  <c:v>39.176913553243402</c:v>
                </c:pt>
                <c:pt idx="5528">
                  <c:v>39.176913553574096</c:v>
                </c:pt>
                <c:pt idx="5529">
                  <c:v>39.176913553468097</c:v>
                </c:pt>
                <c:pt idx="5530">
                  <c:v>39.176913553710797</c:v>
                </c:pt>
                <c:pt idx="5531">
                  <c:v>39.176913553492504</c:v>
                </c:pt>
                <c:pt idx="5532">
                  <c:v>39.176913552914698</c:v>
                </c:pt>
                <c:pt idx="5533">
                  <c:v>39.176913553673799</c:v>
                </c:pt>
                <c:pt idx="5534">
                  <c:v>39.176913554618494</c:v>
                </c:pt>
                <c:pt idx="5535">
                  <c:v>39.176913553965797</c:v>
                </c:pt>
                <c:pt idx="5536">
                  <c:v>39.176913553697901</c:v>
                </c:pt>
                <c:pt idx="5537">
                  <c:v>39.176913554366401</c:v>
                </c:pt>
                <c:pt idx="5538">
                  <c:v>39.176913554467902</c:v>
                </c:pt>
                <c:pt idx="5539">
                  <c:v>39.1769135541875</c:v>
                </c:pt>
                <c:pt idx="5540">
                  <c:v>39.176913554453002</c:v>
                </c:pt>
                <c:pt idx="5541">
                  <c:v>39.176913554291005</c:v>
                </c:pt>
                <c:pt idx="5542">
                  <c:v>39.176913554871398</c:v>
                </c:pt>
                <c:pt idx="5543">
                  <c:v>39.176913553764201</c:v>
                </c:pt>
                <c:pt idx="5544">
                  <c:v>39.176913553790001</c:v>
                </c:pt>
                <c:pt idx="5545">
                  <c:v>39.176913553777396</c:v>
                </c:pt>
                <c:pt idx="5546">
                  <c:v>39.176913553520201</c:v>
                </c:pt>
                <c:pt idx="5547">
                  <c:v>39.176913554188502</c:v>
                </c:pt>
                <c:pt idx="5548">
                  <c:v>39.176913554251399</c:v>
                </c:pt>
                <c:pt idx="5549">
                  <c:v>39.176913554333396</c:v>
                </c:pt>
                <c:pt idx="5550">
                  <c:v>39.176913554248706</c:v>
                </c:pt>
                <c:pt idx="5551">
                  <c:v>39.176913553427497</c:v>
                </c:pt>
                <c:pt idx="5552">
                  <c:v>39.176913553515803</c:v>
                </c:pt>
                <c:pt idx="5553">
                  <c:v>39.176913554025596</c:v>
                </c:pt>
                <c:pt idx="5554">
                  <c:v>39.176913552962098</c:v>
                </c:pt>
                <c:pt idx="5555">
                  <c:v>39.176913553539997</c:v>
                </c:pt>
                <c:pt idx="5556">
                  <c:v>39.176913554076705</c:v>
                </c:pt>
                <c:pt idx="5557">
                  <c:v>39.176913553947401</c:v>
                </c:pt>
                <c:pt idx="5558">
                  <c:v>39.176913553298199</c:v>
                </c:pt>
                <c:pt idx="5559">
                  <c:v>39.176913553497606</c:v>
                </c:pt>
                <c:pt idx="5560">
                  <c:v>39.176913553443299</c:v>
                </c:pt>
                <c:pt idx="5561">
                  <c:v>39.176913553674005</c:v>
                </c:pt>
                <c:pt idx="5562">
                  <c:v>39.176913553622597</c:v>
                </c:pt>
                <c:pt idx="5563">
                  <c:v>39.176913553873504</c:v>
                </c:pt>
                <c:pt idx="5564">
                  <c:v>39.176913553782406</c:v>
                </c:pt>
                <c:pt idx="5565">
                  <c:v>39.176913554462104</c:v>
                </c:pt>
                <c:pt idx="5566">
                  <c:v>39.176913554706495</c:v>
                </c:pt>
                <c:pt idx="5567">
                  <c:v>39.1769135544953</c:v>
                </c:pt>
                <c:pt idx="5568">
                  <c:v>39.176913554391298</c:v>
                </c:pt>
                <c:pt idx="5569">
                  <c:v>39.1769135540005</c:v>
                </c:pt>
                <c:pt idx="5570">
                  <c:v>39.176913553942896</c:v>
                </c:pt>
                <c:pt idx="5571">
                  <c:v>39.176913553594702</c:v>
                </c:pt>
                <c:pt idx="5572">
                  <c:v>39.176913553677203</c:v>
                </c:pt>
                <c:pt idx="5573">
                  <c:v>39.176913554055602</c:v>
                </c:pt>
                <c:pt idx="5574">
                  <c:v>39.176913553639103</c:v>
                </c:pt>
                <c:pt idx="5575">
                  <c:v>39.176913554144001</c:v>
                </c:pt>
                <c:pt idx="5576">
                  <c:v>39.17691355425</c:v>
                </c:pt>
                <c:pt idx="5577">
                  <c:v>39.176913553822196</c:v>
                </c:pt>
                <c:pt idx="5578">
                  <c:v>39.176913554019499</c:v>
                </c:pt>
                <c:pt idx="5579">
                  <c:v>39.176913554652401</c:v>
                </c:pt>
                <c:pt idx="5580">
                  <c:v>39.176913553470904</c:v>
                </c:pt>
                <c:pt idx="5581">
                  <c:v>39.176913553401498</c:v>
                </c:pt>
                <c:pt idx="5582">
                  <c:v>39.176913553756599</c:v>
                </c:pt>
                <c:pt idx="5583">
                  <c:v>39.1769135537238</c:v>
                </c:pt>
                <c:pt idx="5584">
                  <c:v>39.176913553426701</c:v>
                </c:pt>
                <c:pt idx="5585">
                  <c:v>39.176913554236805</c:v>
                </c:pt>
                <c:pt idx="5586">
                  <c:v>39.176913554105106</c:v>
                </c:pt>
                <c:pt idx="5587">
                  <c:v>39.176913554162702</c:v>
                </c:pt>
                <c:pt idx="5588">
                  <c:v>39.1769135542825</c:v>
                </c:pt>
                <c:pt idx="5589">
                  <c:v>39.176913553166997</c:v>
                </c:pt>
                <c:pt idx="5590">
                  <c:v>39.176913553408504</c:v>
                </c:pt>
                <c:pt idx="5591">
                  <c:v>39.176913553243097</c:v>
                </c:pt>
                <c:pt idx="5592">
                  <c:v>39.176913553120706</c:v>
                </c:pt>
                <c:pt idx="5593">
                  <c:v>39.176913553843903</c:v>
                </c:pt>
                <c:pt idx="5594">
                  <c:v>39.176913554240897</c:v>
                </c:pt>
                <c:pt idx="5595">
                  <c:v>39.176913553685395</c:v>
                </c:pt>
                <c:pt idx="5596">
                  <c:v>39.176913553890699</c:v>
                </c:pt>
                <c:pt idx="5597">
                  <c:v>39.176913553813804</c:v>
                </c:pt>
                <c:pt idx="5598">
                  <c:v>39.176913554131104</c:v>
                </c:pt>
                <c:pt idx="5599">
                  <c:v>39.1769135542024</c:v>
                </c:pt>
                <c:pt idx="5600">
                  <c:v>39.176913554187195</c:v>
                </c:pt>
                <c:pt idx="5601">
                  <c:v>39.176913553857901</c:v>
                </c:pt>
                <c:pt idx="5602">
                  <c:v>39.176913554203701</c:v>
                </c:pt>
                <c:pt idx="5603">
                  <c:v>39.176913553587696</c:v>
                </c:pt>
                <c:pt idx="5604">
                  <c:v>39.176913553987504</c:v>
                </c:pt>
                <c:pt idx="5605">
                  <c:v>39.176913554043999</c:v>
                </c:pt>
                <c:pt idx="5606">
                  <c:v>39.1769135535544</c:v>
                </c:pt>
                <c:pt idx="5607">
                  <c:v>39.176913554673298</c:v>
                </c:pt>
                <c:pt idx="5608">
                  <c:v>39.176913553500597</c:v>
                </c:pt>
                <c:pt idx="5609">
                  <c:v>39.176913554481501</c:v>
                </c:pt>
                <c:pt idx="5610">
                  <c:v>39.176913554207097</c:v>
                </c:pt>
                <c:pt idx="5611">
                  <c:v>39.176913553256199</c:v>
                </c:pt>
                <c:pt idx="5612">
                  <c:v>39.1769135534554</c:v>
                </c:pt>
                <c:pt idx="5613">
                  <c:v>39.176913553922198</c:v>
                </c:pt>
                <c:pt idx="5614">
                  <c:v>39.176913554341198</c:v>
                </c:pt>
                <c:pt idx="5615">
                  <c:v>39.176913553414501</c:v>
                </c:pt>
                <c:pt idx="5616">
                  <c:v>39.176913553515497</c:v>
                </c:pt>
                <c:pt idx="5617">
                  <c:v>39.176913553144303</c:v>
                </c:pt>
                <c:pt idx="5618">
                  <c:v>39.176913554173296</c:v>
                </c:pt>
                <c:pt idx="5619">
                  <c:v>39.176913553696998</c:v>
                </c:pt>
                <c:pt idx="5620">
                  <c:v>39.176913554016203</c:v>
                </c:pt>
                <c:pt idx="5621">
                  <c:v>39.176913554880805</c:v>
                </c:pt>
                <c:pt idx="5622">
                  <c:v>39.176913554449598</c:v>
                </c:pt>
                <c:pt idx="5623">
                  <c:v>39.176913552956705</c:v>
                </c:pt>
                <c:pt idx="5624">
                  <c:v>39.176913553953597</c:v>
                </c:pt>
                <c:pt idx="5625">
                  <c:v>39.176913553151202</c:v>
                </c:pt>
                <c:pt idx="5626">
                  <c:v>39.176913553939094</c:v>
                </c:pt>
                <c:pt idx="5627">
                  <c:v>39.176913553895098</c:v>
                </c:pt>
                <c:pt idx="5628">
                  <c:v>39.176913552882993</c:v>
                </c:pt>
                <c:pt idx="5629">
                  <c:v>39.176913552738206</c:v>
                </c:pt>
                <c:pt idx="5630">
                  <c:v>39.176913553650699</c:v>
                </c:pt>
                <c:pt idx="5631">
                  <c:v>39.176913553543798</c:v>
                </c:pt>
                <c:pt idx="5632">
                  <c:v>39.1769135539489</c:v>
                </c:pt>
                <c:pt idx="5633">
                  <c:v>39.176913553884503</c:v>
                </c:pt>
                <c:pt idx="5634">
                  <c:v>39.176913552963597</c:v>
                </c:pt>
                <c:pt idx="5635">
                  <c:v>39.176913553793803</c:v>
                </c:pt>
                <c:pt idx="5636">
                  <c:v>39.176913554179599</c:v>
                </c:pt>
                <c:pt idx="5637">
                  <c:v>39.176913554542502</c:v>
                </c:pt>
                <c:pt idx="5638">
                  <c:v>39.176913553976803</c:v>
                </c:pt>
                <c:pt idx="5639">
                  <c:v>39.176913554294906</c:v>
                </c:pt>
                <c:pt idx="5640">
                  <c:v>39.1769135536749</c:v>
                </c:pt>
                <c:pt idx="5641">
                  <c:v>39.176913554750698</c:v>
                </c:pt>
                <c:pt idx="5642">
                  <c:v>39.176913554311902</c:v>
                </c:pt>
                <c:pt idx="5643">
                  <c:v>39.176913554337901</c:v>
                </c:pt>
                <c:pt idx="5644">
                  <c:v>39.176913553766106</c:v>
                </c:pt>
                <c:pt idx="5645">
                  <c:v>39.176913554152001</c:v>
                </c:pt>
                <c:pt idx="5646">
                  <c:v>39.176913554715</c:v>
                </c:pt>
                <c:pt idx="5647">
                  <c:v>39.1769135537374</c:v>
                </c:pt>
                <c:pt idx="5648">
                  <c:v>39.176913553352506</c:v>
                </c:pt>
                <c:pt idx="5649">
                  <c:v>39.176913553939798</c:v>
                </c:pt>
                <c:pt idx="5650">
                  <c:v>39.1769135536438</c:v>
                </c:pt>
                <c:pt idx="5651">
                  <c:v>39.176913553649705</c:v>
                </c:pt>
                <c:pt idx="5652">
                  <c:v>39.176913553937396</c:v>
                </c:pt>
                <c:pt idx="5653">
                  <c:v>39.176913554140803</c:v>
                </c:pt>
                <c:pt idx="5654">
                  <c:v>39.176913553878094</c:v>
                </c:pt>
                <c:pt idx="5655">
                  <c:v>39.176913553256199</c:v>
                </c:pt>
                <c:pt idx="5656">
                  <c:v>39.176913554067298</c:v>
                </c:pt>
                <c:pt idx="5657">
                  <c:v>39.176913554095201</c:v>
                </c:pt>
                <c:pt idx="5658">
                  <c:v>39.176913553795195</c:v>
                </c:pt>
                <c:pt idx="5659">
                  <c:v>39.176913554133804</c:v>
                </c:pt>
                <c:pt idx="5660">
                  <c:v>39.176913553513998</c:v>
                </c:pt>
                <c:pt idx="5661">
                  <c:v>39.176913553926902</c:v>
                </c:pt>
                <c:pt idx="5662">
                  <c:v>39.176913553186601</c:v>
                </c:pt>
                <c:pt idx="5663">
                  <c:v>39.1769135540371</c:v>
                </c:pt>
                <c:pt idx="5664">
                  <c:v>39.176913553858398</c:v>
                </c:pt>
                <c:pt idx="5665">
                  <c:v>39.176913554149294</c:v>
                </c:pt>
                <c:pt idx="5666">
                  <c:v>39.1769135543516</c:v>
                </c:pt>
                <c:pt idx="5667">
                  <c:v>39.176913553081</c:v>
                </c:pt>
                <c:pt idx="5668">
                  <c:v>39.176913553859997</c:v>
                </c:pt>
                <c:pt idx="5669">
                  <c:v>39.176913554549806</c:v>
                </c:pt>
                <c:pt idx="5670">
                  <c:v>39.176913554474702</c:v>
                </c:pt>
                <c:pt idx="5671">
                  <c:v>39.1769135540262</c:v>
                </c:pt>
                <c:pt idx="5672">
                  <c:v>39.176913553428797</c:v>
                </c:pt>
                <c:pt idx="5673">
                  <c:v>39.176913554266399</c:v>
                </c:pt>
                <c:pt idx="5674">
                  <c:v>39.176913554209797</c:v>
                </c:pt>
                <c:pt idx="5675">
                  <c:v>39.176913553850298</c:v>
                </c:pt>
                <c:pt idx="5676">
                  <c:v>39.176913553431199</c:v>
                </c:pt>
                <c:pt idx="5677">
                  <c:v>39.176913553678901</c:v>
                </c:pt>
                <c:pt idx="5678">
                  <c:v>39.1769135537469</c:v>
                </c:pt>
                <c:pt idx="5679">
                  <c:v>39.176913553452096</c:v>
                </c:pt>
                <c:pt idx="5680">
                  <c:v>39.176913554964294</c:v>
                </c:pt>
                <c:pt idx="5681">
                  <c:v>39.176913553588598</c:v>
                </c:pt>
                <c:pt idx="5682">
                  <c:v>39.176913552930301</c:v>
                </c:pt>
                <c:pt idx="5683">
                  <c:v>39.1769135545658</c:v>
                </c:pt>
                <c:pt idx="5684">
                  <c:v>39.176913553732298</c:v>
                </c:pt>
                <c:pt idx="5685">
                  <c:v>39.176913554362301</c:v>
                </c:pt>
                <c:pt idx="5686">
                  <c:v>39.176913553479295</c:v>
                </c:pt>
                <c:pt idx="5687">
                  <c:v>39.176913554650298</c:v>
                </c:pt>
                <c:pt idx="5688">
                  <c:v>39.176913554021503</c:v>
                </c:pt>
                <c:pt idx="5689">
                  <c:v>39.1769135535841</c:v>
                </c:pt>
                <c:pt idx="5690">
                  <c:v>39.176913553721</c:v>
                </c:pt>
                <c:pt idx="5691">
                  <c:v>39.176913554195501</c:v>
                </c:pt>
                <c:pt idx="5692">
                  <c:v>39.1769135537659</c:v>
                </c:pt>
                <c:pt idx="5693">
                  <c:v>39.176913553575105</c:v>
                </c:pt>
                <c:pt idx="5694">
                  <c:v>39.176913554042002</c:v>
                </c:pt>
                <c:pt idx="5695">
                  <c:v>39.176913554080599</c:v>
                </c:pt>
                <c:pt idx="5696">
                  <c:v>39.176913553723601</c:v>
                </c:pt>
                <c:pt idx="5697">
                  <c:v>39.176913554815698</c:v>
                </c:pt>
                <c:pt idx="5698">
                  <c:v>39.176913553827298</c:v>
                </c:pt>
                <c:pt idx="5699">
                  <c:v>39.176913553924805</c:v>
                </c:pt>
                <c:pt idx="5700">
                  <c:v>39.1769135542771</c:v>
                </c:pt>
                <c:pt idx="5701">
                  <c:v>39.176913553874499</c:v>
                </c:pt>
                <c:pt idx="5702">
                  <c:v>39.176913553060004</c:v>
                </c:pt>
                <c:pt idx="5703">
                  <c:v>39.176913553605004</c:v>
                </c:pt>
                <c:pt idx="5704">
                  <c:v>39.176913554288802</c:v>
                </c:pt>
                <c:pt idx="5705">
                  <c:v>39.176913553595398</c:v>
                </c:pt>
                <c:pt idx="5706">
                  <c:v>39.176913553357203</c:v>
                </c:pt>
                <c:pt idx="5707">
                  <c:v>39.176913553918396</c:v>
                </c:pt>
                <c:pt idx="5708">
                  <c:v>39.176913553439896</c:v>
                </c:pt>
                <c:pt idx="5709">
                  <c:v>39.176913553956702</c:v>
                </c:pt>
                <c:pt idx="5710">
                  <c:v>39.176913553656199</c:v>
                </c:pt>
                <c:pt idx="5711">
                  <c:v>39.176913552854096</c:v>
                </c:pt>
                <c:pt idx="5712">
                  <c:v>39.176913553449303</c:v>
                </c:pt>
                <c:pt idx="5713">
                  <c:v>39.176913553772394</c:v>
                </c:pt>
                <c:pt idx="5714">
                  <c:v>39.176913553387799</c:v>
                </c:pt>
                <c:pt idx="5715">
                  <c:v>39.176913554311596</c:v>
                </c:pt>
                <c:pt idx="5716">
                  <c:v>39.176913553365999</c:v>
                </c:pt>
                <c:pt idx="5717">
                  <c:v>39.1769135538079</c:v>
                </c:pt>
                <c:pt idx="5718">
                  <c:v>39.1769135538119</c:v>
                </c:pt>
                <c:pt idx="5719">
                  <c:v>39.176913553889101</c:v>
                </c:pt>
                <c:pt idx="5720">
                  <c:v>39.176913553568696</c:v>
                </c:pt>
                <c:pt idx="5721">
                  <c:v>39.176913553750303</c:v>
                </c:pt>
                <c:pt idx="5722">
                  <c:v>39.176913554263699</c:v>
                </c:pt>
                <c:pt idx="5723">
                  <c:v>39.176913553665599</c:v>
                </c:pt>
                <c:pt idx="5724">
                  <c:v>39.176913553880304</c:v>
                </c:pt>
                <c:pt idx="5725">
                  <c:v>39.176913553918197</c:v>
                </c:pt>
                <c:pt idx="5726">
                  <c:v>39.176913554245495</c:v>
                </c:pt>
                <c:pt idx="5727">
                  <c:v>39.176913553976803</c:v>
                </c:pt>
                <c:pt idx="5728">
                  <c:v>39.176913553969896</c:v>
                </c:pt>
                <c:pt idx="5729">
                  <c:v>39.176913553174401</c:v>
                </c:pt>
                <c:pt idx="5730">
                  <c:v>39.176913554270698</c:v>
                </c:pt>
                <c:pt idx="5731">
                  <c:v>39.176913553523995</c:v>
                </c:pt>
                <c:pt idx="5732">
                  <c:v>39.176913553993302</c:v>
                </c:pt>
                <c:pt idx="5733">
                  <c:v>39.176913554315803</c:v>
                </c:pt>
                <c:pt idx="5734">
                  <c:v>39.176913554240897</c:v>
                </c:pt>
                <c:pt idx="5735">
                  <c:v>39.176913554444603</c:v>
                </c:pt>
                <c:pt idx="5736">
                  <c:v>39.176913554381997</c:v>
                </c:pt>
                <c:pt idx="5737">
                  <c:v>39.176913553735901</c:v>
                </c:pt>
                <c:pt idx="5738">
                  <c:v>39.176913553400702</c:v>
                </c:pt>
                <c:pt idx="5739">
                  <c:v>39.176913552831401</c:v>
                </c:pt>
                <c:pt idx="5740">
                  <c:v>39.176913554109198</c:v>
                </c:pt>
                <c:pt idx="5741">
                  <c:v>39.176913553737599</c:v>
                </c:pt>
                <c:pt idx="5742">
                  <c:v>39.176913553875501</c:v>
                </c:pt>
                <c:pt idx="5743">
                  <c:v>39.176913553768301</c:v>
                </c:pt>
                <c:pt idx="5744">
                  <c:v>39.1769135539597</c:v>
                </c:pt>
                <c:pt idx="5745">
                  <c:v>39.176913554561096</c:v>
                </c:pt>
                <c:pt idx="5746">
                  <c:v>39.176913553188697</c:v>
                </c:pt>
                <c:pt idx="5747">
                  <c:v>39.176913553634996</c:v>
                </c:pt>
                <c:pt idx="5748">
                  <c:v>39.176913553335098</c:v>
                </c:pt>
                <c:pt idx="5749">
                  <c:v>39.176913553962706</c:v>
                </c:pt>
                <c:pt idx="5750">
                  <c:v>39.176913553530099</c:v>
                </c:pt>
                <c:pt idx="5751">
                  <c:v>39.176913553801498</c:v>
                </c:pt>
                <c:pt idx="5752">
                  <c:v>39.176913553111802</c:v>
                </c:pt>
                <c:pt idx="5753">
                  <c:v>39.176913554308697</c:v>
                </c:pt>
                <c:pt idx="5754">
                  <c:v>39.176913554010099</c:v>
                </c:pt>
                <c:pt idx="5755">
                  <c:v>39.176913553860899</c:v>
                </c:pt>
                <c:pt idx="5756">
                  <c:v>39.176913554231703</c:v>
                </c:pt>
                <c:pt idx="5757">
                  <c:v>39.1769135535883</c:v>
                </c:pt>
                <c:pt idx="5758">
                  <c:v>39.176913554273199</c:v>
                </c:pt>
                <c:pt idx="5759">
                  <c:v>39.1769135541861</c:v>
                </c:pt>
                <c:pt idx="5760">
                  <c:v>39.176913553316496</c:v>
                </c:pt>
                <c:pt idx="5761">
                  <c:v>39.176913553505699</c:v>
                </c:pt>
                <c:pt idx="5762">
                  <c:v>39.176913553455698</c:v>
                </c:pt>
                <c:pt idx="5763">
                  <c:v>39.176913554132305</c:v>
                </c:pt>
                <c:pt idx="5764">
                  <c:v>39.176913553973399</c:v>
                </c:pt>
                <c:pt idx="5765">
                  <c:v>39.176913554167804</c:v>
                </c:pt>
                <c:pt idx="5766">
                  <c:v>39.176913553342999</c:v>
                </c:pt>
                <c:pt idx="5767">
                  <c:v>39.176913553901898</c:v>
                </c:pt>
                <c:pt idx="5768">
                  <c:v>39.176913553740995</c:v>
                </c:pt>
                <c:pt idx="5769">
                  <c:v>39.1769135533671</c:v>
                </c:pt>
                <c:pt idx="5770">
                  <c:v>39.176913553138704</c:v>
                </c:pt>
                <c:pt idx="5771">
                  <c:v>39.176913553550001</c:v>
                </c:pt>
                <c:pt idx="5772">
                  <c:v>39.176913553954705</c:v>
                </c:pt>
                <c:pt idx="5773">
                  <c:v>39.176913552673099</c:v>
                </c:pt>
                <c:pt idx="5774">
                  <c:v>39.176913554229195</c:v>
                </c:pt>
                <c:pt idx="5775">
                  <c:v>39.176913553648802</c:v>
                </c:pt>
                <c:pt idx="5776">
                  <c:v>39.1769135541238</c:v>
                </c:pt>
                <c:pt idx="5777">
                  <c:v>39.176913553913998</c:v>
                </c:pt>
                <c:pt idx="5778">
                  <c:v>39.176913553746097</c:v>
                </c:pt>
                <c:pt idx="5779">
                  <c:v>39.176913555106502</c:v>
                </c:pt>
                <c:pt idx="5780">
                  <c:v>39.1769135540722</c:v>
                </c:pt>
                <c:pt idx="5781">
                  <c:v>39.176913553926006</c:v>
                </c:pt>
                <c:pt idx="5782">
                  <c:v>39.176913553665194</c:v>
                </c:pt>
                <c:pt idx="5783">
                  <c:v>39.176913553698199</c:v>
                </c:pt>
                <c:pt idx="5784">
                  <c:v>39.176913553949994</c:v>
                </c:pt>
                <c:pt idx="5785">
                  <c:v>39.176913555038198</c:v>
                </c:pt>
                <c:pt idx="5786">
                  <c:v>39.176913554903898</c:v>
                </c:pt>
                <c:pt idx="5787">
                  <c:v>39.176913553692401</c:v>
                </c:pt>
                <c:pt idx="5788">
                  <c:v>39.176913553999299</c:v>
                </c:pt>
                <c:pt idx="5789">
                  <c:v>39.176913553378199</c:v>
                </c:pt>
                <c:pt idx="5790">
                  <c:v>39.176913553794698</c:v>
                </c:pt>
                <c:pt idx="5791">
                  <c:v>39.176913554190499</c:v>
                </c:pt>
                <c:pt idx="5792">
                  <c:v>39.176913554414</c:v>
                </c:pt>
                <c:pt idx="5793">
                  <c:v>39.176913553546896</c:v>
                </c:pt>
                <c:pt idx="5794">
                  <c:v>39.176913554375702</c:v>
                </c:pt>
                <c:pt idx="5795">
                  <c:v>39.1769135542553</c:v>
                </c:pt>
                <c:pt idx="5796">
                  <c:v>39.1769135533469</c:v>
                </c:pt>
                <c:pt idx="5797">
                  <c:v>39.1769135537143</c:v>
                </c:pt>
                <c:pt idx="5798">
                  <c:v>39.1769135538567</c:v>
                </c:pt>
                <c:pt idx="5799">
                  <c:v>39.1769135543312</c:v>
                </c:pt>
                <c:pt idx="5800">
                  <c:v>39.176913552777897</c:v>
                </c:pt>
                <c:pt idx="5801">
                  <c:v>39.176913553557</c:v>
                </c:pt>
                <c:pt idx="5802">
                  <c:v>39.176913554339301</c:v>
                </c:pt>
                <c:pt idx="5803">
                  <c:v>39.176913553500299</c:v>
                </c:pt>
                <c:pt idx="5804">
                  <c:v>39.176913554692504</c:v>
                </c:pt>
                <c:pt idx="5805">
                  <c:v>39.176913553338302</c:v>
                </c:pt>
                <c:pt idx="5806">
                  <c:v>39.176913553799302</c:v>
                </c:pt>
                <c:pt idx="5807">
                  <c:v>39.176913554593497</c:v>
                </c:pt>
                <c:pt idx="5808">
                  <c:v>39.176913553644198</c:v>
                </c:pt>
                <c:pt idx="5809">
                  <c:v>39.176913553868999</c:v>
                </c:pt>
                <c:pt idx="5810">
                  <c:v>39.1769135536967</c:v>
                </c:pt>
                <c:pt idx="5811">
                  <c:v>39.176913553854497</c:v>
                </c:pt>
                <c:pt idx="5812">
                  <c:v>39.176913554737901</c:v>
                </c:pt>
                <c:pt idx="5813">
                  <c:v>39.176913552910001</c:v>
                </c:pt>
                <c:pt idx="5814">
                  <c:v>39.1769135549076</c:v>
                </c:pt>
                <c:pt idx="5815">
                  <c:v>39.176913553474002</c:v>
                </c:pt>
                <c:pt idx="5816">
                  <c:v>39.176913554355302</c:v>
                </c:pt>
                <c:pt idx="5817">
                  <c:v>39.176913553659396</c:v>
                </c:pt>
                <c:pt idx="5818">
                  <c:v>39.176913553563701</c:v>
                </c:pt>
                <c:pt idx="5819">
                  <c:v>39.176913553661095</c:v>
                </c:pt>
                <c:pt idx="5820">
                  <c:v>39.176913553672996</c:v>
                </c:pt>
                <c:pt idx="5821">
                  <c:v>39.176913554190904</c:v>
                </c:pt>
                <c:pt idx="5822">
                  <c:v>39.176913553758901</c:v>
                </c:pt>
                <c:pt idx="5823">
                  <c:v>39.176913553923299</c:v>
                </c:pt>
                <c:pt idx="5824">
                  <c:v>39.176913554247101</c:v>
                </c:pt>
                <c:pt idx="5825">
                  <c:v>39.176913553052501</c:v>
                </c:pt>
                <c:pt idx="5826">
                  <c:v>39.1769135534323</c:v>
                </c:pt>
                <c:pt idx="5827">
                  <c:v>39.176913554049705</c:v>
                </c:pt>
                <c:pt idx="5828">
                  <c:v>39.176913554208099</c:v>
                </c:pt>
                <c:pt idx="5829">
                  <c:v>39.1769135540099</c:v>
                </c:pt>
                <c:pt idx="5830">
                  <c:v>39.176913553464999</c:v>
                </c:pt>
                <c:pt idx="5831">
                  <c:v>39.176913553934199</c:v>
                </c:pt>
                <c:pt idx="5832">
                  <c:v>39.176913553177897</c:v>
                </c:pt>
                <c:pt idx="5833">
                  <c:v>39.1769135539245</c:v>
                </c:pt>
                <c:pt idx="5834">
                  <c:v>39.176913553956204</c:v>
                </c:pt>
                <c:pt idx="5835">
                  <c:v>39.176913554206301</c:v>
                </c:pt>
                <c:pt idx="5836">
                  <c:v>39.176913553446497</c:v>
                </c:pt>
                <c:pt idx="5837">
                  <c:v>39.176913554547298</c:v>
                </c:pt>
                <c:pt idx="5838">
                  <c:v>39.176913553606504</c:v>
                </c:pt>
                <c:pt idx="5839">
                  <c:v>39.176913553312097</c:v>
                </c:pt>
                <c:pt idx="5840">
                  <c:v>39.176913554137997</c:v>
                </c:pt>
                <c:pt idx="5841">
                  <c:v>39.176913553608401</c:v>
                </c:pt>
                <c:pt idx="5842">
                  <c:v>39.176913553616004</c:v>
                </c:pt>
                <c:pt idx="5843">
                  <c:v>39.176913554415698</c:v>
                </c:pt>
                <c:pt idx="5844">
                  <c:v>39.1769135541075</c:v>
                </c:pt>
                <c:pt idx="5845">
                  <c:v>39.176913553780302</c:v>
                </c:pt>
                <c:pt idx="5846">
                  <c:v>39.176913554455801</c:v>
                </c:pt>
                <c:pt idx="5847">
                  <c:v>39.176913553428399</c:v>
                </c:pt>
                <c:pt idx="5848">
                  <c:v>39.176913553777602</c:v>
                </c:pt>
                <c:pt idx="5849">
                  <c:v>39.176913553395195</c:v>
                </c:pt>
                <c:pt idx="5850">
                  <c:v>39.176913553908896</c:v>
                </c:pt>
                <c:pt idx="5851">
                  <c:v>39.1769135535354</c:v>
                </c:pt>
                <c:pt idx="5852">
                  <c:v>39.176913554439196</c:v>
                </c:pt>
                <c:pt idx="5853">
                  <c:v>39.176913553408404</c:v>
                </c:pt>
                <c:pt idx="5854">
                  <c:v>39.176913554820302</c:v>
                </c:pt>
                <c:pt idx="5855">
                  <c:v>39.176913553870996</c:v>
                </c:pt>
                <c:pt idx="5856">
                  <c:v>39.176913553992605</c:v>
                </c:pt>
                <c:pt idx="5857">
                  <c:v>39.1769135541224</c:v>
                </c:pt>
                <c:pt idx="5858">
                  <c:v>39.176913553920905</c:v>
                </c:pt>
                <c:pt idx="5859">
                  <c:v>39.1769135531299</c:v>
                </c:pt>
                <c:pt idx="5860">
                  <c:v>39.176913553384502</c:v>
                </c:pt>
                <c:pt idx="5861">
                  <c:v>39.176913554393302</c:v>
                </c:pt>
                <c:pt idx="5862">
                  <c:v>39.176913554313799</c:v>
                </c:pt>
                <c:pt idx="5863">
                  <c:v>39.1769135542987</c:v>
                </c:pt>
                <c:pt idx="5864">
                  <c:v>39.176913554106804</c:v>
                </c:pt>
                <c:pt idx="5865">
                  <c:v>39.176913554459595</c:v>
                </c:pt>
                <c:pt idx="5866">
                  <c:v>39.176913554094703</c:v>
                </c:pt>
                <c:pt idx="5867">
                  <c:v>39.176913554109703</c:v>
                </c:pt>
                <c:pt idx="5868">
                  <c:v>39.176913553976696</c:v>
                </c:pt>
                <c:pt idx="5869">
                  <c:v>39.176913553292103</c:v>
                </c:pt>
                <c:pt idx="5870">
                  <c:v>39.176913553853602</c:v>
                </c:pt>
                <c:pt idx="5871">
                  <c:v>39.176913554133201</c:v>
                </c:pt>
                <c:pt idx="5872">
                  <c:v>39.176913553762297</c:v>
                </c:pt>
                <c:pt idx="5873">
                  <c:v>39.176913553729406</c:v>
                </c:pt>
                <c:pt idx="5874">
                  <c:v>39.176913553532103</c:v>
                </c:pt>
                <c:pt idx="5875">
                  <c:v>39.1769135537265</c:v>
                </c:pt>
                <c:pt idx="5876">
                  <c:v>39.176913554063901</c:v>
                </c:pt>
                <c:pt idx="5877">
                  <c:v>39.176913553321597</c:v>
                </c:pt>
                <c:pt idx="5878">
                  <c:v>39.176913554020103</c:v>
                </c:pt>
                <c:pt idx="5879">
                  <c:v>39.176913553996897</c:v>
                </c:pt>
                <c:pt idx="5880">
                  <c:v>39.176913554447005</c:v>
                </c:pt>
                <c:pt idx="5881">
                  <c:v>39.176913553511895</c:v>
                </c:pt>
                <c:pt idx="5882">
                  <c:v>39.176913553643899</c:v>
                </c:pt>
                <c:pt idx="5883">
                  <c:v>39.176913553710705</c:v>
                </c:pt>
                <c:pt idx="5884">
                  <c:v>39.176913553900803</c:v>
                </c:pt>
                <c:pt idx="5885">
                  <c:v>39.176913554405303</c:v>
                </c:pt>
                <c:pt idx="5886">
                  <c:v>39.176913554437604</c:v>
                </c:pt>
                <c:pt idx="5887">
                  <c:v>39.1769135537834</c:v>
                </c:pt>
                <c:pt idx="5888">
                  <c:v>39.176913553785397</c:v>
                </c:pt>
                <c:pt idx="5889">
                  <c:v>39.176913553456103</c:v>
                </c:pt>
                <c:pt idx="5890">
                  <c:v>39.17691355369</c:v>
                </c:pt>
                <c:pt idx="5891">
                  <c:v>39.176913553414103</c:v>
                </c:pt>
                <c:pt idx="5892">
                  <c:v>39.1769135543204</c:v>
                </c:pt>
                <c:pt idx="5893">
                  <c:v>39.176913553444606</c:v>
                </c:pt>
                <c:pt idx="5894">
                  <c:v>39.1769135532261</c:v>
                </c:pt>
                <c:pt idx="5895">
                  <c:v>39.176913552995302</c:v>
                </c:pt>
                <c:pt idx="5896">
                  <c:v>39.176913553408099</c:v>
                </c:pt>
                <c:pt idx="5897">
                  <c:v>39.176913553774902</c:v>
                </c:pt>
                <c:pt idx="5898">
                  <c:v>39.176913554226203</c:v>
                </c:pt>
                <c:pt idx="5899">
                  <c:v>39.176913553499602</c:v>
                </c:pt>
                <c:pt idx="5900">
                  <c:v>39.176913554333801</c:v>
                </c:pt>
                <c:pt idx="5901">
                  <c:v>39.176913553559601</c:v>
                </c:pt>
                <c:pt idx="5902">
                  <c:v>39.176913554630097</c:v>
                </c:pt>
                <c:pt idx="5903">
                  <c:v>39.176913553341997</c:v>
                </c:pt>
                <c:pt idx="5904">
                  <c:v>39.176913554105106</c:v>
                </c:pt>
                <c:pt idx="5905">
                  <c:v>39.176913554135901</c:v>
                </c:pt>
                <c:pt idx="5906">
                  <c:v>39.176913553610405</c:v>
                </c:pt>
                <c:pt idx="5907">
                  <c:v>39.176913552811996</c:v>
                </c:pt>
                <c:pt idx="5908">
                  <c:v>39.1769135536099</c:v>
                </c:pt>
                <c:pt idx="5909">
                  <c:v>39.176913553388303</c:v>
                </c:pt>
                <c:pt idx="5910">
                  <c:v>39.176913553607797</c:v>
                </c:pt>
                <c:pt idx="5911">
                  <c:v>39.176913554004898</c:v>
                </c:pt>
                <c:pt idx="5912">
                  <c:v>39.1769135533998</c:v>
                </c:pt>
                <c:pt idx="5913">
                  <c:v>39.1769135537848</c:v>
                </c:pt>
                <c:pt idx="5914">
                  <c:v>39.176913553907696</c:v>
                </c:pt>
                <c:pt idx="5915">
                  <c:v>39.176913554241501</c:v>
                </c:pt>
                <c:pt idx="5916">
                  <c:v>39.176913553712097</c:v>
                </c:pt>
                <c:pt idx="5917">
                  <c:v>39.176913553493101</c:v>
                </c:pt>
                <c:pt idx="5918">
                  <c:v>39.176913552731101</c:v>
                </c:pt>
                <c:pt idx="5919">
                  <c:v>39.176913554053797</c:v>
                </c:pt>
                <c:pt idx="5920">
                  <c:v>39.176913553711003</c:v>
                </c:pt>
                <c:pt idx="5921">
                  <c:v>39.176913552695595</c:v>
                </c:pt>
                <c:pt idx="5922">
                  <c:v>39.176913553303798</c:v>
                </c:pt>
                <c:pt idx="5923">
                  <c:v>39.176913553700103</c:v>
                </c:pt>
                <c:pt idx="5924">
                  <c:v>39.176913553751497</c:v>
                </c:pt>
                <c:pt idx="5925">
                  <c:v>39.176913554650795</c:v>
                </c:pt>
                <c:pt idx="5926">
                  <c:v>39.176913554257894</c:v>
                </c:pt>
                <c:pt idx="5927">
                  <c:v>39.176913554757604</c:v>
                </c:pt>
                <c:pt idx="5928">
                  <c:v>39.176913554314496</c:v>
                </c:pt>
                <c:pt idx="5929">
                  <c:v>39.176913553622001</c:v>
                </c:pt>
                <c:pt idx="5930">
                  <c:v>39.1769135541265</c:v>
                </c:pt>
                <c:pt idx="5931">
                  <c:v>39.176913554240706</c:v>
                </c:pt>
                <c:pt idx="5932">
                  <c:v>39.176913554136</c:v>
                </c:pt>
                <c:pt idx="5933">
                  <c:v>39.176913553985102</c:v>
                </c:pt>
                <c:pt idx="5934">
                  <c:v>39.176913554227404</c:v>
                </c:pt>
                <c:pt idx="5935">
                  <c:v>39.176913554427998</c:v>
                </c:pt>
                <c:pt idx="5936">
                  <c:v>39.176913552828701</c:v>
                </c:pt>
                <c:pt idx="5937">
                  <c:v>39.1769135546025</c:v>
                </c:pt>
                <c:pt idx="5938">
                  <c:v>39.176913554254305</c:v>
                </c:pt>
                <c:pt idx="5939">
                  <c:v>39.176913554988701</c:v>
                </c:pt>
                <c:pt idx="5940">
                  <c:v>39.176913553993202</c:v>
                </c:pt>
                <c:pt idx="5941">
                  <c:v>39.176913553581599</c:v>
                </c:pt>
                <c:pt idx="5942">
                  <c:v>39.176913553772302</c:v>
                </c:pt>
                <c:pt idx="5943">
                  <c:v>39.176913553818601</c:v>
                </c:pt>
                <c:pt idx="5944">
                  <c:v>39.176913553965697</c:v>
                </c:pt>
                <c:pt idx="5945">
                  <c:v>39.176913553450298</c:v>
                </c:pt>
                <c:pt idx="5946">
                  <c:v>39.176913554083804</c:v>
                </c:pt>
                <c:pt idx="5947">
                  <c:v>39.176913554458302</c:v>
                </c:pt>
                <c:pt idx="5948">
                  <c:v>39.176913552995401</c:v>
                </c:pt>
                <c:pt idx="5949">
                  <c:v>39.176913554019997</c:v>
                </c:pt>
                <c:pt idx="5950">
                  <c:v>39.1769135534188</c:v>
                </c:pt>
                <c:pt idx="5951">
                  <c:v>39.176913552650504</c:v>
                </c:pt>
                <c:pt idx="5952">
                  <c:v>39.176913553712595</c:v>
                </c:pt>
                <c:pt idx="5953">
                  <c:v>39.1769135537428</c:v>
                </c:pt>
                <c:pt idx="5954">
                  <c:v>39.176913553006301</c:v>
                </c:pt>
                <c:pt idx="5955">
                  <c:v>39.176913554207999</c:v>
                </c:pt>
                <c:pt idx="5956">
                  <c:v>39.176913553419901</c:v>
                </c:pt>
                <c:pt idx="5957">
                  <c:v>39.176913553879601</c:v>
                </c:pt>
                <c:pt idx="5958">
                  <c:v>39.176913554074098</c:v>
                </c:pt>
                <c:pt idx="5959">
                  <c:v>39.176913554641594</c:v>
                </c:pt>
                <c:pt idx="5960">
                  <c:v>39.176913553647303</c:v>
                </c:pt>
                <c:pt idx="5961">
                  <c:v>39.176913553543102</c:v>
                </c:pt>
                <c:pt idx="5962">
                  <c:v>39.176913554205299</c:v>
                </c:pt>
                <c:pt idx="5963">
                  <c:v>39.176913554125598</c:v>
                </c:pt>
                <c:pt idx="5964">
                  <c:v>39.176913553479501</c:v>
                </c:pt>
                <c:pt idx="5965">
                  <c:v>39.1769135535949</c:v>
                </c:pt>
                <c:pt idx="5966">
                  <c:v>39.176913553752001</c:v>
                </c:pt>
                <c:pt idx="5967">
                  <c:v>39.176913554601803</c:v>
                </c:pt>
                <c:pt idx="5968">
                  <c:v>39.176913554491101</c:v>
                </c:pt>
                <c:pt idx="5969">
                  <c:v>39.176913553645797</c:v>
                </c:pt>
                <c:pt idx="5970">
                  <c:v>39.176913554598201</c:v>
                </c:pt>
                <c:pt idx="5971">
                  <c:v>39.176913554071305</c:v>
                </c:pt>
                <c:pt idx="5972">
                  <c:v>39.176913553319999</c:v>
                </c:pt>
                <c:pt idx="5973">
                  <c:v>39.176913553673899</c:v>
                </c:pt>
                <c:pt idx="5974">
                  <c:v>39.176913553747099</c:v>
                </c:pt>
                <c:pt idx="5975">
                  <c:v>39.176913553760507</c:v>
                </c:pt>
                <c:pt idx="5976">
                  <c:v>39.176913554268801</c:v>
                </c:pt>
                <c:pt idx="5977">
                  <c:v>39.176913554077501</c:v>
                </c:pt>
                <c:pt idx="5978">
                  <c:v>39.176913553421599</c:v>
                </c:pt>
                <c:pt idx="5979">
                  <c:v>39.176913553671604</c:v>
                </c:pt>
                <c:pt idx="5980">
                  <c:v>39.176913553767903</c:v>
                </c:pt>
                <c:pt idx="5981">
                  <c:v>39.1769135542146</c:v>
                </c:pt>
                <c:pt idx="5982">
                  <c:v>39.176913554088401</c:v>
                </c:pt>
                <c:pt idx="5983">
                  <c:v>39.176913553874101</c:v>
                </c:pt>
                <c:pt idx="5984">
                  <c:v>39.176913553359498</c:v>
                </c:pt>
                <c:pt idx="5985">
                  <c:v>39.176913553673899</c:v>
                </c:pt>
                <c:pt idx="5986">
                  <c:v>39.176913553721796</c:v>
                </c:pt>
                <c:pt idx="5987">
                  <c:v>39.176913553590403</c:v>
                </c:pt>
                <c:pt idx="5988">
                  <c:v>39.176913553749401</c:v>
                </c:pt>
                <c:pt idx="5989">
                  <c:v>39.176913553835902</c:v>
                </c:pt>
                <c:pt idx="5990">
                  <c:v>39.176913553355398</c:v>
                </c:pt>
                <c:pt idx="5991">
                  <c:v>39.176913553860999</c:v>
                </c:pt>
                <c:pt idx="5992">
                  <c:v>39.176913554856</c:v>
                </c:pt>
                <c:pt idx="5993">
                  <c:v>39.176913554036702</c:v>
                </c:pt>
                <c:pt idx="5994">
                  <c:v>39.176913554243605</c:v>
                </c:pt>
                <c:pt idx="5995">
                  <c:v>39.176913554432204</c:v>
                </c:pt>
                <c:pt idx="5996">
                  <c:v>39.176913553205104</c:v>
                </c:pt>
                <c:pt idx="5997">
                  <c:v>39.176913555334998</c:v>
                </c:pt>
                <c:pt idx="5998">
                  <c:v>39.1769135541496</c:v>
                </c:pt>
                <c:pt idx="5999">
                  <c:v>39.176913554784598</c:v>
                </c:pt>
                <c:pt idx="6000">
                  <c:v>39.176913554053002</c:v>
                </c:pt>
                <c:pt idx="6001">
                  <c:v>39.176913554136803</c:v>
                </c:pt>
                <c:pt idx="6002">
                  <c:v>39.176913553276002</c:v>
                </c:pt>
                <c:pt idx="6003">
                  <c:v>39.176913553989301</c:v>
                </c:pt>
                <c:pt idx="6004">
                  <c:v>39.176913554255599</c:v>
                </c:pt>
                <c:pt idx="6005">
                  <c:v>39.176913553978004</c:v>
                </c:pt>
                <c:pt idx="6006">
                  <c:v>39.1769135534771</c:v>
                </c:pt>
                <c:pt idx="6007">
                  <c:v>39.176913554008003</c:v>
                </c:pt>
                <c:pt idx="6008">
                  <c:v>39.176913554429198</c:v>
                </c:pt>
                <c:pt idx="6009">
                  <c:v>39.176913553984605</c:v>
                </c:pt>
                <c:pt idx="6010">
                  <c:v>39.176913553410699</c:v>
                </c:pt>
                <c:pt idx="6011">
                  <c:v>39.176913554000102</c:v>
                </c:pt>
                <c:pt idx="6012">
                  <c:v>39.176913553588896</c:v>
                </c:pt>
                <c:pt idx="6013">
                  <c:v>39.176913553391401</c:v>
                </c:pt>
                <c:pt idx="6014">
                  <c:v>39.176913554952897</c:v>
                </c:pt>
                <c:pt idx="6015">
                  <c:v>39.1769135542594</c:v>
                </c:pt>
                <c:pt idx="6016">
                  <c:v>39.176913553867799</c:v>
                </c:pt>
                <c:pt idx="6017">
                  <c:v>39.176913554387504</c:v>
                </c:pt>
                <c:pt idx="6018">
                  <c:v>39.1769135537034</c:v>
                </c:pt>
                <c:pt idx="6019">
                  <c:v>39.1769135538499</c:v>
                </c:pt>
                <c:pt idx="6020">
                  <c:v>39.176913553487999</c:v>
                </c:pt>
                <c:pt idx="6021">
                  <c:v>39.176913554293002</c:v>
                </c:pt>
                <c:pt idx="6022">
                  <c:v>39.176913553952502</c:v>
                </c:pt>
                <c:pt idx="6023">
                  <c:v>39.176913553836798</c:v>
                </c:pt>
                <c:pt idx="6024">
                  <c:v>39.176913554120297</c:v>
                </c:pt>
                <c:pt idx="6025">
                  <c:v>39.176913554385102</c:v>
                </c:pt>
                <c:pt idx="6026">
                  <c:v>39.176913553286397</c:v>
                </c:pt>
                <c:pt idx="6027">
                  <c:v>39.176913554138295</c:v>
                </c:pt>
                <c:pt idx="6028">
                  <c:v>39.176913554566305</c:v>
                </c:pt>
                <c:pt idx="6029">
                  <c:v>39.176913553236098</c:v>
                </c:pt>
                <c:pt idx="6030">
                  <c:v>39.176913553216501</c:v>
                </c:pt>
                <c:pt idx="6031">
                  <c:v>39.176913553349294</c:v>
                </c:pt>
                <c:pt idx="6032">
                  <c:v>39.176913553382796</c:v>
                </c:pt>
                <c:pt idx="6033">
                  <c:v>39.176913553946001</c:v>
                </c:pt>
                <c:pt idx="6034">
                  <c:v>39.176913554693002</c:v>
                </c:pt>
                <c:pt idx="6035">
                  <c:v>39.176913553793497</c:v>
                </c:pt>
                <c:pt idx="6036">
                  <c:v>39.176913553745401</c:v>
                </c:pt>
                <c:pt idx="6037">
                  <c:v>39.176913553960098</c:v>
                </c:pt>
                <c:pt idx="6038">
                  <c:v>39.176913553979702</c:v>
                </c:pt>
                <c:pt idx="6039">
                  <c:v>39.176913553868502</c:v>
                </c:pt>
                <c:pt idx="6040">
                  <c:v>39.176913554469898</c:v>
                </c:pt>
                <c:pt idx="6041">
                  <c:v>39.176913554118798</c:v>
                </c:pt>
                <c:pt idx="6042">
                  <c:v>39.1769135542594</c:v>
                </c:pt>
                <c:pt idx="6043">
                  <c:v>39.176913554112595</c:v>
                </c:pt>
                <c:pt idx="6044">
                  <c:v>39.176913553719899</c:v>
                </c:pt>
                <c:pt idx="6045">
                  <c:v>39.176913552959199</c:v>
                </c:pt>
                <c:pt idx="6046">
                  <c:v>39.176913553951898</c:v>
                </c:pt>
                <c:pt idx="6047">
                  <c:v>39.176913554037903</c:v>
                </c:pt>
                <c:pt idx="6048">
                  <c:v>39.176913553069397</c:v>
                </c:pt>
                <c:pt idx="6049">
                  <c:v>39.1769135541239</c:v>
                </c:pt>
                <c:pt idx="6050">
                  <c:v>39.176913553776998</c:v>
                </c:pt>
                <c:pt idx="6051">
                  <c:v>39.176913554334597</c:v>
                </c:pt>
                <c:pt idx="6052">
                  <c:v>39.176913553866704</c:v>
                </c:pt>
                <c:pt idx="6053">
                  <c:v>39.176913553740697</c:v>
                </c:pt>
                <c:pt idx="6054">
                  <c:v>39.176913554198094</c:v>
                </c:pt>
                <c:pt idx="6055">
                  <c:v>39.176913553699301</c:v>
                </c:pt>
                <c:pt idx="6056">
                  <c:v>39.176913553960695</c:v>
                </c:pt>
                <c:pt idx="6057">
                  <c:v>39.176913553975602</c:v>
                </c:pt>
                <c:pt idx="6058">
                  <c:v>39.1769135542215</c:v>
                </c:pt>
                <c:pt idx="6059">
                  <c:v>39.176913553652298</c:v>
                </c:pt>
                <c:pt idx="6060">
                  <c:v>39.176913553800404</c:v>
                </c:pt>
                <c:pt idx="6061">
                  <c:v>39.1769135540913</c:v>
                </c:pt>
                <c:pt idx="6062">
                  <c:v>39.176913554088898</c:v>
                </c:pt>
                <c:pt idx="6063">
                  <c:v>39.176913554125505</c:v>
                </c:pt>
                <c:pt idx="6064">
                  <c:v>39.176913553535599</c:v>
                </c:pt>
                <c:pt idx="6065">
                  <c:v>39.176913553287903</c:v>
                </c:pt>
                <c:pt idx="6066">
                  <c:v>39.176913554074197</c:v>
                </c:pt>
                <c:pt idx="6067">
                  <c:v>39.176913553212806</c:v>
                </c:pt>
                <c:pt idx="6068">
                  <c:v>39.176913554343301</c:v>
                </c:pt>
                <c:pt idx="6069">
                  <c:v>39.176913553465695</c:v>
                </c:pt>
                <c:pt idx="6070">
                  <c:v>39.176913554506697</c:v>
                </c:pt>
                <c:pt idx="6071">
                  <c:v>39.1769135543639</c:v>
                </c:pt>
                <c:pt idx="6072">
                  <c:v>39.176913554572799</c:v>
                </c:pt>
                <c:pt idx="6073">
                  <c:v>39.1769135529766</c:v>
                </c:pt>
                <c:pt idx="6074">
                  <c:v>39.176913554516197</c:v>
                </c:pt>
                <c:pt idx="6075">
                  <c:v>39.176913553243899</c:v>
                </c:pt>
                <c:pt idx="6076">
                  <c:v>39.176913553308495</c:v>
                </c:pt>
                <c:pt idx="6077">
                  <c:v>39.176913553224395</c:v>
                </c:pt>
                <c:pt idx="6078">
                  <c:v>39.176913553976306</c:v>
                </c:pt>
                <c:pt idx="6079">
                  <c:v>39.176913554135901</c:v>
                </c:pt>
                <c:pt idx="6080">
                  <c:v>39.176913553988399</c:v>
                </c:pt>
                <c:pt idx="6081">
                  <c:v>39.176913553223102</c:v>
                </c:pt>
                <c:pt idx="6082">
                  <c:v>39.176913554237402</c:v>
                </c:pt>
                <c:pt idx="6083">
                  <c:v>39.176913553625297</c:v>
                </c:pt>
                <c:pt idx="6084">
                  <c:v>39.1769135550608</c:v>
                </c:pt>
                <c:pt idx="6085">
                  <c:v>39.176913553674503</c:v>
                </c:pt>
                <c:pt idx="6086">
                  <c:v>39.176913553427902</c:v>
                </c:pt>
                <c:pt idx="6087">
                  <c:v>39.176913553120102</c:v>
                </c:pt>
                <c:pt idx="6088">
                  <c:v>39.176913553893897</c:v>
                </c:pt>
                <c:pt idx="6089">
                  <c:v>39.176913554185305</c:v>
                </c:pt>
                <c:pt idx="6090">
                  <c:v>39.176913554042095</c:v>
                </c:pt>
                <c:pt idx="6091">
                  <c:v>39.176913553437998</c:v>
                </c:pt>
                <c:pt idx="6092">
                  <c:v>39.176913554627397</c:v>
                </c:pt>
                <c:pt idx="6093">
                  <c:v>39.176913553678204</c:v>
                </c:pt>
                <c:pt idx="6094">
                  <c:v>39.176913554348495</c:v>
                </c:pt>
                <c:pt idx="6095">
                  <c:v>39.176913553604599</c:v>
                </c:pt>
                <c:pt idx="6096">
                  <c:v>39.176913553932998</c:v>
                </c:pt>
                <c:pt idx="6097">
                  <c:v>39.176913554546999</c:v>
                </c:pt>
                <c:pt idx="6098">
                  <c:v>39.176913553640198</c:v>
                </c:pt>
                <c:pt idx="6099">
                  <c:v>39.176913553369801</c:v>
                </c:pt>
                <c:pt idx="6100">
                  <c:v>39.176913553763796</c:v>
                </c:pt>
                <c:pt idx="6101">
                  <c:v>39.176913553945298</c:v>
                </c:pt>
                <c:pt idx="6102">
                  <c:v>39.176913553227607</c:v>
                </c:pt>
                <c:pt idx="6103">
                  <c:v>39.176913553636197</c:v>
                </c:pt>
                <c:pt idx="6104">
                  <c:v>39.176913554147198</c:v>
                </c:pt>
                <c:pt idx="6105">
                  <c:v>39.176913553665102</c:v>
                </c:pt>
                <c:pt idx="6106">
                  <c:v>39.176913554343599</c:v>
                </c:pt>
                <c:pt idx="6107">
                  <c:v>39.176913553973002</c:v>
                </c:pt>
                <c:pt idx="6108">
                  <c:v>39.176913553776203</c:v>
                </c:pt>
                <c:pt idx="6109">
                  <c:v>39.176913553832598</c:v>
                </c:pt>
                <c:pt idx="6110">
                  <c:v>39.176913553722606</c:v>
                </c:pt>
                <c:pt idx="6111">
                  <c:v>39.176913553972796</c:v>
                </c:pt>
                <c:pt idx="6112">
                  <c:v>39.176913553660903</c:v>
                </c:pt>
                <c:pt idx="6113">
                  <c:v>39.176913554745703</c:v>
                </c:pt>
                <c:pt idx="6114">
                  <c:v>39.176913554010696</c:v>
                </c:pt>
                <c:pt idx="6115">
                  <c:v>39.176913554314403</c:v>
                </c:pt>
                <c:pt idx="6116">
                  <c:v>39.176913553568099</c:v>
                </c:pt>
                <c:pt idx="6117">
                  <c:v>39.176913554254</c:v>
                </c:pt>
                <c:pt idx="6118">
                  <c:v>39.176913553528706</c:v>
                </c:pt>
                <c:pt idx="6119">
                  <c:v>39.1769135538567</c:v>
                </c:pt>
                <c:pt idx="6120">
                  <c:v>39.176913553121906</c:v>
                </c:pt>
                <c:pt idx="6121">
                  <c:v>39.176913553796396</c:v>
                </c:pt>
                <c:pt idx="6122">
                  <c:v>39.176913554039402</c:v>
                </c:pt>
                <c:pt idx="6123">
                  <c:v>39.1769135541184</c:v>
                </c:pt>
                <c:pt idx="6124">
                  <c:v>39.176913554161096</c:v>
                </c:pt>
                <c:pt idx="6125">
                  <c:v>39.176913554741503</c:v>
                </c:pt>
                <c:pt idx="6126">
                  <c:v>39.176913554072101</c:v>
                </c:pt>
                <c:pt idx="6127">
                  <c:v>39.176913553936998</c:v>
                </c:pt>
                <c:pt idx="6128">
                  <c:v>39.176913553399402</c:v>
                </c:pt>
                <c:pt idx="6129">
                  <c:v>39.176913553959196</c:v>
                </c:pt>
                <c:pt idx="6130">
                  <c:v>39.176913553744598</c:v>
                </c:pt>
                <c:pt idx="6131">
                  <c:v>39.176913553228999</c:v>
                </c:pt>
                <c:pt idx="6132">
                  <c:v>39.176913553811701</c:v>
                </c:pt>
                <c:pt idx="6133">
                  <c:v>39.176913554083804</c:v>
                </c:pt>
                <c:pt idx="6134">
                  <c:v>39.176913554755295</c:v>
                </c:pt>
                <c:pt idx="6135">
                  <c:v>39.176913553060601</c:v>
                </c:pt>
                <c:pt idx="6136">
                  <c:v>39.176913554094199</c:v>
                </c:pt>
                <c:pt idx="6137">
                  <c:v>39.176913553539997</c:v>
                </c:pt>
                <c:pt idx="6138">
                  <c:v>39.176913553314002</c:v>
                </c:pt>
                <c:pt idx="6139">
                  <c:v>39.1769135545401</c:v>
                </c:pt>
                <c:pt idx="6140">
                  <c:v>39.176913553643296</c:v>
                </c:pt>
                <c:pt idx="6141">
                  <c:v>39.176913553419105</c:v>
                </c:pt>
                <c:pt idx="6142">
                  <c:v>39.176913554740104</c:v>
                </c:pt>
                <c:pt idx="6143">
                  <c:v>39.176913553517402</c:v>
                </c:pt>
                <c:pt idx="6144">
                  <c:v>39.176913554078901</c:v>
                </c:pt>
                <c:pt idx="6145">
                  <c:v>39.176913554538999</c:v>
                </c:pt>
                <c:pt idx="6146">
                  <c:v>39.176913554360901</c:v>
                </c:pt>
                <c:pt idx="6147">
                  <c:v>39.176913553105905</c:v>
                </c:pt>
                <c:pt idx="6148">
                  <c:v>39.1769135533943</c:v>
                </c:pt>
                <c:pt idx="6149">
                  <c:v>39.176913553831</c:v>
                </c:pt>
                <c:pt idx="6150">
                  <c:v>39.176913553772096</c:v>
                </c:pt>
                <c:pt idx="6151">
                  <c:v>39.176913553556595</c:v>
                </c:pt>
                <c:pt idx="6152">
                  <c:v>39.176913553597394</c:v>
                </c:pt>
                <c:pt idx="6153">
                  <c:v>39.176913553910701</c:v>
                </c:pt>
                <c:pt idx="6154">
                  <c:v>39.176913554405203</c:v>
                </c:pt>
                <c:pt idx="6155">
                  <c:v>39.176913554090696</c:v>
                </c:pt>
                <c:pt idx="6156">
                  <c:v>39.176913553918702</c:v>
                </c:pt>
                <c:pt idx="6157">
                  <c:v>39.176913552959796</c:v>
                </c:pt>
                <c:pt idx="6158">
                  <c:v>39.176913553614803</c:v>
                </c:pt>
                <c:pt idx="6159">
                  <c:v>39.176913553813506</c:v>
                </c:pt>
                <c:pt idx="6160">
                  <c:v>39.176913553339901</c:v>
                </c:pt>
                <c:pt idx="6161">
                  <c:v>39.176913553567601</c:v>
                </c:pt>
                <c:pt idx="6162">
                  <c:v>39.1769135530431</c:v>
                </c:pt>
                <c:pt idx="6163">
                  <c:v>39.176913553908101</c:v>
                </c:pt>
                <c:pt idx="6164">
                  <c:v>39.176913553858704</c:v>
                </c:pt>
                <c:pt idx="6165">
                  <c:v>39.176913553224303</c:v>
                </c:pt>
                <c:pt idx="6166">
                  <c:v>39.1769135544397</c:v>
                </c:pt>
                <c:pt idx="6167">
                  <c:v>39.176913553576995</c:v>
                </c:pt>
                <c:pt idx="6168">
                  <c:v>39.176913553572206</c:v>
                </c:pt>
                <c:pt idx="6169">
                  <c:v>39.176913553973996</c:v>
                </c:pt>
                <c:pt idx="6170">
                  <c:v>39.176913553808404</c:v>
                </c:pt>
                <c:pt idx="6171">
                  <c:v>39.176913554012501</c:v>
                </c:pt>
                <c:pt idx="6172">
                  <c:v>39.1769135538296</c:v>
                </c:pt>
                <c:pt idx="6173">
                  <c:v>39.176913553717803</c:v>
                </c:pt>
                <c:pt idx="6174">
                  <c:v>39.176913554173701</c:v>
                </c:pt>
                <c:pt idx="6175">
                  <c:v>39.176913554045001</c:v>
                </c:pt>
                <c:pt idx="6176">
                  <c:v>39.1769135533726</c:v>
                </c:pt>
                <c:pt idx="6177">
                  <c:v>39.176913553259595</c:v>
                </c:pt>
                <c:pt idx="6178">
                  <c:v>39.176913553488902</c:v>
                </c:pt>
                <c:pt idx="6179">
                  <c:v>39.176913553632097</c:v>
                </c:pt>
                <c:pt idx="6180">
                  <c:v>39.176913553975403</c:v>
                </c:pt>
                <c:pt idx="6181">
                  <c:v>39.176913554470296</c:v>
                </c:pt>
                <c:pt idx="6182">
                  <c:v>39.176913554094597</c:v>
                </c:pt>
                <c:pt idx="6183">
                  <c:v>39.176913554080102</c:v>
                </c:pt>
                <c:pt idx="6184">
                  <c:v>39.176913553875998</c:v>
                </c:pt>
                <c:pt idx="6185">
                  <c:v>39.176913553025301</c:v>
                </c:pt>
                <c:pt idx="6186">
                  <c:v>39.176913554198094</c:v>
                </c:pt>
                <c:pt idx="6187">
                  <c:v>39.176913553035</c:v>
                </c:pt>
                <c:pt idx="6188">
                  <c:v>39.176913553779499</c:v>
                </c:pt>
                <c:pt idx="6189">
                  <c:v>39.176913553261699</c:v>
                </c:pt>
                <c:pt idx="6190">
                  <c:v>39.176913554156606</c:v>
                </c:pt>
                <c:pt idx="6191">
                  <c:v>39.176913554687104</c:v>
                </c:pt>
                <c:pt idx="6192">
                  <c:v>39.176913553713298</c:v>
                </c:pt>
                <c:pt idx="6193">
                  <c:v>39.176913554193199</c:v>
                </c:pt>
                <c:pt idx="6194">
                  <c:v>39.176913553914495</c:v>
                </c:pt>
                <c:pt idx="6195">
                  <c:v>39.176913554093396</c:v>
                </c:pt>
                <c:pt idx="6196">
                  <c:v>39.176913553799501</c:v>
                </c:pt>
                <c:pt idx="6197">
                  <c:v>39.176913553303997</c:v>
                </c:pt>
                <c:pt idx="6198">
                  <c:v>39.1769135534594</c:v>
                </c:pt>
                <c:pt idx="6199">
                  <c:v>39.176913554123196</c:v>
                </c:pt>
                <c:pt idx="6200">
                  <c:v>39.176913554351799</c:v>
                </c:pt>
                <c:pt idx="6201">
                  <c:v>39.176913553857901</c:v>
                </c:pt>
                <c:pt idx="6202">
                  <c:v>39.176913553697901</c:v>
                </c:pt>
                <c:pt idx="6203">
                  <c:v>39.176913553933197</c:v>
                </c:pt>
                <c:pt idx="6204">
                  <c:v>39.176913553811303</c:v>
                </c:pt>
                <c:pt idx="6205">
                  <c:v>39.176913553487502</c:v>
                </c:pt>
                <c:pt idx="6206">
                  <c:v>39.176913554206905</c:v>
                </c:pt>
                <c:pt idx="6207">
                  <c:v>39.176913552748402</c:v>
                </c:pt>
                <c:pt idx="6208">
                  <c:v>39.176913554001104</c:v>
                </c:pt>
                <c:pt idx="6209">
                  <c:v>39.176913553418501</c:v>
                </c:pt>
                <c:pt idx="6210">
                  <c:v>39.1769135533564</c:v>
                </c:pt>
                <c:pt idx="6211">
                  <c:v>39.176913554297499</c:v>
                </c:pt>
                <c:pt idx="6212">
                  <c:v>39.176913553426097</c:v>
                </c:pt>
                <c:pt idx="6213">
                  <c:v>39.176913553809797</c:v>
                </c:pt>
                <c:pt idx="6214">
                  <c:v>39.176913554365299</c:v>
                </c:pt>
                <c:pt idx="6215">
                  <c:v>39.176913553734195</c:v>
                </c:pt>
                <c:pt idx="6216">
                  <c:v>39.1769135539041</c:v>
                </c:pt>
                <c:pt idx="6217">
                  <c:v>39.176913553539599</c:v>
                </c:pt>
                <c:pt idx="6218">
                  <c:v>39.176913553773204</c:v>
                </c:pt>
                <c:pt idx="6219">
                  <c:v>39.176913554301301</c:v>
                </c:pt>
                <c:pt idx="6220">
                  <c:v>39.176913554479498</c:v>
                </c:pt>
                <c:pt idx="6221">
                  <c:v>39.176913554010298</c:v>
                </c:pt>
                <c:pt idx="6222">
                  <c:v>39.176913553444699</c:v>
                </c:pt>
                <c:pt idx="6223">
                  <c:v>39.176913553857098</c:v>
                </c:pt>
                <c:pt idx="6224">
                  <c:v>39.176913553723502</c:v>
                </c:pt>
                <c:pt idx="6225">
                  <c:v>39.176913553769502</c:v>
                </c:pt>
                <c:pt idx="6226">
                  <c:v>39.176913554485402</c:v>
                </c:pt>
                <c:pt idx="6227">
                  <c:v>39.176913553612195</c:v>
                </c:pt>
                <c:pt idx="6228">
                  <c:v>39.176913553597601</c:v>
                </c:pt>
                <c:pt idx="6229">
                  <c:v>39.176913554157899</c:v>
                </c:pt>
                <c:pt idx="6230">
                  <c:v>39.176913553222803</c:v>
                </c:pt>
                <c:pt idx="6231">
                  <c:v>39.176913554044404</c:v>
                </c:pt>
                <c:pt idx="6232">
                  <c:v>39.1769135536601</c:v>
                </c:pt>
                <c:pt idx="6233">
                  <c:v>39.176913553767399</c:v>
                </c:pt>
                <c:pt idx="6234">
                  <c:v>39.176913554445896</c:v>
                </c:pt>
                <c:pt idx="6235">
                  <c:v>39.1769135545482</c:v>
                </c:pt>
                <c:pt idx="6236">
                  <c:v>39.176913553825003</c:v>
                </c:pt>
                <c:pt idx="6237">
                  <c:v>39.176913554232904</c:v>
                </c:pt>
                <c:pt idx="6238">
                  <c:v>39.176913553685601</c:v>
                </c:pt>
                <c:pt idx="6239">
                  <c:v>39.176913553060395</c:v>
                </c:pt>
                <c:pt idx="6240">
                  <c:v>39.176913553610603</c:v>
                </c:pt>
                <c:pt idx="6241">
                  <c:v>39.176913553285502</c:v>
                </c:pt>
                <c:pt idx="6242">
                  <c:v>39.176913554087996</c:v>
                </c:pt>
                <c:pt idx="6243">
                  <c:v>39.176913554606699</c:v>
                </c:pt>
                <c:pt idx="6244">
                  <c:v>39.176913554130998</c:v>
                </c:pt>
                <c:pt idx="6245">
                  <c:v>39.176913554156201</c:v>
                </c:pt>
                <c:pt idx="6246">
                  <c:v>39.176913553923498</c:v>
                </c:pt>
                <c:pt idx="6247">
                  <c:v>39.176913553398002</c:v>
                </c:pt>
                <c:pt idx="6248">
                  <c:v>39.1769135540262</c:v>
                </c:pt>
                <c:pt idx="6249">
                  <c:v>39.176913553632097</c:v>
                </c:pt>
                <c:pt idx="6250">
                  <c:v>39.176913553536501</c:v>
                </c:pt>
                <c:pt idx="6251">
                  <c:v>39.176913553959601</c:v>
                </c:pt>
                <c:pt idx="6252">
                  <c:v>39.176913553961697</c:v>
                </c:pt>
                <c:pt idx="6253">
                  <c:v>39.176913553251801</c:v>
                </c:pt>
                <c:pt idx="6254">
                  <c:v>39.176913553482102</c:v>
                </c:pt>
                <c:pt idx="6255">
                  <c:v>39.176913553883999</c:v>
                </c:pt>
                <c:pt idx="6256">
                  <c:v>39.176913554138594</c:v>
                </c:pt>
                <c:pt idx="6257">
                  <c:v>39.176913553424299</c:v>
                </c:pt>
                <c:pt idx="6258">
                  <c:v>39.176913554045697</c:v>
                </c:pt>
                <c:pt idx="6259">
                  <c:v>39.176913554129797</c:v>
                </c:pt>
                <c:pt idx="6260">
                  <c:v>39.176913553518503</c:v>
                </c:pt>
                <c:pt idx="6261">
                  <c:v>39.176913554009403</c:v>
                </c:pt>
                <c:pt idx="6262">
                  <c:v>39.176913553913799</c:v>
                </c:pt>
                <c:pt idx="6263">
                  <c:v>39.1769135534933</c:v>
                </c:pt>
                <c:pt idx="6264">
                  <c:v>39.176913554271898</c:v>
                </c:pt>
                <c:pt idx="6265">
                  <c:v>39.176913553442397</c:v>
                </c:pt>
                <c:pt idx="6266">
                  <c:v>39.176913554531701</c:v>
                </c:pt>
                <c:pt idx="6267">
                  <c:v>39.176913554097496</c:v>
                </c:pt>
                <c:pt idx="6268">
                  <c:v>39.176913554671103</c:v>
                </c:pt>
                <c:pt idx="6269">
                  <c:v>39.176913554112701</c:v>
                </c:pt>
                <c:pt idx="6270">
                  <c:v>39.176913554581297</c:v>
                </c:pt>
                <c:pt idx="6271">
                  <c:v>39.1769135551368</c:v>
                </c:pt>
                <c:pt idx="6272">
                  <c:v>39.1769135536804</c:v>
                </c:pt>
                <c:pt idx="6273">
                  <c:v>39.176913553831099</c:v>
                </c:pt>
                <c:pt idx="6274">
                  <c:v>39.176913553891303</c:v>
                </c:pt>
                <c:pt idx="6275">
                  <c:v>39.176913553992996</c:v>
                </c:pt>
                <c:pt idx="6276">
                  <c:v>39.176913553790598</c:v>
                </c:pt>
                <c:pt idx="6277">
                  <c:v>39.176913553925196</c:v>
                </c:pt>
                <c:pt idx="6278">
                  <c:v>39.176913553931605</c:v>
                </c:pt>
                <c:pt idx="6279">
                  <c:v>39.176913553671604</c:v>
                </c:pt>
                <c:pt idx="6280">
                  <c:v>39.176913554540604</c:v>
                </c:pt>
                <c:pt idx="6281">
                  <c:v>39.176913554539297</c:v>
                </c:pt>
                <c:pt idx="6282">
                  <c:v>39.176913554227802</c:v>
                </c:pt>
                <c:pt idx="6283">
                  <c:v>39.176913553901798</c:v>
                </c:pt>
                <c:pt idx="6284">
                  <c:v>39.176913553995895</c:v>
                </c:pt>
                <c:pt idx="6285">
                  <c:v>39.1769135537252</c:v>
                </c:pt>
                <c:pt idx="6286">
                  <c:v>39.176913554174106</c:v>
                </c:pt>
                <c:pt idx="6287">
                  <c:v>39.176913553701198</c:v>
                </c:pt>
                <c:pt idx="6288">
                  <c:v>39.176913553743695</c:v>
                </c:pt>
                <c:pt idx="6289">
                  <c:v>39.176913553642201</c:v>
                </c:pt>
                <c:pt idx="6290">
                  <c:v>39.176913554227404</c:v>
                </c:pt>
                <c:pt idx="6291">
                  <c:v>39.176913553782704</c:v>
                </c:pt>
                <c:pt idx="6292">
                  <c:v>39.176913553768202</c:v>
                </c:pt>
                <c:pt idx="6293">
                  <c:v>39.176913554300803</c:v>
                </c:pt>
                <c:pt idx="6294">
                  <c:v>39.176913553754503</c:v>
                </c:pt>
                <c:pt idx="6295">
                  <c:v>39.176913553844599</c:v>
                </c:pt>
                <c:pt idx="6296">
                  <c:v>39.176913553998205</c:v>
                </c:pt>
                <c:pt idx="6297">
                  <c:v>39.176913553303301</c:v>
                </c:pt>
                <c:pt idx="6298">
                  <c:v>39.176913553466001</c:v>
                </c:pt>
                <c:pt idx="6299">
                  <c:v>39.176913553590403</c:v>
                </c:pt>
                <c:pt idx="6300">
                  <c:v>39.176913553412803</c:v>
                </c:pt>
                <c:pt idx="6301">
                  <c:v>39.1769135541048</c:v>
                </c:pt>
                <c:pt idx="6302">
                  <c:v>39.176913553637604</c:v>
                </c:pt>
                <c:pt idx="6303">
                  <c:v>39.176913554018299</c:v>
                </c:pt>
                <c:pt idx="6304">
                  <c:v>39.176913554133598</c:v>
                </c:pt>
                <c:pt idx="6305">
                  <c:v>39.176913553785397</c:v>
                </c:pt>
                <c:pt idx="6306">
                  <c:v>39.176913553629305</c:v>
                </c:pt>
                <c:pt idx="6307">
                  <c:v>39.176913553792701</c:v>
                </c:pt>
                <c:pt idx="6308">
                  <c:v>39.176913553484098</c:v>
                </c:pt>
                <c:pt idx="6309">
                  <c:v>39.176913554368397</c:v>
                </c:pt>
                <c:pt idx="6310">
                  <c:v>39.176913553521501</c:v>
                </c:pt>
                <c:pt idx="6311">
                  <c:v>39.176913554009602</c:v>
                </c:pt>
                <c:pt idx="6312">
                  <c:v>39.176913553418899</c:v>
                </c:pt>
                <c:pt idx="6313">
                  <c:v>39.176913553154399</c:v>
                </c:pt>
                <c:pt idx="6314">
                  <c:v>39.176913554704299</c:v>
                </c:pt>
                <c:pt idx="6315">
                  <c:v>39.1769135543625</c:v>
                </c:pt>
                <c:pt idx="6316">
                  <c:v>39.176913553354701</c:v>
                </c:pt>
                <c:pt idx="6317">
                  <c:v>39.176913553525601</c:v>
                </c:pt>
                <c:pt idx="6318">
                  <c:v>39.176913553832499</c:v>
                </c:pt>
                <c:pt idx="6319">
                  <c:v>39.176913553804305</c:v>
                </c:pt>
                <c:pt idx="6320">
                  <c:v>39.176913554415904</c:v>
                </c:pt>
                <c:pt idx="6321">
                  <c:v>39.176913553976</c:v>
                </c:pt>
                <c:pt idx="6322">
                  <c:v>39.176913553966294</c:v>
                </c:pt>
                <c:pt idx="6323">
                  <c:v>39.176913554639597</c:v>
                </c:pt>
                <c:pt idx="6324">
                  <c:v>39.1769135532438</c:v>
                </c:pt>
                <c:pt idx="6325">
                  <c:v>39.176913554452405</c:v>
                </c:pt>
                <c:pt idx="6326">
                  <c:v>39.176913553952801</c:v>
                </c:pt>
                <c:pt idx="6327">
                  <c:v>39.176913554332501</c:v>
                </c:pt>
                <c:pt idx="6328">
                  <c:v>39.176913553629994</c:v>
                </c:pt>
                <c:pt idx="6329">
                  <c:v>39.176913553373204</c:v>
                </c:pt>
                <c:pt idx="6330">
                  <c:v>39.176913554742299</c:v>
                </c:pt>
                <c:pt idx="6331">
                  <c:v>39.176913553829202</c:v>
                </c:pt>
                <c:pt idx="6332">
                  <c:v>39.1769135545048</c:v>
                </c:pt>
                <c:pt idx="6333">
                  <c:v>39.176913553876702</c:v>
                </c:pt>
                <c:pt idx="6334">
                  <c:v>39.176913553717299</c:v>
                </c:pt>
                <c:pt idx="6335">
                  <c:v>39.176913553384402</c:v>
                </c:pt>
                <c:pt idx="6336">
                  <c:v>39.176913554110001</c:v>
                </c:pt>
                <c:pt idx="6337">
                  <c:v>39.176913553873305</c:v>
                </c:pt>
                <c:pt idx="6338">
                  <c:v>39.176913553908598</c:v>
                </c:pt>
                <c:pt idx="6339">
                  <c:v>39.176913553906296</c:v>
                </c:pt>
                <c:pt idx="6340">
                  <c:v>39.1769135540383</c:v>
                </c:pt>
                <c:pt idx="6341">
                  <c:v>39.176913553264498</c:v>
                </c:pt>
                <c:pt idx="6342">
                  <c:v>39.176913553629397</c:v>
                </c:pt>
                <c:pt idx="6343">
                  <c:v>39.176913553412305</c:v>
                </c:pt>
                <c:pt idx="6344">
                  <c:v>39.176913553462001</c:v>
                </c:pt>
                <c:pt idx="6345">
                  <c:v>39.176913554156698</c:v>
                </c:pt>
                <c:pt idx="6346">
                  <c:v>39.176913553912499</c:v>
                </c:pt>
                <c:pt idx="6347">
                  <c:v>39.176913554412899</c:v>
                </c:pt>
                <c:pt idx="6348">
                  <c:v>39.176913553596698</c:v>
                </c:pt>
                <c:pt idx="6349">
                  <c:v>39.176913554069998</c:v>
                </c:pt>
                <c:pt idx="6350">
                  <c:v>39.176913554287204</c:v>
                </c:pt>
                <c:pt idx="6351">
                  <c:v>39.176913553530404</c:v>
                </c:pt>
                <c:pt idx="6352">
                  <c:v>39.176913553978501</c:v>
                </c:pt>
                <c:pt idx="6353">
                  <c:v>39.176913553076901</c:v>
                </c:pt>
                <c:pt idx="6354">
                  <c:v>39.176913554526706</c:v>
                </c:pt>
                <c:pt idx="6355">
                  <c:v>39.1769135534242</c:v>
                </c:pt>
                <c:pt idx="6356">
                  <c:v>39.176913553771897</c:v>
                </c:pt>
                <c:pt idx="6357">
                  <c:v>39.176913554168699</c:v>
                </c:pt>
                <c:pt idx="6358">
                  <c:v>39.176913553386399</c:v>
                </c:pt>
                <c:pt idx="6359">
                  <c:v>39.176913553789703</c:v>
                </c:pt>
                <c:pt idx="6360">
                  <c:v>39.1769135529834</c:v>
                </c:pt>
                <c:pt idx="6361">
                  <c:v>39.176913554100395</c:v>
                </c:pt>
                <c:pt idx="6362">
                  <c:v>39.176913554480599</c:v>
                </c:pt>
                <c:pt idx="6363">
                  <c:v>39.176913554230602</c:v>
                </c:pt>
                <c:pt idx="6364">
                  <c:v>39.1769135534824</c:v>
                </c:pt>
                <c:pt idx="6365">
                  <c:v>39.1769135536397</c:v>
                </c:pt>
                <c:pt idx="6366">
                  <c:v>39.176913553935101</c:v>
                </c:pt>
                <c:pt idx="6367">
                  <c:v>39.176913553961803</c:v>
                </c:pt>
                <c:pt idx="6368">
                  <c:v>39.176913554064299</c:v>
                </c:pt>
                <c:pt idx="6369">
                  <c:v>39.176913553395401</c:v>
                </c:pt>
                <c:pt idx="6370">
                  <c:v>39.176913553363207</c:v>
                </c:pt>
                <c:pt idx="6371">
                  <c:v>39.176913553345798</c:v>
                </c:pt>
                <c:pt idx="6372">
                  <c:v>39.176913553677096</c:v>
                </c:pt>
                <c:pt idx="6373">
                  <c:v>39.176913554098903</c:v>
                </c:pt>
                <c:pt idx="6374">
                  <c:v>39.176913554385301</c:v>
                </c:pt>
                <c:pt idx="6375">
                  <c:v>39.1769135535327</c:v>
                </c:pt>
                <c:pt idx="6376">
                  <c:v>39.176913554153003</c:v>
                </c:pt>
                <c:pt idx="6377">
                  <c:v>39.176913553544999</c:v>
                </c:pt>
                <c:pt idx="6378">
                  <c:v>39.1769135538391</c:v>
                </c:pt>
                <c:pt idx="6379">
                  <c:v>39.176913554019201</c:v>
                </c:pt>
                <c:pt idx="6380">
                  <c:v>39.176913554048504</c:v>
                </c:pt>
                <c:pt idx="6381">
                  <c:v>39.176913553092007</c:v>
                </c:pt>
                <c:pt idx="6382">
                  <c:v>39.176913553750701</c:v>
                </c:pt>
                <c:pt idx="6383">
                  <c:v>39.176913554116304</c:v>
                </c:pt>
                <c:pt idx="6384">
                  <c:v>39.176913553686404</c:v>
                </c:pt>
                <c:pt idx="6385">
                  <c:v>39.176913553724305</c:v>
                </c:pt>
                <c:pt idx="6386">
                  <c:v>39.176913553671497</c:v>
                </c:pt>
                <c:pt idx="6387">
                  <c:v>39.176913554044198</c:v>
                </c:pt>
                <c:pt idx="6388">
                  <c:v>39.176913553697702</c:v>
                </c:pt>
                <c:pt idx="6389">
                  <c:v>39.176913554227603</c:v>
                </c:pt>
                <c:pt idx="6390">
                  <c:v>39.176913553413897</c:v>
                </c:pt>
                <c:pt idx="6391">
                  <c:v>39.176913554765903</c:v>
                </c:pt>
                <c:pt idx="6392">
                  <c:v>39.176913554004699</c:v>
                </c:pt>
                <c:pt idx="6393">
                  <c:v>39.176913553804006</c:v>
                </c:pt>
                <c:pt idx="6394">
                  <c:v>39.1769135532154</c:v>
                </c:pt>
                <c:pt idx="6395">
                  <c:v>39.176913553507603</c:v>
                </c:pt>
                <c:pt idx="6396">
                  <c:v>39.176913553771797</c:v>
                </c:pt>
                <c:pt idx="6397">
                  <c:v>39.176913553764997</c:v>
                </c:pt>
                <c:pt idx="6398">
                  <c:v>39.176913554457705</c:v>
                </c:pt>
                <c:pt idx="6399">
                  <c:v>39.176913553920201</c:v>
                </c:pt>
                <c:pt idx="6400">
                  <c:v>39.176913553630506</c:v>
                </c:pt>
                <c:pt idx="6401">
                  <c:v>39.1769135542838</c:v>
                </c:pt>
                <c:pt idx="6402">
                  <c:v>39.176913554435401</c:v>
                </c:pt>
                <c:pt idx="6403">
                  <c:v>39.176913554414099</c:v>
                </c:pt>
                <c:pt idx="6404">
                  <c:v>39.1769135537252</c:v>
                </c:pt>
                <c:pt idx="6405">
                  <c:v>39.176913554035295</c:v>
                </c:pt>
                <c:pt idx="6406">
                  <c:v>39.176913553975602</c:v>
                </c:pt>
                <c:pt idx="6407">
                  <c:v>39.176913552932795</c:v>
                </c:pt>
                <c:pt idx="6408">
                  <c:v>39.176913553306697</c:v>
                </c:pt>
                <c:pt idx="6409">
                  <c:v>39.176913554137997</c:v>
                </c:pt>
                <c:pt idx="6410">
                  <c:v>39.176913553657499</c:v>
                </c:pt>
                <c:pt idx="6411">
                  <c:v>39.176913554262995</c:v>
                </c:pt>
                <c:pt idx="6412">
                  <c:v>39.176913553838801</c:v>
                </c:pt>
                <c:pt idx="6413">
                  <c:v>39.176913553727097</c:v>
                </c:pt>
                <c:pt idx="6414">
                  <c:v>39.176913553724802</c:v>
                </c:pt>
                <c:pt idx="6415">
                  <c:v>39.176913553686099</c:v>
                </c:pt>
                <c:pt idx="6416">
                  <c:v>39.176913554528497</c:v>
                </c:pt>
                <c:pt idx="6417">
                  <c:v>39.1769135538432</c:v>
                </c:pt>
                <c:pt idx="6418">
                  <c:v>39.176913553368401</c:v>
                </c:pt>
                <c:pt idx="6419">
                  <c:v>39.176913553997302</c:v>
                </c:pt>
                <c:pt idx="6420">
                  <c:v>39.176913553822502</c:v>
                </c:pt>
                <c:pt idx="6421">
                  <c:v>39.176913554150495</c:v>
                </c:pt>
                <c:pt idx="6422">
                  <c:v>39.176913554315099</c:v>
                </c:pt>
                <c:pt idx="6423">
                  <c:v>39.1769135538391</c:v>
                </c:pt>
                <c:pt idx="6424">
                  <c:v>39.176913554000606</c:v>
                </c:pt>
                <c:pt idx="6425">
                  <c:v>39.176913553922198</c:v>
                </c:pt>
                <c:pt idx="6426">
                  <c:v>39.176913554024303</c:v>
                </c:pt>
                <c:pt idx="6427">
                  <c:v>39.176913554623596</c:v>
                </c:pt>
                <c:pt idx="6428">
                  <c:v>39.176913554045306</c:v>
                </c:pt>
                <c:pt idx="6429">
                  <c:v>39.176913553283399</c:v>
                </c:pt>
                <c:pt idx="6430">
                  <c:v>39.176913554352502</c:v>
                </c:pt>
                <c:pt idx="6431">
                  <c:v>39.1769135538622</c:v>
                </c:pt>
                <c:pt idx="6432">
                  <c:v>39.176913554320905</c:v>
                </c:pt>
                <c:pt idx="6433">
                  <c:v>39.176913554028495</c:v>
                </c:pt>
                <c:pt idx="6434">
                  <c:v>39.1769135538729</c:v>
                </c:pt>
                <c:pt idx="6435">
                  <c:v>39.1769135536547</c:v>
                </c:pt>
                <c:pt idx="6436">
                  <c:v>39.176913553318201</c:v>
                </c:pt>
                <c:pt idx="6437">
                  <c:v>39.176913553349294</c:v>
                </c:pt>
                <c:pt idx="6438">
                  <c:v>39.176913553427497</c:v>
                </c:pt>
                <c:pt idx="6439">
                  <c:v>39.176913553924102</c:v>
                </c:pt>
                <c:pt idx="6440">
                  <c:v>39.176913554223098</c:v>
                </c:pt>
                <c:pt idx="6441">
                  <c:v>39.176913554415698</c:v>
                </c:pt>
                <c:pt idx="6442">
                  <c:v>39.176913553942398</c:v>
                </c:pt>
                <c:pt idx="6443">
                  <c:v>39.176913553846497</c:v>
                </c:pt>
                <c:pt idx="6444">
                  <c:v>39.176913553571396</c:v>
                </c:pt>
                <c:pt idx="6445">
                  <c:v>39.176913553193295</c:v>
                </c:pt>
                <c:pt idx="6446">
                  <c:v>39.176913554046301</c:v>
                </c:pt>
                <c:pt idx="6447">
                  <c:v>39.176913554974199</c:v>
                </c:pt>
                <c:pt idx="6448">
                  <c:v>39.176913553561597</c:v>
                </c:pt>
                <c:pt idx="6449">
                  <c:v>39.176913554204098</c:v>
                </c:pt>
                <c:pt idx="6450">
                  <c:v>39.176913553669799</c:v>
                </c:pt>
                <c:pt idx="6451">
                  <c:v>39.176913553592001</c:v>
                </c:pt>
                <c:pt idx="6452">
                  <c:v>39.176913554413304</c:v>
                </c:pt>
                <c:pt idx="6453">
                  <c:v>39.176913553686596</c:v>
                </c:pt>
                <c:pt idx="6454">
                  <c:v>39.176913553551799</c:v>
                </c:pt>
                <c:pt idx="6455">
                  <c:v>39.176913554081899</c:v>
                </c:pt>
                <c:pt idx="6456">
                  <c:v>39.176913553793298</c:v>
                </c:pt>
                <c:pt idx="6457">
                  <c:v>39.176913553071898</c:v>
                </c:pt>
                <c:pt idx="6458">
                  <c:v>39.176913554436403</c:v>
                </c:pt>
                <c:pt idx="6459">
                  <c:v>39.176913554049705</c:v>
                </c:pt>
                <c:pt idx="6460">
                  <c:v>39.1769135532641</c:v>
                </c:pt>
                <c:pt idx="6461">
                  <c:v>39.176913554234503</c:v>
                </c:pt>
                <c:pt idx="6462">
                  <c:v>39.176913553388303</c:v>
                </c:pt>
                <c:pt idx="6463">
                  <c:v>39.176913553816703</c:v>
                </c:pt>
                <c:pt idx="6464">
                  <c:v>39.176913553789397</c:v>
                </c:pt>
                <c:pt idx="6465">
                  <c:v>39.176913553473604</c:v>
                </c:pt>
                <c:pt idx="6466">
                  <c:v>39.176913553672996</c:v>
                </c:pt>
                <c:pt idx="6467">
                  <c:v>39.176913553947905</c:v>
                </c:pt>
                <c:pt idx="6468">
                  <c:v>39.176913553991902</c:v>
                </c:pt>
                <c:pt idx="6469">
                  <c:v>39.176913554177098</c:v>
                </c:pt>
                <c:pt idx="6470">
                  <c:v>39.1769135540546</c:v>
                </c:pt>
                <c:pt idx="6471">
                  <c:v>39.176913553830005</c:v>
                </c:pt>
                <c:pt idx="6472">
                  <c:v>39.176913553410103</c:v>
                </c:pt>
                <c:pt idx="6473">
                  <c:v>39.176913553712595</c:v>
                </c:pt>
                <c:pt idx="6474">
                  <c:v>39.176913553897293</c:v>
                </c:pt>
                <c:pt idx="6475">
                  <c:v>39.176913553727601</c:v>
                </c:pt>
                <c:pt idx="6476">
                  <c:v>39.176913554796599</c:v>
                </c:pt>
                <c:pt idx="6477">
                  <c:v>39.176913553885704</c:v>
                </c:pt>
                <c:pt idx="6478">
                  <c:v>39.176913554366202</c:v>
                </c:pt>
                <c:pt idx="6479">
                  <c:v>39.176913554008799</c:v>
                </c:pt>
                <c:pt idx="6480">
                  <c:v>39.176913554438201</c:v>
                </c:pt>
                <c:pt idx="6481">
                  <c:v>39.176913554479398</c:v>
                </c:pt>
                <c:pt idx="6482">
                  <c:v>39.176913554401999</c:v>
                </c:pt>
                <c:pt idx="6483">
                  <c:v>39.176913553584995</c:v>
                </c:pt>
                <c:pt idx="6484">
                  <c:v>39.176913553596101</c:v>
                </c:pt>
                <c:pt idx="6485">
                  <c:v>39.176913554068406</c:v>
                </c:pt>
                <c:pt idx="6486">
                  <c:v>39.176913553745301</c:v>
                </c:pt>
                <c:pt idx="6487">
                  <c:v>39.176913553812305</c:v>
                </c:pt>
                <c:pt idx="6488">
                  <c:v>39.1769135530417</c:v>
                </c:pt>
                <c:pt idx="6489">
                  <c:v>39.176913553479295</c:v>
                </c:pt>
                <c:pt idx="6490">
                  <c:v>39.176913554084599</c:v>
                </c:pt>
                <c:pt idx="6491">
                  <c:v>39.1769135540451</c:v>
                </c:pt>
                <c:pt idx="6492">
                  <c:v>39.176913553789504</c:v>
                </c:pt>
                <c:pt idx="6493">
                  <c:v>39.176913554382999</c:v>
                </c:pt>
                <c:pt idx="6494">
                  <c:v>39.176913553630897</c:v>
                </c:pt>
                <c:pt idx="6495">
                  <c:v>39.176913554271302</c:v>
                </c:pt>
                <c:pt idx="6496">
                  <c:v>39.176913554272105</c:v>
                </c:pt>
                <c:pt idx="6497">
                  <c:v>39.1769135540492</c:v>
                </c:pt>
                <c:pt idx="6498">
                  <c:v>39.176913553885598</c:v>
                </c:pt>
                <c:pt idx="6499">
                  <c:v>39.176913553542605</c:v>
                </c:pt>
                <c:pt idx="6500">
                  <c:v>39.1769135536452</c:v>
                </c:pt>
                <c:pt idx="6501">
                  <c:v>39.176913554142601</c:v>
                </c:pt>
                <c:pt idx="6502">
                  <c:v>39.176913553610603</c:v>
                </c:pt>
                <c:pt idx="6503">
                  <c:v>39.176913553655197</c:v>
                </c:pt>
                <c:pt idx="6504">
                  <c:v>39.176913553627294</c:v>
                </c:pt>
                <c:pt idx="6505">
                  <c:v>39.176913553403999</c:v>
                </c:pt>
                <c:pt idx="6506">
                  <c:v>39.176913553372898</c:v>
                </c:pt>
                <c:pt idx="6507">
                  <c:v>39.176913553870001</c:v>
                </c:pt>
                <c:pt idx="6508">
                  <c:v>39.176913554312698</c:v>
                </c:pt>
                <c:pt idx="6509">
                  <c:v>39.1769135537347</c:v>
                </c:pt>
                <c:pt idx="6510">
                  <c:v>39.176913554334597</c:v>
                </c:pt>
                <c:pt idx="6511">
                  <c:v>39.176913554114499</c:v>
                </c:pt>
                <c:pt idx="6512">
                  <c:v>39.176913552736899</c:v>
                </c:pt>
                <c:pt idx="6513">
                  <c:v>39.176913554180395</c:v>
                </c:pt>
                <c:pt idx="6514">
                  <c:v>39.176913553791096</c:v>
                </c:pt>
                <c:pt idx="6515">
                  <c:v>39.176913553907198</c:v>
                </c:pt>
                <c:pt idx="6516">
                  <c:v>39.176913554251001</c:v>
                </c:pt>
                <c:pt idx="6517">
                  <c:v>39.176913554340999</c:v>
                </c:pt>
                <c:pt idx="6518">
                  <c:v>39.176913553195199</c:v>
                </c:pt>
                <c:pt idx="6519">
                  <c:v>39.176913553903098</c:v>
                </c:pt>
                <c:pt idx="6520">
                  <c:v>39.176913553756904</c:v>
                </c:pt>
                <c:pt idx="6521">
                  <c:v>39.176913553555501</c:v>
                </c:pt>
                <c:pt idx="6522">
                  <c:v>39.176913553354396</c:v>
                </c:pt>
                <c:pt idx="6523">
                  <c:v>39.176913554083598</c:v>
                </c:pt>
                <c:pt idx="6524">
                  <c:v>39.176913554363594</c:v>
                </c:pt>
                <c:pt idx="6525">
                  <c:v>39.176913553774</c:v>
                </c:pt>
                <c:pt idx="6526">
                  <c:v>39.176913553695499</c:v>
                </c:pt>
                <c:pt idx="6527">
                  <c:v>39.176913554082198</c:v>
                </c:pt>
                <c:pt idx="6528">
                  <c:v>39.176913554466097</c:v>
                </c:pt>
                <c:pt idx="6529">
                  <c:v>39.176913552980402</c:v>
                </c:pt>
                <c:pt idx="6530">
                  <c:v>39.176913553995298</c:v>
                </c:pt>
                <c:pt idx="6531">
                  <c:v>39.176913554646099</c:v>
                </c:pt>
                <c:pt idx="6532">
                  <c:v>39.176913554035899</c:v>
                </c:pt>
                <c:pt idx="6533">
                  <c:v>39.176913554003399</c:v>
                </c:pt>
                <c:pt idx="6534">
                  <c:v>39.176913553315401</c:v>
                </c:pt>
                <c:pt idx="6535">
                  <c:v>39.176913554837199</c:v>
                </c:pt>
                <c:pt idx="6536">
                  <c:v>39.176913554282798</c:v>
                </c:pt>
                <c:pt idx="6537">
                  <c:v>39.176913553522297</c:v>
                </c:pt>
                <c:pt idx="6538">
                  <c:v>39.176913553495503</c:v>
                </c:pt>
                <c:pt idx="6539">
                  <c:v>39.176913554372298</c:v>
                </c:pt>
                <c:pt idx="6540">
                  <c:v>39.176913553832897</c:v>
                </c:pt>
                <c:pt idx="6541">
                  <c:v>39.176913554395099</c:v>
                </c:pt>
                <c:pt idx="6542">
                  <c:v>39.176913553929595</c:v>
                </c:pt>
                <c:pt idx="6543">
                  <c:v>39.176913554179002</c:v>
                </c:pt>
                <c:pt idx="6544">
                  <c:v>39.176913553709895</c:v>
                </c:pt>
                <c:pt idx="6545">
                  <c:v>39.176913554166802</c:v>
                </c:pt>
                <c:pt idx="6546">
                  <c:v>39.176913553958293</c:v>
                </c:pt>
                <c:pt idx="6547">
                  <c:v>39.176913554002901</c:v>
                </c:pt>
                <c:pt idx="6548">
                  <c:v>39.176913554473195</c:v>
                </c:pt>
                <c:pt idx="6549">
                  <c:v>39.1769135537943</c:v>
                </c:pt>
                <c:pt idx="6550">
                  <c:v>39.176913553654103</c:v>
                </c:pt>
                <c:pt idx="6551">
                  <c:v>39.176913553872403</c:v>
                </c:pt>
                <c:pt idx="6552">
                  <c:v>39.176913553071294</c:v>
                </c:pt>
                <c:pt idx="6553">
                  <c:v>39.1769135541278</c:v>
                </c:pt>
                <c:pt idx="6554">
                  <c:v>39.176913554274797</c:v>
                </c:pt>
                <c:pt idx="6555">
                  <c:v>39.176913553866804</c:v>
                </c:pt>
                <c:pt idx="6556">
                  <c:v>39.176913554362301</c:v>
                </c:pt>
                <c:pt idx="6557">
                  <c:v>39.176913554178</c:v>
                </c:pt>
                <c:pt idx="6558">
                  <c:v>39.176913554758599</c:v>
                </c:pt>
                <c:pt idx="6559">
                  <c:v>39.176913554098903</c:v>
                </c:pt>
                <c:pt idx="6560">
                  <c:v>39.176913554714105</c:v>
                </c:pt>
                <c:pt idx="6561">
                  <c:v>39.176913554160102</c:v>
                </c:pt>
                <c:pt idx="6562">
                  <c:v>39.176913553770596</c:v>
                </c:pt>
                <c:pt idx="6563">
                  <c:v>39.176913553968696</c:v>
                </c:pt>
                <c:pt idx="6564">
                  <c:v>39.176913553820697</c:v>
                </c:pt>
                <c:pt idx="6565">
                  <c:v>39.176913553434296</c:v>
                </c:pt>
                <c:pt idx="6566">
                  <c:v>39.176913553597998</c:v>
                </c:pt>
                <c:pt idx="6567">
                  <c:v>39.1769135538553</c:v>
                </c:pt>
                <c:pt idx="6568">
                  <c:v>39.176913554402802</c:v>
                </c:pt>
                <c:pt idx="6569">
                  <c:v>39.176913554097702</c:v>
                </c:pt>
                <c:pt idx="6570">
                  <c:v>39.176913554190698</c:v>
                </c:pt>
                <c:pt idx="6571">
                  <c:v>39.176913554126003</c:v>
                </c:pt>
                <c:pt idx="6572">
                  <c:v>39.176913554512801</c:v>
                </c:pt>
                <c:pt idx="6573">
                  <c:v>39.176913553441203</c:v>
                </c:pt>
                <c:pt idx="6574">
                  <c:v>39.176913554272701</c:v>
                </c:pt>
                <c:pt idx="6575">
                  <c:v>39.176913554055396</c:v>
                </c:pt>
                <c:pt idx="6576">
                  <c:v>39.176913554111096</c:v>
                </c:pt>
                <c:pt idx="6577">
                  <c:v>39.1769135527081</c:v>
                </c:pt>
                <c:pt idx="6578">
                  <c:v>39.176913554265695</c:v>
                </c:pt>
                <c:pt idx="6579">
                  <c:v>39.176913554647598</c:v>
                </c:pt>
                <c:pt idx="6580">
                  <c:v>39.176913553624004</c:v>
                </c:pt>
                <c:pt idx="6581">
                  <c:v>39.176913553806997</c:v>
                </c:pt>
                <c:pt idx="6582">
                  <c:v>39.1769135542011</c:v>
                </c:pt>
                <c:pt idx="6583">
                  <c:v>39.176913554822598</c:v>
                </c:pt>
                <c:pt idx="6584">
                  <c:v>39.1769135536344</c:v>
                </c:pt>
                <c:pt idx="6585">
                  <c:v>39.176913553157199</c:v>
                </c:pt>
                <c:pt idx="6586">
                  <c:v>39.176913553027198</c:v>
                </c:pt>
                <c:pt idx="6587">
                  <c:v>39.176913554457599</c:v>
                </c:pt>
                <c:pt idx="6588">
                  <c:v>39.176913553801498</c:v>
                </c:pt>
                <c:pt idx="6589">
                  <c:v>39.176913553911504</c:v>
                </c:pt>
                <c:pt idx="6590">
                  <c:v>39.176913553496703</c:v>
                </c:pt>
                <c:pt idx="6591">
                  <c:v>39.176913553641398</c:v>
                </c:pt>
                <c:pt idx="6592">
                  <c:v>39.176913553606205</c:v>
                </c:pt>
                <c:pt idx="6593">
                  <c:v>39.176913553328895</c:v>
                </c:pt>
                <c:pt idx="6594">
                  <c:v>39.176913553105997</c:v>
                </c:pt>
                <c:pt idx="6595">
                  <c:v>39.176913553842205</c:v>
                </c:pt>
                <c:pt idx="6596">
                  <c:v>39.176913554193398</c:v>
                </c:pt>
                <c:pt idx="6597">
                  <c:v>39.176913553862498</c:v>
                </c:pt>
                <c:pt idx="6598">
                  <c:v>39.176913553793</c:v>
                </c:pt>
                <c:pt idx="6599">
                  <c:v>39.176913554343102</c:v>
                </c:pt>
                <c:pt idx="6600">
                  <c:v>39.1769135537807</c:v>
                </c:pt>
                <c:pt idx="6601">
                  <c:v>39.176913553553803</c:v>
                </c:pt>
                <c:pt idx="6602">
                  <c:v>39.176913554092501</c:v>
                </c:pt>
                <c:pt idx="6603">
                  <c:v>39.176913553659901</c:v>
                </c:pt>
                <c:pt idx="6604">
                  <c:v>39.1769135535448</c:v>
                </c:pt>
                <c:pt idx="6605">
                  <c:v>39.176913554329296</c:v>
                </c:pt>
                <c:pt idx="6606">
                  <c:v>39.176913552960201</c:v>
                </c:pt>
                <c:pt idx="6607">
                  <c:v>39.1769135538946</c:v>
                </c:pt>
                <c:pt idx="6608">
                  <c:v>39.176913553046795</c:v>
                </c:pt>
                <c:pt idx="6609">
                  <c:v>39.1769135535164</c:v>
                </c:pt>
                <c:pt idx="6610">
                  <c:v>39.1769135537238</c:v>
                </c:pt>
                <c:pt idx="6611">
                  <c:v>39.176913553604898</c:v>
                </c:pt>
                <c:pt idx="6612">
                  <c:v>39.176913553849303</c:v>
                </c:pt>
                <c:pt idx="6613">
                  <c:v>39.176913553076702</c:v>
                </c:pt>
                <c:pt idx="6614">
                  <c:v>39.176913553649797</c:v>
                </c:pt>
                <c:pt idx="6615">
                  <c:v>39.176913553726799</c:v>
                </c:pt>
                <c:pt idx="6616">
                  <c:v>39.176913553322002</c:v>
                </c:pt>
                <c:pt idx="6617">
                  <c:v>39.176913554032005</c:v>
                </c:pt>
                <c:pt idx="6618">
                  <c:v>39.176913553044599</c:v>
                </c:pt>
                <c:pt idx="6619">
                  <c:v>39.176913553795302</c:v>
                </c:pt>
                <c:pt idx="6620">
                  <c:v>39.176913553740199</c:v>
                </c:pt>
                <c:pt idx="6621">
                  <c:v>39.176913554427699</c:v>
                </c:pt>
                <c:pt idx="6622">
                  <c:v>39.176913552795099</c:v>
                </c:pt>
                <c:pt idx="6623">
                  <c:v>39.176913553446994</c:v>
                </c:pt>
                <c:pt idx="6624">
                  <c:v>39.176913553896107</c:v>
                </c:pt>
                <c:pt idx="6625">
                  <c:v>39.176913553857702</c:v>
                </c:pt>
                <c:pt idx="6626">
                  <c:v>39.176913553867003</c:v>
                </c:pt>
                <c:pt idx="6627">
                  <c:v>39.176913554067504</c:v>
                </c:pt>
                <c:pt idx="6628">
                  <c:v>39.176913552826498</c:v>
                </c:pt>
                <c:pt idx="6629">
                  <c:v>39.176913553680599</c:v>
                </c:pt>
                <c:pt idx="6630">
                  <c:v>39.176913552786296</c:v>
                </c:pt>
                <c:pt idx="6631">
                  <c:v>39.176913553979603</c:v>
                </c:pt>
                <c:pt idx="6632">
                  <c:v>39.176913553488298</c:v>
                </c:pt>
                <c:pt idx="6633">
                  <c:v>39.176913554240301</c:v>
                </c:pt>
                <c:pt idx="6634">
                  <c:v>39.176913553793</c:v>
                </c:pt>
                <c:pt idx="6635">
                  <c:v>39.176913553679299</c:v>
                </c:pt>
                <c:pt idx="6636">
                  <c:v>39.176913553838602</c:v>
                </c:pt>
                <c:pt idx="6637">
                  <c:v>39.1769135533617</c:v>
                </c:pt>
                <c:pt idx="6638">
                  <c:v>39.176913554291396</c:v>
                </c:pt>
                <c:pt idx="6639">
                  <c:v>39.176913553030801</c:v>
                </c:pt>
                <c:pt idx="6640">
                  <c:v>39.176913553642905</c:v>
                </c:pt>
                <c:pt idx="6641">
                  <c:v>39.176913554072101</c:v>
                </c:pt>
                <c:pt idx="6642">
                  <c:v>39.176913553645399</c:v>
                </c:pt>
                <c:pt idx="6643">
                  <c:v>39.176913553906104</c:v>
                </c:pt>
                <c:pt idx="6644">
                  <c:v>39.176913554018697</c:v>
                </c:pt>
                <c:pt idx="6645">
                  <c:v>39.176913554132199</c:v>
                </c:pt>
                <c:pt idx="6646">
                  <c:v>39.176913553915305</c:v>
                </c:pt>
                <c:pt idx="6647">
                  <c:v>39.176913553775002</c:v>
                </c:pt>
                <c:pt idx="6648">
                  <c:v>39.176913554345596</c:v>
                </c:pt>
                <c:pt idx="6649">
                  <c:v>39.1769135541238</c:v>
                </c:pt>
                <c:pt idx="6650">
                  <c:v>39.176913554488806</c:v>
                </c:pt>
                <c:pt idx="6651">
                  <c:v>39.176913554231504</c:v>
                </c:pt>
                <c:pt idx="6652">
                  <c:v>39.176913553605196</c:v>
                </c:pt>
                <c:pt idx="6653">
                  <c:v>39.176913553842404</c:v>
                </c:pt>
                <c:pt idx="6654">
                  <c:v>39.176913554095002</c:v>
                </c:pt>
                <c:pt idx="6655">
                  <c:v>39.1769135546621</c:v>
                </c:pt>
                <c:pt idx="6656">
                  <c:v>39.176913553325306</c:v>
                </c:pt>
                <c:pt idx="6657">
                  <c:v>39.176913554339002</c:v>
                </c:pt>
                <c:pt idx="6658">
                  <c:v>39.1769135549984</c:v>
                </c:pt>
                <c:pt idx="6659">
                  <c:v>39.176913554564699</c:v>
                </c:pt>
                <c:pt idx="6660">
                  <c:v>39.176913553598702</c:v>
                </c:pt>
                <c:pt idx="6661">
                  <c:v>39.176913554124305</c:v>
                </c:pt>
                <c:pt idx="6662">
                  <c:v>39.176913553374298</c:v>
                </c:pt>
                <c:pt idx="6663">
                  <c:v>39.176913554332202</c:v>
                </c:pt>
                <c:pt idx="6664">
                  <c:v>39.176913553396503</c:v>
                </c:pt>
                <c:pt idx="6665">
                  <c:v>39.1769135536588</c:v>
                </c:pt>
                <c:pt idx="6666">
                  <c:v>39.176913554627198</c:v>
                </c:pt>
                <c:pt idx="6667">
                  <c:v>39.176913553350801</c:v>
                </c:pt>
                <c:pt idx="6668">
                  <c:v>39.176913553620402</c:v>
                </c:pt>
                <c:pt idx="6669">
                  <c:v>39.176913553782796</c:v>
                </c:pt>
                <c:pt idx="6670">
                  <c:v>39.176913554473103</c:v>
                </c:pt>
                <c:pt idx="6671">
                  <c:v>39.176913553513003</c:v>
                </c:pt>
                <c:pt idx="6672">
                  <c:v>39.176913553785695</c:v>
                </c:pt>
                <c:pt idx="6673">
                  <c:v>39.176913553920599</c:v>
                </c:pt>
                <c:pt idx="6674">
                  <c:v>39.176913554178199</c:v>
                </c:pt>
                <c:pt idx="6675">
                  <c:v>39.176913553581201</c:v>
                </c:pt>
                <c:pt idx="6676">
                  <c:v>39.1769135542649</c:v>
                </c:pt>
                <c:pt idx="6677">
                  <c:v>39.1769135539123</c:v>
                </c:pt>
                <c:pt idx="6678">
                  <c:v>39.1769135534174</c:v>
                </c:pt>
                <c:pt idx="6679">
                  <c:v>39.176913553380501</c:v>
                </c:pt>
                <c:pt idx="6680">
                  <c:v>39.176913553732398</c:v>
                </c:pt>
                <c:pt idx="6681">
                  <c:v>39.176913554161196</c:v>
                </c:pt>
                <c:pt idx="6682">
                  <c:v>39.176913553740199</c:v>
                </c:pt>
                <c:pt idx="6683">
                  <c:v>39.176913554224704</c:v>
                </c:pt>
                <c:pt idx="6684">
                  <c:v>39.176913553835</c:v>
                </c:pt>
                <c:pt idx="6685">
                  <c:v>39.176913554312499</c:v>
                </c:pt>
                <c:pt idx="6686">
                  <c:v>39.176913553804098</c:v>
                </c:pt>
                <c:pt idx="6687">
                  <c:v>39.176913554156002</c:v>
                </c:pt>
                <c:pt idx="6688">
                  <c:v>39.176913554082503</c:v>
                </c:pt>
                <c:pt idx="6689">
                  <c:v>39.176913553720397</c:v>
                </c:pt>
                <c:pt idx="6690">
                  <c:v>39.176913553996798</c:v>
                </c:pt>
                <c:pt idx="6691">
                  <c:v>39.176913554701699</c:v>
                </c:pt>
                <c:pt idx="6692">
                  <c:v>39.176913553750303</c:v>
                </c:pt>
                <c:pt idx="6693">
                  <c:v>39.176913553984903</c:v>
                </c:pt>
                <c:pt idx="6694">
                  <c:v>39.176913553485299</c:v>
                </c:pt>
                <c:pt idx="6695">
                  <c:v>39.176913554501205</c:v>
                </c:pt>
                <c:pt idx="6696">
                  <c:v>39.1769135532872</c:v>
                </c:pt>
                <c:pt idx="6697">
                  <c:v>39.176913553953298</c:v>
                </c:pt>
                <c:pt idx="6698">
                  <c:v>39.176913554185198</c:v>
                </c:pt>
                <c:pt idx="6699">
                  <c:v>39.176913554581795</c:v>
                </c:pt>
                <c:pt idx="6700">
                  <c:v>39.176913554208603</c:v>
                </c:pt>
                <c:pt idx="6701">
                  <c:v>39.176913553642201</c:v>
                </c:pt>
                <c:pt idx="6702">
                  <c:v>39.176913553757402</c:v>
                </c:pt>
                <c:pt idx="6703">
                  <c:v>39.176913553496</c:v>
                </c:pt>
                <c:pt idx="6704">
                  <c:v>39.176913554196396</c:v>
                </c:pt>
                <c:pt idx="6705">
                  <c:v>39.176913553272698</c:v>
                </c:pt>
                <c:pt idx="6706">
                  <c:v>39.176913554440397</c:v>
                </c:pt>
                <c:pt idx="6707">
                  <c:v>39.176913553573904</c:v>
                </c:pt>
                <c:pt idx="6708">
                  <c:v>39.1769135532994</c:v>
                </c:pt>
                <c:pt idx="6709">
                  <c:v>39.176913553388303</c:v>
                </c:pt>
                <c:pt idx="6710">
                  <c:v>39.176913553369303</c:v>
                </c:pt>
                <c:pt idx="6711">
                  <c:v>39.176913553752506</c:v>
                </c:pt>
                <c:pt idx="6712">
                  <c:v>39.1769135530349</c:v>
                </c:pt>
                <c:pt idx="6713">
                  <c:v>39.176913553470904</c:v>
                </c:pt>
                <c:pt idx="6714">
                  <c:v>39.176913554350698</c:v>
                </c:pt>
                <c:pt idx="6715">
                  <c:v>39.1769135536343</c:v>
                </c:pt>
                <c:pt idx="6716">
                  <c:v>39.176913553861297</c:v>
                </c:pt>
                <c:pt idx="6717">
                  <c:v>39.176913554040595</c:v>
                </c:pt>
                <c:pt idx="6718">
                  <c:v>39.176913553465504</c:v>
                </c:pt>
                <c:pt idx="6719">
                  <c:v>39.176913553617503</c:v>
                </c:pt>
                <c:pt idx="6720">
                  <c:v>39.176913554421397</c:v>
                </c:pt>
                <c:pt idx="6721">
                  <c:v>39.176913554474801</c:v>
                </c:pt>
                <c:pt idx="6722">
                  <c:v>39.1769135541008</c:v>
                </c:pt>
                <c:pt idx="6723">
                  <c:v>39.176913554635604</c:v>
                </c:pt>
                <c:pt idx="6724">
                  <c:v>39.1769135531313</c:v>
                </c:pt>
                <c:pt idx="6725">
                  <c:v>39.176913554335201</c:v>
                </c:pt>
                <c:pt idx="6726">
                  <c:v>39.176913553699897</c:v>
                </c:pt>
                <c:pt idx="6727">
                  <c:v>39.176913552777201</c:v>
                </c:pt>
                <c:pt idx="6728">
                  <c:v>39.176913553289495</c:v>
                </c:pt>
                <c:pt idx="6729">
                  <c:v>39.176913553750701</c:v>
                </c:pt>
                <c:pt idx="6730">
                  <c:v>39.176913554149202</c:v>
                </c:pt>
                <c:pt idx="6731">
                  <c:v>39.176913553110502</c:v>
                </c:pt>
                <c:pt idx="6732">
                  <c:v>39.1769135540275</c:v>
                </c:pt>
                <c:pt idx="6733">
                  <c:v>39.176913554097801</c:v>
                </c:pt>
                <c:pt idx="6734">
                  <c:v>39.176913553226797</c:v>
                </c:pt>
                <c:pt idx="6735">
                  <c:v>39.176913554116901</c:v>
                </c:pt>
                <c:pt idx="6736">
                  <c:v>39.176913554208902</c:v>
                </c:pt>
                <c:pt idx="6737">
                  <c:v>39.176913554165402</c:v>
                </c:pt>
                <c:pt idx="6738">
                  <c:v>39.176913553262601</c:v>
                </c:pt>
                <c:pt idx="6739">
                  <c:v>39.176913553893101</c:v>
                </c:pt>
                <c:pt idx="6740">
                  <c:v>39.176913554524603</c:v>
                </c:pt>
                <c:pt idx="6741">
                  <c:v>39.176913553982203</c:v>
                </c:pt>
                <c:pt idx="6742">
                  <c:v>39.176913554075597</c:v>
                </c:pt>
                <c:pt idx="6743">
                  <c:v>39.176913553856004</c:v>
                </c:pt>
                <c:pt idx="6744">
                  <c:v>39.176913553801498</c:v>
                </c:pt>
                <c:pt idx="6745">
                  <c:v>39.176913552963399</c:v>
                </c:pt>
                <c:pt idx="6746">
                  <c:v>39.176913553659297</c:v>
                </c:pt>
                <c:pt idx="6747">
                  <c:v>39.176913554049705</c:v>
                </c:pt>
                <c:pt idx="6748">
                  <c:v>39.176913553826402</c:v>
                </c:pt>
                <c:pt idx="6749">
                  <c:v>39.176913553646699</c:v>
                </c:pt>
                <c:pt idx="6750">
                  <c:v>39.176913553970707</c:v>
                </c:pt>
                <c:pt idx="6751">
                  <c:v>39.1769135535461</c:v>
                </c:pt>
                <c:pt idx="6752">
                  <c:v>39.176913553765296</c:v>
                </c:pt>
                <c:pt idx="6753">
                  <c:v>39.176913554016004</c:v>
                </c:pt>
                <c:pt idx="6754">
                  <c:v>39.1769135532845</c:v>
                </c:pt>
                <c:pt idx="6755">
                  <c:v>39.176913553069397</c:v>
                </c:pt>
                <c:pt idx="6756">
                  <c:v>39.176913554516304</c:v>
                </c:pt>
                <c:pt idx="6757">
                  <c:v>39.176913554212803</c:v>
                </c:pt>
                <c:pt idx="6758">
                  <c:v>39.176913553637498</c:v>
                </c:pt>
                <c:pt idx="6759">
                  <c:v>39.1769135541428</c:v>
                </c:pt>
                <c:pt idx="6760">
                  <c:v>39.176913553174906</c:v>
                </c:pt>
                <c:pt idx="6761">
                  <c:v>39.176913553756094</c:v>
                </c:pt>
                <c:pt idx="6762">
                  <c:v>39.176913553875799</c:v>
                </c:pt>
                <c:pt idx="6763">
                  <c:v>39.176913554139404</c:v>
                </c:pt>
                <c:pt idx="6764">
                  <c:v>39.176913553947095</c:v>
                </c:pt>
                <c:pt idx="6765">
                  <c:v>39.176913553393405</c:v>
                </c:pt>
                <c:pt idx="6766">
                  <c:v>39.176913554085701</c:v>
                </c:pt>
                <c:pt idx="6767">
                  <c:v>39.176913553652497</c:v>
                </c:pt>
                <c:pt idx="6768">
                  <c:v>39.176913554485999</c:v>
                </c:pt>
                <c:pt idx="6769">
                  <c:v>39.176913553896298</c:v>
                </c:pt>
                <c:pt idx="6770">
                  <c:v>39.17691355406</c:v>
                </c:pt>
                <c:pt idx="6771">
                  <c:v>39.1769135533278</c:v>
                </c:pt>
                <c:pt idx="6772">
                  <c:v>39.176913554688497</c:v>
                </c:pt>
                <c:pt idx="6773">
                  <c:v>39.176913554343194</c:v>
                </c:pt>
                <c:pt idx="6774">
                  <c:v>39.176913553763399</c:v>
                </c:pt>
                <c:pt idx="6775">
                  <c:v>39.176913553194403</c:v>
                </c:pt>
                <c:pt idx="6776">
                  <c:v>39.176913553919299</c:v>
                </c:pt>
                <c:pt idx="6777">
                  <c:v>39.176913554175997</c:v>
                </c:pt>
                <c:pt idx="6778">
                  <c:v>39.176913553571502</c:v>
                </c:pt>
                <c:pt idx="6779">
                  <c:v>39.176913554002198</c:v>
                </c:pt>
                <c:pt idx="6780">
                  <c:v>39.176913553647104</c:v>
                </c:pt>
                <c:pt idx="6781">
                  <c:v>39.176913553738402</c:v>
                </c:pt>
                <c:pt idx="6782">
                  <c:v>39.176913555009996</c:v>
                </c:pt>
                <c:pt idx="6783">
                  <c:v>39.1769135534554</c:v>
                </c:pt>
                <c:pt idx="6784">
                  <c:v>39.176913553515696</c:v>
                </c:pt>
                <c:pt idx="6785">
                  <c:v>39.176913554432701</c:v>
                </c:pt>
                <c:pt idx="6786">
                  <c:v>39.176913553995398</c:v>
                </c:pt>
                <c:pt idx="6787">
                  <c:v>39.176913553973598</c:v>
                </c:pt>
                <c:pt idx="6788">
                  <c:v>39.176913553271497</c:v>
                </c:pt>
                <c:pt idx="6789">
                  <c:v>39.176913554060498</c:v>
                </c:pt>
                <c:pt idx="6790">
                  <c:v>39.176913553822196</c:v>
                </c:pt>
                <c:pt idx="6791">
                  <c:v>39.176913553581599</c:v>
                </c:pt>
                <c:pt idx="6792">
                  <c:v>39.176913554987394</c:v>
                </c:pt>
                <c:pt idx="6793">
                  <c:v>39.176913553964702</c:v>
                </c:pt>
                <c:pt idx="6794">
                  <c:v>39.176913553564802</c:v>
                </c:pt>
                <c:pt idx="6795">
                  <c:v>39.176913554425099</c:v>
                </c:pt>
                <c:pt idx="6796">
                  <c:v>39.176913553389298</c:v>
                </c:pt>
                <c:pt idx="6797">
                  <c:v>39.176913554035501</c:v>
                </c:pt>
                <c:pt idx="6798">
                  <c:v>39.176913553378895</c:v>
                </c:pt>
                <c:pt idx="6799">
                  <c:v>39.176913553945703</c:v>
                </c:pt>
                <c:pt idx="6800">
                  <c:v>39.176913554358201</c:v>
                </c:pt>
                <c:pt idx="6801">
                  <c:v>39.176913553948296</c:v>
                </c:pt>
                <c:pt idx="6802">
                  <c:v>39.176913554708598</c:v>
                </c:pt>
                <c:pt idx="6803">
                  <c:v>39.176913553749699</c:v>
                </c:pt>
                <c:pt idx="6804">
                  <c:v>39.176913554561999</c:v>
                </c:pt>
                <c:pt idx="6805">
                  <c:v>39.176913554045903</c:v>
                </c:pt>
                <c:pt idx="6806">
                  <c:v>39.1769135546322</c:v>
                </c:pt>
                <c:pt idx="6807">
                  <c:v>39.176913553705702</c:v>
                </c:pt>
                <c:pt idx="6808">
                  <c:v>39.176913553479999</c:v>
                </c:pt>
                <c:pt idx="6809">
                  <c:v>39.176913553669905</c:v>
                </c:pt>
                <c:pt idx="6810">
                  <c:v>39.176913553165498</c:v>
                </c:pt>
                <c:pt idx="6811">
                  <c:v>39.176913553381702</c:v>
                </c:pt>
                <c:pt idx="6812">
                  <c:v>39.176913554758599</c:v>
                </c:pt>
                <c:pt idx="6813">
                  <c:v>39.176913553454796</c:v>
                </c:pt>
                <c:pt idx="6814">
                  <c:v>39.176913554695496</c:v>
                </c:pt>
                <c:pt idx="6815">
                  <c:v>39.176913553832705</c:v>
                </c:pt>
                <c:pt idx="6816">
                  <c:v>39.176913553867095</c:v>
                </c:pt>
                <c:pt idx="6817">
                  <c:v>39.176913553989095</c:v>
                </c:pt>
                <c:pt idx="6818">
                  <c:v>39.176913554115195</c:v>
                </c:pt>
                <c:pt idx="6819">
                  <c:v>39.1769135544044</c:v>
                </c:pt>
                <c:pt idx="6820">
                  <c:v>39.176913553600997</c:v>
                </c:pt>
                <c:pt idx="6821">
                  <c:v>39.176913553085299</c:v>
                </c:pt>
                <c:pt idx="6822">
                  <c:v>39.176913554049598</c:v>
                </c:pt>
                <c:pt idx="6823">
                  <c:v>39.176913553417094</c:v>
                </c:pt>
                <c:pt idx="6824">
                  <c:v>39.176913553018096</c:v>
                </c:pt>
                <c:pt idx="6825">
                  <c:v>39.176913553816199</c:v>
                </c:pt>
                <c:pt idx="6826">
                  <c:v>39.176913553099105</c:v>
                </c:pt>
                <c:pt idx="6827">
                  <c:v>39.176913554039899</c:v>
                </c:pt>
                <c:pt idx="6828">
                  <c:v>39.1769135536533</c:v>
                </c:pt>
                <c:pt idx="6829">
                  <c:v>39.176913553597004</c:v>
                </c:pt>
                <c:pt idx="6830">
                  <c:v>39.1769135536764</c:v>
                </c:pt>
                <c:pt idx="6831">
                  <c:v>39.176913553778505</c:v>
                </c:pt>
                <c:pt idx="6832">
                  <c:v>39.1769135540655</c:v>
                </c:pt>
                <c:pt idx="6833">
                  <c:v>39.176913554331804</c:v>
                </c:pt>
                <c:pt idx="6834">
                  <c:v>39.176913553946498</c:v>
                </c:pt>
                <c:pt idx="6835">
                  <c:v>39.176913553395494</c:v>
                </c:pt>
                <c:pt idx="6836">
                  <c:v>39.176913553595497</c:v>
                </c:pt>
                <c:pt idx="6837">
                  <c:v>39.176913553613801</c:v>
                </c:pt>
                <c:pt idx="6838">
                  <c:v>39.1769135532153</c:v>
                </c:pt>
                <c:pt idx="6839">
                  <c:v>39.176913553715295</c:v>
                </c:pt>
                <c:pt idx="6840">
                  <c:v>39.176913554349198</c:v>
                </c:pt>
                <c:pt idx="6841">
                  <c:v>39.176913554699901</c:v>
                </c:pt>
                <c:pt idx="6842">
                  <c:v>39.176913553658302</c:v>
                </c:pt>
                <c:pt idx="6843">
                  <c:v>39.176913553856899</c:v>
                </c:pt>
                <c:pt idx="6844">
                  <c:v>39.176913553836101</c:v>
                </c:pt>
                <c:pt idx="6845">
                  <c:v>39.176913554128504</c:v>
                </c:pt>
                <c:pt idx="6846">
                  <c:v>39.1769135539503</c:v>
                </c:pt>
                <c:pt idx="6847">
                  <c:v>39.176913553863898</c:v>
                </c:pt>
                <c:pt idx="6848">
                  <c:v>39.176913554074396</c:v>
                </c:pt>
                <c:pt idx="6849">
                  <c:v>39.176913554437697</c:v>
                </c:pt>
                <c:pt idx="6850">
                  <c:v>39.176913553573797</c:v>
                </c:pt>
                <c:pt idx="6851">
                  <c:v>39.176913554003498</c:v>
                </c:pt>
                <c:pt idx="6852">
                  <c:v>39.176913552872904</c:v>
                </c:pt>
                <c:pt idx="6853">
                  <c:v>39.176913553902907</c:v>
                </c:pt>
                <c:pt idx="6854">
                  <c:v>39.176913553589998</c:v>
                </c:pt>
                <c:pt idx="6855">
                  <c:v>39.176913554082503</c:v>
                </c:pt>
                <c:pt idx="6856">
                  <c:v>39.176913553151806</c:v>
                </c:pt>
                <c:pt idx="6857">
                  <c:v>39.176913553663496</c:v>
                </c:pt>
                <c:pt idx="6858">
                  <c:v>39.176913553411197</c:v>
                </c:pt>
                <c:pt idx="6859">
                  <c:v>39.176913553323296</c:v>
                </c:pt>
                <c:pt idx="6860">
                  <c:v>39.176913554196503</c:v>
                </c:pt>
                <c:pt idx="6861">
                  <c:v>39.176913553960503</c:v>
                </c:pt>
                <c:pt idx="6862">
                  <c:v>39.176913554369804</c:v>
                </c:pt>
                <c:pt idx="6863">
                  <c:v>39.176913553443406</c:v>
                </c:pt>
                <c:pt idx="6864">
                  <c:v>39.176913553698199</c:v>
                </c:pt>
                <c:pt idx="6865">
                  <c:v>39.176913553731104</c:v>
                </c:pt>
                <c:pt idx="6866">
                  <c:v>39.176913554938501</c:v>
                </c:pt>
                <c:pt idx="6867">
                  <c:v>39.1769135540628</c:v>
                </c:pt>
                <c:pt idx="6868">
                  <c:v>39.176913553602297</c:v>
                </c:pt>
                <c:pt idx="6869">
                  <c:v>39.176913552988502</c:v>
                </c:pt>
                <c:pt idx="6870">
                  <c:v>39.176913553844102</c:v>
                </c:pt>
                <c:pt idx="6871">
                  <c:v>39.176913553486905</c:v>
                </c:pt>
                <c:pt idx="6872">
                  <c:v>39.176913553816703</c:v>
                </c:pt>
                <c:pt idx="6873">
                  <c:v>39.176913553584697</c:v>
                </c:pt>
                <c:pt idx="6874">
                  <c:v>39.176913553584797</c:v>
                </c:pt>
                <c:pt idx="6875">
                  <c:v>39.176913554395</c:v>
                </c:pt>
                <c:pt idx="6876">
                  <c:v>39.176913554417105</c:v>
                </c:pt>
                <c:pt idx="6877">
                  <c:v>39.176913554262995</c:v>
                </c:pt>
                <c:pt idx="6878">
                  <c:v>39.176913554470197</c:v>
                </c:pt>
                <c:pt idx="6879">
                  <c:v>39.176913553768998</c:v>
                </c:pt>
                <c:pt idx="6880">
                  <c:v>39.176913553859102</c:v>
                </c:pt>
                <c:pt idx="6881">
                  <c:v>39.176913553796503</c:v>
                </c:pt>
                <c:pt idx="6882">
                  <c:v>39.176913553150101</c:v>
                </c:pt>
                <c:pt idx="6883">
                  <c:v>39.176913553825401</c:v>
                </c:pt>
                <c:pt idx="6884">
                  <c:v>39.176913554145997</c:v>
                </c:pt>
                <c:pt idx="6885">
                  <c:v>39.176913554120596</c:v>
                </c:pt>
                <c:pt idx="6886">
                  <c:v>39.176913553380302</c:v>
                </c:pt>
                <c:pt idx="6887">
                  <c:v>39.176913554288305</c:v>
                </c:pt>
                <c:pt idx="6888">
                  <c:v>39.176913553609801</c:v>
                </c:pt>
                <c:pt idx="6889">
                  <c:v>39.176913553733996</c:v>
                </c:pt>
                <c:pt idx="6890">
                  <c:v>39.176913554965701</c:v>
                </c:pt>
                <c:pt idx="6891">
                  <c:v>39.176913554000002</c:v>
                </c:pt>
                <c:pt idx="6892">
                  <c:v>39.176913553454497</c:v>
                </c:pt>
                <c:pt idx="6893">
                  <c:v>39.176913554491499</c:v>
                </c:pt>
                <c:pt idx="6894">
                  <c:v>39.176913553862995</c:v>
                </c:pt>
                <c:pt idx="6895">
                  <c:v>39.176913552887299</c:v>
                </c:pt>
                <c:pt idx="6896">
                  <c:v>39.176913554617606</c:v>
                </c:pt>
                <c:pt idx="6897">
                  <c:v>39.176913553253904</c:v>
                </c:pt>
                <c:pt idx="6898">
                  <c:v>39.176913554788705</c:v>
                </c:pt>
                <c:pt idx="6899">
                  <c:v>39.1769135544127</c:v>
                </c:pt>
                <c:pt idx="6900">
                  <c:v>39.176913554649502</c:v>
                </c:pt>
                <c:pt idx="6901">
                  <c:v>39.1769135540425</c:v>
                </c:pt>
                <c:pt idx="6902">
                  <c:v>39.176913553660903</c:v>
                </c:pt>
                <c:pt idx="6903">
                  <c:v>39.1769135536764</c:v>
                </c:pt>
                <c:pt idx="6904">
                  <c:v>39.176913553982097</c:v>
                </c:pt>
                <c:pt idx="6905">
                  <c:v>39.1769135533808</c:v>
                </c:pt>
                <c:pt idx="6906">
                  <c:v>39.1769135539679</c:v>
                </c:pt>
                <c:pt idx="6907">
                  <c:v>39.176913554410497</c:v>
                </c:pt>
                <c:pt idx="6908">
                  <c:v>39.176913555112606</c:v>
                </c:pt>
                <c:pt idx="6909">
                  <c:v>39.176913553910097</c:v>
                </c:pt>
                <c:pt idx="6910">
                  <c:v>39.176913553563395</c:v>
                </c:pt>
                <c:pt idx="6911">
                  <c:v>39.176913553793398</c:v>
                </c:pt>
                <c:pt idx="6912">
                  <c:v>39.176913554285903</c:v>
                </c:pt>
                <c:pt idx="6913">
                  <c:v>39.1769135538417</c:v>
                </c:pt>
                <c:pt idx="6914">
                  <c:v>39.176913554224903</c:v>
                </c:pt>
                <c:pt idx="6915">
                  <c:v>39.176913553049602</c:v>
                </c:pt>
                <c:pt idx="6916">
                  <c:v>39.176913554197796</c:v>
                </c:pt>
                <c:pt idx="6917">
                  <c:v>39.176913554688198</c:v>
                </c:pt>
                <c:pt idx="6918">
                  <c:v>39.176913553227301</c:v>
                </c:pt>
                <c:pt idx="6919">
                  <c:v>39.176913554132</c:v>
                </c:pt>
                <c:pt idx="6920">
                  <c:v>39.176913554166298</c:v>
                </c:pt>
                <c:pt idx="6921">
                  <c:v>39.176913553523796</c:v>
                </c:pt>
                <c:pt idx="6922">
                  <c:v>39.176913553522404</c:v>
                </c:pt>
                <c:pt idx="6923">
                  <c:v>39.176913553428697</c:v>
                </c:pt>
                <c:pt idx="6924">
                  <c:v>39.176913553790797</c:v>
                </c:pt>
                <c:pt idx="6925">
                  <c:v>39.176913553493101</c:v>
                </c:pt>
                <c:pt idx="6926">
                  <c:v>39.176913553435199</c:v>
                </c:pt>
                <c:pt idx="6927">
                  <c:v>39.176913553148594</c:v>
                </c:pt>
                <c:pt idx="6928">
                  <c:v>39.176913553607797</c:v>
                </c:pt>
                <c:pt idx="6929">
                  <c:v>39.176913553900896</c:v>
                </c:pt>
                <c:pt idx="6930">
                  <c:v>39.176913553123995</c:v>
                </c:pt>
                <c:pt idx="6931">
                  <c:v>39.176913553368998</c:v>
                </c:pt>
                <c:pt idx="6932">
                  <c:v>39.176913554163598</c:v>
                </c:pt>
                <c:pt idx="6933">
                  <c:v>39.176913553440002</c:v>
                </c:pt>
                <c:pt idx="6934">
                  <c:v>39.176913554078602</c:v>
                </c:pt>
                <c:pt idx="6935">
                  <c:v>39.176913554132099</c:v>
                </c:pt>
                <c:pt idx="6936">
                  <c:v>39.176913553916499</c:v>
                </c:pt>
                <c:pt idx="6937">
                  <c:v>39.176913553948296</c:v>
                </c:pt>
                <c:pt idx="6938">
                  <c:v>39.1769135539272</c:v>
                </c:pt>
                <c:pt idx="6939">
                  <c:v>39.176913553560695</c:v>
                </c:pt>
                <c:pt idx="6940">
                  <c:v>39.176913553525196</c:v>
                </c:pt>
                <c:pt idx="6941">
                  <c:v>39.176913553657798</c:v>
                </c:pt>
                <c:pt idx="6942">
                  <c:v>39.1769135533727</c:v>
                </c:pt>
                <c:pt idx="6943">
                  <c:v>39.176913554369101</c:v>
                </c:pt>
                <c:pt idx="6944">
                  <c:v>39.176913554447502</c:v>
                </c:pt>
                <c:pt idx="6945">
                  <c:v>39.1769135536045</c:v>
                </c:pt>
                <c:pt idx="6946">
                  <c:v>39.176913554234702</c:v>
                </c:pt>
                <c:pt idx="6947">
                  <c:v>39.1769135535869</c:v>
                </c:pt>
                <c:pt idx="6948">
                  <c:v>39.176913554061798</c:v>
                </c:pt>
                <c:pt idx="6949">
                  <c:v>39.176913553389596</c:v>
                </c:pt>
                <c:pt idx="6950">
                  <c:v>39.176913553764699</c:v>
                </c:pt>
                <c:pt idx="6951">
                  <c:v>39.176913554058395</c:v>
                </c:pt>
                <c:pt idx="6952">
                  <c:v>39.1769135534526</c:v>
                </c:pt>
                <c:pt idx="6953">
                  <c:v>39.176913554438897</c:v>
                </c:pt>
                <c:pt idx="6954">
                  <c:v>39.176913553048401</c:v>
                </c:pt>
                <c:pt idx="6955">
                  <c:v>39.176913552836901</c:v>
                </c:pt>
                <c:pt idx="6956">
                  <c:v>39.176913554422399</c:v>
                </c:pt>
                <c:pt idx="6957">
                  <c:v>39.176913554122898</c:v>
                </c:pt>
                <c:pt idx="6958">
                  <c:v>39.1769135536872</c:v>
                </c:pt>
                <c:pt idx="6959">
                  <c:v>39.176913554162702</c:v>
                </c:pt>
                <c:pt idx="6960">
                  <c:v>39.176913554509703</c:v>
                </c:pt>
                <c:pt idx="6961">
                  <c:v>39.176913553813804</c:v>
                </c:pt>
                <c:pt idx="6962">
                  <c:v>39.1769135541266</c:v>
                </c:pt>
                <c:pt idx="6963">
                  <c:v>39.176913554113</c:v>
                </c:pt>
                <c:pt idx="6964">
                  <c:v>39.176913553898402</c:v>
                </c:pt>
                <c:pt idx="6965">
                  <c:v>39.176913553588598</c:v>
                </c:pt>
                <c:pt idx="6966">
                  <c:v>39.176913554474098</c:v>
                </c:pt>
                <c:pt idx="6967">
                  <c:v>39.176913554161601</c:v>
                </c:pt>
                <c:pt idx="6968">
                  <c:v>39.176913553889698</c:v>
                </c:pt>
                <c:pt idx="6969">
                  <c:v>39.176913553804198</c:v>
                </c:pt>
                <c:pt idx="6970">
                  <c:v>39.1769135543761</c:v>
                </c:pt>
                <c:pt idx="6971">
                  <c:v>39.176913553247495</c:v>
                </c:pt>
                <c:pt idx="6972">
                  <c:v>39.176913553888298</c:v>
                </c:pt>
                <c:pt idx="6973">
                  <c:v>39.1769135535217</c:v>
                </c:pt>
                <c:pt idx="6974">
                  <c:v>39.176913553975801</c:v>
                </c:pt>
                <c:pt idx="6975">
                  <c:v>39.1769135540235</c:v>
                </c:pt>
                <c:pt idx="6976">
                  <c:v>39.176913553954797</c:v>
                </c:pt>
                <c:pt idx="6977">
                  <c:v>39.1769135529849</c:v>
                </c:pt>
                <c:pt idx="6978">
                  <c:v>39.176913553939698</c:v>
                </c:pt>
                <c:pt idx="6979">
                  <c:v>39.176913553790101</c:v>
                </c:pt>
                <c:pt idx="6980">
                  <c:v>39.176913553903596</c:v>
                </c:pt>
                <c:pt idx="6981">
                  <c:v>39.176913553198204</c:v>
                </c:pt>
                <c:pt idx="6982">
                  <c:v>39.176913553764095</c:v>
                </c:pt>
                <c:pt idx="6983">
                  <c:v>39.176913554259094</c:v>
                </c:pt>
                <c:pt idx="6984">
                  <c:v>39.176913553290994</c:v>
                </c:pt>
                <c:pt idx="6985">
                  <c:v>39.176913553657194</c:v>
                </c:pt>
                <c:pt idx="6986">
                  <c:v>39.176913554451502</c:v>
                </c:pt>
                <c:pt idx="6987">
                  <c:v>39.1769135541685</c:v>
                </c:pt>
                <c:pt idx="6988">
                  <c:v>39.176913553863997</c:v>
                </c:pt>
                <c:pt idx="6989">
                  <c:v>39.176913553684599</c:v>
                </c:pt>
                <c:pt idx="6990">
                  <c:v>39.176913554848504</c:v>
                </c:pt>
                <c:pt idx="6991">
                  <c:v>39.176913553768102</c:v>
                </c:pt>
                <c:pt idx="6992">
                  <c:v>39.176913553251801</c:v>
                </c:pt>
                <c:pt idx="6993">
                  <c:v>39.176913554036901</c:v>
                </c:pt>
                <c:pt idx="6994">
                  <c:v>39.176913554153501</c:v>
                </c:pt>
                <c:pt idx="6995">
                  <c:v>39.176913553581699</c:v>
                </c:pt>
                <c:pt idx="6996">
                  <c:v>39.176913554359196</c:v>
                </c:pt>
                <c:pt idx="6997">
                  <c:v>39.176913553509301</c:v>
                </c:pt>
                <c:pt idx="6998">
                  <c:v>39.176913553269095</c:v>
                </c:pt>
                <c:pt idx="6999">
                  <c:v>39.176913553845402</c:v>
                </c:pt>
                <c:pt idx="7000">
                  <c:v>39.176913553424797</c:v>
                </c:pt>
                <c:pt idx="7001">
                  <c:v>39.176913554044297</c:v>
                </c:pt>
                <c:pt idx="7002">
                  <c:v>39.176913553369303</c:v>
                </c:pt>
                <c:pt idx="7003">
                  <c:v>39.176913553905401</c:v>
                </c:pt>
                <c:pt idx="7004">
                  <c:v>39.176913554384399</c:v>
                </c:pt>
                <c:pt idx="7005">
                  <c:v>39.176913554062402</c:v>
                </c:pt>
                <c:pt idx="7006">
                  <c:v>39.176913554387298</c:v>
                </c:pt>
                <c:pt idx="7007">
                  <c:v>39.176913554310502</c:v>
                </c:pt>
                <c:pt idx="7008">
                  <c:v>39.176913554558496</c:v>
                </c:pt>
                <c:pt idx="7009">
                  <c:v>39.176913553251595</c:v>
                </c:pt>
                <c:pt idx="7010">
                  <c:v>39.176913553799302</c:v>
                </c:pt>
                <c:pt idx="7011">
                  <c:v>39.1769135543395</c:v>
                </c:pt>
                <c:pt idx="7012">
                  <c:v>39.176913553576298</c:v>
                </c:pt>
                <c:pt idx="7013">
                  <c:v>39.176913553687001</c:v>
                </c:pt>
                <c:pt idx="7014">
                  <c:v>39.1769135533793</c:v>
                </c:pt>
                <c:pt idx="7015">
                  <c:v>39.176913554417297</c:v>
                </c:pt>
                <c:pt idx="7016">
                  <c:v>39.176913553620302</c:v>
                </c:pt>
                <c:pt idx="7017">
                  <c:v>39.176913554759501</c:v>
                </c:pt>
                <c:pt idx="7018">
                  <c:v>39.176913553173904</c:v>
                </c:pt>
                <c:pt idx="7019">
                  <c:v>39.176913553717199</c:v>
                </c:pt>
                <c:pt idx="7020">
                  <c:v>39.176913554110797</c:v>
                </c:pt>
                <c:pt idx="7021">
                  <c:v>39.176913554007704</c:v>
                </c:pt>
                <c:pt idx="7022">
                  <c:v>39.176913553545802</c:v>
                </c:pt>
                <c:pt idx="7023">
                  <c:v>39.176913553902502</c:v>
                </c:pt>
                <c:pt idx="7024">
                  <c:v>39.176913552479405</c:v>
                </c:pt>
                <c:pt idx="7025">
                  <c:v>39.176913554179706</c:v>
                </c:pt>
                <c:pt idx="7026">
                  <c:v>39.1769135536939</c:v>
                </c:pt>
                <c:pt idx="7027">
                  <c:v>39.1769135543583</c:v>
                </c:pt>
                <c:pt idx="7028">
                  <c:v>39.176913553094799</c:v>
                </c:pt>
                <c:pt idx="7029">
                  <c:v>39.176913554082802</c:v>
                </c:pt>
                <c:pt idx="7030">
                  <c:v>39.176913553531399</c:v>
                </c:pt>
                <c:pt idx="7031">
                  <c:v>39.176913554157402</c:v>
                </c:pt>
                <c:pt idx="7032">
                  <c:v>39.176913553924699</c:v>
                </c:pt>
                <c:pt idx="7033">
                  <c:v>39.176913553718499</c:v>
                </c:pt>
                <c:pt idx="7034">
                  <c:v>39.176913554158197</c:v>
                </c:pt>
                <c:pt idx="7035">
                  <c:v>39.1769135538648</c:v>
                </c:pt>
                <c:pt idx="7036">
                  <c:v>39.176913554065003</c:v>
                </c:pt>
                <c:pt idx="7037">
                  <c:v>39.176913554355004</c:v>
                </c:pt>
                <c:pt idx="7038">
                  <c:v>39.176913554059801</c:v>
                </c:pt>
                <c:pt idx="7039">
                  <c:v>39.176913554021603</c:v>
                </c:pt>
                <c:pt idx="7040">
                  <c:v>39.176913553366703</c:v>
                </c:pt>
                <c:pt idx="7041">
                  <c:v>39.176913553187802</c:v>
                </c:pt>
                <c:pt idx="7042">
                  <c:v>39.176913554686294</c:v>
                </c:pt>
                <c:pt idx="7043">
                  <c:v>39.176913553890302</c:v>
                </c:pt>
                <c:pt idx="7044">
                  <c:v>39.176913553994495</c:v>
                </c:pt>
                <c:pt idx="7045">
                  <c:v>39.1769135535015</c:v>
                </c:pt>
                <c:pt idx="7046">
                  <c:v>39.176913554227802</c:v>
                </c:pt>
                <c:pt idx="7047">
                  <c:v>39.176913554371801</c:v>
                </c:pt>
                <c:pt idx="7048">
                  <c:v>39.176913553810401</c:v>
                </c:pt>
                <c:pt idx="7049">
                  <c:v>39.176913553505699</c:v>
                </c:pt>
                <c:pt idx="7050">
                  <c:v>39.176913553669905</c:v>
                </c:pt>
                <c:pt idx="7051">
                  <c:v>39.176913553614703</c:v>
                </c:pt>
                <c:pt idx="7052">
                  <c:v>39.176913554779702</c:v>
                </c:pt>
                <c:pt idx="7053">
                  <c:v>39.176913553617801</c:v>
                </c:pt>
                <c:pt idx="7054">
                  <c:v>39.176913553209403</c:v>
                </c:pt>
                <c:pt idx="7055">
                  <c:v>39.176913553059705</c:v>
                </c:pt>
                <c:pt idx="7056">
                  <c:v>39.176913554083399</c:v>
                </c:pt>
                <c:pt idx="7057">
                  <c:v>39.176913554183997</c:v>
                </c:pt>
                <c:pt idx="7058">
                  <c:v>39.176913554054401</c:v>
                </c:pt>
                <c:pt idx="7059">
                  <c:v>39.176913554034904</c:v>
                </c:pt>
                <c:pt idx="7060">
                  <c:v>39.176913553426296</c:v>
                </c:pt>
                <c:pt idx="7061">
                  <c:v>39.176913554208703</c:v>
                </c:pt>
                <c:pt idx="7062">
                  <c:v>39.176913553996798</c:v>
                </c:pt>
                <c:pt idx="7063">
                  <c:v>39.176913554268296</c:v>
                </c:pt>
                <c:pt idx="7064">
                  <c:v>39.176913554002397</c:v>
                </c:pt>
                <c:pt idx="7065">
                  <c:v>39.176913553543301</c:v>
                </c:pt>
                <c:pt idx="7066">
                  <c:v>39.176913553375904</c:v>
                </c:pt>
                <c:pt idx="7067">
                  <c:v>39.176913553788502</c:v>
                </c:pt>
                <c:pt idx="7068">
                  <c:v>39.176913554037903</c:v>
                </c:pt>
                <c:pt idx="7069">
                  <c:v>39.176913554538295</c:v>
                </c:pt>
                <c:pt idx="7070">
                  <c:v>39.176913553193401</c:v>
                </c:pt>
                <c:pt idx="7071">
                  <c:v>39.176913554224797</c:v>
                </c:pt>
                <c:pt idx="7072">
                  <c:v>39.1769135536737</c:v>
                </c:pt>
                <c:pt idx="7073">
                  <c:v>39.176913553622896</c:v>
                </c:pt>
                <c:pt idx="7074">
                  <c:v>39.176913554087101</c:v>
                </c:pt>
                <c:pt idx="7075">
                  <c:v>39.1769135539122</c:v>
                </c:pt>
                <c:pt idx="7076">
                  <c:v>39.176913554103905</c:v>
                </c:pt>
                <c:pt idx="7077">
                  <c:v>39.176913553277394</c:v>
                </c:pt>
                <c:pt idx="7078">
                  <c:v>39.1769135540112</c:v>
                </c:pt>
                <c:pt idx="7079">
                  <c:v>39.1769135540384</c:v>
                </c:pt>
                <c:pt idx="7080">
                  <c:v>39.176913554951597</c:v>
                </c:pt>
                <c:pt idx="7081">
                  <c:v>39.1769135536926</c:v>
                </c:pt>
                <c:pt idx="7082">
                  <c:v>39.1769135540072</c:v>
                </c:pt>
                <c:pt idx="7083">
                  <c:v>39.176913553085797</c:v>
                </c:pt>
                <c:pt idx="7084">
                  <c:v>39.176913554510705</c:v>
                </c:pt>
                <c:pt idx="7085">
                  <c:v>39.1769135534919</c:v>
                </c:pt>
                <c:pt idx="7086">
                  <c:v>39.176913553359697</c:v>
                </c:pt>
                <c:pt idx="7087">
                  <c:v>39.176913553649001</c:v>
                </c:pt>
                <c:pt idx="7088">
                  <c:v>39.176913554568401</c:v>
                </c:pt>
                <c:pt idx="7089">
                  <c:v>39.1769135540207</c:v>
                </c:pt>
                <c:pt idx="7090">
                  <c:v>39.176913554312904</c:v>
                </c:pt>
                <c:pt idx="7091">
                  <c:v>39.176913554733694</c:v>
                </c:pt>
                <c:pt idx="7092">
                  <c:v>39.176913554007598</c:v>
                </c:pt>
                <c:pt idx="7093">
                  <c:v>39.176913554091399</c:v>
                </c:pt>
                <c:pt idx="7094">
                  <c:v>39.176913553840002</c:v>
                </c:pt>
                <c:pt idx="7095">
                  <c:v>39.1769135543366</c:v>
                </c:pt>
                <c:pt idx="7096">
                  <c:v>39.176913553626299</c:v>
                </c:pt>
                <c:pt idx="7097">
                  <c:v>39.176913554016402</c:v>
                </c:pt>
                <c:pt idx="7098">
                  <c:v>39.176913553616401</c:v>
                </c:pt>
                <c:pt idx="7099">
                  <c:v>39.176913553436499</c:v>
                </c:pt>
                <c:pt idx="7100">
                  <c:v>39.176913553263404</c:v>
                </c:pt>
                <c:pt idx="7101">
                  <c:v>39.1769135530078</c:v>
                </c:pt>
                <c:pt idx="7102">
                  <c:v>39.176913553780004</c:v>
                </c:pt>
                <c:pt idx="7103">
                  <c:v>39.176913552846798</c:v>
                </c:pt>
                <c:pt idx="7104">
                  <c:v>39.176913554048397</c:v>
                </c:pt>
                <c:pt idx="7105">
                  <c:v>39.1769135537034</c:v>
                </c:pt>
                <c:pt idx="7106">
                  <c:v>39.176913553893201</c:v>
                </c:pt>
                <c:pt idx="7107">
                  <c:v>39.176913554168195</c:v>
                </c:pt>
                <c:pt idx="7108">
                  <c:v>39.176913553651701</c:v>
                </c:pt>
                <c:pt idx="7109">
                  <c:v>39.176913553566202</c:v>
                </c:pt>
                <c:pt idx="7110">
                  <c:v>39.176913554379702</c:v>
                </c:pt>
                <c:pt idx="7111">
                  <c:v>39.176913554593902</c:v>
                </c:pt>
                <c:pt idx="7112">
                  <c:v>39.176913553705496</c:v>
                </c:pt>
                <c:pt idx="7113">
                  <c:v>39.1769135534486</c:v>
                </c:pt>
                <c:pt idx="7114">
                  <c:v>39.1769135541917</c:v>
                </c:pt>
                <c:pt idx="7115">
                  <c:v>39.176913553668903</c:v>
                </c:pt>
                <c:pt idx="7116">
                  <c:v>39.176913553607299</c:v>
                </c:pt>
                <c:pt idx="7117">
                  <c:v>39.176913553578302</c:v>
                </c:pt>
                <c:pt idx="7118">
                  <c:v>39.176913554115401</c:v>
                </c:pt>
                <c:pt idx="7119">
                  <c:v>39.176913554771097</c:v>
                </c:pt>
                <c:pt idx="7120">
                  <c:v>39.176913553723999</c:v>
                </c:pt>
                <c:pt idx="7121">
                  <c:v>39.176913553349294</c:v>
                </c:pt>
                <c:pt idx="7122">
                  <c:v>39.176913554188303</c:v>
                </c:pt>
                <c:pt idx="7123">
                  <c:v>39.1769135535896</c:v>
                </c:pt>
                <c:pt idx="7124">
                  <c:v>39.176913553888795</c:v>
                </c:pt>
                <c:pt idx="7125">
                  <c:v>39.176913553473696</c:v>
                </c:pt>
                <c:pt idx="7126">
                  <c:v>39.1769135528085</c:v>
                </c:pt>
                <c:pt idx="7127">
                  <c:v>39.176913553965001</c:v>
                </c:pt>
                <c:pt idx="7128">
                  <c:v>39.176913553797505</c:v>
                </c:pt>
                <c:pt idx="7129">
                  <c:v>39.176913554570397</c:v>
                </c:pt>
                <c:pt idx="7130">
                  <c:v>39.176913553540601</c:v>
                </c:pt>
                <c:pt idx="7131">
                  <c:v>39.176913553733499</c:v>
                </c:pt>
                <c:pt idx="7132">
                  <c:v>39.176913553918197</c:v>
                </c:pt>
                <c:pt idx="7133">
                  <c:v>39.176913553634499</c:v>
                </c:pt>
                <c:pt idx="7134">
                  <c:v>39.176913553787898</c:v>
                </c:pt>
                <c:pt idx="7135">
                  <c:v>39.1769135538594</c:v>
                </c:pt>
                <c:pt idx="7136">
                  <c:v>39.176913554217997</c:v>
                </c:pt>
                <c:pt idx="7137">
                  <c:v>39.176913553609403</c:v>
                </c:pt>
                <c:pt idx="7138">
                  <c:v>39.176913554306303</c:v>
                </c:pt>
                <c:pt idx="7139">
                  <c:v>39.176913553742196</c:v>
                </c:pt>
                <c:pt idx="7140">
                  <c:v>39.176913553954499</c:v>
                </c:pt>
                <c:pt idx="7141">
                  <c:v>39.176913554476002</c:v>
                </c:pt>
                <c:pt idx="7142">
                  <c:v>39.1769135537102</c:v>
                </c:pt>
                <c:pt idx="7143">
                  <c:v>39.176913554126699</c:v>
                </c:pt>
                <c:pt idx="7144">
                  <c:v>39.176913554033902</c:v>
                </c:pt>
                <c:pt idx="7145">
                  <c:v>39.176913553355099</c:v>
                </c:pt>
                <c:pt idx="7146">
                  <c:v>39.176913553202404</c:v>
                </c:pt>
                <c:pt idx="7147">
                  <c:v>39.176913553928301</c:v>
                </c:pt>
                <c:pt idx="7148">
                  <c:v>39.176913554639803</c:v>
                </c:pt>
                <c:pt idx="7149">
                  <c:v>39.176913553232396</c:v>
                </c:pt>
                <c:pt idx="7150">
                  <c:v>39.176913554137698</c:v>
                </c:pt>
                <c:pt idx="7151">
                  <c:v>39.176913553717398</c:v>
                </c:pt>
                <c:pt idx="7152">
                  <c:v>39.176913553469902</c:v>
                </c:pt>
                <c:pt idx="7153">
                  <c:v>39.176913553476894</c:v>
                </c:pt>
                <c:pt idx="7154">
                  <c:v>39.176913553754503</c:v>
                </c:pt>
                <c:pt idx="7155">
                  <c:v>39.176913553802699</c:v>
                </c:pt>
                <c:pt idx="7156">
                  <c:v>39.1769135534228</c:v>
                </c:pt>
                <c:pt idx="7157">
                  <c:v>39.176913553580704</c:v>
                </c:pt>
                <c:pt idx="7158">
                  <c:v>39.176913553165704</c:v>
                </c:pt>
                <c:pt idx="7159">
                  <c:v>39.176913553829699</c:v>
                </c:pt>
                <c:pt idx="7160">
                  <c:v>39.1769135538744</c:v>
                </c:pt>
                <c:pt idx="7161">
                  <c:v>39.176913553481697</c:v>
                </c:pt>
                <c:pt idx="7162">
                  <c:v>39.176913554440397</c:v>
                </c:pt>
                <c:pt idx="7163">
                  <c:v>39.176913553492298</c:v>
                </c:pt>
                <c:pt idx="7164">
                  <c:v>39.176913553237</c:v>
                </c:pt>
                <c:pt idx="7165">
                  <c:v>39.176913553864701</c:v>
                </c:pt>
                <c:pt idx="7166">
                  <c:v>39.176913552936199</c:v>
                </c:pt>
                <c:pt idx="7167">
                  <c:v>39.176913554520503</c:v>
                </c:pt>
                <c:pt idx="7168">
                  <c:v>39.176913553035497</c:v>
                </c:pt>
                <c:pt idx="7169">
                  <c:v>39.176913552885701</c:v>
                </c:pt>
                <c:pt idx="7170">
                  <c:v>39.176913554290699</c:v>
                </c:pt>
                <c:pt idx="7171">
                  <c:v>39.176913554141805</c:v>
                </c:pt>
                <c:pt idx="7172">
                  <c:v>39.176913553821507</c:v>
                </c:pt>
                <c:pt idx="7173">
                  <c:v>39.176913553206596</c:v>
                </c:pt>
                <c:pt idx="7174">
                  <c:v>39.176913553854604</c:v>
                </c:pt>
                <c:pt idx="7175">
                  <c:v>39.176913554476599</c:v>
                </c:pt>
                <c:pt idx="7176">
                  <c:v>39.176913554135801</c:v>
                </c:pt>
                <c:pt idx="7177">
                  <c:v>39.176913553540295</c:v>
                </c:pt>
                <c:pt idx="7178">
                  <c:v>39.176913553386598</c:v>
                </c:pt>
                <c:pt idx="7179">
                  <c:v>39.1769135539137</c:v>
                </c:pt>
                <c:pt idx="7180">
                  <c:v>39.176913553960603</c:v>
                </c:pt>
                <c:pt idx="7181">
                  <c:v>39.176913554456</c:v>
                </c:pt>
                <c:pt idx="7182">
                  <c:v>39.176913554393799</c:v>
                </c:pt>
                <c:pt idx="7183">
                  <c:v>39.176913553866399</c:v>
                </c:pt>
                <c:pt idx="7184">
                  <c:v>39.176913553436698</c:v>
                </c:pt>
                <c:pt idx="7185">
                  <c:v>39.176913554019499</c:v>
                </c:pt>
                <c:pt idx="7186">
                  <c:v>39.176913553820604</c:v>
                </c:pt>
                <c:pt idx="7187">
                  <c:v>39.176913554144804</c:v>
                </c:pt>
                <c:pt idx="7188">
                  <c:v>39.176913553999405</c:v>
                </c:pt>
                <c:pt idx="7189">
                  <c:v>39.176913554719299</c:v>
                </c:pt>
                <c:pt idx="7190">
                  <c:v>39.176913553515497</c:v>
                </c:pt>
                <c:pt idx="7191">
                  <c:v>39.176913553394805</c:v>
                </c:pt>
                <c:pt idx="7192">
                  <c:v>39.176913553238805</c:v>
                </c:pt>
                <c:pt idx="7193">
                  <c:v>39.176913553866001</c:v>
                </c:pt>
                <c:pt idx="7194">
                  <c:v>39.176913553407005</c:v>
                </c:pt>
                <c:pt idx="7195">
                  <c:v>39.176913553818402</c:v>
                </c:pt>
                <c:pt idx="7196">
                  <c:v>39.176913553534497</c:v>
                </c:pt>
                <c:pt idx="7197">
                  <c:v>39.176913553739496</c:v>
                </c:pt>
                <c:pt idx="7198">
                  <c:v>39.176913554303795</c:v>
                </c:pt>
                <c:pt idx="7199">
                  <c:v>39.1769135544601</c:v>
                </c:pt>
                <c:pt idx="7200">
                  <c:v>39.176913553741997</c:v>
                </c:pt>
                <c:pt idx="7201">
                  <c:v>39.1769135538025</c:v>
                </c:pt>
                <c:pt idx="7202">
                  <c:v>39.1769135534798</c:v>
                </c:pt>
                <c:pt idx="7203">
                  <c:v>39.176913554654</c:v>
                </c:pt>
                <c:pt idx="7204">
                  <c:v>39.176913554025404</c:v>
                </c:pt>
                <c:pt idx="7205">
                  <c:v>39.1769135537252</c:v>
                </c:pt>
                <c:pt idx="7206">
                  <c:v>39.1769135541889</c:v>
                </c:pt>
                <c:pt idx="7207">
                  <c:v>39.176913554084102</c:v>
                </c:pt>
                <c:pt idx="7208">
                  <c:v>39.176913552792598</c:v>
                </c:pt>
                <c:pt idx="7209">
                  <c:v>39.176913554175897</c:v>
                </c:pt>
                <c:pt idx="7210">
                  <c:v>39.176913553955401</c:v>
                </c:pt>
                <c:pt idx="7211">
                  <c:v>39.176913553620302</c:v>
                </c:pt>
                <c:pt idx="7212">
                  <c:v>39.176913553653606</c:v>
                </c:pt>
                <c:pt idx="7213">
                  <c:v>39.176913553542306</c:v>
                </c:pt>
                <c:pt idx="7214">
                  <c:v>39.176913553521899</c:v>
                </c:pt>
                <c:pt idx="7215">
                  <c:v>39.176913554934096</c:v>
                </c:pt>
                <c:pt idx="7216">
                  <c:v>39.176913553258196</c:v>
                </c:pt>
                <c:pt idx="7217">
                  <c:v>39.176913553309504</c:v>
                </c:pt>
                <c:pt idx="7218">
                  <c:v>39.176913553603399</c:v>
                </c:pt>
                <c:pt idx="7219">
                  <c:v>39.176913553861198</c:v>
                </c:pt>
                <c:pt idx="7220">
                  <c:v>39.176913553943699</c:v>
                </c:pt>
                <c:pt idx="7221">
                  <c:v>39.176913553756997</c:v>
                </c:pt>
                <c:pt idx="7222">
                  <c:v>39.176913554962404</c:v>
                </c:pt>
                <c:pt idx="7223">
                  <c:v>39.176913553417904</c:v>
                </c:pt>
                <c:pt idx="7224">
                  <c:v>39.176913554705806</c:v>
                </c:pt>
                <c:pt idx="7225">
                  <c:v>39.176913554065301</c:v>
                </c:pt>
                <c:pt idx="7226">
                  <c:v>39.176913553990595</c:v>
                </c:pt>
                <c:pt idx="7227">
                  <c:v>39.176913553636105</c:v>
                </c:pt>
                <c:pt idx="7228">
                  <c:v>39.1769135532927</c:v>
                </c:pt>
                <c:pt idx="7229">
                  <c:v>39.176913554228804</c:v>
                </c:pt>
                <c:pt idx="7230">
                  <c:v>39.176913553176796</c:v>
                </c:pt>
                <c:pt idx="7231">
                  <c:v>39.176913554100501</c:v>
                </c:pt>
                <c:pt idx="7232">
                  <c:v>39.176913553640702</c:v>
                </c:pt>
                <c:pt idx="7233">
                  <c:v>39.176913554259201</c:v>
                </c:pt>
                <c:pt idx="7234">
                  <c:v>39.176913554308399</c:v>
                </c:pt>
                <c:pt idx="7235">
                  <c:v>39.1769135544954</c:v>
                </c:pt>
                <c:pt idx="7236">
                  <c:v>39.176913553914495</c:v>
                </c:pt>
                <c:pt idx="7237">
                  <c:v>39.176913554340203</c:v>
                </c:pt>
                <c:pt idx="7238">
                  <c:v>39.176913554371502</c:v>
                </c:pt>
                <c:pt idx="7239">
                  <c:v>39.176913554219198</c:v>
                </c:pt>
                <c:pt idx="7240">
                  <c:v>39.176913554478794</c:v>
                </c:pt>
                <c:pt idx="7241">
                  <c:v>39.176913553100604</c:v>
                </c:pt>
                <c:pt idx="7242">
                  <c:v>39.176913553728703</c:v>
                </c:pt>
                <c:pt idx="7243">
                  <c:v>39.176913553577698</c:v>
                </c:pt>
                <c:pt idx="7244">
                  <c:v>39.176913553688799</c:v>
                </c:pt>
                <c:pt idx="7245">
                  <c:v>39.176913553397803</c:v>
                </c:pt>
                <c:pt idx="7246">
                  <c:v>39.176913553593202</c:v>
                </c:pt>
                <c:pt idx="7247">
                  <c:v>39.176913553635899</c:v>
                </c:pt>
                <c:pt idx="7248">
                  <c:v>39.176913553653399</c:v>
                </c:pt>
                <c:pt idx="7249">
                  <c:v>39.176913554211403</c:v>
                </c:pt>
                <c:pt idx="7250">
                  <c:v>39.176913553935897</c:v>
                </c:pt>
                <c:pt idx="7251">
                  <c:v>39.1769135543773</c:v>
                </c:pt>
                <c:pt idx="7252">
                  <c:v>39.176913554129598</c:v>
                </c:pt>
                <c:pt idx="7253">
                  <c:v>39.176913553249697</c:v>
                </c:pt>
                <c:pt idx="7254">
                  <c:v>39.1769135532641</c:v>
                </c:pt>
                <c:pt idx="7255">
                  <c:v>39.176913553289197</c:v>
                </c:pt>
                <c:pt idx="7256">
                  <c:v>39.176913554463496</c:v>
                </c:pt>
                <c:pt idx="7257">
                  <c:v>39.176913553812199</c:v>
                </c:pt>
                <c:pt idx="7258">
                  <c:v>39.176913554044603</c:v>
                </c:pt>
                <c:pt idx="7259">
                  <c:v>39.176913553873398</c:v>
                </c:pt>
                <c:pt idx="7260">
                  <c:v>39.176913553822097</c:v>
                </c:pt>
                <c:pt idx="7261">
                  <c:v>39.176913554416899</c:v>
                </c:pt>
                <c:pt idx="7262">
                  <c:v>39.176913554038507</c:v>
                </c:pt>
                <c:pt idx="7263">
                  <c:v>39.176913553587696</c:v>
                </c:pt>
                <c:pt idx="7264">
                  <c:v>39.176913554611097</c:v>
                </c:pt>
                <c:pt idx="7265">
                  <c:v>39.176913553754005</c:v>
                </c:pt>
                <c:pt idx="7266">
                  <c:v>39.176913554227696</c:v>
                </c:pt>
                <c:pt idx="7267">
                  <c:v>39.176913554357299</c:v>
                </c:pt>
                <c:pt idx="7268">
                  <c:v>39.176913553857304</c:v>
                </c:pt>
                <c:pt idx="7269">
                  <c:v>39.1769135544451</c:v>
                </c:pt>
                <c:pt idx="7270">
                  <c:v>39.176913554166404</c:v>
                </c:pt>
                <c:pt idx="7271">
                  <c:v>39.176913552777002</c:v>
                </c:pt>
                <c:pt idx="7272">
                  <c:v>39.176913553895297</c:v>
                </c:pt>
                <c:pt idx="7273">
                  <c:v>39.176913553729499</c:v>
                </c:pt>
                <c:pt idx="7274">
                  <c:v>39.176913554023201</c:v>
                </c:pt>
                <c:pt idx="7275">
                  <c:v>39.176913553605395</c:v>
                </c:pt>
                <c:pt idx="7276">
                  <c:v>39.1769135534254</c:v>
                </c:pt>
                <c:pt idx="7277">
                  <c:v>39.176913554091897</c:v>
                </c:pt>
                <c:pt idx="7278">
                  <c:v>39.176913554480805</c:v>
                </c:pt>
                <c:pt idx="7279">
                  <c:v>39.176913553517103</c:v>
                </c:pt>
                <c:pt idx="7280">
                  <c:v>39.176913554090305</c:v>
                </c:pt>
                <c:pt idx="7281">
                  <c:v>39.176913553161697</c:v>
                </c:pt>
                <c:pt idx="7282">
                  <c:v>39.176913553235899</c:v>
                </c:pt>
                <c:pt idx="7283">
                  <c:v>39.176913553813804</c:v>
                </c:pt>
                <c:pt idx="7284">
                  <c:v>39.176913554010902</c:v>
                </c:pt>
                <c:pt idx="7285">
                  <c:v>39.176913553715899</c:v>
                </c:pt>
                <c:pt idx="7286">
                  <c:v>39.176913554720002</c:v>
                </c:pt>
                <c:pt idx="7287">
                  <c:v>39.176913553317199</c:v>
                </c:pt>
                <c:pt idx="7288">
                  <c:v>39.176913553883196</c:v>
                </c:pt>
                <c:pt idx="7289">
                  <c:v>39.176913554294799</c:v>
                </c:pt>
                <c:pt idx="7290">
                  <c:v>39.176913554386601</c:v>
                </c:pt>
                <c:pt idx="7291">
                  <c:v>39.176913553709298</c:v>
                </c:pt>
                <c:pt idx="7292">
                  <c:v>39.1769135534147</c:v>
                </c:pt>
                <c:pt idx="7293">
                  <c:v>39.176913552651101</c:v>
                </c:pt>
                <c:pt idx="7294">
                  <c:v>39.176913553640702</c:v>
                </c:pt>
                <c:pt idx="7295">
                  <c:v>39.176913553881803</c:v>
                </c:pt>
                <c:pt idx="7296">
                  <c:v>39.1769135534405</c:v>
                </c:pt>
                <c:pt idx="7297">
                  <c:v>39.176913554496501</c:v>
                </c:pt>
                <c:pt idx="7298">
                  <c:v>39.176913553554705</c:v>
                </c:pt>
                <c:pt idx="7299">
                  <c:v>39.176913553568696</c:v>
                </c:pt>
                <c:pt idx="7300">
                  <c:v>39.176913553766703</c:v>
                </c:pt>
                <c:pt idx="7301">
                  <c:v>39.1769135547069</c:v>
                </c:pt>
                <c:pt idx="7302">
                  <c:v>39.176913553621304</c:v>
                </c:pt>
                <c:pt idx="7303">
                  <c:v>39.176913554150403</c:v>
                </c:pt>
                <c:pt idx="7304">
                  <c:v>39.176913554643903</c:v>
                </c:pt>
                <c:pt idx="7305">
                  <c:v>39.176913554099698</c:v>
                </c:pt>
                <c:pt idx="7306">
                  <c:v>39.176913553758297</c:v>
                </c:pt>
                <c:pt idx="7307">
                  <c:v>39.176913553358702</c:v>
                </c:pt>
                <c:pt idx="7308">
                  <c:v>39.176913553298</c:v>
                </c:pt>
                <c:pt idx="7309">
                  <c:v>39.176913553891502</c:v>
                </c:pt>
                <c:pt idx="7310">
                  <c:v>39.176913554000201</c:v>
                </c:pt>
                <c:pt idx="7311">
                  <c:v>39.176913553964795</c:v>
                </c:pt>
                <c:pt idx="7312">
                  <c:v>39.176913553595398</c:v>
                </c:pt>
                <c:pt idx="7313">
                  <c:v>39.176913554600105</c:v>
                </c:pt>
                <c:pt idx="7314">
                  <c:v>39.176913554678798</c:v>
                </c:pt>
                <c:pt idx="7315">
                  <c:v>39.176913553270595</c:v>
                </c:pt>
                <c:pt idx="7316">
                  <c:v>39.1769135533252</c:v>
                </c:pt>
                <c:pt idx="7317">
                  <c:v>39.176913554110705</c:v>
                </c:pt>
                <c:pt idx="7318">
                  <c:v>39.176913553587099</c:v>
                </c:pt>
                <c:pt idx="7319">
                  <c:v>39.176913554063695</c:v>
                </c:pt>
                <c:pt idx="7320">
                  <c:v>39.176913554814099</c:v>
                </c:pt>
                <c:pt idx="7321">
                  <c:v>39.176913553719302</c:v>
                </c:pt>
                <c:pt idx="7322">
                  <c:v>39.176913553863805</c:v>
                </c:pt>
                <c:pt idx="7323">
                  <c:v>39.176913554047502</c:v>
                </c:pt>
                <c:pt idx="7324">
                  <c:v>39.176913554096402</c:v>
                </c:pt>
                <c:pt idx="7325">
                  <c:v>39.176913553619599</c:v>
                </c:pt>
                <c:pt idx="7326">
                  <c:v>39.176913553556901</c:v>
                </c:pt>
                <c:pt idx="7327">
                  <c:v>39.1769135530188</c:v>
                </c:pt>
                <c:pt idx="7328">
                  <c:v>39.176913553358297</c:v>
                </c:pt>
                <c:pt idx="7329">
                  <c:v>39.176913553378803</c:v>
                </c:pt>
                <c:pt idx="7330">
                  <c:v>39.176913553521096</c:v>
                </c:pt>
                <c:pt idx="7331">
                  <c:v>39.1769135533998</c:v>
                </c:pt>
                <c:pt idx="7332">
                  <c:v>39.176913553597899</c:v>
                </c:pt>
                <c:pt idx="7333">
                  <c:v>39.176913554087299</c:v>
                </c:pt>
                <c:pt idx="7334">
                  <c:v>39.176913554059801</c:v>
                </c:pt>
                <c:pt idx="7335">
                  <c:v>39.176913552573303</c:v>
                </c:pt>
                <c:pt idx="7336">
                  <c:v>39.1769135533522</c:v>
                </c:pt>
                <c:pt idx="7337">
                  <c:v>39.176913553684003</c:v>
                </c:pt>
                <c:pt idx="7338">
                  <c:v>39.176913553379499</c:v>
                </c:pt>
                <c:pt idx="7339">
                  <c:v>39.176913553882201</c:v>
                </c:pt>
                <c:pt idx="7340">
                  <c:v>39.1769135540628</c:v>
                </c:pt>
                <c:pt idx="7341">
                  <c:v>39.1769135546445</c:v>
                </c:pt>
                <c:pt idx="7342">
                  <c:v>39.176913554407903</c:v>
                </c:pt>
                <c:pt idx="7343">
                  <c:v>39.176913553978103</c:v>
                </c:pt>
                <c:pt idx="7344">
                  <c:v>39.176913553508896</c:v>
                </c:pt>
                <c:pt idx="7345">
                  <c:v>39.176913554075206</c:v>
                </c:pt>
                <c:pt idx="7346">
                  <c:v>39.176913553899197</c:v>
                </c:pt>
                <c:pt idx="7347">
                  <c:v>39.1769135540099</c:v>
                </c:pt>
                <c:pt idx="7348">
                  <c:v>39.176913553604699</c:v>
                </c:pt>
                <c:pt idx="7349">
                  <c:v>39.176913553816703</c:v>
                </c:pt>
                <c:pt idx="7350">
                  <c:v>39.176913553883196</c:v>
                </c:pt>
                <c:pt idx="7351">
                  <c:v>39.176913554221194</c:v>
                </c:pt>
                <c:pt idx="7352">
                  <c:v>39.176913553986303</c:v>
                </c:pt>
                <c:pt idx="7353">
                  <c:v>39.176913553752598</c:v>
                </c:pt>
                <c:pt idx="7354">
                  <c:v>39.176913554015499</c:v>
                </c:pt>
                <c:pt idx="7355">
                  <c:v>39.176913554442201</c:v>
                </c:pt>
                <c:pt idx="7356">
                  <c:v>39.176913554135304</c:v>
                </c:pt>
                <c:pt idx="7357">
                  <c:v>39.176913553486202</c:v>
                </c:pt>
                <c:pt idx="7358">
                  <c:v>39.176913554182995</c:v>
                </c:pt>
                <c:pt idx="7359">
                  <c:v>39.176913553565797</c:v>
                </c:pt>
                <c:pt idx="7360">
                  <c:v>39.176913553865901</c:v>
                </c:pt>
                <c:pt idx="7361">
                  <c:v>39.176913553078599</c:v>
                </c:pt>
                <c:pt idx="7362">
                  <c:v>39.176913553376501</c:v>
                </c:pt>
                <c:pt idx="7363">
                  <c:v>39.176913554274897</c:v>
                </c:pt>
                <c:pt idx="7364">
                  <c:v>39.176913553599299</c:v>
                </c:pt>
                <c:pt idx="7365">
                  <c:v>39.176913553554002</c:v>
                </c:pt>
                <c:pt idx="7366">
                  <c:v>39.176913554426697</c:v>
                </c:pt>
                <c:pt idx="7367">
                  <c:v>39.176913553887502</c:v>
                </c:pt>
                <c:pt idx="7368">
                  <c:v>39.176913553679604</c:v>
                </c:pt>
                <c:pt idx="7369">
                  <c:v>39.1769135537225</c:v>
                </c:pt>
                <c:pt idx="7370">
                  <c:v>39.176913553231195</c:v>
                </c:pt>
                <c:pt idx="7371">
                  <c:v>39.176913553564901</c:v>
                </c:pt>
                <c:pt idx="7372">
                  <c:v>39.176913554087399</c:v>
                </c:pt>
                <c:pt idx="7373">
                  <c:v>39.176913554173595</c:v>
                </c:pt>
                <c:pt idx="7374">
                  <c:v>39.176913554284702</c:v>
                </c:pt>
                <c:pt idx="7375">
                  <c:v>39.176913554431898</c:v>
                </c:pt>
                <c:pt idx="7376">
                  <c:v>39.176913553789397</c:v>
                </c:pt>
                <c:pt idx="7377">
                  <c:v>39.176913553753401</c:v>
                </c:pt>
                <c:pt idx="7378">
                  <c:v>39.176913553301098</c:v>
                </c:pt>
                <c:pt idx="7379">
                  <c:v>39.176913553870904</c:v>
                </c:pt>
                <c:pt idx="7380">
                  <c:v>39.176913555017499</c:v>
                </c:pt>
                <c:pt idx="7381">
                  <c:v>39.176913553581997</c:v>
                </c:pt>
                <c:pt idx="7382">
                  <c:v>39.176913554140803</c:v>
                </c:pt>
                <c:pt idx="7383">
                  <c:v>39.176913554600702</c:v>
                </c:pt>
                <c:pt idx="7384">
                  <c:v>39.1769135541875</c:v>
                </c:pt>
                <c:pt idx="7385">
                  <c:v>39.176913553719899</c:v>
                </c:pt>
                <c:pt idx="7386">
                  <c:v>39.176913554274705</c:v>
                </c:pt>
                <c:pt idx="7387">
                  <c:v>39.176913553933304</c:v>
                </c:pt>
                <c:pt idx="7388">
                  <c:v>39.176913554216796</c:v>
                </c:pt>
                <c:pt idx="7389">
                  <c:v>39.176913553821599</c:v>
                </c:pt>
                <c:pt idx="7390">
                  <c:v>39.1769135539027</c:v>
                </c:pt>
                <c:pt idx="7391">
                  <c:v>39.176913553997998</c:v>
                </c:pt>
                <c:pt idx="7392">
                  <c:v>39.1769135538296</c:v>
                </c:pt>
                <c:pt idx="7393">
                  <c:v>39.1769135532275</c:v>
                </c:pt>
                <c:pt idx="7394">
                  <c:v>39.176913553427198</c:v>
                </c:pt>
                <c:pt idx="7395">
                  <c:v>39.176913554082802</c:v>
                </c:pt>
                <c:pt idx="7396">
                  <c:v>39.176913553157597</c:v>
                </c:pt>
                <c:pt idx="7397">
                  <c:v>39.176913554265198</c:v>
                </c:pt>
                <c:pt idx="7398">
                  <c:v>39.176913554731399</c:v>
                </c:pt>
                <c:pt idx="7399">
                  <c:v>39.176913553988598</c:v>
                </c:pt>
                <c:pt idx="7400">
                  <c:v>39.176913553998297</c:v>
                </c:pt>
                <c:pt idx="7401">
                  <c:v>39.176913553831099</c:v>
                </c:pt>
                <c:pt idx="7402">
                  <c:v>39.176913554137002</c:v>
                </c:pt>
                <c:pt idx="7403">
                  <c:v>39.176913553735695</c:v>
                </c:pt>
                <c:pt idx="7404">
                  <c:v>39.176913553489001</c:v>
                </c:pt>
                <c:pt idx="7405">
                  <c:v>39.176913554777101</c:v>
                </c:pt>
                <c:pt idx="7406">
                  <c:v>39.176913554434201</c:v>
                </c:pt>
                <c:pt idx="7407">
                  <c:v>39.176913554091897</c:v>
                </c:pt>
                <c:pt idx="7408">
                  <c:v>39.176913552703205</c:v>
                </c:pt>
                <c:pt idx="7409">
                  <c:v>39.176913553983603</c:v>
                </c:pt>
                <c:pt idx="7410">
                  <c:v>39.176913553696096</c:v>
                </c:pt>
                <c:pt idx="7411">
                  <c:v>39.176913553517103</c:v>
                </c:pt>
                <c:pt idx="7412">
                  <c:v>39.176913553169996</c:v>
                </c:pt>
                <c:pt idx="7413">
                  <c:v>39.176913553165001</c:v>
                </c:pt>
                <c:pt idx="7414">
                  <c:v>39.176913554707696</c:v>
                </c:pt>
                <c:pt idx="7415">
                  <c:v>39.176913553741997</c:v>
                </c:pt>
                <c:pt idx="7416">
                  <c:v>39.176913553340604</c:v>
                </c:pt>
                <c:pt idx="7417">
                  <c:v>39.176913553434595</c:v>
                </c:pt>
                <c:pt idx="7418">
                  <c:v>39.176913553787799</c:v>
                </c:pt>
                <c:pt idx="7419">
                  <c:v>39.176913553840599</c:v>
                </c:pt>
                <c:pt idx="7420">
                  <c:v>39.1769135537266</c:v>
                </c:pt>
                <c:pt idx="7421">
                  <c:v>39.176913553899503</c:v>
                </c:pt>
                <c:pt idx="7422">
                  <c:v>39.176913553587696</c:v>
                </c:pt>
                <c:pt idx="7423">
                  <c:v>39.176913554349305</c:v>
                </c:pt>
                <c:pt idx="7424">
                  <c:v>39.176913553819702</c:v>
                </c:pt>
                <c:pt idx="7425">
                  <c:v>39.176913554199203</c:v>
                </c:pt>
                <c:pt idx="7426">
                  <c:v>39.176913553579304</c:v>
                </c:pt>
                <c:pt idx="7427">
                  <c:v>39.176913554621798</c:v>
                </c:pt>
                <c:pt idx="7428">
                  <c:v>39.1769135533915</c:v>
                </c:pt>
                <c:pt idx="7429">
                  <c:v>39.176913553388097</c:v>
                </c:pt>
                <c:pt idx="7430">
                  <c:v>39.176913553888404</c:v>
                </c:pt>
                <c:pt idx="7431">
                  <c:v>39.176913553310698</c:v>
                </c:pt>
                <c:pt idx="7432">
                  <c:v>39.176913553802805</c:v>
                </c:pt>
                <c:pt idx="7433">
                  <c:v>39.176913554396101</c:v>
                </c:pt>
                <c:pt idx="7434">
                  <c:v>39.176913553614703</c:v>
                </c:pt>
                <c:pt idx="7435">
                  <c:v>39.176913552847402</c:v>
                </c:pt>
                <c:pt idx="7436">
                  <c:v>39.176913553269202</c:v>
                </c:pt>
                <c:pt idx="7437">
                  <c:v>39.176913554100302</c:v>
                </c:pt>
                <c:pt idx="7438">
                  <c:v>39.176913553777496</c:v>
                </c:pt>
                <c:pt idx="7439">
                  <c:v>39.176913553590204</c:v>
                </c:pt>
                <c:pt idx="7440">
                  <c:v>39.176913554340103</c:v>
                </c:pt>
                <c:pt idx="7441">
                  <c:v>39.176913553834801</c:v>
                </c:pt>
                <c:pt idx="7442">
                  <c:v>39.176913553701802</c:v>
                </c:pt>
                <c:pt idx="7443">
                  <c:v>39.176913553661606</c:v>
                </c:pt>
                <c:pt idx="7444">
                  <c:v>39.176913554115494</c:v>
                </c:pt>
                <c:pt idx="7445">
                  <c:v>39.176913553941802</c:v>
                </c:pt>
                <c:pt idx="7446">
                  <c:v>39.176913554192495</c:v>
                </c:pt>
                <c:pt idx="7447">
                  <c:v>39.176913553124997</c:v>
                </c:pt>
                <c:pt idx="7448">
                  <c:v>39.176913553890302</c:v>
                </c:pt>
                <c:pt idx="7449">
                  <c:v>39.176913553984804</c:v>
                </c:pt>
                <c:pt idx="7450">
                  <c:v>39.176913554151199</c:v>
                </c:pt>
                <c:pt idx="7451">
                  <c:v>39.176913553765402</c:v>
                </c:pt>
                <c:pt idx="7452">
                  <c:v>39.176913553800198</c:v>
                </c:pt>
                <c:pt idx="7453">
                  <c:v>39.176913553991405</c:v>
                </c:pt>
                <c:pt idx="7454">
                  <c:v>39.176913553256497</c:v>
                </c:pt>
                <c:pt idx="7455">
                  <c:v>39.176913553963701</c:v>
                </c:pt>
                <c:pt idx="7456">
                  <c:v>39.176913554278499</c:v>
                </c:pt>
                <c:pt idx="7457">
                  <c:v>39.176913554618899</c:v>
                </c:pt>
                <c:pt idx="7458">
                  <c:v>39.176913553125402</c:v>
                </c:pt>
                <c:pt idx="7459">
                  <c:v>39.176913553734302</c:v>
                </c:pt>
                <c:pt idx="7460">
                  <c:v>39.176913554811506</c:v>
                </c:pt>
                <c:pt idx="7461">
                  <c:v>39.176913554143304</c:v>
                </c:pt>
                <c:pt idx="7462">
                  <c:v>39.1769135532805</c:v>
                </c:pt>
                <c:pt idx="7463">
                  <c:v>39.176913554387895</c:v>
                </c:pt>
                <c:pt idx="7464">
                  <c:v>39.176913554475298</c:v>
                </c:pt>
                <c:pt idx="7465">
                  <c:v>39.176913554642198</c:v>
                </c:pt>
                <c:pt idx="7466">
                  <c:v>39.176913554708896</c:v>
                </c:pt>
                <c:pt idx="7467">
                  <c:v>39.176913554401402</c:v>
                </c:pt>
                <c:pt idx="7468">
                  <c:v>39.176913553434403</c:v>
                </c:pt>
                <c:pt idx="7469">
                  <c:v>39.1769135531231</c:v>
                </c:pt>
                <c:pt idx="7470">
                  <c:v>39.176913553891197</c:v>
                </c:pt>
                <c:pt idx="7471">
                  <c:v>39.176913554178199</c:v>
                </c:pt>
                <c:pt idx="7472">
                  <c:v>39.176913553261599</c:v>
                </c:pt>
                <c:pt idx="7473">
                  <c:v>39.176913554104601</c:v>
                </c:pt>
                <c:pt idx="7474">
                  <c:v>39.176913553862498</c:v>
                </c:pt>
                <c:pt idx="7475">
                  <c:v>39.176913553635202</c:v>
                </c:pt>
                <c:pt idx="7476">
                  <c:v>39.176913554207999</c:v>
                </c:pt>
                <c:pt idx="7477">
                  <c:v>39.176913554285001</c:v>
                </c:pt>
                <c:pt idx="7478">
                  <c:v>39.176913553541297</c:v>
                </c:pt>
                <c:pt idx="7479">
                  <c:v>39.176913552951298</c:v>
                </c:pt>
                <c:pt idx="7480">
                  <c:v>39.176913553979396</c:v>
                </c:pt>
                <c:pt idx="7481">
                  <c:v>39.176913554072698</c:v>
                </c:pt>
                <c:pt idx="7482">
                  <c:v>39.176913553505401</c:v>
                </c:pt>
                <c:pt idx="7483">
                  <c:v>39.176913553581798</c:v>
                </c:pt>
                <c:pt idx="7484">
                  <c:v>39.1769135538852</c:v>
                </c:pt>
                <c:pt idx="7485">
                  <c:v>39.176913553567999</c:v>
                </c:pt>
                <c:pt idx="7486">
                  <c:v>39.176913554502597</c:v>
                </c:pt>
                <c:pt idx="7487">
                  <c:v>39.176913554231895</c:v>
                </c:pt>
                <c:pt idx="7488">
                  <c:v>39.176913553800794</c:v>
                </c:pt>
                <c:pt idx="7489">
                  <c:v>39.176913553822999</c:v>
                </c:pt>
                <c:pt idx="7490">
                  <c:v>39.176913554531104</c:v>
                </c:pt>
                <c:pt idx="7491">
                  <c:v>39.176913553910303</c:v>
                </c:pt>
                <c:pt idx="7492">
                  <c:v>39.176913554132099</c:v>
                </c:pt>
                <c:pt idx="7493">
                  <c:v>39.176913553495702</c:v>
                </c:pt>
                <c:pt idx="7494">
                  <c:v>39.176913553489804</c:v>
                </c:pt>
                <c:pt idx="7495">
                  <c:v>39.176913553108001</c:v>
                </c:pt>
                <c:pt idx="7496">
                  <c:v>39.1769135545807</c:v>
                </c:pt>
                <c:pt idx="7497">
                  <c:v>39.176913554011897</c:v>
                </c:pt>
                <c:pt idx="7498">
                  <c:v>39.176913553652795</c:v>
                </c:pt>
                <c:pt idx="7499">
                  <c:v>39.176913553598595</c:v>
                </c:pt>
                <c:pt idx="7500">
                  <c:v>39.176913553472701</c:v>
                </c:pt>
                <c:pt idx="7501">
                  <c:v>39.176913553675703</c:v>
                </c:pt>
                <c:pt idx="7502">
                  <c:v>39.176913553424001</c:v>
                </c:pt>
                <c:pt idx="7503">
                  <c:v>39.176913553960397</c:v>
                </c:pt>
                <c:pt idx="7504">
                  <c:v>39.176913554248195</c:v>
                </c:pt>
                <c:pt idx="7505">
                  <c:v>39.176913553838496</c:v>
                </c:pt>
                <c:pt idx="7506">
                  <c:v>39.176913553963303</c:v>
                </c:pt>
                <c:pt idx="7507">
                  <c:v>39.1769135535448</c:v>
                </c:pt>
                <c:pt idx="7508">
                  <c:v>39.1769135540791</c:v>
                </c:pt>
                <c:pt idx="7509">
                  <c:v>39.176913554348999</c:v>
                </c:pt>
                <c:pt idx="7510">
                  <c:v>39.176913553376295</c:v>
                </c:pt>
                <c:pt idx="7511">
                  <c:v>39.176913554685299</c:v>
                </c:pt>
                <c:pt idx="7512">
                  <c:v>39.1769135539136</c:v>
                </c:pt>
                <c:pt idx="7513">
                  <c:v>39.176913553454099</c:v>
                </c:pt>
                <c:pt idx="7514">
                  <c:v>39.176913553801903</c:v>
                </c:pt>
                <c:pt idx="7515">
                  <c:v>39.176913553601999</c:v>
                </c:pt>
                <c:pt idx="7516">
                  <c:v>39.176913553669905</c:v>
                </c:pt>
                <c:pt idx="7517">
                  <c:v>39.176913554188502</c:v>
                </c:pt>
                <c:pt idx="7518">
                  <c:v>39.176913553975105</c:v>
                </c:pt>
                <c:pt idx="7519">
                  <c:v>39.176913553906701</c:v>
                </c:pt>
                <c:pt idx="7520">
                  <c:v>39.176913553456103</c:v>
                </c:pt>
                <c:pt idx="7521">
                  <c:v>39.1769135541875</c:v>
                </c:pt>
                <c:pt idx="7522">
                  <c:v>39.176913553878904</c:v>
                </c:pt>
                <c:pt idx="7523">
                  <c:v>39.176913553524805</c:v>
                </c:pt>
                <c:pt idx="7524">
                  <c:v>39.176913553775798</c:v>
                </c:pt>
                <c:pt idx="7525">
                  <c:v>39.176913553605694</c:v>
                </c:pt>
                <c:pt idx="7526">
                  <c:v>39.1769135544112</c:v>
                </c:pt>
                <c:pt idx="7527">
                  <c:v>39.176913554590399</c:v>
                </c:pt>
                <c:pt idx="7528">
                  <c:v>39.176913554264004</c:v>
                </c:pt>
                <c:pt idx="7529">
                  <c:v>39.176913553564503</c:v>
                </c:pt>
                <c:pt idx="7530">
                  <c:v>39.1769135534866</c:v>
                </c:pt>
                <c:pt idx="7531">
                  <c:v>39.176913553225098</c:v>
                </c:pt>
                <c:pt idx="7532">
                  <c:v>39.176913553488198</c:v>
                </c:pt>
                <c:pt idx="7533">
                  <c:v>39.176913553549404</c:v>
                </c:pt>
                <c:pt idx="7534">
                  <c:v>39.1769135544547</c:v>
                </c:pt>
                <c:pt idx="7535">
                  <c:v>39.176913553412994</c:v>
                </c:pt>
                <c:pt idx="7536">
                  <c:v>39.1769135541713</c:v>
                </c:pt>
                <c:pt idx="7537">
                  <c:v>39.176913553380601</c:v>
                </c:pt>
                <c:pt idx="7538">
                  <c:v>39.176913554500096</c:v>
                </c:pt>
                <c:pt idx="7539">
                  <c:v>39.176913553849502</c:v>
                </c:pt>
                <c:pt idx="7540">
                  <c:v>39.176913553299897</c:v>
                </c:pt>
                <c:pt idx="7541">
                  <c:v>39.176913552824097</c:v>
                </c:pt>
                <c:pt idx="7542">
                  <c:v>39.176913553808596</c:v>
                </c:pt>
                <c:pt idx="7543">
                  <c:v>39.176913553885797</c:v>
                </c:pt>
                <c:pt idx="7544">
                  <c:v>39.176913554129705</c:v>
                </c:pt>
                <c:pt idx="7545">
                  <c:v>39.176913553964702</c:v>
                </c:pt>
                <c:pt idx="7546">
                  <c:v>39.176913553902502</c:v>
                </c:pt>
                <c:pt idx="7547">
                  <c:v>39.176913553751099</c:v>
                </c:pt>
                <c:pt idx="7548">
                  <c:v>39.1769135532167</c:v>
                </c:pt>
                <c:pt idx="7549">
                  <c:v>39.176913553960603</c:v>
                </c:pt>
                <c:pt idx="7550">
                  <c:v>39.176913553834595</c:v>
                </c:pt>
                <c:pt idx="7551">
                  <c:v>39.176913553920905</c:v>
                </c:pt>
                <c:pt idx="7552">
                  <c:v>39.176913554275799</c:v>
                </c:pt>
                <c:pt idx="7553">
                  <c:v>39.176913554000997</c:v>
                </c:pt>
                <c:pt idx="7554">
                  <c:v>39.176913553446802</c:v>
                </c:pt>
                <c:pt idx="7555">
                  <c:v>39.176913554128596</c:v>
                </c:pt>
                <c:pt idx="7556">
                  <c:v>39.176913553910502</c:v>
                </c:pt>
                <c:pt idx="7557">
                  <c:v>39.176913554066395</c:v>
                </c:pt>
                <c:pt idx="7558">
                  <c:v>39.176913554192105</c:v>
                </c:pt>
                <c:pt idx="7559">
                  <c:v>39.176913554470296</c:v>
                </c:pt>
                <c:pt idx="7560">
                  <c:v>39.176913553693701</c:v>
                </c:pt>
                <c:pt idx="7561">
                  <c:v>39.176913554128205</c:v>
                </c:pt>
                <c:pt idx="7562">
                  <c:v>39.1769135539502</c:v>
                </c:pt>
                <c:pt idx="7563">
                  <c:v>39.176913554097403</c:v>
                </c:pt>
                <c:pt idx="7564">
                  <c:v>39.176913554246696</c:v>
                </c:pt>
                <c:pt idx="7565">
                  <c:v>39.176913553487204</c:v>
                </c:pt>
                <c:pt idx="7566">
                  <c:v>39.176913553504704</c:v>
                </c:pt>
                <c:pt idx="7567">
                  <c:v>39.1769135542363</c:v>
                </c:pt>
                <c:pt idx="7568">
                  <c:v>39.176913554565701</c:v>
                </c:pt>
                <c:pt idx="7569">
                  <c:v>39.176913554392002</c:v>
                </c:pt>
                <c:pt idx="7570">
                  <c:v>39.176913553543102</c:v>
                </c:pt>
                <c:pt idx="7571">
                  <c:v>39.176913553826296</c:v>
                </c:pt>
                <c:pt idx="7572">
                  <c:v>39.176913553981599</c:v>
                </c:pt>
                <c:pt idx="7573">
                  <c:v>39.176913553914602</c:v>
                </c:pt>
                <c:pt idx="7574">
                  <c:v>39.176913554377201</c:v>
                </c:pt>
                <c:pt idx="7575">
                  <c:v>39.1769135531448</c:v>
                </c:pt>
                <c:pt idx="7576">
                  <c:v>39.176913554640102</c:v>
                </c:pt>
                <c:pt idx="7577">
                  <c:v>39.176913553483004</c:v>
                </c:pt>
                <c:pt idx="7578">
                  <c:v>39.176913553898103</c:v>
                </c:pt>
                <c:pt idx="7579">
                  <c:v>39.176913554394694</c:v>
                </c:pt>
                <c:pt idx="7580">
                  <c:v>39.176913553514105</c:v>
                </c:pt>
                <c:pt idx="7581">
                  <c:v>39.176913553100306</c:v>
                </c:pt>
                <c:pt idx="7582">
                  <c:v>39.176913554487605</c:v>
                </c:pt>
                <c:pt idx="7583">
                  <c:v>39.176913554347699</c:v>
                </c:pt>
                <c:pt idx="7584">
                  <c:v>39.176913553438602</c:v>
                </c:pt>
                <c:pt idx="7585">
                  <c:v>39.176913553975496</c:v>
                </c:pt>
                <c:pt idx="7586">
                  <c:v>39.176913554431998</c:v>
                </c:pt>
                <c:pt idx="7587">
                  <c:v>39.1769135539367</c:v>
                </c:pt>
                <c:pt idx="7588">
                  <c:v>39.176913553383599</c:v>
                </c:pt>
                <c:pt idx="7589">
                  <c:v>39.176913553805896</c:v>
                </c:pt>
                <c:pt idx="7590">
                  <c:v>39.1769135538038</c:v>
                </c:pt>
                <c:pt idx="7591">
                  <c:v>39.176913553964795</c:v>
                </c:pt>
                <c:pt idx="7592">
                  <c:v>39.176913553591703</c:v>
                </c:pt>
                <c:pt idx="7593">
                  <c:v>39.176913553344896</c:v>
                </c:pt>
                <c:pt idx="7594">
                  <c:v>39.176913553482102</c:v>
                </c:pt>
                <c:pt idx="7595">
                  <c:v>39.176913554190797</c:v>
                </c:pt>
                <c:pt idx="7596">
                  <c:v>39.176913554825603</c:v>
                </c:pt>
                <c:pt idx="7597">
                  <c:v>39.1769135537523</c:v>
                </c:pt>
                <c:pt idx="7598">
                  <c:v>39.176913554127502</c:v>
                </c:pt>
                <c:pt idx="7599">
                  <c:v>39.176913553741294</c:v>
                </c:pt>
                <c:pt idx="7600">
                  <c:v>39.176913554265596</c:v>
                </c:pt>
                <c:pt idx="7601">
                  <c:v>39.17691355385</c:v>
                </c:pt>
                <c:pt idx="7602">
                  <c:v>39.176913553697297</c:v>
                </c:pt>
                <c:pt idx="7603">
                  <c:v>39.176913554777101</c:v>
                </c:pt>
                <c:pt idx="7604">
                  <c:v>39.176913553433202</c:v>
                </c:pt>
                <c:pt idx="7605">
                  <c:v>39.176913554405601</c:v>
                </c:pt>
                <c:pt idx="7606">
                  <c:v>39.176913554640102</c:v>
                </c:pt>
                <c:pt idx="7607">
                  <c:v>39.176913553068601</c:v>
                </c:pt>
                <c:pt idx="7608">
                  <c:v>39.176913553497499</c:v>
                </c:pt>
                <c:pt idx="7609">
                  <c:v>39.176913553375798</c:v>
                </c:pt>
                <c:pt idx="7610">
                  <c:v>39.176913553954201</c:v>
                </c:pt>
                <c:pt idx="7611">
                  <c:v>39.176913553361601</c:v>
                </c:pt>
                <c:pt idx="7612">
                  <c:v>39.176913553934199</c:v>
                </c:pt>
                <c:pt idx="7613">
                  <c:v>39.176913554276297</c:v>
                </c:pt>
                <c:pt idx="7614">
                  <c:v>39.176913554056398</c:v>
                </c:pt>
                <c:pt idx="7615">
                  <c:v>39.176913554757604</c:v>
                </c:pt>
                <c:pt idx="7616">
                  <c:v>39.176913553198006</c:v>
                </c:pt>
                <c:pt idx="7617">
                  <c:v>39.176913553582899</c:v>
                </c:pt>
                <c:pt idx="7618">
                  <c:v>39.176913554194805</c:v>
                </c:pt>
                <c:pt idx="7619">
                  <c:v>39.176913554171499</c:v>
                </c:pt>
                <c:pt idx="7620">
                  <c:v>39.176913553809605</c:v>
                </c:pt>
                <c:pt idx="7621">
                  <c:v>39.1769135544899</c:v>
                </c:pt>
                <c:pt idx="7622">
                  <c:v>39.176913553862299</c:v>
                </c:pt>
                <c:pt idx="7623">
                  <c:v>39.1769135534349</c:v>
                </c:pt>
                <c:pt idx="7624">
                  <c:v>39.176913553933105</c:v>
                </c:pt>
                <c:pt idx="7625">
                  <c:v>39.176913554529698</c:v>
                </c:pt>
                <c:pt idx="7626">
                  <c:v>39.176913554143098</c:v>
                </c:pt>
                <c:pt idx="7627">
                  <c:v>39.176913553878904</c:v>
                </c:pt>
                <c:pt idx="7628">
                  <c:v>39.176913554152499</c:v>
                </c:pt>
                <c:pt idx="7629">
                  <c:v>39.176913553495297</c:v>
                </c:pt>
                <c:pt idx="7630">
                  <c:v>39.176913553109301</c:v>
                </c:pt>
                <c:pt idx="7631">
                  <c:v>39.1769135538065</c:v>
                </c:pt>
                <c:pt idx="7632">
                  <c:v>39.176913553929097</c:v>
                </c:pt>
                <c:pt idx="7633">
                  <c:v>39.176913554106605</c:v>
                </c:pt>
                <c:pt idx="7634">
                  <c:v>39.176913554082802</c:v>
                </c:pt>
                <c:pt idx="7635">
                  <c:v>39.176913554177503</c:v>
                </c:pt>
                <c:pt idx="7636">
                  <c:v>39.176913554460604</c:v>
                </c:pt>
                <c:pt idx="7637">
                  <c:v>39.1769135531665</c:v>
                </c:pt>
                <c:pt idx="7638">
                  <c:v>39.176913554110797</c:v>
                </c:pt>
                <c:pt idx="7639">
                  <c:v>39.176913553957604</c:v>
                </c:pt>
                <c:pt idx="7640">
                  <c:v>39.176913553604194</c:v>
                </c:pt>
                <c:pt idx="7641">
                  <c:v>39.176913553467202</c:v>
                </c:pt>
                <c:pt idx="7642">
                  <c:v>39.176913554446401</c:v>
                </c:pt>
                <c:pt idx="7643">
                  <c:v>39.176913554601697</c:v>
                </c:pt>
                <c:pt idx="7644">
                  <c:v>39.176913553677501</c:v>
                </c:pt>
                <c:pt idx="7645">
                  <c:v>39.176913553592996</c:v>
                </c:pt>
                <c:pt idx="7646">
                  <c:v>39.176913553253904</c:v>
                </c:pt>
                <c:pt idx="7647">
                  <c:v>39.176913554712797</c:v>
                </c:pt>
                <c:pt idx="7648">
                  <c:v>39.176913553671902</c:v>
                </c:pt>
                <c:pt idx="7649">
                  <c:v>39.176913554008003</c:v>
                </c:pt>
                <c:pt idx="7650">
                  <c:v>39.176913554082006</c:v>
                </c:pt>
                <c:pt idx="7651">
                  <c:v>39.176913553506203</c:v>
                </c:pt>
                <c:pt idx="7652">
                  <c:v>39.176913553951799</c:v>
                </c:pt>
                <c:pt idx="7653">
                  <c:v>39.176913554238503</c:v>
                </c:pt>
                <c:pt idx="7654">
                  <c:v>39.176913552992403</c:v>
                </c:pt>
                <c:pt idx="7655">
                  <c:v>39.176913554764795</c:v>
                </c:pt>
                <c:pt idx="7656">
                  <c:v>39.176913554588801</c:v>
                </c:pt>
                <c:pt idx="7657">
                  <c:v>39.1769135533849</c:v>
                </c:pt>
                <c:pt idx="7658">
                  <c:v>39.176913553890103</c:v>
                </c:pt>
                <c:pt idx="7659">
                  <c:v>39.176913554065599</c:v>
                </c:pt>
                <c:pt idx="7660">
                  <c:v>39.176913554002098</c:v>
                </c:pt>
                <c:pt idx="7661">
                  <c:v>39.176913554446301</c:v>
                </c:pt>
                <c:pt idx="7662">
                  <c:v>39.1769135541388</c:v>
                </c:pt>
                <c:pt idx="7663">
                  <c:v>39.176913554461997</c:v>
                </c:pt>
                <c:pt idx="7664">
                  <c:v>39.176913554619901</c:v>
                </c:pt>
                <c:pt idx="7665">
                  <c:v>39.176913554214003</c:v>
                </c:pt>
                <c:pt idx="7666">
                  <c:v>39.1769135531095</c:v>
                </c:pt>
                <c:pt idx="7667">
                  <c:v>39.176913553892504</c:v>
                </c:pt>
                <c:pt idx="7668">
                  <c:v>39.1769135535123</c:v>
                </c:pt>
                <c:pt idx="7669">
                  <c:v>39.176913553401299</c:v>
                </c:pt>
                <c:pt idx="7670">
                  <c:v>39.176913554222899</c:v>
                </c:pt>
                <c:pt idx="7671">
                  <c:v>39.176913553795302</c:v>
                </c:pt>
                <c:pt idx="7672">
                  <c:v>39.176913553802805</c:v>
                </c:pt>
                <c:pt idx="7673">
                  <c:v>39.176913553972099</c:v>
                </c:pt>
                <c:pt idx="7674">
                  <c:v>39.176913553626996</c:v>
                </c:pt>
                <c:pt idx="7675">
                  <c:v>39.176913553649001</c:v>
                </c:pt>
                <c:pt idx="7676">
                  <c:v>39.176913554691204</c:v>
                </c:pt>
                <c:pt idx="7677">
                  <c:v>39.176913552778103</c:v>
                </c:pt>
                <c:pt idx="7678">
                  <c:v>39.176913553855599</c:v>
                </c:pt>
                <c:pt idx="7679">
                  <c:v>39.176913553750495</c:v>
                </c:pt>
                <c:pt idx="7680">
                  <c:v>39.176913553168106</c:v>
                </c:pt>
                <c:pt idx="7681">
                  <c:v>39.176913553541198</c:v>
                </c:pt>
                <c:pt idx="7682">
                  <c:v>39.176913553535101</c:v>
                </c:pt>
                <c:pt idx="7683">
                  <c:v>39.1769135540221</c:v>
                </c:pt>
                <c:pt idx="7684">
                  <c:v>39.176913554187799</c:v>
                </c:pt>
                <c:pt idx="7685">
                  <c:v>39.176913554709394</c:v>
                </c:pt>
                <c:pt idx="7686">
                  <c:v>39.176913553509301</c:v>
                </c:pt>
                <c:pt idx="7687">
                  <c:v>39.176913553793199</c:v>
                </c:pt>
                <c:pt idx="7688">
                  <c:v>39.176913553141404</c:v>
                </c:pt>
                <c:pt idx="7689">
                  <c:v>39.176913553834204</c:v>
                </c:pt>
                <c:pt idx="7690">
                  <c:v>39.176913553750403</c:v>
                </c:pt>
                <c:pt idx="7691">
                  <c:v>39.176913554027799</c:v>
                </c:pt>
                <c:pt idx="7692">
                  <c:v>39.176913554714702</c:v>
                </c:pt>
                <c:pt idx="7693">
                  <c:v>39.176913554007498</c:v>
                </c:pt>
                <c:pt idx="7694">
                  <c:v>39.176913553845296</c:v>
                </c:pt>
                <c:pt idx="7695">
                  <c:v>39.176913553568603</c:v>
                </c:pt>
                <c:pt idx="7696">
                  <c:v>39.176913554328905</c:v>
                </c:pt>
                <c:pt idx="7697">
                  <c:v>39.176913553084006</c:v>
                </c:pt>
                <c:pt idx="7698">
                  <c:v>39.1769135536466</c:v>
                </c:pt>
                <c:pt idx="7699">
                  <c:v>39.176913553732199</c:v>
                </c:pt>
                <c:pt idx="7700">
                  <c:v>39.176913553832705</c:v>
                </c:pt>
                <c:pt idx="7701">
                  <c:v>39.176913554220597</c:v>
                </c:pt>
                <c:pt idx="7702">
                  <c:v>39.176913554117398</c:v>
                </c:pt>
                <c:pt idx="7703">
                  <c:v>39.176913553570195</c:v>
                </c:pt>
                <c:pt idx="7704">
                  <c:v>39.176913554251499</c:v>
                </c:pt>
                <c:pt idx="7705">
                  <c:v>39.176913553787699</c:v>
                </c:pt>
                <c:pt idx="7706">
                  <c:v>39.176913554589298</c:v>
                </c:pt>
                <c:pt idx="7707">
                  <c:v>39.176913554110101</c:v>
                </c:pt>
                <c:pt idx="7708">
                  <c:v>39.176913553606205</c:v>
                </c:pt>
                <c:pt idx="7709">
                  <c:v>39.176913553563601</c:v>
                </c:pt>
                <c:pt idx="7710">
                  <c:v>39.176913554331001</c:v>
                </c:pt>
                <c:pt idx="7711">
                  <c:v>39.176913554183798</c:v>
                </c:pt>
                <c:pt idx="7712">
                  <c:v>39.176913554075</c:v>
                </c:pt>
                <c:pt idx="7713">
                  <c:v>39.176913553271199</c:v>
                </c:pt>
                <c:pt idx="7714">
                  <c:v>39.176913554134501</c:v>
                </c:pt>
                <c:pt idx="7715">
                  <c:v>39.176913554478496</c:v>
                </c:pt>
                <c:pt idx="7716">
                  <c:v>39.176913554104999</c:v>
                </c:pt>
                <c:pt idx="7717">
                  <c:v>39.176913554279103</c:v>
                </c:pt>
                <c:pt idx="7718">
                  <c:v>39.176913554479697</c:v>
                </c:pt>
                <c:pt idx="7719">
                  <c:v>39.1769135535855</c:v>
                </c:pt>
                <c:pt idx="7720">
                  <c:v>39.176913553453602</c:v>
                </c:pt>
                <c:pt idx="7721">
                  <c:v>39.176913554529598</c:v>
                </c:pt>
                <c:pt idx="7722">
                  <c:v>39.176913553387301</c:v>
                </c:pt>
                <c:pt idx="7723">
                  <c:v>39.176913554374202</c:v>
                </c:pt>
                <c:pt idx="7724">
                  <c:v>39.176913553963303</c:v>
                </c:pt>
                <c:pt idx="7725">
                  <c:v>39.176913553775904</c:v>
                </c:pt>
                <c:pt idx="7726">
                  <c:v>39.176913554323697</c:v>
                </c:pt>
                <c:pt idx="7727">
                  <c:v>39.176913553455101</c:v>
                </c:pt>
                <c:pt idx="7728">
                  <c:v>39.176913554258498</c:v>
                </c:pt>
                <c:pt idx="7729">
                  <c:v>39.1769135536275</c:v>
                </c:pt>
                <c:pt idx="7730">
                  <c:v>39.176913553855201</c:v>
                </c:pt>
                <c:pt idx="7731">
                  <c:v>39.176913554100999</c:v>
                </c:pt>
                <c:pt idx="7732">
                  <c:v>39.176913553531904</c:v>
                </c:pt>
                <c:pt idx="7733">
                  <c:v>39.1769135536953</c:v>
                </c:pt>
                <c:pt idx="7734">
                  <c:v>39.176913554580601</c:v>
                </c:pt>
                <c:pt idx="7735">
                  <c:v>39.176913553383599</c:v>
                </c:pt>
                <c:pt idx="7736">
                  <c:v>39.176913552889502</c:v>
                </c:pt>
                <c:pt idx="7737">
                  <c:v>39.176913553608301</c:v>
                </c:pt>
                <c:pt idx="7738">
                  <c:v>39.176913553684003</c:v>
                </c:pt>
                <c:pt idx="7739">
                  <c:v>39.1769135541008</c:v>
                </c:pt>
                <c:pt idx="7740">
                  <c:v>39.1769135550717</c:v>
                </c:pt>
                <c:pt idx="7741">
                  <c:v>39.1769135537835</c:v>
                </c:pt>
                <c:pt idx="7742">
                  <c:v>39.176913553867202</c:v>
                </c:pt>
                <c:pt idx="7743">
                  <c:v>39.176913553063699</c:v>
                </c:pt>
                <c:pt idx="7744">
                  <c:v>39.176913553708104</c:v>
                </c:pt>
                <c:pt idx="7745">
                  <c:v>39.176913554814</c:v>
                </c:pt>
                <c:pt idx="7746">
                  <c:v>39.176913553778505</c:v>
                </c:pt>
                <c:pt idx="7747">
                  <c:v>39.176913553361501</c:v>
                </c:pt>
                <c:pt idx="7748">
                  <c:v>39.176913553675895</c:v>
                </c:pt>
                <c:pt idx="7749">
                  <c:v>39.176913553568696</c:v>
                </c:pt>
                <c:pt idx="7750">
                  <c:v>39.176913554434904</c:v>
                </c:pt>
                <c:pt idx="7751">
                  <c:v>39.176913553723203</c:v>
                </c:pt>
                <c:pt idx="7752">
                  <c:v>39.176913554345802</c:v>
                </c:pt>
                <c:pt idx="7753">
                  <c:v>39.176913554141201</c:v>
                </c:pt>
                <c:pt idx="7754">
                  <c:v>39.176913553511397</c:v>
                </c:pt>
                <c:pt idx="7755">
                  <c:v>39.176913553105905</c:v>
                </c:pt>
                <c:pt idx="7756">
                  <c:v>39.176913554294401</c:v>
                </c:pt>
                <c:pt idx="7757">
                  <c:v>39.176913554495904</c:v>
                </c:pt>
                <c:pt idx="7758">
                  <c:v>39.176913554173204</c:v>
                </c:pt>
                <c:pt idx="7759">
                  <c:v>39.1769135538933</c:v>
                </c:pt>
                <c:pt idx="7760">
                  <c:v>39.176913554265802</c:v>
                </c:pt>
                <c:pt idx="7761">
                  <c:v>39.176913553951799</c:v>
                </c:pt>
                <c:pt idx="7762">
                  <c:v>39.176913553858</c:v>
                </c:pt>
                <c:pt idx="7763">
                  <c:v>39.176913553949902</c:v>
                </c:pt>
                <c:pt idx="7764">
                  <c:v>39.176913553874201</c:v>
                </c:pt>
                <c:pt idx="7765">
                  <c:v>39.1769135529998</c:v>
                </c:pt>
                <c:pt idx="7766">
                  <c:v>39.176913554167001</c:v>
                </c:pt>
                <c:pt idx="7767">
                  <c:v>39.176913553672499</c:v>
                </c:pt>
                <c:pt idx="7768">
                  <c:v>39.176913554479604</c:v>
                </c:pt>
                <c:pt idx="7769">
                  <c:v>39.1769135536574</c:v>
                </c:pt>
                <c:pt idx="7770">
                  <c:v>39.176913554505198</c:v>
                </c:pt>
                <c:pt idx="7771">
                  <c:v>39.176913553421699</c:v>
                </c:pt>
                <c:pt idx="7772">
                  <c:v>39.176913552488998</c:v>
                </c:pt>
                <c:pt idx="7773">
                  <c:v>39.176913554288198</c:v>
                </c:pt>
                <c:pt idx="7774">
                  <c:v>39.176913553987596</c:v>
                </c:pt>
                <c:pt idx="7775">
                  <c:v>39.1769135539163</c:v>
                </c:pt>
                <c:pt idx="7776">
                  <c:v>39.1769135539326</c:v>
                </c:pt>
                <c:pt idx="7777">
                  <c:v>39.176913554562702</c:v>
                </c:pt>
                <c:pt idx="7778">
                  <c:v>39.176913553777304</c:v>
                </c:pt>
                <c:pt idx="7779">
                  <c:v>39.176913553932202</c:v>
                </c:pt>
                <c:pt idx="7780">
                  <c:v>39.1769135531638</c:v>
                </c:pt>
                <c:pt idx="7781">
                  <c:v>39.176913554289101</c:v>
                </c:pt>
                <c:pt idx="7782">
                  <c:v>39.176913553686404</c:v>
                </c:pt>
                <c:pt idx="7783">
                  <c:v>39.176913553351397</c:v>
                </c:pt>
                <c:pt idx="7784">
                  <c:v>39.176913554038805</c:v>
                </c:pt>
                <c:pt idx="7785">
                  <c:v>39.176913553499993</c:v>
                </c:pt>
                <c:pt idx="7786">
                  <c:v>39.176913553600002</c:v>
                </c:pt>
                <c:pt idx="7787">
                  <c:v>39.176913553980199</c:v>
                </c:pt>
                <c:pt idx="7788">
                  <c:v>39.176913554471696</c:v>
                </c:pt>
                <c:pt idx="7789">
                  <c:v>39.1769135539788</c:v>
                </c:pt>
                <c:pt idx="7790">
                  <c:v>39.176913553782498</c:v>
                </c:pt>
                <c:pt idx="7791">
                  <c:v>39.176913553485498</c:v>
                </c:pt>
                <c:pt idx="7792">
                  <c:v>39.1769135538079</c:v>
                </c:pt>
                <c:pt idx="7793">
                  <c:v>39.176913553969804</c:v>
                </c:pt>
                <c:pt idx="7794">
                  <c:v>39.176913554362201</c:v>
                </c:pt>
                <c:pt idx="7795">
                  <c:v>39.1769135544615</c:v>
                </c:pt>
                <c:pt idx="7796">
                  <c:v>39.176913554247896</c:v>
                </c:pt>
                <c:pt idx="7797">
                  <c:v>39.176913554212007</c:v>
                </c:pt>
                <c:pt idx="7798">
                  <c:v>39.176913553995696</c:v>
                </c:pt>
                <c:pt idx="7799">
                  <c:v>39.176913553598098</c:v>
                </c:pt>
                <c:pt idx="7800">
                  <c:v>39.176913553560695</c:v>
                </c:pt>
                <c:pt idx="7801">
                  <c:v>39.176913553416298</c:v>
                </c:pt>
                <c:pt idx="7802">
                  <c:v>39.176913553545504</c:v>
                </c:pt>
                <c:pt idx="7803">
                  <c:v>39.1769135541468</c:v>
                </c:pt>
                <c:pt idx="7804">
                  <c:v>39.1769135538065</c:v>
                </c:pt>
                <c:pt idx="7805">
                  <c:v>39.1769135536371</c:v>
                </c:pt>
                <c:pt idx="7806">
                  <c:v>39.176913554243498</c:v>
                </c:pt>
                <c:pt idx="7807">
                  <c:v>39.1769135535544</c:v>
                </c:pt>
                <c:pt idx="7808">
                  <c:v>39.176913554692597</c:v>
                </c:pt>
                <c:pt idx="7809">
                  <c:v>39.176913554071497</c:v>
                </c:pt>
                <c:pt idx="7810">
                  <c:v>39.176913553954897</c:v>
                </c:pt>
                <c:pt idx="7811">
                  <c:v>39.176913553768202</c:v>
                </c:pt>
                <c:pt idx="7812">
                  <c:v>39.176913554292099</c:v>
                </c:pt>
                <c:pt idx="7813">
                  <c:v>39.176913553881199</c:v>
                </c:pt>
                <c:pt idx="7814">
                  <c:v>39.1769135534255</c:v>
                </c:pt>
                <c:pt idx="7815">
                  <c:v>39.176913553397597</c:v>
                </c:pt>
                <c:pt idx="7816">
                  <c:v>39.1769135539313</c:v>
                </c:pt>
                <c:pt idx="7817">
                  <c:v>39.176913554642198</c:v>
                </c:pt>
                <c:pt idx="7818">
                  <c:v>39.176913554116602</c:v>
                </c:pt>
                <c:pt idx="7819">
                  <c:v>39.176913553844699</c:v>
                </c:pt>
                <c:pt idx="7820">
                  <c:v>39.1769135538337</c:v>
                </c:pt>
                <c:pt idx="7821">
                  <c:v>39.176913554229401</c:v>
                </c:pt>
                <c:pt idx="7822">
                  <c:v>39.176913553821898</c:v>
                </c:pt>
                <c:pt idx="7823">
                  <c:v>39.176913553841096</c:v>
                </c:pt>
                <c:pt idx="7824">
                  <c:v>39.1769135539828</c:v>
                </c:pt>
                <c:pt idx="7825">
                  <c:v>39.1769135537266</c:v>
                </c:pt>
                <c:pt idx="7826">
                  <c:v>39.176913554037696</c:v>
                </c:pt>
                <c:pt idx="7827">
                  <c:v>39.176913554048198</c:v>
                </c:pt>
                <c:pt idx="7828">
                  <c:v>39.176913553846198</c:v>
                </c:pt>
                <c:pt idx="7829">
                  <c:v>39.176913553939698</c:v>
                </c:pt>
                <c:pt idx="7830">
                  <c:v>39.176913553824399</c:v>
                </c:pt>
                <c:pt idx="7831">
                  <c:v>39.176913553553504</c:v>
                </c:pt>
                <c:pt idx="7832">
                  <c:v>39.176913553081995</c:v>
                </c:pt>
                <c:pt idx="7833">
                  <c:v>39.1769135534716</c:v>
                </c:pt>
                <c:pt idx="7834">
                  <c:v>39.176913554026498</c:v>
                </c:pt>
                <c:pt idx="7835">
                  <c:v>39.176913553739901</c:v>
                </c:pt>
                <c:pt idx="7836">
                  <c:v>39.176913553648504</c:v>
                </c:pt>
                <c:pt idx="7837">
                  <c:v>39.176913553940601</c:v>
                </c:pt>
                <c:pt idx="7838">
                  <c:v>39.176913553200201</c:v>
                </c:pt>
                <c:pt idx="7839">
                  <c:v>39.176913554111401</c:v>
                </c:pt>
                <c:pt idx="7840">
                  <c:v>39.1769135540818</c:v>
                </c:pt>
                <c:pt idx="7841">
                  <c:v>39.176913554000301</c:v>
                </c:pt>
                <c:pt idx="7842">
                  <c:v>39.176913554537499</c:v>
                </c:pt>
                <c:pt idx="7843">
                  <c:v>39.176913553433394</c:v>
                </c:pt>
                <c:pt idx="7844">
                  <c:v>39.176913554264303</c:v>
                </c:pt>
                <c:pt idx="7845">
                  <c:v>39.176913553436606</c:v>
                </c:pt>
                <c:pt idx="7846">
                  <c:v>39.176913554357498</c:v>
                </c:pt>
                <c:pt idx="7847">
                  <c:v>39.1769135543313</c:v>
                </c:pt>
                <c:pt idx="7848">
                  <c:v>39.176913553916805</c:v>
                </c:pt>
                <c:pt idx="7849">
                  <c:v>39.1769135537143</c:v>
                </c:pt>
                <c:pt idx="7850">
                  <c:v>39.176913554101098</c:v>
                </c:pt>
                <c:pt idx="7851">
                  <c:v>39.176913554617798</c:v>
                </c:pt>
                <c:pt idx="7852">
                  <c:v>39.176913553990403</c:v>
                </c:pt>
                <c:pt idx="7853">
                  <c:v>39.176913554883598</c:v>
                </c:pt>
                <c:pt idx="7854">
                  <c:v>39.176913554117299</c:v>
                </c:pt>
                <c:pt idx="7855">
                  <c:v>39.176913553881199</c:v>
                </c:pt>
                <c:pt idx="7856">
                  <c:v>39.176913553815595</c:v>
                </c:pt>
                <c:pt idx="7857">
                  <c:v>39.1769135536695</c:v>
                </c:pt>
                <c:pt idx="7858">
                  <c:v>39.176913554164599</c:v>
                </c:pt>
                <c:pt idx="7859">
                  <c:v>39.176913553950101</c:v>
                </c:pt>
                <c:pt idx="7860">
                  <c:v>39.176913553278595</c:v>
                </c:pt>
                <c:pt idx="7861">
                  <c:v>39.176913553446902</c:v>
                </c:pt>
                <c:pt idx="7862">
                  <c:v>39.176913553747596</c:v>
                </c:pt>
                <c:pt idx="7863">
                  <c:v>39.176913553358496</c:v>
                </c:pt>
                <c:pt idx="7864">
                  <c:v>39.176913553858299</c:v>
                </c:pt>
                <c:pt idx="7865">
                  <c:v>39.176913554179002</c:v>
                </c:pt>
                <c:pt idx="7866">
                  <c:v>39.176913553710001</c:v>
                </c:pt>
                <c:pt idx="7867">
                  <c:v>39.176913553814501</c:v>
                </c:pt>
                <c:pt idx="7868">
                  <c:v>39.176913553748697</c:v>
                </c:pt>
                <c:pt idx="7869">
                  <c:v>39.176913553733101</c:v>
                </c:pt>
                <c:pt idx="7870">
                  <c:v>39.176913553649499</c:v>
                </c:pt>
                <c:pt idx="7871">
                  <c:v>39.176913553823894</c:v>
                </c:pt>
                <c:pt idx="7872">
                  <c:v>39.176913553983105</c:v>
                </c:pt>
                <c:pt idx="7873">
                  <c:v>39.176913553376998</c:v>
                </c:pt>
                <c:pt idx="7874">
                  <c:v>39.1769135534201</c:v>
                </c:pt>
                <c:pt idx="7875">
                  <c:v>39.1769135533171</c:v>
                </c:pt>
                <c:pt idx="7876">
                  <c:v>39.176913554087101</c:v>
                </c:pt>
                <c:pt idx="7877">
                  <c:v>39.176913554020103</c:v>
                </c:pt>
                <c:pt idx="7878">
                  <c:v>39.176913554098</c:v>
                </c:pt>
                <c:pt idx="7879">
                  <c:v>39.176913553189195</c:v>
                </c:pt>
                <c:pt idx="7880">
                  <c:v>39.176913554167804</c:v>
                </c:pt>
                <c:pt idx="7881">
                  <c:v>39.176913554425603</c:v>
                </c:pt>
                <c:pt idx="7882">
                  <c:v>39.1769135539801</c:v>
                </c:pt>
                <c:pt idx="7883">
                  <c:v>39.176913554127502</c:v>
                </c:pt>
                <c:pt idx="7884">
                  <c:v>39.176913553935599</c:v>
                </c:pt>
                <c:pt idx="7885">
                  <c:v>39.176913553999903</c:v>
                </c:pt>
                <c:pt idx="7886">
                  <c:v>39.176913555247005</c:v>
                </c:pt>
                <c:pt idx="7887">
                  <c:v>39.176913553762802</c:v>
                </c:pt>
                <c:pt idx="7888">
                  <c:v>39.176913554429902</c:v>
                </c:pt>
                <c:pt idx="7889">
                  <c:v>39.1769135536344</c:v>
                </c:pt>
                <c:pt idx="7890">
                  <c:v>39.176913554061301</c:v>
                </c:pt>
                <c:pt idx="7891">
                  <c:v>39.176913553631195</c:v>
                </c:pt>
                <c:pt idx="7892">
                  <c:v>39.176913553969399</c:v>
                </c:pt>
                <c:pt idx="7893">
                  <c:v>39.176913554402802</c:v>
                </c:pt>
                <c:pt idx="7894">
                  <c:v>39.1769135543964</c:v>
                </c:pt>
                <c:pt idx="7895">
                  <c:v>39.176913554099599</c:v>
                </c:pt>
                <c:pt idx="7896">
                  <c:v>39.176913553485498</c:v>
                </c:pt>
                <c:pt idx="7897">
                  <c:v>39.176913554636599</c:v>
                </c:pt>
                <c:pt idx="7898">
                  <c:v>39.176913553805299</c:v>
                </c:pt>
                <c:pt idx="7899">
                  <c:v>39.176913553979396</c:v>
                </c:pt>
                <c:pt idx="7900">
                  <c:v>39.176913553201601</c:v>
                </c:pt>
                <c:pt idx="7901">
                  <c:v>39.176913553878094</c:v>
                </c:pt>
                <c:pt idx="7902">
                  <c:v>39.176913554051701</c:v>
                </c:pt>
                <c:pt idx="7903">
                  <c:v>39.176913554456505</c:v>
                </c:pt>
                <c:pt idx="7904">
                  <c:v>39.176913553996194</c:v>
                </c:pt>
                <c:pt idx="7905">
                  <c:v>39.176913553900803</c:v>
                </c:pt>
                <c:pt idx="7906">
                  <c:v>39.176913553002699</c:v>
                </c:pt>
                <c:pt idx="7907">
                  <c:v>39.176913553931797</c:v>
                </c:pt>
                <c:pt idx="7908">
                  <c:v>39.176913553801398</c:v>
                </c:pt>
                <c:pt idx="7909">
                  <c:v>39.176913553023006</c:v>
                </c:pt>
                <c:pt idx="7910">
                  <c:v>39.176913553588896</c:v>
                </c:pt>
                <c:pt idx="7911">
                  <c:v>39.1769135540343</c:v>
                </c:pt>
                <c:pt idx="7912">
                  <c:v>39.176913553804695</c:v>
                </c:pt>
                <c:pt idx="7913">
                  <c:v>39.176913553707998</c:v>
                </c:pt>
                <c:pt idx="7914">
                  <c:v>39.176913553452401</c:v>
                </c:pt>
                <c:pt idx="7915">
                  <c:v>39.176913554240201</c:v>
                </c:pt>
                <c:pt idx="7916">
                  <c:v>39.176913553888497</c:v>
                </c:pt>
                <c:pt idx="7917">
                  <c:v>39.176913554020103</c:v>
                </c:pt>
                <c:pt idx="7918">
                  <c:v>39.176913554041597</c:v>
                </c:pt>
                <c:pt idx="7919">
                  <c:v>39.176913553663404</c:v>
                </c:pt>
                <c:pt idx="7920">
                  <c:v>39.176913554700398</c:v>
                </c:pt>
                <c:pt idx="7921">
                  <c:v>39.176913553949298</c:v>
                </c:pt>
                <c:pt idx="7922">
                  <c:v>39.176913553874002</c:v>
                </c:pt>
                <c:pt idx="7923">
                  <c:v>39.176913553599597</c:v>
                </c:pt>
                <c:pt idx="7924">
                  <c:v>39.176913553735396</c:v>
                </c:pt>
                <c:pt idx="7925">
                  <c:v>39.1769135536032</c:v>
                </c:pt>
                <c:pt idx="7926">
                  <c:v>39.176913554421802</c:v>
                </c:pt>
                <c:pt idx="7927">
                  <c:v>39.176913554321203</c:v>
                </c:pt>
                <c:pt idx="7928">
                  <c:v>39.176913553684798</c:v>
                </c:pt>
                <c:pt idx="7929">
                  <c:v>39.176913554089495</c:v>
                </c:pt>
                <c:pt idx="7930">
                  <c:v>39.176913553638897</c:v>
                </c:pt>
                <c:pt idx="7931">
                  <c:v>39.176913553502203</c:v>
                </c:pt>
                <c:pt idx="7932">
                  <c:v>39.176913553807701</c:v>
                </c:pt>
                <c:pt idx="7933">
                  <c:v>39.176913553607001</c:v>
                </c:pt>
                <c:pt idx="7934">
                  <c:v>39.176913553758602</c:v>
                </c:pt>
                <c:pt idx="7935">
                  <c:v>39.176913554193803</c:v>
                </c:pt>
                <c:pt idx="7936">
                  <c:v>39.176913553990097</c:v>
                </c:pt>
                <c:pt idx="7937">
                  <c:v>39.1769135533441</c:v>
                </c:pt>
                <c:pt idx="7938">
                  <c:v>39.176913554121406</c:v>
                </c:pt>
                <c:pt idx="7939">
                  <c:v>39.176913553892</c:v>
                </c:pt>
                <c:pt idx="7940">
                  <c:v>39.176913554190001</c:v>
                </c:pt>
                <c:pt idx="7941">
                  <c:v>39.176913553957299</c:v>
                </c:pt>
                <c:pt idx="7942">
                  <c:v>39.176913553795899</c:v>
                </c:pt>
                <c:pt idx="7943">
                  <c:v>39.176913553506793</c:v>
                </c:pt>
                <c:pt idx="7944">
                  <c:v>39.176913553883004</c:v>
                </c:pt>
                <c:pt idx="7945">
                  <c:v>39.176913554167996</c:v>
                </c:pt>
                <c:pt idx="7946">
                  <c:v>39.176913553870101</c:v>
                </c:pt>
                <c:pt idx="7947">
                  <c:v>39.176913553741294</c:v>
                </c:pt>
                <c:pt idx="7948">
                  <c:v>39.176913553953703</c:v>
                </c:pt>
                <c:pt idx="7949">
                  <c:v>39.176913554432701</c:v>
                </c:pt>
                <c:pt idx="7950">
                  <c:v>39.176913552723597</c:v>
                </c:pt>
                <c:pt idx="7951">
                  <c:v>39.176913554021603</c:v>
                </c:pt>
                <c:pt idx="7952">
                  <c:v>39.1769135550878</c:v>
                </c:pt>
                <c:pt idx="7953">
                  <c:v>39.1769135534106</c:v>
                </c:pt>
                <c:pt idx="7954">
                  <c:v>39.176913554122301</c:v>
                </c:pt>
                <c:pt idx="7955">
                  <c:v>39.176913553863102</c:v>
                </c:pt>
                <c:pt idx="7956">
                  <c:v>39.176913553741805</c:v>
                </c:pt>
                <c:pt idx="7957">
                  <c:v>39.176913553829202</c:v>
                </c:pt>
                <c:pt idx="7958">
                  <c:v>39.1769135541171</c:v>
                </c:pt>
                <c:pt idx="7959">
                  <c:v>39.176913553633902</c:v>
                </c:pt>
                <c:pt idx="7960">
                  <c:v>39.1769135529115</c:v>
                </c:pt>
                <c:pt idx="7961">
                  <c:v>39.176913553562898</c:v>
                </c:pt>
                <c:pt idx="7962">
                  <c:v>39.176913553097606</c:v>
                </c:pt>
                <c:pt idx="7963">
                  <c:v>39.176913553122596</c:v>
                </c:pt>
                <c:pt idx="7964">
                  <c:v>39.176913553146797</c:v>
                </c:pt>
                <c:pt idx="7965">
                  <c:v>39.176913554399405</c:v>
                </c:pt>
                <c:pt idx="7966">
                  <c:v>39.176913553360301</c:v>
                </c:pt>
                <c:pt idx="7967">
                  <c:v>39.176913553715202</c:v>
                </c:pt>
                <c:pt idx="7968">
                  <c:v>39.176913553399999</c:v>
                </c:pt>
                <c:pt idx="7969">
                  <c:v>39.176913553850397</c:v>
                </c:pt>
                <c:pt idx="7970">
                  <c:v>39.176913553692401</c:v>
                </c:pt>
                <c:pt idx="7971">
                  <c:v>39.176913553126496</c:v>
                </c:pt>
                <c:pt idx="7972">
                  <c:v>39.176913553362603</c:v>
                </c:pt>
                <c:pt idx="7973">
                  <c:v>39.176913554269497</c:v>
                </c:pt>
                <c:pt idx="7974">
                  <c:v>39.176913553714101</c:v>
                </c:pt>
                <c:pt idx="7975">
                  <c:v>39.1769135529835</c:v>
                </c:pt>
                <c:pt idx="7976">
                  <c:v>39.176913554129406</c:v>
                </c:pt>
                <c:pt idx="7977">
                  <c:v>39.176913553536998</c:v>
                </c:pt>
                <c:pt idx="7978">
                  <c:v>39.176913553505905</c:v>
                </c:pt>
                <c:pt idx="7979">
                  <c:v>39.176913554369101</c:v>
                </c:pt>
                <c:pt idx="7980">
                  <c:v>39.176913554455005</c:v>
                </c:pt>
                <c:pt idx="7981">
                  <c:v>39.176913554227902</c:v>
                </c:pt>
                <c:pt idx="7982">
                  <c:v>39.176913554664694</c:v>
                </c:pt>
                <c:pt idx="7983">
                  <c:v>39.176913553535897</c:v>
                </c:pt>
                <c:pt idx="7984">
                  <c:v>39.176913553960304</c:v>
                </c:pt>
                <c:pt idx="7985">
                  <c:v>39.176913554068598</c:v>
                </c:pt>
                <c:pt idx="7986">
                  <c:v>39.176913554097901</c:v>
                </c:pt>
                <c:pt idx="7987">
                  <c:v>39.176913553000205</c:v>
                </c:pt>
                <c:pt idx="7988">
                  <c:v>39.176913553594105</c:v>
                </c:pt>
                <c:pt idx="7989">
                  <c:v>39.176913554072804</c:v>
                </c:pt>
                <c:pt idx="7990">
                  <c:v>39.176913553612195</c:v>
                </c:pt>
                <c:pt idx="7991">
                  <c:v>39.176913553605004</c:v>
                </c:pt>
                <c:pt idx="7992">
                  <c:v>39.1769135541414</c:v>
                </c:pt>
                <c:pt idx="7993">
                  <c:v>39.176913553904498</c:v>
                </c:pt>
                <c:pt idx="7994">
                  <c:v>39.1769135542268</c:v>
                </c:pt>
                <c:pt idx="7995">
                  <c:v>39.1769135540479</c:v>
                </c:pt>
                <c:pt idx="7996">
                  <c:v>39.176913553424001</c:v>
                </c:pt>
                <c:pt idx="7997">
                  <c:v>39.176913553322599</c:v>
                </c:pt>
                <c:pt idx="7998">
                  <c:v>39.176913554132696</c:v>
                </c:pt>
                <c:pt idx="7999">
                  <c:v>39.176913554159398</c:v>
                </c:pt>
                <c:pt idx="8000">
                  <c:v>39.176913553389596</c:v>
                </c:pt>
                <c:pt idx="8001">
                  <c:v>39.176913553655105</c:v>
                </c:pt>
                <c:pt idx="8002">
                  <c:v>39.176913553792197</c:v>
                </c:pt>
                <c:pt idx="8003">
                  <c:v>39.176913553617801</c:v>
                </c:pt>
                <c:pt idx="8004">
                  <c:v>39.176913554356901</c:v>
                </c:pt>
                <c:pt idx="8005">
                  <c:v>39.176913554359103</c:v>
                </c:pt>
                <c:pt idx="8006">
                  <c:v>39.176913553384601</c:v>
                </c:pt>
                <c:pt idx="8007">
                  <c:v>39.176913554130898</c:v>
                </c:pt>
                <c:pt idx="8008">
                  <c:v>39.176913554125598</c:v>
                </c:pt>
                <c:pt idx="8009">
                  <c:v>39.176913554053698</c:v>
                </c:pt>
                <c:pt idx="8010">
                  <c:v>39.176913553948999</c:v>
                </c:pt>
                <c:pt idx="8011">
                  <c:v>39.176913554580999</c:v>
                </c:pt>
                <c:pt idx="8012">
                  <c:v>39.176913553934398</c:v>
                </c:pt>
                <c:pt idx="8013">
                  <c:v>39.176913553321</c:v>
                </c:pt>
                <c:pt idx="8014">
                  <c:v>39.176913553858206</c:v>
                </c:pt>
                <c:pt idx="8015">
                  <c:v>39.1769135537834</c:v>
                </c:pt>
                <c:pt idx="8016">
                  <c:v>39.176913553778896</c:v>
                </c:pt>
                <c:pt idx="8017">
                  <c:v>39.176913554081601</c:v>
                </c:pt>
                <c:pt idx="8018">
                  <c:v>39.176913554193902</c:v>
                </c:pt>
                <c:pt idx="8019">
                  <c:v>39.176913554699006</c:v>
                </c:pt>
                <c:pt idx="8020">
                  <c:v>39.176913553450099</c:v>
                </c:pt>
                <c:pt idx="8021">
                  <c:v>39.176913553689303</c:v>
                </c:pt>
                <c:pt idx="8022">
                  <c:v>39.176913554262697</c:v>
                </c:pt>
                <c:pt idx="8023">
                  <c:v>39.176913554479697</c:v>
                </c:pt>
                <c:pt idx="8024">
                  <c:v>39.176913554044702</c:v>
                </c:pt>
                <c:pt idx="8025">
                  <c:v>39.176913553745798</c:v>
                </c:pt>
                <c:pt idx="8026">
                  <c:v>39.176913553709596</c:v>
                </c:pt>
                <c:pt idx="8027">
                  <c:v>39.176913553429699</c:v>
                </c:pt>
                <c:pt idx="8028">
                  <c:v>39.176913553975403</c:v>
                </c:pt>
                <c:pt idx="8029">
                  <c:v>39.176913553867301</c:v>
                </c:pt>
                <c:pt idx="8030">
                  <c:v>39.176913553386399</c:v>
                </c:pt>
                <c:pt idx="8031">
                  <c:v>39.176913553896703</c:v>
                </c:pt>
                <c:pt idx="8032">
                  <c:v>39.176913553870996</c:v>
                </c:pt>
                <c:pt idx="8033">
                  <c:v>39.176913554474304</c:v>
                </c:pt>
                <c:pt idx="8034">
                  <c:v>39.176913553814799</c:v>
                </c:pt>
                <c:pt idx="8035">
                  <c:v>39.176913554032296</c:v>
                </c:pt>
                <c:pt idx="8036">
                  <c:v>39.176913554259301</c:v>
                </c:pt>
                <c:pt idx="8037">
                  <c:v>39.176913553879501</c:v>
                </c:pt>
                <c:pt idx="8038">
                  <c:v>39.176913554119203</c:v>
                </c:pt>
                <c:pt idx="8039">
                  <c:v>39.176913554723804</c:v>
                </c:pt>
                <c:pt idx="8040">
                  <c:v>39.176913553687797</c:v>
                </c:pt>
                <c:pt idx="8041">
                  <c:v>39.176913553505095</c:v>
                </c:pt>
                <c:pt idx="8042">
                  <c:v>39.176913554756297</c:v>
                </c:pt>
                <c:pt idx="8043">
                  <c:v>39.176913554254</c:v>
                </c:pt>
                <c:pt idx="8044">
                  <c:v>39.176913553333897</c:v>
                </c:pt>
                <c:pt idx="8045">
                  <c:v>39.176913552944804</c:v>
                </c:pt>
                <c:pt idx="8046">
                  <c:v>39.176913554314496</c:v>
                </c:pt>
                <c:pt idx="8047">
                  <c:v>39.176913553910396</c:v>
                </c:pt>
                <c:pt idx="8048">
                  <c:v>39.176913553297702</c:v>
                </c:pt>
                <c:pt idx="8049">
                  <c:v>39.176913554257503</c:v>
                </c:pt>
                <c:pt idx="8050">
                  <c:v>39.176913553543102</c:v>
                </c:pt>
                <c:pt idx="8051">
                  <c:v>39.176913553585102</c:v>
                </c:pt>
                <c:pt idx="8052">
                  <c:v>39.176913554065003</c:v>
                </c:pt>
                <c:pt idx="8053">
                  <c:v>39.176913553670097</c:v>
                </c:pt>
                <c:pt idx="8054">
                  <c:v>39.176913553633803</c:v>
                </c:pt>
                <c:pt idx="8055">
                  <c:v>39.176913553758197</c:v>
                </c:pt>
                <c:pt idx="8056">
                  <c:v>39.176913553307699</c:v>
                </c:pt>
                <c:pt idx="8057">
                  <c:v>39.176913554375702</c:v>
                </c:pt>
                <c:pt idx="8058">
                  <c:v>39.176913554376497</c:v>
                </c:pt>
                <c:pt idx="8059">
                  <c:v>39.176913553237</c:v>
                </c:pt>
                <c:pt idx="8060">
                  <c:v>39.176913553981798</c:v>
                </c:pt>
                <c:pt idx="8061">
                  <c:v>39.176913553719004</c:v>
                </c:pt>
                <c:pt idx="8062">
                  <c:v>39.176913554069799</c:v>
                </c:pt>
                <c:pt idx="8063">
                  <c:v>39.176913553837899</c:v>
                </c:pt>
                <c:pt idx="8064">
                  <c:v>39.176913554069301</c:v>
                </c:pt>
                <c:pt idx="8065">
                  <c:v>39.176913554122798</c:v>
                </c:pt>
                <c:pt idx="8066">
                  <c:v>39.176913554369001</c:v>
                </c:pt>
                <c:pt idx="8067">
                  <c:v>39.176913553863805</c:v>
                </c:pt>
                <c:pt idx="8068">
                  <c:v>39.176913553871501</c:v>
                </c:pt>
                <c:pt idx="8069">
                  <c:v>39.176913553821898</c:v>
                </c:pt>
                <c:pt idx="8070">
                  <c:v>39.176913553711799</c:v>
                </c:pt>
                <c:pt idx="8071">
                  <c:v>39.176913553717398</c:v>
                </c:pt>
                <c:pt idx="8072">
                  <c:v>39.176913553192598</c:v>
                </c:pt>
                <c:pt idx="8073">
                  <c:v>39.176913554311902</c:v>
                </c:pt>
                <c:pt idx="8074">
                  <c:v>39.176913554394694</c:v>
                </c:pt>
                <c:pt idx="8075">
                  <c:v>39.176913553378505</c:v>
                </c:pt>
                <c:pt idx="8076">
                  <c:v>39.176913553937297</c:v>
                </c:pt>
                <c:pt idx="8077">
                  <c:v>39.1769135540248</c:v>
                </c:pt>
                <c:pt idx="8078">
                  <c:v>39.176913554856505</c:v>
                </c:pt>
                <c:pt idx="8079">
                  <c:v>39.1769135536967</c:v>
                </c:pt>
                <c:pt idx="8080">
                  <c:v>39.176913553739595</c:v>
                </c:pt>
                <c:pt idx="8081">
                  <c:v>39.1769135543178</c:v>
                </c:pt>
                <c:pt idx="8082">
                  <c:v>39.176913554541699</c:v>
                </c:pt>
                <c:pt idx="8083">
                  <c:v>39.176913553562798</c:v>
                </c:pt>
                <c:pt idx="8084">
                  <c:v>39.1769135540737</c:v>
                </c:pt>
                <c:pt idx="8085">
                  <c:v>39.1769135540587</c:v>
                </c:pt>
                <c:pt idx="8086">
                  <c:v>39.176913554061798</c:v>
                </c:pt>
                <c:pt idx="8087">
                  <c:v>39.176913553580299</c:v>
                </c:pt>
                <c:pt idx="8088">
                  <c:v>39.176913553548097</c:v>
                </c:pt>
                <c:pt idx="8089">
                  <c:v>39.176913554096501</c:v>
                </c:pt>
                <c:pt idx="8090">
                  <c:v>39.176913553522603</c:v>
                </c:pt>
                <c:pt idx="8091">
                  <c:v>39.176913554358499</c:v>
                </c:pt>
                <c:pt idx="8092">
                  <c:v>39.176913554603104</c:v>
                </c:pt>
                <c:pt idx="8093">
                  <c:v>39.176913554099698</c:v>
                </c:pt>
                <c:pt idx="8094">
                  <c:v>39.176913553754005</c:v>
                </c:pt>
                <c:pt idx="8095">
                  <c:v>39.176913553802805</c:v>
                </c:pt>
                <c:pt idx="8096">
                  <c:v>39.176913553835902</c:v>
                </c:pt>
                <c:pt idx="8097">
                  <c:v>39.1769135538716</c:v>
                </c:pt>
                <c:pt idx="8098">
                  <c:v>39.176913554173701</c:v>
                </c:pt>
                <c:pt idx="8099">
                  <c:v>39.176913553169598</c:v>
                </c:pt>
                <c:pt idx="8100">
                  <c:v>39.176913554501098</c:v>
                </c:pt>
                <c:pt idx="8101">
                  <c:v>39.176913553955906</c:v>
                </c:pt>
                <c:pt idx="8102">
                  <c:v>39.176913554030804</c:v>
                </c:pt>
                <c:pt idx="8103">
                  <c:v>39.1769135540546</c:v>
                </c:pt>
                <c:pt idx="8104">
                  <c:v>39.176913553252298</c:v>
                </c:pt>
                <c:pt idx="8105">
                  <c:v>39.176913553596201</c:v>
                </c:pt>
                <c:pt idx="8106">
                  <c:v>39.176913554449904</c:v>
                </c:pt>
                <c:pt idx="8107">
                  <c:v>39.176913554007299</c:v>
                </c:pt>
                <c:pt idx="8108">
                  <c:v>39.176913554509298</c:v>
                </c:pt>
                <c:pt idx="8109">
                  <c:v>39.1769135545726</c:v>
                </c:pt>
                <c:pt idx="8110">
                  <c:v>39.176913553344299</c:v>
                </c:pt>
                <c:pt idx="8111">
                  <c:v>39.176913553924898</c:v>
                </c:pt>
                <c:pt idx="8112">
                  <c:v>39.176913554619397</c:v>
                </c:pt>
                <c:pt idx="8113">
                  <c:v>39.176913553417798</c:v>
                </c:pt>
                <c:pt idx="8114">
                  <c:v>39.176913553751803</c:v>
                </c:pt>
                <c:pt idx="8115">
                  <c:v>39.1769135536831</c:v>
                </c:pt>
                <c:pt idx="8116">
                  <c:v>39.176913554149806</c:v>
                </c:pt>
                <c:pt idx="8117">
                  <c:v>39.176913553772998</c:v>
                </c:pt>
                <c:pt idx="8118">
                  <c:v>39.176913553118503</c:v>
                </c:pt>
                <c:pt idx="8119">
                  <c:v>39.176913553878094</c:v>
                </c:pt>
                <c:pt idx="8120">
                  <c:v>39.176913553716801</c:v>
                </c:pt>
                <c:pt idx="8121">
                  <c:v>39.1769135530037</c:v>
                </c:pt>
                <c:pt idx="8122">
                  <c:v>39.176913553835902</c:v>
                </c:pt>
                <c:pt idx="8123">
                  <c:v>39.176913554131197</c:v>
                </c:pt>
                <c:pt idx="8124">
                  <c:v>39.176913553681999</c:v>
                </c:pt>
                <c:pt idx="8125">
                  <c:v>39.176913553214398</c:v>
                </c:pt>
                <c:pt idx="8126">
                  <c:v>39.176913553369701</c:v>
                </c:pt>
                <c:pt idx="8127">
                  <c:v>39.176913553889896</c:v>
                </c:pt>
                <c:pt idx="8128">
                  <c:v>39.176913554188303</c:v>
                </c:pt>
                <c:pt idx="8129">
                  <c:v>39.1769135537251</c:v>
                </c:pt>
                <c:pt idx="8130">
                  <c:v>39.176913553050596</c:v>
                </c:pt>
                <c:pt idx="8131">
                  <c:v>39.176913553241299</c:v>
                </c:pt>
                <c:pt idx="8132">
                  <c:v>39.176913554866701</c:v>
                </c:pt>
                <c:pt idx="8133">
                  <c:v>39.176913553622697</c:v>
                </c:pt>
                <c:pt idx="8134">
                  <c:v>39.176913554221699</c:v>
                </c:pt>
                <c:pt idx="8135">
                  <c:v>39.176913554302402</c:v>
                </c:pt>
                <c:pt idx="8136">
                  <c:v>39.176913553870399</c:v>
                </c:pt>
                <c:pt idx="8137">
                  <c:v>39.176913554816998</c:v>
                </c:pt>
                <c:pt idx="8138">
                  <c:v>39.176913553801697</c:v>
                </c:pt>
                <c:pt idx="8139">
                  <c:v>39.176913554183798</c:v>
                </c:pt>
                <c:pt idx="8140">
                  <c:v>39.176913553780302</c:v>
                </c:pt>
                <c:pt idx="8141">
                  <c:v>39.176913553348697</c:v>
                </c:pt>
                <c:pt idx="8142">
                  <c:v>39.176913553218903</c:v>
                </c:pt>
                <c:pt idx="8143">
                  <c:v>39.176913553103596</c:v>
                </c:pt>
                <c:pt idx="8144">
                  <c:v>39.1769135542215</c:v>
                </c:pt>
                <c:pt idx="8145">
                  <c:v>39.176913554414803</c:v>
                </c:pt>
                <c:pt idx="8146">
                  <c:v>39.176913553708403</c:v>
                </c:pt>
                <c:pt idx="8147">
                  <c:v>39.176913554580402</c:v>
                </c:pt>
                <c:pt idx="8148">
                  <c:v>39.176913553762596</c:v>
                </c:pt>
                <c:pt idx="8149">
                  <c:v>39.176913554094405</c:v>
                </c:pt>
                <c:pt idx="8150">
                  <c:v>39.176913554468697</c:v>
                </c:pt>
                <c:pt idx="8151">
                  <c:v>39.176913555456096</c:v>
                </c:pt>
                <c:pt idx="8152">
                  <c:v>39.176913553794698</c:v>
                </c:pt>
                <c:pt idx="8153">
                  <c:v>39.176913553577805</c:v>
                </c:pt>
                <c:pt idx="8154">
                  <c:v>39.176913553680102</c:v>
                </c:pt>
                <c:pt idx="8155">
                  <c:v>39.1769135543856</c:v>
                </c:pt>
                <c:pt idx="8156">
                  <c:v>39.176913553948204</c:v>
                </c:pt>
                <c:pt idx="8157">
                  <c:v>39.176913554829895</c:v>
                </c:pt>
                <c:pt idx="8158">
                  <c:v>39.176913554198002</c:v>
                </c:pt>
                <c:pt idx="8159">
                  <c:v>39.176913553328397</c:v>
                </c:pt>
                <c:pt idx="8160">
                  <c:v>39.176913553298995</c:v>
                </c:pt>
                <c:pt idx="8161">
                  <c:v>39.176913553677998</c:v>
                </c:pt>
                <c:pt idx="8162">
                  <c:v>39.176913553212103</c:v>
                </c:pt>
                <c:pt idx="8163">
                  <c:v>39.176913553931605</c:v>
                </c:pt>
                <c:pt idx="8164">
                  <c:v>39.176913554546999</c:v>
                </c:pt>
                <c:pt idx="8165">
                  <c:v>39.176913553952694</c:v>
                </c:pt>
                <c:pt idx="8166">
                  <c:v>39.176913554376199</c:v>
                </c:pt>
                <c:pt idx="8167">
                  <c:v>39.1769135535015</c:v>
                </c:pt>
                <c:pt idx="8168">
                  <c:v>39.176913554258704</c:v>
                </c:pt>
                <c:pt idx="8169">
                  <c:v>39.176913553878094</c:v>
                </c:pt>
                <c:pt idx="8170">
                  <c:v>39.176913552951994</c:v>
                </c:pt>
                <c:pt idx="8171">
                  <c:v>39.176913554467298</c:v>
                </c:pt>
                <c:pt idx="8172">
                  <c:v>39.1769135545239</c:v>
                </c:pt>
                <c:pt idx="8173">
                  <c:v>39.176913553438304</c:v>
                </c:pt>
                <c:pt idx="8174">
                  <c:v>39.1769135537902</c:v>
                </c:pt>
                <c:pt idx="8175">
                  <c:v>39.1769135543122</c:v>
                </c:pt>
                <c:pt idx="8176">
                  <c:v>39.176913553567196</c:v>
                </c:pt>
                <c:pt idx="8177">
                  <c:v>39.176913553661095</c:v>
                </c:pt>
                <c:pt idx="8178">
                  <c:v>39.176913553172703</c:v>
                </c:pt>
                <c:pt idx="8179">
                  <c:v>39.176913553547301</c:v>
                </c:pt>
                <c:pt idx="8180">
                  <c:v>39.176913555139301</c:v>
                </c:pt>
                <c:pt idx="8181">
                  <c:v>39.176913554326802</c:v>
                </c:pt>
                <c:pt idx="8182">
                  <c:v>39.176913553295407</c:v>
                </c:pt>
                <c:pt idx="8183">
                  <c:v>39.176913554236997</c:v>
                </c:pt>
                <c:pt idx="8184">
                  <c:v>39.176913554103798</c:v>
                </c:pt>
                <c:pt idx="8185">
                  <c:v>39.176913553857005</c:v>
                </c:pt>
                <c:pt idx="8186">
                  <c:v>39.176913553709895</c:v>
                </c:pt>
                <c:pt idx="8187">
                  <c:v>39.176913554001203</c:v>
                </c:pt>
                <c:pt idx="8188">
                  <c:v>39.176913554217698</c:v>
                </c:pt>
                <c:pt idx="8189">
                  <c:v>39.176913553307898</c:v>
                </c:pt>
                <c:pt idx="8190">
                  <c:v>39.176913553836897</c:v>
                </c:pt>
                <c:pt idx="8191">
                  <c:v>39.176913553903098</c:v>
                </c:pt>
                <c:pt idx="8192">
                  <c:v>39.176913553713</c:v>
                </c:pt>
                <c:pt idx="8193">
                  <c:v>39.1769135538295</c:v>
                </c:pt>
                <c:pt idx="8194">
                  <c:v>39.176913553734799</c:v>
                </c:pt>
                <c:pt idx="8195">
                  <c:v>39.176913554132199</c:v>
                </c:pt>
                <c:pt idx="8196">
                  <c:v>39.176913553331204</c:v>
                </c:pt>
                <c:pt idx="8197">
                  <c:v>39.176913553714201</c:v>
                </c:pt>
                <c:pt idx="8198">
                  <c:v>39.176913552794602</c:v>
                </c:pt>
                <c:pt idx="8199">
                  <c:v>39.176913553982295</c:v>
                </c:pt>
                <c:pt idx="8200">
                  <c:v>39.176913553671298</c:v>
                </c:pt>
                <c:pt idx="8201">
                  <c:v>39.176913554669603</c:v>
                </c:pt>
                <c:pt idx="8202">
                  <c:v>39.176913554384605</c:v>
                </c:pt>
                <c:pt idx="8203">
                  <c:v>39.176913553859301</c:v>
                </c:pt>
                <c:pt idx="8204">
                  <c:v>39.176913553311202</c:v>
                </c:pt>
                <c:pt idx="8205">
                  <c:v>39.176913553764997</c:v>
                </c:pt>
                <c:pt idx="8206">
                  <c:v>39.176913553927001</c:v>
                </c:pt>
                <c:pt idx="8207">
                  <c:v>39.176913553640901</c:v>
                </c:pt>
                <c:pt idx="8208">
                  <c:v>39.176913553546797</c:v>
                </c:pt>
                <c:pt idx="8209">
                  <c:v>39.176913554092401</c:v>
                </c:pt>
                <c:pt idx="8210">
                  <c:v>39.176913553551202</c:v>
                </c:pt>
                <c:pt idx="8211">
                  <c:v>39.176913554026498</c:v>
                </c:pt>
                <c:pt idx="8212">
                  <c:v>39.176913553908101</c:v>
                </c:pt>
                <c:pt idx="8213">
                  <c:v>39.176913554180906</c:v>
                </c:pt>
                <c:pt idx="8214">
                  <c:v>39.176913553646401</c:v>
                </c:pt>
                <c:pt idx="8215">
                  <c:v>39.176913553571602</c:v>
                </c:pt>
                <c:pt idx="8216">
                  <c:v>39.1769135536832</c:v>
                </c:pt>
                <c:pt idx="8217">
                  <c:v>39.176913554134195</c:v>
                </c:pt>
                <c:pt idx="8218">
                  <c:v>39.176913554155</c:v>
                </c:pt>
                <c:pt idx="8219">
                  <c:v>39.176913554383198</c:v>
                </c:pt>
                <c:pt idx="8220">
                  <c:v>39.176913554467205</c:v>
                </c:pt>
                <c:pt idx="8221">
                  <c:v>39.176913553960304</c:v>
                </c:pt>
                <c:pt idx="8222">
                  <c:v>39.176913553584399</c:v>
                </c:pt>
                <c:pt idx="8223">
                  <c:v>39.176913553692195</c:v>
                </c:pt>
                <c:pt idx="8224">
                  <c:v>39.176913553406798</c:v>
                </c:pt>
                <c:pt idx="8225">
                  <c:v>39.176913553301503</c:v>
                </c:pt>
                <c:pt idx="8226">
                  <c:v>39.176913554607999</c:v>
                </c:pt>
                <c:pt idx="8227">
                  <c:v>39.176913553231699</c:v>
                </c:pt>
                <c:pt idx="8228">
                  <c:v>39.176913554153202</c:v>
                </c:pt>
                <c:pt idx="8229">
                  <c:v>39.176913554799796</c:v>
                </c:pt>
                <c:pt idx="8230">
                  <c:v>39.176913553345102</c:v>
                </c:pt>
                <c:pt idx="8231">
                  <c:v>39.176913553102899</c:v>
                </c:pt>
                <c:pt idx="8232">
                  <c:v>39.176913554270399</c:v>
                </c:pt>
                <c:pt idx="8233">
                  <c:v>39.176913553454604</c:v>
                </c:pt>
                <c:pt idx="8234">
                  <c:v>39.176913554352197</c:v>
                </c:pt>
                <c:pt idx="8235">
                  <c:v>39.1769135541103</c:v>
                </c:pt>
                <c:pt idx="8236">
                  <c:v>39.176913553339205</c:v>
                </c:pt>
                <c:pt idx="8237">
                  <c:v>39.176913553898999</c:v>
                </c:pt>
                <c:pt idx="8238">
                  <c:v>39.176913553841395</c:v>
                </c:pt>
                <c:pt idx="8239">
                  <c:v>39.176913554474005</c:v>
                </c:pt>
                <c:pt idx="8240">
                  <c:v>39.176913554256501</c:v>
                </c:pt>
                <c:pt idx="8241">
                  <c:v>39.176913554154801</c:v>
                </c:pt>
                <c:pt idx="8242">
                  <c:v>39.176913553783002</c:v>
                </c:pt>
                <c:pt idx="8243">
                  <c:v>39.176913553922901</c:v>
                </c:pt>
                <c:pt idx="8244">
                  <c:v>39.176913553489904</c:v>
                </c:pt>
                <c:pt idx="8245">
                  <c:v>39.176913554479697</c:v>
                </c:pt>
                <c:pt idx="8246">
                  <c:v>39.176913554580096</c:v>
                </c:pt>
                <c:pt idx="8247">
                  <c:v>39.176913553146001</c:v>
                </c:pt>
                <c:pt idx="8248">
                  <c:v>39.176913554262903</c:v>
                </c:pt>
                <c:pt idx="8249">
                  <c:v>39.176913554240599</c:v>
                </c:pt>
                <c:pt idx="8250">
                  <c:v>39.176913554278606</c:v>
                </c:pt>
                <c:pt idx="8251">
                  <c:v>39.176913553251204</c:v>
                </c:pt>
                <c:pt idx="8252">
                  <c:v>39.176913553527299</c:v>
                </c:pt>
                <c:pt idx="8253">
                  <c:v>39.176913554263898</c:v>
                </c:pt>
                <c:pt idx="8254">
                  <c:v>39.176913554635</c:v>
                </c:pt>
                <c:pt idx="8255">
                  <c:v>39.176913553526099</c:v>
                </c:pt>
                <c:pt idx="8256">
                  <c:v>39.176913553590097</c:v>
                </c:pt>
                <c:pt idx="8257">
                  <c:v>39.176913554491499</c:v>
                </c:pt>
                <c:pt idx="8258">
                  <c:v>39.176913553268896</c:v>
                </c:pt>
                <c:pt idx="8259">
                  <c:v>39.176913553454099</c:v>
                </c:pt>
                <c:pt idx="8260">
                  <c:v>39.176913553354701</c:v>
                </c:pt>
                <c:pt idx="8261">
                  <c:v>39.176913554640201</c:v>
                </c:pt>
                <c:pt idx="8262">
                  <c:v>39.176913553822693</c:v>
                </c:pt>
                <c:pt idx="8263">
                  <c:v>39.176913554657098</c:v>
                </c:pt>
                <c:pt idx="8264">
                  <c:v>39.176913553063301</c:v>
                </c:pt>
                <c:pt idx="8265">
                  <c:v>39.176913553888106</c:v>
                </c:pt>
                <c:pt idx="8266">
                  <c:v>39.176913553429401</c:v>
                </c:pt>
                <c:pt idx="8267">
                  <c:v>39.176913553257506</c:v>
                </c:pt>
                <c:pt idx="8268">
                  <c:v>39.176913554231099</c:v>
                </c:pt>
                <c:pt idx="8269">
                  <c:v>39.176913553296899</c:v>
                </c:pt>
                <c:pt idx="8270">
                  <c:v>39.176913553918304</c:v>
                </c:pt>
                <c:pt idx="8271">
                  <c:v>39.176913554105703</c:v>
                </c:pt>
                <c:pt idx="8272">
                  <c:v>39.176913553456494</c:v>
                </c:pt>
                <c:pt idx="8273">
                  <c:v>39.176913554214799</c:v>
                </c:pt>
                <c:pt idx="8274">
                  <c:v>39.176913553402201</c:v>
                </c:pt>
                <c:pt idx="8275">
                  <c:v>39.176913553529801</c:v>
                </c:pt>
                <c:pt idx="8276">
                  <c:v>39.176913554119004</c:v>
                </c:pt>
                <c:pt idx="8277">
                  <c:v>39.176913554131602</c:v>
                </c:pt>
                <c:pt idx="8278">
                  <c:v>39.176913554158304</c:v>
                </c:pt>
                <c:pt idx="8279">
                  <c:v>39.176913553221901</c:v>
                </c:pt>
                <c:pt idx="8280">
                  <c:v>39.1769135543366</c:v>
                </c:pt>
                <c:pt idx="8281">
                  <c:v>39.176913553072602</c:v>
                </c:pt>
                <c:pt idx="8282">
                  <c:v>39.176913553470499</c:v>
                </c:pt>
                <c:pt idx="8283">
                  <c:v>39.176913553893797</c:v>
                </c:pt>
                <c:pt idx="8284">
                  <c:v>39.176913553759398</c:v>
                </c:pt>
                <c:pt idx="8285">
                  <c:v>39.176913552967697</c:v>
                </c:pt>
                <c:pt idx="8286">
                  <c:v>39.176913553775499</c:v>
                </c:pt>
                <c:pt idx="8287">
                  <c:v>39.176913554196304</c:v>
                </c:pt>
                <c:pt idx="8288">
                  <c:v>39.176913553348903</c:v>
                </c:pt>
                <c:pt idx="8289">
                  <c:v>39.1769135544927</c:v>
                </c:pt>
                <c:pt idx="8290">
                  <c:v>39.176913554172003</c:v>
                </c:pt>
                <c:pt idx="8291">
                  <c:v>39.1769135534581</c:v>
                </c:pt>
                <c:pt idx="8292">
                  <c:v>39.176913554075298</c:v>
                </c:pt>
                <c:pt idx="8293">
                  <c:v>39.176913553420903</c:v>
                </c:pt>
                <c:pt idx="8294">
                  <c:v>39.176913553124201</c:v>
                </c:pt>
                <c:pt idx="8295">
                  <c:v>39.176913553780601</c:v>
                </c:pt>
                <c:pt idx="8296">
                  <c:v>39.176913553717505</c:v>
                </c:pt>
                <c:pt idx="8297">
                  <c:v>39.176913553376401</c:v>
                </c:pt>
                <c:pt idx="8298">
                  <c:v>39.1769135544519</c:v>
                </c:pt>
                <c:pt idx="8299">
                  <c:v>39.176913553682198</c:v>
                </c:pt>
                <c:pt idx="8300">
                  <c:v>39.176913554203104</c:v>
                </c:pt>
                <c:pt idx="8301">
                  <c:v>39.176913554021603</c:v>
                </c:pt>
                <c:pt idx="8302">
                  <c:v>39.176913554434002</c:v>
                </c:pt>
                <c:pt idx="8303">
                  <c:v>39.176913554513796</c:v>
                </c:pt>
                <c:pt idx="8304">
                  <c:v>39.176913553936501</c:v>
                </c:pt>
                <c:pt idx="8305">
                  <c:v>39.176913554626793</c:v>
                </c:pt>
                <c:pt idx="8306">
                  <c:v>39.176913553741102</c:v>
                </c:pt>
                <c:pt idx="8307">
                  <c:v>39.176913553870499</c:v>
                </c:pt>
                <c:pt idx="8308">
                  <c:v>39.176913554281697</c:v>
                </c:pt>
                <c:pt idx="8309">
                  <c:v>39.176913553624701</c:v>
                </c:pt>
                <c:pt idx="8310">
                  <c:v>39.176913552982001</c:v>
                </c:pt>
                <c:pt idx="8311">
                  <c:v>39.176913553755298</c:v>
                </c:pt>
                <c:pt idx="8312">
                  <c:v>39.176913554263699</c:v>
                </c:pt>
                <c:pt idx="8313">
                  <c:v>39.176913553374298</c:v>
                </c:pt>
                <c:pt idx="8314">
                  <c:v>39.176913553446099</c:v>
                </c:pt>
                <c:pt idx="8315">
                  <c:v>39.176913553219102</c:v>
                </c:pt>
                <c:pt idx="8316">
                  <c:v>39.176913554148996</c:v>
                </c:pt>
                <c:pt idx="8317">
                  <c:v>39.176913554365299</c:v>
                </c:pt>
                <c:pt idx="8318">
                  <c:v>39.176913554263102</c:v>
                </c:pt>
                <c:pt idx="8319">
                  <c:v>39.176913553797398</c:v>
                </c:pt>
                <c:pt idx="8320">
                  <c:v>39.176913553914403</c:v>
                </c:pt>
                <c:pt idx="8321">
                  <c:v>39.176913553042894</c:v>
                </c:pt>
                <c:pt idx="8322">
                  <c:v>39.176913554391902</c:v>
                </c:pt>
                <c:pt idx="8323">
                  <c:v>39.176913554024203</c:v>
                </c:pt>
                <c:pt idx="8324">
                  <c:v>39.176913554055695</c:v>
                </c:pt>
                <c:pt idx="8325">
                  <c:v>39.176913554730106</c:v>
                </c:pt>
                <c:pt idx="8326">
                  <c:v>39.176913553556297</c:v>
                </c:pt>
                <c:pt idx="8327">
                  <c:v>39.176913553977805</c:v>
                </c:pt>
                <c:pt idx="8328">
                  <c:v>39.1769135533861</c:v>
                </c:pt>
                <c:pt idx="8329">
                  <c:v>39.176913553964098</c:v>
                </c:pt>
                <c:pt idx="8330">
                  <c:v>39.176913553976306</c:v>
                </c:pt>
                <c:pt idx="8331">
                  <c:v>39.176913553509195</c:v>
                </c:pt>
                <c:pt idx="8332">
                  <c:v>39.176913553296501</c:v>
                </c:pt>
                <c:pt idx="8333">
                  <c:v>39.176913552874304</c:v>
                </c:pt>
                <c:pt idx="8334">
                  <c:v>39.176913553156297</c:v>
                </c:pt>
                <c:pt idx="8335">
                  <c:v>39.176913553580704</c:v>
                </c:pt>
                <c:pt idx="8336">
                  <c:v>39.176913554644699</c:v>
                </c:pt>
                <c:pt idx="8337">
                  <c:v>39.176913553791202</c:v>
                </c:pt>
                <c:pt idx="8338">
                  <c:v>39.176913554494796</c:v>
                </c:pt>
                <c:pt idx="8339">
                  <c:v>39.176913553384502</c:v>
                </c:pt>
                <c:pt idx="8340">
                  <c:v>39.176913553915604</c:v>
                </c:pt>
                <c:pt idx="8341">
                  <c:v>39.176913554374998</c:v>
                </c:pt>
                <c:pt idx="8342">
                  <c:v>39.176913553800098</c:v>
                </c:pt>
                <c:pt idx="8343">
                  <c:v>39.176913553735396</c:v>
                </c:pt>
                <c:pt idx="8344">
                  <c:v>39.176913553515</c:v>
                </c:pt>
                <c:pt idx="8345">
                  <c:v>39.176913553715501</c:v>
                </c:pt>
                <c:pt idx="8346">
                  <c:v>39.176913553754702</c:v>
                </c:pt>
                <c:pt idx="8347">
                  <c:v>39.176913553357593</c:v>
                </c:pt>
                <c:pt idx="8348">
                  <c:v>39.176913553878997</c:v>
                </c:pt>
                <c:pt idx="8349">
                  <c:v>39.176913553813897</c:v>
                </c:pt>
                <c:pt idx="8350">
                  <c:v>39.176913554051296</c:v>
                </c:pt>
                <c:pt idx="8351">
                  <c:v>39.176913553337705</c:v>
                </c:pt>
                <c:pt idx="8352">
                  <c:v>39.1769135536357</c:v>
                </c:pt>
                <c:pt idx="8353">
                  <c:v>39.176913553469099</c:v>
                </c:pt>
                <c:pt idx="8354">
                  <c:v>39.1769135539204</c:v>
                </c:pt>
                <c:pt idx="8355">
                  <c:v>39.1769135539584</c:v>
                </c:pt>
                <c:pt idx="8356">
                  <c:v>39.176913553369197</c:v>
                </c:pt>
                <c:pt idx="8357">
                  <c:v>39.176913554307198</c:v>
                </c:pt>
                <c:pt idx="8358">
                  <c:v>39.176913553990595</c:v>
                </c:pt>
                <c:pt idx="8359">
                  <c:v>39.1769135531624</c:v>
                </c:pt>
                <c:pt idx="8360">
                  <c:v>39.176913554034094</c:v>
                </c:pt>
                <c:pt idx="8361">
                  <c:v>39.176913553295797</c:v>
                </c:pt>
                <c:pt idx="8362">
                  <c:v>39.176913554334504</c:v>
                </c:pt>
                <c:pt idx="8363">
                  <c:v>39.176913553840002</c:v>
                </c:pt>
                <c:pt idx="8364">
                  <c:v>39.176913554094497</c:v>
                </c:pt>
                <c:pt idx="8365">
                  <c:v>39.176913553394897</c:v>
                </c:pt>
                <c:pt idx="8366">
                  <c:v>39.1769135535937</c:v>
                </c:pt>
                <c:pt idx="8367">
                  <c:v>39.176913553567296</c:v>
                </c:pt>
                <c:pt idx="8368">
                  <c:v>39.176913552907202</c:v>
                </c:pt>
                <c:pt idx="8369">
                  <c:v>39.176913554079903</c:v>
                </c:pt>
                <c:pt idx="8370">
                  <c:v>39.176913552734497</c:v>
                </c:pt>
                <c:pt idx="8371">
                  <c:v>39.1769135533144</c:v>
                </c:pt>
                <c:pt idx="8372">
                  <c:v>39.176913554328003</c:v>
                </c:pt>
                <c:pt idx="8373">
                  <c:v>39.1769135543733</c:v>
                </c:pt>
                <c:pt idx="8374">
                  <c:v>39.176913553695798</c:v>
                </c:pt>
                <c:pt idx="8375">
                  <c:v>39.1769135543774</c:v>
                </c:pt>
                <c:pt idx="8376">
                  <c:v>39.176913553889896</c:v>
                </c:pt>
                <c:pt idx="8377">
                  <c:v>39.1769135536005</c:v>
                </c:pt>
                <c:pt idx="8378">
                  <c:v>39.176913553780999</c:v>
                </c:pt>
                <c:pt idx="8379">
                  <c:v>39.176913553997501</c:v>
                </c:pt>
                <c:pt idx="8380">
                  <c:v>39.176913553997004</c:v>
                </c:pt>
                <c:pt idx="8381">
                  <c:v>39.1769135535217</c:v>
                </c:pt>
                <c:pt idx="8382">
                  <c:v>39.176913553421699</c:v>
                </c:pt>
                <c:pt idx="8383">
                  <c:v>39.176913553535698</c:v>
                </c:pt>
                <c:pt idx="8384">
                  <c:v>39.1769135534554</c:v>
                </c:pt>
                <c:pt idx="8385">
                  <c:v>39.176913554698601</c:v>
                </c:pt>
                <c:pt idx="8386">
                  <c:v>39.176913554230602</c:v>
                </c:pt>
                <c:pt idx="8387">
                  <c:v>39.176913553529502</c:v>
                </c:pt>
                <c:pt idx="8388">
                  <c:v>39.176913554400002</c:v>
                </c:pt>
                <c:pt idx="8389">
                  <c:v>39.176913553146704</c:v>
                </c:pt>
                <c:pt idx="8390">
                  <c:v>39.176913554076101</c:v>
                </c:pt>
                <c:pt idx="8391">
                  <c:v>39.176913554651094</c:v>
                </c:pt>
                <c:pt idx="8392">
                  <c:v>39.176913554142601</c:v>
                </c:pt>
                <c:pt idx="8393">
                  <c:v>39.176913554041903</c:v>
                </c:pt>
                <c:pt idx="8394">
                  <c:v>39.176913553660498</c:v>
                </c:pt>
                <c:pt idx="8395">
                  <c:v>39.176913554700299</c:v>
                </c:pt>
                <c:pt idx="8396">
                  <c:v>39.176913553848003</c:v>
                </c:pt>
                <c:pt idx="8397">
                  <c:v>39.176913554027202</c:v>
                </c:pt>
                <c:pt idx="8398">
                  <c:v>39.176913553850298</c:v>
                </c:pt>
                <c:pt idx="8399">
                  <c:v>39.176913554369698</c:v>
                </c:pt>
                <c:pt idx="8400">
                  <c:v>39.176913554702899</c:v>
                </c:pt>
                <c:pt idx="8401">
                  <c:v>39.176913554532199</c:v>
                </c:pt>
                <c:pt idx="8402">
                  <c:v>39.176913554048596</c:v>
                </c:pt>
                <c:pt idx="8403">
                  <c:v>39.176913554212398</c:v>
                </c:pt>
                <c:pt idx="8404">
                  <c:v>39.176913553945298</c:v>
                </c:pt>
                <c:pt idx="8405">
                  <c:v>39.176913553602404</c:v>
                </c:pt>
                <c:pt idx="8406">
                  <c:v>39.176913553768102</c:v>
                </c:pt>
                <c:pt idx="8407">
                  <c:v>39.176913553401199</c:v>
                </c:pt>
                <c:pt idx="8408">
                  <c:v>39.176913554248799</c:v>
                </c:pt>
                <c:pt idx="8409">
                  <c:v>39.176913552964102</c:v>
                </c:pt>
                <c:pt idx="8410">
                  <c:v>39.176913554673803</c:v>
                </c:pt>
                <c:pt idx="8411">
                  <c:v>39.176913553768699</c:v>
                </c:pt>
                <c:pt idx="8412">
                  <c:v>39.176913553259702</c:v>
                </c:pt>
                <c:pt idx="8413">
                  <c:v>39.176913554642404</c:v>
                </c:pt>
                <c:pt idx="8414">
                  <c:v>39.176913553761601</c:v>
                </c:pt>
                <c:pt idx="8415">
                  <c:v>39.176913553613097</c:v>
                </c:pt>
                <c:pt idx="8416">
                  <c:v>39.176913553169804</c:v>
                </c:pt>
                <c:pt idx="8417">
                  <c:v>39.176913554255506</c:v>
                </c:pt>
                <c:pt idx="8418">
                  <c:v>39.176913554347699</c:v>
                </c:pt>
                <c:pt idx="8419">
                  <c:v>39.176913554059205</c:v>
                </c:pt>
                <c:pt idx="8420">
                  <c:v>39.1769135545509</c:v>
                </c:pt>
                <c:pt idx="8421">
                  <c:v>39.176913554079995</c:v>
                </c:pt>
                <c:pt idx="8422">
                  <c:v>39.176913554166497</c:v>
                </c:pt>
                <c:pt idx="8423">
                  <c:v>39.176913553422303</c:v>
                </c:pt>
                <c:pt idx="8424">
                  <c:v>39.1769135542919</c:v>
                </c:pt>
                <c:pt idx="8425">
                  <c:v>39.176913553637803</c:v>
                </c:pt>
                <c:pt idx="8426">
                  <c:v>39.176913554201803</c:v>
                </c:pt>
                <c:pt idx="8427">
                  <c:v>39.176913554511998</c:v>
                </c:pt>
                <c:pt idx="8428">
                  <c:v>39.176913553405299</c:v>
                </c:pt>
                <c:pt idx="8429">
                  <c:v>39.176913554490099</c:v>
                </c:pt>
                <c:pt idx="8430">
                  <c:v>39.176913553048301</c:v>
                </c:pt>
                <c:pt idx="8431">
                  <c:v>39.176913554207701</c:v>
                </c:pt>
                <c:pt idx="8432">
                  <c:v>39.176913553716602</c:v>
                </c:pt>
                <c:pt idx="8433">
                  <c:v>39.176913553996194</c:v>
                </c:pt>
                <c:pt idx="8434">
                  <c:v>39.176913553391906</c:v>
                </c:pt>
                <c:pt idx="8435">
                  <c:v>39.176913553630804</c:v>
                </c:pt>
                <c:pt idx="8436">
                  <c:v>39.1769135535693</c:v>
                </c:pt>
                <c:pt idx="8437">
                  <c:v>39.176913553661798</c:v>
                </c:pt>
                <c:pt idx="8438">
                  <c:v>39.176913554095499</c:v>
                </c:pt>
                <c:pt idx="8439">
                  <c:v>39.176913553519</c:v>
                </c:pt>
                <c:pt idx="8440">
                  <c:v>39.176913553109195</c:v>
                </c:pt>
                <c:pt idx="8441">
                  <c:v>39.176913553748093</c:v>
                </c:pt>
                <c:pt idx="8442">
                  <c:v>39.176913553947998</c:v>
                </c:pt>
                <c:pt idx="8443">
                  <c:v>39.176913554076201</c:v>
                </c:pt>
                <c:pt idx="8444">
                  <c:v>39.176913554029902</c:v>
                </c:pt>
                <c:pt idx="8445">
                  <c:v>39.176913552638794</c:v>
                </c:pt>
                <c:pt idx="8446">
                  <c:v>39.1769135529415</c:v>
                </c:pt>
                <c:pt idx="8447">
                  <c:v>39.1769135542336</c:v>
                </c:pt>
                <c:pt idx="8448">
                  <c:v>39.176913553437807</c:v>
                </c:pt>
                <c:pt idx="8449">
                  <c:v>39.176913553728703</c:v>
                </c:pt>
                <c:pt idx="8450">
                  <c:v>39.176913553874599</c:v>
                </c:pt>
                <c:pt idx="8451">
                  <c:v>39.176913553958997</c:v>
                </c:pt>
                <c:pt idx="8452">
                  <c:v>39.176913554299603</c:v>
                </c:pt>
                <c:pt idx="8453">
                  <c:v>39.176913553204102</c:v>
                </c:pt>
                <c:pt idx="8454">
                  <c:v>39.176913554375801</c:v>
                </c:pt>
                <c:pt idx="8455">
                  <c:v>39.176913553315295</c:v>
                </c:pt>
                <c:pt idx="8456">
                  <c:v>39.176913553454902</c:v>
                </c:pt>
                <c:pt idx="8457">
                  <c:v>39.176913553782903</c:v>
                </c:pt>
                <c:pt idx="8458">
                  <c:v>39.1769135534634</c:v>
                </c:pt>
                <c:pt idx="8459">
                  <c:v>39.176913553368898</c:v>
                </c:pt>
                <c:pt idx="8460">
                  <c:v>39.176913552903599</c:v>
                </c:pt>
                <c:pt idx="8461">
                  <c:v>39.1769135524967</c:v>
                </c:pt>
                <c:pt idx="8462">
                  <c:v>39.176913554116503</c:v>
                </c:pt>
                <c:pt idx="8463">
                  <c:v>39.176913553673494</c:v>
                </c:pt>
                <c:pt idx="8464">
                  <c:v>39.176913553530198</c:v>
                </c:pt>
                <c:pt idx="8465">
                  <c:v>39.176913553581798</c:v>
                </c:pt>
                <c:pt idx="8466">
                  <c:v>39.176913554543503</c:v>
                </c:pt>
                <c:pt idx="8467">
                  <c:v>39.176913554091399</c:v>
                </c:pt>
                <c:pt idx="8468">
                  <c:v>39.176913554243605</c:v>
                </c:pt>
                <c:pt idx="8469">
                  <c:v>39.1769135540668</c:v>
                </c:pt>
                <c:pt idx="8470">
                  <c:v>39.176913554378501</c:v>
                </c:pt>
                <c:pt idx="8471">
                  <c:v>39.176913552720102</c:v>
                </c:pt>
                <c:pt idx="8472">
                  <c:v>39.176913554267003</c:v>
                </c:pt>
                <c:pt idx="8473">
                  <c:v>39.176913553424704</c:v>
                </c:pt>
                <c:pt idx="8474">
                  <c:v>39.176913553632801</c:v>
                </c:pt>
                <c:pt idx="8475">
                  <c:v>39.176913553603697</c:v>
                </c:pt>
                <c:pt idx="8476">
                  <c:v>39.1769135536492</c:v>
                </c:pt>
                <c:pt idx="8477">
                  <c:v>39.176913553851797</c:v>
                </c:pt>
                <c:pt idx="8478">
                  <c:v>39.176913554998904</c:v>
                </c:pt>
                <c:pt idx="8479">
                  <c:v>39.176913554014597</c:v>
                </c:pt>
                <c:pt idx="8480">
                  <c:v>39.176913553534497</c:v>
                </c:pt>
                <c:pt idx="8481">
                  <c:v>39.176913553697602</c:v>
                </c:pt>
                <c:pt idx="8482">
                  <c:v>39.176913554040297</c:v>
                </c:pt>
                <c:pt idx="8483">
                  <c:v>39.1769135537808</c:v>
                </c:pt>
                <c:pt idx="8484">
                  <c:v>39.176913554017403</c:v>
                </c:pt>
                <c:pt idx="8485">
                  <c:v>39.176913553830801</c:v>
                </c:pt>
                <c:pt idx="8486">
                  <c:v>39.176913553369197</c:v>
                </c:pt>
                <c:pt idx="8487">
                  <c:v>39.176913553164894</c:v>
                </c:pt>
                <c:pt idx="8488">
                  <c:v>39.176913554092401</c:v>
                </c:pt>
                <c:pt idx="8489">
                  <c:v>39.176913553894202</c:v>
                </c:pt>
                <c:pt idx="8490">
                  <c:v>39.176913553597998</c:v>
                </c:pt>
                <c:pt idx="8491">
                  <c:v>39.176913554062899</c:v>
                </c:pt>
                <c:pt idx="8492">
                  <c:v>39.176913552838293</c:v>
                </c:pt>
                <c:pt idx="8493">
                  <c:v>39.176913554328401</c:v>
                </c:pt>
                <c:pt idx="8494">
                  <c:v>39.1769135549292</c:v>
                </c:pt>
                <c:pt idx="8495">
                  <c:v>39.176913553917302</c:v>
                </c:pt>
                <c:pt idx="8496">
                  <c:v>39.176913552674996</c:v>
                </c:pt>
                <c:pt idx="8497">
                  <c:v>39.176913553980398</c:v>
                </c:pt>
                <c:pt idx="8498">
                  <c:v>39.176913554346299</c:v>
                </c:pt>
                <c:pt idx="8499">
                  <c:v>39.176913553572895</c:v>
                </c:pt>
                <c:pt idx="8500">
                  <c:v>39.176913554963299</c:v>
                </c:pt>
                <c:pt idx="8501">
                  <c:v>39.176913553672101</c:v>
                </c:pt>
                <c:pt idx="8502">
                  <c:v>39.176913553588804</c:v>
                </c:pt>
                <c:pt idx="8503">
                  <c:v>39.176913553592996</c:v>
                </c:pt>
                <c:pt idx="8504">
                  <c:v>39.176913553641207</c:v>
                </c:pt>
                <c:pt idx="8505">
                  <c:v>39.176913553578501</c:v>
                </c:pt>
                <c:pt idx="8506">
                  <c:v>39.176913554308598</c:v>
                </c:pt>
                <c:pt idx="8507">
                  <c:v>39.176913553677402</c:v>
                </c:pt>
                <c:pt idx="8508">
                  <c:v>39.176913554215098</c:v>
                </c:pt>
                <c:pt idx="8509">
                  <c:v>39.176913553998205</c:v>
                </c:pt>
                <c:pt idx="8510">
                  <c:v>39.176913554090397</c:v>
                </c:pt>
                <c:pt idx="8511">
                  <c:v>39.176913553662402</c:v>
                </c:pt>
                <c:pt idx="8512">
                  <c:v>39.176913553566003</c:v>
                </c:pt>
                <c:pt idx="8513">
                  <c:v>39.1769135537848</c:v>
                </c:pt>
                <c:pt idx="8514">
                  <c:v>39.176913554612803</c:v>
                </c:pt>
                <c:pt idx="8515">
                  <c:v>39.176913553559899</c:v>
                </c:pt>
                <c:pt idx="8516">
                  <c:v>39.176913552985795</c:v>
                </c:pt>
                <c:pt idx="8517">
                  <c:v>39.176913553674005</c:v>
                </c:pt>
                <c:pt idx="8518">
                  <c:v>39.176913553906402</c:v>
                </c:pt>
                <c:pt idx="8519">
                  <c:v>39.176913553872105</c:v>
                </c:pt>
                <c:pt idx="8520">
                  <c:v>39.176913553832101</c:v>
                </c:pt>
                <c:pt idx="8521">
                  <c:v>39.176913553259894</c:v>
                </c:pt>
                <c:pt idx="8522">
                  <c:v>39.176913553406003</c:v>
                </c:pt>
                <c:pt idx="8523">
                  <c:v>39.176913554120596</c:v>
                </c:pt>
                <c:pt idx="8524">
                  <c:v>39.176913554240599</c:v>
                </c:pt>
                <c:pt idx="8525">
                  <c:v>39.176913553197402</c:v>
                </c:pt>
                <c:pt idx="8526">
                  <c:v>39.176913553925303</c:v>
                </c:pt>
                <c:pt idx="8527">
                  <c:v>39.176913553977201</c:v>
                </c:pt>
                <c:pt idx="8528">
                  <c:v>39.176913553291499</c:v>
                </c:pt>
                <c:pt idx="8529">
                  <c:v>39.176913554456696</c:v>
                </c:pt>
                <c:pt idx="8530">
                  <c:v>39.176913553810103</c:v>
                </c:pt>
                <c:pt idx="8531">
                  <c:v>39.1769135538744</c:v>
                </c:pt>
                <c:pt idx="8532">
                  <c:v>39.176913554454799</c:v>
                </c:pt>
                <c:pt idx="8533">
                  <c:v>39.176913554614501</c:v>
                </c:pt>
                <c:pt idx="8534">
                  <c:v>39.176913554056</c:v>
                </c:pt>
                <c:pt idx="8535">
                  <c:v>39.176913553164205</c:v>
                </c:pt>
                <c:pt idx="8536">
                  <c:v>39.176913553078101</c:v>
                </c:pt>
                <c:pt idx="8537">
                  <c:v>39.176913553806898</c:v>
                </c:pt>
                <c:pt idx="8538">
                  <c:v>39.176913554054899</c:v>
                </c:pt>
                <c:pt idx="8539">
                  <c:v>39.176913554246603</c:v>
                </c:pt>
                <c:pt idx="8540">
                  <c:v>39.176913553905599</c:v>
                </c:pt>
                <c:pt idx="8541">
                  <c:v>39.1769135539949</c:v>
                </c:pt>
                <c:pt idx="8542">
                  <c:v>39.1769135538621</c:v>
                </c:pt>
                <c:pt idx="8543">
                  <c:v>39.1769135541156</c:v>
                </c:pt>
                <c:pt idx="8544">
                  <c:v>39.176913553866704</c:v>
                </c:pt>
                <c:pt idx="8545">
                  <c:v>39.176913553330699</c:v>
                </c:pt>
                <c:pt idx="8546">
                  <c:v>39.176913554648898</c:v>
                </c:pt>
                <c:pt idx="8547">
                  <c:v>39.176913553840798</c:v>
                </c:pt>
                <c:pt idx="8548">
                  <c:v>39.176913554480102</c:v>
                </c:pt>
                <c:pt idx="8549">
                  <c:v>39.176913553413598</c:v>
                </c:pt>
                <c:pt idx="8550">
                  <c:v>39.176913553556098</c:v>
                </c:pt>
                <c:pt idx="8551">
                  <c:v>39.176913554590797</c:v>
                </c:pt>
                <c:pt idx="8552">
                  <c:v>39.176913553831504</c:v>
                </c:pt>
                <c:pt idx="8553">
                  <c:v>39.176913554343102</c:v>
                </c:pt>
                <c:pt idx="8554">
                  <c:v>39.176913553939997</c:v>
                </c:pt>
                <c:pt idx="8555">
                  <c:v>39.1769135539096</c:v>
                </c:pt>
                <c:pt idx="8556">
                  <c:v>39.1769135535557</c:v>
                </c:pt>
                <c:pt idx="8557">
                  <c:v>39.176913553593899</c:v>
                </c:pt>
                <c:pt idx="8558">
                  <c:v>39.176913553457602</c:v>
                </c:pt>
                <c:pt idx="8559">
                  <c:v>39.176913554189404</c:v>
                </c:pt>
                <c:pt idx="8560">
                  <c:v>39.1769135527841</c:v>
                </c:pt>
                <c:pt idx="8561">
                  <c:v>39.1769135539407</c:v>
                </c:pt>
                <c:pt idx="8562">
                  <c:v>39.176913554113106</c:v>
                </c:pt>
                <c:pt idx="8563">
                  <c:v>39.176913553733996</c:v>
                </c:pt>
                <c:pt idx="8564">
                  <c:v>39.176913553746303</c:v>
                </c:pt>
                <c:pt idx="8565">
                  <c:v>39.1769135543164</c:v>
                </c:pt>
                <c:pt idx="8566">
                  <c:v>39.176913554364404</c:v>
                </c:pt>
                <c:pt idx="8567">
                  <c:v>39.176913553221802</c:v>
                </c:pt>
                <c:pt idx="8568">
                  <c:v>39.176913553980896</c:v>
                </c:pt>
                <c:pt idx="8569">
                  <c:v>39.176913554053996</c:v>
                </c:pt>
                <c:pt idx="8570">
                  <c:v>39.176913553054902</c:v>
                </c:pt>
                <c:pt idx="8571">
                  <c:v>39.176913553712097</c:v>
                </c:pt>
                <c:pt idx="8572">
                  <c:v>39.176913553811403</c:v>
                </c:pt>
                <c:pt idx="8573">
                  <c:v>39.176913554125697</c:v>
                </c:pt>
                <c:pt idx="8574">
                  <c:v>39.176913553866001</c:v>
                </c:pt>
                <c:pt idx="8575">
                  <c:v>39.176913553847299</c:v>
                </c:pt>
                <c:pt idx="8576">
                  <c:v>39.1769135541144</c:v>
                </c:pt>
                <c:pt idx="8577">
                  <c:v>39.176913554001203</c:v>
                </c:pt>
                <c:pt idx="8578">
                  <c:v>39.1769135538621</c:v>
                </c:pt>
                <c:pt idx="8579">
                  <c:v>39.176913554025404</c:v>
                </c:pt>
                <c:pt idx="8580">
                  <c:v>39.176913553857901</c:v>
                </c:pt>
                <c:pt idx="8581">
                  <c:v>39.176913554156997</c:v>
                </c:pt>
                <c:pt idx="8582">
                  <c:v>39.1769135546961</c:v>
                </c:pt>
                <c:pt idx="8583">
                  <c:v>39.176913554563498</c:v>
                </c:pt>
                <c:pt idx="8584">
                  <c:v>39.176913554063304</c:v>
                </c:pt>
                <c:pt idx="8585">
                  <c:v>39.176913553848401</c:v>
                </c:pt>
                <c:pt idx="8586">
                  <c:v>39.176913553708602</c:v>
                </c:pt>
                <c:pt idx="8587">
                  <c:v>39.176913553913202</c:v>
                </c:pt>
                <c:pt idx="8588">
                  <c:v>39.176913553692501</c:v>
                </c:pt>
                <c:pt idx="8589">
                  <c:v>39.176913553662899</c:v>
                </c:pt>
                <c:pt idx="8590">
                  <c:v>39.176913553874499</c:v>
                </c:pt>
                <c:pt idx="8591">
                  <c:v>39.176913553619897</c:v>
                </c:pt>
                <c:pt idx="8592">
                  <c:v>39.176913553546299</c:v>
                </c:pt>
                <c:pt idx="8593">
                  <c:v>39.176913554193696</c:v>
                </c:pt>
                <c:pt idx="8594">
                  <c:v>39.176913553330799</c:v>
                </c:pt>
                <c:pt idx="8595">
                  <c:v>39.176913553976</c:v>
                </c:pt>
                <c:pt idx="8596">
                  <c:v>39.176913553151202</c:v>
                </c:pt>
                <c:pt idx="8597">
                  <c:v>39.176913554164301</c:v>
                </c:pt>
                <c:pt idx="8598">
                  <c:v>39.176913553574593</c:v>
                </c:pt>
                <c:pt idx="8599">
                  <c:v>39.176913553811602</c:v>
                </c:pt>
                <c:pt idx="8600">
                  <c:v>39.1769135540249</c:v>
                </c:pt>
                <c:pt idx="8601">
                  <c:v>39.1769135541807</c:v>
                </c:pt>
                <c:pt idx="8602">
                  <c:v>39.176913554094298</c:v>
                </c:pt>
                <c:pt idx="8603">
                  <c:v>39.176913553844003</c:v>
                </c:pt>
                <c:pt idx="8604">
                  <c:v>39.176913553728298</c:v>
                </c:pt>
                <c:pt idx="8605">
                  <c:v>39.176913552972202</c:v>
                </c:pt>
                <c:pt idx="8606">
                  <c:v>39.176913554235298</c:v>
                </c:pt>
                <c:pt idx="8607">
                  <c:v>39.176913553713796</c:v>
                </c:pt>
                <c:pt idx="8608">
                  <c:v>39.176913553458505</c:v>
                </c:pt>
                <c:pt idx="8609">
                  <c:v>39.176913553645697</c:v>
                </c:pt>
                <c:pt idx="8610">
                  <c:v>39.176913553805896</c:v>
                </c:pt>
                <c:pt idx="8611">
                  <c:v>39.176913553758403</c:v>
                </c:pt>
                <c:pt idx="8612">
                  <c:v>39.176913553640503</c:v>
                </c:pt>
                <c:pt idx="8613">
                  <c:v>39.176913554212504</c:v>
                </c:pt>
                <c:pt idx="8614">
                  <c:v>39.176913554019102</c:v>
                </c:pt>
                <c:pt idx="8615">
                  <c:v>39.176913553570401</c:v>
                </c:pt>
                <c:pt idx="8616">
                  <c:v>39.176913553878499</c:v>
                </c:pt>
                <c:pt idx="8617">
                  <c:v>39.176913553898103</c:v>
                </c:pt>
                <c:pt idx="8618">
                  <c:v>39.176913553432797</c:v>
                </c:pt>
                <c:pt idx="8619">
                  <c:v>39.176913554237899</c:v>
                </c:pt>
                <c:pt idx="8620">
                  <c:v>39.176913553584995</c:v>
                </c:pt>
                <c:pt idx="8621">
                  <c:v>39.176913553521999</c:v>
                </c:pt>
                <c:pt idx="8622">
                  <c:v>39.176913554312399</c:v>
                </c:pt>
                <c:pt idx="8623">
                  <c:v>39.1769135538879</c:v>
                </c:pt>
                <c:pt idx="8624">
                  <c:v>39.176913553751902</c:v>
                </c:pt>
                <c:pt idx="8625">
                  <c:v>39.176913553690994</c:v>
                </c:pt>
                <c:pt idx="8626">
                  <c:v>39.1769135539679</c:v>
                </c:pt>
                <c:pt idx="8627">
                  <c:v>39.176913554452703</c:v>
                </c:pt>
                <c:pt idx="8628">
                  <c:v>39.176913553400901</c:v>
                </c:pt>
                <c:pt idx="8629">
                  <c:v>39.176913553779499</c:v>
                </c:pt>
                <c:pt idx="8630">
                  <c:v>39.176913553624502</c:v>
                </c:pt>
                <c:pt idx="8631">
                  <c:v>39.176913554375496</c:v>
                </c:pt>
                <c:pt idx="8632">
                  <c:v>39.176913553476098</c:v>
                </c:pt>
                <c:pt idx="8633">
                  <c:v>39.176913554569197</c:v>
                </c:pt>
                <c:pt idx="8634">
                  <c:v>39.1769135540018</c:v>
                </c:pt>
                <c:pt idx="8635">
                  <c:v>39.176913553637803</c:v>
                </c:pt>
                <c:pt idx="8636">
                  <c:v>39.176913553801199</c:v>
                </c:pt>
                <c:pt idx="8637">
                  <c:v>39.176913554111501</c:v>
                </c:pt>
                <c:pt idx="8638">
                  <c:v>39.176913553853794</c:v>
                </c:pt>
                <c:pt idx="8639">
                  <c:v>39.176913553361103</c:v>
                </c:pt>
                <c:pt idx="8640">
                  <c:v>39.176913553996798</c:v>
                </c:pt>
                <c:pt idx="8641">
                  <c:v>39.176913553747404</c:v>
                </c:pt>
                <c:pt idx="8642">
                  <c:v>39.176913553019794</c:v>
                </c:pt>
                <c:pt idx="8643">
                  <c:v>39.176913554176103</c:v>
                </c:pt>
                <c:pt idx="8644">
                  <c:v>39.176913553024704</c:v>
                </c:pt>
                <c:pt idx="8645">
                  <c:v>39.176913554202898</c:v>
                </c:pt>
                <c:pt idx="8646">
                  <c:v>39.176913553993998</c:v>
                </c:pt>
                <c:pt idx="8647">
                  <c:v>39.1769135537862</c:v>
                </c:pt>
                <c:pt idx="8648">
                  <c:v>39.176913553037402</c:v>
                </c:pt>
                <c:pt idx="8649">
                  <c:v>39.176913553859102</c:v>
                </c:pt>
                <c:pt idx="8650">
                  <c:v>39.176913553390705</c:v>
                </c:pt>
                <c:pt idx="8651">
                  <c:v>39.176913553946299</c:v>
                </c:pt>
                <c:pt idx="8652">
                  <c:v>39.176913553803494</c:v>
                </c:pt>
                <c:pt idx="8653">
                  <c:v>39.176913553918702</c:v>
                </c:pt>
                <c:pt idx="8654">
                  <c:v>39.176913554113902</c:v>
                </c:pt>
                <c:pt idx="8655">
                  <c:v>39.176913553633206</c:v>
                </c:pt>
                <c:pt idx="8656">
                  <c:v>39.176913554459702</c:v>
                </c:pt>
                <c:pt idx="8657">
                  <c:v>39.1769135544018</c:v>
                </c:pt>
                <c:pt idx="8658">
                  <c:v>39.176913553567296</c:v>
                </c:pt>
                <c:pt idx="8659">
                  <c:v>39.176913553654806</c:v>
                </c:pt>
                <c:pt idx="8660">
                  <c:v>39.1769135536478</c:v>
                </c:pt>
                <c:pt idx="8661">
                  <c:v>39.176913553438993</c:v>
                </c:pt>
                <c:pt idx="8662">
                  <c:v>39.176913553152801</c:v>
                </c:pt>
                <c:pt idx="8663">
                  <c:v>39.1769135533374</c:v>
                </c:pt>
                <c:pt idx="8664">
                  <c:v>39.176913553935897</c:v>
                </c:pt>
                <c:pt idx="8665">
                  <c:v>39.176913553744697</c:v>
                </c:pt>
                <c:pt idx="8666">
                  <c:v>39.176913553974401</c:v>
                </c:pt>
                <c:pt idx="8667">
                  <c:v>39.176913553952005</c:v>
                </c:pt>
                <c:pt idx="8668">
                  <c:v>39.176913553431397</c:v>
                </c:pt>
                <c:pt idx="8669">
                  <c:v>39.176913553515995</c:v>
                </c:pt>
                <c:pt idx="8670">
                  <c:v>39.176913553221496</c:v>
                </c:pt>
                <c:pt idx="8671">
                  <c:v>39.176913554364795</c:v>
                </c:pt>
                <c:pt idx="8672">
                  <c:v>39.176913553657101</c:v>
                </c:pt>
                <c:pt idx="8673">
                  <c:v>39.176913553081199</c:v>
                </c:pt>
                <c:pt idx="8674">
                  <c:v>39.176913554009204</c:v>
                </c:pt>
                <c:pt idx="8675">
                  <c:v>39.176913553952602</c:v>
                </c:pt>
                <c:pt idx="8676">
                  <c:v>39.176913554004102</c:v>
                </c:pt>
                <c:pt idx="8677">
                  <c:v>39.1769135538214</c:v>
                </c:pt>
                <c:pt idx="8678">
                  <c:v>39.176913554244294</c:v>
                </c:pt>
                <c:pt idx="8679">
                  <c:v>39.176913553436002</c:v>
                </c:pt>
                <c:pt idx="8680">
                  <c:v>39.176913553453403</c:v>
                </c:pt>
                <c:pt idx="8681">
                  <c:v>39.176913553388196</c:v>
                </c:pt>
                <c:pt idx="8682">
                  <c:v>39.176913553460302</c:v>
                </c:pt>
                <c:pt idx="8683">
                  <c:v>39.176913553263901</c:v>
                </c:pt>
                <c:pt idx="8684">
                  <c:v>39.176913554225905</c:v>
                </c:pt>
                <c:pt idx="8685">
                  <c:v>39.176913553611001</c:v>
                </c:pt>
                <c:pt idx="8686">
                  <c:v>39.1769135543163</c:v>
                </c:pt>
                <c:pt idx="8687">
                  <c:v>39.1769135543963</c:v>
                </c:pt>
                <c:pt idx="8688">
                  <c:v>39.176913553031397</c:v>
                </c:pt>
                <c:pt idx="8689">
                  <c:v>39.176913554128703</c:v>
                </c:pt>
                <c:pt idx="8690">
                  <c:v>39.176913554247299</c:v>
                </c:pt>
                <c:pt idx="8691">
                  <c:v>39.176913554279103</c:v>
                </c:pt>
                <c:pt idx="8692">
                  <c:v>39.176913554859404</c:v>
                </c:pt>
                <c:pt idx="8693">
                  <c:v>39.176913555244695</c:v>
                </c:pt>
                <c:pt idx="8694">
                  <c:v>39.176913554470701</c:v>
                </c:pt>
                <c:pt idx="8695">
                  <c:v>39.176913553926397</c:v>
                </c:pt>
                <c:pt idx="8696">
                  <c:v>39.176913553905898</c:v>
                </c:pt>
                <c:pt idx="8697">
                  <c:v>39.176913554093595</c:v>
                </c:pt>
                <c:pt idx="8698">
                  <c:v>39.176913553793497</c:v>
                </c:pt>
                <c:pt idx="8699">
                  <c:v>39.176913553689104</c:v>
                </c:pt>
                <c:pt idx="8700">
                  <c:v>39.176913553444201</c:v>
                </c:pt>
                <c:pt idx="8701">
                  <c:v>39.1769135538974</c:v>
                </c:pt>
                <c:pt idx="8702">
                  <c:v>39.176913554528497</c:v>
                </c:pt>
                <c:pt idx="8703">
                  <c:v>39.176913553558798</c:v>
                </c:pt>
                <c:pt idx="8704">
                  <c:v>39.176913552806397</c:v>
                </c:pt>
                <c:pt idx="8705">
                  <c:v>39.176913554615901</c:v>
                </c:pt>
                <c:pt idx="8706">
                  <c:v>39.176913554525598</c:v>
                </c:pt>
                <c:pt idx="8707">
                  <c:v>39.176913554117696</c:v>
                </c:pt>
                <c:pt idx="8708">
                  <c:v>39.176913553600599</c:v>
                </c:pt>
                <c:pt idx="8709">
                  <c:v>39.176913554040702</c:v>
                </c:pt>
                <c:pt idx="8710">
                  <c:v>39.176913554747898</c:v>
                </c:pt>
                <c:pt idx="8711">
                  <c:v>39.176913553715501</c:v>
                </c:pt>
                <c:pt idx="8712">
                  <c:v>39.176913553911596</c:v>
                </c:pt>
                <c:pt idx="8713">
                  <c:v>39.176913554544896</c:v>
                </c:pt>
                <c:pt idx="8714">
                  <c:v>39.1769135533278</c:v>
                </c:pt>
                <c:pt idx="8715">
                  <c:v>39.176913553597096</c:v>
                </c:pt>
                <c:pt idx="8716">
                  <c:v>39.176913553981095</c:v>
                </c:pt>
                <c:pt idx="8717">
                  <c:v>39.176913553811801</c:v>
                </c:pt>
                <c:pt idx="8718">
                  <c:v>39.176913553200905</c:v>
                </c:pt>
                <c:pt idx="8719">
                  <c:v>39.176913554182406</c:v>
                </c:pt>
                <c:pt idx="8720">
                  <c:v>39.176913554369598</c:v>
                </c:pt>
                <c:pt idx="8721">
                  <c:v>39.176913554040503</c:v>
                </c:pt>
                <c:pt idx="8722">
                  <c:v>39.176913554539105</c:v>
                </c:pt>
                <c:pt idx="8723">
                  <c:v>39.176913554181098</c:v>
                </c:pt>
                <c:pt idx="8724">
                  <c:v>39.176913554734</c:v>
                </c:pt>
                <c:pt idx="8725">
                  <c:v>39.1769135533944</c:v>
                </c:pt>
                <c:pt idx="8726">
                  <c:v>39.176913553540501</c:v>
                </c:pt>
                <c:pt idx="8727">
                  <c:v>39.176913554188602</c:v>
                </c:pt>
                <c:pt idx="8728">
                  <c:v>39.176913554029198</c:v>
                </c:pt>
                <c:pt idx="8729">
                  <c:v>39.176913554064598</c:v>
                </c:pt>
                <c:pt idx="8730">
                  <c:v>39.1769135531801</c:v>
                </c:pt>
                <c:pt idx="8731">
                  <c:v>39.176913554566902</c:v>
                </c:pt>
                <c:pt idx="8732">
                  <c:v>39.176913553780601</c:v>
                </c:pt>
                <c:pt idx="8733">
                  <c:v>39.176913554543006</c:v>
                </c:pt>
                <c:pt idx="8734">
                  <c:v>39.176913553177805</c:v>
                </c:pt>
                <c:pt idx="8735">
                  <c:v>39.176913553678595</c:v>
                </c:pt>
                <c:pt idx="8736">
                  <c:v>39.176913554065798</c:v>
                </c:pt>
                <c:pt idx="8737">
                  <c:v>39.176913553339297</c:v>
                </c:pt>
                <c:pt idx="8738">
                  <c:v>39.176913553929204</c:v>
                </c:pt>
                <c:pt idx="8739">
                  <c:v>39.1769135535434</c:v>
                </c:pt>
                <c:pt idx="8740">
                  <c:v>39.176913553335098</c:v>
                </c:pt>
                <c:pt idx="8741">
                  <c:v>39.176913553956204</c:v>
                </c:pt>
                <c:pt idx="8742">
                  <c:v>39.176913553518396</c:v>
                </c:pt>
                <c:pt idx="8743">
                  <c:v>39.176913553866001</c:v>
                </c:pt>
                <c:pt idx="8744">
                  <c:v>39.1769135539367</c:v>
                </c:pt>
                <c:pt idx="8745">
                  <c:v>39.1769135532018</c:v>
                </c:pt>
                <c:pt idx="8746">
                  <c:v>39.176913554276702</c:v>
                </c:pt>
                <c:pt idx="8747">
                  <c:v>39.176913553762397</c:v>
                </c:pt>
                <c:pt idx="8748">
                  <c:v>39.1769135537075</c:v>
                </c:pt>
                <c:pt idx="8749">
                  <c:v>39.176913553497698</c:v>
                </c:pt>
                <c:pt idx="8750">
                  <c:v>39.1769135540588</c:v>
                </c:pt>
                <c:pt idx="8751">
                  <c:v>39.176913553168497</c:v>
                </c:pt>
                <c:pt idx="8752">
                  <c:v>39.176913554344601</c:v>
                </c:pt>
                <c:pt idx="8753">
                  <c:v>39.176913554120596</c:v>
                </c:pt>
                <c:pt idx="8754">
                  <c:v>39.176913553738402</c:v>
                </c:pt>
                <c:pt idx="8755">
                  <c:v>39.176913553563097</c:v>
                </c:pt>
                <c:pt idx="8756">
                  <c:v>39.176913554255897</c:v>
                </c:pt>
                <c:pt idx="8757">
                  <c:v>39.176913553745599</c:v>
                </c:pt>
                <c:pt idx="8758">
                  <c:v>39.1769135539353</c:v>
                </c:pt>
                <c:pt idx="8759">
                  <c:v>39.1769135540466</c:v>
                </c:pt>
                <c:pt idx="8760">
                  <c:v>39.176913553674801</c:v>
                </c:pt>
                <c:pt idx="8761">
                  <c:v>39.176913553679995</c:v>
                </c:pt>
                <c:pt idx="8762">
                  <c:v>39.1769135532452</c:v>
                </c:pt>
                <c:pt idx="8763">
                  <c:v>39.176913553756599</c:v>
                </c:pt>
                <c:pt idx="8764">
                  <c:v>39.176913553486401</c:v>
                </c:pt>
                <c:pt idx="8765">
                  <c:v>39.176913554011101</c:v>
                </c:pt>
                <c:pt idx="8766">
                  <c:v>39.176913553729904</c:v>
                </c:pt>
                <c:pt idx="8767">
                  <c:v>39.1769135544479</c:v>
                </c:pt>
                <c:pt idx="8768">
                  <c:v>39.176913553763498</c:v>
                </c:pt>
                <c:pt idx="8769">
                  <c:v>39.176913554213598</c:v>
                </c:pt>
                <c:pt idx="8770">
                  <c:v>39.176913553512499</c:v>
                </c:pt>
                <c:pt idx="8771">
                  <c:v>39.176913553572597</c:v>
                </c:pt>
                <c:pt idx="8772">
                  <c:v>39.176913553634996</c:v>
                </c:pt>
                <c:pt idx="8773">
                  <c:v>39.176913552979805</c:v>
                </c:pt>
                <c:pt idx="8774">
                  <c:v>39.176913553977101</c:v>
                </c:pt>
                <c:pt idx="8775">
                  <c:v>39.176913553972</c:v>
                </c:pt>
                <c:pt idx="8776">
                  <c:v>39.176913554194499</c:v>
                </c:pt>
                <c:pt idx="8777">
                  <c:v>39.1769135545957</c:v>
                </c:pt>
                <c:pt idx="8778">
                  <c:v>39.1769135539815</c:v>
                </c:pt>
                <c:pt idx="8779">
                  <c:v>39.176913552744494</c:v>
                </c:pt>
                <c:pt idx="8780">
                  <c:v>39.176913553709198</c:v>
                </c:pt>
                <c:pt idx="8781">
                  <c:v>39.176913554972799</c:v>
                </c:pt>
                <c:pt idx="8782">
                  <c:v>39.176913553696899</c:v>
                </c:pt>
                <c:pt idx="8783">
                  <c:v>39.176913552763693</c:v>
                </c:pt>
                <c:pt idx="8784">
                  <c:v>39.176913553144303</c:v>
                </c:pt>
                <c:pt idx="8785">
                  <c:v>39.176913554073195</c:v>
                </c:pt>
                <c:pt idx="8786">
                  <c:v>39.176913553314499</c:v>
                </c:pt>
                <c:pt idx="8787">
                  <c:v>39.176913553528401</c:v>
                </c:pt>
                <c:pt idx="8788">
                  <c:v>39.176913552738299</c:v>
                </c:pt>
                <c:pt idx="8789">
                  <c:v>39.176913554384306</c:v>
                </c:pt>
                <c:pt idx="8790">
                  <c:v>39.176913554781798</c:v>
                </c:pt>
                <c:pt idx="8791">
                  <c:v>39.176913553056494</c:v>
                </c:pt>
                <c:pt idx="8792">
                  <c:v>39.1769135543191</c:v>
                </c:pt>
                <c:pt idx="8793">
                  <c:v>39.176913554326298</c:v>
                </c:pt>
                <c:pt idx="8794">
                  <c:v>39.176913554129406</c:v>
                </c:pt>
                <c:pt idx="8795">
                  <c:v>39.176913553271405</c:v>
                </c:pt>
                <c:pt idx="8796">
                  <c:v>39.176913554449705</c:v>
                </c:pt>
                <c:pt idx="8797">
                  <c:v>39.176913553935599</c:v>
                </c:pt>
                <c:pt idx="8798">
                  <c:v>39.176913553733598</c:v>
                </c:pt>
                <c:pt idx="8799">
                  <c:v>39.176913555039498</c:v>
                </c:pt>
                <c:pt idx="8800">
                  <c:v>39.176913553372003</c:v>
                </c:pt>
                <c:pt idx="8801">
                  <c:v>39.176913554112403</c:v>
                </c:pt>
                <c:pt idx="8802">
                  <c:v>39.1769135539191</c:v>
                </c:pt>
                <c:pt idx="8803">
                  <c:v>39.176913553420604</c:v>
                </c:pt>
                <c:pt idx="8804">
                  <c:v>39.176913552743898</c:v>
                </c:pt>
                <c:pt idx="8805">
                  <c:v>39.176913553665003</c:v>
                </c:pt>
                <c:pt idx="8806">
                  <c:v>39.176913553952396</c:v>
                </c:pt>
                <c:pt idx="8807">
                  <c:v>39.176913554468697</c:v>
                </c:pt>
                <c:pt idx="8808">
                  <c:v>39.176913553241299</c:v>
                </c:pt>
                <c:pt idx="8809">
                  <c:v>39.176913553066804</c:v>
                </c:pt>
                <c:pt idx="8810">
                  <c:v>39.176913553945504</c:v>
                </c:pt>
                <c:pt idx="8811">
                  <c:v>39.176913553865603</c:v>
                </c:pt>
                <c:pt idx="8812">
                  <c:v>39.176913552933698</c:v>
                </c:pt>
                <c:pt idx="8813">
                  <c:v>39.176913554506697</c:v>
                </c:pt>
                <c:pt idx="8814">
                  <c:v>39.176913553739794</c:v>
                </c:pt>
                <c:pt idx="8815">
                  <c:v>39.176913553981699</c:v>
                </c:pt>
                <c:pt idx="8816">
                  <c:v>39.176913554144598</c:v>
                </c:pt>
                <c:pt idx="8817">
                  <c:v>39.176913554122201</c:v>
                </c:pt>
                <c:pt idx="8818">
                  <c:v>39.1769135537522</c:v>
                </c:pt>
                <c:pt idx="8819">
                  <c:v>39.176913554268097</c:v>
                </c:pt>
                <c:pt idx="8820">
                  <c:v>39.176913554145102</c:v>
                </c:pt>
                <c:pt idx="8821">
                  <c:v>39.176913553555096</c:v>
                </c:pt>
                <c:pt idx="8822">
                  <c:v>39.1769135543557</c:v>
                </c:pt>
                <c:pt idx="8823">
                  <c:v>39.176913554221699</c:v>
                </c:pt>
                <c:pt idx="8824">
                  <c:v>39.176913554943205</c:v>
                </c:pt>
                <c:pt idx="8825">
                  <c:v>39.176913554517299</c:v>
                </c:pt>
                <c:pt idx="8826">
                  <c:v>39.176913553514403</c:v>
                </c:pt>
                <c:pt idx="8827">
                  <c:v>39.176913553553504</c:v>
                </c:pt>
                <c:pt idx="8828">
                  <c:v>39.176913554693598</c:v>
                </c:pt>
                <c:pt idx="8829">
                  <c:v>39.176913554111998</c:v>
                </c:pt>
                <c:pt idx="8830">
                  <c:v>39.176913554202997</c:v>
                </c:pt>
                <c:pt idx="8831">
                  <c:v>39.176913554122102</c:v>
                </c:pt>
                <c:pt idx="8832">
                  <c:v>39.176913554118798</c:v>
                </c:pt>
                <c:pt idx="8833">
                  <c:v>39.176913554164798</c:v>
                </c:pt>
                <c:pt idx="8834">
                  <c:v>39.176913554352502</c:v>
                </c:pt>
                <c:pt idx="8835">
                  <c:v>39.1769135535327</c:v>
                </c:pt>
                <c:pt idx="8836">
                  <c:v>39.176913553727196</c:v>
                </c:pt>
                <c:pt idx="8837">
                  <c:v>39.176913554227994</c:v>
                </c:pt>
                <c:pt idx="8838">
                  <c:v>39.1769135540506</c:v>
                </c:pt>
                <c:pt idx="8839">
                  <c:v>39.176913553682503</c:v>
                </c:pt>
                <c:pt idx="8840">
                  <c:v>39.176913554304605</c:v>
                </c:pt>
                <c:pt idx="8841">
                  <c:v>39.176913553423603</c:v>
                </c:pt>
                <c:pt idx="8842">
                  <c:v>39.176913553749202</c:v>
                </c:pt>
                <c:pt idx="8843">
                  <c:v>39.176913553009904</c:v>
                </c:pt>
                <c:pt idx="8844">
                  <c:v>39.176913553741102</c:v>
                </c:pt>
                <c:pt idx="8845">
                  <c:v>39.1769135535597</c:v>
                </c:pt>
                <c:pt idx="8846">
                  <c:v>39.176913553908399</c:v>
                </c:pt>
                <c:pt idx="8847">
                  <c:v>39.176913554389301</c:v>
                </c:pt>
                <c:pt idx="8848">
                  <c:v>39.176913554402304</c:v>
                </c:pt>
                <c:pt idx="8849">
                  <c:v>39.176913553579006</c:v>
                </c:pt>
                <c:pt idx="8850">
                  <c:v>39.176913553708104</c:v>
                </c:pt>
                <c:pt idx="8851">
                  <c:v>39.176913553410202</c:v>
                </c:pt>
                <c:pt idx="8852">
                  <c:v>39.176913553729904</c:v>
                </c:pt>
                <c:pt idx="8853">
                  <c:v>39.176913553389099</c:v>
                </c:pt>
                <c:pt idx="8854">
                  <c:v>39.176913553571801</c:v>
                </c:pt>
                <c:pt idx="8855">
                  <c:v>39.176913553781098</c:v>
                </c:pt>
                <c:pt idx="8856">
                  <c:v>39.176913554098</c:v>
                </c:pt>
                <c:pt idx="8857">
                  <c:v>39.176913553452003</c:v>
                </c:pt>
                <c:pt idx="8858">
                  <c:v>39.176913553692799</c:v>
                </c:pt>
                <c:pt idx="8859">
                  <c:v>39.176913553650202</c:v>
                </c:pt>
                <c:pt idx="8860">
                  <c:v>39.176913554670605</c:v>
                </c:pt>
                <c:pt idx="8861">
                  <c:v>39.176913554101397</c:v>
                </c:pt>
                <c:pt idx="8862">
                  <c:v>39.176913554590399</c:v>
                </c:pt>
                <c:pt idx="8863">
                  <c:v>39.176913553982402</c:v>
                </c:pt>
                <c:pt idx="8864">
                  <c:v>39.176913553820697</c:v>
                </c:pt>
                <c:pt idx="8865">
                  <c:v>39.176913553321299</c:v>
                </c:pt>
                <c:pt idx="8866">
                  <c:v>39.176913553443903</c:v>
                </c:pt>
                <c:pt idx="8867">
                  <c:v>39.176913554121903</c:v>
                </c:pt>
                <c:pt idx="8868">
                  <c:v>39.176913554135197</c:v>
                </c:pt>
                <c:pt idx="8869">
                  <c:v>39.176913553850802</c:v>
                </c:pt>
                <c:pt idx="8870">
                  <c:v>39.176913554071497</c:v>
                </c:pt>
                <c:pt idx="8871">
                  <c:v>39.176913553476098</c:v>
                </c:pt>
                <c:pt idx="8872">
                  <c:v>39.176913554152001</c:v>
                </c:pt>
                <c:pt idx="8873">
                  <c:v>39.176913553606703</c:v>
                </c:pt>
                <c:pt idx="8874">
                  <c:v>39.176913554143901</c:v>
                </c:pt>
                <c:pt idx="8875">
                  <c:v>39.176913553912797</c:v>
                </c:pt>
                <c:pt idx="8876">
                  <c:v>39.176913554047196</c:v>
                </c:pt>
                <c:pt idx="8877">
                  <c:v>39.176913554574298</c:v>
                </c:pt>
                <c:pt idx="8878">
                  <c:v>39.176913553810998</c:v>
                </c:pt>
                <c:pt idx="8879">
                  <c:v>39.176913553985102</c:v>
                </c:pt>
                <c:pt idx="8880">
                  <c:v>39.176913554144505</c:v>
                </c:pt>
                <c:pt idx="8881">
                  <c:v>39.176913554050699</c:v>
                </c:pt>
                <c:pt idx="8882">
                  <c:v>39.176913554453499</c:v>
                </c:pt>
                <c:pt idx="8883">
                  <c:v>39.176913553697702</c:v>
                </c:pt>
                <c:pt idx="8884">
                  <c:v>39.176913554024402</c:v>
                </c:pt>
                <c:pt idx="8885">
                  <c:v>39.176913553747298</c:v>
                </c:pt>
                <c:pt idx="8886">
                  <c:v>39.176913553767697</c:v>
                </c:pt>
                <c:pt idx="8887">
                  <c:v>39.176913554266299</c:v>
                </c:pt>
                <c:pt idx="8888">
                  <c:v>39.176913554272197</c:v>
                </c:pt>
                <c:pt idx="8889">
                  <c:v>39.176913553943599</c:v>
                </c:pt>
                <c:pt idx="8890">
                  <c:v>39.176913554646802</c:v>
                </c:pt>
                <c:pt idx="8891">
                  <c:v>39.176913553569399</c:v>
                </c:pt>
                <c:pt idx="8892">
                  <c:v>39.176913553536195</c:v>
                </c:pt>
                <c:pt idx="8893">
                  <c:v>39.176913554357299</c:v>
                </c:pt>
                <c:pt idx="8894">
                  <c:v>39.176913554336203</c:v>
                </c:pt>
                <c:pt idx="8895">
                  <c:v>39.176913554328202</c:v>
                </c:pt>
                <c:pt idx="8896">
                  <c:v>39.176913553637199</c:v>
                </c:pt>
                <c:pt idx="8897">
                  <c:v>39.176913554035295</c:v>
                </c:pt>
                <c:pt idx="8898">
                  <c:v>39.176913553401199</c:v>
                </c:pt>
                <c:pt idx="8899">
                  <c:v>39.176913555194503</c:v>
                </c:pt>
                <c:pt idx="8900">
                  <c:v>39.1769135537211</c:v>
                </c:pt>
                <c:pt idx="8901">
                  <c:v>39.176913553820697</c:v>
                </c:pt>
                <c:pt idx="8902">
                  <c:v>39.176913553902004</c:v>
                </c:pt>
                <c:pt idx="8903">
                  <c:v>39.176913553499993</c:v>
                </c:pt>
                <c:pt idx="8904">
                  <c:v>39.176913553427497</c:v>
                </c:pt>
                <c:pt idx="8905">
                  <c:v>39.176913553500597</c:v>
                </c:pt>
                <c:pt idx="8906">
                  <c:v>39.1769135536072</c:v>
                </c:pt>
                <c:pt idx="8907">
                  <c:v>39.176913553407203</c:v>
                </c:pt>
                <c:pt idx="8908">
                  <c:v>39.1769135534865</c:v>
                </c:pt>
                <c:pt idx="8909">
                  <c:v>39.176913554254696</c:v>
                </c:pt>
                <c:pt idx="8910">
                  <c:v>39.176913554469401</c:v>
                </c:pt>
                <c:pt idx="8911">
                  <c:v>39.176913553687797</c:v>
                </c:pt>
                <c:pt idx="8912">
                  <c:v>39.176913554417901</c:v>
                </c:pt>
                <c:pt idx="8913">
                  <c:v>39.176913553707202</c:v>
                </c:pt>
                <c:pt idx="8914">
                  <c:v>39.176913553336597</c:v>
                </c:pt>
                <c:pt idx="8915">
                  <c:v>39.176913554643399</c:v>
                </c:pt>
                <c:pt idx="8916">
                  <c:v>39.176913553254401</c:v>
                </c:pt>
                <c:pt idx="8917">
                  <c:v>39.176913553839</c:v>
                </c:pt>
                <c:pt idx="8918">
                  <c:v>39.176913554075298</c:v>
                </c:pt>
                <c:pt idx="8919">
                  <c:v>39.176913553898494</c:v>
                </c:pt>
                <c:pt idx="8920">
                  <c:v>39.176913553101798</c:v>
                </c:pt>
                <c:pt idx="8921">
                  <c:v>39.176913553674602</c:v>
                </c:pt>
                <c:pt idx="8922">
                  <c:v>39.176913553666601</c:v>
                </c:pt>
                <c:pt idx="8923">
                  <c:v>39.176913553960397</c:v>
                </c:pt>
                <c:pt idx="8924">
                  <c:v>39.176913553449396</c:v>
                </c:pt>
                <c:pt idx="8925">
                  <c:v>39.176913554770699</c:v>
                </c:pt>
                <c:pt idx="8926">
                  <c:v>39.1769135539299</c:v>
                </c:pt>
                <c:pt idx="8927">
                  <c:v>39.176913553257698</c:v>
                </c:pt>
                <c:pt idx="8928">
                  <c:v>39.176913554011399</c:v>
                </c:pt>
                <c:pt idx="8929">
                  <c:v>39.176913553645797</c:v>
                </c:pt>
                <c:pt idx="8930">
                  <c:v>39.176913554271501</c:v>
                </c:pt>
                <c:pt idx="8931">
                  <c:v>39.1769135531204</c:v>
                </c:pt>
                <c:pt idx="8932">
                  <c:v>39.176913554657702</c:v>
                </c:pt>
                <c:pt idx="8933">
                  <c:v>39.1769135544859</c:v>
                </c:pt>
                <c:pt idx="8934">
                  <c:v>39.176913552747898</c:v>
                </c:pt>
                <c:pt idx="8935">
                  <c:v>39.176913553552097</c:v>
                </c:pt>
                <c:pt idx="8936">
                  <c:v>39.176913554493098</c:v>
                </c:pt>
                <c:pt idx="8937">
                  <c:v>39.176913554143098</c:v>
                </c:pt>
                <c:pt idx="8938">
                  <c:v>39.176913554484393</c:v>
                </c:pt>
                <c:pt idx="8939">
                  <c:v>39.176913554334504</c:v>
                </c:pt>
                <c:pt idx="8940">
                  <c:v>39.176913553738096</c:v>
                </c:pt>
                <c:pt idx="8941">
                  <c:v>39.176913553906701</c:v>
                </c:pt>
                <c:pt idx="8942">
                  <c:v>39.176913552532099</c:v>
                </c:pt>
                <c:pt idx="8943">
                  <c:v>39.1769135550188</c:v>
                </c:pt>
                <c:pt idx="8944">
                  <c:v>39.176913554466303</c:v>
                </c:pt>
                <c:pt idx="8945">
                  <c:v>39.176913553845601</c:v>
                </c:pt>
                <c:pt idx="8946">
                  <c:v>39.176913554759196</c:v>
                </c:pt>
                <c:pt idx="8947">
                  <c:v>39.1769135536939</c:v>
                </c:pt>
                <c:pt idx="8948">
                  <c:v>39.176913553415005</c:v>
                </c:pt>
                <c:pt idx="8949">
                  <c:v>39.176913554213598</c:v>
                </c:pt>
                <c:pt idx="8950">
                  <c:v>39.176913553766902</c:v>
                </c:pt>
                <c:pt idx="8951">
                  <c:v>39.176913553408902</c:v>
                </c:pt>
                <c:pt idx="8952">
                  <c:v>39.176913554328799</c:v>
                </c:pt>
                <c:pt idx="8953">
                  <c:v>39.1769135538418</c:v>
                </c:pt>
                <c:pt idx="8954">
                  <c:v>39.176913554158702</c:v>
                </c:pt>
                <c:pt idx="8955">
                  <c:v>39.176913554084706</c:v>
                </c:pt>
                <c:pt idx="8956">
                  <c:v>39.176913554116602</c:v>
                </c:pt>
                <c:pt idx="8957">
                  <c:v>39.176913553303002</c:v>
                </c:pt>
                <c:pt idx="8958">
                  <c:v>39.176913554042798</c:v>
                </c:pt>
                <c:pt idx="8959">
                  <c:v>39.176913553575105</c:v>
                </c:pt>
                <c:pt idx="8960">
                  <c:v>39.176913555163502</c:v>
                </c:pt>
                <c:pt idx="8961">
                  <c:v>39.1769135542269</c:v>
                </c:pt>
                <c:pt idx="8962">
                  <c:v>39.1769135542961</c:v>
                </c:pt>
                <c:pt idx="8963">
                  <c:v>39.1769135540059</c:v>
                </c:pt>
                <c:pt idx="8964">
                  <c:v>39.1769135543164</c:v>
                </c:pt>
                <c:pt idx="8965">
                  <c:v>39.176913554079604</c:v>
                </c:pt>
                <c:pt idx="8966">
                  <c:v>39.176913554360098</c:v>
                </c:pt>
                <c:pt idx="8967">
                  <c:v>39.176913554049705</c:v>
                </c:pt>
                <c:pt idx="8968">
                  <c:v>39.176913553719899</c:v>
                </c:pt>
                <c:pt idx="8969">
                  <c:v>39.176913553656803</c:v>
                </c:pt>
                <c:pt idx="8970">
                  <c:v>39.176913553167502</c:v>
                </c:pt>
                <c:pt idx="8971">
                  <c:v>39.176913554059503</c:v>
                </c:pt>
                <c:pt idx="8972">
                  <c:v>39.176913554465003</c:v>
                </c:pt>
                <c:pt idx="8973">
                  <c:v>39.176913553423603</c:v>
                </c:pt>
                <c:pt idx="8974">
                  <c:v>39.176913553446603</c:v>
                </c:pt>
                <c:pt idx="8975">
                  <c:v>39.176913553618796</c:v>
                </c:pt>
                <c:pt idx="8976">
                  <c:v>39.176913553776998</c:v>
                </c:pt>
                <c:pt idx="8977">
                  <c:v>39.176913553448301</c:v>
                </c:pt>
                <c:pt idx="8978">
                  <c:v>39.176913553813598</c:v>
                </c:pt>
                <c:pt idx="8979">
                  <c:v>39.176913553668001</c:v>
                </c:pt>
                <c:pt idx="8980">
                  <c:v>39.1769135539163</c:v>
                </c:pt>
                <c:pt idx="8981">
                  <c:v>39.176913553757799</c:v>
                </c:pt>
                <c:pt idx="8982">
                  <c:v>39.1769135543462</c:v>
                </c:pt>
                <c:pt idx="8983">
                  <c:v>39.176913554542402</c:v>
                </c:pt>
                <c:pt idx="8984">
                  <c:v>39.176913554289101</c:v>
                </c:pt>
                <c:pt idx="8985">
                  <c:v>39.176913553286802</c:v>
                </c:pt>
                <c:pt idx="8986">
                  <c:v>39.176913553645299</c:v>
                </c:pt>
                <c:pt idx="8987">
                  <c:v>39.176913554136505</c:v>
                </c:pt>
                <c:pt idx="8988">
                  <c:v>39.1769135544777</c:v>
                </c:pt>
                <c:pt idx="8989">
                  <c:v>39.1769135541537</c:v>
                </c:pt>
                <c:pt idx="8990">
                  <c:v>39.176913554199096</c:v>
                </c:pt>
                <c:pt idx="8991">
                  <c:v>39.176913554400898</c:v>
                </c:pt>
                <c:pt idx="8992">
                  <c:v>39.176913554141699</c:v>
                </c:pt>
                <c:pt idx="8993">
                  <c:v>39.176913554047303</c:v>
                </c:pt>
                <c:pt idx="8994">
                  <c:v>39.1769135542947</c:v>
                </c:pt>
                <c:pt idx="8995">
                  <c:v>39.176913554189596</c:v>
                </c:pt>
                <c:pt idx="8996">
                  <c:v>39.176913554214899</c:v>
                </c:pt>
                <c:pt idx="8997">
                  <c:v>39.176913553870996</c:v>
                </c:pt>
                <c:pt idx="8998">
                  <c:v>39.176913553664498</c:v>
                </c:pt>
                <c:pt idx="8999">
                  <c:v>39.176913552905795</c:v>
                </c:pt>
                <c:pt idx="9000">
                  <c:v>39.176913553458803</c:v>
                </c:pt>
                <c:pt idx="9001">
                  <c:v>39.176913553644603</c:v>
                </c:pt>
                <c:pt idx="9002">
                  <c:v>39.176913553694099</c:v>
                </c:pt>
                <c:pt idx="9003">
                  <c:v>39.176913554292895</c:v>
                </c:pt>
                <c:pt idx="9004">
                  <c:v>39.1769135541156</c:v>
                </c:pt>
                <c:pt idx="9005">
                  <c:v>39.176913554028104</c:v>
                </c:pt>
                <c:pt idx="9006">
                  <c:v>39.176913554714496</c:v>
                </c:pt>
                <c:pt idx="9007">
                  <c:v>39.176913554364496</c:v>
                </c:pt>
                <c:pt idx="9008">
                  <c:v>39.176913553088902</c:v>
                </c:pt>
                <c:pt idx="9009">
                  <c:v>39.176913553995597</c:v>
                </c:pt>
                <c:pt idx="9010">
                  <c:v>39.176913554262306</c:v>
                </c:pt>
                <c:pt idx="9011">
                  <c:v>39.1769135542405</c:v>
                </c:pt>
                <c:pt idx="9012">
                  <c:v>39.1769135534527</c:v>
                </c:pt>
                <c:pt idx="9013">
                  <c:v>39.176913553781297</c:v>
                </c:pt>
                <c:pt idx="9014">
                  <c:v>39.1769135532601</c:v>
                </c:pt>
                <c:pt idx="9015">
                  <c:v>39.1769135536451</c:v>
                </c:pt>
                <c:pt idx="9016">
                  <c:v>39.1769135540208</c:v>
                </c:pt>
                <c:pt idx="9017">
                  <c:v>39.176913554245196</c:v>
                </c:pt>
                <c:pt idx="9018">
                  <c:v>39.176913554095499</c:v>
                </c:pt>
                <c:pt idx="9019">
                  <c:v>39.176913554160699</c:v>
                </c:pt>
                <c:pt idx="9020">
                  <c:v>39.176913553351802</c:v>
                </c:pt>
                <c:pt idx="9021">
                  <c:v>39.176913554508197</c:v>
                </c:pt>
                <c:pt idx="9022">
                  <c:v>39.176913554258903</c:v>
                </c:pt>
                <c:pt idx="9023">
                  <c:v>39.1769135547449</c:v>
                </c:pt>
                <c:pt idx="9024">
                  <c:v>39.176913553268705</c:v>
                </c:pt>
                <c:pt idx="9025">
                  <c:v>39.176913553598702</c:v>
                </c:pt>
                <c:pt idx="9026">
                  <c:v>39.176913554384001</c:v>
                </c:pt>
                <c:pt idx="9027">
                  <c:v>39.176913553850206</c:v>
                </c:pt>
                <c:pt idx="9028">
                  <c:v>39.1769135537224</c:v>
                </c:pt>
                <c:pt idx="9029">
                  <c:v>39.176913553727196</c:v>
                </c:pt>
                <c:pt idx="9030">
                  <c:v>39.176913553650394</c:v>
                </c:pt>
                <c:pt idx="9031">
                  <c:v>39.1769135541089</c:v>
                </c:pt>
                <c:pt idx="9032">
                  <c:v>39.176913553644901</c:v>
                </c:pt>
                <c:pt idx="9033">
                  <c:v>39.176913553957796</c:v>
                </c:pt>
                <c:pt idx="9034">
                  <c:v>39.176913554007406</c:v>
                </c:pt>
                <c:pt idx="9035">
                  <c:v>39.176913553342104</c:v>
                </c:pt>
                <c:pt idx="9036">
                  <c:v>39.176913554179798</c:v>
                </c:pt>
                <c:pt idx="9037">
                  <c:v>39.176913554404102</c:v>
                </c:pt>
                <c:pt idx="9038">
                  <c:v>39.176913553636602</c:v>
                </c:pt>
                <c:pt idx="9039">
                  <c:v>39.176913554335002</c:v>
                </c:pt>
                <c:pt idx="9040">
                  <c:v>39.176913553674396</c:v>
                </c:pt>
                <c:pt idx="9041">
                  <c:v>39.176913553968397</c:v>
                </c:pt>
                <c:pt idx="9042">
                  <c:v>39.176913553078101</c:v>
                </c:pt>
                <c:pt idx="9043">
                  <c:v>39.176913553985898</c:v>
                </c:pt>
                <c:pt idx="9044">
                  <c:v>39.176913553745003</c:v>
                </c:pt>
                <c:pt idx="9045">
                  <c:v>39.1769135544832</c:v>
                </c:pt>
                <c:pt idx="9046">
                  <c:v>39.176913553716702</c:v>
                </c:pt>
                <c:pt idx="9047">
                  <c:v>39.176913553874201</c:v>
                </c:pt>
                <c:pt idx="9048">
                  <c:v>39.1769135536356</c:v>
                </c:pt>
                <c:pt idx="9049">
                  <c:v>39.176913553986104</c:v>
                </c:pt>
                <c:pt idx="9050">
                  <c:v>39.1769135536005</c:v>
                </c:pt>
                <c:pt idx="9051">
                  <c:v>39.176913553215599</c:v>
                </c:pt>
                <c:pt idx="9052">
                  <c:v>39.176913554012302</c:v>
                </c:pt>
                <c:pt idx="9053">
                  <c:v>39.176913553262601</c:v>
                </c:pt>
                <c:pt idx="9054">
                  <c:v>39.176913553854995</c:v>
                </c:pt>
                <c:pt idx="9055">
                  <c:v>39.176913553817002</c:v>
                </c:pt>
                <c:pt idx="9056">
                  <c:v>39.1769135537834</c:v>
                </c:pt>
                <c:pt idx="9057">
                  <c:v>39.176913554328301</c:v>
                </c:pt>
                <c:pt idx="9058">
                  <c:v>39.176913554121406</c:v>
                </c:pt>
                <c:pt idx="9059">
                  <c:v>39.176913553754396</c:v>
                </c:pt>
                <c:pt idx="9060">
                  <c:v>39.176913553945205</c:v>
                </c:pt>
                <c:pt idx="9061">
                  <c:v>39.176913554418697</c:v>
                </c:pt>
                <c:pt idx="9062">
                  <c:v>39.176913554193398</c:v>
                </c:pt>
                <c:pt idx="9063">
                  <c:v>39.176913553684003</c:v>
                </c:pt>
                <c:pt idx="9064">
                  <c:v>39.176913553707699</c:v>
                </c:pt>
                <c:pt idx="9065">
                  <c:v>39.176913553748498</c:v>
                </c:pt>
                <c:pt idx="9066">
                  <c:v>39.176913554103095</c:v>
                </c:pt>
                <c:pt idx="9067">
                  <c:v>39.176913553962102</c:v>
                </c:pt>
                <c:pt idx="9068">
                  <c:v>39.1769135539366</c:v>
                </c:pt>
                <c:pt idx="9069">
                  <c:v>39.176913554443203</c:v>
                </c:pt>
                <c:pt idx="9070">
                  <c:v>39.1769135535705</c:v>
                </c:pt>
                <c:pt idx="9071">
                  <c:v>39.176913554205896</c:v>
                </c:pt>
                <c:pt idx="9072">
                  <c:v>39.176913553589799</c:v>
                </c:pt>
                <c:pt idx="9073">
                  <c:v>39.176913553877903</c:v>
                </c:pt>
                <c:pt idx="9074">
                  <c:v>39.176913553631195</c:v>
                </c:pt>
                <c:pt idx="9075">
                  <c:v>39.176913553544694</c:v>
                </c:pt>
                <c:pt idx="9076">
                  <c:v>39.176913553303699</c:v>
                </c:pt>
                <c:pt idx="9077">
                  <c:v>39.176913553698903</c:v>
                </c:pt>
                <c:pt idx="9078">
                  <c:v>39.176913554661297</c:v>
                </c:pt>
                <c:pt idx="9079">
                  <c:v>39.176913553973399</c:v>
                </c:pt>
                <c:pt idx="9080">
                  <c:v>39.176913553961896</c:v>
                </c:pt>
                <c:pt idx="9081">
                  <c:v>39.176913553487296</c:v>
                </c:pt>
                <c:pt idx="9082">
                  <c:v>39.176913554534899</c:v>
                </c:pt>
                <c:pt idx="9083">
                  <c:v>39.176913553082201</c:v>
                </c:pt>
                <c:pt idx="9084">
                  <c:v>39.176913553958201</c:v>
                </c:pt>
                <c:pt idx="9085">
                  <c:v>39.176913553068097</c:v>
                </c:pt>
                <c:pt idx="9086">
                  <c:v>39.176913554308598</c:v>
                </c:pt>
                <c:pt idx="9087">
                  <c:v>39.1769135535693</c:v>
                </c:pt>
                <c:pt idx="9088">
                  <c:v>39.1769135542717</c:v>
                </c:pt>
                <c:pt idx="9089">
                  <c:v>39.176913553733598</c:v>
                </c:pt>
                <c:pt idx="9090">
                  <c:v>39.176913554197498</c:v>
                </c:pt>
                <c:pt idx="9091">
                  <c:v>39.176913553826999</c:v>
                </c:pt>
                <c:pt idx="9092">
                  <c:v>39.176913554339606</c:v>
                </c:pt>
                <c:pt idx="9093">
                  <c:v>39.176913553585102</c:v>
                </c:pt>
                <c:pt idx="9094">
                  <c:v>39.176913553724802</c:v>
                </c:pt>
                <c:pt idx="9095">
                  <c:v>39.176913553502004</c:v>
                </c:pt>
                <c:pt idx="9096">
                  <c:v>39.1769135547435</c:v>
                </c:pt>
                <c:pt idx="9097">
                  <c:v>39.176913554157203</c:v>
                </c:pt>
                <c:pt idx="9098">
                  <c:v>39.176913554178505</c:v>
                </c:pt>
                <c:pt idx="9099">
                  <c:v>39.176913553444301</c:v>
                </c:pt>
                <c:pt idx="9100">
                  <c:v>39.1769135541564</c:v>
                </c:pt>
                <c:pt idx="9101">
                  <c:v>39.1769135537509</c:v>
                </c:pt>
                <c:pt idx="9102">
                  <c:v>39.176913553754595</c:v>
                </c:pt>
                <c:pt idx="9103">
                  <c:v>39.176913553490998</c:v>
                </c:pt>
                <c:pt idx="9104">
                  <c:v>39.176913553729101</c:v>
                </c:pt>
                <c:pt idx="9105">
                  <c:v>39.176913553819496</c:v>
                </c:pt>
                <c:pt idx="9106">
                  <c:v>39.176913554198002</c:v>
                </c:pt>
                <c:pt idx="9107">
                  <c:v>39.176913553934597</c:v>
                </c:pt>
                <c:pt idx="9108">
                  <c:v>39.176913554147099</c:v>
                </c:pt>
                <c:pt idx="9109">
                  <c:v>39.176913554324599</c:v>
                </c:pt>
                <c:pt idx="9110">
                  <c:v>39.1769135538988</c:v>
                </c:pt>
                <c:pt idx="9111">
                  <c:v>39.1769135526852</c:v>
                </c:pt>
                <c:pt idx="9112">
                  <c:v>39.176913553118901</c:v>
                </c:pt>
                <c:pt idx="9113">
                  <c:v>39.176913553916698</c:v>
                </c:pt>
                <c:pt idx="9114">
                  <c:v>39.176913553624395</c:v>
                </c:pt>
                <c:pt idx="9115">
                  <c:v>39.176913553447697</c:v>
                </c:pt>
                <c:pt idx="9116">
                  <c:v>39.176913553374099</c:v>
                </c:pt>
                <c:pt idx="9117">
                  <c:v>39.176913554154396</c:v>
                </c:pt>
                <c:pt idx="9118">
                  <c:v>39.176913552948406</c:v>
                </c:pt>
                <c:pt idx="9119">
                  <c:v>39.176913554368305</c:v>
                </c:pt>
                <c:pt idx="9120">
                  <c:v>39.176913553458895</c:v>
                </c:pt>
                <c:pt idx="9121">
                  <c:v>39.176913553869099</c:v>
                </c:pt>
                <c:pt idx="9122">
                  <c:v>39.176913553889001</c:v>
                </c:pt>
                <c:pt idx="9123">
                  <c:v>39.176913553523399</c:v>
                </c:pt>
                <c:pt idx="9124">
                  <c:v>39.176913554034797</c:v>
                </c:pt>
                <c:pt idx="9125">
                  <c:v>39.176913553915497</c:v>
                </c:pt>
                <c:pt idx="9126">
                  <c:v>39.176913553075195</c:v>
                </c:pt>
                <c:pt idx="9127">
                  <c:v>39.176913554146594</c:v>
                </c:pt>
                <c:pt idx="9128">
                  <c:v>39.1769135543354</c:v>
                </c:pt>
                <c:pt idx="9129">
                  <c:v>39.176913553398705</c:v>
                </c:pt>
                <c:pt idx="9130">
                  <c:v>39.176913553403601</c:v>
                </c:pt>
                <c:pt idx="9131">
                  <c:v>39.176913553407502</c:v>
                </c:pt>
                <c:pt idx="9132">
                  <c:v>39.176913553794598</c:v>
                </c:pt>
                <c:pt idx="9133">
                  <c:v>39.176913553263404</c:v>
                </c:pt>
                <c:pt idx="9134">
                  <c:v>39.1769135535896</c:v>
                </c:pt>
                <c:pt idx="9135">
                  <c:v>39.176913553638499</c:v>
                </c:pt>
                <c:pt idx="9136">
                  <c:v>39.176913554759601</c:v>
                </c:pt>
                <c:pt idx="9137">
                  <c:v>39.176913554463397</c:v>
                </c:pt>
                <c:pt idx="9138">
                  <c:v>39.176913554138402</c:v>
                </c:pt>
                <c:pt idx="9139">
                  <c:v>39.176913553908399</c:v>
                </c:pt>
                <c:pt idx="9140">
                  <c:v>39.176913554243299</c:v>
                </c:pt>
                <c:pt idx="9141">
                  <c:v>39.176913553831199</c:v>
                </c:pt>
                <c:pt idx="9142">
                  <c:v>39.176913554552101</c:v>
                </c:pt>
                <c:pt idx="9143">
                  <c:v>39.176913553910502</c:v>
                </c:pt>
                <c:pt idx="9144">
                  <c:v>39.176913553192399</c:v>
                </c:pt>
                <c:pt idx="9145">
                  <c:v>39.176913554161601</c:v>
                </c:pt>
                <c:pt idx="9146">
                  <c:v>39.176913553705404</c:v>
                </c:pt>
                <c:pt idx="9147">
                  <c:v>39.176913554056298</c:v>
                </c:pt>
                <c:pt idx="9148">
                  <c:v>39.176913553696799</c:v>
                </c:pt>
                <c:pt idx="9149">
                  <c:v>39.176913553840102</c:v>
                </c:pt>
                <c:pt idx="9150">
                  <c:v>39.176913554305202</c:v>
                </c:pt>
                <c:pt idx="9151">
                  <c:v>39.176913553880702</c:v>
                </c:pt>
                <c:pt idx="9152">
                  <c:v>39.176913554118897</c:v>
                </c:pt>
                <c:pt idx="9153">
                  <c:v>39.176913553664697</c:v>
                </c:pt>
                <c:pt idx="9154">
                  <c:v>39.176913553837103</c:v>
                </c:pt>
                <c:pt idx="9155">
                  <c:v>39.176913553898196</c:v>
                </c:pt>
                <c:pt idx="9156">
                  <c:v>39.176913553569698</c:v>
                </c:pt>
                <c:pt idx="9157">
                  <c:v>39.176913554608106</c:v>
                </c:pt>
                <c:pt idx="9158">
                  <c:v>39.176913553970003</c:v>
                </c:pt>
                <c:pt idx="9159">
                  <c:v>39.176913554524099</c:v>
                </c:pt>
                <c:pt idx="9160">
                  <c:v>39.176913553194105</c:v>
                </c:pt>
                <c:pt idx="9161">
                  <c:v>39.176913554073195</c:v>
                </c:pt>
                <c:pt idx="9162">
                  <c:v>39.176913553675199</c:v>
                </c:pt>
                <c:pt idx="9163">
                  <c:v>39.1769135539421</c:v>
                </c:pt>
                <c:pt idx="9164">
                  <c:v>39.176913553494003</c:v>
                </c:pt>
                <c:pt idx="9165">
                  <c:v>39.176913553450596</c:v>
                </c:pt>
                <c:pt idx="9166">
                  <c:v>39.1769135536695</c:v>
                </c:pt>
                <c:pt idx="9167">
                  <c:v>39.176913553745102</c:v>
                </c:pt>
                <c:pt idx="9168">
                  <c:v>39.176913554599501</c:v>
                </c:pt>
                <c:pt idx="9169">
                  <c:v>39.176913553488106</c:v>
                </c:pt>
                <c:pt idx="9170">
                  <c:v>39.176913554371396</c:v>
                </c:pt>
                <c:pt idx="9171">
                  <c:v>39.176913554088699</c:v>
                </c:pt>
                <c:pt idx="9172">
                  <c:v>39.176913554436602</c:v>
                </c:pt>
                <c:pt idx="9173">
                  <c:v>39.1769135543068</c:v>
                </c:pt>
                <c:pt idx="9174">
                  <c:v>39.1769135547109</c:v>
                </c:pt>
                <c:pt idx="9175">
                  <c:v>39.176913553884596</c:v>
                </c:pt>
                <c:pt idx="9176">
                  <c:v>39.176913554716897</c:v>
                </c:pt>
                <c:pt idx="9177">
                  <c:v>39.176913553897499</c:v>
                </c:pt>
                <c:pt idx="9178">
                  <c:v>39.1769135541753</c:v>
                </c:pt>
                <c:pt idx="9179">
                  <c:v>39.176913554242297</c:v>
                </c:pt>
                <c:pt idx="9180">
                  <c:v>39.176913553858704</c:v>
                </c:pt>
                <c:pt idx="9181">
                  <c:v>39.1769135536723</c:v>
                </c:pt>
                <c:pt idx="9182">
                  <c:v>39.176913553746004</c:v>
                </c:pt>
                <c:pt idx="9183">
                  <c:v>39.1769135536913</c:v>
                </c:pt>
                <c:pt idx="9184">
                  <c:v>39.176913553186196</c:v>
                </c:pt>
                <c:pt idx="9185">
                  <c:v>39.176913554331804</c:v>
                </c:pt>
                <c:pt idx="9186">
                  <c:v>39.176913553205004</c:v>
                </c:pt>
                <c:pt idx="9187">
                  <c:v>39.176913553899098</c:v>
                </c:pt>
                <c:pt idx="9188">
                  <c:v>39.176913553965697</c:v>
                </c:pt>
                <c:pt idx="9189">
                  <c:v>39.176913553212806</c:v>
                </c:pt>
                <c:pt idx="9190">
                  <c:v>39.176913554207403</c:v>
                </c:pt>
                <c:pt idx="9191">
                  <c:v>39.176913553301603</c:v>
                </c:pt>
                <c:pt idx="9192">
                  <c:v>39.176913554109504</c:v>
                </c:pt>
                <c:pt idx="9193">
                  <c:v>39.176913554688497</c:v>
                </c:pt>
                <c:pt idx="9194">
                  <c:v>39.1769135529781</c:v>
                </c:pt>
                <c:pt idx="9195">
                  <c:v>39.1769135540465</c:v>
                </c:pt>
                <c:pt idx="9196">
                  <c:v>39.176913554007101</c:v>
                </c:pt>
                <c:pt idx="9197">
                  <c:v>39.176913553713604</c:v>
                </c:pt>
                <c:pt idx="9198">
                  <c:v>39.176913554131701</c:v>
                </c:pt>
                <c:pt idx="9199">
                  <c:v>39.176913554150602</c:v>
                </c:pt>
                <c:pt idx="9200">
                  <c:v>39.176913553312296</c:v>
                </c:pt>
                <c:pt idx="9201">
                  <c:v>39.176913553570103</c:v>
                </c:pt>
                <c:pt idx="9202">
                  <c:v>39.1769135542011</c:v>
                </c:pt>
                <c:pt idx="9203">
                  <c:v>39.176913554410497</c:v>
                </c:pt>
                <c:pt idx="9204">
                  <c:v>39.176913553805399</c:v>
                </c:pt>
                <c:pt idx="9205">
                  <c:v>39.176913554162596</c:v>
                </c:pt>
                <c:pt idx="9206">
                  <c:v>39.176913554092401</c:v>
                </c:pt>
                <c:pt idx="9207">
                  <c:v>39.176913553564802</c:v>
                </c:pt>
                <c:pt idx="9208">
                  <c:v>39.176913553810103</c:v>
                </c:pt>
                <c:pt idx="9209">
                  <c:v>39.176913553990296</c:v>
                </c:pt>
                <c:pt idx="9210">
                  <c:v>39.176913553897101</c:v>
                </c:pt>
                <c:pt idx="9211">
                  <c:v>39.176913554411499</c:v>
                </c:pt>
                <c:pt idx="9212">
                  <c:v>39.176913554132497</c:v>
                </c:pt>
                <c:pt idx="9213">
                  <c:v>39.176913554406596</c:v>
                </c:pt>
                <c:pt idx="9214">
                  <c:v>39.176913554394396</c:v>
                </c:pt>
                <c:pt idx="9215">
                  <c:v>39.176913553723203</c:v>
                </c:pt>
                <c:pt idx="9216">
                  <c:v>39.176913553482301</c:v>
                </c:pt>
                <c:pt idx="9217">
                  <c:v>39.176913553846198</c:v>
                </c:pt>
                <c:pt idx="9218">
                  <c:v>39.176913554332799</c:v>
                </c:pt>
                <c:pt idx="9219">
                  <c:v>39.176913553924805</c:v>
                </c:pt>
                <c:pt idx="9220">
                  <c:v>39.176913553446099</c:v>
                </c:pt>
                <c:pt idx="9221">
                  <c:v>39.176913553920905</c:v>
                </c:pt>
                <c:pt idx="9222">
                  <c:v>39.176913554268999</c:v>
                </c:pt>
                <c:pt idx="9223">
                  <c:v>39.176913554471497</c:v>
                </c:pt>
                <c:pt idx="9224">
                  <c:v>39.176913554349902</c:v>
                </c:pt>
                <c:pt idx="9225">
                  <c:v>39.176913553756698</c:v>
                </c:pt>
                <c:pt idx="9226">
                  <c:v>39.176913553171005</c:v>
                </c:pt>
                <c:pt idx="9227">
                  <c:v>39.176913553974295</c:v>
                </c:pt>
                <c:pt idx="9228">
                  <c:v>39.176913553315103</c:v>
                </c:pt>
                <c:pt idx="9229">
                  <c:v>39.176913554466097</c:v>
                </c:pt>
                <c:pt idx="9230">
                  <c:v>39.176913553098998</c:v>
                </c:pt>
                <c:pt idx="9231">
                  <c:v>39.176913553769602</c:v>
                </c:pt>
                <c:pt idx="9232">
                  <c:v>39.176913553788005</c:v>
                </c:pt>
                <c:pt idx="9233">
                  <c:v>39.176913553638201</c:v>
                </c:pt>
                <c:pt idx="9234">
                  <c:v>39.1769135529916</c:v>
                </c:pt>
                <c:pt idx="9235">
                  <c:v>39.176913553657599</c:v>
                </c:pt>
                <c:pt idx="9236">
                  <c:v>39.176913554642702</c:v>
                </c:pt>
                <c:pt idx="9237">
                  <c:v>39.1769135537889</c:v>
                </c:pt>
                <c:pt idx="9238">
                  <c:v>39.176913553438901</c:v>
                </c:pt>
                <c:pt idx="9239">
                  <c:v>39.1769135545781</c:v>
                </c:pt>
                <c:pt idx="9240">
                  <c:v>39.176913553837601</c:v>
                </c:pt>
                <c:pt idx="9241">
                  <c:v>39.176913554030399</c:v>
                </c:pt>
                <c:pt idx="9242">
                  <c:v>39.176913554250405</c:v>
                </c:pt>
                <c:pt idx="9243">
                  <c:v>39.1769135542973</c:v>
                </c:pt>
                <c:pt idx="9244">
                  <c:v>39.176913553916599</c:v>
                </c:pt>
                <c:pt idx="9245">
                  <c:v>39.1769135532614</c:v>
                </c:pt>
                <c:pt idx="9246">
                  <c:v>39.176913554035501</c:v>
                </c:pt>
                <c:pt idx="9247">
                  <c:v>39.176913553292898</c:v>
                </c:pt>
                <c:pt idx="9248">
                  <c:v>39.176913553663603</c:v>
                </c:pt>
                <c:pt idx="9249">
                  <c:v>39.176913553904996</c:v>
                </c:pt>
                <c:pt idx="9250">
                  <c:v>39.176913553262899</c:v>
                </c:pt>
                <c:pt idx="9251">
                  <c:v>39.176913553657897</c:v>
                </c:pt>
                <c:pt idx="9252">
                  <c:v>39.176913553927001</c:v>
                </c:pt>
                <c:pt idx="9253">
                  <c:v>39.176913552966198</c:v>
                </c:pt>
                <c:pt idx="9254">
                  <c:v>39.176913553767697</c:v>
                </c:pt>
                <c:pt idx="9255">
                  <c:v>39.176913554017297</c:v>
                </c:pt>
                <c:pt idx="9256">
                  <c:v>39.1769135541875</c:v>
                </c:pt>
                <c:pt idx="9257">
                  <c:v>39.176913553605097</c:v>
                </c:pt>
                <c:pt idx="9258">
                  <c:v>39.176913554573105</c:v>
                </c:pt>
                <c:pt idx="9259">
                  <c:v>39.176913553012199</c:v>
                </c:pt>
                <c:pt idx="9260">
                  <c:v>39.176913554756403</c:v>
                </c:pt>
                <c:pt idx="9261">
                  <c:v>39.176913553800702</c:v>
                </c:pt>
                <c:pt idx="9262">
                  <c:v>39.176913554209605</c:v>
                </c:pt>
                <c:pt idx="9263">
                  <c:v>39.176913554278698</c:v>
                </c:pt>
                <c:pt idx="9264">
                  <c:v>39.176913552823194</c:v>
                </c:pt>
                <c:pt idx="9265">
                  <c:v>39.176913554467504</c:v>
                </c:pt>
                <c:pt idx="9266">
                  <c:v>39.176913553608799</c:v>
                </c:pt>
                <c:pt idx="9267">
                  <c:v>39.176913554229195</c:v>
                </c:pt>
                <c:pt idx="9268">
                  <c:v>39.1769135533835</c:v>
                </c:pt>
                <c:pt idx="9269">
                  <c:v>39.176913552481999</c:v>
                </c:pt>
                <c:pt idx="9270">
                  <c:v>39.1769135538146</c:v>
                </c:pt>
                <c:pt idx="9271">
                  <c:v>39.176913554217606</c:v>
                </c:pt>
                <c:pt idx="9272">
                  <c:v>39.1769135532886</c:v>
                </c:pt>
                <c:pt idx="9273">
                  <c:v>39.176913553758403</c:v>
                </c:pt>
                <c:pt idx="9274">
                  <c:v>39.176913553994602</c:v>
                </c:pt>
                <c:pt idx="9275">
                  <c:v>39.176913554290302</c:v>
                </c:pt>
                <c:pt idx="9276">
                  <c:v>39.176913553054106</c:v>
                </c:pt>
                <c:pt idx="9277">
                  <c:v>39.176913553689104</c:v>
                </c:pt>
                <c:pt idx="9278">
                  <c:v>39.176913554464505</c:v>
                </c:pt>
                <c:pt idx="9279">
                  <c:v>39.176913553548097</c:v>
                </c:pt>
                <c:pt idx="9280">
                  <c:v>39.176913553810699</c:v>
                </c:pt>
                <c:pt idx="9281">
                  <c:v>39.176913554067902</c:v>
                </c:pt>
                <c:pt idx="9282">
                  <c:v>39.1769135538337</c:v>
                </c:pt>
                <c:pt idx="9283">
                  <c:v>39.176913554089403</c:v>
                </c:pt>
                <c:pt idx="9284">
                  <c:v>39.176913553267894</c:v>
                </c:pt>
                <c:pt idx="9285">
                  <c:v>39.176913554405004</c:v>
                </c:pt>
                <c:pt idx="9286">
                  <c:v>39.176913554286699</c:v>
                </c:pt>
                <c:pt idx="9287">
                  <c:v>39.176913554639803</c:v>
                </c:pt>
                <c:pt idx="9288">
                  <c:v>39.176913554552399</c:v>
                </c:pt>
                <c:pt idx="9289">
                  <c:v>39.176913553422196</c:v>
                </c:pt>
                <c:pt idx="9290">
                  <c:v>39.176913554715306</c:v>
                </c:pt>
                <c:pt idx="9291">
                  <c:v>39.176913554683203</c:v>
                </c:pt>
                <c:pt idx="9292">
                  <c:v>39.176913554046401</c:v>
                </c:pt>
                <c:pt idx="9293">
                  <c:v>39.176913554197597</c:v>
                </c:pt>
                <c:pt idx="9294">
                  <c:v>39.176913554010902</c:v>
                </c:pt>
                <c:pt idx="9295">
                  <c:v>39.176913554475398</c:v>
                </c:pt>
                <c:pt idx="9296">
                  <c:v>39.176913554077004</c:v>
                </c:pt>
                <c:pt idx="9297">
                  <c:v>39.176913553617901</c:v>
                </c:pt>
                <c:pt idx="9298">
                  <c:v>39.176913554191295</c:v>
                </c:pt>
                <c:pt idx="9299">
                  <c:v>39.176913554197498</c:v>
                </c:pt>
                <c:pt idx="9300">
                  <c:v>39.176913554150701</c:v>
                </c:pt>
                <c:pt idx="9301">
                  <c:v>39.176913554582299</c:v>
                </c:pt>
                <c:pt idx="9302">
                  <c:v>39.176913554381699</c:v>
                </c:pt>
                <c:pt idx="9303">
                  <c:v>39.176913553636197</c:v>
                </c:pt>
                <c:pt idx="9304">
                  <c:v>39.176913553576803</c:v>
                </c:pt>
                <c:pt idx="9305">
                  <c:v>39.176913553863102</c:v>
                </c:pt>
                <c:pt idx="9306">
                  <c:v>39.176913553304701</c:v>
                </c:pt>
                <c:pt idx="9307">
                  <c:v>39.176913554158496</c:v>
                </c:pt>
                <c:pt idx="9308">
                  <c:v>39.176913553713298</c:v>
                </c:pt>
                <c:pt idx="9309">
                  <c:v>39.1769135532627</c:v>
                </c:pt>
                <c:pt idx="9310">
                  <c:v>39.176913554120098</c:v>
                </c:pt>
                <c:pt idx="9311">
                  <c:v>39.176913553947699</c:v>
                </c:pt>
                <c:pt idx="9312">
                  <c:v>39.1769135540303</c:v>
                </c:pt>
                <c:pt idx="9313">
                  <c:v>39.1769135534377</c:v>
                </c:pt>
                <c:pt idx="9314">
                  <c:v>39.176913553731602</c:v>
                </c:pt>
                <c:pt idx="9315">
                  <c:v>39.176913554288198</c:v>
                </c:pt>
                <c:pt idx="9316">
                  <c:v>39.1769135536872</c:v>
                </c:pt>
                <c:pt idx="9317">
                  <c:v>39.1769135546512</c:v>
                </c:pt>
                <c:pt idx="9318">
                  <c:v>39.176913554408401</c:v>
                </c:pt>
                <c:pt idx="9319">
                  <c:v>39.176913553241</c:v>
                </c:pt>
                <c:pt idx="9320">
                  <c:v>39.176913554250497</c:v>
                </c:pt>
                <c:pt idx="9321">
                  <c:v>39.176913553001</c:v>
                </c:pt>
                <c:pt idx="9322">
                  <c:v>39.176913555114602</c:v>
                </c:pt>
                <c:pt idx="9323">
                  <c:v>39.1769135548533</c:v>
                </c:pt>
                <c:pt idx="9324">
                  <c:v>39.1769135538147</c:v>
                </c:pt>
                <c:pt idx="9325">
                  <c:v>39.176913553275199</c:v>
                </c:pt>
                <c:pt idx="9326">
                  <c:v>39.176913553665003</c:v>
                </c:pt>
                <c:pt idx="9327">
                  <c:v>39.1769135530513</c:v>
                </c:pt>
                <c:pt idx="9328">
                  <c:v>39.176913553441999</c:v>
                </c:pt>
                <c:pt idx="9329">
                  <c:v>39.176913554147198</c:v>
                </c:pt>
                <c:pt idx="9330">
                  <c:v>39.1769135535408</c:v>
                </c:pt>
                <c:pt idx="9331">
                  <c:v>39.176913553882898</c:v>
                </c:pt>
                <c:pt idx="9332">
                  <c:v>39.176913553858206</c:v>
                </c:pt>
                <c:pt idx="9333">
                  <c:v>39.176913553776899</c:v>
                </c:pt>
                <c:pt idx="9334">
                  <c:v>39.176913552776497</c:v>
                </c:pt>
                <c:pt idx="9335">
                  <c:v>39.176913553564205</c:v>
                </c:pt>
                <c:pt idx="9336">
                  <c:v>39.176913553954002</c:v>
                </c:pt>
                <c:pt idx="9337">
                  <c:v>39.176913553895901</c:v>
                </c:pt>
                <c:pt idx="9338">
                  <c:v>39.176913552837107</c:v>
                </c:pt>
                <c:pt idx="9339">
                  <c:v>39.176913554187301</c:v>
                </c:pt>
                <c:pt idx="9340">
                  <c:v>39.176913554889801</c:v>
                </c:pt>
                <c:pt idx="9341">
                  <c:v>39.176913553865603</c:v>
                </c:pt>
                <c:pt idx="9342">
                  <c:v>39.176913553608401</c:v>
                </c:pt>
                <c:pt idx="9343">
                  <c:v>39.176913553783201</c:v>
                </c:pt>
                <c:pt idx="9344">
                  <c:v>39.176913554278102</c:v>
                </c:pt>
                <c:pt idx="9345">
                  <c:v>39.176913554163299</c:v>
                </c:pt>
                <c:pt idx="9346">
                  <c:v>39.176913553589394</c:v>
                </c:pt>
                <c:pt idx="9347">
                  <c:v>39.176913553444699</c:v>
                </c:pt>
                <c:pt idx="9348">
                  <c:v>39.176913553267198</c:v>
                </c:pt>
                <c:pt idx="9349">
                  <c:v>39.176913554032701</c:v>
                </c:pt>
                <c:pt idx="9350">
                  <c:v>39.176913553748001</c:v>
                </c:pt>
                <c:pt idx="9351">
                  <c:v>39.176913553626299</c:v>
                </c:pt>
                <c:pt idx="9352">
                  <c:v>39.176913553375606</c:v>
                </c:pt>
                <c:pt idx="9353">
                  <c:v>39.176913553580505</c:v>
                </c:pt>
                <c:pt idx="9354">
                  <c:v>39.1769135544276</c:v>
                </c:pt>
                <c:pt idx="9355">
                  <c:v>39.176913553161</c:v>
                </c:pt>
                <c:pt idx="9356">
                  <c:v>39.176913554105496</c:v>
                </c:pt>
                <c:pt idx="9357">
                  <c:v>39.176913553752101</c:v>
                </c:pt>
                <c:pt idx="9358">
                  <c:v>39.176913552943901</c:v>
                </c:pt>
                <c:pt idx="9359">
                  <c:v>39.1769135542269</c:v>
                </c:pt>
                <c:pt idx="9360">
                  <c:v>39.176913554241203</c:v>
                </c:pt>
                <c:pt idx="9361">
                  <c:v>39.176913553612494</c:v>
                </c:pt>
                <c:pt idx="9362">
                  <c:v>39.176913552986498</c:v>
                </c:pt>
                <c:pt idx="9363">
                  <c:v>39.1769135530268</c:v>
                </c:pt>
                <c:pt idx="9364">
                  <c:v>39.176913553779897</c:v>
                </c:pt>
                <c:pt idx="9365">
                  <c:v>39.176913554112701</c:v>
                </c:pt>
                <c:pt idx="9366">
                  <c:v>39.176913554152897</c:v>
                </c:pt>
                <c:pt idx="9367">
                  <c:v>39.176913553616501</c:v>
                </c:pt>
                <c:pt idx="9368">
                  <c:v>39.176913553657698</c:v>
                </c:pt>
                <c:pt idx="9369">
                  <c:v>39.176913553571602</c:v>
                </c:pt>
                <c:pt idx="9370">
                  <c:v>39.176913553673799</c:v>
                </c:pt>
                <c:pt idx="9371">
                  <c:v>39.176913553665898</c:v>
                </c:pt>
                <c:pt idx="9372">
                  <c:v>39.176913554579599</c:v>
                </c:pt>
                <c:pt idx="9373">
                  <c:v>39.176913553845104</c:v>
                </c:pt>
                <c:pt idx="9374">
                  <c:v>39.176913554161096</c:v>
                </c:pt>
                <c:pt idx="9375">
                  <c:v>39.176913553851904</c:v>
                </c:pt>
                <c:pt idx="9376">
                  <c:v>39.176913553177805</c:v>
                </c:pt>
                <c:pt idx="9377">
                  <c:v>39.176913554398098</c:v>
                </c:pt>
                <c:pt idx="9378">
                  <c:v>39.176913554160699</c:v>
                </c:pt>
                <c:pt idx="9379">
                  <c:v>39.176913553311898</c:v>
                </c:pt>
                <c:pt idx="9380">
                  <c:v>39.176913554055602</c:v>
                </c:pt>
                <c:pt idx="9381">
                  <c:v>39.176913554017297</c:v>
                </c:pt>
                <c:pt idx="9382">
                  <c:v>39.176913553517601</c:v>
                </c:pt>
                <c:pt idx="9383">
                  <c:v>39.176913553931797</c:v>
                </c:pt>
                <c:pt idx="9384">
                  <c:v>39.176913553986196</c:v>
                </c:pt>
                <c:pt idx="9385">
                  <c:v>39.176913553786896</c:v>
                </c:pt>
                <c:pt idx="9386">
                  <c:v>39.176913554157402</c:v>
                </c:pt>
                <c:pt idx="9387">
                  <c:v>39.176913553873</c:v>
                </c:pt>
                <c:pt idx="9388">
                  <c:v>39.176913553858704</c:v>
                </c:pt>
                <c:pt idx="9389">
                  <c:v>39.176913554302502</c:v>
                </c:pt>
                <c:pt idx="9390">
                  <c:v>39.176913554578704</c:v>
                </c:pt>
                <c:pt idx="9391">
                  <c:v>39.176913554108005</c:v>
                </c:pt>
                <c:pt idx="9392">
                  <c:v>39.176913553663802</c:v>
                </c:pt>
                <c:pt idx="9393">
                  <c:v>39.176913554028701</c:v>
                </c:pt>
                <c:pt idx="9394">
                  <c:v>39.1769135541875</c:v>
                </c:pt>
                <c:pt idx="9395">
                  <c:v>39.176913553298995</c:v>
                </c:pt>
                <c:pt idx="9396">
                  <c:v>39.1769135544574</c:v>
                </c:pt>
                <c:pt idx="9397">
                  <c:v>39.176913554533897</c:v>
                </c:pt>
                <c:pt idx="9398">
                  <c:v>39.176913553954897</c:v>
                </c:pt>
                <c:pt idx="9399">
                  <c:v>39.176913553694497</c:v>
                </c:pt>
                <c:pt idx="9400">
                  <c:v>39.176913554086099</c:v>
                </c:pt>
                <c:pt idx="9401">
                  <c:v>39.176913553998702</c:v>
                </c:pt>
                <c:pt idx="9402">
                  <c:v>39.176913553060501</c:v>
                </c:pt>
                <c:pt idx="9403">
                  <c:v>39.176913553895901</c:v>
                </c:pt>
                <c:pt idx="9404">
                  <c:v>39.176913553935897</c:v>
                </c:pt>
                <c:pt idx="9405">
                  <c:v>39.176913553874897</c:v>
                </c:pt>
                <c:pt idx="9406">
                  <c:v>39.176913553670204</c:v>
                </c:pt>
                <c:pt idx="9407">
                  <c:v>39.176913554191401</c:v>
                </c:pt>
                <c:pt idx="9408">
                  <c:v>39.176913554920496</c:v>
                </c:pt>
                <c:pt idx="9409">
                  <c:v>39.1769135534987</c:v>
                </c:pt>
                <c:pt idx="9410">
                  <c:v>39.176913554635604</c:v>
                </c:pt>
                <c:pt idx="9411">
                  <c:v>39.176913553469298</c:v>
                </c:pt>
                <c:pt idx="9412">
                  <c:v>39.176913553637696</c:v>
                </c:pt>
                <c:pt idx="9413">
                  <c:v>39.176913554051502</c:v>
                </c:pt>
                <c:pt idx="9414">
                  <c:v>39.176913553998297</c:v>
                </c:pt>
                <c:pt idx="9415">
                  <c:v>39.176913553364393</c:v>
                </c:pt>
                <c:pt idx="9416">
                  <c:v>39.1769135535083</c:v>
                </c:pt>
                <c:pt idx="9417">
                  <c:v>39.176913553868204</c:v>
                </c:pt>
                <c:pt idx="9418">
                  <c:v>39.176913553701098</c:v>
                </c:pt>
                <c:pt idx="9419">
                  <c:v>39.176913553355803</c:v>
                </c:pt>
                <c:pt idx="9420">
                  <c:v>39.176913553564205</c:v>
                </c:pt>
                <c:pt idx="9421">
                  <c:v>39.176913554010298</c:v>
                </c:pt>
                <c:pt idx="9422">
                  <c:v>39.176913553803701</c:v>
                </c:pt>
                <c:pt idx="9423">
                  <c:v>39.176913554006596</c:v>
                </c:pt>
                <c:pt idx="9424">
                  <c:v>39.176913554510101</c:v>
                </c:pt>
                <c:pt idx="9425">
                  <c:v>39.176913553072602</c:v>
                </c:pt>
                <c:pt idx="9426">
                  <c:v>39.176913553405001</c:v>
                </c:pt>
                <c:pt idx="9427">
                  <c:v>39.176913553984903</c:v>
                </c:pt>
                <c:pt idx="9428">
                  <c:v>39.176913553660597</c:v>
                </c:pt>
                <c:pt idx="9429">
                  <c:v>39.176913554037995</c:v>
                </c:pt>
                <c:pt idx="9430">
                  <c:v>39.176913554128902</c:v>
                </c:pt>
                <c:pt idx="9431">
                  <c:v>39.1769135537306</c:v>
                </c:pt>
                <c:pt idx="9432">
                  <c:v>39.1769135539883</c:v>
                </c:pt>
                <c:pt idx="9433">
                  <c:v>39.176913553830197</c:v>
                </c:pt>
                <c:pt idx="9434">
                  <c:v>39.176913553575403</c:v>
                </c:pt>
                <c:pt idx="9435">
                  <c:v>39.176913553818899</c:v>
                </c:pt>
                <c:pt idx="9436">
                  <c:v>39.176913553838304</c:v>
                </c:pt>
                <c:pt idx="9437">
                  <c:v>39.176913553720595</c:v>
                </c:pt>
                <c:pt idx="9438">
                  <c:v>39.176913553143102</c:v>
                </c:pt>
                <c:pt idx="9439">
                  <c:v>39.176913553162002</c:v>
                </c:pt>
                <c:pt idx="9440">
                  <c:v>39.176913554092202</c:v>
                </c:pt>
                <c:pt idx="9441">
                  <c:v>39.176913553800794</c:v>
                </c:pt>
                <c:pt idx="9442">
                  <c:v>39.176913553557</c:v>
                </c:pt>
                <c:pt idx="9443">
                  <c:v>39.176913554050394</c:v>
                </c:pt>
                <c:pt idx="9444">
                  <c:v>39.176913553582899</c:v>
                </c:pt>
                <c:pt idx="9445">
                  <c:v>39.176913554066601</c:v>
                </c:pt>
                <c:pt idx="9446">
                  <c:v>39.176913553808703</c:v>
                </c:pt>
                <c:pt idx="9447">
                  <c:v>39.176913553547905</c:v>
                </c:pt>
                <c:pt idx="9448">
                  <c:v>39.176913554336302</c:v>
                </c:pt>
                <c:pt idx="9449">
                  <c:v>39.176913554050699</c:v>
                </c:pt>
                <c:pt idx="9450">
                  <c:v>39.176913553811602</c:v>
                </c:pt>
                <c:pt idx="9451">
                  <c:v>39.176913554047999</c:v>
                </c:pt>
                <c:pt idx="9452">
                  <c:v>39.176913553730301</c:v>
                </c:pt>
                <c:pt idx="9453">
                  <c:v>39.176913553717597</c:v>
                </c:pt>
                <c:pt idx="9454">
                  <c:v>39.176913553987895</c:v>
                </c:pt>
                <c:pt idx="9455">
                  <c:v>39.176913553439505</c:v>
                </c:pt>
                <c:pt idx="9456">
                  <c:v>39.176913553133403</c:v>
                </c:pt>
                <c:pt idx="9457">
                  <c:v>39.176913553196599</c:v>
                </c:pt>
                <c:pt idx="9458">
                  <c:v>39.176913554069003</c:v>
                </c:pt>
                <c:pt idx="9459">
                  <c:v>39.176913553752506</c:v>
                </c:pt>
                <c:pt idx="9460">
                  <c:v>39.176913554352197</c:v>
                </c:pt>
                <c:pt idx="9461">
                  <c:v>39.176913553543507</c:v>
                </c:pt>
                <c:pt idx="9462">
                  <c:v>39.176913553607903</c:v>
                </c:pt>
                <c:pt idx="9463">
                  <c:v>39.176913553613694</c:v>
                </c:pt>
                <c:pt idx="9464">
                  <c:v>39.176913553805704</c:v>
                </c:pt>
                <c:pt idx="9465">
                  <c:v>39.176913553717803</c:v>
                </c:pt>
                <c:pt idx="9466">
                  <c:v>39.1769135537726</c:v>
                </c:pt>
                <c:pt idx="9467">
                  <c:v>39.176913553653996</c:v>
                </c:pt>
                <c:pt idx="9468">
                  <c:v>39.176913553937801</c:v>
                </c:pt>
                <c:pt idx="9469">
                  <c:v>39.176913553370397</c:v>
                </c:pt>
                <c:pt idx="9470">
                  <c:v>39.176913553840194</c:v>
                </c:pt>
                <c:pt idx="9471">
                  <c:v>39.176913554069699</c:v>
                </c:pt>
                <c:pt idx="9472">
                  <c:v>39.176913553783905</c:v>
                </c:pt>
                <c:pt idx="9473">
                  <c:v>39.176913553736298</c:v>
                </c:pt>
                <c:pt idx="9474">
                  <c:v>39.176913554477203</c:v>
                </c:pt>
                <c:pt idx="9475">
                  <c:v>39.176913554434002</c:v>
                </c:pt>
                <c:pt idx="9476">
                  <c:v>39.176913553857396</c:v>
                </c:pt>
                <c:pt idx="9477">
                  <c:v>39.176913553581201</c:v>
                </c:pt>
                <c:pt idx="9478">
                  <c:v>39.176913553998403</c:v>
                </c:pt>
                <c:pt idx="9479">
                  <c:v>39.176913553895297</c:v>
                </c:pt>
                <c:pt idx="9480">
                  <c:v>39.176913553542306</c:v>
                </c:pt>
                <c:pt idx="9481">
                  <c:v>39.176913554292206</c:v>
                </c:pt>
                <c:pt idx="9482">
                  <c:v>39.1769135533198</c:v>
                </c:pt>
                <c:pt idx="9483">
                  <c:v>39.1769135534689</c:v>
                </c:pt>
                <c:pt idx="9484">
                  <c:v>39.1769135543449</c:v>
                </c:pt>
                <c:pt idx="9485">
                  <c:v>39.176913553812604</c:v>
                </c:pt>
                <c:pt idx="9486">
                  <c:v>39.176913553450703</c:v>
                </c:pt>
                <c:pt idx="9487">
                  <c:v>39.176913553752897</c:v>
                </c:pt>
                <c:pt idx="9488">
                  <c:v>39.1769135540005</c:v>
                </c:pt>
                <c:pt idx="9489">
                  <c:v>39.176913552848305</c:v>
                </c:pt>
                <c:pt idx="9490">
                  <c:v>39.176913553881398</c:v>
                </c:pt>
                <c:pt idx="9491">
                  <c:v>39.176913553404304</c:v>
                </c:pt>
                <c:pt idx="9492">
                  <c:v>39.176913555144004</c:v>
                </c:pt>
                <c:pt idx="9493">
                  <c:v>39.176913554158901</c:v>
                </c:pt>
                <c:pt idx="9494">
                  <c:v>39.1769135540764</c:v>
                </c:pt>
                <c:pt idx="9495">
                  <c:v>39.176913553671696</c:v>
                </c:pt>
                <c:pt idx="9496">
                  <c:v>39.176913553830197</c:v>
                </c:pt>
                <c:pt idx="9497">
                  <c:v>39.1769135541983</c:v>
                </c:pt>
                <c:pt idx="9498">
                  <c:v>39.176913553933495</c:v>
                </c:pt>
                <c:pt idx="9499">
                  <c:v>39.176913553472495</c:v>
                </c:pt>
                <c:pt idx="9500">
                  <c:v>39.176913554106001</c:v>
                </c:pt>
                <c:pt idx="9501">
                  <c:v>39.176913554177801</c:v>
                </c:pt>
                <c:pt idx="9502">
                  <c:v>39.176913553458199</c:v>
                </c:pt>
                <c:pt idx="9503">
                  <c:v>39.176913553480901</c:v>
                </c:pt>
                <c:pt idx="9504">
                  <c:v>39.176913554025596</c:v>
                </c:pt>
                <c:pt idx="9505">
                  <c:v>39.1769135529889</c:v>
                </c:pt>
                <c:pt idx="9506">
                  <c:v>39.176913553124798</c:v>
                </c:pt>
                <c:pt idx="9507">
                  <c:v>39.176913554033902</c:v>
                </c:pt>
                <c:pt idx="9508">
                  <c:v>39.176913553274694</c:v>
                </c:pt>
                <c:pt idx="9509">
                  <c:v>39.176913554686294</c:v>
                </c:pt>
                <c:pt idx="9510">
                  <c:v>39.176913553528102</c:v>
                </c:pt>
                <c:pt idx="9511">
                  <c:v>39.176913554066097</c:v>
                </c:pt>
                <c:pt idx="9512">
                  <c:v>39.176913553038702</c:v>
                </c:pt>
                <c:pt idx="9513">
                  <c:v>39.176913552885097</c:v>
                </c:pt>
                <c:pt idx="9514">
                  <c:v>39.176913553105301</c:v>
                </c:pt>
                <c:pt idx="9515">
                  <c:v>39.1769135537483</c:v>
                </c:pt>
                <c:pt idx="9516">
                  <c:v>39.176913554243498</c:v>
                </c:pt>
                <c:pt idx="9517">
                  <c:v>39.176913553791898</c:v>
                </c:pt>
                <c:pt idx="9518">
                  <c:v>39.1769135539299</c:v>
                </c:pt>
                <c:pt idx="9519">
                  <c:v>39.1769135533266</c:v>
                </c:pt>
                <c:pt idx="9520">
                  <c:v>39.1769135541455</c:v>
                </c:pt>
                <c:pt idx="9521">
                  <c:v>39.176913554000002</c:v>
                </c:pt>
                <c:pt idx="9522">
                  <c:v>39.1769135534879</c:v>
                </c:pt>
                <c:pt idx="9523">
                  <c:v>39.176913553531399</c:v>
                </c:pt>
                <c:pt idx="9524">
                  <c:v>39.176913553158499</c:v>
                </c:pt>
                <c:pt idx="9525">
                  <c:v>39.176913553358105</c:v>
                </c:pt>
                <c:pt idx="9526">
                  <c:v>39.176913554318595</c:v>
                </c:pt>
                <c:pt idx="9527">
                  <c:v>39.1769135534649</c:v>
                </c:pt>
                <c:pt idx="9528">
                  <c:v>39.176913555140494</c:v>
                </c:pt>
                <c:pt idx="9529">
                  <c:v>39.1769135534865</c:v>
                </c:pt>
                <c:pt idx="9530">
                  <c:v>39.1769135543069</c:v>
                </c:pt>
                <c:pt idx="9531">
                  <c:v>39.1769135534105</c:v>
                </c:pt>
                <c:pt idx="9532">
                  <c:v>39.176913553974501</c:v>
                </c:pt>
                <c:pt idx="9533">
                  <c:v>39.176913553606298</c:v>
                </c:pt>
                <c:pt idx="9534">
                  <c:v>39.176913554034002</c:v>
                </c:pt>
                <c:pt idx="9535">
                  <c:v>39.176913553149198</c:v>
                </c:pt>
                <c:pt idx="9536">
                  <c:v>39.176913553169896</c:v>
                </c:pt>
                <c:pt idx="9537">
                  <c:v>39.176913553884205</c:v>
                </c:pt>
                <c:pt idx="9538">
                  <c:v>39.176913554423095</c:v>
                </c:pt>
                <c:pt idx="9539">
                  <c:v>39.176913554705898</c:v>
                </c:pt>
                <c:pt idx="9540">
                  <c:v>39.176913554598002</c:v>
                </c:pt>
                <c:pt idx="9541">
                  <c:v>39.176913554182605</c:v>
                </c:pt>
                <c:pt idx="9542">
                  <c:v>39.176913554000201</c:v>
                </c:pt>
                <c:pt idx="9543">
                  <c:v>39.176913553184995</c:v>
                </c:pt>
                <c:pt idx="9544">
                  <c:v>39.176913553593401</c:v>
                </c:pt>
                <c:pt idx="9545">
                  <c:v>39.176913554195004</c:v>
                </c:pt>
                <c:pt idx="9546">
                  <c:v>39.176913553478904</c:v>
                </c:pt>
                <c:pt idx="9547">
                  <c:v>39.1769135536072</c:v>
                </c:pt>
                <c:pt idx="9548">
                  <c:v>39.176913554229898</c:v>
                </c:pt>
                <c:pt idx="9549">
                  <c:v>39.1769135544058</c:v>
                </c:pt>
                <c:pt idx="9550">
                  <c:v>39.176913553547095</c:v>
                </c:pt>
                <c:pt idx="9551">
                  <c:v>39.176913553559402</c:v>
                </c:pt>
                <c:pt idx="9552">
                  <c:v>39.176913552885502</c:v>
                </c:pt>
                <c:pt idx="9553">
                  <c:v>39.176913554214501</c:v>
                </c:pt>
                <c:pt idx="9554">
                  <c:v>39.176913553909195</c:v>
                </c:pt>
                <c:pt idx="9555">
                  <c:v>39.1769135538675</c:v>
                </c:pt>
                <c:pt idx="9556">
                  <c:v>39.1769135539163</c:v>
                </c:pt>
                <c:pt idx="9557">
                  <c:v>39.176913554253701</c:v>
                </c:pt>
                <c:pt idx="9558">
                  <c:v>39.176913553786498</c:v>
                </c:pt>
                <c:pt idx="9559">
                  <c:v>39.176913553631898</c:v>
                </c:pt>
                <c:pt idx="9560">
                  <c:v>39.176913554395199</c:v>
                </c:pt>
                <c:pt idx="9561">
                  <c:v>39.176913554429397</c:v>
                </c:pt>
                <c:pt idx="9562">
                  <c:v>39.176913554249303</c:v>
                </c:pt>
                <c:pt idx="9563">
                  <c:v>39.176913554095201</c:v>
                </c:pt>
                <c:pt idx="9564">
                  <c:v>39.176913553791003</c:v>
                </c:pt>
                <c:pt idx="9565">
                  <c:v>39.176913553885797</c:v>
                </c:pt>
                <c:pt idx="9566">
                  <c:v>39.176913553584797</c:v>
                </c:pt>
                <c:pt idx="9567">
                  <c:v>39.176913553974103</c:v>
                </c:pt>
                <c:pt idx="9568">
                  <c:v>39.176913553954201</c:v>
                </c:pt>
                <c:pt idx="9569">
                  <c:v>39.176913554320301</c:v>
                </c:pt>
                <c:pt idx="9570">
                  <c:v>39.176913554041796</c:v>
                </c:pt>
                <c:pt idx="9571">
                  <c:v>39.176913553376998</c:v>
                </c:pt>
                <c:pt idx="9572">
                  <c:v>39.176913553854305</c:v>
                </c:pt>
                <c:pt idx="9573">
                  <c:v>39.176913554140903</c:v>
                </c:pt>
                <c:pt idx="9574">
                  <c:v>39.176913553613396</c:v>
                </c:pt>
                <c:pt idx="9575">
                  <c:v>39.1769135536208</c:v>
                </c:pt>
                <c:pt idx="9576">
                  <c:v>39.176913553556595</c:v>
                </c:pt>
                <c:pt idx="9577">
                  <c:v>39.176913553115</c:v>
                </c:pt>
                <c:pt idx="9578">
                  <c:v>39.176913554182001</c:v>
                </c:pt>
                <c:pt idx="9579">
                  <c:v>39.176913553425905</c:v>
                </c:pt>
                <c:pt idx="9580">
                  <c:v>39.176913553756499</c:v>
                </c:pt>
                <c:pt idx="9581">
                  <c:v>39.1769135534051</c:v>
                </c:pt>
                <c:pt idx="9582">
                  <c:v>39.176913553640397</c:v>
                </c:pt>
                <c:pt idx="9583">
                  <c:v>39.176913554196005</c:v>
                </c:pt>
                <c:pt idx="9584">
                  <c:v>39.176913553952097</c:v>
                </c:pt>
                <c:pt idx="9585">
                  <c:v>39.176913554179499</c:v>
                </c:pt>
                <c:pt idx="9586">
                  <c:v>39.176913553546299</c:v>
                </c:pt>
                <c:pt idx="9587">
                  <c:v>39.176913554051701</c:v>
                </c:pt>
                <c:pt idx="9588">
                  <c:v>39.176913554004003</c:v>
                </c:pt>
                <c:pt idx="9589">
                  <c:v>39.1769135536371</c:v>
                </c:pt>
                <c:pt idx="9590">
                  <c:v>39.176913554453101</c:v>
                </c:pt>
                <c:pt idx="9591">
                  <c:v>39.1769135542689</c:v>
                </c:pt>
                <c:pt idx="9592">
                  <c:v>39.176913554675906</c:v>
                </c:pt>
                <c:pt idx="9593">
                  <c:v>39.176913554018398</c:v>
                </c:pt>
                <c:pt idx="9594">
                  <c:v>39.176913554259798</c:v>
                </c:pt>
                <c:pt idx="9595">
                  <c:v>39.176913553724397</c:v>
                </c:pt>
                <c:pt idx="9596">
                  <c:v>39.176913553530703</c:v>
                </c:pt>
                <c:pt idx="9597">
                  <c:v>39.176913554741198</c:v>
                </c:pt>
                <c:pt idx="9598">
                  <c:v>39.1769135535827</c:v>
                </c:pt>
                <c:pt idx="9599">
                  <c:v>39.176913553460402</c:v>
                </c:pt>
                <c:pt idx="9600">
                  <c:v>39.1769135530947</c:v>
                </c:pt>
                <c:pt idx="9601">
                  <c:v>39.1769135532371</c:v>
                </c:pt>
                <c:pt idx="9602">
                  <c:v>39.176913553767001</c:v>
                </c:pt>
                <c:pt idx="9603">
                  <c:v>39.176913554101702</c:v>
                </c:pt>
                <c:pt idx="9604">
                  <c:v>39.176913553344896</c:v>
                </c:pt>
                <c:pt idx="9605">
                  <c:v>39.176913554317899</c:v>
                </c:pt>
                <c:pt idx="9606">
                  <c:v>39.176913553498501</c:v>
                </c:pt>
                <c:pt idx="9607">
                  <c:v>39.176913553088298</c:v>
                </c:pt>
                <c:pt idx="9608">
                  <c:v>39.176913554742299</c:v>
                </c:pt>
                <c:pt idx="9609">
                  <c:v>39.176913553460203</c:v>
                </c:pt>
                <c:pt idx="9610">
                  <c:v>39.176913554930998</c:v>
                </c:pt>
                <c:pt idx="9611">
                  <c:v>39.176913554744203</c:v>
                </c:pt>
                <c:pt idx="9612">
                  <c:v>39.176913554929698</c:v>
                </c:pt>
                <c:pt idx="9613">
                  <c:v>39.176913553648504</c:v>
                </c:pt>
                <c:pt idx="9614">
                  <c:v>39.176913553936004</c:v>
                </c:pt>
                <c:pt idx="9615">
                  <c:v>39.176913554064697</c:v>
                </c:pt>
                <c:pt idx="9616">
                  <c:v>39.176913553755099</c:v>
                </c:pt>
                <c:pt idx="9617">
                  <c:v>39.176913553983702</c:v>
                </c:pt>
                <c:pt idx="9618">
                  <c:v>39.176913553925701</c:v>
                </c:pt>
                <c:pt idx="9619">
                  <c:v>39.176913554249502</c:v>
                </c:pt>
                <c:pt idx="9620">
                  <c:v>39.176913553610198</c:v>
                </c:pt>
                <c:pt idx="9621">
                  <c:v>39.176913553814899</c:v>
                </c:pt>
                <c:pt idx="9622">
                  <c:v>39.176913554874396</c:v>
                </c:pt>
                <c:pt idx="9623">
                  <c:v>39.176913554102399</c:v>
                </c:pt>
                <c:pt idx="9624">
                  <c:v>39.1769135534432</c:v>
                </c:pt>
                <c:pt idx="9625">
                  <c:v>39.176913553344299</c:v>
                </c:pt>
                <c:pt idx="9626">
                  <c:v>39.176913553460906</c:v>
                </c:pt>
                <c:pt idx="9627">
                  <c:v>39.176913554152598</c:v>
                </c:pt>
                <c:pt idx="9628">
                  <c:v>39.176913554058999</c:v>
                </c:pt>
                <c:pt idx="9629">
                  <c:v>39.176913552831103</c:v>
                </c:pt>
                <c:pt idx="9630">
                  <c:v>39.176913554116098</c:v>
                </c:pt>
                <c:pt idx="9631">
                  <c:v>39.176913554243903</c:v>
                </c:pt>
                <c:pt idx="9632">
                  <c:v>39.176913554078702</c:v>
                </c:pt>
                <c:pt idx="9633">
                  <c:v>39.176913553844699</c:v>
                </c:pt>
                <c:pt idx="9634">
                  <c:v>39.176913553892597</c:v>
                </c:pt>
                <c:pt idx="9635">
                  <c:v>39.176913553432399</c:v>
                </c:pt>
                <c:pt idx="9636">
                  <c:v>39.176913553053296</c:v>
                </c:pt>
                <c:pt idx="9637">
                  <c:v>39.176913553376806</c:v>
                </c:pt>
                <c:pt idx="9638">
                  <c:v>39.1769135541794</c:v>
                </c:pt>
                <c:pt idx="9639">
                  <c:v>39.176913553868701</c:v>
                </c:pt>
                <c:pt idx="9640">
                  <c:v>39.176913554784399</c:v>
                </c:pt>
                <c:pt idx="9641">
                  <c:v>39.1769135532844</c:v>
                </c:pt>
                <c:pt idx="9642">
                  <c:v>39.176913554172202</c:v>
                </c:pt>
                <c:pt idx="9643">
                  <c:v>39.176913553993806</c:v>
                </c:pt>
                <c:pt idx="9644">
                  <c:v>39.176913553530404</c:v>
                </c:pt>
                <c:pt idx="9645">
                  <c:v>39.176913553971801</c:v>
                </c:pt>
                <c:pt idx="9646">
                  <c:v>39.176913553928301</c:v>
                </c:pt>
                <c:pt idx="9647">
                  <c:v>39.176913553481498</c:v>
                </c:pt>
                <c:pt idx="9648">
                  <c:v>39.176913554081196</c:v>
                </c:pt>
                <c:pt idx="9649">
                  <c:v>39.176913553748903</c:v>
                </c:pt>
                <c:pt idx="9650">
                  <c:v>39.176913553640198</c:v>
                </c:pt>
                <c:pt idx="9651">
                  <c:v>39.176913553571801</c:v>
                </c:pt>
                <c:pt idx="9652">
                  <c:v>39.176913553853105</c:v>
                </c:pt>
                <c:pt idx="9653">
                  <c:v>39.176913553812</c:v>
                </c:pt>
                <c:pt idx="9654">
                  <c:v>39.176913552941301</c:v>
                </c:pt>
                <c:pt idx="9655">
                  <c:v>39.176913553853701</c:v>
                </c:pt>
                <c:pt idx="9656">
                  <c:v>39.176913553112598</c:v>
                </c:pt>
                <c:pt idx="9657">
                  <c:v>39.176913553344697</c:v>
                </c:pt>
                <c:pt idx="9658">
                  <c:v>39.176913553633803</c:v>
                </c:pt>
                <c:pt idx="9659">
                  <c:v>39.176913552932405</c:v>
                </c:pt>
                <c:pt idx="9660">
                  <c:v>39.176913553912904</c:v>
                </c:pt>
                <c:pt idx="9661">
                  <c:v>39.176913554049598</c:v>
                </c:pt>
                <c:pt idx="9662">
                  <c:v>39.176913554951895</c:v>
                </c:pt>
                <c:pt idx="9663">
                  <c:v>39.176913553736398</c:v>
                </c:pt>
                <c:pt idx="9664">
                  <c:v>39.176913553329705</c:v>
                </c:pt>
                <c:pt idx="9665">
                  <c:v>39.176913553898601</c:v>
                </c:pt>
                <c:pt idx="9666">
                  <c:v>39.176913554573794</c:v>
                </c:pt>
                <c:pt idx="9667">
                  <c:v>39.176913553998801</c:v>
                </c:pt>
                <c:pt idx="9668">
                  <c:v>39.1769135532587</c:v>
                </c:pt>
                <c:pt idx="9669">
                  <c:v>39.176913553394499</c:v>
                </c:pt>
                <c:pt idx="9670">
                  <c:v>39.176913553774199</c:v>
                </c:pt>
                <c:pt idx="9671">
                  <c:v>39.176913554019897</c:v>
                </c:pt>
                <c:pt idx="9672">
                  <c:v>39.176913554856398</c:v>
                </c:pt>
                <c:pt idx="9673">
                  <c:v>39.176913553775002</c:v>
                </c:pt>
                <c:pt idx="9674">
                  <c:v>39.176913553505301</c:v>
                </c:pt>
                <c:pt idx="9675">
                  <c:v>39.1769135543461</c:v>
                </c:pt>
                <c:pt idx="9676">
                  <c:v>39.176913553785397</c:v>
                </c:pt>
                <c:pt idx="9677">
                  <c:v>39.176913553845999</c:v>
                </c:pt>
                <c:pt idx="9678">
                  <c:v>39.176913553159601</c:v>
                </c:pt>
                <c:pt idx="9679">
                  <c:v>39.176913553365296</c:v>
                </c:pt>
                <c:pt idx="9680">
                  <c:v>39.176913553949106</c:v>
                </c:pt>
                <c:pt idx="9681">
                  <c:v>39.176913553256803</c:v>
                </c:pt>
                <c:pt idx="9682">
                  <c:v>39.176913554205704</c:v>
                </c:pt>
                <c:pt idx="9683">
                  <c:v>39.176913552793899</c:v>
                </c:pt>
                <c:pt idx="9684">
                  <c:v>39.1769135533536</c:v>
                </c:pt>
                <c:pt idx="9685">
                  <c:v>39.176913553494998</c:v>
                </c:pt>
                <c:pt idx="9686">
                  <c:v>39.176913554259698</c:v>
                </c:pt>
                <c:pt idx="9687">
                  <c:v>39.176913554296299</c:v>
                </c:pt>
                <c:pt idx="9688">
                  <c:v>39.176913553998503</c:v>
                </c:pt>
                <c:pt idx="9689">
                  <c:v>39.176913554441597</c:v>
                </c:pt>
                <c:pt idx="9690">
                  <c:v>39.176913553923001</c:v>
                </c:pt>
                <c:pt idx="9691">
                  <c:v>39.176913553602404</c:v>
                </c:pt>
                <c:pt idx="9692">
                  <c:v>39.176913554010298</c:v>
                </c:pt>
                <c:pt idx="9693">
                  <c:v>39.176913553439505</c:v>
                </c:pt>
                <c:pt idx="9694">
                  <c:v>39.176913553411701</c:v>
                </c:pt>
                <c:pt idx="9695">
                  <c:v>39.176913553929595</c:v>
                </c:pt>
                <c:pt idx="9696">
                  <c:v>39.176913553378505</c:v>
                </c:pt>
                <c:pt idx="9697">
                  <c:v>39.176913554181205</c:v>
                </c:pt>
                <c:pt idx="9698">
                  <c:v>39.176913553080702</c:v>
                </c:pt>
                <c:pt idx="9699">
                  <c:v>39.176913554045903</c:v>
                </c:pt>
                <c:pt idx="9700">
                  <c:v>39.176913553417997</c:v>
                </c:pt>
                <c:pt idx="9701">
                  <c:v>39.176913554299695</c:v>
                </c:pt>
                <c:pt idx="9702">
                  <c:v>39.1769135539815</c:v>
                </c:pt>
                <c:pt idx="9703">
                  <c:v>39.176913553458299</c:v>
                </c:pt>
                <c:pt idx="9704">
                  <c:v>39.176913553844798</c:v>
                </c:pt>
                <c:pt idx="9705">
                  <c:v>39.176913553824704</c:v>
                </c:pt>
                <c:pt idx="9706">
                  <c:v>39.176913553373204</c:v>
                </c:pt>
                <c:pt idx="9707">
                  <c:v>39.176913553134696</c:v>
                </c:pt>
                <c:pt idx="9708">
                  <c:v>39.176913554442095</c:v>
                </c:pt>
                <c:pt idx="9709">
                  <c:v>39.176913553606397</c:v>
                </c:pt>
                <c:pt idx="9710">
                  <c:v>39.176913554383404</c:v>
                </c:pt>
                <c:pt idx="9711">
                  <c:v>39.176913553637306</c:v>
                </c:pt>
                <c:pt idx="9712">
                  <c:v>39.176913553500398</c:v>
                </c:pt>
                <c:pt idx="9713">
                  <c:v>39.1769135539109</c:v>
                </c:pt>
                <c:pt idx="9714">
                  <c:v>39.1769135535476</c:v>
                </c:pt>
                <c:pt idx="9715">
                  <c:v>39.176913554371204</c:v>
                </c:pt>
                <c:pt idx="9716">
                  <c:v>39.176913553733804</c:v>
                </c:pt>
                <c:pt idx="9717">
                  <c:v>39.176913554356297</c:v>
                </c:pt>
                <c:pt idx="9718">
                  <c:v>39.176913553643296</c:v>
                </c:pt>
                <c:pt idx="9719">
                  <c:v>39.176913553932103</c:v>
                </c:pt>
                <c:pt idx="9720">
                  <c:v>39.176913553902502</c:v>
                </c:pt>
                <c:pt idx="9721">
                  <c:v>39.1769135538417</c:v>
                </c:pt>
                <c:pt idx="9722">
                  <c:v>39.176913553334899</c:v>
                </c:pt>
                <c:pt idx="9723">
                  <c:v>39.176913554591899</c:v>
                </c:pt>
                <c:pt idx="9724">
                  <c:v>39.176913553766795</c:v>
                </c:pt>
                <c:pt idx="9725">
                  <c:v>39.176913554280397</c:v>
                </c:pt>
                <c:pt idx="9726">
                  <c:v>39.1769135543232</c:v>
                </c:pt>
                <c:pt idx="9727">
                  <c:v>39.176913553385702</c:v>
                </c:pt>
                <c:pt idx="9728">
                  <c:v>39.176913554344303</c:v>
                </c:pt>
                <c:pt idx="9729">
                  <c:v>39.176913553979702</c:v>
                </c:pt>
                <c:pt idx="9730">
                  <c:v>39.176913554087605</c:v>
                </c:pt>
                <c:pt idx="9731">
                  <c:v>39.176913553875799</c:v>
                </c:pt>
                <c:pt idx="9732">
                  <c:v>39.1769135536547</c:v>
                </c:pt>
                <c:pt idx="9733">
                  <c:v>39.176913553280102</c:v>
                </c:pt>
                <c:pt idx="9734">
                  <c:v>39.1769135534445</c:v>
                </c:pt>
                <c:pt idx="9735">
                  <c:v>39.176913554660899</c:v>
                </c:pt>
                <c:pt idx="9736">
                  <c:v>39.176913553281402</c:v>
                </c:pt>
                <c:pt idx="9737">
                  <c:v>39.176913553712097</c:v>
                </c:pt>
                <c:pt idx="9738">
                  <c:v>39.176913554121796</c:v>
                </c:pt>
                <c:pt idx="9739">
                  <c:v>39.176913553848003</c:v>
                </c:pt>
                <c:pt idx="9740">
                  <c:v>39.176913554345205</c:v>
                </c:pt>
                <c:pt idx="9741">
                  <c:v>39.1769135540588</c:v>
                </c:pt>
                <c:pt idx="9742">
                  <c:v>39.176913553939997</c:v>
                </c:pt>
                <c:pt idx="9743">
                  <c:v>39.176913553804603</c:v>
                </c:pt>
                <c:pt idx="9744">
                  <c:v>39.176913554007903</c:v>
                </c:pt>
                <c:pt idx="9745">
                  <c:v>39.176913553363896</c:v>
                </c:pt>
                <c:pt idx="9746">
                  <c:v>39.176913553631799</c:v>
                </c:pt>
                <c:pt idx="9747">
                  <c:v>39.176913554151504</c:v>
                </c:pt>
                <c:pt idx="9748">
                  <c:v>39.1769135532628</c:v>
                </c:pt>
                <c:pt idx="9749">
                  <c:v>39.176913554028403</c:v>
                </c:pt>
                <c:pt idx="9750">
                  <c:v>39.176913554087996</c:v>
                </c:pt>
                <c:pt idx="9751">
                  <c:v>39.176913553298697</c:v>
                </c:pt>
                <c:pt idx="9752">
                  <c:v>39.176913554542104</c:v>
                </c:pt>
                <c:pt idx="9753">
                  <c:v>39.176913555104001</c:v>
                </c:pt>
                <c:pt idx="9754">
                  <c:v>39.176913554167299</c:v>
                </c:pt>
                <c:pt idx="9755">
                  <c:v>39.176913554608497</c:v>
                </c:pt>
                <c:pt idx="9756">
                  <c:v>39.176913553801995</c:v>
                </c:pt>
                <c:pt idx="9757">
                  <c:v>39.176913553823205</c:v>
                </c:pt>
                <c:pt idx="9758">
                  <c:v>39.176913554106399</c:v>
                </c:pt>
                <c:pt idx="9759">
                  <c:v>39.176913553465305</c:v>
                </c:pt>
                <c:pt idx="9760">
                  <c:v>39.176913553385802</c:v>
                </c:pt>
                <c:pt idx="9761">
                  <c:v>39.176913554013005</c:v>
                </c:pt>
                <c:pt idx="9762">
                  <c:v>39.176913553322997</c:v>
                </c:pt>
                <c:pt idx="9763">
                  <c:v>39.176913554451296</c:v>
                </c:pt>
                <c:pt idx="9764">
                  <c:v>39.1769135530132</c:v>
                </c:pt>
                <c:pt idx="9765">
                  <c:v>39.176913554072698</c:v>
                </c:pt>
                <c:pt idx="9766">
                  <c:v>39.176913553205303</c:v>
                </c:pt>
                <c:pt idx="9767">
                  <c:v>39.176913553752506</c:v>
                </c:pt>
                <c:pt idx="9768">
                  <c:v>39.1769135540804</c:v>
                </c:pt>
                <c:pt idx="9769">
                  <c:v>39.176913553996798</c:v>
                </c:pt>
                <c:pt idx="9770">
                  <c:v>39.176913553324901</c:v>
                </c:pt>
                <c:pt idx="9771">
                  <c:v>39.1769135540805</c:v>
                </c:pt>
                <c:pt idx="9772">
                  <c:v>39.176913553812099</c:v>
                </c:pt>
                <c:pt idx="9773">
                  <c:v>39.176913553911504</c:v>
                </c:pt>
                <c:pt idx="9774">
                  <c:v>39.176913553881697</c:v>
                </c:pt>
                <c:pt idx="9775">
                  <c:v>39.176913554197704</c:v>
                </c:pt>
                <c:pt idx="9776">
                  <c:v>39.176913554879</c:v>
                </c:pt>
                <c:pt idx="9777">
                  <c:v>39.176913553362603</c:v>
                </c:pt>
                <c:pt idx="9778">
                  <c:v>39.176913553962201</c:v>
                </c:pt>
                <c:pt idx="9779">
                  <c:v>39.176913553615705</c:v>
                </c:pt>
                <c:pt idx="9780">
                  <c:v>39.176913554433703</c:v>
                </c:pt>
                <c:pt idx="9781">
                  <c:v>39.176913553888902</c:v>
                </c:pt>
                <c:pt idx="9782">
                  <c:v>39.176913553761501</c:v>
                </c:pt>
                <c:pt idx="9783">
                  <c:v>39.176913553759</c:v>
                </c:pt>
                <c:pt idx="9784">
                  <c:v>39.176913553494998</c:v>
                </c:pt>
                <c:pt idx="9785">
                  <c:v>39.176913554892998</c:v>
                </c:pt>
                <c:pt idx="9786">
                  <c:v>39.1769135526811</c:v>
                </c:pt>
                <c:pt idx="9787">
                  <c:v>39.176913554371502</c:v>
                </c:pt>
                <c:pt idx="9788">
                  <c:v>39.176913552806504</c:v>
                </c:pt>
                <c:pt idx="9789">
                  <c:v>39.176913554464505</c:v>
                </c:pt>
                <c:pt idx="9790">
                  <c:v>39.176913553743304</c:v>
                </c:pt>
                <c:pt idx="9791">
                  <c:v>39.176913554065401</c:v>
                </c:pt>
                <c:pt idx="9792">
                  <c:v>39.176913555014096</c:v>
                </c:pt>
                <c:pt idx="9793">
                  <c:v>39.176913554863098</c:v>
                </c:pt>
                <c:pt idx="9794">
                  <c:v>39.176913553818103</c:v>
                </c:pt>
                <c:pt idx="9795">
                  <c:v>39.176913553895503</c:v>
                </c:pt>
                <c:pt idx="9796">
                  <c:v>39.176913554375105</c:v>
                </c:pt>
                <c:pt idx="9797">
                  <c:v>39.176913553431696</c:v>
                </c:pt>
                <c:pt idx="9798">
                  <c:v>39.176913553380501</c:v>
                </c:pt>
                <c:pt idx="9799">
                  <c:v>39.176913553624502</c:v>
                </c:pt>
                <c:pt idx="9800">
                  <c:v>39.176913554352701</c:v>
                </c:pt>
                <c:pt idx="9801">
                  <c:v>39.1769135540587</c:v>
                </c:pt>
                <c:pt idx="9802">
                  <c:v>39.176913553694902</c:v>
                </c:pt>
                <c:pt idx="9803">
                  <c:v>39.1769135531909</c:v>
                </c:pt>
                <c:pt idx="9804">
                  <c:v>39.176913554585695</c:v>
                </c:pt>
                <c:pt idx="9805">
                  <c:v>39.176913554185198</c:v>
                </c:pt>
                <c:pt idx="9806">
                  <c:v>39.1769135535191</c:v>
                </c:pt>
                <c:pt idx="9807">
                  <c:v>39.176913554709799</c:v>
                </c:pt>
                <c:pt idx="9808">
                  <c:v>39.176913553879103</c:v>
                </c:pt>
                <c:pt idx="9809">
                  <c:v>39.176913553863599</c:v>
                </c:pt>
                <c:pt idx="9810">
                  <c:v>39.176913553731403</c:v>
                </c:pt>
                <c:pt idx="9811">
                  <c:v>39.176913554357803</c:v>
                </c:pt>
                <c:pt idx="9812">
                  <c:v>39.176913552749596</c:v>
                </c:pt>
                <c:pt idx="9813">
                  <c:v>39.1769135538174</c:v>
                </c:pt>
                <c:pt idx="9814">
                  <c:v>39.176913553333499</c:v>
                </c:pt>
                <c:pt idx="9815">
                  <c:v>39.176913554153998</c:v>
                </c:pt>
                <c:pt idx="9816">
                  <c:v>39.176913553927498</c:v>
                </c:pt>
                <c:pt idx="9817">
                  <c:v>39.176913553981201</c:v>
                </c:pt>
                <c:pt idx="9818">
                  <c:v>39.1769135537387</c:v>
                </c:pt>
                <c:pt idx="9819">
                  <c:v>39.176913554084997</c:v>
                </c:pt>
                <c:pt idx="9820">
                  <c:v>39.176913553699897</c:v>
                </c:pt>
                <c:pt idx="9821">
                  <c:v>39.176913554149401</c:v>
                </c:pt>
                <c:pt idx="9822">
                  <c:v>39.1769135538783</c:v>
                </c:pt>
                <c:pt idx="9823">
                  <c:v>39.176913553434801</c:v>
                </c:pt>
                <c:pt idx="9824">
                  <c:v>39.176913554171399</c:v>
                </c:pt>
                <c:pt idx="9825">
                  <c:v>39.176913554209996</c:v>
                </c:pt>
                <c:pt idx="9826">
                  <c:v>39.1769135536154</c:v>
                </c:pt>
                <c:pt idx="9827">
                  <c:v>39.1769135538771</c:v>
                </c:pt>
                <c:pt idx="9828">
                  <c:v>39.176913554396499</c:v>
                </c:pt>
                <c:pt idx="9829">
                  <c:v>39.176913553838801</c:v>
                </c:pt>
                <c:pt idx="9830">
                  <c:v>39.176913553943798</c:v>
                </c:pt>
                <c:pt idx="9831">
                  <c:v>39.176913553879402</c:v>
                </c:pt>
                <c:pt idx="9832">
                  <c:v>39.176913553671405</c:v>
                </c:pt>
                <c:pt idx="9833">
                  <c:v>39.176913553092696</c:v>
                </c:pt>
                <c:pt idx="9834">
                  <c:v>39.176913553842297</c:v>
                </c:pt>
                <c:pt idx="9835">
                  <c:v>39.176913554364099</c:v>
                </c:pt>
                <c:pt idx="9836">
                  <c:v>39.176913554163797</c:v>
                </c:pt>
                <c:pt idx="9837">
                  <c:v>39.176913554904601</c:v>
                </c:pt>
                <c:pt idx="9838">
                  <c:v>39.176913553860899</c:v>
                </c:pt>
                <c:pt idx="9839">
                  <c:v>39.176913553529801</c:v>
                </c:pt>
                <c:pt idx="9840">
                  <c:v>39.176913554489701</c:v>
                </c:pt>
                <c:pt idx="9841">
                  <c:v>39.176913553364798</c:v>
                </c:pt>
                <c:pt idx="9842">
                  <c:v>39.176913553821201</c:v>
                </c:pt>
                <c:pt idx="9843">
                  <c:v>39.176913554398901</c:v>
                </c:pt>
                <c:pt idx="9844">
                  <c:v>39.176913553329705</c:v>
                </c:pt>
                <c:pt idx="9845">
                  <c:v>39.176913554147902</c:v>
                </c:pt>
                <c:pt idx="9846">
                  <c:v>39.176913553637</c:v>
                </c:pt>
                <c:pt idx="9847">
                  <c:v>39.176913554090603</c:v>
                </c:pt>
                <c:pt idx="9848">
                  <c:v>39.176913554501702</c:v>
                </c:pt>
                <c:pt idx="9849">
                  <c:v>39.176913553177101</c:v>
                </c:pt>
                <c:pt idx="9850">
                  <c:v>39.176913554670001</c:v>
                </c:pt>
                <c:pt idx="9851">
                  <c:v>39.176913554037398</c:v>
                </c:pt>
                <c:pt idx="9852">
                  <c:v>39.176913554168102</c:v>
                </c:pt>
                <c:pt idx="9853">
                  <c:v>39.176913554480301</c:v>
                </c:pt>
                <c:pt idx="9854">
                  <c:v>39.176913553687605</c:v>
                </c:pt>
                <c:pt idx="9855">
                  <c:v>39.176913554041903</c:v>
                </c:pt>
                <c:pt idx="9856">
                  <c:v>39.176913554107799</c:v>
                </c:pt>
                <c:pt idx="9857">
                  <c:v>39.176913555059095</c:v>
                </c:pt>
                <c:pt idx="9858">
                  <c:v>39.176913553724305</c:v>
                </c:pt>
                <c:pt idx="9859">
                  <c:v>39.176913554395696</c:v>
                </c:pt>
                <c:pt idx="9860">
                  <c:v>39.176913552864498</c:v>
                </c:pt>
                <c:pt idx="9861">
                  <c:v>39.1769135538458</c:v>
                </c:pt>
                <c:pt idx="9862">
                  <c:v>39.176913554235796</c:v>
                </c:pt>
                <c:pt idx="9863">
                  <c:v>39.176913553492597</c:v>
                </c:pt>
                <c:pt idx="9864">
                  <c:v>39.176913554355998</c:v>
                </c:pt>
                <c:pt idx="9865">
                  <c:v>39.176913553789099</c:v>
                </c:pt>
                <c:pt idx="9866">
                  <c:v>39.176913554235</c:v>
                </c:pt>
                <c:pt idx="9867">
                  <c:v>39.176913554245196</c:v>
                </c:pt>
                <c:pt idx="9868">
                  <c:v>39.176913553571801</c:v>
                </c:pt>
                <c:pt idx="9869">
                  <c:v>39.176913553860295</c:v>
                </c:pt>
                <c:pt idx="9870">
                  <c:v>39.176913553000098</c:v>
                </c:pt>
                <c:pt idx="9871">
                  <c:v>39.176913552985702</c:v>
                </c:pt>
                <c:pt idx="9872">
                  <c:v>39.176913554226296</c:v>
                </c:pt>
                <c:pt idx="9873">
                  <c:v>39.176913553755099</c:v>
                </c:pt>
                <c:pt idx="9874">
                  <c:v>39.176913553418402</c:v>
                </c:pt>
                <c:pt idx="9875">
                  <c:v>39.176913553547998</c:v>
                </c:pt>
                <c:pt idx="9876">
                  <c:v>39.176913553338302</c:v>
                </c:pt>
                <c:pt idx="9877">
                  <c:v>39.176913554353504</c:v>
                </c:pt>
                <c:pt idx="9878">
                  <c:v>39.1769135535327</c:v>
                </c:pt>
                <c:pt idx="9879">
                  <c:v>39.176913553950897</c:v>
                </c:pt>
                <c:pt idx="9880">
                  <c:v>39.1769135544085</c:v>
                </c:pt>
                <c:pt idx="9881">
                  <c:v>39.1769135535896</c:v>
                </c:pt>
                <c:pt idx="9882">
                  <c:v>39.176913554116304</c:v>
                </c:pt>
                <c:pt idx="9883">
                  <c:v>39.176913554135005</c:v>
                </c:pt>
                <c:pt idx="9884">
                  <c:v>39.1769135541943</c:v>
                </c:pt>
                <c:pt idx="9885">
                  <c:v>39.176913553812803</c:v>
                </c:pt>
                <c:pt idx="9886">
                  <c:v>39.176913553178302</c:v>
                </c:pt>
                <c:pt idx="9887">
                  <c:v>39.176913554123296</c:v>
                </c:pt>
                <c:pt idx="9888">
                  <c:v>39.1769135539693</c:v>
                </c:pt>
                <c:pt idx="9889">
                  <c:v>39.176913554097297</c:v>
                </c:pt>
                <c:pt idx="9890">
                  <c:v>39.176913553746601</c:v>
                </c:pt>
                <c:pt idx="9891">
                  <c:v>39.176913553650998</c:v>
                </c:pt>
                <c:pt idx="9892">
                  <c:v>39.1769135533088</c:v>
                </c:pt>
                <c:pt idx="9893">
                  <c:v>39.176913554205797</c:v>
                </c:pt>
                <c:pt idx="9894">
                  <c:v>39.176913554181098</c:v>
                </c:pt>
                <c:pt idx="9895">
                  <c:v>39.176913553885001</c:v>
                </c:pt>
                <c:pt idx="9896">
                  <c:v>39.176913554247399</c:v>
                </c:pt>
                <c:pt idx="9897">
                  <c:v>39.176913553702704</c:v>
                </c:pt>
                <c:pt idx="9898">
                  <c:v>39.176913553959302</c:v>
                </c:pt>
                <c:pt idx="9899">
                  <c:v>39.176913553887296</c:v>
                </c:pt>
                <c:pt idx="9900">
                  <c:v>39.176913553416597</c:v>
                </c:pt>
                <c:pt idx="9901">
                  <c:v>39.176913553262295</c:v>
                </c:pt>
                <c:pt idx="9902">
                  <c:v>39.176913553630598</c:v>
                </c:pt>
                <c:pt idx="9903">
                  <c:v>39.176913553350495</c:v>
                </c:pt>
                <c:pt idx="9904">
                  <c:v>39.176913553524599</c:v>
                </c:pt>
                <c:pt idx="9905">
                  <c:v>39.176913553071799</c:v>
                </c:pt>
                <c:pt idx="9906">
                  <c:v>39.1769135541943</c:v>
                </c:pt>
                <c:pt idx="9907">
                  <c:v>39.176913553601899</c:v>
                </c:pt>
                <c:pt idx="9908">
                  <c:v>39.1769135535868</c:v>
                </c:pt>
                <c:pt idx="9909">
                  <c:v>39.176913553956403</c:v>
                </c:pt>
                <c:pt idx="9910">
                  <c:v>39.176913553698398</c:v>
                </c:pt>
                <c:pt idx="9911">
                  <c:v>39.176913552869202</c:v>
                </c:pt>
                <c:pt idx="9912">
                  <c:v>39.1769135535544</c:v>
                </c:pt>
                <c:pt idx="9913">
                  <c:v>39.176913554348197</c:v>
                </c:pt>
                <c:pt idx="9914">
                  <c:v>39.176913553842297</c:v>
                </c:pt>
                <c:pt idx="9915">
                  <c:v>39.176913554348999</c:v>
                </c:pt>
                <c:pt idx="9916">
                  <c:v>39.176913553257698</c:v>
                </c:pt>
                <c:pt idx="9917">
                  <c:v>39.176913554422207</c:v>
                </c:pt>
                <c:pt idx="9918">
                  <c:v>39.176913553819602</c:v>
                </c:pt>
                <c:pt idx="9919">
                  <c:v>39.176913554091506</c:v>
                </c:pt>
                <c:pt idx="9920">
                  <c:v>39.176913554397004</c:v>
                </c:pt>
                <c:pt idx="9921">
                  <c:v>39.176913553625404</c:v>
                </c:pt>
                <c:pt idx="9922">
                  <c:v>39.176913553780004</c:v>
                </c:pt>
                <c:pt idx="9923">
                  <c:v>39.176913553807999</c:v>
                </c:pt>
                <c:pt idx="9924">
                  <c:v>39.176913553376103</c:v>
                </c:pt>
                <c:pt idx="9925">
                  <c:v>39.176913553104299</c:v>
                </c:pt>
                <c:pt idx="9926">
                  <c:v>39.176913553737798</c:v>
                </c:pt>
                <c:pt idx="9927">
                  <c:v>39.176913554741603</c:v>
                </c:pt>
                <c:pt idx="9928">
                  <c:v>39.176913553674801</c:v>
                </c:pt>
                <c:pt idx="9929">
                  <c:v>39.1769135546635</c:v>
                </c:pt>
                <c:pt idx="9930">
                  <c:v>39.176913554047005</c:v>
                </c:pt>
                <c:pt idx="9931">
                  <c:v>39.176913553719203</c:v>
                </c:pt>
                <c:pt idx="9932">
                  <c:v>39.176913553355597</c:v>
                </c:pt>
                <c:pt idx="9933">
                  <c:v>39.176913553587504</c:v>
                </c:pt>
                <c:pt idx="9934">
                  <c:v>39.176913554023002</c:v>
                </c:pt>
                <c:pt idx="9935">
                  <c:v>39.176913553155899</c:v>
                </c:pt>
                <c:pt idx="9936">
                  <c:v>39.176913553545205</c:v>
                </c:pt>
                <c:pt idx="9937">
                  <c:v>39.176913554171797</c:v>
                </c:pt>
                <c:pt idx="9938">
                  <c:v>39.176913553541198</c:v>
                </c:pt>
                <c:pt idx="9939">
                  <c:v>39.176913554036901</c:v>
                </c:pt>
                <c:pt idx="9940">
                  <c:v>39.176913553286205</c:v>
                </c:pt>
                <c:pt idx="9941">
                  <c:v>39.176913553806898</c:v>
                </c:pt>
                <c:pt idx="9942">
                  <c:v>39.176913553967104</c:v>
                </c:pt>
                <c:pt idx="9943">
                  <c:v>39.176913554103301</c:v>
                </c:pt>
                <c:pt idx="9944">
                  <c:v>39.176913553402102</c:v>
                </c:pt>
                <c:pt idx="9945">
                  <c:v>39.176913553403402</c:v>
                </c:pt>
                <c:pt idx="9946">
                  <c:v>39.176913553597096</c:v>
                </c:pt>
                <c:pt idx="9947">
                  <c:v>39.176913553825905</c:v>
                </c:pt>
                <c:pt idx="9948">
                  <c:v>39.176913553912698</c:v>
                </c:pt>
                <c:pt idx="9949">
                  <c:v>39.176913553767299</c:v>
                </c:pt>
                <c:pt idx="9950">
                  <c:v>39.176913553862903</c:v>
                </c:pt>
                <c:pt idx="9951">
                  <c:v>39.176913554788797</c:v>
                </c:pt>
                <c:pt idx="9952">
                  <c:v>39.176913553958101</c:v>
                </c:pt>
                <c:pt idx="9953">
                  <c:v>39.176913554556798</c:v>
                </c:pt>
                <c:pt idx="9954">
                  <c:v>39.176913554072804</c:v>
                </c:pt>
                <c:pt idx="9955">
                  <c:v>39.176913553621098</c:v>
                </c:pt>
                <c:pt idx="9956">
                  <c:v>39.176913553536195</c:v>
                </c:pt>
                <c:pt idx="9957">
                  <c:v>39.1769135536777</c:v>
                </c:pt>
                <c:pt idx="9958">
                  <c:v>39.176913554362898</c:v>
                </c:pt>
                <c:pt idx="9959">
                  <c:v>39.176913553617801</c:v>
                </c:pt>
                <c:pt idx="9960">
                  <c:v>39.176913553760102</c:v>
                </c:pt>
                <c:pt idx="9961">
                  <c:v>39.176913553498203</c:v>
                </c:pt>
                <c:pt idx="9962">
                  <c:v>39.176913554459404</c:v>
                </c:pt>
                <c:pt idx="9963">
                  <c:v>39.176913554112097</c:v>
                </c:pt>
                <c:pt idx="9964">
                  <c:v>39.176913554063496</c:v>
                </c:pt>
                <c:pt idx="9965">
                  <c:v>39.1769135535598</c:v>
                </c:pt>
                <c:pt idx="9966">
                  <c:v>39.176913554055801</c:v>
                </c:pt>
                <c:pt idx="9967">
                  <c:v>39.176913553870499</c:v>
                </c:pt>
                <c:pt idx="9968">
                  <c:v>39.176913553636702</c:v>
                </c:pt>
                <c:pt idx="9969">
                  <c:v>39.176913553291897</c:v>
                </c:pt>
                <c:pt idx="9970">
                  <c:v>39.1769135537075</c:v>
                </c:pt>
                <c:pt idx="9971">
                  <c:v>39.176913554306999</c:v>
                </c:pt>
                <c:pt idx="9972">
                  <c:v>39.176913553738601</c:v>
                </c:pt>
                <c:pt idx="9973">
                  <c:v>39.176913552784796</c:v>
                </c:pt>
                <c:pt idx="9974">
                  <c:v>39.176913553621603</c:v>
                </c:pt>
                <c:pt idx="9975">
                  <c:v>39.176913553806699</c:v>
                </c:pt>
                <c:pt idx="9976">
                  <c:v>39.176913553385198</c:v>
                </c:pt>
                <c:pt idx="9977">
                  <c:v>39.176913554371396</c:v>
                </c:pt>
                <c:pt idx="9978">
                  <c:v>39.176913553714101</c:v>
                </c:pt>
                <c:pt idx="9979">
                  <c:v>39.176913553700302</c:v>
                </c:pt>
                <c:pt idx="9980">
                  <c:v>39.176913553643999</c:v>
                </c:pt>
                <c:pt idx="9981">
                  <c:v>39.176913552969999</c:v>
                </c:pt>
                <c:pt idx="9982">
                  <c:v>39.176913553705603</c:v>
                </c:pt>
                <c:pt idx="9983">
                  <c:v>39.176913554650199</c:v>
                </c:pt>
                <c:pt idx="9984">
                  <c:v>39.176913553743098</c:v>
                </c:pt>
                <c:pt idx="9985">
                  <c:v>39.1769135538241</c:v>
                </c:pt>
                <c:pt idx="9986">
                  <c:v>39.176913554098604</c:v>
                </c:pt>
                <c:pt idx="9987">
                  <c:v>39.176913553794805</c:v>
                </c:pt>
                <c:pt idx="9988">
                  <c:v>39.176913554173204</c:v>
                </c:pt>
                <c:pt idx="9989">
                  <c:v>39.176913553321199</c:v>
                </c:pt>
                <c:pt idx="9990">
                  <c:v>39.176913553540402</c:v>
                </c:pt>
                <c:pt idx="9991">
                  <c:v>39.176913553523995</c:v>
                </c:pt>
                <c:pt idx="9992">
                  <c:v>39.176913553256099</c:v>
                </c:pt>
                <c:pt idx="9993">
                  <c:v>39.176913552611403</c:v>
                </c:pt>
                <c:pt idx="9994">
                  <c:v>39.176913553935499</c:v>
                </c:pt>
                <c:pt idx="9995">
                  <c:v>39.176913553924898</c:v>
                </c:pt>
                <c:pt idx="9996">
                  <c:v>39.176913554141997</c:v>
                </c:pt>
                <c:pt idx="9997">
                  <c:v>39.176913553640603</c:v>
                </c:pt>
                <c:pt idx="9998">
                  <c:v>39.176913553501898</c:v>
                </c:pt>
                <c:pt idx="9999">
                  <c:v>39.176913553126901</c:v>
                </c:pt>
                <c:pt idx="10000">
                  <c:v>39.176913553835199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E03-4E3C-BCE6-7C75C3BFDA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3423064"/>
        <c:axId val="496734600"/>
      </c:lineChart>
      <c:catAx>
        <c:axId val="563423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734600"/>
        <c:crosses val="autoZero"/>
        <c:auto val="1"/>
        <c:lblAlgn val="ctr"/>
        <c:lblOffset val="100"/>
        <c:noMultiLvlLbl val="0"/>
      </c:catAx>
      <c:valAx>
        <c:axId val="496734600"/>
        <c:scaling>
          <c:orientation val="minMax"/>
          <c:max val="60"/>
          <c:min val="3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423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GD 38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[RL_results_Final_3.xlsx]DG_Pin!$B$2:$NTR$2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[RL_results_Final_3.xlsx]DG_Pin!$B$3:$NTR$3</c:f>
              <c:numCache>
                <c:formatCode>General</c:formatCode>
                <c:ptCount val="10001"/>
                <c:pt idx="0">
                  <c:v>0</c:v>
                </c:pt>
                <c:pt idx="1">
                  <c:v>1005.76445253025</c:v>
                </c:pt>
                <c:pt idx="2">
                  <c:v>1000.17095056165</c:v>
                </c:pt>
                <c:pt idx="3">
                  <c:v>1000.00980993525</c:v>
                </c:pt>
                <c:pt idx="4">
                  <c:v>1000.00049610299</c:v>
                </c:pt>
                <c:pt idx="5">
                  <c:v>1000.00002240069</c:v>
                </c:pt>
                <c:pt idx="6">
                  <c:v>1000.0000008015001</c:v>
                </c:pt>
                <c:pt idx="7">
                  <c:v>1000.00000001128</c:v>
                </c:pt>
                <c:pt idx="8">
                  <c:v>999.99999999834495</c:v>
                </c:pt>
                <c:pt idx="9">
                  <c:v>999.99999999976205</c:v>
                </c:pt>
                <c:pt idx="10">
                  <c:v>999.99999999997897</c:v>
                </c:pt>
                <c:pt idx="11">
                  <c:v>999.99999999999795</c:v>
                </c:pt>
                <c:pt idx="12">
                  <c:v>1000</c:v>
                </c:pt>
                <c:pt idx="13">
                  <c:v>1000</c:v>
                </c:pt>
                <c:pt idx="14">
                  <c:v>1000</c:v>
                </c:pt>
                <c:pt idx="15">
                  <c:v>1000</c:v>
                </c:pt>
                <c:pt idx="16">
                  <c:v>1000</c:v>
                </c:pt>
                <c:pt idx="17">
                  <c:v>1000</c:v>
                </c:pt>
                <c:pt idx="18">
                  <c:v>1000</c:v>
                </c:pt>
                <c:pt idx="19">
                  <c:v>1000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1000</c:v>
                </c:pt>
                <c:pt idx="26">
                  <c:v>1000</c:v>
                </c:pt>
                <c:pt idx="27">
                  <c:v>1000</c:v>
                </c:pt>
                <c:pt idx="28">
                  <c:v>1000</c:v>
                </c:pt>
                <c:pt idx="29">
                  <c:v>1000</c:v>
                </c:pt>
                <c:pt idx="30">
                  <c:v>1000</c:v>
                </c:pt>
                <c:pt idx="31">
                  <c:v>1000</c:v>
                </c:pt>
                <c:pt idx="32">
                  <c:v>1000</c:v>
                </c:pt>
                <c:pt idx="33">
                  <c:v>1000</c:v>
                </c:pt>
                <c:pt idx="34">
                  <c:v>1000</c:v>
                </c:pt>
                <c:pt idx="35">
                  <c:v>1000</c:v>
                </c:pt>
                <c:pt idx="36">
                  <c:v>1000</c:v>
                </c:pt>
                <c:pt idx="37">
                  <c:v>1000</c:v>
                </c:pt>
                <c:pt idx="38">
                  <c:v>1000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1000</c:v>
                </c:pt>
                <c:pt idx="48">
                  <c:v>1000</c:v>
                </c:pt>
                <c:pt idx="49">
                  <c:v>1000</c:v>
                </c:pt>
                <c:pt idx="50">
                  <c:v>1000</c:v>
                </c:pt>
                <c:pt idx="51">
                  <c:v>1000</c:v>
                </c:pt>
                <c:pt idx="52">
                  <c:v>1000</c:v>
                </c:pt>
                <c:pt idx="53">
                  <c:v>1000</c:v>
                </c:pt>
                <c:pt idx="54">
                  <c:v>1000</c:v>
                </c:pt>
                <c:pt idx="55">
                  <c:v>1000</c:v>
                </c:pt>
                <c:pt idx="56">
                  <c:v>1000</c:v>
                </c:pt>
                <c:pt idx="57">
                  <c:v>1000</c:v>
                </c:pt>
                <c:pt idx="58">
                  <c:v>1000</c:v>
                </c:pt>
                <c:pt idx="59">
                  <c:v>1000</c:v>
                </c:pt>
                <c:pt idx="60">
                  <c:v>1000</c:v>
                </c:pt>
                <c:pt idx="61">
                  <c:v>1000</c:v>
                </c:pt>
                <c:pt idx="62">
                  <c:v>1000</c:v>
                </c:pt>
                <c:pt idx="63">
                  <c:v>1000</c:v>
                </c:pt>
                <c:pt idx="64">
                  <c:v>1000</c:v>
                </c:pt>
                <c:pt idx="65">
                  <c:v>1000</c:v>
                </c:pt>
                <c:pt idx="66">
                  <c:v>1000</c:v>
                </c:pt>
                <c:pt idx="67">
                  <c:v>1000</c:v>
                </c:pt>
                <c:pt idx="68">
                  <c:v>1000</c:v>
                </c:pt>
                <c:pt idx="69">
                  <c:v>1000</c:v>
                </c:pt>
                <c:pt idx="70">
                  <c:v>1000</c:v>
                </c:pt>
                <c:pt idx="71">
                  <c:v>1000</c:v>
                </c:pt>
                <c:pt idx="72">
                  <c:v>1000</c:v>
                </c:pt>
                <c:pt idx="73">
                  <c:v>1000</c:v>
                </c:pt>
                <c:pt idx="74">
                  <c:v>1000</c:v>
                </c:pt>
                <c:pt idx="75">
                  <c:v>1000</c:v>
                </c:pt>
                <c:pt idx="76">
                  <c:v>1000</c:v>
                </c:pt>
                <c:pt idx="77">
                  <c:v>1000</c:v>
                </c:pt>
                <c:pt idx="78">
                  <c:v>1000</c:v>
                </c:pt>
                <c:pt idx="79">
                  <c:v>1000</c:v>
                </c:pt>
                <c:pt idx="80">
                  <c:v>1000</c:v>
                </c:pt>
                <c:pt idx="81">
                  <c:v>1000</c:v>
                </c:pt>
                <c:pt idx="82">
                  <c:v>1000</c:v>
                </c:pt>
                <c:pt idx="83">
                  <c:v>1000</c:v>
                </c:pt>
                <c:pt idx="84">
                  <c:v>1000</c:v>
                </c:pt>
                <c:pt idx="85">
                  <c:v>1000</c:v>
                </c:pt>
                <c:pt idx="86">
                  <c:v>1000</c:v>
                </c:pt>
                <c:pt idx="87">
                  <c:v>1000</c:v>
                </c:pt>
                <c:pt idx="88">
                  <c:v>1000</c:v>
                </c:pt>
                <c:pt idx="89">
                  <c:v>1000</c:v>
                </c:pt>
                <c:pt idx="90">
                  <c:v>1000</c:v>
                </c:pt>
                <c:pt idx="91">
                  <c:v>1000</c:v>
                </c:pt>
                <c:pt idx="92">
                  <c:v>1000</c:v>
                </c:pt>
                <c:pt idx="93">
                  <c:v>1000</c:v>
                </c:pt>
                <c:pt idx="94">
                  <c:v>1000</c:v>
                </c:pt>
                <c:pt idx="95">
                  <c:v>1000</c:v>
                </c:pt>
                <c:pt idx="96">
                  <c:v>1000</c:v>
                </c:pt>
                <c:pt idx="97">
                  <c:v>1000</c:v>
                </c:pt>
                <c:pt idx="98">
                  <c:v>1000</c:v>
                </c:pt>
                <c:pt idx="99">
                  <c:v>1000</c:v>
                </c:pt>
                <c:pt idx="100">
                  <c:v>1000</c:v>
                </c:pt>
                <c:pt idx="101">
                  <c:v>1000</c:v>
                </c:pt>
                <c:pt idx="102">
                  <c:v>1000</c:v>
                </c:pt>
                <c:pt idx="103">
                  <c:v>1000</c:v>
                </c:pt>
                <c:pt idx="104">
                  <c:v>1000</c:v>
                </c:pt>
                <c:pt idx="105">
                  <c:v>1000</c:v>
                </c:pt>
                <c:pt idx="106">
                  <c:v>1000</c:v>
                </c:pt>
                <c:pt idx="107">
                  <c:v>1000</c:v>
                </c:pt>
                <c:pt idx="108">
                  <c:v>1000</c:v>
                </c:pt>
                <c:pt idx="109">
                  <c:v>1000</c:v>
                </c:pt>
                <c:pt idx="110">
                  <c:v>1000</c:v>
                </c:pt>
                <c:pt idx="111">
                  <c:v>1000</c:v>
                </c:pt>
                <c:pt idx="112">
                  <c:v>1000</c:v>
                </c:pt>
                <c:pt idx="113">
                  <c:v>1000</c:v>
                </c:pt>
                <c:pt idx="114">
                  <c:v>1000</c:v>
                </c:pt>
                <c:pt idx="115">
                  <c:v>1000</c:v>
                </c:pt>
                <c:pt idx="116">
                  <c:v>1000</c:v>
                </c:pt>
                <c:pt idx="117">
                  <c:v>1000</c:v>
                </c:pt>
                <c:pt idx="118">
                  <c:v>1000</c:v>
                </c:pt>
                <c:pt idx="119">
                  <c:v>1000</c:v>
                </c:pt>
                <c:pt idx="120">
                  <c:v>1000</c:v>
                </c:pt>
                <c:pt idx="121">
                  <c:v>1000</c:v>
                </c:pt>
                <c:pt idx="122">
                  <c:v>1000</c:v>
                </c:pt>
                <c:pt idx="123">
                  <c:v>1000</c:v>
                </c:pt>
                <c:pt idx="124">
                  <c:v>1000</c:v>
                </c:pt>
                <c:pt idx="125">
                  <c:v>1000</c:v>
                </c:pt>
                <c:pt idx="126">
                  <c:v>1000</c:v>
                </c:pt>
                <c:pt idx="127">
                  <c:v>1000</c:v>
                </c:pt>
                <c:pt idx="128">
                  <c:v>1000</c:v>
                </c:pt>
                <c:pt idx="129">
                  <c:v>1000</c:v>
                </c:pt>
                <c:pt idx="130">
                  <c:v>1000</c:v>
                </c:pt>
                <c:pt idx="131">
                  <c:v>1000</c:v>
                </c:pt>
                <c:pt idx="132">
                  <c:v>1000</c:v>
                </c:pt>
                <c:pt idx="133">
                  <c:v>1000</c:v>
                </c:pt>
                <c:pt idx="134">
                  <c:v>1000</c:v>
                </c:pt>
                <c:pt idx="135">
                  <c:v>1000</c:v>
                </c:pt>
                <c:pt idx="136">
                  <c:v>1000</c:v>
                </c:pt>
                <c:pt idx="137">
                  <c:v>1000</c:v>
                </c:pt>
                <c:pt idx="138">
                  <c:v>1000</c:v>
                </c:pt>
                <c:pt idx="139">
                  <c:v>1000</c:v>
                </c:pt>
                <c:pt idx="140">
                  <c:v>1000</c:v>
                </c:pt>
                <c:pt idx="141">
                  <c:v>1000</c:v>
                </c:pt>
                <c:pt idx="142">
                  <c:v>1000</c:v>
                </c:pt>
                <c:pt idx="143">
                  <c:v>1000</c:v>
                </c:pt>
                <c:pt idx="144">
                  <c:v>1000</c:v>
                </c:pt>
                <c:pt idx="145">
                  <c:v>1000</c:v>
                </c:pt>
                <c:pt idx="146">
                  <c:v>1000</c:v>
                </c:pt>
                <c:pt idx="147">
                  <c:v>1000</c:v>
                </c:pt>
                <c:pt idx="148">
                  <c:v>1000</c:v>
                </c:pt>
                <c:pt idx="149">
                  <c:v>1000</c:v>
                </c:pt>
                <c:pt idx="150">
                  <c:v>1044.88175669373</c:v>
                </c:pt>
                <c:pt idx="151">
                  <c:v>1006.8768760176901</c:v>
                </c:pt>
                <c:pt idx="152">
                  <c:v>1000.10525672185</c:v>
                </c:pt>
                <c:pt idx="153">
                  <c:v>1000.14784569529</c:v>
                </c:pt>
                <c:pt idx="154">
                  <c:v>1000.07447638779</c:v>
                </c:pt>
                <c:pt idx="155">
                  <c:v>1000.05470409202</c:v>
                </c:pt>
                <c:pt idx="156">
                  <c:v>1000.04722735502</c:v>
                </c:pt>
                <c:pt idx="157">
                  <c:v>1000.04143146364</c:v>
                </c:pt>
                <c:pt idx="158">
                  <c:v>1000.03690877395</c:v>
                </c:pt>
                <c:pt idx="159">
                  <c:v>1000.0332989503</c:v>
                </c:pt>
                <c:pt idx="160">
                  <c:v>1000.03034051781</c:v>
                </c:pt>
                <c:pt idx="161">
                  <c:v>1000.02783812524</c:v>
                </c:pt>
                <c:pt idx="162">
                  <c:v>1000.02563734885</c:v>
                </c:pt>
                <c:pt idx="163">
                  <c:v>1000.02361707147</c:v>
                </c:pt>
                <c:pt idx="164">
                  <c:v>1000.02168371626</c:v>
                </c:pt>
                <c:pt idx="165">
                  <c:v>1000.01976657274</c:v>
                </c:pt>
                <c:pt idx="166">
                  <c:v>1000.01781401159</c:v>
                </c:pt>
                <c:pt idx="167">
                  <c:v>1000.01579034141</c:v>
                </c:pt>
                <c:pt idx="168">
                  <c:v>1000.01367321649</c:v>
                </c:pt>
                <c:pt idx="169">
                  <c:v>1000.01145144176</c:v>
                </c:pt>
                <c:pt idx="170">
                  <c:v>1000.0091230985601</c:v>
                </c:pt>
                <c:pt idx="171">
                  <c:v>1000.00669394952</c:v>
                </c:pt>
                <c:pt idx="172">
                  <c:v>1000.00417604258</c:v>
                </c:pt>
                <c:pt idx="173">
                  <c:v>1000.0015864800801</c:v>
                </c:pt>
                <c:pt idx="174">
                  <c:v>999.99894633624297</c:v>
                </c:pt>
                <c:pt idx="175">
                  <c:v>999.99627968005598</c:v>
                </c:pt>
                <c:pt idx="176">
                  <c:v>999.99361272146302</c:v>
                </c:pt>
                <c:pt idx="177">
                  <c:v>999.99097299182995</c:v>
                </c:pt>
                <c:pt idx="178">
                  <c:v>999.98838865534003</c:v>
                </c:pt>
                <c:pt idx="179">
                  <c:v>999.98588785084303</c:v>
                </c:pt>
                <c:pt idx="180">
                  <c:v>999.98349809394404</c:v>
                </c:pt>
                <c:pt idx="181">
                  <c:v>999.98124577337296</c:v>
                </c:pt>
                <c:pt idx="182">
                  <c:v>999.97915565650601</c:v>
                </c:pt>
                <c:pt idx="183">
                  <c:v>999.97725047577501</c:v>
                </c:pt>
                <c:pt idx="184">
                  <c:v>999.97555057490194</c:v>
                </c:pt>
                <c:pt idx="185">
                  <c:v>999.97407358137798</c:v>
                </c:pt>
                <c:pt idx="186">
                  <c:v>999.972834177393</c:v>
                </c:pt>
                <c:pt idx="187">
                  <c:v>999.97184387161303</c:v>
                </c:pt>
                <c:pt idx="188">
                  <c:v>999.97111087172198</c:v>
                </c:pt>
                <c:pt idx="189">
                  <c:v>999.97063999552404</c:v>
                </c:pt>
                <c:pt idx="190">
                  <c:v>999.97043261946999</c:v>
                </c:pt>
                <c:pt idx="191">
                  <c:v>999.97048671531104</c:v>
                </c:pt>
                <c:pt idx="192">
                  <c:v>999.97079690001704</c:v>
                </c:pt>
                <c:pt idx="193">
                  <c:v>999.97135457612796</c:v>
                </c:pt>
                <c:pt idx="194">
                  <c:v>999.97214807335195</c:v>
                </c:pt>
                <c:pt idx="195">
                  <c:v>999.97316287241301</c:v>
                </c:pt>
                <c:pt idx="196">
                  <c:v>999.97438184878297</c:v>
                </c:pt>
                <c:pt idx="197">
                  <c:v>999.97578553965502</c:v>
                </c:pt>
                <c:pt idx="198">
                  <c:v>999.97735247980995</c:v>
                </c:pt>
                <c:pt idx="199">
                  <c:v>999.97905950309701</c:v>
                </c:pt>
                <c:pt idx="200">
                  <c:v>999.98088212303901</c:v>
                </c:pt>
                <c:pt idx="201">
                  <c:v>999.98279486268302</c:v>
                </c:pt>
                <c:pt idx="202">
                  <c:v>999.98477166007297</c:v>
                </c:pt>
                <c:pt idx="203">
                  <c:v>999.98678619419002</c:v>
                </c:pt>
                <c:pt idx="204">
                  <c:v>999.98881228487699</c:v>
                </c:pt>
                <c:pt idx="205">
                  <c:v>999.99082421670096</c:v>
                </c:pt>
                <c:pt idx="206">
                  <c:v>999.99279708495203</c:v>
                </c:pt>
                <c:pt idx="207">
                  <c:v>999.99470710873504</c:v>
                </c:pt>
                <c:pt idx="208">
                  <c:v>999.99653192046298</c:v>
                </c:pt>
                <c:pt idx="209">
                  <c:v>999.99825082500604</c:v>
                </c:pt>
                <c:pt idx="210">
                  <c:v>999.99984503134499</c:v>
                </c:pt>
                <c:pt idx="211">
                  <c:v>1000.00129784865</c:v>
                </c:pt>
                <c:pt idx="212">
                  <c:v>1000.0025948597601</c:v>
                </c:pt>
                <c:pt idx="213">
                  <c:v>1000.00372403302</c:v>
                </c:pt>
                <c:pt idx="214">
                  <c:v>1000.00467582416</c:v>
                </c:pt>
                <c:pt idx="215">
                  <c:v>1000.00544323742</c:v>
                </c:pt>
                <c:pt idx="216">
                  <c:v>1000.00602182446</c:v>
                </c:pt>
                <c:pt idx="217">
                  <c:v>1000.0064097053501</c:v>
                </c:pt>
                <c:pt idx="218">
                  <c:v>1000.00660748825</c:v>
                </c:pt>
                <c:pt idx="219">
                  <c:v>1000.00661821295</c:v>
                </c:pt>
                <c:pt idx="220">
                  <c:v>1000.00644724609</c:v>
                </c:pt>
                <c:pt idx="221">
                  <c:v>1000.00610212915</c:v>
                </c:pt>
                <c:pt idx="222">
                  <c:v>1000.00559245001</c:v>
                </c:pt>
                <c:pt idx="223">
                  <c:v>1000.0049296411</c:v>
                </c:pt>
                <c:pt idx="224">
                  <c:v>1000.00412679867</c:v>
                </c:pt>
                <c:pt idx="225">
                  <c:v>1000.00319846778</c:v>
                </c:pt>
                <c:pt idx="226">
                  <c:v>1000.00216041816</c:v>
                </c:pt>
                <c:pt idx="227">
                  <c:v>1000.00102940944</c:v>
                </c:pt>
                <c:pt idx="228">
                  <c:v>999.99982296851999</c:v>
                </c:pt>
                <c:pt idx="229">
                  <c:v>999.998559123311</c:v>
                </c:pt>
                <c:pt idx="230">
                  <c:v>999.997256179685</c:v>
                </c:pt>
                <c:pt idx="231">
                  <c:v>999.99593248677002</c:v>
                </c:pt>
                <c:pt idx="232">
                  <c:v>999.99460618605599</c:v>
                </c:pt>
                <c:pt idx="233">
                  <c:v>999.99329501150203</c:v>
                </c:pt>
                <c:pt idx="234">
                  <c:v>999.99201605601104</c:v>
                </c:pt>
                <c:pt idx="235">
                  <c:v>999.99078558127098</c:v>
                </c:pt>
                <c:pt idx="236">
                  <c:v>999.98961884654796</c:v>
                </c:pt>
                <c:pt idx="237">
                  <c:v>999.98852991522097</c:v>
                </c:pt>
                <c:pt idx="238">
                  <c:v>999.98753153321502</c:v>
                </c:pt>
                <c:pt idx="239">
                  <c:v>999.98663498302506</c:v>
                </c:pt>
                <c:pt idx="240">
                  <c:v>999.98584999793297</c:v>
                </c:pt>
                <c:pt idx="241">
                  <c:v>999.98518465516702</c:v>
                </c:pt>
                <c:pt idx="242">
                  <c:v>999.98464533819595</c:v>
                </c:pt>
                <c:pt idx="243">
                  <c:v>999.98423667947304</c:v>
                </c:pt>
                <c:pt idx="244">
                  <c:v>999.98396156089302</c:v>
                </c:pt>
                <c:pt idx="245">
                  <c:v>999.98382111269905</c:v>
                </c:pt>
                <c:pt idx="246">
                  <c:v>999.98381473698601</c:v>
                </c:pt>
                <c:pt idx="247">
                  <c:v>999.98394017976602</c:v>
                </c:pt>
                <c:pt idx="248">
                  <c:v>999.984193570294</c:v>
                </c:pt>
                <c:pt idx="249">
                  <c:v>999.98456953683296</c:v>
                </c:pt>
                <c:pt idx="250">
                  <c:v>999.98506129022496</c:v>
                </c:pt>
                <c:pt idx="251">
                  <c:v>999.98566075685596</c:v>
                </c:pt>
                <c:pt idx="252">
                  <c:v>999.98635870519797</c:v>
                </c:pt>
                <c:pt idx="253">
                  <c:v>999.98714489109898</c:v>
                </c:pt>
                <c:pt idx="254">
                  <c:v>999.988008209084</c:v>
                </c:pt>
                <c:pt idx="255">
                  <c:v>999.98893685615406</c:v>
                </c:pt>
                <c:pt idx="256">
                  <c:v>999.98991848852597</c:v>
                </c:pt>
                <c:pt idx="257">
                  <c:v>999.99094039671695</c:v>
                </c:pt>
                <c:pt idx="258">
                  <c:v>999.99198966551796</c:v>
                </c:pt>
                <c:pt idx="259">
                  <c:v>999.99305333889299</c:v>
                </c:pt>
                <c:pt idx="260">
                  <c:v>999.99411858969495</c:v>
                </c:pt>
                <c:pt idx="261">
                  <c:v>999.995172864952</c:v>
                </c:pt>
                <c:pt idx="262">
                  <c:v>999.99620403714596</c:v>
                </c:pt>
                <c:pt idx="263">
                  <c:v>999.99720054574595</c:v>
                </c:pt>
                <c:pt idx="264">
                  <c:v>999.99815152094902</c:v>
                </c:pt>
                <c:pt idx="265">
                  <c:v>999.99904690240305</c:v>
                </c:pt>
                <c:pt idx="266">
                  <c:v>999.99987754273297</c:v>
                </c:pt>
                <c:pt idx="267">
                  <c:v>1000.00063529291</c:v>
                </c:pt>
                <c:pt idx="268">
                  <c:v>1000.00131307914</c:v>
                </c:pt>
                <c:pt idx="269">
                  <c:v>1000.0019049628399</c:v>
                </c:pt>
                <c:pt idx="270">
                  <c:v>1000.00240618801</c:v>
                </c:pt>
                <c:pt idx="271">
                  <c:v>1000.00281319551</c:v>
                </c:pt>
                <c:pt idx="272">
                  <c:v>1000.0031236562101</c:v>
                </c:pt>
                <c:pt idx="273">
                  <c:v>1000.00333645159</c:v>
                </c:pt>
                <c:pt idx="274">
                  <c:v>1000.00345166698</c:v>
                </c:pt>
                <c:pt idx="275">
                  <c:v>1000.00347055952</c:v>
                </c:pt>
                <c:pt idx="276">
                  <c:v>1000.00339550916</c:v>
                </c:pt>
                <c:pt idx="277">
                  <c:v>1000.00322996456</c:v>
                </c:pt>
                <c:pt idx="278">
                  <c:v>1000.0029783863801</c:v>
                </c:pt>
                <c:pt idx="279">
                  <c:v>1000.0026461464601</c:v>
                </c:pt>
                <c:pt idx="280">
                  <c:v>1000.00223946401</c:v>
                </c:pt>
                <c:pt idx="281">
                  <c:v>1000.00176530489</c:v>
                </c:pt>
                <c:pt idx="282">
                  <c:v>1000.00123126852</c:v>
                </c:pt>
                <c:pt idx="283">
                  <c:v>1000.00064550041</c:v>
                </c:pt>
                <c:pt idx="284">
                  <c:v>1000.0000165753401</c:v>
                </c:pt>
                <c:pt idx="285">
                  <c:v>999.99935337511602</c:v>
                </c:pt>
                <c:pt idx="286">
                  <c:v>999.99866500452697</c:v>
                </c:pt>
                <c:pt idx="287">
                  <c:v>999.99796064165503</c:v>
                </c:pt>
                <c:pt idx="288">
                  <c:v>999.99724946516699</c:v>
                </c:pt>
                <c:pt idx="289">
                  <c:v>999.99654051290895</c:v>
                </c:pt>
                <c:pt idx="290">
                  <c:v>999.99584260394499</c:v>
                </c:pt>
                <c:pt idx="291">
                  <c:v>999.99516422594604</c:v>
                </c:pt>
                <c:pt idx="292">
                  <c:v>999.99451344683496</c:v>
                </c:pt>
                <c:pt idx="293">
                  <c:v>999.99389782993001</c:v>
                </c:pt>
                <c:pt idx="294">
                  <c:v>999.993324357608</c:v>
                </c:pt>
                <c:pt idx="295">
                  <c:v>999.99279935018001</c:v>
                </c:pt>
                <c:pt idx="296">
                  <c:v>999.992328423348</c:v>
                </c:pt>
                <c:pt idx="297">
                  <c:v>999.99191642388701</c:v>
                </c:pt>
                <c:pt idx="298">
                  <c:v>999.99156739559703</c:v>
                </c:pt>
                <c:pt idx="299">
                  <c:v>999.99128454702895</c:v>
                </c:pt>
                <c:pt idx="300">
                  <c:v>999.99107022540102</c:v>
                </c:pt>
                <c:pt idx="301">
                  <c:v>999.99092591069802</c:v>
                </c:pt>
                <c:pt idx="302">
                  <c:v>4064.6338337396401</c:v>
                </c:pt>
                <c:pt idx="303">
                  <c:v>3998.67954499295</c:v>
                </c:pt>
                <c:pt idx="304">
                  <c:v>4000.09314489902</c:v>
                </c:pt>
                <c:pt idx="305">
                  <c:v>3999.958170982</c:v>
                </c:pt>
                <c:pt idx="306">
                  <c:v>3999.9678243650001</c:v>
                </c:pt>
                <c:pt idx="307">
                  <c:v>3999.9686851766</c:v>
                </c:pt>
                <c:pt idx="308">
                  <c:v>3999.9697561972898</c:v>
                </c:pt>
                <c:pt idx="309">
                  <c:v>3999.9711507465699</c:v>
                </c:pt>
                <c:pt idx="310">
                  <c:v>3999.9727383448699</c:v>
                </c:pt>
                <c:pt idx="311">
                  <c:v>3999.9744957319199</c:v>
                </c:pt>
                <c:pt idx="312">
                  <c:v>3999.9763951356899</c:v>
                </c:pt>
                <c:pt idx="313">
                  <c:v>3999.9784078625598</c:v>
                </c:pt>
                <c:pt idx="314">
                  <c:v>3999.98050527742</c:v>
                </c:pt>
                <c:pt idx="315">
                  <c:v>3999.98265880073</c:v>
                </c:pt>
                <c:pt idx="316">
                  <c:v>3999.9848402125299</c:v>
                </c:pt>
                <c:pt idx="317">
                  <c:v>3999.9870218786</c:v>
                </c:pt>
                <c:pt idx="318">
                  <c:v>3999.9891769399201</c:v>
                </c:pt>
                <c:pt idx="319">
                  <c:v>3999.9912796502699</c:v>
                </c:pt>
                <c:pt idx="320">
                  <c:v>3999.99330555085</c:v>
                </c:pt>
                <c:pt idx="321">
                  <c:v>3999.99523169739</c:v>
                </c:pt>
                <c:pt idx="322">
                  <c:v>3999.9970369196399</c:v>
                </c:pt>
                <c:pt idx="323">
                  <c:v>3999.9987019486398</c:v>
                </c:pt>
                <c:pt idx="324">
                  <c:v>4000.0002096513999</c:v>
                </c:pt>
                <c:pt idx="325">
                  <c:v>4000.0015451204099</c:v>
                </c:pt>
                <c:pt idx="326">
                  <c:v>4000.0026958285198</c:v>
                </c:pt>
                <c:pt idx="327">
                  <c:v>4000.0036517084</c:v>
                </c:pt>
                <c:pt idx="328">
                  <c:v>4000.0044052154599</c:v>
                </c:pt>
                <c:pt idx="329">
                  <c:v>4000.00495137297</c:v>
                </c:pt>
                <c:pt idx="330">
                  <c:v>4000.0052877586099</c:v>
                </c:pt>
                <c:pt idx="331">
                  <c:v>4000.00541450123</c:v>
                </c:pt>
                <c:pt idx="332">
                  <c:v>4000.0053342093502</c:v>
                </c:pt>
                <c:pt idx="333">
                  <c:v>4000.0050519118299</c:v>
                </c:pt>
                <c:pt idx="334">
                  <c:v>4000.0045749138999</c:v>
                </c:pt>
                <c:pt idx="335">
                  <c:v>4000.0039127370601</c:v>
                </c:pt>
                <c:pt idx="336">
                  <c:v>4000.0030768543602</c:v>
                </c:pt>
                <c:pt idx="337">
                  <c:v>4000.0020806605398</c:v>
                </c:pt>
                <c:pt idx="338">
                  <c:v>4000.0009391482399</c:v>
                </c:pt>
                <c:pt idx="339">
                  <c:v>3999.99966876908</c:v>
                </c:pt>
                <c:pt idx="340">
                  <c:v>3999.99828721522</c:v>
                </c:pt>
                <c:pt idx="341">
                  <c:v>3999.9968131425899</c:v>
                </c:pt>
                <c:pt idx="342">
                  <c:v>3999.9952659881301</c:v>
                </c:pt>
                <c:pt idx="343">
                  <c:v>3999.9936656907298</c:v>
                </c:pt>
                <c:pt idx="344">
                  <c:v>3999.9920324534301</c:v>
                </c:pt>
                <c:pt idx="345">
                  <c:v>3999.99038652838</c:v>
                </c:pt>
                <c:pt idx="346">
                  <c:v>3999.9887479188201</c:v>
                </c:pt>
                <c:pt idx="347">
                  <c:v>3999.9871362128902</c:v>
                </c:pt>
                <c:pt idx="348">
                  <c:v>3999.98557031681</c:v>
                </c:pt>
                <c:pt idx="349">
                  <c:v>3999.9840682650402</c:v>
                </c:pt>
                <c:pt idx="350">
                  <c:v>3999.9826470109301</c:v>
                </c:pt>
                <c:pt idx="351">
                  <c:v>3999.98132226485</c:v>
                </c:pt>
                <c:pt idx="352">
                  <c:v>3999.9801082947101</c:v>
                </c:pt>
                <c:pt idx="353">
                  <c:v>3999.9790178165499</c:v>
                </c:pt>
                <c:pt idx="354">
                  <c:v>3999.9780618595901</c:v>
                </c:pt>
                <c:pt idx="355">
                  <c:v>3999.9772496676201</c:v>
                </c:pt>
                <c:pt idx="356">
                  <c:v>3999.9765885991701</c:v>
                </c:pt>
                <c:pt idx="357">
                  <c:v>3999.9760840906201</c:v>
                </c:pt>
                <c:pt idx="358">
                  <c:v>3999.9757396478699</c:v>
                </c:pt>
                <c:pt idx="359">
                  <c:v>3999.9755567740999</c:v>
                </c:pt>
                <c:pt idx="360">
                  <c:v>3999.97553502448</c:v>
                </c:pt>
                <c:pt idx="361">
                  <c:v>3999.9756720486498</c:v>
                </c:pt>
                <c:pt idx="362">
                  <c:v>3999.97596362987</c:v>
                </c:pt>
                <c:pt idx="363">
                  <c:v>3999.9764037577302</c:v>
                </c:pt>
                <c:pt idx="364">
                  <c:v>3999.9769847708799</c:v>
                </c:pt>
                <c:pt idx="365">
                  <c:v>3999.9776974001802</c:v>
                </c:pt>
                <c:pt idx="366">
                  <c:v>3999.97853097808</c:v>
                </c:pt>
                <c:pt idx="367">
                  <c:v>3999.9794735380301</c:v>
                </c:pt>
                <c:pt idx="368">
                  <c:v>3999.9805120064798</c:v>
                </c:pt>
                <c:pt idx="369">
                  <c:v>3999.9816323379</c:v>
                </c:pt>
                <c:pt idx="370">
                  <c:v>3999.9828197532502</c:v>
                </c:pt>
                <c:pt idx="371">
                  <c:v>3999.9840588635002</c:v>
                </c:pt>
                <c:pt idx="372">
                  <c:v>3999.9853339277302</c:v>
                </c:pt>
                <c:pt idx="373">
                  <c:v>3999.9866289669699</c:v>
                </c:pt>
                <c:pt idx="374">
                  <c:v>3999.9879280687701</c:v>
                </c:pt>
                <c:pt idx="375">
                  <c:v>3999.9892154601198</c:v>
                </c:pt>
                <c:pt idx="376">
                  <c:v>3999.9904757744498</c:v>
                </c:pt>
                <c:pt idx="377">
                  <c:v>3999.9916942074001</c:v>
                </c:pt>
                <c:pt idx="378">
                  <c:v>3999.9928566557601</c:v>
                </c:pt>
                <c:pt idx="379">
                  <c:v>3999.99394994144</c:v>
                </c:pt>
                <c:pt idx="380">
                  <c:v>3999.9949618949699</c:v>
                </c:pt>
                <c:pt idx="381">
                  <c:v>3999.9958815094801</c:v>
                </c:pt>
                <c:pt idx="382">
                  <c:v>3999.99669904545</c:v>
                </c:pt>
                <c:pt idx="383">
                  <c:v>3999.9974061757998</c:v>
                </c:pt>
                <c:pt idx="384">
                  <c:v>3999.9979959828602</c:v>
                </c:pt>
                <c:pt idx="385">
                  <c:v>3999.9984630915801</c:v>
                </c:pt>
                <c:pt idx="386">
                  <c:v>3999.9988036448699</c:v>
                </c:pt>
                <c:pt idx="387">
                  <c:v>3999.9990154045799</c:v>
                </c:pt>
                <c:pt idx="388">
                  <c:v>3999.9990976880099</c:v>
                </c:pt>
                <c:pt idx="389">
                  <c:v>3999.9990513642902</c:v>
                </c:pt>
                <c:pt idx="390">
                  <c:v>3999.9988788482701</c:v>
                </c:pt>
                <c:pt idx="391">
                  <c:v>3999.9985840125901</c:v>
                </c:pt>
                <c:pt idx="392">
                  <c:v>3999.9981721438398</c:v>
                </c:pt>
                <c:pt idx="393">
                  <c:v>3999.99764983876</c:v>
                </c:pt>
                <c:pt idx="394">
                  <c:v>3999.9970249094299</c:v>
                </c:pt>
                <c:pt idx="395">
                  <c:v>3999.9963062718198</c:v>
                </c:pt>
                <c:pt idx="396">
                  <c:v>3999.99550383531</c:v>
                </c:pt>
                <c:pt idx="397">
                  <c:v>3999.9946283450699</c:v>
                </c:pt>
                <c:pt idx="398">
                  <c:v>3999.9936912467901</c:v>
                </c:pt>
                <c:pt idx="399">
                  <c:v>3999.9927045531799</c:v>
                </c:pt>
                <c:pt idx="400">
                  <c:v>3999.9916806882302</c:v>
                </c:pt>
                <c:pt idx="401">
                  <c:v>3999.9906323105001</c:v>
                </c:pt>
                <c:pt idx="402">
                  <c:v>3999.9895721886901</c:v>
                </c:pt>
                <c:pt idx="403">
                  <c:v>3999.9885130228399</c:v>
                </c:pt>
                <c:pt idx="404">
                  <c:v>3999.9874673343902</c:v>
                </c:pt>
                <c:pt idx="405">
                  <c:v>3999.9864472470199</c:v>
                </c:pt>
                <c:pt idx="406">
                  <c:v>3999.98546444063</c:v>
                </c:pt>
                <c:pt idx="407">
                  <c:v>3999.9845299174199</c:v>
                </c:pt>
                <c:pt idx="408">
                  <c:v>3999.9836540064298</c:v>
                </c:pt>
                <c:pt idx="409">
                  <c:v>3999.9828461080401</c:v>
                </c:pt>
                <c:pt idx="410">
                  <c:v>3999.9821147246798</c:v>
                </c:pt>
                <c:pt idx="411">
                  <c:v>3999.9814672629</c:v>
                </c:pt>
                <c:pt idx="412">
                  <c:v>3999.9809100657599</c:v>
                </c:pt>
                <c:pt idx="413">
                  <c:v>3999.9804482552299</c:v>
                </c:pt>
                <c:pt idx="414">
                  <c:v>3999.9800857602399</c:v>
                </c:pt>
                <c:pt idx="415">
                  <c:v>3999.9798252660898</c:v>
                </c:pt>
                <c:pt idx="416">
                  <c:v>3999.9796681572102</c:v>
                </c:pt>
                <c:pt idx="417">
                  <c:v>3999.9796146181002</c:v>
                </c:pt>
                <c:pt idx="418">
                  <c:v>3999.9796635227399</c:v>
                </c:pt>
                <c:pt idx="419">
                  <c:v>3999.9798125769898</c:v>
                </c:pt>
                <c:pt idx="420">
                  <c:v>3999.9800583002698</c:v>
                </c:pt>
                <c:pt idx="421">
                  <c:v>3999.9803960956001</c:v>
                </c:pt>
                <c:pt idx="422">
                  <c:v>3999.9808203533298</c:v>
                </c:pt>
                <c:pt idx="423">
                  <c:v>3999.9813244688598</c:v>
                </c:pt>
                <c:pt idx="424">
                  <c:v>3999.9819009892999</c:v>
                </c:pt>
                <c:pt idx="425">
                  <c:v>3999.9825417308198</c:v>
                </c:pt>
                <c:pt idx="426">
                  <c:v>3999.9832378043202</c:v>
                </c:pt>
                <c:pt idx="427">
                  <c:v>3999.9839798145399</c:v>
                </c:pt>
                <c:pt idx="428">
                  <c:v>3999.9847579554198</c:v>
                </c:pt>
                <c:pt idx="429">
                  <c:v>3999.9855621087199</c:v>
                </c:pt>
                <c:pt idx="430">
                  <c:v>3999.9863820044102</c:v>
                </c:pt>
                <c:pt idx="431">
                  <c:v>3999.9872073420802</c:v>
                </c:pt>
                <c:pt idx="432">
                  <c:v>3999.98802786958</c:v>
                </c:pt>
                <c:pt idx="433">
                  <c:v>3999.9888336045201</c:v>
                </c:pt>
                <c:pt idx="434">
                  <c:v>3999.9896148210901</c:v>
                </c:pt>
                <c:pt idx="435">
                  <c:v>3999.9903622910201</c:v>
                </c:pt>
                <c:pt idx="436">
                  <c:v>3999.9910672750598</c:v>
                </c:pt>
                <c:pt idx="437">
                  <c:v>3999.9917217222601</c:v>
                </c:pt>
                <c:pt idx="438">
                  <c:v>3999.99231827824</c:v>
                </c:pt>
                <c:pt idx="439">
                  <c:v>3999.99285039495</c:v>
                </c:pt>
                <c:pt idx="440">
                  <c:v>3999.9933124132099</c:v>
                </c:pt>
                <c:pt idx="441">
                  <c:v>3999.9936995903699</c:v>
                </c:pt>
                <c:pt idx="442">
                  <c:v>3999.9940081519999</c:v>
                </c:pt>
                <c:pt idx="443">
                  <c:v>3999.9942353439901</c:v>
                </c:pt>
                <c:pt idx="444">
                  <c:v>3999.9943794215301</c:v>
                </c:pt>
                <c:pt idx="445">
                  <c:v>3999.99443965212</c:v>
                </c:pt>
                <c:pt idx="446">
                  <c:v>3999.9944163658902</c:v>
                </c:pt>
                <c:pt idx="447">
                  <c:v>3999.99431085571</c:v>
                </c:pt>
                <c:pt idx="448">
                  <c:v>3999.9941254289001</c:v>
                </c:pt>
                <c:pt idx="449">
                  <c:v>3999.9938632895901</c:v>
                </c:pt>
                <c:pt idx="450">
                  <c:v>3999.9935285379202</c:v>
                </c:pt>
                <c:pt idx="451">
                  <c:v>3999.9931261056399</c:v>
                </c:pt>
                <c:pt idx="452">
                  <c:v>3999.9926616664902</c:v>
                </c:pt>
                <c:pt idx="453">
                  <c:v>3999.9921415625399</c:v>
                </c:pt>
                <c:pt idx="454">
                  <c:v>3999.99157272087</c:v>
                </c:pt>
                <c:pt idx="455">
                  <c:v>3999.9909625909299</c:v>
                </c:pt>
                <c:pt idx="456">
                  <c:v>3999.99031897442</c:v>
                </c:pt>
                <c:pt idx="457">
                  <c:v>3999.9896500218902</c:v>
                </c:pt>
                <c:pt idx="458">
                  <c:v>3999.9889640606202</c:v>
                </c:pt>
                <c:pt idx="459">
                  <c:v>3999.98826952121</c:v>
                </c:pt>
                <c:pt idx="460">
                  <c:v>3999.98757482981</c:v>
                </c:pt>
                <c:pt idx="461">
                  <c:v>3999.9868882935102</c:v>
                </c:pt>
                <c:pt idx="462">
                  <c:v>3999.9862180391301</c:v>
                </c:pt>
                <c:pt idx="463">
                  <c:v>3999.9855718884401</c:v>
                </c:pt>
                <c:pt idx="464">
                  <c:v>3999.98495725263</c:v>
                </c:pt>
                <c:pt idx="465">
                  <c:v>3999.9843811030601</c:v>
                </c:pt>
                <c:pt idx="466">
                  <c:v>3999.98384983183</c:v>
                </c:pt>
                <c:pt idx="467">
                  <c:v>3999.98336924054</c:v>
                </c:pt>
                <c:pt idx="468">
                  <c:v>3999.9829444199499</c:v>
                </c:pt>
                <c:pt idx="469">
                  <c:v>3999.98257974237</c:v>
                </c:pt>
                <c:pt idx="470">
                  <c:v>3999.9822788014098</c:v>
                </c:pt>
                <c:pt idx="471">
                  <c:v>3999.98204437612</c:v>
                </c:pt>
                <c:pt idx="472">
                  <c:v>3999.9818784116101</c:v>
                </c:pt>
                <c:pt idx="473">
                  <c:v>3999.9817819975001</c:v>
                </c:pt>
                <c:pt idx="474">
                  <c:v>3999.98175539351</c:v>
                </c:pt>
                <c:pt idx="475">
                  <c:v>3999.9817979909099</c:v>
                </c:pt>
                <c:pt idx="476">
                  <c:v>3999.9819083766802</c:v>
                </c:pt>
                <c:pt idx="477">
                  <c:v>3999.9820843253201</c:v>
                </c:pt>
                <c:pt idx="478">
                  <c:v>3999.98232285634</c:v>
                </c:pt>
                <c:pt idx="479">
                  <c:v>3999.98262027487</c:v>
                </c:pt>
                <c:pt idx="480">
                  <c:v>3999.9829722115101</c:v>
                </c:pt>
                <c:pt idx="481">
                  <c:v>3999.9833737131999</c:v>
                </c:pt>
                <c:pt idx="482">
                  <c:v>3999.9838192689999</c:v>
                </c:pt>
                <c:pt idx="483">
                  <c:v>3999.9843029357498</c:v>
                </c:pt>
                <c:pt idx="484">
                  <c:v>3999.98481835862</c:v>
                </c:pt>
                <c:pt idx="485">
                  <c:v>3999.9853588976498</c:v>
                </c:pt>
                <c:pt idx="486">
                  <c:v>3999.9859176888899</c:v>
                </c:pt>
                <c:pt idx="487">
                  <c:v>3999.98648773473</c:v>
                </c:pt>
                <c:pt idx="488">
                  <c:v>3999.9870619890899</c:v>
                </c:pt>
                <c:pt idx="489">
                  <c:v>3999.9876334631699</c:v>
                </c:pt>
                <c:pt idx="490">
                  <c:v>3999.9881952726601</c:v>
                </c:pt>
                <c:pt idx="491">
                  <c:v>3999.9887407605502</c:v>
                </c:pt>
                <c:pt idx="492">
                  <c:v>3999.98926351406</c:v>
                </c:pt>
                <c:pt idx="493">
                  <c:v>3999.9897575506602</c:v>
                </c:pt>
                <c:pt idx="494">
                  <c:v>3999.9902172590801</c:v>
                </c:pt>
                <c:pt idx="495">
                  <c:v>3999.9906375290898</c:v>
                </c:pt>
                <c:pt idx="496">
                  <c:v>3999.9910138335699</c:v>
                </c:pt>
                <c:pt idx="497">
                  <c:v>3999.9913421971701</c:v>
                </c:pt>
                <c:pt idx="498">
                  <c:v>3999.9916193127101</c:v>
                </c:pt>
                <c:pt idx="499">
                  <c:v>3999.9918425471401</c:v>
                </c:pt>
                <c:pt idx="500">
                  <c:v>3999.9920099488299</c:v>
                </c:pt>
                <c:pt idx="501">
                  <c:v>3999.9921202785999</c:v>
                </c:pt>
                <c:pt idx="502">
                  <c:v>3999.99217303453</c:v>
                </c:pt>
                <c:pt idx="503">
                  <c:v>3999.9921684139999</c:v>
                </c:pt>
                <c:pt idx="504">
                  <c:v>3999.9921073239502</c:v>
                </c:pt>
                <c:pt idx="505">
                  <c:v>3999.9919913727199</c:v>
                </c:pt>
                <c:pt idx="506">
                  <c:v>3999.9918227993699</c:v>
                </c:pt>
                <c:pt idx="507">
                  <c:v>3999.9916045056102</c:v>
                </c:pt>
                <c:pt idx="508">
                  <c:v>3999.9913399413499</c:v>
                </c:pt>
                <c:pt idx="509">
                  <c:v>3999.9910331040301</c:v>
                </c:pt>
                <c:pt idx="510">
                  <c:v>3999.9906884717798</c:v>
                </c:pt>
                <c:pt idx="511">
                  <c:v>3999.9903109299798</c:v>
                </c:pt>
                <c:pt idx="512">
                  <c:v>3999.98990572713</c:v>
                </c:pt>
                <c:pt idx="513">
                  <c:v>3999.9894783934801</c:v>
                </c:pt>
                <c:pt idx="514">
                  <c:v>3999.9890346634602</c:v>
                </c:pt>
                <c:pt idx="515">
                  <c:v>3999.9885804216101</c:v>
                </c:pt>
                <c:pt idx="516">
                  <c:v>3999.9881216232302</c:v>
                </c:pt>
                <c:pt idx="517">
                  <c:v>3999.98766419401</c:v>
                </c:pt>
                <c:pt idx="518">
                  <c:v>3999.9872139941399</c:v>
                </c:pt>
                <c:pt idx="519">
                  <c:v>3999.98677674487</c:v>
                </c:pt>
                <c:pt idx="520">
                  <c:v>3999.98635792406</c:v>
                </c:pt>
                <c:pt idx="521">
                  <c:v>3999.9859627267501</c:v>
                </c:pt>
                <c:pt idx="522">
                  <c:v>3999.9855960149998</c:v>
                </c:pt>
                <c:pt idx="523">
                  <c:v>3999.9852622322501</c:v>
                </c:pt>
                <c:pt idx="524">
                  <c:v>3999.9849653845099</c:v>
                </c:pt>
                <c:pt idx="525">
                  <c:v>3999.9847089523</c:v>
                </c:pt>
                <c:pt idx="526">
                  <c:v>3999.9844959225802</c:v>
                </c:pt>
                <c:pt idx="527">
                  <c:v>3999.9843286756</c:v>
                </c:pt>
                <c:pt idx="528">
                  <c:v>3999.9842090192001</c:v>
                </c:pt>
                <c:pt idx="529">
                  <c:v>3999.9841381639499</c:v>
                </c:pt>
                <c:pt idx="530">
                  <c:v>3999.9841166813599</c:v>
                </c:pt>
                <c:pt idx="531">
                  <c:v>3999.9841445493698</c:v>
                </c:pt>
                <c:pt idx="532">
                  <c:v>3999.98422114704</c:v>
                </c:pt>
                <c:pt idx="533">
                  <c:v>3999.9843452219302</c:v>
                </c:pt>
                <c:pt idx="534">
                  <c:v>3999.9845149849202</c:v>
                </c:pt>
                <c:pt idx="535">
                  <c:v>3999.9847280877502</c:v>
                </c:pt>
                <c:pt idx="536">
                  <c:v>3999.9849816945002</c:v>
                </c:pt>
                <c:pt idx="537">
                  <c:v>3999.9852724700099</c:v>
                </c:pt>
                <c:pt idx="538">
                  <c:v>3999.9855966814598</c:v>
                </c:pt>
                <c:pt idx="539">
                  <c:v>3999.98595024121</c:v>
                </c:pt>
                <c:pt idx="540">
                  <c:v>3999.9863287071498</c:v>
                </c:pt>
                <c:pt idx="541">
                  <c:v>3999.9867274075</c:v>
                </c:pt>
                <c:pt idx="542">
                  <c:v>3999.9871414980698</c:v>
                </c:pt>
                <c:pt idx="543">
                  <c:v>3999.9875659609302</c:v>
                </c:pt>
                <c:pt idx="544">
                  <c:v>3999.9879957449998</c:v>
                </c:pt>
                <c:pt idx="545">
                  <c:v>3999.9884257672802</c:v>
                </c:pt>
                <c:pt idx="546">
                  <c:v>3999.9888510457599</c:v>
                </c:pt>
                <c:pt idx="547">
                  <c:v>3999.9892666927799</c:v>
                </c:pt>
                <c:pt idx="548">
                  <c:v>3999.9896680015399</c:v>
                </c:pt>
                <c:pt idx="549">
                  <c:v>3999.9900505309301</c:v>
                </c:pt>
                <c:pt idx="550">
                  <c:v>3999.9904101136699</c:v>
                </c:pt>
                <c:pt idx="551">
                  <c:v>3999.9907429188702</c:v>
                </c:pt>
                <c:pt idx="552">
                  <c:v>3999.99104553186</c:v>
                </c:pt>
                <c:pt idx="553">
                  <c:v>3999.9913149194499</c:v>
                </c:pt>
                <c:pt idx="554">
                  <c:v>3999.9915485639499</c:v>
                </c:pt>
                <c:pt idx="555">
                  <c:v>3999.9917443761301</c:v>
                </c:pt>
                <c:pt idx="556">
                  <c:v>3999.9919007939602</c:v>
                </c:pt>
                <c:pt idx="557">
                  <c:v>3999.9920167975401</c:v>
                </c:pt>
                <c:pt idx="558">
                  <c:v>3999.99209186811</c:v>
                </c:pt>
                <c:pt idx="559">
                  <c:v>3999.99212600909</c:v>
                </c:pt>
                <c:pt idx="560">
                  <c:v>3999.9921197427402</c:v>
                </c:pt>
                <c:pt idx="561">
                  <c:v>3999.99207414088</c:v>
                </c:pt>
                <c:pt idx="562">
                  <c:v>3999.9919907057201</c:v>
                </c:pt>
                <c:pt idx="563">
                  <c:v>3999.99187144082</c:v>
                </c:pt>
                <c:pt idx="564">
                  <c:v>3999.99171874781</c:v>
                </c:pt>
                <c:pt idx="565">
                  <c:v>3999.9915354742402</c:v>
                </c:pt>
                <c:pt idx="566">
                  <c:v>3999.99132477391</c:v>
                </c:pt>
                <c:pt idx="567">
                  <c:v>3999.9910901380399</c:v>
                </c:pt>
                <c:pt idx="568">
                  <c:v>3999.9908353162</c:v>
                </c:pt>
                <c:pt idx="569">
                  <c:v>3999.9905642631402</c:v>
                </c:pt>
                <c:pt idx="570">
                  <c:v>3999.9902811043798</c:v>
                </c:pt>
                <c:pt idx="571">
                  <c:v>3999.98999007458</c:v>
                </c:pt>
                <c:pt idx="572">
                  <c:v>3999.98969542956</c:v>
                </c:pt>
                <c:pt idx="573">
                  <c:v>3999.98940146124</c:v>
                </c:pt>
                <c:pt idx="574">
                  <c:v>3999.9891123760899</c:v>
                </c:pt>
                <c:pt idx="575">
                  <c:v>3999.9888322778702</c:v>
                </c:pt>
                <c:pt idx="576">
                  <c:v>3999.9885651034201</c:v>
                </c:pt>
                <c:pt idx="577">
                  <c:v>3999.9883145947401</c:v>
                </c:pt>
                <c:pt idx="578">
                  <c:v>3999.9880842146099</c:v>
                </c:pt>
                <c:pt idx="579">
                  <c:v>3999.9878771510098</c:v>
                </c:pt>
                <c:pt idx="580">
                  <c:v>3999.9876962431699</c:v>
                </c:pt>
                <c:pt idx="581">
                  <c:v>3999.9875439806301</c:v>
                </c:pt>
                <c:pt idx="582">
                  <c:v>3999.9874224538098</c:v>
                </c:pt>
                <c:pt idx="583">
                  <c:v>3999.9873333184701</c:v>
                </c:pt>
                <c:pt idx="584">
                  <c:v>3999.9872778481599</c:v>
                </c:pt>
                <c:pt idx="585">
                  <c:v>3999.9872568373498</c:v>
                </c:pt>
                <c:pt idx="586">
                  <c:v>3999.9872706271399</c:v>
                </c:pt>
                <c:pt idx="587">
                  <c:v>3999.98731916008</c:v>
                </c:pt>
                <c:pt idx="588">
                  <c:v>3999.9874018939399</c:v>
                </c:pt>
                <c:pt idx="589">
                  <c:v>3999.9875178940301</c:v>
                </c:pt>
                <c:pt idx="590">
                  <c:v>3999.9876657814998</c:v>
                </c:pt>
                <c:pt idx="591">
                  <c:v>3999.9878438462802</c:v>
                </c:pt>
                <c:pt idx="592">
                  <c:v>3999.9880499545802</c:v>
                </c:pt>
                <c:pt idx="593">
                  <c:v>3999.98828170048</c:v>
                </c:pt>
                <c:pt idx="594">
                  <c:v>3999.9885363646999</c:v>
                </c:pt>
                <c:pt idx="595">
                  <c:v>3999.9888109553599</c:v>
                </c:pt>
                <c:pt idx="596">
                  <c:v>3999.98910230503</c:v>
                </c:pt>
                <c:pt idx="597">
                  <c:v>3999.9894070507598</c:v>
                </c:pt>
                <c:pt idx="598">
                  <c:v>3999.98972173219</c:v>
                </c:pt>
                <c:pt idx="599">
                  <c:v>3999.9900427826301</c:v>
                </c:pt>
                <c:pt idx="600">
                  <c:v>3999.9903666135401</c:v>
                </c:pt>
                <c:pt idx="601">
                  <c:v>3999.99068967721</c:v>
                </c:pt>
                <c:pt idx="602">
                  <c:v>3999.9910084486501</c:v>
                </c:pt>
                <c:pt idx="603">
                  <c:v>4000.0055330940399</c:v>
                </c:pt>
                <c:pt idx="604">
                  <c:v>3999.1190183693898</c:v>
                </c:pt>
                <c:pt idx="605">
                  <c:v>3999.1025018468599</c:v>
                </c:pt>
                <c:pt idx="606">
                  <c:v>3999.0931694117598</c:v>
                </c:pt>
                <c:pt idx="607">
                  <c:v>3999.0931120800201</c:v>
                </c:pt>
                <c:pt idx="608">
                  <c:v>3999.0933232090701</c:v>
                </c:pt>
                <c:pt idx="609">
                  <c:v>3999.0936043297402</c:v>
                </c:pt>
                <c:pt idx="610">
                  <c:v>3999.0939129807798</c:v>
                </c:pt>
                <c:pt idx="611">
                  <c:v>3999.0942476283599</c:v>
                </c:pt>
                <c:pt idx="612">
                  <c:v>3999.0946146503302</c:v>
                </c:pt>
                <c:pt idx="613">
                  <c:v>3999.0950205956101</c:v>
                </c:pt>
                <c:pt idx="614">
                  <c:v>3999.09547131311</c:v>
                </c:pt>
                <c:pt idx="615">
                  <c:v>3999.0959718907602</c:v>
                </c:pt>
                <c:pt idx="616">
                  <c:v>3999.0965266312301</c:v>
                </c:pt>
                <c:pt idx="617">
                  <c:v>3999.0971391053599</c:v>
                </c:pt>
                <c:pt idx="618">
                  <c:v>3999.0978122075599</c:v>
                </c:pt>
                <c:pt idx="619">
                  <c:v>3999.0985482188498</c:v>
                </c:pt>
                <c:pt idx="620">
                  <c:v>3999.0993489111702</c:v>
                </c:pt>
                <c:pt idx="621">
                  <c:v>3999.1002156255699</c:v>
                </c:pt>
                <c:pt idx="622">
                  <c:v>3999.1011493246901</c:v>
                </c:pt>
                <c:pt idx="623">
                  <c:v>3999.1021507147202</c:v>
                </c:pt>
                <c:pt idx="624">
                  <c:v>3999.1032202419801</c:v>
                </c:pt>
                <c:pt idx="625">
                  <c:v>3999.1043582259599</c:v>
                </c:pt>
                <c:pt idx="626">
                  <c:v>3999.10556483041</c:v>
                </c:pt>
                <c:pt idx="627">
                  <c:v>3999.1068401236898</c:v>
                </c:pt>
                <c:pt idx="628">
                  <c:v>3999.1081841035302</c:v>
                </c:pt>
                <c:pt idx="629">
                  <c:v>3999.1095967094702</c:v>
                </c:pt>
                <c:pt idx="630">
                  <c:v>3999.1110777965</c:v>
                </c:pt>
                <c:pt idx="631">
                  <c:v>3999.1126271679</c:v>
                </c:pt>
                <c:pt idx="632">
                  <c:v>3999.1142445495202</c:v>
                </c:pt>
                <c:pt idx="633">
                  <c:v>3999.11592959575</c:v>
                </c:pt>
                <c:pt idx="634">
                  <c:v>3999.1176818296899</c:v>
                </c:pt>
                <c:pt idx="635">
                  <c:v>3999.1195006879898</c:v>
                </c:pt>
                <c:pt idx="636">
                  <c:v>3999.12138543419</c:v>
                </c:pt>
                <c:pt idx="637">
                  <c:v>3999.1233352342902</c:v>
                </c:pt>
                <c:pt idx="638">
                  <c:v>3999.07586984821</c:v>
                </c:pt>
                <c:pt idx="639">
                  <c:v>3999.24503935434</c:v>
                </c:pt>
                <c:pt idx="640">
                  <c:v>3999.1530839503398</c:v>
                </c:pt>
                <c:pt idx="641">
                  <c:v>3999.5530804405598</c:v>
                </c:pt>
                <c:pt idx="642">
                  <c:v>3999.5552597109499</c:v>
                </c:pt>
                <c:pt idx="643">
                  <c:v>3999.5583872861298</c:v>
                </c:pt>
                <c:pt idx="644">
                  <c:v>3999.5591738051298</c:v>
                </c:pt>
                <c:pt idx="645">
                  <c:v>3999.5599573179202</c:v>
                </c:pt>
                <c:pt idx="646">
                  <c:v>3999.5607573771599</c:v>
                </c:pt>
                <c:pt idx="647">
                  <c:v>3999.5615902139598</c:v>
                </c:pt>
                <c:pt idx="648">
                  <c:v>3999.5624565356502</c:v>
                </c:pt>
                <c:pt idx="649">
                  <c:v>3999.5633546119202</c:v>
                </c:pt>
                <c:pt idx="650">
                  <c:v>3999.5642821645802</c:v>
                </c:pt>
                <c:pt idx="651">
                  <c:v>3999.5652366614199</c:v>
                </c:pt>
                <c:pt idx="652">
                  <c:v>3999.5662154107299</c:v>
                </c:pt>
                <c:pt idx="653">
                  <c:v>3999.5672155635698</c:v>
                </c:pt>
                <c:pt idx="654">
                  <c:v>3999.56823423267</c:v>
                </c:pt>
                <c:pt idx="655">
                  <c:v>3999.5692684396299</c:v>
                </c:pt>
                <c:pt idx="656">
                  <c:v>3999.5703152802898</c:v>
                </c:pt>
                <c:pt idx="657">
                  <c:v>3999.5713718075899</c:v>
                </c:pt>
                <c:pt idx="658">
                  <c:v>3999.57243521893</c:v>
                </c:pt>
                <c:pt idx="659">
                  <c:v>3999.5735027720698</c:v>
                </c:pt>
                <c:pt idx="660">
                  <c:v>3999.5745718747298</c:v>
                </c:pt>
                <c:pt idx="661">
                  <c:v>3999.5756401220201</c:v>
                </c:pt>
                <c:pt idx="662">
                  <c:v>3999.5426226649902</c:v>
                </c:pt>
                <c:pt idx="663">
                  <c:v>3999.6768303353801</c:v>
                </c:pt>
                <c:pt idx="664">
                  <c:v>3999.6810391706899</c:v>
                </c:pt>
                <c:pt idx="665">
                  <c:v>3999.68311348511</c:v>
                </c:pt>
                <c:pt idx="666">
                  <c:v>3999.6575854378102</c:v>
                </c:pt>
                <c:pt idx="667">
                  <c:v>3999.8762700249899</c:v>
                </c:pt>
                <c:pt idx="668">
                  <c:v>3999.8899508047798</c:v>
                </c:pt>
                <c:pt idx="669">
                  <c:v>3999.8927423759801</c:v>
                </c:pt>
                <c:pt idx="670">
                  <c:v>3999.8930205095198</c:v>
                </c:pt>
                <c:pt idx="671">
                  <c:v>3999.8930985366401</c:v>
                </c:pt>
                <c:pt idx="672">
                  <c:v>3999.89313268978</c:v>
                </c:pt>
                <c:pt idx="673">
                  <c:v>3999.8931457059002</c:v>
                </c:pt>
                <c:pt idx="674">
                  <c:v>3999.8931414529402</c:v>
                </c:pt>
                <c:pt idx="675">
                  <c:v>3999.8931217189502</c:v>
                </c:pt>
                <c:pt idx="676">
                  <c:v>3999.8930881307301</c:v>
                </c:pt>
                <c:pt idx="677">
                  <c:v>3999.8930423663801</c:v>
                </c:pt>
                <c:pt idx="678">
                  <c:v>3999.8929862182299</c:v>
                </c:pt>
                <c:pt idx="679">
                  <c:v>3999.8929215149401</c:v>
                </c:pt>
                <c:pt idx="680">
                  <c:v>3999.8928501682199</c:v>
                </c:pt>
                <c:pt idx="681">
                  <c:v>3999.89277411894</c:v>
                </c:pt>
                <c:pt idx="682">
                  <c:v>3999.8926953049199</c:v>
                </c:pt>
                <c:pt idx="683">
                  <c:v>3999.8926156870898</c:v>
                </c:pt>
                <c:pt idx="684">
                  <c:v>3999.8925371996302</c:v>
                </c:pt>
                <c:pt idx="685">
                  <c:v>3999.8924617049902</c:v>
                </c:pt>
                <c:pt idx="686">
                  <c:v>3999.8923910102299</c:v>
                </c:pt>
                <c:pt idx="687">
                  <c:v>3999.8923268424801</c:v>
                </c:pt>
                <c:pt idx="688">
                  <c:v>3999.89227079067</c:v>
                </c:pt>
                <c:pt idx="689">
                  <c:v>3999.8922243652601</c:v>
                </c:pt>
                <c:pt idx="690">
                  <c:v>3999.8921888753298</c:v>
                </c:pt>
                <c:pt idx="691">
                  <c:v>3999.8921655304698</c:v>
                </c:pt>
                <c:pt idx="692">
                  <c:v>3999.8921553164801</c:v>
                </c:pt>
                <c:pt idx="693">
                  <c:v>3999.8921590865598</c:v>
                </c:pt>
                <c:pt idx="694">
                  <c:v>3999.8921774865898</c:v>
                </c:pt>
                <c:pt idx="695">
                  <c:v>3999.89221097067</c:v>
                </c:pt>
                <c:pt idx="696">
                  <c:v>3999.8922597924202</c:v>
                </c:pt>
                <c:pt idx="697">
                  <c:v>3999.8923240397198</c:v>
                </c:pt>
                <c:pt idx="698">
                  <c:v>3999.8924035795699</c:v>
                </c:pt>
                <c:pt idx="699">
                  <c:v>3999.8924981146101</c:v>
                </c:pt>
                <c:pt idx="700">
                  <c:v>3999.8926071380401</c:v>
                </c:pt>
                <c:pt idx="701">
                  <c:v>3999.8927300225</c:v>
                </c:pt>
                <c:pt idx="702">
                  <c:v>3999.89286593212</c:v>
                </c:pt>
                <c:pt idx="703">
                  <c:v>3999.8930139282702</c:v>
                </c:pt>
                <c:pt idx="704">
                  <c:v>3999.8931728894099</c:v>
                </c:pt>
                <c:pt idx="705">
                  <c:v>3999.8933416344398</c:v>
                </c:pt>
                <c:pt idx="706">
                  <c:v>3999.89351886139</c:v>
                </c:pt>
                <c:pt idx="707">
                  <c:v>3999.89370317147</c:v>
                </c:pt>
                <c:pt idx="708">
                  <c:v>3999.8938931468501</c:v>
                </c:pt>
                <c:pt idx="709">
                  <c:v>3999.8940872725402</c:v>
                </c:pt>
                <c:pt idx="710">
                  <c:v>3999.8942840702098</c:v>
                </c:pt>
                <c:pt idx="711">
                  <c:v>3999.8944820168499</c:v>
                </c:pt>
                <c:pt idx="712">
                  <c:v>3999.8946796324799</c:v>
                </c:pt>
                <c:pt idx="713">
                  <c:v>3999.8948754493099</c:v>
                </c:pt>
                <c:pt idx="714">
                  <c:v>3999.8950680715102</c:v>
                </c:pt>
                <c:pt idx="715">
                  <c:v>3999.89525616734</c:v>
                </c:pt>
                <c:pt idx="716">
                  <c:v>3999.8954384632998</c:v>
                </c:pt>
                <c:pt idx="717">
                  <c:v>3999.8956138470598</c:v>
                </c:pt>
                <c:pt idx="718">
                  <c:v>3999.8957812487502</c:v>
                </c:pt>
                <c:pt idx="719">
                  <c:v>3999.8959397621502</c:v>
                </c:pt>
                <c:pt idx="720">
                  <c:v>3999.89608858972</c:v>
                </c:pt>
                <c:pt idx="721">
                  <c:v>3999.89622710806</c:v>
                </c:pt>
                <c:pt idx="722">
                  <c:v>3999.8963547820399</c:v>
                </c:pt>
                <c:pt idx="723">
                  <c:v>3999.8964712789698</c:v>
                </c:pt>
                <c:pt idx="724">
                  <c:v>3999.8965763778701</c:v>
                </c:pt>
                <c:pt idx="725">
                  <c:v>3999.8966700252599</c:v>
                </c:pt>
                <c:pt idx="726">
                  <c:v>3999.89675230893</c:v>
                </c:pt>
                <c:pt idx="727">
                  <c:v>3999.8968234582098</c:v>
                </c:pt>
                <c:pt idx="728">
                  <c:v>3999.8968838297601</c:v>
                </c:pt>
                <c:pt idx="729">
                  <c:v>3999.89693393886</c:v>
                </c:pt>
                <c:pt idx="730">
                  <c:v>3999.8969743790699</c:v>
                </c:pt>
                <c:pt idx="731">
                  <c:v>3999.8970059008102</c:v>
                </c:pt>
                <c:pt idx="732">
                  <c:v>3999.8970293037901</c:v>
                </c:pt>
                <c:pt idx="733">
                  <c:v>3999.8970455154799</c:v>
                </c:pt>
                <c:pt idx="734">
                  <c:v>3999.8970555115802</c:v>
                </c:pt>
                <c:pt idx="735">
                  <c:v>3999.8970603461398</c:v>
                </c:pt>
                <c:pt idx="736">
                  <c:v>3999.8970610986098</c:v>
                </c:pt>
                <c:pt idx="737">
                  <c:v>3999.8970588830298</c:v>
                </c:pt>
                <c:pt idx="738">
                  <c:v>3999.8970548417601</c:v>
                </c:pt>
                <c:pt idx="739">
                  <c:v>3999.8970501213698</c:v>
                </c:pt>
                <c:pt idx="740">
                  <c:v>3999.89704581465</c:v>
                </c:pt>
                <c:pt idx="741">
                  <c:v>3999.8970430366298</c:v>
                </c:pt>
                <c:pt idx="742">
                  <c:v>3999.8970428437201</c:v>
                </c:pt>
                <c:pt idx="743">
                  <c:v>3999.8970462181101</c:v>
                </c:pt>
                <c:pt idx="744">
                  <c:v>3999.8970541102499</c:v>
                </c:pt>
                <c:pt idx="745">
                  <c:v>3999.8970673868198</c:v>
                </c:pt>
                <c:pt idx="746">
                  <c:v>3999.8970868074098</c:v>
                </c:pt>
                <c:pt idx="747">
                  <c:v>3999.8971130703399</c:v>
                </c:pt>
                <c:pt idx="748">
                  <c:v>3999.8971467410302</c:v>
                </c:pt>
                <c:pt idx="749">
                  <c:v>3999.8971883225199</c:v>
                </c:pt>
                <c:pt idx="750">
                  <c:v>3999.8972381748199</c:v>
                </c:pt>
                <c:pt idx="751">
                  <c:v>3999.8972965545699</c:v>
                </c:pt>
                <c:pt idx="752">
                  <c:v>3999.89736362031</c:v>
                </c:pt>
                <c:pt idx="753">
                  <c:v>3999.8974393867102</c:v>
                </c:pt>
                <c:pt idx="754">
                  <c:v>3999.8975238039502</c:v>
                </c:pt>
                <c:pt idx="755">
                  <c:v>3999.89761666607</c:v>
                </c:pt>
                <c:pt idx="756">
                  <c:v>3999.89337408847</c:v>
                </c:pt>
                <c:pt idx="757">
                  <c:v>3999.9966045014498</c:v>
                </c:pt>
                <c:pt idx="758">
                  <c:v>4000.0004346307601</c:v>
                </c:pt>
                <c:pt idx="759">
                  <c:v>4000.0013050795201</c:v>
                </c:pt>
                <c:pt idx="760">
                  <c:v>4000.0014105004898</c:v>
                </c:pt>
                <c:pt idx="761">
                  <c:v>4000.00147582103</c:v>
                </c:pt>
                <c:pt idx="762">
                  <c:v>4000.0015393732201</c:v>
                </c:pt>
                <c:pt idx="763">
                  <c:v>4000.0016054251801</c:v>
                </c:pt>
                <c:pt idx="764">
                  <c:v>4000.0016740425899</c:v>
                </c:pt>
                <c:pt idx="765">
                  <c:v>4000.0017445969902</c:v>
                </c:pt>
                <c:pt idx="766">
                  <c:v>4000.00181635031</c:v>
                </c:pt>
                <c:pt idx="767">
                  <c:v>4000.00188850615</c:v>
                </c:pt>
                <c:pt idx="768">
                  <c:v>4000.0019602941002</c:v>
                </c:pt>
                <c:pt idx="769">
                  <c:v>4000.0020309258698</c:v>
                </c:pt>
                <c:pt idx="770">
                  <c:v>4000.0020996309399</c:v>
                </c:pt>
                <c:pt idx="771">
                  <c:v>4000.0021656618501</c:v>
                </c:pt>
                <c:pt idx="772">
                  <c:v>4000.0022283314602</c:v>
                </c:pt>
                <c:pt idx="773">
                  <c:v>4000.0022869762101</c:v>
                </c:pt>
                <c:pt idx="774">
                  <c:v>4000.0023410066401</c:v>
                </c:pt>
                <c:pt idx="775">
                  <c:v>4000.0023898873101</c:v>
                </c:pt>
                <c:pt idx="776">
                  <c:v>4000.0024331670002</c:v>
                </c:pt>
                <c:pt idx="777">
                  <c:v>4000.00247046204</c:v>
                </c:pt>
                <c:pt idx="778">
                  <c:v>4000.0025014560301</c:v>
                </c:pt>
                <c:pt idx="779">
                  <c:v>4000.0025259437002</c:v>
                </c:pt>
                <c:pt idx="780">
                  <c:v>4000.0025437713698</c:v>
                </c:pt>
                <c:pt idx="781">
                  <c:v>4000.0025549185202</c:v>
                </c:pt>
                <c:pt idx="782">
                  <c:v>4000.0025593765699</c:v>
                </c:pt>
                <c:pt idx="783">
                  <c:v>4000.00255727895</c:v>
                </c:pt>
                <c:pt idx="784">
                  <c:v>4000.0025488142101</c:v>
                </c:pt>
                <c:pt idx="785">
                  <c:v>4000.0112940648301</c:v>
                </c:pt>
                <c:pt idx="786">
                  <c:v>3999.9040713626</c:v>
                </c:pt>
                <c:pt idx="787">
                  <c:v>3999.9000784857499</c:v>
                </c:pt>
                <c:pt idx="788">
                  <c:v>3999.8990536817</c:v>
                </c:pt>
                <c:pt idx="789">
                  <c:v>3999.8912972337398</c:v>
                </c:pt>
                <c:pt idx="790">
                  <c:v>3999.99764577516</c:v>
                </c:pt>
                <c:pt idx="791">
                  <c:v>4000.0015411430099</c:v>
                </c:pt>
                <c:pt idx="792">
                  <c:v>4000.0023441539302</c:v>
                </c:pt>
                <c:pt idx="793">
                  <c:v>4000.0023527414201</c:v>
                </c:pt>
                <c:pt idx="794">
                  <c:v>4000.0023132331498</c:v>
                </c:pt>
                <c:pt idx="795">
                  <c:v>4000.0022667359799</c:v>
                </c:pt>
                <c:pt idx="796">
                  <c:v>4000.0022188787302</c:v>
                </c:pt>
                <c:pt idx="797">
                  <c:v>4000.00217116161</c:v>
                </c:pt>
                <c:pt idx="798">
                  <c:v>4000.0021243729998</c:v>
                </c:pt>
                <c:pt idx="799">
                  <c:v>4000.0020791968</c:v>
                </c:pt>
                <c:pt idx="800">
                  <c:v>4000.0020362702999</c:v>
                </c:pt>
                <c:pt idx="801">
                  <c:v>4000.0019961514699</c:v>
                </c:pt>
                <c:pt idx="802">
                  <c:v>4000.0019593652701</c:v>
                </c:pt>
                <c:pt idx="803">
                  <c:v>4000.0019263721902</c:v>
                </c:pt>
                <c:pt idx="804">
                  <c:v>4000.0018975679</c:v>
                </c:pt>
                <c:pt idx="805">
                  <c:v>4000.0018732907802</c:v>
                </c:pt>
                <c:pt idx="806">
                  <c:v>4000.0018538127702</c:v>
                </c:pt>
                <c:pt idx="807">
                  <c:v>4000.0018393210898</c:v>
                </c:pt>
                <c:pt idx="808">
                  <c:v>4000.0018299765302</c:v>
                </c:pt>
                <c:pt idx="809">
                  <c:v>4000.0018258240598</c:v>
                </c:pt>
                <c:pt idx="810">
                  <c:v>4000.00182688731</c:v>
                </c:pt>
                <c:pt idx="811">
                  <c:v>4000.0018330780499</c:v>
                </c:pt>
                <c:pt idx="812">
                  <c:v>4000.0018443038098</c:v>
                </c:pt>
                <c:pt idx="813">
                  <c:v>4000.00186034837</c:v>
                </c:pt>
                <c:pt idx="814">
                  <c:v>4000.0018809988701</c:v>
                </c:pt>
                <c:pt idx="815">
                  <c:v>4000.0019059379702</c:v>
                </c:pt>
                <c:pt idx="816">
                  <c:v>4000.0019348563401</c:v>
                </c:pt>
                <c:pt idx="817">
                  <c:v>4000.0019673383099</c:v>
                </c:pt>
                <c:pt idx="818">
                  <c:v>4000.0020029955499</c:v>
                </c:pt>
                <c:pt idx="819">
                  <c:v>4000.0020413608099</c:v>
                </c:pt>
                <c:pt idx="820">
                  <c:v>4000.0020819587098</c:v>
                </c:pt>
                <c:pt idx="821">
                  <c:v>4000.0021243026799</c:v>
                </c:pt>
                <c:pt idx="822">
                  <c:v>4000.0021678871799</c:v>
                </c:pt>
                <c:pt idx="823">
                  <c:v>4000.01396563037</c:v>
                </c:pt>
                <c:pt idx="824">
                  <c:v>3999.9040107358901</c:v>
                </c:pt>
                <c:pt idx="825">
                  <c:v>3999.8999425443099</c:v>
                </c:pt>
                <c:pt idx="826">
                  <c:v>3999.89895987623</c:v>
                </c:pt>
                <c:pt idx="827">
                  <c:v>3999.8884212595599</c:v>
                </c:pt>
                <c:pt idx="828">
                  <c:v>3999.9975182906501</c:v>
                </c:pt>
                <c:pt idx="829">
                  <c:v>4000.0016334717802</c:v>
                </c:pt>
                <c:pt idx="830">
                  <c:v>4000.0025383634502</c:v>
                </c:pt>
                <c:pt idx="831">
                  <c:v>4000.00262825764</c:v>
                </c:pt>
                <c:pt idx="832">
                  <c:v>4000.0026667463098</c:v>
                </c:pt>
                <c:pt idx="833">
                  <c:v>4000.0026953849501</c:v>
                </c:pt>
                <c:pt idx="834">
                  <c:v>4000.0027189468701</c:v>
                </c:pt>
                <c:pt idx="835">
                  <c:v>4000.0027381290402</c:v>
                </c:pt>
                <c:pt idx="836">
                  <c:v>4000.00275299843</c:v>
                </c:pt>
                <c:pt idx="837">
                  <c:v>4000.0027635409901</c:v>
                </c:pt>
                <c:pt idx="838">
                  <c:v>4000.0027698060198</c:v>
                </c:pt>
                <c:pt idx="839">
                  <c:v>4000.0027718659398</c:v>
                </c:pt>
                <c:pt idx="840">
                  <c:v>4000.00276982173</c:v>
                </c:pt>
                <c:pt idx="841">
                  <c:v>4000.0027638279398</c:v>
                </c:pt>
                <c:pt idx="842">
                  <c:v>4000.0027540699102</c:v>
                </c:pt>
                <c:pt idx="843">
                  <c:v>4000.00274076908</c:v>
                </c:pt>
                <c:pt idx="844">
                  <c:v>4000.0027241940302</c:v>
                </c:pt>
                <c:pt idx="845">
                  <c:v>4000.0027046135701</c:v>
                </c:pt>
                <c:pt idx="846">
                  <c:v>4000.0026823635499</c:v>
                </c:pt>
                <c:pt idx="847">
                  <c:v>4000.0026577620501</c:v>
                </c:pt>
                <c:pt idx="848">
                  <c:v>4000.00263118765</c:v>
                </c:pt>
                <c:pt idx="849">
                  <c:v>4000.0026030088602</c:v>
                </c:pt>
                <c:pt idx="850">
                  <c:v>4000.0025736265102</c:v>
                </c:pt>
                <c:pt idx="851">
                  <c:v>4000.0025434003101</c:v>
                </c:pt>
                <c:pt idx="852">
                  <c:v>4000.0025127577501</c:v>
                </c:pt>
                <c:pt idx="853">
                  <c:v>4000.0024820930898</c:v>
                </c:pt>
                <c:pt idx="854">
                  <c:v>4000.00245176513</c:v>
                </c:pt>
                <c:pt idx="855">
                  <c:v>4000.0024221765402</c:v>
                </c:pt>
                <c:pt idx="856">
                  <c:v>4000.0023936729899</c:v>
                </c:pt>
                <c:pt idx="857">
                  <c:v>4000.00236659543</c:v>
                </c:pt>
                <c:pt idx="858">
                  <c:v>4000.0023412616802</c:v>
                </c:pt>
                <c:pt idx="859">
                  <c:v>4000.0023179586401</c:v>
                </c:pt>
                <c:pt idx="860">
                  <c:v>4000.0022969367601</c:v>
                </c:pt>
                <c:pt idx="861">
                  <c:v>4000.0022784513699</c:v>
                </c:pt>
                <c:pt idx="862">
                  <c:v>4000.0022626572299</c:v>
                </c:pt>
                <c:pt idx="863">
                  <c:v>4000.0022497326099</c:v>
                </c:pt>
                <c:pt idx="864">
                  <c:v>4000.0022397870698</c:v>
                </c:pt>
                <c:pt idx="865">
                  <c:v>4000.0022329071699</c:v>
                </c:pt>
                <c:pt idx="866">
                  <c:v>4000.0022291155601</c:v>
                </c:pt>
                <c:pt idx="867">
                  <c:v>4000.0022284419301</c:v>
                </c:pt>
                <c:pt idx="868">
                  <c:v>4000.0022308350299</c:v>
                </c:pt>
                <c:pt idx="869">
                  <c:v>4000.0022362150498</c:v>
                </c:pt>
                <c:pt idx="870">
                  <c:v>4000.0022444820502</c:v>
                </c:pt>
                <c:pt idx="871">
                  <c:v>4000.01667868495</c:v>
                </c:pt>
                <c:pt idx="872">
                  <c:v>3999.9042148455201</c:v>
                </c:pt>
                <c:pt idx="873">
                  <c:v>3999.8999735260099</c:v>
                </c:pt>
                <c:pt idx="874">
                  <c:v>3999.8989353279699</c:v>
                </c:pt>
                <c:pt idx="875">
                  <c:v>3999.8858168871202</c:v>
                </c:pt>
                <c:pt idx="876">
                  <c:v>3999.9972681325198</c:v>
                </c:pt>
                <c:pt idx="877">
                  <c:v>4000.0015061100198</c:v>
                </c:pt>
                <c:pt idx="878">
                  <c:v>4000.0024196220502</c:v>
                </c:pt>
                <c:pt idx="879">
                  <c:v>4000.0025029377498</c:v>
                </c:pt>
                <c:pt idx="880">
                  <c:v>4000.0025369423802</c:v>
                </c:pt>
                <c:pt idx="881">
                  <c:v>4000.0025645842902</c:v>
                </c:pt>
                <c:pt idx="882">
                  <c:v>4000.0025905714001</c:v>
                </c:pt>
                <c:pt idx="883">
                  <c:v>4000.0026155110099</c:v>
                </c:pt>
                <c:pt idx="884">
                  <c:v>4000.0026392804698</c:v>
                </c:pt>
                <c:pt idx="885">
                  <c:v>4000.0026616858599</c:v>
                </c:pt>
                <c:pt idx="886">
                  <c:v>4000.0026825237201</c:v>
                </c:pt>
                <c:pt idx="887">
                  <c:v>4000.0027015983101</c:v>
                </c:pt>
                <c:pt idx="888">
                  <c:v>4000.0027187261899</c:v>
                </c:pt>
                <c:pt idx="889">
                  <c:v>4000.0027337383499</c:v>
                </c:pt>
                <c:pt idx="890">
                  <c:v>4000.0027464886498</c:v>
                </c:pt>
                <c:pt idx="891">
                  <c:v>4000.002756849</c:v>
                </c:pt>
                <c:pt idx="892">
                  <c:v>4000.0027647470802</c:v>
                </c:pt>
                <c:pt idx="893">
                  <c:v>4000.0027700712899</c:v>
                </c:pt>
                <c:pt idx="894">
                  <c:v>4000.0027728108098</c:v>
                </c:pt>
                <c:pt idx="895">
                  <c:v>4000.0027729396202</c:v>
                </c:pt>
                <c:pt idx="896">
                  <c:v>4000.00277047086</c:v>
                </c:pt>
                <c:pt idx="897">
                  <c:v>4000.0027654528499</c:v>
                </c:pt>
                <c:pt idx="898">
                  <c:v>4000.0027579602101</c:v>
                </c:pt>
                <c:pt idx="899">
                  <c:v>4000.0027480826798</c:v>
                </c:pt>
                <c:pt idx="900">
                  <c:v>4000.0027359528899</c:v>
                </c:pt>
                <c:pt idx="901">
                  <c:v>4000.00272172317</c:v>
                </c:pt>
                <c:pt idx="902">
                  <c:v>4000.0027055607102</c:v>
                </c:pt>
                <c:pt idx="903">
                  <c:v>4000.0026876615502</c:v>
                </c:pt>
                <c:pt idx="904">
                  <c:v>4000.0026682172502</c:v>
                </c:pt>
                <c:pt idx="905">
                  <c:v>4000.00264747455</c:v>
                </c:pt>
                <c:pt idx="906">
                  <c:v>4000.0026256616702</c:v>
                </c:pt>
                <c:pt idx="907">
                  <c:v>4000.0026030209501</c:v>
                </c:pt>
                <c:pt idx="908">
                  <c:v>4000.0025797878998</c:v>
                </c:pt>
                <c:pt idx="909">
                  <c:v>4000.00255624183</c:v>
                </c:pt>
                <c:pt idx="910">
                  <c:v>4000.0025326146902</c:v>
                </c:pt>
                <c:pt idx="911">
                  <c:v>4000.0025091683601</c:v>
                </c:pt>
                <c:pt idx="912">
                  <c:v>4000.0024861287802</c:v>
                </c:pt>
                <c:pt idx="913">
                  <c:v>4000.0024637485399</c:v>
                </c:pt>
                <c:pt idx="914">
                  <c:v>4000.0024422346601</c:v>
                </c:pt>
                <c:pt idx="915">
                  <c:v>4000.0024217977302</c:v>
                </c:pt>
                <c:pt idx="916">
                  <c:v>4000.0024026404699</c:v>
                </c:pt>
                <c:pt idx="917">
                  <c:v>4000.0023849070499</c:v>
                </c:pt>
                <c:pt idx="918">
                  <c:v>4000.0023687732901</c:v>
                </c:pt>
                <c:pt idx="919">
                  <c:v>4000.0023543644902</c:v>
                </c:pt>
                <c:pt idx="920">
                  <c:v>4000.00234176207</c:v>
                </c:pt>
                <c:pt idx="921">
                  <c:v>4000.0023310766201</c:v>
                </c:pt>
                <c:pt idx="922">
                  <c:v>4000.00232234846</c:v>
                </c:pt>
                <c:pt idx="923">
                  <c:v>4000.0023156080501</c:v>
                </c:pt>
                <c:pt idx="924">
                  <c:v>4000.0023108668001</c:v>
                </c:pt>
                <c:pt idx="925">
                  <c:v>4000.0023080957999</c:v>
                </c:pt>
                <c:pt idx="926">
                  <c:v>4000.0023072560698</c:v>
                </c:pt>
                <c:pt idx="927">
                  <c:v>4000.0023082727698</c:v>
                </c:pt>
                <c:pt idx="928">
                  <c:v>4000.0023110572201</c:v>
                </c:pt>
                <c:pt idx="929">
                  <c:v>4000.0023155005301</c:v>
                </c:pt>
                <c:pt idx="930">
                  <c:v>4000.00232146485</c:v>
                </c:pt>
                <c:pt idx="931">
                  <c:v>4000.0023288111101</c:v>
                </c:pt>
                <c:pt idx="932">
                  <c:v>4000.00233735042</c:v>
                </c:pt>
                <c:pt idx="933">
                  <c:v>4000.0023469335902</c:v>
                </c:pt>
                <c:pt idx="934">
                  <c:v>4000.00235735367</c:v>
                </c:pt>
                <c:pt idx="935">
                  <c:v>4000.0023684130601</c:v>
                </c:pt>
                <c:pt idx="936">
                  <c:v>4000.0023799158698</c:v>
                </c:pt>
                <c:pt idx="937">
                  <c:v>4000.0023916494501</c:v>
                </c:pt>
                <c:pt idx="938">
                  <c:v>4000.0024034108001</c:v>
                </c:pt>
                <c:pt idx="939">
                  <c:v>4000.00241498675</c:v>
                </c:pt>
                <c:pt idx="940">
                  <c:v>4000.0193142275002</c:v>
                </c:pt>
                <c:pt idx="941">
                  <c:v>3999.9045678610801</c:v>
                </c:pt>
                <c:pt idx="942">
                  <c:v>3999.9001707888401</c:v>
                </c:pt>
                <c:pt idx="943">
                  <c:v>3999.89909377611</c:v>
                </c:pt>
                <c:pt idx="944">
                  <c:v>3999.8835916820199</c:v>
                </c:pt>
                <c:pt idx="945">
                  <c:v>3999.9972223285699</c:v>
                </c:pt>
                <c:pt idx="946">
                  <c:v>4000.00158475645</c:v>
                </c:pt>
                <c:pt idx="947">
                  <c:v>4000.0024986185199</c:v>
                </c:pt>
                <c:pt idx="948">
                  <c:v>4000.0025612213099</c:v>
                </c:pt>
                <c:pt idx="949">
                  <c:v>4000.00257087623</c:v>
                </c:pt>
                <c:pt idx="950">
                  <c:v>4000.0025723014401</c:v>
                </c:pt>
                <c:pt idx="951">
                  <c:v>4000.0025705257199</c:v>
                </c:pt>
                <c:pt idx="952">
                  <c:v>4000.00256647481</c:v>
                </c:pt>
                <c:pt idx="953">
                  <c:v>4000.0025603448198</c:v>
                </c:pt>
                <c:pt idx="954">
                  <c:v>4000.0025522537899</c:v>
                </c:pt>
                <c:pt idx="955">
                  <c:v>4000.0025423122702</c:v>
                </c:pt>
                <c:pt idx="956">
                  <c:v>4000.0025306399898</c:v>
                </c:pt>
                <c:pt idx="957">
                  <c:v>4000.0025173622498</c:v>
                </c:pt>
                <c:pt idx="958">
                  <c:v>4000.0025026184098</c:v>
                </c:pt>
                <c:pt idx="959">
                  <c:v>4000.0024865556502</c:v>
                </c:pt>
                <c:pt idx="960">
                  <c:v>4000.0024693334299</c:v>
                </c:pt>
                <c:pt idx="961">
                  <c:v>4000.0024511019701</c:v>
                </c:pt>
                <c:pt idx="962">
                  <c:v>4000.0024320274101</c:v>
                </c:pt>
                <c:pt idx="963">
                  <c:v>4000.0024122978102</c:v>
                </c:pt>
                <c:pt idx="964">
                  <c:v>4000.0023920640401</c:v>
                </c:pt>
                <c:pt idx="965">
                  <c:v>4000.0023715173502</c:v>
                </c:pt>
                <c:pt idx="966">
                  <c:v>4000.0023508262898</c:v>
                </c:pt>
                <c:pt idx="967">
                  <c:v>4000.0023301695101</c:v>
                </c:pt>
                <c:pt idx="968">
                  <c:v>4000.0023097123299</c:v>
                </c:pt>
                <c:pt idx="969">
                  <c:v>4000.0022896098599</c:v>
                </c:pt>
                <c:pt idx="970">
                  <c:v>4000.0022700234099</c:v>
                </c:pt>
                <c:pt idx="971">
                  <c:v>4000.00225110474</c:v>
                </c:pt>
                <c:pt idx="972">
                  <c:v>4000.0022329707999</c:v>
                </c:pt>
                <c:pt idx="973">
                  <c:v>4000.0022157589901</c:v>
                </c:pt>
                <c:pt idx="974">
                  <c:v>4000.0021995687098</c:v>
                </c:pt>
                <c:pt idx="975">
                  <c:v>4000.0021844871399</c:v>
                </c:pt>
                <c:pt idx="976">
                  <c:v>4000.0021706072698</c:v>
                </c:pt>
                <c:pt idx="977">
                  <c:v>4000.0021579755298</c:v>
                </c:pt>
                <c:pt idx="978">
                  <c:v>4000.0021466347398</c:v>
                </c:pt>
                <c:pt idx="979">
                  <c:v>4000.0021366320598</c:v>
                </c:pt>
                <c:pt idx="980">
                  <c:v>4000.0021279518401</c:v>
                </c:pt>
                <c:pt idx="981">
                  <c:v>4000.0021206017</c:v>
                </c:pt>
                <c:pt idx="982">
                  <c:v>4000.0021145402502</c:v>
                </c:pt>
                <c:pt idx="983">
                  <c:v>4000.0021097510398</c:v>
                </c:pt>
                <c:pt idx="984">
                  <c:v>4000.00210615266</c:v>
                </c:pt>
                <c:pt idx="985">
                  <c:v>4000.0021036972698</c:v>
                </c:pt>
                <c:pt idx="986">
                  <c:v>4000.0021022784099</c:v>
                </c:pt>
                <c:pt idx="987">
                  <c:v>4000.0021018092002</c:v>
                </c:pt>
                <c:pt idx="988">
                  <c:v>4000.00210218339</c:v>
                </c:pt>
                <c:pt idx="989">
                  <c:v>4000.0021032874502</c:v>
                </c:pt>
                <c:pt idx="990">
                  <c:v>4000.0021049834399</c:v>
                </c:pt>
                <c:pt idx="991">
                  <c:v>4000.0021071600299</c:v>
                </c:pt>
                <c:pt idx="992">
                  <c:v>4000.0021096555101</c:v>
                </c:pt>
                <c:pt idx="993">
                  <c:v>4000.0021123562201</c:v>
                </c:pt>
                <c:pt idx="994">
                  <c:v>4000.0021151173401</c:v>
                </c:pt>
                <c:pt idx="995">
                  <c:v>4000.0021177827698</c:v>
                </c:pt>
                <c:pt idx="996">
                  <c:v>4000.0021202427101</c:v>
                </c:pt>
                <c:pt idx="997">
                  <c:v>4000.0021223553499</c:v>
                </c:pt>
                <c:pt idx="998">
                  <c:v>4000.0021239934699</c:v>
                </c:pt>
                <c:pt idx="999">
                  <c:v>4000.0021250391901</c:v>
                </c:pt>
                <c:pt idx="1000">
                  <c:v>4000.0021253823802</c:v>
                </c:pt>
                <c:pt idx="1001">
                  <c:v>4000.0021249286501</c:v>
                </c:pt>
                <c:pt idx="1002">
                  <c:v>4000.0021235926602</c:v>
                </c:pt>
                <c:pt idx="1003">
                  <c:v>4000.0021212843699</c:v>
                </c:pt>
                <c:pt idx="1004">
                  <c:v>4000.0021179546702</c:v>
                </c:pt>
                <c:pt idx="1005">
                  <c:v>4000.0021135397201</c:v>
                </c:pt>
                <c:pt idx="1006">
                  <c:v>4000.0021080261799</c:v>
                </c:pt>
                <c:pt idx="1007">
                  <c:v>4000.0021013598898</c:v>
                </c:pt>
                <c:pt idx="1008">
                  <c:v>4000.0020935580801</c:v>
                </c:pt>
                <c:pt idx="1009">
                  <c:v>4000.0020846290599</c:v>
                </c:pt>
                <c:pt idx="1010">
                  <c:v>4000.0020745697502</c:v>
                </c:pt>
                <c:pt idx="1011">
                  <c:v>4000.0020634238799</c:v>
                </c:pt>
                <c:pt idx="1012">
                  <c:v>4000.0020512557699</c:v>
                </c:pt>
                <c:pt idx="1013">
                  <c:v>4000.00203809923</c:v>
                </c:pt>
                <c:pt idx="1014">
                  <c:v>4000.0020240403301</c:v>
                </c:pt>
                <c:pt idx="1015">
                  <c:v>4000.0020091472702</c:v>
                </c:pt>
                <c:pt idx="1016">
                  <c:v>4000.0019935180899</c:v>
                </c:pt>
                <c:pt idx="1017">
                  <c:v>4000.0019772534902</c:v>
                </c:pt>
                <c:pt idx="1018">
                  <c:v>4000.0019604337499</c:v>
                </c:pt>
                <c:pt idx="1019">
                  <c:v>4000.00194319306</c:v>
                </c:pt>
                <c:pt idx="1020">
                  <c:v>4000.00192562344</c:v>
                </c:pt>
                <c:pt idx="1021">
                  <c:v>4000.00190785417</c:v>
                </c:pt>
                <c:pt idx="1022">
                  <c:v>4000.0018899984402</c:v>
                </c:pt>
                <c:pt idx="1023">
                  <c:v>4000.0018721551401</c:v>
                </c:pt>
                <c:pt idx="1024">
                  <c:v>4000.0018544535001</c:v>
                </c:pt>
                <c:pt idx="1025">
                  <c:v>4000.0018369944301</c:v>
                </c:pt>
                <c:pt idx="1026">
                  <c:v>4000.0018198781499</c:v>
                </c:pt>
                <c:pt idx="1027">
                  <c:v>4000.0018032120302</c:v>
                </c:pt>
                <c:pt idx="1028">
                  <c:v>4000.00178707954</c:v>
                </c:pt>
                <c:pt idx="1029">
                  <c:v>4000.0017715671902</c:v>
                </c:pt>
                <c:pt idx="1030">
                  <c:v>4000.0017567473001</c:v>
                </c:pt>
                <c:pt idx="1031">
                  <c:v>4000.00174267785</c:v>
                </c:pt>
                <c:pt idx="1032">
                  <c:v>4000.0017294167601</c:v>
                </c:pt>
                <c:pt idx="1033">
                  <c:v>4000.00171701827</c:v>
                </c:pt>
                <c:pt idx="1034">
                  <c:v>4000.0017054781001</c:v>
                </c:pt>
                <c:pt idx="1035">
                  <c:v>4000.0016948644602</c:v>
                </c:pt>
                <c:pt idx="1036">
                  <c:v>4000.0016851333498</c:v>
                </c:pt>
                <c:pt idx="1037">
                  <c:v>4000.0016763224498</c:v>
                </c:pt>
                <c:pt idx="1038">
                  <c:v>4000.0016683912399</c:v>
                </c:pt>
                <c:pt idx="1039">
                  <c:v>4000.0016613196299</c:v>
                </c:pt>
                <c:pt idx="1040">
                  <c:v>4000.00165508487</c:v>
                </c:pt>
                <c:pt idx="1041">
                  <c:v>4000.00164959934</c:v>
                </c:pt>
                <c:pt idx="1042">
                  <c:v>4000.0016448623301</c:v>
                </c:pt>
                <c:pt idx="1043">
                  <c:v>4000.0016407725102</c:v>
                </c:pt>
                <c:pt idx="1044">
                  <c:v>4000.0016372609298</c:v>
                </c:pt>
                <c:pt idx="1045">
                  <c:v>4000.0016342603799</c:v>
                </c:pt>
                <c:pt idx="1046">
                  <c:v>4000.0016316819801</c:v>
                </c:pt>
                <c:pt idx="1047">
                  <c:v>4000.00162944474</c:v>
                </c:pt>
                <c:pt idx="1048">
                  <c:v>4000.00162744108</c:v>
                </c:pt>
                <c:pt idx="1049">
                  <c:v>4000.0016255988899</c:v>
                </c:pt>
                <c:pt idx="1050">
                  <c:v>4000.0016238159501</c:v>
                </c:pt>
                <c:pt idx="1051">
                  <c:v>4000.0016219980098</c:v>
                </c:pt>
                <c:pt idx="1052">
                  <c:v>4000.0016200548798</c:v>
                </c:pt>
                <c:pt idx="1053">
                  <c:v>4000.0016179091799</c:v>
                </c:pt>
                <c:pt idx="1054">
                  <c:v>4000.0016154648501</c:v>
                </c:pt>
                <c:pt idx="1055">
                  <c:v>4000.0205246160799</c:v>
                </c:pt>
                <c:pt idx="1056">
                  <c:v>3999.9039041624601</c:v>
                </c:pt>
                <c:pt idx="1057">
                  <c:v>3999.8993535988502</c:v>
                </c:pt>
                <c:pt idx="1058">
                  <c:v>3999.8982371586499</c:v>
                </c:pt>
                <c:pt idx="1059">
                  <c:v>3999.8807662440499</c:v>
                </c:pt>
                <c:pt idx="1060">
                  <c:v>3999.99618415328</c:v>
                </c:pt>
                <c:pt idx="1061">
                  <c:v>4000.0006676263702</c:v>
                </c:pt>
                <c:pt idx="1062">
                  <c:v>4000.0015895931601</c:v>
                </c:pt>
                <c:pt idx="1063">
                  <c:v>4000.0016440741101</c:v>
                </c:pt>
                <c:pt idx="1064">
                  <c:v>4000.0016449733698</c:v>
                </c:pt>
                <c:pt idx="1065">
                  <c:v>4000.0016385082399</c:v>
                </c:pt>
                <c:pt idx="1066">
                  <c:v>4000.00162983981</c:v>
                </c:pt>
                <c:pt idx="1067">
                  <c:v>4000.0016199403099</c:v>
                </c:pt>
                <c:pt idx="1068">
                  <c:v>4000.00160902058</c:v>
                </c:pt>
                <c:pt idx="1069">
                  <c:v>4000.0015972084502</c:v>
                </c:pt>
                <c:pt idx="1070">
                  <c:v>4000.00158460791</c:v>
                </c:pt>
                <c:pt idx="1071">
                  <c:v>4000.0015713256298</c:v>
                </c:pt>
                <c:pt idx="1072">
                  <c:v>4000.0015574627</c:v>
                </c:pt>
                <c:pt idx="1073">
                  <c:v>4000.00154310784</c:v>
                </c:pt>
                <c:pt idx="1074">
                  <c:v>4000.0015283553898</c:v>
                </c:pt>
                <c:pt idx="1075">
                  <c:v>4000.0015132998601</c:v>
                </c:pt>
                <c:pt idx="1076">
                  <c:v>4000.0014980343299</c:v>
                </c:pt>
                <c:pt idx="1077">
                  <c:v>4000.00148263239</c:v>
                </c:pt>
                <c:pt idx="1078">
                  <c:v>4000.0014672004199</c:v>
                </c:pt>
                <c:pt idx="1079">
                  <c:v>4000.0014517897798</c:v>
                </c:pt>
                <c:pt idx="1080">
                  <c:v>4000.0014365045799</c:v>
                </c:pt>
                <c:pt idx="1081">
                  <c:v>4000.0014214083699</c:v>
                </c:pt>
                <c:pt idx="1082">
                  <c:v>4000.0014065655901</c:v>
                </c:pt>
                <c:pt idx="1083">
                  <c:v>4000.0013920481601</c:v>
                </c:pt>
                <c:pt idx="1084">
                  <c:v>4000.0013779065298</c:v>
                </c:pt>
                <c:pt idx="1085">
                  <c:v>4000.0013642019399</c:v>
                </c:pt>
                <c:pt idx="1086">
                  <c:v>4000.0013509720702</c:v>
                </c:pt>
                <c:pt idx="1087">
                  <c:v>4000.0013382747102</c:v>
                </c:pt>
                <c:pt idx="1088">
                  <c:v>4000.0013260978499</c:v>
                </c:pt>
                <c:pt idx="1089">
                  <c:v>4000.0013145084599</c:v>
                </c:pt>
                <c:pt idx="1090">
                  <c:v>4000.00130350786</c:v>
                </c:pt>
                <c:pt idx="1091">
                  <c:v>4000.0012931034398</c:v>
                </c:pt>
                <c:pt idx="1092">
                  <c:v>4000.00128329161</c:v>
                </c:pt>
                <c:pt idx="1093">
                  <c:v>4000.00127407739</c:v>
                </c:pt>
                <c:pt idx="1094">
                  <c:v>4000.0012654430502</c:v>
                </c:pt>
                <c:pt idx="1095">
                  <c:v>4000.0012573633599</c:v>
                </c:pt>
                <c:pt idx="1096">
                  <c:v>4000.0012498257502</c:v>
                </c:pt>
                <c:pt idx="1097">
                  <c:v>4000.0012427717502</c:v>
                </c:pt>
                <c:pt idx="1098">
                  <c:v>4000.00123619124</c:v>
                </c:pt>
                <c:pt idx="1099">
                  <c:v>4000.0012300262001</c:v>
                </c:pt>
                <c:pt idx="1100">
                  <c:v>4000.0012242289599</c:v>
                </c:pt>
                <c:pt idx="1101">
                  <c:v>4000.0012187586399</c:v>
                </c:pt>
                <c:pt idx="1102">
                  <c:v>4000.0012135490401</c:v>
                </c:pt>
                <c:pt idx="1103">
                  <c:v>4000.0012085502599</c:v>
                </c:pt>
                <c:pt idx="1104">
                  <c:v>4000.00120370377</c:v>
                </c:pt>
                <c:pt idx="1105">
                  <c:v>4000.0011989479999</c:v>
                </c:pt>
                <c:pt idx="1106">
                  <c:v>4000.00119423362</c:v>
                </c:pt>
                <c:pt idx="1107">
                  <c:v>4000.0011894986401</c:v>
                </c:pt>
                <c:pt idx="1108">
                  <c:v>4000.0011846797001</c:v>
                </c:pt>
                <c:pt idx="1109">
                  <c:v>4000.0011797300399</c:v>
                </c:pt>
                <c:pt idx="1110">
                  <c:v>4000.00117459787</c:v>
                </c:pt>
                <c:pt idx="1111">
                  <c:v>4000.0011692355201</c:v>
                </c:pt>
                <c:pt idx="1112">
                  <c:v>4000.0011636037202</c:v>
                </c:pt>
                <c:pt idx="1113">
                  <c:v>4000.00115764881</c:v>
                </c:pt>
                <c:pt idx="1114">
                  <c:v>4000.0011513520299</c:v>
                </c:pt>
                <c:pt idx="1115">
                  <c:v>4000.0011446816602</c:v>
                </c:pt>
                <c:pt idx="1116">
                  <c:v>4000.00113761073</c:v>
                </c:pt>
                <c:pt idx="1117">
                  <c:v>4000.0011301125901</c:v>
                </c:pt>
                <c:pt idx="1118">
                  <c:v>4000.0011221924501</c:v>
                </c:pt>
                <c:pt idx="1119">
                  <c:v>4000.0011138305499</c:v>
                </c:pt>
                <c:pt idx="1120">
                  <c:v>4000.0011050425001</c:v>
                </c:pt>
                <c:pt idx="1121">
                  <c:v>4000.00109580857</c:v>
                </c:pt>
                <c:pt idx="1122">
                  <c:v>4000.0010861644</c:v>
                </c:pt>
                <c:pt idx="1123">
                  <c:v>4000.0010761192102</c:v>
                </c:pt>
                <c:pt idx="1124">
                  <c:v>4000.0010656827399</c:v>
                </c:pt>
                <c:pt idx="1125">
                  <c:v>4000.0010549050799</c:v>
                </c:pt>
                <c:pt idx="1126">
                  <c:v>4000.0010437947799</c:v>
                </c:pt>
                <c:pt idx="1127">
                  <c:v>4000.0010323936299</c:v>
                </c:pt>
                <c:pt idx="1128">
                  <c:v>4000.00102075216</c:v>
                </c:pt>
                <c:pt idx="1129">
                  <c:v>4000.0010088894401</c:v>
                </c:pt>
                <c:pt idx="1130">
                  <c:v>4000.0009968763302</c:v>
                </c:pt>
                <c:pt idx="1131">
                  <c:v>4000.0009847220299</c:v>
                </c:pt>
                <c:pt idx="1132">
                  <c:v>4000.0009725066002</c:v>
                </c:pt>
                <c:pt idx="1133">
                  <c:v>4000.00096027264</c:v>
                </c:pt>
                <c:pt idx="1134">
                  <c:v>4000.00094804017</c:v>
                </c:pt>
                <c:pt idx="1135">
                  <c:v>4000.00093588456</c:v>
                </c:pt>
                <c:pt idx="1136">
                  <c:v>4000.0009238294501</c:v>
                </c:pt>
                <c:pt idx="1137">
                  <c:v>4000.00091194892</c:v>
                </c:pt>
                <c:pt idx="1138">
                  <c:v>4000.0009002362499</c:v>
                </c:pt>
                <c:pt idx="1139">
                  <c:v>4000.0008887817298</c:v>
                </c:pt>
                <c:pt idx="1140">
                  <c:v>4000.00087758574</c:v>
                </c:pt>
                <c:pt idx="1141">
                  <c:v>4000.0008666930698</c:v>
                </c:pt>
                <c:pt idx="1142">
                  <c:v>4000.0008561188902</c:v>
                </c:pt>
                <c:pt idx="1143">
                  <c:v>4000.0008459118399</c:v>
                </c:pt>
                <c:pt idx="1144">
                  <c:v>4000.0008360679599</c:v>
                </c:pt>
                <c:pt idx="1145">
                  <c:v>4000.0008266114701</c:v>
                </c:pt>
                <c:pt idx="1146">
                  <c:v>4000.0008175456101</c:v>
                </c:pt>
                <c:pt idx="1147">
                  <c:v>4000.0008088924301</c:v>
                </c:pt>
                <c:pt idx="1148">
                  <c:v>4000.0008006272601</c:v>
                </c:pt>
                <c:pt idx="1149">
                  <c:v>4000.0007927639399</c:v>
                </c:pt>
                <c:pt idx="1150">
                  <c:v>4000.00078529866</c:v>
                </c:pt>
                <c:pt idx="1151">
                  <c:v>4000.0007781979698</c:v>
                </c:pt>
                <c:pt idx="1152">
                  <c:v>4000.0007714592898</c:v>
                </c:pt>
                <c:pt idx="1153">
                  <c:v>4000.00076505487</c:v>
                </c:pt>
                <c:pt idx="1154">
                  <c:v>4000.0007589750098</c:v>
                </c:pt>
                <c:pt idx="1155">
                  <c:v>4000.00075316731</c:v>
                </c:pt>
                <c:pt idx="1156">
                  <c:v>4000.0007476228302</c:v>
                </c:pt>
                <c:pt idx="1157">
                  <c:v>4000.0007423062002</c:v>
                </c:pt>
                <c:pt idx="1158">
                  <c:v>4000.0007371696101</c:v>
                </c:pt>
                <c:pt idx="1159">
                  <c:v>4000.0007321961398</c:v>
                </c:pt>
                <c:pt idx="1160">
                  <c:v>4000.0007273332799</c:v>
                </c:pt>
                <c:pt idx="1161">
                  <c:v>4000.00072255122</c:v>
                </c:pt>
                <c:pt idx="1162">
                  <c:v>4000.00071780588</c:v>
                </c:pt>
                <c:pt idx="1163">
                  <c:v>4000.0007130792501</c:v>
                </c:pt>
                <c:pt idx="1164">
                  <c:v>4000.0007083201699</c:v>
                </c:pt>
                <c:pt idx="1165">
                  <c:v>4000.00070348797</c:v>
                </c:pt>
                <c:pt idx="1166">
                  <c:v>4000.0006985700702</c:v>
                </c:pt>
                <c:pt idx="1167">
                  <c:v>4000.0006935224801</c:v>
                </c:pt>
                <c:pt idx="1168">
                  <c:v>4000.0006883148199</c:v>
                </c:pt>
                <c:pt idx="1169">
                  <c:v>4000.0006829406698</c:v>
                </c:pt>
                <c:pt idx="1170">
                  <c:v>4000.0006773550299</c:v>
                </c:pt>
                <c:pt idx="1171">
                  <c:v>4000.0006715547602</c:v>
                </c:pt>
                <c:pt idx="1172">
                  <c:v>4000.0006655205798</c:v>
                </c:pt>
                <c:pt idx="1173">
                  <c:v>4000.0006592386098</c:v>
                </c:pt>
                <c:pt idx="1174">
                  <c:v>4000.0006526944399</c:v>
                </c:pt>
                <c:pt idx="1175">
                  <c:v>4000.0006459015699</c:v>
                </c:pt>
                <c:pt idx="1176">
                  <c:v>4000.0006388530001</c:v>
                </c:pt>
                <c:pt idx="1177">
                  <c:v>4000.0006315380801</c:v>
                </c:pt>
                <c:pt idx="1178">
                  <c:v>4000.0006239909399</c:v>
                </c:pt>
                <c:pt idx="1179">
                  <c:v>4000.0006161880901</c:v>
                </c:pt>
                <c:pt idx="1180">
                  <c:v>4000.0006081695101</c:v>
                </c:pt>
                <c:pt idx="1181">
                  <c:v>4000.0005999448499</c:v>
                </c:pt>
                <c:pt idx="1182">
                  <c:v>4000.0005915307602</c:v>
                </c:pt>
                <c:pt idx="1183">
                  <c:v>4000.0005829511701</c:v>
                </c:pt>
                <c:pt idx="1184">
                  <c:v>4000.0005742205599</c:v>
                </c:pt>
                <c:pt idx="1185">
                  <c:v>4000.0005653859698</c:v>
                </c:pt>
                <c:pt idx="1186">
                  <c:v>4000.0005564491198</c:v>
                </c:pt>
                <c:pt idx="1187">
                  <c:v>4000.0005474556001</c:v>
                </c:pt>
                <c:pt idx="1188">
                  <c:v>4000.0005384322599</c:v>
                </c:pt>
                <c:pt idx="1189">
                  <c:v>4000.0005294043099</c:v>
                </c:pt>
                <c:pt idx="1190">
                  <c:v>4000.00052039926</c:v>
                </c:pt>
                <c:pt idx="1191">
                  <c:v>4000.00051145214</c:v>
                </c:pt>
                <c:pt idx="1192">
                  <c:v>4000.0005025969699</c:v>
                </c:pt>
                <c:pt idx="1193">
                  <c:v>4000.0004938345301</c:v>
                </c:pt>
                <c:pt idx="1194">
                  <c:v>4000.0004852240199</c:v>
                </c:pt>
                <c:pt idx="1195">
                  <c:v>4000.0004767708001</c:v>
                </c:pt>
                <c:pt idx="1196">
                  <c:v>4000.0004684933501</c:v>
                </c:pt>
                <c:pt idx="1197">
                  <c:v>4000.0004604290398</c:v>
                </c:pt>
                <c:pt idx="1198">
                  <c:v>4000.0004525801201</c:v>
                </c:pt>
                <c:pt idx="1199">
                  <c:v>4000.0004449662101</c:v>
                </c:pt>
                <c:pt idx="1200">
                  <c:v>4000.0004375981798</c:v>
                </c:pt>
                <c:pt idx="1201">
                  <c:v>4000.0004304940899</c:v>
                </c:pt>
                <c:pt idx="1202">
                  <c:v>4000.0004236453601</c:v>
                </c:pt>
                <c:pt idx="1203">
                  <c:v>4000.00041706314</c:v>
                </c:pt>
                <c:pt idx="1204">
                  <c:v>4000.0004107514501</c:v>
                </c:pt>
                <c:pt idx="1205">
                  <c:v>4000.0004047043099</c:v>
                </c:pt>
                <c:pt idx="1206">
                  <c:v>4000.0003989111801</c:v>
                </c:pt>
                <c:pt idx="1207">
                  <c:v>4000.0003933755902</c:v>
                </c:pt>
                <c:pt idx="1208">
                  <c:v>4000.00038808103</c:v>
                </c:pt>
                <c:pt idx="1209">
                  <c:v>4000.0003830103001</c:v>
                </c:pt>
                <c:pt idx="1210">
                  <c:v>4000.0003781557198</c:v>
                </c:pt>
                <c:pt idx="1211">
                  <c:v>4000.0003734961101</c:v>
                </c:pt>
                <c:pt idx="1212">
                  <c:v>4000.0003690103999</c:v>
                </c:pt>
                <c:pt idx="1213">
                  <c:v>4000.0003646884702</c:v>
                </c:pt>
                <c:pt idx="1214">
                  <c:v>4000.0003604979502</c:v>
                </c:pt>
                <c:pt idx="1215">
                  <c:v>4000.0003564229301</c:v>
                </c:pt>
                <c:pt idx="1216">
                  <c:v>4000.0003524405302</c:v>
                </c:pt>
                <c:pt idx="1217">
                  <c:v>4000.00034851996</c:v>
                </c:pt>
                <c:pt idx="1218">
                  <c:v>4000.0003446481801</c:v>
                </c:pt>
                <c:pt idx="1219">
                  <c:v>4000.0003407988502</c:v>
                </c:pt>
                <c:pt idx="1220">
                  <c:v>4000.00033695302</c:v>
                </c:pt>
                <c:pt idx="1221">
                  <c:v>4000.00033306969</c:v>
                </c:pt>
                <c:pt idx="1222">
                  <c:v>4000.00032915973</c:v>
                </c:pt>
                <c:pt idx="1223">
                  <c:v>4000.0003251779299</c:v>
                </c:pt>
                <c:pt idx="1224">
                  <c:v>4000.00032112708</c:v>
                </c:pt>
                <c:pt idx="1225">
                  <c:v>4000.00031697236</c:v>
                </c:pt>
                <c:pt idx="1226">
                  <c:v>4000.0003127169498</c:v>
                </c:pt>
                <c:pt idx="1227">
                  <c:v>4000.0003083298998</c:v>
                </c:pt>
                <c:pt idx="1228">
                  <c:v>4000.00030382768</c:v>
                </c:pt>
                <c:pt idx="1229">
                  <c:v>4000.0002991675401</c:v>
                </c:pt>
                <c:pt idx="1230">
                  <c:v>4000.0002943813902</c:v>
                </c:pt>
                <c:pt idx="1231">
                  <c:v>4000.00028944833</c:v>
                </c:pt>
                <c:pt idx="1232">
                  <c:v>4000.0002843563798</c:v>
                </c:pt>
                <c:pt idx="1233">
                  <c:v>4000.00027912716</c:v>
                </c:pt>
                <c:pt idx="1234">
                  <c:v>4000.0002737554501</c:v>
                </c:pt>
                <c:pt idx="1235">
                  <c:v>4000.0002682510999</c:v>
                </c:pt>
                <c:pt idx="1236">
                  <c:v>4000.00026260816</c:v>
                </c:pt>
                <c:pt idx="1237">
                  <c:v>4000.00025686457</c:v>
                </c:pt>
                <c:pt idx="1238">
                  <c:v>4000.0002510008399</c:v>
                </c:pt>
                <c:pt idx="1239">
                  <c:v>4000.0002450502002</c:v>
                </c:pt>
                <c:pt idx="1240">
                  <c:v>4000.0002390239101</c:v>
                </c:pt>
                <c:pt idx="1241">
                  <c:v>4000.0002329205799</c:v>
                </c:pt>
                <c:pt idx="1242">
                  <c:v>4000.0002267892</c:v>
                </c:pt>
                <c:pt idx="1243">
                  <c:v>4000.0002206201998</c:v>
                </c:pt>
                <c:pt idx="1244">
                  <c:v>4000.0002144386799</c:v>
                </c:pt>
                <c:pt idx="1245">
                  <c:v>4000.0002082662099</c:v>
                </c:pt>
                <c:pt idx="1246">
                  <c:v>4000.00020211419</c:v>
                </c:pt>
                <c:pt idx="1247">
                  <c:v>4000.00019601129</c:v>
                </c:pt>
                <c:pt idx="1248">
                  <c:v>4000.0001899680301</c:v>
                </c:pt>
                <c:pt idx="1249">
                  <c:v>4000.0001839934798</c:v>
                </c:pt>
                <c:pt idx="1250">
                  <c:v>4000.0001781225901</c:v>
                </c:pt>
                <c:pt idx="1251">
                  <c:v>4000.0001723589298</c:v>
                </c:pt>
                <c:pt idx="1252">
                  <c:v>4000.0001667122701</c:v>
                </c:pt>
                <c:pt idx="1253">
                  <c:v>4000.0001611979301</c:v>
                </c:pt>
                <c:pt idx="1254">
                  <c:v>4000.00015583615</c:v>
                </c:pt>
                <c:pt idx="1255">
                  <c:v>4000.0001506216699</c:v>
                </c:pt>
                <c:pt idx="1256">
                  <c:v>4000.0001455847801</c:v>
                </c:pt>
                <c:pt idx="1257">
                  <c:v>4000.0001406955398</c:v>
                </c:pt>
                <c:pt idx="1258">
                  <c:v>4000.0001359944299</c:v>
                </c:pt>
                <c:pt idx="1259">
                  <c:v>4000.0001314636902</c:v>
                </c:pt>
                <c:pt idx="1260">
                  <c:v>4000.00012711408</c:v>
                </c:pt>
                <c:pt idx="1261">
                  <c:v>4000.0001229363302</c:v>
                </c:pt>
                <c:pt idx="1262">
                  <c:v>4000.0001189301802</c:v>
                </c:pt>
                <c:pt idx="1263">
                  <c:v>4000.0001150941398</c:v>
                </c:pt>
                <c:pt idx="1264">
                  <c:v>4000.0001114233</c:v>
                </c:pt>
                <c:pt idx="1265">
                  <c:v>4000.0001079010799</c:v>
                </c:pt>
                <c:pt idx="1266">
                  <c:v>4000.0001045238801</c:v>
                </c:pt>
                <c:pt idx="1267">
                  <c:v>4000.0001012932598</c:v>
                </c:pt>
                <c:pt idx="1268">
                  <c:v>4000.0000981728799</c:v>
                </c:pt>
                <c:pt idx="1269">
                  <c:v>4000.0000951714101</c:v>
                </c:pt>
                <c:pt idx="1270">
                  <c:v>4000.00009226677</c:v>
                </c:pt>
                <c:pt idx="1271">
                  <c:v>4000.0000894478198</c:v>
                </c:pt>
                <c:pt idx="1272">
                  <c:v>4000.0000867018498</c:v>
                </c:pt>
                <c:pt idx="1273">
                  <c:v>4000.0000840105099</c:v>
                </c:pt>
                <c:pt idx="1274">
                  <c:v>4000.0000813576698</c:v>
                </c:pt>
                <c:pt idx="1275">
                  <c:v>4000.0000787445601</c:v>
                </c:pt>
                <c:pt idx="1276">
                  <c:v>4000.0000761364599</c:v>
                </c:pt>
                <c:pt idx="1277">
                  <c:v>4000.0000735349399</c:v>
                </c:pt>
                <c:pt idx="1278">
                  <c:v>4000.0000709221299</c:v>
                </c:pt>
                <c:pt idx="1279">
                  <c:v>4000.00006827583</c:v>
                </c:pt>
                <c:pt idx="1280">
                  <c:v>4000.0000656089101</c:v>
                </c:pt>
                <c:pt idx="1281">
                  <c:v>4000.0000628840098</c:v>
                </c:pt>
                <c:pt idx="1282">
                  <c:v>4000.0000601134898</c:v>
                </c:pt>
                <c:pt idx="1283">
                  <c:v>4000.0000572797899</c:v>
                </c:pt>
                <c:pt idx="1284">
                  <c:v>4000.00005436633</c:v>
                </c:pt>
                <c:pt idx="1285">
                  <c:v>4000.0000513914501</c:v>
                </c:pt>
                <c:pt idx="1286">
                  <c:v>4000.00004833291</c:v>
                </c:pt>
                <c:pt idx="1287">
                  <c:v>4000.0000451958799</c:v>
                </c:pt>
                <c:pt idx="1288">
                  <c:v>4000.0000419756402</c:v>
                </c:pt>
                <c:pt idx="1289">
                  <c:v>4000.00003867736</c:v>
                </c:pt>
                <c:pt idx="1290">
                  <c:v>4000.0000352950601</c:v>
                </c:pt>
                <c:pt idx="1291">
                  <c:v>4000.00003183629</c:v>
                </c:pt>
                <c:pt idx="1292">
                  <c:v>4000.00002831649</c:v>
                </c:pt>
                <c:pt idx="1293">
                  <c:v>4000.0000247160701</c:v>
                </c:pt>
                <c:pt idx="1294">
                  <c:v>4000.00002106076</c:v>
                </c:pt>
                <c:pt idx="1295">
                  <c:v>4000.00001735658</c:v>
                </c:pt>
                <c:pt idx="1296">
                  <c:v>4000.00001359724</c:v>
                </c:pt>
                <c:pt idx="1297">
                  <c:v>4000.0000098232799</c:v>
                </c:pt>
                <c:pt idx="1298">
                  <c:v>4000.0000060001998</c:v>
                </c:pt>
                <c:pt idx="1299">
                  <c:v>4000.0000021884398</c:v>
                </c:pt>
                <c:pt idx="1300">
                  <c:v>3999.99999834965</c:v>
                </c:pt>
                <c:pt idx="1301">
                  <c:v>3999.99999453388</c:v>
                </c:pt>
                <c:pt idx="1302">
                  <c:v>3999.9999907250499</c:v>
                </c:pt>
                <c:pt idx="1303">
                  <c:v>3999.9999869593698</c:v>
                </c:pt>
                <c:pt idx="1304">
                  <c:v>3999.99998322382</c:v>
                </c:pt>
                <c:pt idx="1305">
                  <c:v>3999.9999795376498</c:v>
                </c:pt>
                <c:pt idx="1306">
                  <c:v>3999.9999759215698</c:v>
                </c:pt>
                <c:pt idx="1307">
                  <c:v>3999.99997236741</c:v>
                </c:pt>
                <c:pt idx="1308">
                  <c:v>3999.99996889468</c:v>
                </c:pt>
                <c:pt idx="1309">
                  <c:v>3999.9999655177999</c:v>
                </c:pt>
                <c:pt idx="1310">
                  <c:v>3999.9999622263299</c:v>
                </c:pt>
                <c:pt idx="1311">
                  <c:v>3999.9999590357802</c:v>
                </c:pt>
                <c:pt idx="1312">
                  <c:v>3999.99995594951</c:v>
                </c:pt>
                <c:pt idx="1313">
                  <c:v>3999.9999529773499</c:v>
                </c:pt>
                <c:pt idx="1314">
                  <c:v>3999.9999501258799</c:v>
                </c:pt>
                <c:pt idx="1315">
                  <c:v>3999.9999473818598</c:v>
                </c:pt>
                <c:pt idx="1316">
                  <c:v>3999.9999447497698</c:v>
                </c:pt>
                <c:pt idx="1317">
                  <c:v>3999.9999422444498</c:v>
                </c:pt>
                <c:pt idx="1318">
                  <c:v>3999.9999398499699</c:v>
                </c:pt>
                <c:pt idx="1319">
                  <c:v>3999.9999375578</c:v>
                </c:pt>
                <c:pt idx="1320">
                  <c:v>3999.9999353950202</c:v>
                </c:pt>
                <c:pt idx="1321">
                  <c:v>3999.9999333249102</c:v>
                </c:pt>
                <c:pt idx="1322">
                  <c:v>3999.9999313541098</c:v>
                </c:pt>
                <c:pt idx="1323">
                  <c:v>3999.9999294823001</c:v>
                </c:pt>
                <c:pt idx="1324">
                  <c:v>3999.9999276979702</c:v>
                </c:pt>
                <c:pt idx="1325">
                  <c:v>3999.9999259905399</c:v>
                </c:pt>
                <c:pt idx="1326">
                  <c:v>3999.9999243584998</c:v>
                </c:pt>
                <c:pt idx="1327">
                  <c:v>3999.99992278528</c:v>
                </c:pt>
                <c:pt idx="1328">
                  <c:v>3999.9999212696898</c:v>
                </c:pt>
                <c:pt idx="1329">
                  <c:v>3999.99991980192</c:v>
                </c:pt>
                <c:pt idx="1330">
                  <c:v>3999.99991837163</c:v>
                </c:pt>
                <c:pt idx="1331">
                  <c:v>3999.9999169678399</c:v>
                </c:pt>
                <c:pt idx="1332">
                  <c:v>3999.9999155754299</c:v>
                </c:pt>
                <c:pt idx="1333">
                  <c:v>3999.9999142102001</c:v>
                </c:pt>
                <c:pt idx="1334">
                  <c:v>3999.99991283899</c:v>
                </c:pt>
                <c:pt idx="1335">
                  <c:v>3999.99991146193</c:v>
                </c:pt>
                <c:pt idx="1336">
                  <c:v>3999.9999100761202</c:v>
                </c:pt>
                <c:pt idx="1337">
                  <c:v>3999.9999086606299</c:v>
                </c:pt>
                <c:pt idx="1338">
                  <c:v>3999.99990723058</c:v>
                </c:pt>
                <c:pt idx="1339">
                  <c:v>3999.9999057650698</c:v>
                </c:pt>
                <c:pt idx="1340">
                  <c:v>3999.9999042596201</c:v>
                </c:pt>
                <c:pt idx="1341">
                  <c:v>3999.9999027214199</c:v>
                </c:pt>
                <c:pt idx="1342">
                  <c:v>3999.9999011402001</c:v>
                </c:pt>
                <c:pt idx="1343">
                  <c:v>3999.9998995077099</c:v>
                </c:pt>
                <c:pt idx="1344">
                  <c:v>3999.9998978315002</c:v>
                </c:pt>
                <c:pt idx="1345">
                  <c:v>3999.9998961125302</c:v>
                </c:pt>
                <c:pt idx="1346">
                  <c:v>3999.9998943444202</c:v>
                </c:pt>
                <c:pt idx="1347">
                  <c:v>3999.99989252962</c:v>
                </c:pt>
                <c:pt idx="1348">
                  <c:v>3999.9998906800402</c:v>
                </c:pt>
                <c:pt idx="1349">
                  <c:v>3999.9998887809102</c:v>
                </c:pt>
                <c:pt idx="1350">
                  <c:v>3999.9998868583398</c:v>
                </c:pt>
                <c:pt idx="1351">
                  <c:v>3999.9998848854998</c:v>
                </c:pt>
                <c:pt idx="1352">
                  <c:v>3999.9998829022502</c:v>
                </c:pt>
                <c:pt idx="1353">
                  <c:v>3999.9998808919099</c:v>
                </c:pt>
                <c:pt idx="1354">
                  <c:v>3999.9998788682501</c:v>
                </c:pt>
                <c:pt idx="1355">
                  <c:v>3999.9998768402502</c:v>
                </c:pt>
                <c:pt idx="1356">
                  <c:v>3999.9998748029202</c:v>
                </c:pt>
                <c:pt idx="1357">
                  <c:v>3999.9998727622401</c:v>
                </c:pt>
                <c:pt idx="1358">
                  <c:v>3999.9998707532</c:v>
                </c:pt>
                <c:pt idx="1359">
                  <c:v>3999.9998687481102</c:v>
                </c:pt>
                <c:pt idx="1360">
                  <c:v>3999.9998667693699</c:v>
                </c:pt>
                <c:pt idx="1361">
                  <c:v>3999.9998648230198</c:v>
                </c:pt>
                <c:pt idx="1362">
                  <c:v>3999.99986291918</c:v>
                </c:pt>
                <c:pt idx="1363">
                  <c:v>3999.99986105782</c:v>
                </c:pt>
                <c:pt idx="1364">
                  <c:v>3999.9998592513298</c:v>
                </c:pt>
                <c:pt idx="1365">
                  <c:v>3999.9998574910001</c:v>
                </c:pt>
                <c:pt idx="1366">
                  <c:v>3999.99985579349</c:v>
                </c:pt>
                <c:pt idx="1367">
                  <c:v>3999.9998541636501</c:v>
                </c:pt>
                <c:pt idx="1368">
                  <c:v>3999.99985260414</c:v>
                </c:pt>
                <c:pt idx="1369">
                  <c:v>3999.9998511178401</c:v>
                </c:pt>
                <c:pt idx="1370">
                  <c:v>3999.9998496973599</c:v>
                </c:pt>
                <c:pt idx="1371">
                  <c:v>3999.9998483567401</c:v>
                </c:pt>
                <c:pt idx="1372">
                  <c:v>3999.99984709202</c:v>
                </c:pt>
                <c:pt idx="1373">
                  <c:v>3999.9998459095</c:v>
                </c:pt>
                <c:pt idx="1374">
                  <c:v>3999.9998448016299</c:v>
                </c:pt>
                <c:pt idx="1375">
                  <c:v>3999.9998437600698</c:v>
                </c:pt>
                <c:pt idx="1376">
                  <c:v>3999.9998428050799</c:v>
                </c:pt>
                <c:pt idx="1377">
                  <c:v>3999.9998419109402</c:v>
                </c:pt>
                <c:pt idx="1378">
                  <c:v>3999.9998410892399</c:v>
                </c:pt>
                <c:pt idx="1379">
                  <c:v>3999.9998403361201</c:v>
                </c:pt>
                <c:pt idx="1380">
                  <c:v>3999.9998396329202</c:v>
                </c:pt>
                <c:pt idx="1381">
                  <c:v>3999.9998389995999</c:v>
                </c:pt>
                <c:pt idx="1382">
                  <c:v>3999.9998384033402</c:v>
                </c:pt>
                <c:pt idx="1383">
                  <c:v>3999.99983786436</c:v>
                </c:pt>
                <c:pt idx="1384">
                  <c:v>3999.99983736382</c:v>
                </c:pt>
                <c:pt idx="1385">
                  <c:v>3999.9998368972501</c:v>
                </c:pt>
                <c:pt idx="1386">
                  <c:v>3999.9998364517401</c:v>
                </c:pt>
                <c:pt idx="1387">
                  <c:v>3999.9998360407799</c:v>
                </c:pt>
                <c:pt idx="1388">
                  <c:v>3999.9998356421902</c:v>
                </c:pt>
                <c:pt idx="1389">
                  <c:v>3999.9998352573398</c:v>
                </c:pt>
                <c:pt idx="1390">
                  <c:v>3999.9998348745098</c:v>
                </c:pt>
                <c:pt idx="1391">
                  <c:v>3999.9998344985602</c:v>
                </c:pt>
                <c:pt idx="1392">
                  <c:v>3999.9998341170599</c:v>
                </c:pt>
                <c:pt idx="1393">
                  <c:v>3999.9998337287402</c:v>
                </c:pt>
                <c:pt idx="1394">
                  <c:v>3999.9998333233898</c:v>
                </c:pt>
                <c:pt idx="1395">
                  <c:v>3999.9998329012201</c:v>
                </c:pt>
                <c:pt idx="1396">
                  <c:v>3999.9998324615199</c:v>
                </c:pt>
                <c:pt idx="1397">
                  <c:v>3999.99983199492</c:v>
                </c:pt>
                <c:pt idx="1398">
                  <c:v>3999.99983151179</c:v>
                </c:pt>
                <c:pt idx="1399">
                  <c:v>3999.9998309953999</c:v>
                </c:pt>
                <c:pt idx="1400">
                  <c:v>3999.9998304516598</c:v>
                </c:pt>
                <c:pt idx="1401">
                  <c:v>3999.9998298795899</c:v>
                </c:pt>
                <c:pt idx="1402">
                  <c:v>3999.9998292754399</c:v>
                </c:pt>
                <c:pt idx="1403">
                  <c:v>3999.99982864715</c:v>
                </c:pt>
                <c:pt idx="1404">
                  <c:v>3999.9998279964302</c:v>
                </c:pt>
                <c:pt idx="1405">
                  <c:v>3999.9998273093902</c:v>
                </c:pt>
                <c:pt idx="1406">
                  <c:v>3999.9998266062098</c:v>
                </c:pt>
                <c:pt idx="1407">
                  <c:v>3999.9998258809401</c:v>
                </c:pt>
                <c:pt idx="1408">
                  <c:v>3999.9998251347001</c:v>
                </c:pt>
                <c:pt idx="1409">
                  <c:v>3999.9998243751202</c:v>
                </c:pt>
                <c:pt idx="1410">
                  <c:v>3999.9998236107299</c:v>
                </c:pt>
                <c:pt idx="1411">
                  <c:v>3999.9998228222598</c:v>
                </c:pt>
                <c:pt idx="1412">
                  <c:v>3999.9998220501502</c:v>
                </c:pt>
                <c:pt idx="1413">
                  <c:v>3999.9998212693199</c:v>
                </c:pt>
                <c:pt idx="1414">
                  <c:v>3999.9998204980602</c:v>
                </c:pt>
                <c:pt idx="1415">
                  <c:v>3999.9998197275299</c:v>
                </c:pt>
                <c:pt idx="1416">
                  <c:v>3999.9998189846801</c:v>
                </c:pt>
                <c:pt idx="1417">
                  <c:v>3999.9998182572799</c:v>
                </c:pt>
                <c:pt idx="1418">
                  <c:v>3999.9998175432502</c:v>
                </c:pt>
                <c:pt idx="1419">
                  <c:v>3999.9998168646598</c:v>
                </c:pt>
                <c:pt idx="1420">
                  <c:v>3999.9998162155898</c:v>
                </c:pt>
                <c:pt idx="1421">
                  <c:v>3999.9998156043098</c:v>
                </c:pt>
                <c:pt idx="1422">
                  <c:v>3999.9998150317901</c:v>
                </c:pt>
                <c:pt idx="1423">
                  <c:v>3999.9998144940901</c:v>
                </c:pt>
                <c:pt idx="1424">
                  <c:v>3999.9998139999102</c:v>
                </c:pt>
                <c:pt idx="1425">
                  <c:v>3999.9998135597398</c:v>
                </c:pt>
                <c:pt idx="1426">
                  <c:v>3999.9998131590601</c:v>
                </c:pt>
                <c:pt idx="1427">
                  <c:v>3999.9998128093198</c:v>
                </c:pt>
                <c:pt idx="1428">
                  <c:v>3999.9998125054099</c:v>
                </c:pt>
                <c:pt idx="1429">
                  <c:v>3999.9998122637198</c:v>
                </c:pt>
                <c:pt idx="1430">
                  <c:v>3999.9998120587402</c:v>
                </c:pt>
                <c:pt idx="1431">
                  <c:v>3999.9998119142201</c:v>
                </c:pt>
                <c:pt idx="1432">
                  <c:v>3999.9998118086301</c:v>
                </c:pt>
                <c:pt idx="1433">
                  <c:v>3999.99981175214</c:v>
                </c:pt>
                <c:pt idx="1434">
                  <c:v>3999.9998117417799</c:v>
                </c:pt>
                <c:pt idx="1435">
                  <c:v>3999.99981177256</c:v>
                </c:pt>
                <c:pt idx="1436">
                  <c:v>3999.9998118517801</c:v>
                </c:pt>
                <c:pt idx="1437">
                  <c:v>3999.99981195902</c:v>
                </c:pt>
                <c:pt idx="1438">
                  <c:v>3999.9998121051799</c:v>
                </c:pt>
                <c:pt idx="1439">
                  <c:v>3999.99981228146</c:v>
                </c:pt>
                <c:pt idx="1440">
                  <c:v>3999.9998124880599</c:v>
                </c:pt>
                <c:pt idx="1441">
                  <c:v>3999.9998127127201</c:v>
                </c:pt>
                <c:pt idx="1442">
                  <c:v>3999.99981296325</c:v>
                </c:pt>
                <c:pt idx="1443">
                  <c:v>3999.9998132236701</c:v>
                </c:pt>
                <c:pt idx="1444">
                  <c:v>3999.9998135054002</c:v>
                </c:pt>
                <c:pt idx="1445">
                  <c:v>3999.9998137928801</c:v>
                </c:pt>
                <c:pt idx="1446">
                  <c:v>3999.99981407834</c:v>
                </c:pt>
                <c:pt idx="1447">
                  <c:v>3999.9998143691901</c:v>
                </c:pt>
                <c:pt idx="1448">
                  <c:v>3999.9998146630201</c:v>
                </c:pt>
                <c:pt idx="1449">
                  <c:v>3999.9998149457201</c:v>
                </c:pt>
                <c:pt idx="1450">
                  <c:v>3999.9998152268199</c:v>
                </c:pt>
                <c:pt idx="1451">
                  <c:v>3999.9998154944701</c:v>
                </c:pt>
                <c:pt idx="1452">
                  <c:v>3999.9998157433502</c:v>
                </c:pt>
                <c:pt idx="1453">
                  <c:v>3999.9998159852198</c:v>
                </c:pt>
                <c:pt idx="1454">
                  <c:v>3999.9998162072998</c:v>
                </c:pt>
                <c:pt idx="1455">
                  <c:v>3999.9998164122999</c:v>
                </c:pt>
                <c:pt idx="1456">
                  <c:v>3999.9998165962102</c:v>
                </c:pt>
                <c:pt idx="1457">
                  <c:v>3999.9998167645799</c:v>
                </c:pt>
                <c:pt idx="1458">
                  <c:v>3999.99981690799</c:v>
                </c:pt>
                <c:pt idx="1459">
                  <c:v>3999.9998170338399</c:v>
                </c:pt>
                <c:pt idx="1460">
                  <c:v>3999.9998171464899</c:v>
                </c:pt>
                <c:pt idx="1461">
                  <c:v>3999.99981723161</c:v>
                </c:pt>
                <c:pt idx="1462">
                  <c:v>3999.99981730849</c:v>
                </c:pt>
                <c:pt idx="1463">
                  <c:v>3999.9998173620302</c:v>
                </c:pt>
                <c:pt idx="1464">
                  <c:v>3999.9998174074699</c:v>
                </c:pt>
                <c:pt idx="1465">
                  <c:v>3999.99981744045</c:v>
                </c:pt>
                <c:pt idx="1466">
                  <c:v>3999.9998174611201</c:v>
                </c:pt>
                <c:pt idx="1467">
                  <c:v>3999.99981747843</c:v>
                </c:pt>
                <c:pt idx="1468">
                  <c:v>3999.9998174922298</c:v>
                </c:pt>
                <c:pt idx="1469">
                  <c:v>3999.9998175025198</c:v>
                </c:pt>
                <c:pt idx="1470">
                  <c:v>3999.9998175165601</c:v>
                </c:pt>
                <c:pt idx="1471">
                  <c:v>3999.99981753051</c:v>
                </c:pt>
                <c:pt idx="1472">
                  <c:v>3999.9998175497799</c:v>
                </c:pt>
                <c:pt idx="1473">
                  <c:v>3999.9998175907199</c:v>
                </c:pt>
                <c:pt idx="1474">
                  <c:v>3999.9998176394902</c:v>
                </c:pt>
                <c:pt idx="1475">
                  <c:v>3999.9998176980298</c:v>
                </c:pt>
                <c:pt idx="1476">
                  <c:v>3999.9998177809798</c:v>
                </c:pt>
                <c:pt idx="1477">
                  <c:v>3999.9998178840401</c:v>
                </c:pt>
                <c:pt idx="1478">
                  <c:v>3999.9998180118901</c:v>
                </c:pt>
                <c:pt idx="1479">
                  <c:v>3999.99981815822</c:v>
                </c:pt>
                <c:pt idx="1480">
                  <c:v>3999.9998183320499</c:v>
                </c:pt>
                <c:pt idx="1481">
                  <c:v>3999.9998185403001</c:v>
                </c:pt>
                <c:pt idx="1482">
                  <c:v>3999.9998187730198</c:v>
                </c:pt>
                <c:pt idx="1483">
                  <c:v>3999.9998190374299</c:v>
                </c:pt>
                <c:pt idx="1484">
                  <c:v>3999.9998193315801</c:v>
                </c:pt>
                <c:pt idx="1485">
                  <c:v>3999.999819654</c:v>
                </c:pt>
                <c:pt idx="1486">
                  <c:v>3999.9998200171099</c:v>
                </c:pt>
                <c:pt idx="1487">
                  <c:v>3999.9998204029498</c:v>
                </c:pt>
                <c:pt idx="1488">
                  <c:v>3999.99982082005</c:v>
                </c:pt>
                <c:pt idx="1489">
                  <c:v>3999.9998212723399</c:v>
                </c:pt>
                <c:pt idx="1490">
                  <c:v>3999.9998217432999</c:v>
                </c:pt>
                <c:pt idx="1491">
                  <c:v>3999.9998222428299</c:v>
                </c:pt>
                <c:pt idx="1492">
                  <c:v>3999.9998227742999</c:v>
                </c:pt>
                <c:pt idx="1493">
                  <c:v>3999.9998233361798</c:v>
                </c:pt>
                <c:pt idx="1494">
                  <c:v>3999.9998238939902</c:v>
                </c:pt>
                <c:pt idx="1495">
                  <c:v>3999.99982449667</c:v>
                </c:pt>
                <c:pt idx="1496">
                  <c:v>3999.99982510064</c:v>
                </c:pt>
                <c:pt idx="1497">
                  <c:v>3999.9998257321799</c:v>
                </c:pt>
                <c:pt idx="1498">
                  <c:v>3999.9998263614898</c:v>
                </c:pt>
                <c:pt idx="1499">
                  <c:v>3999.9998270071001</c:v>
                </c:pt>
                <c:pt idx="1500">
                  <c:v>3999.9998276623201</c:v>
                </c:pt>
                <c:pt idx="1501">
                  <c:v>3999.9998283257401</c:v>
                </c:pt>
                <c:pt idx="1502">
                  <c:v>3999.9998289791902</c:v>
                </c:pt>
                <c:pt idx="1503">
                  <c:v>3999.99982964125</c:v>
                </c:pt>
                <c:pt idx="1504">
                  <c:v>3999.9998302962899</c:v>
                </c:pt>
                <c:pt idx="1505">
                  <c:v>3999.9998309520502</c:v>
                </c:pt>
                <c:pt idx="1506">
                  <c:v>3999.9998316016599</c:v>
                </c:pt>
                <c:pt idx="1507">
                  <c:v>3999.9998322360402</c:v>
                </c:pt>
                <c:pt idx="1508">
                  <c:v>3999.99983286516</c:v>
                </c:pt>
                <c:pt idx="1509">
                  <c:v>3999.9998334812199</c:v>
                </c:pt>
                <c:pt idx="1510">
                  <c:v>3999.99983408565</c:v>
                </c:pt>
                <c:pt idx="1511">
                  <c:v>3999.9998346799698</c:v>
                </c:pt>
                <c:pt idx="1512">
                  <c:v>3999.9998352601401</c:v>
                </c:pt>
                <c:pt idx="1513">
                  <c:v>3999.9998358201701</c:v>
                </c:pt>
                <c:pt idx="1514">
                  <c:v>3999.9998363647501</c:v>
                </c:pt>
                <c:pt idx="1515">
                  <c:v>3999.99983690305</c:v>
                </c:pt>
                <c:pt idx="1516">
                  <c:v>3999.9998374205202</c:v>
                </c:pt>
                <c:pt idx="1517">
                  <c:v>3999.9998379292101</c:v>
                </c:pt>
                <c:pt idx="1518">
                  <c:v>3999.9998384257001</c:v>
                </c:pt>
                <c:pt idx="1519">
                  <c:v>3999.9998388980098</c:v>
                </c:pt>
                <c:pt idx="1520">
                  <c:v>3999.9998393706201</c:v>
                </c:pt>
                <c:pt idx="1521">
                  <c:v>3999.99983983739</c:v>
                </c:pt>
                <c:pt idx="1522">
                  <c:v>3999.9998402862002</c:v>
                </c:pt>
                <c:pt idx="1523">
                  <c:v>3999.9998407288299</c:v>
                </c:pt>
                <c:pt idx="1524">
                  <c:v>3999.9998411721899</c:v>
                </c:pt>
                <c:pt idx="1525">
                  <c:v>3999.9998416110602</c:v>
                </c:pt>
                <c:pt idx="1526">
                  <c:v>3999.9998420480902</c:v>
                </c:pt>
                <c:pt idx="1527">
                  <c:v>3999.9998424835699</c:v>
                </c:pt>
                <c:pt idx="1528">
                  <c:v>3999.9998429237799</c:v>
                </c:pt>
                <c:pt idx="1529">
                  <c:v>3999.9998433652099</c:v>
                </c:pt>
                <c:pt idx="1530">
                  <c:v>3999.9998438205298</c:v>
                </c:pt>
                <c:pt idx="1531">
                  <c:v>3999.9998442742899</c:v>
                </c:pt>
                <c:pt idx="1532">
                  <c:v>3999.9998447486601</c:v>
                </c:pt>
                <c:pt idx="1533">
                  <c:v>3999.9998452199302</c:v>
                </c:pt>
                <c:pt idx="1534">
                  <c:v>3999.9998457097199</c:v>
                </c:pt>
                <c:pt idx="1535">
                  <c:v>3999.9998462221602</c:v>
                </c:pt>
                <c:pt idx="1536">
                  <c:v>3999.9998467392202</c:v>
                </c:pt>
                <c:pt idx="1537">
                  <c:v>3999.9998472807802</c:v>
                </c:pt>
                <c:pt idx="1538">
                  <c:v>3999.9998478277098</c:v>
                </c:pt>
                <c:pt idx="1539">
                  <c:v>3999.9998484074499</c:v>
                </c:pt>
                <c:pt idx="1540">
                  <c:v>3999.9998489874502</c:v>
                </c:pt>
                <c:pt idx="1541">
                  <c:v>3999.9998496037401</c:v>
                </c:pt>
                <c:pt idx="1542">
                  <c:v>3999.9998502224498</c:v>
                </c:pt>
                <c:pt idx="1543">
                  <c:v>3999.9998508684998</c:v>
                </c:pt>
                <c:pt idx="1544">
                  <c:v>3999.9998515259099</c:v>
                </c:pt>
                <c:pt idx="1545">
                  <c:v>3999.9998522146898</c:v>
                </c:pt>
                <c:pt idx="1546">
                  <c:v>3999.9998529007898</c:v>
                </c:pt>
                <c:pt idx="1547">
                  <c:v>3999.9998536093299</c:v>
                </c:pt>
                <c:pt idx="1548">
                  <c:v>3999.9998543459301</c:v>
                </c:pt>
                <c:pt idx="1549">
                  <c:v>3999.99985507562</c:v>
                </c:pt>
                <c:pt idx="1550">
                  <c:v>3999.99985582723</c:v>
                </c:pt>
                <c:pt idx="1551">
                  <c:v>3999.9998565886299</c:v>
                </c:pt>
                <c:pt idx="1552">
                  <c:v>3999.9998573584899</c:v>
                </c:pt>
                <c:pt idx="1553">
                  <c:v>3999.9998581414602</c:v>
                </c:pt>
                <c:pt idx="1554">
                  <c:v>3999.9998589260099</c:v>
                </c:pt>
                <c:pt idx="1555">
                  <c:v>3999.9998597056601</c:v>
                </c:pt>
                <c:pt idx="1556">
                  <c:v>3999.99986050189</c:v>
                </c:pt>
                <c:pt idx="1557">
                  <c:v>3999.99986129952</c:v>
                </c:pt>
                <c:pt idx="1558">
                  <c:v>3999.9998620882202</c:v>
                </c:pt>
                <c:pt idx="1559">
                  <c:v>3999.9998628837202</c:v>
                </c:pt>
                <c:pt idx="1560">
                  <c:v>3999.9998636650398</c:v>
                </c:pt>
                <c:pt idx="1561">
                  <c:v>3999.9998644478901</c:v>
                </c:pt>
                <c:pt idx="1562">
                  <c:v>3999.9998652238201</c:v>
                </c:pt>
                <c:pt idx="1563">
                  <c:v>3999.9998660000301</c:v>
                </c:pt>
                <c:pt idx="1564">
                  <c:v>3999.9998667631298</c:v>
                </c:pt>
                <c:pt idx="1565">
                  <c:v>3999.99986750278</c:v>
                </c:pt>
                <c:pt idx="1566">
                  <c:v>3999.99986825107</c:v>
                </c:pt>
                <c:pt idx="1567">
                  <c:v>3999.9998689894401</c:v>
                </c:pt>
                <c:pt idx="1568">
                  <c:v>3999.9998697026899</c:v>
                </c:pt>
                <c:pt idx="1569">
                  <c:v>3999.9998704147501</c:v>
                </c:pt>
                <c:pt idx="1570">
                  <c:v>3999.9998711071298</c:v>
                </c:pt>
                <c:pt idx="1571">
                  <c:v>3999.9998717994499</c:v>
                </c:pt>
                <c:pt idx="1572">
                  <c:v>3999.9998724751299</c:v>
                </c:pt>
                <c:pt idx="1573">
                  <c:v>3999.99987313773</c:v>
                </c:pt>
                <c:pt idx="1574">
                  <c:v>3999.99987379609</c:v>
                </c:pt>
                <c:pt idx="1575">
                  <c:v>3999.9998744368099</c:v>
                </c:pt>
                <c:pt idx="1576">
                  <c:v>3999.9998750683399</c:v>
                </c:pt>
                <c:pt idx="1577">
                  <c:v>3999.99987570128</c:v>
                </c:pt>
                <c:pt idx="1578">
                  <c:v>3999.9998763183098</c:v>
                </c:pt>
                <c:pt idx="1579">
                  <c:v>3999.999876934</c:v>
                </c:pt>
                <c:pt idx="1580">
                  <c:v>3999.9998775403201</c:v>
                </c:pt>
                <c:pt idx="1581">
                  <c:v>3999.9998781418399</c:v>
                </c:pt>
                <c:pt idx="1582">
                  <c:v>3999.9998787419199</c:v>
                </c:pt>
                <c:pt idx="1583">
                  <c:v>3999.9998793425898</c:v>
                </c:pt>
                <c:pt idx="1584">
                  <c:v>3999.9998799444802</c:v>
                </c:pt>
                <c:pt idx="1585">
                  <c:v>3999.9998805370101</c:v>
                </c:pt>
                <c:pt idx="1586">
                  <c:v>3999.99988114178</c:v>
                </c:pt>
                <c:pt idx="1587">
                  <c:v>3999.9998817428</c:v>
                </c:pt>
                <c:pt idx="1588">
                  <c:v>3999.9998823511401</c:v>
                </c:pt>
                <c:pt idx="1589">
                  <c:v>3999.99988296641</c:v>
                </c:pt>
                <c:pt idx="1590">
                  <c:v>3999.9998835809401</c:v>
                </c:pt>
                <c:pt idx="1591">
                  <c:v>3999.9998842093401</c:v>
                </c:pt>
                <c:pt idx="1592">
                  <c:v>3999.99988483684</c:v>
                </c:pt>
                <c:pt idx="1593">
                  <c:v>3999.9998854861401</c:v>
                </c:pt>
                <c:pt idx="1594">
                  <c:v>3999.99988612985</c:v>
                </c:pt>
                <c:pt idx="1595">
                  <c:v>3999.9998867877698</c:v>
                </c:pt>
                <c:pt idx="1596">
                  <c:v>3999.9998874624998</c:v>
                </c:pt>
                <c:pt idx="1597">
                  <c:v>3999.9998881377801</c:v>
                </c:pt>
                <c:pt idx="1598">
                  <c:v>3999.9998888288101</c:v>
                </c:pt>
                <c:pt idx="1599">
                  <c:v>3999.99988952286</c:v>
                </c:pt>
                <c:pt idx="1600">
                  <c:v>3999.9998902246498</c:v>
                </c:pt>
                <c:pt idx="1601">
                  <c:v>3999.9998909460201</c:v>
                </c:pt>
                <c:pt idx="1602">
                  <c:v>3999.9998916680502</c:v>
                </c:pt>
                <c:pt idx="1603">
                  <c:v>3999.9998924000702</c:v>
                </c:pt>
                <c:pt idx="1604">
                  <c:v>3999.99989314101</c:v>
                </c:pt>
                <c:pt idx="1605">
                  <c:v>3999.9998938881799</c:v>
                </c:pt>
                <c:pt idx="1606">
                  <c:v>3999.9998946375799</c:v>
                </c:pt>
                <c:pt idx="1607">
                  <c:v>3999.99989539842</c:v>
                </c:pt>
                <c:pt idx="1608">
                  <c:v>3999.99989615903</c:v>
                </c:pt>
                <c:pt idx="1609">
                  <c:v>3999.9998969223702</c:v>
                </c:pt>
                <c:pt idx="1610">
                  <c:v>3999.9998976890201</c:v>
                </c:pt>
                <c:pt idx="1611">
                  <c:v>3999.99989845553</c:v>
                </c:pt>
                <c:pt idx="1612">
                  <c:v>3999.9998992240398</c:v>
                </c:pt>
                <c:pt idx="1613">
                  <c:v>3999.9998999903901</c:v>
                </c:pt>
                <c:pt idx="1614">
                  <c:v>3999.9999007567999</c:v>
                </c:pt>
                <c:pt idx="1615">
                  <c:v>3999.9999015161302</c:v>
                </c:pt>
                <c:pt idx="1616">
                  <c:v>3999.9999022759898</c:v>
                </c:pt>
                <c:pt idx="1617">
                  <c:v>3999.9999030214499</c:v>
                </c:pt>
                <c:pt idx="1618">
                  <c:v>3999.9999037768398</c:v>
                </c:pt>
                <c:pt idx="1619">
                  <c:v>3999.9999045144</c:v>
                </c:pt>
                <c:pt idx="1620">
                  <c:v>3999.99990524752</c:v>
                </c:pt>
                <c:pt idx="1621">
                  <c:v>3999.9999059752399</c:v>
                </c:pt>
                <c:pt idx="1622">
                  <c:v>3999.9999066935802</c:v>
                </c:pt>
                <c:pt idx="1623">
                  <c:v>3999.9999074051102</c:v>
                </c:pt>
                <c:pt idx="1624">
                  <c:v>3999.9999081003398</c:v>
                </c:pt>
                <c:pt idx="1625">
                  <c:v>3999.9999087961301</c:v>
                </c:pt>
                <c:pt idx="1626">
                  <c:v>3999.9999094786699</c:v>
                </c:pt>
                <c:pt idx="1627">
                  <c:v>3999.9999101479698</c:v>
                </c:pt>
                <c:pt idx="1628">
                  <c:v>3999.9999108143502</c:v>
                </c:pt>
                <c:pt idx="1629">
                  <c:v>3999.9999114759898</c:v>
                </c:pt>
                <c:pt idx="1630">
                  <c:v>3999.9999121127898</c:v>
                </c:pt>
                <c:pt idx="1631">
                  <c:v>3999.9999127573901</c:v>
                </c:pt>
                <c:pt idx="1632">
                  <c:v>3999.99991339087</c:v>
                </c:pt>
                <c:pt idx="1633">
                  <c:v>3999.9999140119498</c:v>
                </c:pt>
                <c:pt idx="1634">
                  <c:v>3999.9999146304799</c:v>
                </c:pt>
                <c:pt idx="1635">
                  <c:v>3999.9999152395999</c:v>
                </c:pt>
                <c:pt idx="1636">
                  <c:v>3999.9999158452101</c:v>
                </c:pt>
                <c:pt idx="1637">
                  <c:v>3999.9999164473602</c:v>
                </c:pt>
                <c:pt idx="1638">
                  <c:v>3999.9999170471801</c:v>
                </c:pt>
                <c:pt idx="1639">
                  <c:v>3999.9999176336701</c:v>
                </c:pt>
                <c:pt idx="1640">
                  <c:v>3999.9999182332499</c:v>
                </c:pt>
                <c:pt idx="1641">
                  <c:v>3999.9999188216698</c:v>
                </c:pt>
                <c:pt idx="1642">
                  <c:v>3999.9999194116899</c:v>
                </c:pt>
                <c:pt idx="1643">
                  <c:v>3999.9999199992199</c:v>
                </c:pt>
                <c:pt idx="1644">
                  <c:v>3999.9999205930199</c:v>
                </c:pt>
                <c:pt idx="1645">
                  <c:v>3999.99992117891</c:v>
                </c:pt>
                <c:pt idx="1646">
                  <c:v>3999.9999217765799</c:v>
                </c:pt>
                <c:pt idx="1647">
                  <c:v>3999.9999223687901</c:v>
                </c:pt>
                <c:pt idx="1648">
                  <c:v>3999.9999229703199</c:v>
                </c:pt>
                <c:pt idx="1649">
                  <c:v>3999.9999235704599</c:v>
                </c:pt>
                <c:pt idx="1650">
                  <c:v>3999.9999241771502</c:v>
                </c:pt>
                <c:pt idx="1651">
                  <c:v>3999.9999247888099</c:v>
                </c:pt>
                <c:pt idx="1652">
                  <c:v>3999.99992540109</c:v>
                </c:pt>
                <c:pt idx="1653">
                  <c:v>3999.9999260138902</c:v>
                </c:pt>
                <c:pt idx="1654">
                  <c:v>3999.9999266427899</c:v>
                </c:pt>
                <c:pt idx="1655">
                  <c:v>3999.99992726552</c:v>
                </c:pt>
                <c:pt idx="1656">
                  <c:v>3999.9999278994401</c:v>
                </c:pt>
                <c:pt idx="1657">
                  <c:v>3999.99992853401</c:v>
                </c:pt>
                <c:pt idx="1658">
                  <c:v>3999.99992916783</c:v>
                </c:pt>
                <c:pt idx="1659">
                  <c:v>3999.9999298162802</c:v>
                </c:pt>
                <c:pt idx="1660">
                  <c:v>3999.9999304604498</c:v>
                </c:pt>
                <c:pt idx="1661">
                  <c:v>3999.9999311042802</c:v>
                </c:pt>
                <c:pt idx="1662">
                  <c:v>3999.9999317574102</c:v>
                </c:pt>
                <c:pt idx="1663">
                  <c:v>3999.9999324127898</c:v>
                </c:pt>
                <c:pt idx="1664">
                  <c:v>3999.9999330580099</c:v>
                </c:pt>
                <c:pt idx="1665">
                  <c:v>3999.9999337109198</c:v>
                </c:pt>
                <c:pt idx="1666">
                  <c:v>3999.9999343637801</c:v>
                </c:pt>
                <c:pt idx="1667">
                  <c:v>3999.9999350169301</c:v>
                </c:pt>
                <c:pt idx="1668">
                  <c:v>3999.9999356685198</c:v>
                </c:pt>
                <c:pt idx="1669">
                  <c:v>3999.9999363194502</c:v>
                </c:pt>
                <c:pt idx="1670">
                  <c:v>3999.9999369601801</c:v>
                </c:pt>
                <c:pt idx="1671">
                  <c:v>3999.9999375992502</c:v>
                </c:pt>
                <c:pt idx="1672">
                  <c:v>3999.9999382391102</c:v>
                </c:pt>
                <c:pt idx="1673">
                  <c:v>3999.9999388774399</c:v>
                </c:pt>
                <c:pt idx="1674">
                  <c:v>3999.9999395019299</c:v>
                </c:pt>
                <c:pt idx="1675">
                  <c:v>3999.9999401261798</c:v>
                </c:pt>
                <c:pt idx="1676">
                  <c:v>3999.9999407416099</c:v>
                </c:pt>
                <c:pt idx="1677">
                  <c:v>3999.99994135529</c:v>
                </c:pt>
                <c:pt idx="1678">
                  <c:v>3999.9999419565202</c:v>
                </c:pt>
                <c:pt idx="1679">
                  <c:v>3999.9999425544602</c:v>
                </c:pt>
                <c:pt idx="1680">
                  <c:v>3999.99994314679</c:v>
                </c:pt>
                <c:pt idx="1681">
                  <c:v>3999.99994372223</c:v>
                </c:pt>
                <c:pt idx="1682">
                  <c:v>3999.99994430482</c:v>
                </c:pt>
                <c:pt idx="1683">
                  <c:v>3999.9999448684998</c:v>
                </c:pt>
                <c:pt idx="1684">
                  <c:v>3999.9999454311901</c:v>
                </c:pt>
                <c:pt idx="1685">
                  <c:v>3999.9999459895498</c:v>
                </c:pt>
                <c:pt idx="1686">
                  <c:v>3999.9999465313399</c:v>
                </c:pt>
                <c:pt idx="1687">
                  <c:v>3999.9999470657499</c:v>
                </c:pt>
                <c:pt idx="1688">
                  <c:v>3999.9999476048001</c:v>
                </c:pt>
                <c:pt idx="1689">
                  <c:v>3999.9999481333298</c:v>
                </c:pt>
                <c:pt idx="1690">
                  <c:v>3999.99994865181</c:v>
                </c:pt>
                <c:pt idx="1691">
                  <c:v>3999.9999491691901</c:v>
                </c:pt>
                <c:pt idx="1692">
                  <c:v>3999.9999496853602</c:v>
                </c:pt>
                <c:pt idx="1693">
                  <c:v>3999.9999501880702</c:v>
                </c:pt>
                <c:pt idx="1694">
                  <c:v>3999.9999506857898</c:v>
                </c:pt>
                <c:pt idx="1695">
                  <c:v>3999.9999511936899</c:v>
                </c:pt>
                <c:pt idx="1696">
                  <c:v>3999.9999516856601</c:v>
                </c:pt>
                <c:pt idx="1697">
                  <c:v>3999.9999521771301</c:v>
                </c:pt>
                <c:pt idx="1698">
                  <c:v>3999.9999526738102</c:v>
                </c:pt>
                <c:pt idx="1699">
                  <c:v>3999.9999531594399</c:v>
                </c:pt>
                <c:pt idx="1700">
                  <c:v>3999.9999536488399</c:v>
                </c:pt>
                <c:pt idx="1701">
                  <c:v>3999.9999541341199</c:v>
                </c:pt>
                <c:pt idx="1702">
                  <c:v>3999.9999546266999</c:v>
                </c:pt>
                <c:pt idx="1703">
                  <c:v>3999.9999551085498</c:v>
                </c:pt>
                <c:pt idx="1704">
                  <c:v>3999.9999556031198</c:v>
                </c:pt>
                <c:pt idx="1705">
                  <c:v>3999.9999560843999</c:v>
                </c:pt>
                <c:pt idx="1706">
                  <c:v>3999.9999565746998</c:v>
                </c:pt>
                <c:pt idx="1707">
                  <c:v>3999.9999570661498</c:v>
                </c:pt>
                <c:pt idx="1708">
                  <c:v>3999.99995755793</c:v>
                </c:pt>
                <c:pt idx="1709">
                  <c:v>3999.99995805763</c:v>
                </c:pt>
                <c:pt idx="1710">
                  <c:v>3999.9999585447099</c:v>
                </c:pt>
                <c:pt idx="1711">
                  <c:v>3999.9999590434199</c:v>
                </c:pt>
                <c:pt idx="1712">
                  <c:v>3999.9999595346098</c:v>
                </c:pt>
                <c:pt idx="1713">
                  <c:v>3999.9999600374899</c:v>
                </c:pt>
                <c:pt idx="1714">
                  <c:v>3999.9999605378398</c:v>
                </c:pt>
                <c:pt idx="1715">
                  <c:v>3999.9999610317</c:v>
                </c:pt>
                <c:pt idx="1716">
                  <c:v>3999.9999615332399</c:v>
                </c:pt>
                <c:pt idx="1717">
                  <c:v>3999.9999620431799</c:v>
                </c:pt>
                <c:pt idx="1718">
                  <c:v>3999.9999625343999</c:v>
                </c:pt>
                <c:pt idx="1719">
                  <c:v>3999.9999630439002</c:v>
                </c:pt>
                <c:pt idx="1720">
                  <c:v>3999.9999635408399</c:v>
                </c:pt>
                <c:pt idx="1721">
                  <c:v>3999.99996403881</c:v>
                </c:pt>
                <c:pt idx="1722">
                  <c:v>3999.9999645375501</c:v>
                </c:pt>
                <c:pt idx="1723">
                  <c:v>3999.9999650360901</c:v>
                </c:pt>
                <c:pt idx="1724">
                  <c:v>3999.9999655298002</c:v>
                </c:pt>
                <c:pt idx="1725">
                  <c:v>3999.99996601978</c:v>
                </c:pt>
                <c:pt idx="1726">
                  <c:v>3999.9999665097998</c:v>
                </c:pt>
                <c:pt idx="1727">
                  <c:v>3999.9999669973399</c:v>
                </c:pt>
                <c:pt idx="1728">
                  <c:v>3999.9999674781602</c:v>
                </c:pt>
                <c:pt idx="1729">
                  <c:v>3999.9999679602101</c:v>
                </c:pt>
                <c:pt idx="1730">
                  <c:v>3999.9999684304598</c:v>
                </c:pt>
                <c:pt idx="1731">
                  <c:v>3999.9999688968401</c:v>
                </c:pt>
                <c:pt idx="1732">
                  <c:v>3999.9999693688701</c:v>
                </c:pt>
                <c:pt idx="1733">
                  <c:v>3999.99996982628</c:v>
                </c:pt>
                <c:pt idx="1734">
                  <c:v>3999.9999702810701</c:v>
                </c:pt>
                <c:pt idx="1735">
                  <c:v>3999.9999707286001</c:v>
                </c:pt>
                <c:pt idx="1736">
                  <c:v>3999.9999711686401</c:v>
                </c:pt>
                <c:pt idx="1737">
                  <c:v>3999.99997160973</c:v>
                </c:pt>
                <c:pt idx="1738">
                  <c:v>3999.9999720399001</c:v>
                </c:pt>
                <c:pt idx="1739">
                  <c:v>3999.99997246256</c:v>
                </c:pt>
                <c:pt idx="1740">
                  <c:v>3999.9999728898802</c:v>
                </c:pt>
                <c:pt idx="1741">
                  <c:v>3999.9999733040599</c:v>
                </c:pt>
                <c:pt idx="1742">
                  <c:v>3999.9999737040998</c:v>
                </c:pt>
                <c:pt idx="1743">
                  <c:v>3999.9999741178199</c:v>
                </c:pt>
                <c:pt idx="1744">
                  <c:v>3999.9999745099799</c:v>
                </c:pt>
                <c:pt idx="1745">
                  <c:v>3999.9999749070898</c:v>
                </c:pt>
                <c:pt idx="1746">
                  <c:v>3999.9999752959998</c:v>
                </c:pt>
                <c:pt idx="1747">
                  <c:v>3999.9999756806201</c:v>
                </c:pt>
                <c:pt idx="1748">
                  <c:v>3999.9999760536498</c:v>
                </c:pt>
                <c:pt idx="1749">
                  <c:v>3999.9999764322301</c:v>
                </c:pt>
                <c:pt idx="1750">
                  <c:v>3999.9999768053999</c:v>
                </c:pt>
                <c:pt idx="1751">
                  <c:v>3999.9999771730099</c:v>
                </c:pt>
                <c:pt idx="1752">
                  <c:v>3999.99997754182</c:v>
                </c:pt>
                <c:pt idx="1753">
                  <c:v>3999.9999779022901</c:v>
                </c:pt>
                <c:pt idx="1754">
                  <c:v>3999.9999782597902</c:v>
                </c:pt>
                <c:pt idx="1755">
                  <c:v>3999.9999786242902</c:v>
                </c:pt>
                <c:pt idx="1756">
                  <c:v>3999.9999789726398</c:v>
                </c:pt>
                <c:pt idx="1757">
                  <c:v>3999.9999793311599</c:v>
                </c:pt>
                <c:pt idx="1758">
                  <c:v>3999.9999796893699</c:v>
                </c:pt>
                <c:pt idx="1759">
                  <c:v>3999.9999800385899</c:v>
                </c:pt>
                <c:pt idx="1760">
                  <c:v>3999.99998038595</c:v>
                </c:pt>
                <c:pt idx="1761">
                  <c:v>3999.9999807399399</c:v>
                </c:pt>
                <c:pt idx="1762">
                  <c:v>3999.9999810873801</c:v>
                </c:pt>
                <c:pt idx="1763">
                  <c:v>3999.9999814407602</c:v>
                </c:pt>
                <c:pt idx="1764">
                  <c:v>3999.9999817871199</c:v>
                </c:pt>
                <c:pt idx="1765">
                  <c:v>3999.9999821379201</c:v>
                </c:pt>
                <c:pt idx="1766">
                  <c:v>3999.9999824875999</c:v>
                </c:pt>
                <c:pt idx="1767">
                  <c:v>3999.9999828367299</c:v>
                </c:pt>
                <c:pt idx="1768">
                  <c:v>3999.9999831871901</c:v>
                </c:pt>
                <c:pt idx="1769">
                  <c:v>3999.9999835379199</c:v>
                </c:pt>
                <c:pt idx="1770">
                  <c:v>3999.9999838809699</c:v>
                </c:pt>
                <c:pt idx="1771">
                  <c:v>3999.9999842305501</c:v>
                </c:pt>
                <c:pt idx="1772">
                  <c:v>3999.99998458342</c:v>
                </c:pt>
                <c:pt idx="1773">
                  <c:v>3999.99998492948</c:v>
                </c:pt>
                <c:pt idx="1774">
                  <c:v>3999.9999852782198</c:v>
                </c:pt>
                <c:pt idx="1775">
                  <c:v>3999.9999856191898</c:v>
                </c:pt>
                <c:pt idx="1776">
                  <c:v>3999.9999859699601</c:v>
                </c:pt>
                <c:pt idx="1777">
                  <c:v>3999.9999863046</c:v>
                </c:pt>
                <c:pt idx="1778">
                  <c:v>3999.9999866549701</c:v>
                </c:pt>
                <c:pt idx="1779">
                  <c:v>3999.99998699457</c:v>
                </c:pt>
                <c:pt idx="1780">
                  <c:v>3999.9999873279198</c:v>
                </c:pt>
                <c:pt idx="1781">
                  <c:v>3999.9999876675301</c:v>
                </c:pt>
                <c:pt idx="1782">
                  <c:v>3999.99998800191</c:v>
                </c:pt>
                <c:pt idx="1783">
                  <c:v>3999.9999883238202</c:v>
                </c:pt>
                <c:pt idx="1784">
                  <c:v>3999.99998866332</c:v>
                </c:pt>
                <c:pt idx="1785">
                  <c:v>3999.9999889801002</c:v>
                </c:pt>
                <c:pt idx="1786">
                  <c:v>3999.99998930117</c:v>
                </c:pt>
                <c:pt idx="1787">
                  <c:v>3999.9999896156301</c:v>
                </c:pt>
                <c:pt idx="1788">
                  <c:v>3999.9999899369</c:v>
                </c:pt>
                <c:pt idx="1789">
                  <c:v>3999.9999902439499</c:v>
                </c:pt>
                <c:pt idx="1790">
                  <c:v>3999.9999905516502</c:v>
                </c:pt>
                <c:pt idx="1791">
                  <c:v>3999.99999084615</c:v>
                </c:pt>
                <c:pt idx="1792">
                  <c:v>3999.9999911446398</c:v>
                </c:pt>
                <c:pt idx="1793">
                  <c:v>3999.9999914366299</c:v>
                </c:pt>
                <c:pt idx="1794">
                  <c:v>3999.9999917280202</c:v>
                </c:pt>
                <c:pt idx="1795">
                  <c:v>3999.9999920136202</c:v>
                </c:pt>
                <c:pt idx="1796">
                  <c:v>3999.9999922869001</c:v>
                </c:pt>
                <c:pt idx="1797">
                  <c:v>3999.9999925673601</c:v>
                </c:pt>
                <c:pt idx="1798">
                  <c:v>3999.99999283744</c:v>
                </c:pt>
                <c:pt idx="1799">
                  <c:v>3999.99999310356</c:v>
                </c:pt>
                <c:pt idx="1800">
                  <c:v>3999.9999933649801</c:v>
                </c:pt>
                <c:pt idx="1801">
                  <c:v>3999.9999936240702</c:v>
                </c:pt>
                <c:pt idx="1802">
                  <c:v>3999.9999938792898</c:v>
                </c:pt>
                <c:pt idx="1803">
                  <c:v>3999.9999941313999</c:v>
                </c:pt>
                <c:pt idx="1804">
                  <c:v>3999.9999943791399</c:v>
                </c:pt>
                <c:pt idx="1805">
                  <c:v>3999.9999946200901</c:v>
                </c:pt>
                <c:pt idx="1806">
                  <c:v>3999.9999948657401</c:v>
                </c:pt>
                <c:pt idx="1807">
                  <c:v>3999.9999951018999</c:v>
                </c:pt>
                <c:pt idx="1808">
                  <c:v>3999.9999953441702</c:v>
                </c:pt>
                <c:pt idx="1809">
                  <c:v>3999.99999557197</c:v>
                </c:pt>
                <c:pt idx="1810">
                  <c:v>3999.9999958021699</c:v>
                </c:pt>
                <c:pt idx="1811">
                  <c:v>3999.9999960314899</c:v>
                </c:pt>
                <c:pt idx="1812">
                  <c:v>3999.9999962612201</c:v>
                </c:pt>
                <c:pt idx="1813">
                  <c:v>3999.99999648731</c:v>
                </c:pt>
                <c:pt idx="1814">
                  <c:v>3999.9999967113999</c:v>
                </c:pt>
                <c:pt idx="1815">
                  <c:v>3999.9999969323098</c:v>
                </c:pt>
                <c:pt idx="1816">
                  <c:v>3999.9999971563998</c:v>
                </c:pt>
                <c:pt idx="1817">
                  <c:v>3999.9999973737199</c:v>
                </c:pt>
                <c:pt idx="1818">
                  <c:v>3999.9999975925998</c:v>
                </c:pt>
                <c:pt idx="1819">
                  <c:v>3999.9999978126598</c:v>
                </c:pt>
                <c:pt idx="1820">
                  <c:v>3999.99999803231</c:v>
                </c:pt>
                <c:pt idx="1821">
                  <c:v>3999.9999982497998</c:v>
                </c:pt>
                <c:pt idx="1822">
                  <c:v>3999.9999984605802</c:v>
                </c:pt>
                <c:pt idx="1823">
                  <c:v>3999.9999986800299</c:v>
                </c:pt>
                <c:pt idx="1824">
                  <c:v>3999.9999988955701</c:v>
                </c:pt>
                <c:pt idx="1825">
                  <c:v>3999.9999991135501</c:v>
                </c:pt>
                <c:pt idx="1826">
                  <c:v>3999.99999932436</c:v>
                </c:pt>
                <c:pt idx="1827">
                  <c:v>3999.9999995412099</c:v>
                </c:pt>
                <c:pt idx="1828">
                  <c:v>3999.9999997519499</c:v>
                </c:pt>
                <c:pt idx="1829">
                  <c:v>3999.9999999638899</c:v>
                </c:pt>
                <c:pt idx="1830">
                  <c:v>4000.0000001749099</c:v>
                </c:pt>
                <c:pt idx="1831">
                  <c:v>4000.0000003854698</c:v>
                </c:pt>
                <c:pt idx="1832">
                  <c:v>4000.0000005913198</c:v>
                </c:pt>
                <c:pt idx="1833">
                  <c:v>4000.0000008030802</c:v>
                </c:pt>
                <c:pt idx="1834">
                  <c:v>4000.0000010095</c:v>
                </c:pt>
                <c:pt idx="1835">
                  <c:v>4000.0000012123101</c:v>
                </c:pt>
                <c:pt idx="1836">
                  <c:v>4000.0000014090101</c:v>
                </c:pt>
                <c:pt idx="1837">
                  <c:v>4000.0000016220902</c:v>
                </c:pt>
                <c:pt idx="1838">
                  <c:v>4000.0000018125602</c:v>
                </c:pt>
                <c:pt idx="1839">
                  <c:v>4000.0000020161001</c:v>
                </c:pt>
                <c:pt idx="1840">
                  <c:v>4000.00000220527</c:v>
                </c:pt>
                <c:pt idx="1841">
                  <c:v>4000.0000023993498</c:v>
                </c:pt>
                <c:pt idx="1842">
                  <c:v>4000.0000025873001</c:v>
                </c:pt>
                <c:pt idx="1843">
                  <c:v>4000.0000027771698</c:v>
                </c:pt>
                <c:pt idx="1844">
                  <c:v>4000.0000029594798</c:v>
                </c:pt>
                <c:pt idx="1845">
                  <c:v>4000.0000031386498</c:v>
                </c:pt>
                <c:pt idx="1846">
                  <c:v>4000.0000033206402</c:v>
                </c:pt>
                <c:pt idx="1847">
                  <c:v>4000.0000034917698</c:v>
                </c:pt>
                <c:pt idx="1848">
                  <c:v>4000.0000036674401</c:v>
                </c:pt>
                <c:pt idx="1849">
                  <c:v>4000.00000383424</c:v>
                </c:pt>
                <c:pt idx="1850">
                  <c:v>4000.00000399594</c:v>
                </c:pt>
                <c:pt idx="1851">
                  <c:v>4000.0000041651301</c:v>
                </c:pt>
                <c:pt idx="1852">
                  <c:v>4000.0000043243899</c:v>
                </c:pt>
                <c:pt idx="1853">
                  <c:v>4000.0000044799899</c:v>
                </c:pt>
                <c:pt idx="1854">
                  <c:v>4000.0000046324699</c:v>
                </c:pt>
                <c:pt idx="1855">
                  <c:v>4000.0000047805802</c:v>
                </c:pt>
                <c:pt idx="1856">
                  <c:v>4000.00000492753</c:v>
                </c:pt>
                <c:pt idx="1857">
                  <c:v>4000.00000507811</c:v>
                </c:pt>
                <c:pt idx="1858">
                  <c:v>4000.0000052164801</c:v>
                </c:pt>
                <c:pt idx="1859">
                  <c:v>4000.0000053476201</c:v>
                </c:pt>
                <c:pt idx="1860">
                  <c:v>4000.0000054924299</c:v>
                </c:pt>
                <c:pt idx="1861">
                  <c:v>4000.0000056191998</c:v>
                </c:pt>
                <c:pt idx="1862">
                  <c:v>4000.00000576089</c:v>
                </c:pt>
                <c:pt idx="1863">
                  <c:v>4000.0000058853798</c:v>
                </c:pt>
                <c:pt idx="1864">
                  <c:v>4000.0000060083999</c:v>
                </c:pt>
                <c:pt idx="1865">
                  <c:v>4000.00000613674</c:v>
                </c:pt>
                <c:pt idx="1866">
                  <c:v>4000.0000062580498</c:v>
                </c:pt>
                <c:pt idx="1867">
                  <c:v>4000.0000063784601</c:v>
                </c:pt>
                <c:pt idx="1868">
                  <c:v>4000.0000065049799</c:v>
                </c:pt>
                <c:pt idx="1869">
                  <c:v>4000.0000066191601</c:v>
                </c:pt>
                <c:pt idx="1870">
                  <c:v>4000.0000067391902</c:v>
                </c:pt>
                <c:pt idx="1871">
                  <c:v>4000.0000068519398</c:v>
                </c:pt>
                <c:pt idx="1872">
                  <c:v>4000.00000696693</c:v>
                </c:pt>
                <c:pt idx="1873">
                  <c:v>4000.0000070839201</c:v>
                </c:pt>
                <c:pt idx="1874">
                  <c:v>4000.00000719021</c:v>
                </c:pt>
                <c:pt idx="1875">
                  <c:v>4000.0000073116698</c:v>
                </c:pt>
                <c:pt idx="1876">
                  <c:v>4000.00000741946</c:v>
                </c:pt>
                <c:pt idx="1877">
                  <c:v>4000.0000075284602</c:v>
                </c:pt>
                <c:pt idx="1878">
                  <c:v>4000.0000076425699</c:v>
                </c:pt>
                <c:pt idx="1879">
                  <c:v>4000.0000077480399</c:v>
                </c:pt>
                <c:pt idx="1880">
                  <c:v>4000.0000078532698</c:v>
                </c:pt>
                <c:pt idx="1881">
                  <c:v>4000.00000797553</c:v>
                </c:pt>
                <c:pt idx="1882">
                  <c:v>4000.00000807264</c:v>
                </c:pt>
                <c:pt idx="1883">
                  <c:v>4000.0000081869498</c:v>
                </c:pt>
                <c:pt idx="1884">
                  <c:v>4000.00000828477</c:v>
                </c:pt>
                <c:pt idx="1885">
                  <c:v>4000.0000083964001</c:v>
                </c:pt>
                <c:pt idx="1886">
                  <c:v>4000.00000850161</c:v>
                </c:pt>
                <c:pt idx="1887">
                  <c:v>4000.0000086044602</c:v>
                </c:pt>
                <c:pt idx="1888">
                  <c:v>4000.0000087067101</c:v>
                </c:pt>
                <c:pt idx="1889">
                  <c:v>4000.0000088071702</c:v>
                </c:pt>
                <c:pt idx="1890">
                  <c:v>4000.0000089114901</c:v>
                </c:pt>
                <c:pt idx="1891">
                  <c:v>4000.0000090083099</c:v>
                </c:pt>
                <c:pt idx="1892">
                  <c:v>4000.0000091134498</c:v>
                </c:pt>
                <c:pt idx="1893">
                  <c:v>4000.0000092061</c:v>
                </c:pt>
                <c:pt idx="1894">
                  <c:v>4000.0000093052399</c:v>
                </c:pt>
                <c:pt idx="1895">
                  <c:v>4000.0000093972199</c:v>
                </c:pt>
                <c:pt idx="1896">
                  <c:v>4000.0000094931002</c:v>
                </c:pt>
                <c:pt idx="1897">
                  <c:v>4000.0000095770201</c:v>
                </c:pt>
                <c:pt idx="1898">
                  <c:v>4000.00000966793</c:v>
                </c:pt>
                <c:pt idx="1899">
                  <c:v>4000.0000097645502</c:v>
                </c:pt>
                <c:pt idx="1900">
                  <c:v>4000.00000983771</c:v>
                </c:pt>
                <c:pt idx="1901">
                  <c:v>4000.0000099264898</c:v>
                </c:pt>
                <c:pt idx="1902">
                  <c:v>4000.0000100132102</c:v>
                </c:pt>
                <c:pt idx="1903">
                  <c:v>4000.0000100907</c:v>
                </c:pt>
                <c:pt idx="1904">
                  <c:v>4000.00001016237</c:v>
                </c:pt>
                <c:pt idx="1905">
                  <c:v>4000.0000102367098</c:v>
                </c:pt>
                <c:pt idx="1906">
                  <c:v>4000.0000103183102</c:v>
                </c:pt>
                <c:pt idx="1907">
                  <c:v>4000.00001037845</c:v>
                </c:pt>
                <c:pt idx="1908">
                  <c:v>4000.0000104552901</c:v>
                </c:pt>
                <c:pt idx="1909">
                  <c:v>4000.0000105203399</c:v>
                </c:pt>
                <c:pt idx="1910">
                  <c:v>4000.00001058509</c:v>
                </c:pt>
                <c:pt idx="1911">
                  <c:v>4000.00001064767</c:v>
                </c:pt>
                <c:pt idx="1912">
                  <c:v>4000.0000107075498</c:v>
                </c:pt>
                <c:pt idx="1913">
                  <c:v>4000.0000107628298</c:v>
                </c:pt>
                <c:pt idx="1914">
                  <c:v>4000.00001082054</c:v>
                </c:pt>
                <c:pt idx="1915">
                  <c:v>4000.0000108771901</c:v>
                </c:pt>
                <c:pt idx="1916">
                  <c:v>4000.0000109272701</c:v>
                </c:pt>
                <c:pt idx="1917">
                  <c:v>4000.0000109806401</c:v>
                </c:pt>
                <c:pt idx="1918">
                  <c:v>4000.00001102339</c:v>
                </c:pt>
                <c:pt idx="1919">
                  <c:v>4000.0000110812898</c:v>
                </c:pt>
                <c:pt idx="1920">
                  <c:v>4000.0000111218501</c:v>
                </c:pt>
                <c:pt idx="1921">
                  <c:v>4000.0000111712402</c:v>
                </c:pt>
                <c:pt idx="1922">
                  <c:v>4000.0000112119001</c:v>
                </c:pt>
                <c:pt idx="1923">
                  <c:v>4000.0000112513899</c:v>
                </c:pt>
                <c:pt idx="1924">
                  <c:v>4000.0000112994398</c:v>
                </c:pt>
                <c:pt idx="1925">
                  <c:v>4000.0000113317401</c:v>
                </c:pt>
                <c:pt idx="1926">
                  <c:v>4000.0000113813799</c:v>
                </c:pt>
                <c:pt idx="1927">
                  <c:v>4000.0000114075901</c:v>
                </c:pt>
                <c:pt idx="1928">
                  <c:v>4000.0000114545901</c:v>
                </c:pt>
                <c:pt idx="1929">
                  <c:v>4000.0000114907598</c:v>
                </c:pt>
                <c:pt idx="1930">
                  <c:v>4000.0000115243301</c:v>
                </c:pt>
                <c:pt idx="1931">
                  <c:v>4000.0000115650701</c:v>
                </c:pt>
                <c:pt idx="1932">
                  <c:v>4000.0000115960902</c:v>
                </c:pt>
                <c:pt idx="1933">
                  <c:v>4000.0000116330898</c:v>
                </c:pt>
                <c:pt idx="1934">
                  <c:v>4000.0000116658398</c:v>
                </c:pt>
                <c:pt idx="1935">
                  <c:v>4000.0000117015202</c:v>
                </c:pt>
                <c:pt idx="1936">
                  <c:v>4000.00001173592</c:v>
                </c:pt>
                <c:pt idx="1937">
                  <c:v>4000.00001176554</c:v>
                </c:pt>
                <c:pt idx="1938">
                  <c:v>4000.0000118029402</c:v>
                </c:pt>
                <c:pt idx="1939">
                  <c:v>4000.0000118294702</c:v>
                </c:pt>
                <c:pt idx="1940">
                  <c:v>4000.0000118654798</c:v>
                </c:pt>
                <c:pt idx="1941">
                  <c:v>4000.00001189569</c:v>
                </c:pt>
                <c:pt idx="1942">
                  <c:v>4000.0000119278702</c:v>
                </c:pt>
                <c:pt idx="1943">
                  <c:v>4000.0000119535598</c:v>
                </c:pt>
                <c:pt idx="1944">
                  <c:v>4000.0000119895899</c:v>
                </c:pt>
                <c:pt idx="1945">
                  <c:v>4000.0000120142399</c:v>
                </c:pt>
                <c:pt idx="1946">
                  <c:v>4000.00001204522</c:v>
                </c:pt>
                <c:pt idx="1947">
                  <c:v>4000.00001207074</c:v>
                </c:pt>
                <c:pt idx="1948">
                  <c:v>4000.00001209928</c:v>
                </c:pt>
                <c:pt idx="1949">
                  <c:v>4000.00001211791</c:v>
                </c:pt>
                <c:pt idx="1950">
                  <c:v>4000.0000121528401</c:v>
                </c:pt>
                <c:pt idx="1951">
                  <c:v>4000.0000121727599</c:v>
                </c:pt>
                <c:pt idx="1952">
                  <c:v>4000.0000121985299</c:v>
                </c:pt>
                <c:pt idx="1953">
                  <c:v>4000.00001221719</c:v>
                </c:pt>
                <c:pt idx="1954">
                  <c:v>4000.00001223649</c:v>
                </c:pt>
                <c:pt idx="1955">
                  <c:v>4000.00001226015</c:v>
                </c:pt>
                <c:pt idx="1956">
                  <c:v>4000.0000122749102</c:v>
                </c:pt>
                <c:pt idx="1957">
                  <c:v>4000.0000122996298</c:v>
                </c:pt>
                <c:pt idx="1958">
                  <c:v>4000.0000123055402</c:v>
                </c:pt>
                <c:pt idx="1959">
                  <c:v>4000.0000123304899</c:v>
                </c:pt>
                <c:pt idx="1960">
                  <c:v>4000.0000123352702</c:v>
                </c:pt>
                <c:pt idx="1961">
                  <c:v>4000.0000123518298</c:v>
                </c:pt>
                <c:pt idx="1962">
                  <c:v>4000.0000123631698</c:v>
                </c:pt>
                <c:pt idx="1963">
                  <c:v>4000.0000123705499</c:v>
                </c:pt>
                <c:pt idx="1964">
                  <c:v>4000.0000123740301</c:v>
                </c:pt>
                <c:pt idx="1965">
                  <c:v>4000.00001238613</c:v>
                </c:pt>
                <c:pt idx="1966">
                  <c:v>4000.0000123899099</c:v>
                </c:pt>
                <c:pt idx="1967">
                  <c:v>4000.0000123961599</c:v>
                </c:pt>
                <c:pt idx="1968">
                  <c:v>4000.0000123939999</c:v>
                </c:pt>
                <c:pt idx="1969">
                  <c:v>4000.0000123946102</c:v>
                </c:pt>
                <c:pt idx="1970">
                  <c:v>4000.0000124035</c:v>
                </c:pt>
                <c:pt idx="1971">
                  <c:v>4000.0000123946502</c:v>
                </c:pt>
                <c:pt idx="1972">
                  <c:v>4000.0000123929699</c:v>
                </c:pt>
                <c:pt idx="1973">
                  <c:v>4000.0000123923701</c:v>
                </c:pt>
                <c:pt idx="1974">
                  <c:v>4000.0000123900099</c:v>
                </c:pt>
                <c:pt idx="1975">
                  <c:v>4000.0000123776199</c:v>
                </c:pt>
                <c:pt idx="1976">
                  <c:v>4000.0000123771702</c:v>
                </c:pt>
                <c:pt idx="1977">
                  <c:v>4000.0000123662799</c:v>
                </c:pt>
                <c:pt idx="1978">
                  <c:v>4000.00001236462</c:v>
                </c:pt>
                <c:pt idx="1979">
                  <c:v>4000.0000123547402</c:v>
                </c:pt>
                <c:pt idx="1980">
                  <c:v>4000.0000123426698</c:v>
                </c:pt>
                <c:pt idx="1981">
                  <c:v>4000.00001233179</c:v>
                </c:pt>
                <c:pt idx="1982">
                  <c:v>4000.0000123248801</c:v>
                </c:pt>
                <c:pt idx="1983">
                  <c:v>4000.0000123106302</c:v>
                </c:pt>
                <c:pt idx="1984">
                  <c:v>4000.0000123043901</c:v>
                </c:pt>
                <c:pt idx="1985">
                  <c:v>4000.0000122881102</c:v>
                </c:pt>
                <c:pt idx="1986">
                  <c:v>4000.0000122793899</c:v>
                </c:pt>
                <c:pt idx="1987">
                  <c:v>4000.0000122616698</c:v>
                </c:pt>
                <c:pt idx="1988">
                  <c:v>4000.0000122561401</c:v>
                </c:pt>
                <c:pt idx="1989">
                  <c:v>4000.0000122398001</c:v>
                </c:pt>
                <c:pt idx="1990">
                  <c:v>4000.0000122259898</c:v>
                </c:pt>
                <c:pt idx="1991">
                  <c:v>4000.0000122164602</c:v>
                </c:pt>
                <c:pt idx="1992">
                  <c:v>4000.0000122008701</c:v>
                </c:pt>
                <c:pt idx="1993">
                  <c:v>4000.0000121849298</c:v>
                </c:pt>
                <c:pt idx="1994">
                  <c:v>4000.00001217109</c:v>
                </c:pt>
                <c:pt idx="1995">
                  <c:v>4000.0000121580101</c:v>
                </c:pt>
                <c:pt idx="1996">
                  <c:v>4000.0000121425001</c:v>
                </c:pt>
                <c:pt idx="1997">
                  <c:v>4000.00001213315</c:v>
                </c:pt>
                <c:pt idx="1998">
                  <c:v>4000.0000121157</c:v>
                </c:pt>
                <c:pt idx="1999">
                  <c:v>4000.0000120980899</c:v>
                </c:pt>
                <c:pt idx="2000">
                  <c:v>4000.0000120831901</c:v>
                </c:pt>
                <c:pt idx="2001">
                  <c:v>4000.00001207079</c:v>
                </c:pt>
                <c:pt idx="2002">
                  <c:v>4000.00001205222</c:v>
                </c:pt>
                <c:pt idx="2003">
                  <c:v>4000.0000120355398</c:v>
                </c:pt>
                <c:pt idx="2004">
                  <c:v>4000.0000120222498</c:v>
                </c:pt>
                <c:pt idx="2005">
                  <c:v>4000.00001200007</c:v>
                </c:pt>
                <c:pt idx="2006">
                  <c:v>4000.0000119873798</c:v>
                </c:pt>
                <c:pt idx="2007">
                  <c:v>4000.0000119700999</c:v>
                </c:pt>
                <c:pt idx="2008">
                  <c:v>4000.0000119460601</c:v>
                </c:pt>
                <c:pt idx="2009">
                  <c:v>4000.0000119281099</c:v>
                </c:pt>
                <c:pt idx="2010">
                  <c:v>4000.0000119040601</c:v>
                </c:pt>
                <c:pt idx="2011">
                  <c:v>4000.0000118953399</c:v>
                </c:pt>
                <c:pt idx="2012">
                  <c:v>4000.0000118623202</c:v>
                </c:pt>
                <c:pt idx="2013">
                  <c:v>4000.0000118501098</c:v>
                </c:pt>
                <c:pt idx="2014">
                  <c:v>4000.0000118200601</c:v>
                </c:pt>
                <c:pt idx="2015">
                  <c:v>4000.0000117981499</c:v>
                </c:pt>
                <c:pt idx="2016">
                  <c:v>4000.0000117755799</c:v>
                </c:pt>
                <c:pt idx="2017">
                  <c:v>4000.0000117525201</c:v>
                </c:pt>
                <c:pt idx="2018">
                  <c:v>4000.0000117243499</c:v>
                </c:pt>
                <c:pt idx="2019">
                  <c:v>4000.0000116978499</c:v>
                </c:pt>
                <c:pt idx="2020">
                  <c:v>4000.0000116727001</c:v>
                </c:pt>
                <c:pt idx="2021">
                  <c:v>4000.0000116398501</c:v>
                </c:pt>
                <c:pt idx="2022">
                  <c:v>4000.0000116145202</c:v>
                </c:pt>
                <c:pt idx="2023">
                  <c:v>4000.0000115842399</c:v>
                </c:pt>
                <c:pt idx="2024">
                  <c:v>4000.0000115593698</c:v>
                </c:pt>
                <c:pt idx="2025">
                  <c:v>4000.0000115223802</c:v>
                </c:pt>
                <c:pt idx="2026">
                  <c:v>4000.0000114910499</c:v>
                </c:pt>
                <c:pt idx="2027">
                  <c:v>4000.0000114650902</c:v>
                </c:pt>
                <c:pt idx="2028">
                  <c:v>4000.0000114259101</c:v>
                </c:pt>
                <c:pt idx="2029">
                  <c:v>4000.0000113946799</c:v>
                </c:pt>
                <c:pt idx="2030">
                  <c:v>4000.00001135605</c:v>
                </c:pt>
                <c:pt idx="2031">
                  <c:v>4000.00001133163</c:v>
                </c:pt>
                <c:pt idx="2032">
                  <c:v>4000.0000112857301</c:v>
                </c:pt>
                <c:pt idx="2033">
                  <c:v>4000.0000112580701</c:v>
                </c:pt>
                <c:pt idx="2034">
                  <c:v>4000.0000112236098</c:v>
                </c:pt>
                <c:pt idx="2035">
                  <c:v>4000.00001118409</c:v>
                </c:pt>
                <c:pt idx="2036">
                  <c:v>4000.0000111422701</c:v>
                </c:pt>
                <c:pt idx="2037">
                  <c:v>4000.0000111121799</c:v>
                </c:pt>
                <c:pt idx="2038">
                  <c:v>4000.00001107868</c:v>
                </c:pt>
                <c:pt idx="2039">
                  <c:v>4000.0000110306401</c:v>
                </c:pt>
                <c:pt idx="2040">
                  <c:v>4000.0000110003898</c:v>
                </c:pt>
                <c:pt idx="2041">
                  <c:v>4000.00001096393</c:v>
                </c:pt>
                <c:pt idx="2042">
                  <c:v>4000.0000109293301</c:v>
                </c:pt>
                <c:pt idx="2043">
                  <c:v>4000.0000108838399</c:v>
                </c:pt>
                <c:pt idx="2044">
                  <c:v>4000.0000108505601</c:v>
                </c:pt>
                <c:pt idx="2045">
                  <c:v>4000.0000108181998</c:v>
                </c:pt>
                <c:pt idx="2046">
                  <c:v>4000.0000107684</c:v>
                </c:pt>
                <c:pt idx="2047">
                  <c:v>4000.0000107404298</c:v>
                </c:pt>
                <c:pt idx="2048">
                  <c:v>4000.0000106973898</c:v>
                </c:pt>
                <c:pt idx="2049">
                  <c:v>4000.0000106645098</c:v>
                </c:pt>
                <c:pt idx="2050">
                  <c:v>4000.0000106217499</c:v>
                </c:pt>
                <c:pt idx="2051">
                  <c:v>4000.0000105875702</c:v>
                </c:pt>
                <c:pt idx="2052">
                  <c:v>4000.0000105455902</c:v>
                </c:pt>
                <c:pt idx="2053">
                  <c:v>4000.0000105111399</c:v>
                </c:pt>
                <c:pt idx="2054">
                  <c:v>4000.0000104742098</c:v>
                </c:pt>
                <c:pt idx="2055">
                  <c:v>4000.0000104379401</c:v>
                </c:pt>
                <c:pt idx="2056">
                  <c:v>4000.0000103965099</c:v>
                </c:pt>
                <c:pt idx="2057">
                  <c:v>4000.0000103560001</c:v>
                </c:pt>
                <c:pt idx="2058">
                  <c:v>4000.0000103273401</c:v>
                </c:pt>
                <c:pt idx="2059">
                  <c:v>4000.0000102786598</c:v>
                </c:pt>
                <c:pt idx="2060">
                  <c:v>4000.0000102459198</c:v>
                </c:pt>
                <c:pt idx="2061">
                  <c:v>4000.0000102067002</c:v>
                </c:pt>
                <c:pt idx="2062">
                  <c:v>4000.00001017165</c:v>
                </c:pt>
                <c:pt idx="2063">
                  <c:v>4000.00001012757</c:v>
                </c:pt>
                <c:pt idx="2064">
                  <c:v>4000.0000100940001</c:v>
                </c:pt>
                <c:pt idx="2065">
                  <c:v>4000.0000100512598</c:v>
                </c:pt>
                <c:pt idx="2066">
                  <c:v>4000.0000100101201</c:v>
                </c:pt>
                <c:pt idx="2067">
                  <c:v>4000.00000997283</c:v>
                </c:pt>
                <c:pt idx="2068">
                  <c:v>4000.0000099337599</c:v>
                </c:pt>
                <c:pt idx="2069">
                  <c:v>4000.0000098926298</c:v>
                </c:pt>
                <c:pt idx="2070">
                  <c:v>4000.0000098524201</c:v>
                </c:pt>
                <c:pt idx="2071">
                  <c:v>4000.0000098126202</c:v>
                </c:pt>
                <c:pt idx="2072">
                  <c:v>4000.0000097685001</c:v>
                </c:pt>
                <c:pt idx="2073">
                  <c:v>4000.0000097311799</c:v>
                </c:pt>
                <c:pt idx="2074">
                  <c:v>4000.0000096884401</c:v>
                </c:pt>
                <c:pt idx="2075">
                  <c:v>4000.0000096399499</c:v>
                </c:pt>
                <c:pt idx="2076">
                  <c:v>4000.0000096051399</c:v>
                </c:pt>
                <c:pt idx="2077">
                  <c:v>4000.00000955737</c:v>
                </c:pt>
                <c:pt idx="2078">
                  <c:v>4000.0000095140299</c:v>
                </c:pt>
                <c:pt idx="2079">
                  <c:v>4000.0000094727502</c:v>
                </c:pt>
                <c:pt idx="2080">
                  <c:v>4000.0000094284901</c:v>
                </c:pt>
                <c:pt idx="2081">
                  <c:v>4000.0000093816702</c:v>
                </c:pt>
                <c:pt idx="2082">
                  <c:v>4000.00000934121</c:v>
                </c:pt>
                <c:pt idx="2083">
                  <c:v>4000.0000092906898</c:v>
                </c:pt>
                <c:pt idx="2084">
                  <c:v>4000.0000092524601</c:v>
                </c:pt>
                <c:pt idx="2085">
                  <c:v>4000.0000092063801</c:v>
                </c:pt>
                <c:pt idx="2086">
                  <c:v>4000.0000091565398</c:v>
                </c:pt>
                <c:pt idx="2087">
                  <c:v>4000.0000091105499</c:v>
                </c:pt>
                <c:pt idx="2088">
                  <c:v>4000.0000090670801</c:v>
                </c:pt>
                <c:pt idx="2089">
                  <c:v>4000.0000090181502</c:v>
                </c:pt>
                <c:pt idx="2090">
                  <c:v>4000.0000089765599</c:v>
                </c:pt>
                <c:pt idx="2091">
                  <c:v>4000.00000892654</c:v>
                </c:pt>
                <c:pt idx="2092">
                  <c:v>4000.0000088812099</c:v>
                </c:pt>
                <c:pt idx="2093">
                  <c:v>4000.0000088358402</c:v>
                </c:pt>
                <c:pt idx="2094">
                  <c:v>4000.0000087895301</c:v>
                </c:pt>
                <c:pt idx="2095">
                  <c:v>4000.0000087447102</c:v>
                </c:pt>
                <c:pt idx="2096">
                  <c:v>4000.0000086937198</c:v>
                </c:pt>
                <c:pt idx="2097">
                  <c:v>4000.00000865227</c:v>
                </c:pt>
                <c:pt idx="2098">
                  <c:v>4000.0000086079999</c:v>
                </c:pt>
                <c:pt idx="2099">
                  <c:v>4000.0000085547299</c:v>
                </c:pt>
                <c:pt idx="2100">
                  <c:v>4000.00000850979</c:v>
                </c:pt>
                <c:pt idx="2101">
                  <c:v>4000.0000084654398</c:v>
                </c:pt>
                <c:pt idx="2102">
                  <c:v>4000.00000842076</c:v>
                </c:pt>
                <c:pt idx="2103">
                  <c:v>4000.0000083722898</c:v>
                </c:pt>
                <c:pt idx="2104">
                  <c:v>4000.0000083338</c:v>
                </c:pt>
                <c:pt idx="2105">
                  <c:v>4000.00000827849</c:v>
                </c:pt>
                <c:pt idx="2106">
                  <c:v>4000.00000823856</c:v>
                </c:pt>
                <c:pt idx="2107">
                  <c:v>4000.0000081952599</c:v>
                </c:pt>
                <c:pt idx="2108">
                  <c:v>4000.00000814439</c:v>
                </c:pt>
                <c:pt idx="2109">
                  <c:v>4000.00000810243</c:v>
                </c:pt>
                <c:pt idx="2110">
                  <c:v>4000.0000080607301</c:v>
                </c:pt>
                <c:pt idx="2111">
                  <c:v>4000.0000080108698</c:v>
                </c:pt>
                <c:pt idx="2112">
                  <c:v>4000.0000079653</c:v>
                </c:pt>
                <c:pt idx="2113">
                  <c:v>4000.0000079249699</c:v>
                </c:pt>
                <c:pt idx="2114">
                  <c:v>4000.0000078819699</c:v>
                </c:pt>
                <c:pt idx="2115">
                  <c:v>4000.0000078356802</c:v>
                </c:pt>
                <c:pt idx="2116">
                  <c:v>4000.0000077937698</c:v>
                </c:pt>
                <c:pt idx="2117">
                  <c:v>4000.0000077456398</c:v>
                </c:pt>
                <c:pt idx="2118">
                  <c:v>4000.0000077015502</c:v>
                </c:pt>
                <c:pt idx="2119">
                  <c:v>4000.0000076603601</c:v>
                </c:pt>
                <c:pt idx="2120">
                  <c:v>4000.0000076172901</c:v>
                </c:pt>
                <c:pt idx="2121">
                  <c:v>4000.0000075699199</c:v>
                </c:pt>
                <c:pt idx="2122">
                  <c:v>4000.0000075193798</c:v>
                </c:pt>
                <c:pt idx="2123">
                  <c:v>4000.0000074859199</c:v>
                </c:pt>
                <c:pt idx="2124">
                  <c:v>4000.0000074403301</c:v>
                </c:pt>
                <c:pt idx="2125">
                  <c:v>4000.0000073907099</c:v>
                </c:pt>
                <c:pt idx="2126">
                  <c:v>4000.0000073472702</c:v>
                </c:pt>
                <c:pt idx="2127">
                  <c:v>4000.0000073077399</c:v>
                </c:pt>
                <c:pt idx="2128">
                  <c:v>4000.0000072651701</c:v>
                </c:pt>
                <c:pt idx="2129">
                  <c:v>4000.0000072178</c:v>
                </c:pt>
                <c:pt idx="2130">
                  <c:v>4000.0000071668301</c:v>
                </c:pt>
                <c:pt idx="2131">
                  <c:v>4000.0000071300401</c:v>
                </c:pt>
                <c:pt idx="2132">
                  <c:v>4000.0000070820302</c:v>
                </c:pt>
                <c:pt idx="2133">
                  <c:v>4000.0000070344099</c:v>
                </c:pt>
                <c:pt idx="2134">
                  <c:v>4000.0000069968801</c:v>
                </c:pt>
                <c:pt idx="2135">
                  <c:v>4000.0000069458602</c:v>
                </c:pt>
                <c:pt idx="2136">
                  <c:v>4000.00000690262</c:v>
                </c:pt>
                <c:pt idx="2137">
                  <c:v>4000.0000068531799</c:v>
                </c:pt>
                <c:pt idx="2138">
                  <c:v>4000.00000681247</c:v>
                </c:pt>
                <c:pt idx="2139">
                  <c:v>4000.0000067666801</c:v>
                </c:pt>
                <c:pt idx="2140">
                  <c:v>4000.0000067209698</c:v>
                </c:pt>
                <c:pt idx="2141">
                  <c:v>4000.0000066743901</c:v>
                </c:pt>
                <c:pt idx="2142">
                  <c:v>4000.0000066326702</c:v>
                </c:pt>
                <c:pt idx="2143">
                  <c:v>4000.0000065791301</c:v>
                </c:pt>
                <c:pt idx="2144">
                  <c:v>4000.0000065431</c:v>
                </c:pt>
                <c:pt idx="2145">
                  <c:v>4000.00000649294</c:v>
                </c:pt>
                <c:pt idx="2146">
                  <c:v>4000.0000064523101</c:v>
                </c:pt>
                <c:pt idx="2147">
                  <c:v>4000.00000640704</c:v>
                </c:pt>
                <c:pt idx="2148">
                  <c:v>4000.0000063539801</c:v>
                </c:pt>
                <c:pt idx="2149">
                  <c:v>4000.0000063124098</c:v>
                </c:pt>
                <c:pt idx="2150">
                  <c:v>4000.00000626977</c:v>
                </c:pt>
                <c:pt idx="2151">
                  <c:v>4000.0000062230301</c:v>
                </c:pt>
                <c:pt idx="2152">
                  <c:v>4000.0000061744599</c:v>
                </c:pt>
                <c:pt idx="2153">
                  <c:v>4000.0000061380301</c:v>
                </c:pt>
                <c:pt idx="2154">
                  <c:v>4000.0000060889101</c:v>
                </c:pt>
                <c:pt idx="2155">
                  <c:v>4000.0000060481598</c:v>
                </c:pt>
                <c:pt idx="2156">
                  <c:v>4000.00000600055</c:v>
                </c:pt>
                <c:pt idx="2157">
                  <c:v>4000.0000059587001</c:v>
                </c:pt>
                <c:pt idx="2158">
                  <c:v>4000.0000059129902</c:v>
                </c:pt>
                <c:pt idx="2159">
                  <c:v>4000.0000058721298</c:v>
                </c:pt>
                <c:pt idx="2160">
                  <c:v>4000.0000058281298</c:v>
                </c:pt>
                <c:pt idx="2161">
                  <c:v>4000.0000057808302</c:v>
                </c:pt>
                <c:pt idx="2162">
                  <c:v>4000.00000574656</c:v>
                </c:pt>
                <c:pt idx="2163">
                  <c:v>4000.0000056992999</c:v>
                </c:pt>
                <c:pt idx="2164">
                  <c:v>4000.00000565863</c:v>
                </c:pt>
                <c:pt idx="2165">
                  <c:v>4000.00000561156</c:v>
                </c:pt>
                <c:pt idx="2166">
                  <c:v>4000.0000055744199</c:v>
                </c:pt>
                <c:pt idx="2167">
                  <c:v>4000.0000055358901</c:v>
                </c:pt>
                <c:pt idx="2168">
                  <c:v>4000.0000054863699</c:v>
                </c:pt>
                <c:pt idx="2169">
                  <c:v>4000.0000054469501</c:v>
                </c:pt>
                <c:pt idx="2170">
                  <c:v>4000.0000054113798</c:v>
                </c:pt>
                <c:pt idx="2171">
                  <c:v>4000.0000053601798</c:v>
                </c:pt>
                <c:pt idx="2172">
                  <c:v>4000.0000053291101</c:v>
                </c:pt>
                <c:pt idx="2173">
                  <c:v>4000.0000052857999</c:v>
                </c:pt>
                <c:pt idx="2174">
                  <c:v>4000.00000524797</c:v>
                </c:pt>
                <c:pt idx="2175">
                  <c:v>4000.0000052005398</c:v>
                </c:pt>
                <c:pt idx="2176">
                  <c:v>4000.0000051647899</c:v>
                </c:pt>
                <c:pt idx="2177">
                  <c:v>4000.0000051239199</c:v>
                </c:pt>
                <c:pt idx="2178">
                  <c:v>4000.00000508311</c:v>
                </c:pt>
                <c:pt idx="2179">
                  <c:v>4000.00000504335</c:v>
                </c:pt>
                <c:pt idx="2180">
                  <c:v>4000.00000500653</c:v>
                </c:pt>
                <c:pt idx="2181">
                  <c:v>4000.0000049660498</c:v>
                </c:pt>
                <c:pt idx="2182">
                  <c:v>4000.0000049207301</c:v>
                </c:pt>
                <c:pt idx="2183">
                  <c:v>4000.0000048842599</c:v>
                </c:pt>
                <c:pt idx="2184">
                  <c:v>4000.0000048473398</c:v>
                </c:pt>
                <c:pt idx="2185">
                  <c:v>4000.0000048053998</c:v>
                </c:pt>
                <c:pt idx="2186">
                  <c:v>4000.00000476692</c:v>
                </c:pt>
                <c:pt idx="2187">
                  <c:v>4000.0000047245098</c:v>
                </c:pt>
                <c:pt idx="2188">
                  <c:v>4000.0000046852801</c:v>
                </c:pt>
                <c:pt idx="2189">
                  <c:v>4000.0000046508599</c:v>
                </c:pt>
                <c:pt idx="2190">
                  <c:v>4000.00000461023</c:v>
                </c:pt>
                <c:pt idx="2191">
                  <c:v>4000.0000045664501</c:v>
                </c:pt>
                <c:pt idx="2192">
                  <c:v>4000.0000045329398</c:v>
                </c:pt>
                <c:pt idx="2193">
                  <c:v>4000.0000044933499</c:v>
                </c:pt>
                <c:pt idx="2194">
                  <c:v>4000.0000044512199</c:v>
                </c:pt>
                <c:pt idx="2195">
                  <c:v>4000.0000044169201</c:v>
                </c:pt>
                <c:pt idx="2196">
                  <c:v>4000.0000043713599</c:v>
                </c:pt>
                <c:pt idx="2197">
                  <c:v>4000.0000043374998</c:v>
                </c:pt>
                <c:pt idx="2198">
                  <c:v>4000.00000429895</c:v>
                </c:pt>
                <c:pt idx="2199">
                  <c:v>4000.0000042581601</c:v>
                </c:pt>
                <c:pt idx="2200">
                  <c:v>4000.0000042196298</c:v>
                </c:pt>
                <c:pt idx="2201">
                  <c:v>4000.0000041846902</c:v>
                </c:pt>
                <c:pt idx="2202">
                  <c:v>4000.0000041417002</c:v>
                </c:pt>
                <c:pt idx="2203">
                  <c:v>4000.0000041038602</c:v>
                </c:pt>
                <c:pt idx="2204">
                  <c:v>4000.0000040680602</c:v>
                </c:pt>
                <c:pt idx="2205">
                  <c:v>4000.0000040355899</c:v>
                </c:pt>
                <c:pt idx="2206">
                  <c:v>4000.00000398871</c:v>
                </c:pt>
                <c:pt idx="2207">
                  <c:v>4000.0000039561801</c:v>
                </c:pt>
                <c:pt idx="2208">
                  <c:v>4000.00000392014</c:v>
                </c:pt>
                <c:pt idx="2209">
                  <c:v>4000.0000038827998</c:v>
                </c:pt>
                <c:pt idx="2210">
                  <c:v>4000.0000038426101</c:v>
                </c:pt>
                <c:pt idx="2211">
                  <c:v>4000.0000038100202</c:v>
                </c:pt>
                <c:pt idx="2212">
                  <c:v>4000.0000037714899</c:v>
                </c:pt>
                <c:pt idx="2213">
                  <c:v>4000.0000037350701</c:v>
                </c:pt>
                <c:pt idx="2214">
                  <c:v>4000.00000370099</c:v>
                </c:pt>
                <c:pt idx="2215">
                  <c:v>4000.00000366622</c:v>
                </c:pt>
                <c:pt idx="2216">
                  <c:v>4000.0000036320998</c:v>
                </c:pt>
                <c:pt idx="2217">
                  <c:v>4000.0000035920498</c:v>
                </c:pt>
                <c:pt idx="2218">
                  <c:v>4000.0000035623998</c:v>
                </c:pt>
                <c:pt idx="2219">
                  <c:v>4000.0000035244502</c:v>
                </c:pt>
                <c:pt idx="2220">
                  <c:v>4000.0000034878299</c:v>
                </c:pt>
                <c:pt idx="2221">
                  <c:v>4000.00000345749</c:v>
                </c:pt>
                <c:pt idx="2222">
                  <c:v>4000.0000034202799</c:v>
                </c:pt>
                <c:pt idx="2223">
                  <c:v>4000.0000033850902</c:v>
                </c:pt>
                <c:pt idx="2224">
                  <c:v>4000.0000033575102</c:v>
                </c:pt>
                <c:pt idx="2225">
                  <c:v>4000.0000033196402</c:v>
                </c:pt>
                <c:pt idx="2226">
                  <c:v>4000.0000032869798</c:v>
                </c:pt>
                <c:pt idx="2227">
                  <c:v>4000.0000032571902</c:v>
                </c:pt>
                <c:pt idx="2228">
                  <c:v>4000.00000321577</c:v>
                </c:pt>
                <c:pt idx="2229">
                  <c:v>4000.0000031908498</c:v>
                </c:pt>
                <c:pt idx="2230">
                  <c:v>4000.00000315642</c:v>
                </c:pt>
                <c:pt idx="2231">
                  <c:v>4000.0000031249801</c:v>
                </c:pt>
                <c:pt idx="2232">
                  <c:v>4000.0000030911901</c:v>
                </c:pt>
                <c:pt idx="2233">
                  <c:v>4000.0000030649699</c:v>
                </c:pt>
                <c:pt idx="2234">
                  <c:v>4000.0000030282599</c:v>
                </c:pt>
                <c:pt idx="2235">
                  <c:v>4000.0000029953899</c:v>
                </c:pt>
                <c:pt idx="2236">
                  <c:v>4000.0000029684302</c:v>
                </c:pt>
                <c:pt idx="2237">
                  <c:v>4000.0000029314001</c:v>
                </c:pt>
                <c:pt idx="2238">
                  <c:v>4000.0000029082998</c:v>
                </c:pt>
                <c:pt idx="2239">
                  <c:v>4000.0000028690702</c:v>
                </c:pt>
                <c:pt idx="2240">
                  <c:v>4000.0000028436998</c:v>
                </c:pt>
                <c:pt idx="2241">
                  <c:v>4000.0000028150798</c:v>
                </c:pt>
                <c:pt idx="2242">
                  <c:v>4000.0000027771498</c:v>
                </c:pt>
                <c:pt idx="2243">
                  <c:v>4000.0000027472902</c:v>
                </c:pt>
                <c:pt idx="2244">
                  <c:v>4000.0000027207402</c:v>
                </c:pt>
                <c:pt idx="2245">
                  <c:v>4000.0000026910002</c:v>
                </c:pt>
                <c:pt idx="2246">
                  <c:v>4000.0000026529401</c:v>
                </c:pt>
                <c:pt idx="2247">
                  <c:v>4000.0000026357002</c:v>
                </c:pt>
                <c:pt idx="2248">
                  <c:v>4000.0000025977902</c:v>
                </c:pt>
                <c:pt idx="2249">
                  <c:v>4000.00000256967</c:v>
                </c:pt>
                <c:pt idx="2250">
                  <c:v>4000.0000025398999</c:v>
                </c:pt>
                <c:pt idx="2251">
                  <c:v>4000.0000025070799</c:v>
                </c:pt>
                <c:pt idx="2252">
                  <c:v>4000.0000024799801</c:v>
                </c:pt>
                <c:pt idx="2253">
                  <c:v>4000.0000024531</c:v>
                </c:pt>
                <c:pt idx="2254">
                  <c:v>4000.0000024169899</c:v>
                </c:pt>
                <c:pt idx="2255">
                  <c:v>4000.0000023973898</c:v>
                </c:pt>
                <c:pt idx="2256">
                  <c:v>4000.0000023633902</c:v>
                </c:pt>
                <c:pt idx="2257">
                  <c:v>4000.00000233741</c:v>
                </c:pt>
                <c:pt idx="2258">
                  <c:v>4000.00000229951</c:v>
                </c:pt>
                <c:pt idx="2259">
                  <c:v>4000.00000228202</c:v>
                </c:pt>
                <c:pt idx="2260">
                  <c:v>4000.0000022495901</c:v>
                </c:pt>
                <c:pt idx="2261">
                  <c:v>4000.0000022221002</c:v>
                </c:pt>
                <c:pt idx="2262">
                  <c:v>4000.0000021946198</c:v>
                </c:pt>
                <c:pt idx="2263">
                  <c:v>4000.0000021668302</c:v>
                </c:pt>
                <c:pt idx="2264">
                  <c:v>4000.0000021409801</c:v>
                </c:pt>
                <c:pt idx="2265">
                  <c:v>4000.0000021139399</c:v>
                </c:pt>
                <c:pt idx="2266">
                  <c:v>4000.0000020845901</c:v>
                </c:pt>
                <c:pt idx="2267">
                  <c:v>4000.00000205588</c:v>
                </c:pt>
                <c:pt idx="2268">
                  <c:v>4000.00000202614</c:v>
                </c:pt>
                <c:pt idx="2269">
                  <c:v>4000.0000020105199</c:v>
                </c:pt>
                <c:pt idx="2270">
                  <c:v>4000.0000019732302</c:v>
                </c:pt>
                <c:pt idx="2271">
                  <c:v>4000.00000195652</c:v>
                </c:pt>
                <c:pt idx="2272">
                  <c:v>4000.0000019234399</c:v>
                </c:pt>
                <c:pt idx="2273">
                  <c:v>4000.0000019022</c:v>
                </c:pt>
                <c:pt idx="2274">
                  <c:v>4000.0000018762498</c:v>
                </c:pt>
                <c:pt idx="2275">
                  <c:v>4000.00000185403</c:v>
                </c:pt>
                <c:pt idx="2276">
                  <c:v>4000.0000018231699</c:v>
                </c:pt>
                <c:pt idx="2277">
                  <c:v>4000.0000017996099</c:v>
                </c:pt>
                <c:pt idx="2278">
                  <c:v>4000.00000177831</c:v>
                </c:pt>
                <c:pt idx="2279">
                  <c:v>4000.0000017501302</c:v>
                </c:pt>
                <c:pt idx="2280">
                  <c:v>4000.00000172506</c:v>
                </c:pt>
                <c:pt idx="2281">
                  <c:v>4000.0000017050202</c:v>
                </c:pt>
                <c:pt idx="2282">
                  <c:v>4000.0000016849899</c:v>
                </c:pt>
                <c:pt idx="2283">
                  <c:v>4000.0000016531199</c:v>
                </c:pt>
                <c:pt idx="2284">
                  <c:v>4000.0000016342201</c:v>
                </c:pt>
                <c:pt idx="2285">
                  <c:v>4000.0000016060599</c:v>
                </c:pt>
                <c:pt idx="2286">
                  <c:v>4000.00000159092</c:v>
                </c:pt>
                <c:pt idx="2287">
                  <c:v>4000.0000015625801</c:v>
                </c:pt>
                <c:pt idx="2288">
                  <c:v>4000.0000015445398</c:v>
                </c:pt>
                <c:pt idx="2289">
                  <c:v>4000.0000015187202</c:v>
                </c:pt>
                <c:pt idx="2290">
                  <c:v>4000.0000014942002</c:v>
                </c:pt>
                <c:pt idx="2291">
                  <c:v>4000.0000014745601</c:v>
                </c:pt>
                <c:pt idx="2292">
                  <c:v>4000.0000014502998</c:v>
                </c:pt>
                <c:pt idx="2293">
                  <c:v>4000.0000014322</c:v>
                </c:pt>
                <c:pt idx="2294">
                  <c:v>4000.00000140971</c:v>
                </c:pt>
                <c:pt idx="2295">
                  <c:v>4000.0000013854801</c:v>
                </c:pt>
                <c:pt idx="2296">
                  <c:v>4000.0000013666299</c:v>
                </c:pt>
                <c:pt idx="2297">
                  <c:v>4000.0000013474801</c:v>
                </c:pt>
                <c:pt idx="2298">
                  <c:v>4000.00000132078</c:v>
                </c:pt>
                <c:pt idx="2299">
                  <c:v>4000.0000013005902</c:v>
                </c:pt>
                <c:pt idx="2300">
                  <c:v>4000.0000012832102</c:v>
                </c:pt>
                <c:pt idx="2301">
                  <c:v>4000.0000012581099</c:v>
                </c:pt>
                <c:pt idx="2302">
                  <c:v>4000.0000012400001</c:v>
                </c:pt>
                <c:pt idx="2303">
                  <c:v>4000.0000012191099</c:v>
                </c:pt>
                <c:pt idx="2304">
                  <c:v>4000.0000012032401</c:v>
                </c:pt>
                <c:pt idx="2305">
                  <c:v>4000.0000011810498</c:v>
                </c:pt>
                <c:pt idx="2306">
                  <c:v>4000.0000011532902</c:v>
                </c:pt>
                <c:pt idx="2307">
                  <c:v>4000.0000011401098</c:v>
                </c:pt>
                <c:pt idx="2308">
                  <c:v>4000.0000011193201</c:v>
                </c:pt>
                <c:pt idx="2309">
                  <c:v>4000.0000010942699</c:v>
                </c:pt>
                <c:pt idx="2310">
                  <c:v>4000.0000010791</c:v>
                </c:pt>
                <c:pt idx="2311">
                  <c:v>4000.0000010614999</c:v>
                </c:pt>
                <c:pt idx="2312">
                  <c:v>4000.0000010419699</c:v>
                </c:pt>
                <c:pt idx="2313">
                  <c:v>4000.0000010223798</c:v>
                </c:pt>
                <c:pt idx="2314">
                  <c:v>4000.0000010048002</c:v>
                </c:pt>
                <c:pt idx="2315">
                  <c:v>4000.0000009802302</c:v>
                </c:pt>
                <c:pt idx="2316">
                  <c:v>4000.0000009641299</c:v>
                </c:pt>
                <c:pt idx="2317">
                  <c:v>4000.0000009452901</c:v>
                </c:pt>
                <c:pt idx="2318">
                  <c:v>4000.0000009312498</c:v>
                </c:pt>
                <c:pt idx="2319">
                  <c:v>4000.0000009046098</c:v>
                </c:pt>
                <c:pt idx="2320">
                  <c:v>4000.00000089483</c:v>
                </c:pt>
                <c:pt idx="2321">
                  <c:v>4000.0000008770398</c:v>
                </c:pt>
                <c:pt idx="2322">
                  <c:v>4000.0000008540301</c:v>
                </c:pt>
                <c:pt idx="2323">
                  <c:v>4000.0000008386</c:v>
                </c:pt>
                <c:pt idx="2324">
                  <c:v>4000.0000008167799</c:v>
                </c:pt>
                <c:pt idx="2325">
                  <c:v>4000.0000008060902</c:v>
                </c:pt>
                <c:pt idx="2326">
                  <c:v>4000.00000078527</c:v>
                </c:pt>
                <c:pt idx="2327">
                  <c:v>4000.00000077402</c:v>
                </c:pt>
                <c:pt idx="2328">
                  <c:v>4000.0000007543199</c:v>
                </c:pt>
                <c:pt idx="2329">
                  <c:v>4000.0000007356002</c:v>
                </c:pt>
                <c:pt idx="2330">
                  <c:v>4000.0000007173599</c:v>
                </c:pt>
                <c:pt idx="2331">
                  <c:v>4000.0000007036901</c:v>
                </c:pt>
                <c:pt idx="2332">
                  <c:v>4000.0000006885798</c:v>
                </c:pt>
                <c:pt idx="2333">
                  <c:v>4000.0000006720302</c:v>
                </c:pt>
                <c:pt idx="2334">
                  <c:v>4000.0000006555401</c:v>
                </c:pt>
                <c:pt idx="2335">
                  <c:v>4000.000000644</c:v>
                </c:pt>
                <c:pt idx="2336">
                  <c:v>4000.0000006241598</c:v>
                </c:pt>
                <c:pt idx="2337">
                  <c:v>4000.0000006129999</c:v>
                </c:pt>
                <c:pt idx="2338">
                  <c:v>4000.0000005944398</c:v>
                </c:pt>
                <c:pt idx="2339">
                  <c:v>4000.0000005823699</c:v>
                </c:pt>
                <c:pt idx="2340">
                  <c:v>4000.00000056828</c:v>
                </c:pt>
                <c:pt idx="2341">
                  <c:v>4000.0000005519601</c:v>
                </c:pt>
                <c:pt idx="2342">
                  <c:v>4000.00000053553</c:v>
                </c:pt>
                <c:pt idx="2343">
                  <c:v>4000.0000005222</c:v>
                </c:pt>
                <c:pt idx="2344">
                  <c:v>4000.0000005112101</c:v>
                </c:pt>
                <c:pt idx="2345">
                  <c:v>4000.00000049449</c:v>
                </c:pt>
                <c:pt idx="2346">
                  <c:v>4000.0000004819699</c:v>
                </c:pt>
                <c:pt idx="2347">
                  <c:v>4000.0000004659901</c:v>
                </c:pt>
                <c:pt idx="2348">
                  <c:v>4000.00000045871</c:v>
                </c:pt>
                <c:pt idx="2349">
                  <c:v>4000.0000004399299</c:v>
                </c:pt>
                <c:pt idx="2350">
                  <c:v>4000.0000004265398</c:v>
                </c:pt>
                <c:pt idx="2351">
                  <c:v>4000.0000004160702</c:v>
                </c:pt>
                <c:pt idx="2352">
                  <c:v>4000.0000004022299</c:v>
                </c:pt>
                <c:pt idx="2353">
                  <c:v>4000.00000038906</c:v>
                </c:pt>
                <c:pt idx="2354">
                  <c:v>4000.0000003771802</c:v>
                </c:pt>
                <c:pt idx="2355">
                  <c:v>4000.0000003657401</c:v>
                </c:pt>
                <c:pt idx="2356">
                  <c:v>4000.0000003496102</c:v>
                </c:pt>
                <c:pt idx="2357">
                  <c:v>4000.00000033588</c:v>
                </c:pt>
                <c:pt idx="2358">
                  <c:v>4000.0000003291002</c:v>
                </c:pt>
                <c:pt idx="2359">
                  <c:v>4000.0000003125101</c:v>
                </c:pt>
                <c:pt idx="2360">
                  <c:v>4000.0000003065602</c:v>
                </c:pt>
                <c:pt idx="2361">
                  <c:v>4000.0000002858701</c:v>
                </c:pt>
                <c:pt idx="2362">
                  <c:v>4000.0000002780398</c:v>
                </c:pt>
                <c:pt idx="2363">
                  <c:v>4000.0000002656002</c:v>
                </c:pt>
                <c:pt idx="2364">
                  <c:v>4000.0000002555898</c:v>
                </c:pt>
                <c:pt idx="2365">
                  <c:v>4000.0000002452798</c:v>
                </c:pt>
                <c:pt idx="2366">
                  <c:v>4000.0000002308002</c:v>
                </c:pt>
                <c:pt idx="2367">
                  <c:v>4000.0000002228899</c:v>
                </c:pt>
                <c:pt idx="2368">
                  <c:v>4000.0000002072602</c:v>
                </c:pt>
                <c:pt idx="2369">
                  <c:v>4000.0000002003999</c:v>
                </c:pt>
                <c:pt idx="2370">
                  <c:v>4000.0000001865701</c:v>
                </c:pt>
                <c:pt idx="2371">
                  <c:v>4000.0000001743601</c:v>
                </c:pt>
                <c:pt idx="2372">
                  <c:v>4000.00000016689</c:v>
                </c:pt>
                <c:pt idx="2373">
                  <c:v>4000.0000001521298</c:v>
                </c:pt>
                <c:pt idx="2374">
                  <c:v>4000.0000001478502</c:v>
                </c:pt>
                <c:pt idx="2375">
                  <c:v>4000.0000001354001</c:v>
                </c:pt>
                <c:pt idx="2376">
                  <c:v>4000.00000012278</c:v>
                </c:pt>
                <c:pt idx="2377">
                  <c:v>4000.0000001158801</c:v>
                </c:pt>
                <c:pt idx="2378">
                  <c:v>4000.0000001016901</c:v>
                </c:pt>
                <c:pt idx="2379">
                  <c:v>4000.0000000954101</c:v>
                </c:pt>
                <c:pt idx="2380">
                  <c:v>4000.0000000861701</c:v>
                </c:pt>
                <c:pt idx="2381">
                  <c:v>4000.00000007467</c:v>
                </c:pt>
                <c:pt idx="2382">
                  <c:v>4000.0000000627501</c:v>
                </c:pt>
                <c:pt idx="2383">
                  <c:v>4000.0000000567102</c:v>
                </c:pt>
                <c:pt idx="2384">
                  <c:v>4000.0000000485002</c:v>
                </c:pt>
                <c:pt idx="2385">
                  <c:v>4000.0000000371801</c:v>
                </c:pt>
                <c:pt idx="2386">
                  <c:v>4000.0000000292898</c:v>
                </c:pt>
                <c:pt idx="2387">
                  <c:v>4000.0000000221899</c:v>
                </c:pt>
                <c:pt idx="2388">
                  <c:v>4000.0000000097798</c:v>
                </c:pt>
                <c:pt idx="2389">
                  <c:v>4000.0000000022401</c:v>
                </c:pt>
                <c:pt idx="2390">
                  <c:v>3999.9999999991601</c:v>
                </c:pt>
                <c:pt idx="2391">
                  <c:v>3999.9999999843699</c:v>
                </c:pt>
                <c:pt idx="2392">
                  <c:v>3999.99999998154</c:v>
                </c:pt>
                <c:pt idx="2393">
                  <c:v>3999.9999999730298</c:v>
                </c:pt>
                <c:pt idx="2394">
                  <c:v>3999.9999999558099</c:v>
                </c:pt>
                <c:pt idx="2395">
                  <c:v>3999.9999999585598</c:v>
                </c:pt>
                <c:pt idx="2396">
                  <c:v>3999.9999999470001</c:v>
                </c:pt>
                <c:pt idx="2397">
                  <c:v>3999.9999999428101</c:v>
                </c:pt>
                <c:pt idx="2398">
                  <c:v>3999.9999999317602</c:v>
                </c:pt>
                <c:pt idx="2399">
                  <c:v>3999.9999999258198</c:v>
                </c:pt>
                <c:pt idx="2400">
                  <c:v>3999.99999991901</c:v>
                </c:pt>
                <c:pt idx="2401">
                  <c:v>3999.9999999082302</c:v>
                </c:pt>
                <c:pt idx="2402">
                  <c:v>3999.9999999052902</c:v>
                </c:pt>
                <c:pt idx="2403">
                  <c:v>3999.99999989752</c:v>
                </c:pt>
                <c:pt idx="2404">
                  <c:v>3999.9999998882599</c:v>
                </c:pt>
                <c:pt idx="2405">
                  <c:v>3999.99999988338</c:v>
                </c:pt>
                <c:pt idx="2406">
                  <c:v>3999.9999998768099</c:v>
                </c:pt>
                <c:pt idx="2407">
                  <c:v>3999.9999998703902</c:v>
                </c:pt>
                <c:pt idx="2408">
                  <c:v>3999.9999998651201</c:v>
                </c:pt>
                <c:pt idx="2409">
                  <c:v>3999.99999985776</c:v>
                </c:pt>
                <c:pt idx="2410">
                  <c:v>3999.9999998519102</c:v>
                </c:pt>
                <c:pt idx="2411">
                  <c:v>3999.99999984644</c:v>
                </c:pt>
                <c:pt idx="2412">
                  <c:v>3999.99999984125</c:v>
                </c:pt>
                <c:pt idx="2413">
                  <c:v>3999.9999998292301</c:v>
                </c:pt>
                <c:pt idx="2414">
                  <c:v>3999.9999998261401</c:v>
                </c:pt>
                <c:pt idx="2415">
                  <c:v>3999.9999998234098</c:v>
                </c:pt>
                <c:pt idx="2416">
                  <c:v>3999.9999998160902</c:v>
                </c:pt>
                <c:pt idx="2417">
                  <c:v>3999.9999998104199</c:v>
                </c:pt>
                <c:pt idx="2418">
                  <c:v>3999.9999998066201</c:v>
                </c:pt>
                <c:pt idx="2419">
                  <c:v>3999.9999998018702</c:v>
                </c:pt>
                <c:pt idx="2420">
                  <c:v>3999.9999997928699</c:v>
                </c:pt>
                <c:pt idx="2421">
                  <c:v>3999.9999997897798</c:v>
                </c:pt>
                <c:pt idx="2422">
                  <c:v>3999.9999997821601</c:v>
                </c:pt>
                <c:pt idx="2423">
                  <c:v>3999.9999997797499</c:v>
                </c:pt>
                <c:pt idx="2424">
                  <c:v>3999.9999997718401</c:v>
                </c:pt>
                <c:pt idx="2425">
                  <c:v>3999.99999976549</c:v>
                </c:pt>
                <c:pt idx="2426">
                  <c:v>3999.9999997662198</c:v>
                </c:pt>
                <c:pt idx="2427">
                  <c:v>3999.9999997575301</c:v>
                </c:pt>
                <c:pt idx="2428">
                  <c:v>3999.9999997535701</c:v>
                </c:pt>
                <c:pt idx="2429">
                  <c:v>3999.9999997474101</c:v>
                </c:pt>
                <c:pt idx="2430">
                  <c:v>3999.99999974909</c:v>
                </c:pt>
                <c:pt idx="2431">
                  <c:v>3999.9999997342502</c:v>
                </c:pt>
                <c:pt idx="2432">
                  <c:v>3999.99999973381</c:v>
                </c:pt>
                <c:pt idx="2433">
                  <c:v>3999.9999997364798</c:v>
                </c:pt>
                <c:pt idx="2434">
                  <c:v>3999.9999997252598</c:v>
                </c:pt>
                <c:pt idx="2435">
                  <c:v>3999.99999972567</c:v>
                </c:pt>
                <c:pt idx="2436">
                  <c:v>3999.99999971836</c:v>
                </c:pt>
                <c:pt idx="2437">
                  <c:v>3999.99999971641</c:v>
                </c:pt>
                <c:pt idx="2438">
                  <c:v>3999.9999997107998</c:v>
                </c:pt>
                <c:pt idx="2439">
                  <c:v>3999.9999997080999</c:v>
                </c:pt>
                <c:pt idx="2440">
                  <c:v>3999.9999997016798</c:v>
                </c:pt>
                <c:pt idx="2441">
                  <c:v>3999.99999969889</c:v>
                </c:pt>
                <c:pt idx="2442">
                  <c:v>3999.99999969684</c:v>
                </c:pt>
                <c:pt idx="2443">
                  <c:v>3999.99999969698</c:v>
                </c:pt>
                <c:pt idx="2444">
                  <c:v>3999.9999996892602</c:v>
                </c:pt>
                <c:pt idx="2445">
                  <c:v>3999.9999996839201</c:v>
                </c:pt>
                <c:pt idx="2446">
                  <c:v>3999.9999996839902</c:v>
                </c:pt>
                <c:pt idx="2447">
                  <c:v>3999.9999996811098</c:v>
                </c:pt>
                <c:pt idx="2448">
                  <c:v>3999.9999996761298</c:v>
                </c:pt>
                <c:pt idx="2449">
                  <c:v>3999.9999996758702</c:v>
                </c:pt>
                <c:pt idx="2450">
                  <c:v>3999.99999967333</c:v>
                </c:pt>
                <c:pt idx="2451">
                  <c:v>3999.9999996711799</c:v>
                </c:pt>
                <c:pt idx="2452">
                  <c:v>3999.9999996627598</c:v>
                </c:pt>
                <c:pt idx="2453">
                  <c:v>3999.9999996636702</c:v>
                </c:pt>
                <c:pt idx="2454">
                  <c:v>3999.9999996649799</c:v>
                </c:pt>
                <c:pt idx="2455">
                  <c:v>3999.9999996596998</c:v>
                </c:pt>
                <c:pt idx="2456">
                  <c:v>3999.9999996542701</c:v>
                </c:pt>
                <c:pt idx="2457">
                  <c:v>3999.9999996524498</c:v>
                </c:pt>
                <c:pt idx="2458">
                  <c:v>3999.9999996543202</c:v>
                </c:pt>
                <c:pt idx="2459">
                  <c:v>3999.9999996470001</c:v>
                </c:pt>
                <c:pt idx="2460">
                  <c:v>3999.9999996511401</c:v>
                </c:pt>
                <c:pt idx="2461">
                  <c:v>3999.99999964573</c:v>
                </c:pt>
                <c:pt idx="2462">
                  <c:v>3999.9999996423699</c:v>
                </c:pt>
                <c:pt idx="2463">
                  <c:v>3999.9999996434499</c:v>
                </c:pt>
                <c:pt idx="2464">
                  <c:v>3999.99999963971</c:v>
                </c:pt>
                <c:pt idx="2465">
                  <c:v>3999.9999996383999</c:v>
                </c:pt>
                <c:pt idx="2466">
                  <c:v>3999.9999996371198</c:v>
                </c:pt>
                <c:pt idx="2467">
                  <c:v>3999.99999963457</c:v>
                </c:pt>
                <c:pt idx="2468">
                  <c:v>3999.9999996325</c:v>
                </c:pt>
                <c:pt idx="2469">
                  <c:v>3999.9999996321199</c:v>
                </c:pt>
                <c:pt idx="2470">
                  <c:v>3999.99999963139</c:v>
                </c:pt>
                <c:pt idx="2471">
                  <c:v>3999.99999963039</c:v>
                </c:pt>
                <c:pt idx="2472">
                  <c:v>3999.9999996237302</c:v>
                </c:pt>
                <c:pt idx="2473">
                  <c:v>3999.9999996268202</c:v>
                </c:pt>
                <c:pt idx="2474">
                  <c:v>3999.9999996240399</c:v>
                </c:pt>
                <c:pt idx="2475">
                  <c:v>3999.9999996220299</c:v>
                </c:pt>
                <c:pt idx="2476">
                  <c:v>3999.9999996232</c:v>
                </c:pt>
                <c:pt idx="2477">
                  <c:v>3999.9999996236702</c:v>
                </c:pt>
                <c:pt idx="2478">
                  <c:v>3999.9999996216202</c:v>
                </c:pt>
                <c:pt idx="2479">
                  <c:v>3999.99999961922</c:v>
                </c:pt>
                <c:pt idx="2480">
                  <c:v>3999.9999996178999</c:v>
                </c:pt>
                <c:pt idx="2481">
                  <c:v>3999.9999996206898</c:v>
                </c:pt>
                <c:pt idx="2482">
                  <c:v>3999.9999996141</c:v>
                </c:pt>
                <c:pt idx="2483">
                  <c:v>3999.9999996156598</c:v>
                </c:pt>
                <c:pt idx="2484">
                  <c:v>3999.9999996086799</c:v>
                </c:pt>
                <c:pt idx="2485">
                  <c:v>3999.9999996167999</c:v>
                </c:pt>
                <c:pt idx="2486">
                  <c:v>3999.9999996116899</c:v>
                </c:pt>
                <c:pt idx="2487">
                  <c:v>3999.9999996152301</c:v>
                </c:pt>
                <c:pt idx="2488">
                  <c:v>3999.99999961305</c:v>
                </c:pt>
                <c:pt idx="2489">
                  <c:v>3999.9999996066099</c:v>
                </c:pt>
                <c:pt idx="2490">
                  <c:v>3999.9999996141401</c:v>
                </c:pt>
                <c:pt idx="2491">
                  <c:v>3999.9999996076799</c:v>
                </c:pt>
                <c:pt idx="2492">
                  <c:v>3999.9999996125798</c:v>
                </c:pt>
                <c:pt idx="2493">
                  <c:v>3999.9999996076199</c:v>
                </c:pt>
                <c:pt idx="2494">
                  <c:v>3999.9999996128199</c:v>
                </c:pt>
                <c:pt idx="2495">
                  <c:v>3999.99999960797</c:v>
                </c:pt>
                <c:pt idx="2496">
                  <c:v>3999.9999996081701</c:v>
                </c:pt>
                <c:pt idx="2497">
                  <c:v>3999.9999996074898</c:v>
                </c:pt>
                <c:pt idx="2498">
                  <c:v>3999.9999996087299</c:v>
                </c:pt>
                <c:pt idx="2499">
                  <c:v>3999.9999996105898</c:v>
                </c:pt>
                <c:pt idx="2500">
                  <c:v>3999.9999996080201</c:v>
                </c:pt>
                <c:pt idx="2501">
                  <c:v>3999.9999996075599</c:v>
                </c:pt>
                <c:pt idx="2502">
                  <c:v>3999.9999996148899</c:v>
                </c:pt>
                <c:pt idx="2503">
                  <c:v>3999.9999996052102</c:v>
                </c:pt>
                <c:pt idx="2504">
                  <c:v>3999.9999996118499</c:v>
                </c:pt>
                <c:pt idx="2505">
                  <c:v>3999.99999960778</c:v>
                </c:pt>
                <c:pt idx="2506">
                  <c:v>3999.9999996131</c:v>
                </c:pt>
                <c:pt idx="2507">
                  <c:v>3999.9999996075298</c:v>
                </c:pt>
                <c:pt idx="2508">
                  <c:v>3999.9999996115698</c:v>
                </c:pt>
                <c:pt idx="2509">
                  <c:v>3999.9999996134102</c:v>
                </c:pt>
                <c:pt idx="2510">
                  <c:v>3999.9999996117399</c:v>
                </c:pt>
                <c:pt idx="2511">
                  <c:v>3999.99999961392</c:v>
                </c:pt>
                <c:pt idx="2512">
                  <c:v>3999.99999961204</c:v>
                </c:pt>
                <c:pt idx="2513">
                  <c:v>3999.9999996143702</c:v>
                </c:pt>
                <c:pt idx="2514">
                  <c:v>3999.99999961706</c:v>
                </c:pt>
                <c:pt idx="2515">
                  <c:v>3999.9999996163101</c:v>
                </c:pt>
                <c:pt idx="2516">
                  <c:v>3999.9999996147699</c:v>
                </c:pt>
                <c:pt idx="2517">
                  <c:v>3999.9999996164302</c:v>
                </c:pt>
                <c:pt idx="2518">
                  <c:v>3999.9999996215602</c:v>
                </c:pt>
                <c:pt idx="2519">
                  <c:v>3999.99999961817</c:v>
                </c:pt>
                <c:pt idx="2520">
                  <c:v>3999.9999996181</c:v>
                </c:pt>
                <c:pt idx="2521">
                  <c:v>3999.99999962325</c:v>
                </c:pt>
                <c:pt idx="2522">
                  <c:v>3999.9999996237998</c:v>
                </c:pt>
                <c:pt idx="2523">
                  <c:v>3999.9999996225501</c:v>
                </c:pt>
                <c:pt idx="2524">
                  <c:v>3999.9999996199599</c:v>
                </c:pt>
                <c:pt idx="2525">
                  <c:v>3999.99999962734</c:v>
                </c:pt>
                <c:pt idx="2526">
                  <c:v>3999.9999996271299</c:v>
                </c:pt>
                <c:pt idx="2527">
                  <c:v>3999.9999996258298</c:v>
                </c:pt>
                <c:pt idx="2528">
                  <c:v>3999.9999996255401</c:v>
                </c:pt>
                <c:pt idx="2529">
                  <c:v>3999.99999962938</c:v>
                </c:pt>
                <c:pt idx="2530">
                  <c:v>3999.9999996295101</c:v>
                </c:pt>
                <c:pt idx="2531">
                  <c:v>3999.9999996346401</c:v>
                </c:pt>
                <c:pt idx="2532">
                  <c:v>3999.9999996326301</c:v>
                </c:pt>
                <c:pt idx="2533">
                  <c:v>3999.99999963148</c:v>
                </c:pt>
                <c:pt idx="2534">
                  <c:v>3999.9999996372399</c:v>
                </c:pt>
                <c:pt idx="2535">
                  <c:v>3999.9999996362098</c:v>
                </c:pt>
                <c:pt idx="2536">
                  <c:v>3999.9999996407801</c:v>
                </c:pt>
                <c:pt idx="2537">
                  <c:v>3999.9999996361098</c:v>
                </c:pt>
                <c:pt idx="2538">
                  <c:v>3999.9999996399702</c:v>
                </c:pt>
                <c:pt idx="2539">
                  <c:v>3999.9999996412098</c:v>
                </c:pt>
                <c:pt idx="2540">
                  <c:v>3999.9999996435599</c:v>
                </c:pt>
                <c:pt idx="2541">
                  <c:v>3999.9999996444099</c:v>
                </c:pt>
                <c:pt idx="2542">
                  <c:v>3999.9999996474899</c:v>
                </c:pt>
                <c:pt idx="2543">
                  <c:v>3999.9999996482602</c:v>
                </c:pt>
                <c:pt idx="2544">
                  <c:v>3999.99999965304</c:v>
                </c:pt>
                <c:pt idx="2545">
                  <c:v>3999.9999996476099</c:v>
                </c:pt>
                <c:pt idx="2546">
                  <c:v>3999.99999965086</c:v>
                </c:pt>
                <c:pt idx="2547">
                  <c:v>3999.9999996571601</c:v>
                </c:pt>
                <c:pt idx="2548">
                  <c:v>3999.9999996534002</c:v>
                </c:pt>
                <c:pt idx="2549">
                  <c:v>3999.9999996585898</c:v>
                </c:pt>
                <c:pt idx="2550">
                  <c:v>3999.9999996625302</c:v>
                </c:pt>
                <c:pt idx="2551">
                  <c:v>3999.99999965795</c:v>
                </c:pt>
                <c:pt idx="2552">
                  <c:v>3999.9999996639499</c:v>
                </c:pt>
                <c:pt idx="2553">
                  <c:v>3999.9999996640399</c:v>
                </c:pt>
                <c:pt idx="2554">
                  <c:v>3999.99999966518</c:v>
                </c:pt>
                <c:pt idx="2555">
                  <c:v>3999.9999996678698</c:v>
                </c:pt>
                <c:pt idx="2556">
                  <c:v>3999.9999996675501</c:v>
                </c:pt>
                <c:pt idx="2557">
                  <c:v>3999.9999996756601</c:v>
                </c:pt>
                <c:pt idx="2558">
                  <c:v>3999.9999996727001</c:v>
                </c:pt>
                <c:pt idx="2559">
                  <c:v>3999.9999996711899</c:v>
                </c:pt>
                <c:pt idx="2560">
                  <c:v>3999.9999996819301</c:v>
                </c:pt>
                <c:pt idx="2561">
                  <c:v>3999.9999996761999</c:v>
                </c:pt>
                <c:pt idx="2562">
                  <c:v>3999.9999996791198</c:v>
                </c:pt>
                <c:pt idx="2563">
                  <c:v>3999.9999996880201</c:v>
                </c:pt>
                <c:pt idx="2564">
                  <c:v>3999.9999996813899</c:v>
                </c:pt>
                <c:pt idx="2565">
                  <c:v>3999.9999996909501</c:v>
                </c:pt>
                <c:pt idx="2566">
                  <c:v>3999.9999996878601</c:v>
                </c:pt>
                <c:pt idx="2567">
                  <c:v>3999.99999969084</c:v>
                </c:pt>
                <c:pt idx="2568">
                  <c:v>3999.9999996924998</c:v>
                </c:pt>
                <c:pt idx="2569">
                  <c:v>3999.9999996970801</c:v>
                </c:pt>
                <c:pt idx="2570">
                  <c:v>3999.9999996955798</c:v>
                </c:pt>
                <c:pt idx="2571">
                  <c:v>3999.9999997038699</c:v>
                </c:pt>
                <c:pt idx="2572">
                  <c:v>3999.9999997018199</c:v>
                </c:pt>
                <c:pt idx="2573">
                  <c:v>3999.99999970506</c:v>
                </c:pt>
                <c:pt idx="2574">
                  <c:v>3999.9999997071</c:v>
                </c:pt>
                <c:pt idx="2575">
                  <c:v>3999.99999970823</c:v>
                </c:pt>
                <c:pt idx="2576">
                  <c:v>3999.9999997083401</c:v>
                </c:pt>
                <c:pt idx="2577">
                  <c:v>3999.9999997138202</c:v>
                </c:pt>
                <c:pt idx="2578">
                  <c:v>3999.99999971547</c:v>
                </c:pt>
                <c:pt idx="2579">
                  <c:v>3999.9999997198302</c:v>
                </c:pt>
                <c:pt idx="2580">
                  <c:v>3999.9999997176401</c:v>
                </c:pt>
                <c:pt idx="2581">
                  <c:v>3999.9999997206501</c:v>
                </c:pt>
                <c:pt idx="2582">
                  <c:v>3999.9999997260602</c:v>
                </c:pt>
                <c:pt idx="2583">
                  <c:v>3999.9999997284699</c:v>
                </c:pt>
                <c:pt idx="2584">
                  <c:v>3999.9999997288501</c:v>
                </c:pt>
                <c:pt idx="2585">
                  <c:v>3999.9999997300001</c:v>
                </c:pt>
                <c:pt idx="2586">
                  <c:v>3999.9999997342002</c:v>
                </c:pt>
                <c:pt idx="2587">
                  <c:v>3999.99999973492</c:v>
                </c:pt>
                <c:pt idx="2588">
                  <c:v>3999.9999997341602</c:v>
                </c:pt>
                <c:pt idx="2589">
                  <c:v>3999.9999997437099</c:v>
                </c:pt>
                <c:pt idx="2590">
                  <c:v>3999.9999997455302</c:v>
                </c:pt>
                <c:pt idx="2591">
                  <c:v>3999.9999997456698</c:v>
                </c:pt>
                <c:pt idx="2592">
                  <c:v>3999.9999997487098</c:v>
                </c:pt>
                <c:pt idx="2593">
                  <c:v>3999.9999997485602</c:v>
                </c:pt>
                <c:pt idx="2594">
                  <c:v>3999.9999997506602</c:v>
                </c:pt>
                <c:pt idx="2595">
                  <c:v>3999.99999975521</c:v>
                </c:pt>
                <c:pt idx="2596">
                  <c:v>3999.9999997528798</c:v>
                </c:pt>
                <c:pt idx="2597">
                  <c:v>3999.9999997608202</c:v>
                </c:pt>
                <c:pt idx="2598">
                  <c:v>3999.9999997611299</c:v>
                </c:pt>
                <c:pt idx="2599">
                  <c:v>3999.9999997657101</c:v>
                </c:pt>
                <c:pt idx="2600">
                  <c:v>3999.9999997663899</c:v>
                </c:pt>
                <c:pt idx="2601">
                  <c:v>3999.9999997698001</c:v>
                </c:pt>
                <c:pt idx="2602">
                  <c:v>3999.9999997688401</c:v>
                </c:pt>
                <c:pt idx="2603">
                  <c:v>3999.9999997743598</c:v>
                </c:pt>
                <c:pt idx="2604">
                  <c:v>3999.9999997724799</c:v>
                </c:pt>
                <c:pt idx="2605">
                  <c:v>3999.99999977773</c:v>
                </c:pt>
                <c:pt idx="2606">
                  <c:v>3999.9999997806899</c:v>
                </c:pt>
                <c:pt idx="2607">
                  <c:v>3999.9999997835498</c:v>
                </c:pt>
                <c:pt idx="2608">
                  <c:v>3999.99999978695</c:v>
                </c:pt>
                <c:pt idx="2609">
                  <c:v>3999.9999997876398</c:v>
                </c:pt>
                <c:pt idx="2610">
                  <c:v>3999.99999979104</c:v>
                </c:pt>
                <c:pt idx="2611">
                  <c:v>3999.9999997918899</c:v>
                </c:pt>
                <c:pt idx="2612">
                  <c:v>3999.9999997935201</c:v>
                </c:pt>
                <c:pt idx="2613">
                  <c:v>3999.9999997975901</c:v>
                </c:pt>
                <c:pt idx="2614">
                  <c:v>3999.9999998011199</c:v>
                </c:pt>
                <c:pt idx="2615">
                  <c:v>3999.9999998012299</c:v>
                </c:pt>
                <c:pt idx="2616">
                  <c:v>3999.99999980755</c:v>
                </c:pt>
                <c:pt idx="2617">
                  <c:v>3999.99999980558</c:v>
                </c:pt>
                <c:pt idx="2618">
                  <c:v>3999.9999998092098</c:v>
                </c:pt>
                <c:pt idx="2619">
                  <c:v>3999.9999998169601</c:v>
                </c:pt>
                <c:pt idx="2620">
                  <c:v>3999.9999998121102</c:v>
                </c:pt>
                <c:pt idx="2621">
                  <c:v>3999.9999998153899</c:v>
                </c:pt>
                <c:pt idx="2622">
                  <c:v>3999.9999998211201</c:v>
                </c:pt>
                <c:pt idx="2623">
                  <c:v>3999.9999998206999</c:v>
                </c:pt>
                <c:pt idx="2624">
                  <c:v>3999.9999998277599</c:v>
                </c:pt>
                <c:pt idx="2625">
                  <c:v>3999.999999826</c:v>
                </c:pt>
                <c:pt idx="2626">
                  <c:v>3999.9999998342901</c:v>
                </c:pt>
                <c:pt idx="2627">
                  <c:v>3999.9999998333801</c:v>
                </c:pt>
                <c:pt idx="2628">
                  <c:v>3999.9999998344101</c:v>
                </c:pt>
                <c:pt idx="2629">
                  <c:v>3999.9999998364101</c:v>
                </c:pt>
                <c:pt idx="2630">
                  <c:v>3999.9999998425501</c:v>
                </c:pt>
                <c:pt idx="2631">
                  <c:v>3999.9999998420999</c:v>
                </c:pt>
                <c:pt idx="2632">
                  <c:v>3999.9999998458202</c:v>
                </c:pt>
                <c:pt idx="2633">
                  <c:v>3999.99999984551</c:v>
                </c:pt>
                <c:pt idx="2634">
                  <c:v>3999.9999998527101</c:v>
                </c:pt>
                <c:pt idx="2635">
                  <c:v>3999.9999998523799</c:v>
                </c:pt>
                <c:pt idx="2636">
                  <c:v>3999.9999998531098</c:v>
                </c:pt>
                <c:pt idx="2637">
                  <c:v>3999.99999986083</c:v>
                </c:pt>
                <c:pt idx="2638">
                  <c:v>3999.9999998601402</c:v>
                </c:pt>
                <c:pt idx="2639">
                  <c:v>3999.9999998641401</c:v>
                </c:pt>
                <c:pt idx="2640">
                  <c:v>3999.9999998635499</c:v>
                </c:pt>
                <c:pt idx="2641">
                  <c:v>3999.9999998691701</c:v>
                </c:pt>
                <c:pt idx="2642">
                  <c:v>3999.9999998687399</c:v>
                </c:pt>
                <c:pt idx="2643">
                  <c:v>3999.99999987413</c:v>
                </c:pt>
                <c:pt idx="2644">
                  <c:v>3999.99999987097</c:v>
                </c:pt>
                <c:pt idx="2645">
                  <c:v>3999.9999998810599</c:v>
                </c:pt>
                <c:pt idx="2646">
                  <c:v>3999.9999998820399</c:v>
                </c:pt>
                <c:pt idx="2647">
                  <c:v>3999.99999988012</c:v>
                </c:pt>
                <c:pt idx="2648">
                  <c:v>3999.9999998848498</c:v>
                </c:pt>
                <c:pt idx="2649">
                  <c:v>3999.99999988943</c:v>
                </c:pt>
                <c:pt idx="2650">
                  <c:v>3999.9999998858302</c:v>
                </c:pt>
                <c:pt idx="2651">
                  <c:v>3999.9999998932099</c:v>
                </c:pt>
                <c:pt idx="2652">
                  <c:v>3999.9999998909402</c:v>
                </c:pt>
                <c:pt idx="2653">
                  <c:v>3999.9999998984999</c:v>
                </c:pt>
                <c:pt idx="2654">
                  <c:v>3999.9999999008201</c:v>
                </c:pt>
                <c:pt idx="2655">
                  <c:v>3999.99999990178</c:v>
                </c:pt>
                <c:pt idx="2656">
                  <c:v>3999.9999999045099</c:v>
                </c:pt>
                <c:pt idx="2657">
                  <c:v>3999.99999990796</c:v>
                </c:pt>
                <c:pt idx="2658">
                  <c:v>3999.9999999117199</c:v>
                </c:pt>
                <c:pt idx="2659">
                  <c:v>3999.99999990783</c:v>
                </c:pt>
                <c:pt idx="2660">
                  <c:v>3999.99999991696</c:v>
                </c:pt>
                <c:pt idx="2661">
                  <c:v>3999.9999999164502</c:v>
                </c:pt>
                <c:pt idx="2662">
                  <c:v>3999.9999999175502</c:v>
                </c:pt>
                <c:pt idx="2663">
                  <c:v>3999.9999999228498</c:v>
                </c:pt>
                <c:pt idx="2664">
                  <c:v>3999.9999999208899</c:v>
                </c:pt>
                <c:pt idx="2665">
                  <c:v>3999.9999999237498</c:v>
                </c:pt>
                <c:pt idx="2666">
                  <c:v>3999.9999999321899</c:v>
                </c:pt>
                <c:pt idx="2667">
                  <c:v>3999.9999999310598</c:v>
                </c:pt>
                <c:pt idx="2668">
                  <c:v>3999.9999999279498</c:v>
                </c:pt>
                <c:pt idx="2669">
                  <c:v>3999.9999999364099</c:v>
                </c:pt>
                <c:pt idx="2670">
                  <c:v>3999.99999993963</c:v>
                </c:pt>
                <c:pt idx="2671">
                  <c:v>3999.99999993755</c:v>
                </c:pt>
                <c:pt idx="2672">
                  <c:v>3999.9999999438501</c:v>
                </c:pt>
                <c:pt idx="2673">
                  <c:v>3999.9999999434199</c:v>
                </c:pt>
                <c:pt idx="2674">
                  <c:v>3999.9999999455999</c:v>
                </c:pt>
                <c:pt idx="2675">
                  <c:v>3999.9999999510301</c:v>
                </c:pt>
                <c:pt idx="2676">
                  <c:v>3999.9999999520101</c:v>
                </c:pt>
                <c:pt idx="2677">
                  <c:v>3999.99999995198</c:v>
                </c:pt>
                <c:pt idx="2678">
                  <c:v>3999.99999995703</c:v>
                </c:pt>
                <c:pt idx="2679">
                  <c:v>3999.9999999596498</c:v>
                </c:pt>
                <c:pt idx="2680">
                  <c:v>3999.9999999594702</c:v>
                </c:pt>
                <c:pt idx="2681">
                  <c:v>3999.9999999637298</c:v>
                </c:pt>
                <c:pt idx="2682">
                  <c:v>3999.9999999648999</c:v>
                </c:pt>
                <c:pt idx="2683">
                  <c:v>3999.9999999648498</c:v>
                </c:pt>
                <c:pt idx="2684">
                  <c:v>3999.9999999720699</c:v>
                </c:pt>
                <c:pt idx="2685">
                  <c:v>3999.99999997332</c:v>
                </c:pt>
                <c:pt idx="2686">
                  <c:v>3999.9999999737001</c:v>
                </c:pt>
                <c:pt idx="2687">
                  <c:v>3999.9999999755</c:v>
                </c:pt>
                <c:pt idx="2688">
                  <c:v>3999.99999997955</c:v>
                </c:pt>
                <c:pt idx="2689">
                  <c:v>3999.9999999822899</c:v>
                </c:pt>
                <c:pt idx="2690">
                  <c:v>3999.99999998266</c:v>
                </c:pt>
                <c:pt idx="2691">
                  <c:v>3999.9999999831098</c:v>
                </c:pt>
                <c:pt idx="2692">
                  <c:v>3999.9999999879101</c:v>
                </c:pt>
                <c:pt idx="2693">
                  <c:v>3999.9999999924398</c:v>
                </c:pt>
                <c:pt idx="2694">
                  <c:v>3999.9999999904599</c:v>
                </c:pt>
                <c:pt idx="2695">
                  <c:v>3999.99999999689</c:v>
                </c:pt>
                <c:pt idx="2696">
                  <c:v>3999.9999999915599</c:v>
                </c:pt>
                <c:pt idx="2697">
                  <c:v>4000.0000000023401</c:v>
                </c:pt>
                <c:pt idx="2698">
                  <c:v>3999.9999999992801</c:v>
                </c:pt>
                <c:pt idx="2699">
                  <c:v>4000.0000000044802</c:v>
                </c:pt>
                <c:pt idx="2700">
                  <c:v>4000.00000000101</c:v>
                </c:pt>
                <c:pt idx="2701">
                  <c:v>4000.0000000062901</c:v>
                </c:pt>
                <c:pt idx="2702">
                  <c:v>4000.0000000095702</c:v>
                </c:pt>
                <c:pt idx="2703">
                  <c:v>4000.00000001227</c:v>
                </c:pt>
                <c:pt idx="2704">
                  <c:v>4000.0000000118498</c:v>
                </c:pt>
                <c:pt idx="2705">
                  <c:v>4000.0000000157702</c:v>
                </c:pt>
                <c:pt idx="2706">
                  <c:v>4000.00000001635</c:v>
                </c:pt>
                <c:pt idx="2707">
                  <c:v>4000.00000002042</c:v>
                </c:pt>
                <c:pt idx="2708">
                  <c:v>4000.0000000186701</c:v>
                </c:pt>
                <c:pt idx="2709">
                  <c:v>4000.0000000226901</c:v>
                </c:pt>
                <c:pt idx="2710">
                  <c:v>4000.0000000289901</c:v>
                </c:pt>
                <c:pt idx="2711">
                  <c:v>4000.0000000250402</c:v>
                </c:pt>
                <c:pt idx="2712">
                  <c:v>4000.0000000281998</c:v>
                </c:pt>
                <c:pt idx="2713">
                  <c:v>4000.00000003272</c:v>
                </c:pt>
                <c:pt idx="2714">
                  <c:v>4000.0000000326099</c:v>
                </c:pt>
                <c:pt idx="2715">
                  <c:v>4000.0000000322998</c:v>
                </c:pt>
                <c:pt idx="2716">
                  <c:v>4000.00000003784</c:v>
                </c:pt>
                <c:pt idx="2717">
                  <c:v>4000.00000004004</c:v>
                </c:pt>
                <c:pt idx="2718">
                  <c:v>4000.0000000376799</c:v>
                </c:pt>
                <c:pt idx="2719">
                  <c:v>4000.00000004612</c:v>
                </c:pt>
                <c:pt idx="2720">
                  <c:v>4000.0000000445798</c:v>
                </c:pt>
                <c:pt idx="2721">
                  <c:v>4000.0000000442901</c:v>
                </c:pt>
                <c:pt idx="2722">
                  <c:v>4000.0000000489999</c:v>
                </c:pt>
                <c:pt idx="2723">
                  <c:v>4000.00000004924</c:v>
                </c:pt>
                <c:pt idx="2724">
                  <c:v>4000.0000000534301</c:v>
                </c:pt>
                <c:pt idx="2725">
                  <c:v>4000.0000000506402</c:v>
                </c:pt>
                <c:pt idx="2726">
                  <c:v>4000.0000000568598</c:v>
                </c:pt>
                <c:pt idx="2727">
                  <c:v>4000.0000000607702</c:v>
                </c:pt>
                <c:pt idx="2728">
                  <c:v>4000.00000005831</c:v>
                </c:pt>
                <c:pt idx="2729">
                  <c:v>4000.0000000610198</c:v>
                </c:pt>
                <c:pt idx="2730">
                  <c:v>4000.0000000629698</c:v>
                </c:pt>
                <c:pt idx="2731">
                  <c:v>4000.0000000672098</c:v>
                </c:pt>
                <c:pt idx="2732">
                  <c:v>4000.0000000589198</c:v>
                </c:pt>
                <c:pt idx="2733">
                  <c:v>4000.00000006862</c:v>
                </c:pt>
                <c:pt idx="2734">
                  <c:v>4000.0000000721702</c:v>
                </c:pt>
                <c:pt idx="2735">
                  <c:v>4000.0000000689702</c:v>
                </c:pt>
                <c:pt idx="2736">
                  <c:v>4000.0000000732598</c:v>
                </c:pt>
                <c:pt idx="2737">
                  <c:v>4000.0000000794398</c:v>
                </c:pt>
                <c:pt idx="2738">
                  <c:v>4000.0000000762202</c:v>
                </c:pt>
                <c:pt idx="2739">
                  <c:v>4000.00000007988</c:v>
                </c:pt>
                <c:pt idx="2740">
                  <c:v>4000.0000000803202</c:v>
                </c:pt>
                <c:pt idx="2741">
                  <c:v>4000.0000000779601</c:v>
                </c:pt>
                <c:pt idx="2742">
                  <c:v>4000.00000008701</c:v>
                </c:pt>
                <c:pt idx="2743">
                  <c:v>4000.00000008499</c:v>
                </c:pt>
                <c:pt idx="2744">
                  <c:v>4000.0000000863101</c:v>
                </c:pt>
                <c:pt idx="2745">
                  <c:v>4000.00000008814</c:v>
                </c:pt>
                <c:pt idx="2746">
                  <c:v>4000.0000000925402</c:v>
                </c:pt>
                <c:pt idx="2747">
                  <c:v>4000.0000000923301</c:v>
                </c:pt>
                <c:pt idx="2748">
                  <c:v>4000.0000000917698</c:v>
                </c:pt>
                <c:pt idx="2749">
                  <c:v>4000.0000000964801</c:v>
                </c:pt>
                <c:pt idx="2750">
                  <c:v>4000.0000000954501</c:v>
                </c:pt>
                <c:pt idx="2751">
                  <c:v>4000.0000001000699</c:v>
                </c:pt>
                <c:pt idx="2752">
                  <c:v>4000.0000000969699</c:v>
                </c:pt>
                <c:pt idx="2753">
                  <c:v>4000.0000001019998</c:v>
                </c:pt>
                <c:pt idx="2754">
                  <c:v>4000.0000001016401</c:v>
                </c:pt>
                <c:pt idx="2755">
                  <c:v>4000.0000001025901</c:v>
                </c:pt>
                <c:pt idx="2756">
                  <c:v>4000.0000001057301</c:v>
                </c:pt>
                <c:pt idx="2757">
                  <c:v>4000.00000011062</c:v>
                </c:pt>
                <c:pt idx="2758">
                  <c:v>4000.0000001056501</c:v>
                </c:pt>
                <c:pt idx="2759">
                  <c:v>4000.0000001121398</c:v>
                </c:pt>
                <c:pt idx="2760">
                  <c:v>4000.0000001121598</c:v>
                </c:pt>
                <c:pt idx="2761">
                  <c:v>4000.0000001088101</c:v>
                </c:pt>
                <c:pt idx="2762">
                  <c:v>4000.00000011558</c:v>
                </c:pt>
                <c:pt idx="2763">
                  <c:v>4000.0000001174599</c:v>
                </c:pt>
                <c:pt idx="2764">
                  <c:v>4000.0000001172998</c:v>
                </c:pt>
                <c:pt idx="2765">
                  <c:v>4000.00000012073</c:v>
                </c:pt>
                <c:pt idx="2766">
                  <c:v>4000.0000001192502</c:v>
                </c:pt>
                <c:pt idx="2767">
                  <c:v>4000.00000011985</c:v>
                </c:pt>
                <c:pt idx="2768">
                  <c:v>4000.0000001221501</c:v>
                </c:pt>
                <c:pt idx="2769">
                  <c:v>4000.0000001250801</c:v>
                </c:pt>
                <c:pt idx="2770">
                  <c:v>4000.0000001232802</c:v>
                </c:pt>
                <c:pt idx="2771">
                  <c:v>4000.0000001273402</c:v>
                </c:pt>
                <c:pt idx="2772">
                  <c:v>4000.0000001263902</c:v>
                </c:pt>
                <c:pt idx="2773">
                  <c:v>4000.0000001306898</c:v>
                </c:pt>
                <c:pt idx="2774">
                  <c:v>4000.0000001286699</c:v>
                </c:pt>
                <c:pt idx="2775">
                  <c:v>4000.0000001342601</c:v>
                </c:pt>
                <c:pt idx="2776">
                  <c:v>4000.00000013001</c:v>
                </c:pt>
                <c:pt idx="2777">
                  <c:v>4000.0000001354501</c:v>
                </c:pt>
                <c:pt idx="2778">
                  <c:v>4000.0000001349399</c:v>
                </c:pt>
                <c:pt idx="2779">
                  <c:v>4000.00000014017</c:v>
                </c:pt>
                <c:pt idx="2780">
                  <c:v>4000.0000001364601</c:v>
                </c:pt>
                <c:pt idx="2781">
                  <c:v>4000.00000013822</c:v>
                </c:pt>
                <c:pt idx="2782">
                  <c:v>4000.0000001387998</c:v>
                </c:pt>
                <c:pt idx="2783">
                  <c:v>4000.0000001424401</c:v>
                </c:pt>
                <c:pt idx="2784">
                  <c:v>4000.0000001428102</c:v>
                </c:pt>
                <c:pt idx="2785">
                  <c:v>4000.0000001456301</c:v>
                </c:pt>
                <c:pt idx="2786">
                  <c:v>4000.0000001399999</c:v>
                </c:pt>
                <c:pt idx="2787">
                  <c:v>4000.00000014957</c:v>
                </c:pt>
                <c:pt idx="2788">
                  <c:v>4000.0000001500898</c:v>
                </c:pt>
                <c:pt idx="2789">
                  <c:v>4000.0000001478802</c:v>
                </c:pt>
                <c:pt idx="2790">
                  <c:v>4000.0000001492499</c:v>
                </c:pt>
                <c:pt idx="2791">
                  <c:v>4000.0000001506</c:v>
                </c:pt>
                <c:pt idx="2792">
                  <c:v>4000.00000015055</c:v>
                </c:pt>
                <c:pt idx="2793">
                  <c:v>4000.0000001531498</c:v>
                </c:pt>
                <c:pt idx="2794">
                  <c:v>4000.0000001570602</c:v>
                </c:pt>
                <c:pt idx="2795">
                  <c:v>4000.0000001550002</c:v>
                </c:pt>
                <c:pt idx="2796">
                  <c:v>4000.0000001559501</c:v>
                </c:pt>
                <c:pt idx="2797">
                  <c:v>4000.00000015565</c:v>
                </c:pt>
                <c:pt idx="2798">
                  <c:v>4000.0000001621902</c:v>
                </c:pt>
                <c:pt idx="2799">
                  <c:v>4000.0000001570802</c:v>
                </c:pt>
                <c:pt idx="2800">
                  <c:v>4000.0000001582598</c:v>
                </c:pt>
                <c:pt idx="2801">
                  <c:v>4000.0000001642502</c:v>
                </c:pt>
                <c:pt idx="2802">
                  <c:v>4000.0000001602002</c:v>
                </c:pt>
                <c:pt idx="2803">
                  <c:v>4000.0000001641301</c:v>
                </c:pt>
                <c:pt idx="2804">
                  <c:v>4000.00000016283</c:v>
                </c:pt>
                <c:pt idx="2805">
                  <c:v>4000.0000001670601</c:v>
                </c:pt>
                <c:pt idx="2806">
                  <c:v>4000.0000001623398</c:v>
                </c:pt>
                <c:pt idx="2807">
                  <c:v>4000.0000001659</c:v>
                </c:pt>
                <c:pt idx="2808">
                  <c:v>4000.0000001685398</c:v>
                </c:pt>
                <c:pt idx="2809">
                  <c:v>4000.00000017194</c:v>
                </c:pt>
                <c:pt idx="2810">
                  <c:v>4000.0000001664598</c:v>
                </c:pt>
                <c:pt idx="2811">
                  <c:v>4000.0000001716699</c:v>
                </c:pt>
                <c:pt idx="2812">
                  <c:v>4000.0000001746898</c:v>
                </c:pt>
                <c:pt idx="2813">
                  <c:v>4000.0000001704202</c:v>
                </c:pt>
                <c:pt idx="2814">
                  <c:v>4000.0000001713402</c:v>
                </c:pt>
                <c:pt idx="2815">
                  <c:v>4000.00000017518</c:v>
                </c:pt>
                <c:pt idx="2816">
                  <c:v>4000.0000001764602</c:v>
                </c:pt>
                <c:pt idx="2817">
                  <c:v>4000.0000001726298</c:v>
                </c:pt>
                <c:pt idx="2818">
                  <c:v>4000.00000017612</c:v>
                </c:pt>
                <c:pt idx="2819">
                  <c:v>4000.00000017717</c:v>
                </c:pt>
                <c:pt idx="2820">
                  <c:v>4000.0000001768499</c:v>
                </c:pt>
                <c:pt idx="2821">
                  <c:v>4000.0000001772</c:v>
                </c:pt>
                <c:pt idx="2822">
                  <c:v>4000.0000001767198</c:v>
                </c:pt>
                <c:pt idx="2823">
                  <c:v>4000.0000001841099</c:v>
                </c:pt>
                <c:pt idx="2824">
                  <c:v>4000.0000001808698</c:v>
                </c:pt>
                <c:pt idx="2825">
                  <c:v>4000.0000001834101</c:v>
                </c:pt>
                <c:pt idx="2826">
                  <c:v>4000.0000001785002</c:v>
                </c:pt>
                <c:pt idx="2827">
                  <c:v>4000.0000001865401</c:v>
                </c:pt>
                <c:pt idx="2828">
                  <c:v>4000.0000001785302</c:v>
                </c:pt>
                <c:pt idx="2829">
                  <c:v>4000.0000001855301</c:v>
                </c:pt>
                <c:pt idx="2830">
                  <c:v>4000.0000001827402</c:v>
                </c:pt>
                <c:pt idx="2831">
                  <c:v>4000.0000001869398</c:v>
                </c:pt>
                <c:pt idx="2832">
                  <c:v>4000.0000001857102</c:v>
                </c:pt>
                <c:pt idx="2833">
                  <c:v>4000.0000001882499</c:v>
                </c:pt>
                <c:pt idx="2834">
                  <c:v>4000.0000001880999</c:v>
                </c:pt>
                <c:pt idx="2835">
                  <c:v>4000.00000018745</c:v>
                </c:pt>
                <c:pt idx="2836">
                  <c:v>4000.0000001896701</c:v>
                </c:pt>
                <c:pt idx="2837">
                  <c:v>4000.00000018738</c:v>
                </c:pt>
                <c:pt idx="2838">
                  <c:v>4000.00000019546</c:v>
                </c:pt>
                <c:pt idx="2839">
                  <c:v>4000.0000001888202</c:v>
                </c:pt>
                <c:pt idx="2840">
                  <c:v>4000.0000001882099</c:v>
                </c:pt>
                <c:pt idx="2841">
                  <c:v>4000.0000001958401</c:v>
                </c:pt>
                <c:pt idx="2842">
                  <c:v>4000.00000018833</c:v>
                </c:pt>
                <c:pt idx="2843">
                  <c:v>4000.0000001927701</c:v>
                </c:pt>
                <c:pt idx="2844">
                  <c:v>4000.0000001930098</c:v>
                </c:pt>
                <c:pt idx="2845">
                  <c:v>4000.0000001950998</c:v>
                </c:pt>
                <c:pt idx="2846">
                  <c:v>4000.0000001926601</c:v>
                </c:pt>
                <c:pt idx="2847">
                  <c:v>4000.0000001950698</c:v>
                </c:pt>
                <c:pt idx="2848">
                  <c:v>4000.0000001954299</c:v>
                </c:pt>
                <c:pt idx="2849">
                  <c:v>4000.0000001981598</c:v>
                </c:pt>
                <c:pt idx="2850">
                  <c:v>4000.0000001954099</c:v>
                </c:pt>
                <c:pt idx="2851">
                  <c:v>4000.0000001969602</c:v>
                </c:pt>
                <c:pt idx="2852">
                  <c:v>4000.0000001993499</c:v>
                </c:pt>
                <c:pt idx="2853">
                  <c:v>4000.00000019345</c:v>
                </c:pt>
                <c:pt idx="2854">
                  <c:v>4000.0000001991102</c:v>
                </c:pt>
                <c:pt idx="2855">
                  <c:v>4000.0000002013198</c:v>
                </c:pt>
                <c:pt idx="2856">
                  <c:v>4000.00000020058</c:v>
                </c:pt>
                <c:pt idx="2857">
                  <c:v>4000.00000019851</c:v>
                </c:pt>
                <c:pt idx="2858">
                  <c:v>4000.0000001981898</c:v>
                </c:pt>
                <c:pt idx="2859">
                  <c:v>4000.0000001994599</c:v>
                </c:pt>
                <c:pt idx="2860">
                  <c:v>4000.0000002030201</c:v>
                </c:pt>
                <c:pt idx="2861">
                  <c:v>4000.0000002008501</c:v>
                </c:pt>
                <c:pt idx="2862">
                  <c:v>4000.00000019959</c:v>
                </c:pt>
                <c:pt idx="2863">
                  <c:v>4000.0000002013999</c:v>
                </c:pt>
                <c:pt idx="2864">
                  <c:v>4000.0000002031802</c:v>
                </c:pt>
                <c:pt idx="2865">
                  <c:v>4000.0000002023698</c:v>
                </c:pt>
                <c:pt idx="2866">
                  <c:v>4000.0000002042598</c:v>
                </c:pt>
                <c:pt idx="2867">
                  <c:v>4000.0000002022198</c:v>
                </c:pt>
                <c:pt idx="2868">
                  <c:v>4000.0000002049901</c:v>
                </c:pt>
                <c:pt idx="2869">
                  <c:v>4000.0000002051502</c:v>
                </c:pt>
                <c:pt idx="2870">
                  <c:v>4000.0000002032202</c:v>
                </c:pt>
                <c:pt idx="2871">
                  <c:v>4000.0000002039001</c:v>
                </c:pt>
                <c:pt idx="2872">
                  <c:v>4000.0000002059001</c:v>
                </c:pt>
                <c:pt idx="2873">
                  <c:v>4000.0000002043898</c:v>
                </c:pt>
                <c:pt idx="2874">
                  <c:v>4000.0000002052302</c:v>
                </c:pt>
                <c:pt idx="2875">
                  <c:v>4000.0000002035299</c:v>
                </c:pt>
                <c:pt idx="2876">
                  <c:v>4000.0000002035399</c:v>
                </c:pt>
                <c:pt idx="2877">
                  <c:v>4000.0000002065499</c:v>
                </c:pt>
                <c:pt idx="2878">
                  <c:v>4000.0000002106199</c:v>
                </c:pt>
                <c:pt idx="2879">
                  <c:v>4000.00000020589</c:v>
                </c:pt>
                <c:pt idx="2880">
                  <c:v>4000.0000002030501</c:v>
                </c:pt>
                <c:pt idx="2881">
                  <c:v>4000.0000002065099</c:v>
                </c:pt>
                <c:pt idx="2882">
                  <c:v>4000.0000002042498</c:v>
                </c:pt>
                <c:pt idx="2883">
                  <c:v>4000.00000020886</c:v>
                </c:pt>
                <c:pt idx="2884">
                  <c:v>4000.00000021188</c:v>
                </c:pt>
                <c:pt idx="2885">
                  <c:v>4000.0000002053498</c:v>
                </c:pt>
                <c:pt idx="2886">
                  <c:v>4000.0000002071802</c:v>
                </c:pt>
                <c:pt idx="2887">
                  <c:v>4000.0000002096499</c:v>
                </c:pt>
                <c:pt idx="2888">
                  <c:v>4000.0000002060901</c:v>
                </c:pt>
                <c:pt idx="2889">
                  <c:v>4000.0000002069601</c:v>
                </c:pt>
                <c:pt idx="2890">
                  <c:v>4000.0000002060101</c:v>
                </c:pt>
                <c:pt idx="2891">
                  <c:v>4000.0000002090501</c:v>
                </c:pt>
                <c:pt idx="2892">
                  <c:v>4000.0000002101201</c:v>
                </c:pt>
                <c:pt idx="2893">
                  <c:v>4000.0000002102902</c:v>
                </c:pt>
                <c:pt idx="2894">
                  <c:v>4000.0000002094898</c:v>
                </c:pt>
                <c:pt idx="2895">
                  <c:v>4000.0000002064999</c:v>
                </c:pt>
                <c:pt idx="2896">
                  <c:v>4000.0000002113802</c:v>
                </c:pt>
                <c:pt idx="2897">
                  <c:v>4000.0000002044899</c:v>
                </c:pt>
                <c:pt idx="2898">
                  <c:v>4000.0000002102001</c:v>
                </c:pt>
                <c:pt idx="2899">
                  <c:v>4000.0000002086599</c:v>
                </c:pt>
                <c:pt idx="2900">
                  <c:v>4000.0000002147099</c:v>
                </c:pt>
                <c:pt idx="2901">
                  <c:v>4000.0000002053298</c:v>
                </c:pt>
                <c:pt idx="2902">
                  <c:v>4000.0000002101801</c:v>
                </c:pt>
                <c:pt idx="2903">
                  <c:v>4000.0000002080901</c:v>
                </c:pt>
                <c:pt idx="2904">
                  <c:v>4000.00000021082</c:v>
                </c:pt>
                <c:pt idx="2905">
                  <c:v>4000.0000002099</c:v>
                </c:pt>
                <c:pt idx="2906">
                  <c:v>4000.0000002096199</c:v>
                </c:pt>
                <c:pt idx="2907">
                  <c:v>4000.0000002100401</c:v>
                </c:pt>
                <c:pt idx="2908">
                  <c:v>4000.0000002090501</c:v>
                </c:pt>
                <c:pt idx="2909">
                  <c:v>4000.0000002095198</c:v>
                </c:pt>
                <c:pt idx="2910">
                  <c:v>4000.0000002096999</c:v>
                </c:pt>
                <c:pt idx="2911">
                  <c:v>4000.00000020684</c:v>
                </c:pt>
                <c:pt idx="2912">
                  <c:v>4000.00000021197</c:v>
                </c:pt>
                <c:pt idx="2913">
                  <c:v>4000.0000002079901</c:v>
                </c:pt>
                <c:pt idx="2914">
                  <c:v>4000.0000002081701</c:v>
                </c:pt>
                <c:pt idx="2915">
                  <c:v>4000.0000002076099</c:v>
                </c:pt>
                <c:pt idx="2916">
                  <c:v>4000.00000020992</c:v>
                </c:pt>
                <c:pt idx="2917">
                  <c:v>4000.0000002146298</c:v>
                </c:pt>
                <c:pt idx="2918">
                  <c:v>4000.0000002064598</c:v>
                </c:pt>
                <c:pt idx="2919">
                  <c:v>4000.0000002122802</c:v>
                </c:pt>
                <c:pt idx="2920">
                  <c:v>4000.0000002052998</c:v>
                </c:pt>
                <c:pt idx="2921">
                  <c:v>4000.0000002064999</c:v>
                </c:pt>
                <c:pt idx="2922">
                  <c:v>4000.0000002113302</c:v>
                </c:pt>
                <c:pt idx="2923">
                  <c:v>4000.0000002074598</c:v>
                </c:pt>
                <c:pt idx="2924">
                  <c:v>4000.0000002086199</c:v>
                </c:pt>
                <c:pt idx="2925">
                  <c:v>4000.0000002071201</c:v>
                </c:pt>
                <c:pt idx="2926">
                  <c:v>4000.00000021187</c:v>
                </c:pt>
                <c:pt idx="2927">
                  <c:v>4000.0000002075499</c:v>
                </c:pt>
                <c:pt idx="2928">
                  <c:v>4000.0000002085899</c:v>
                </c:pt>
                <c:pt idx="2929">
                  <c:v>4000.0000002106499</c:v>
                </c:pt>
                <c:pt idx="2930">
                  <c:v>4000.0000002054298</c:v>
                </c:pt>
                <c:pt idx="2931">
                  <c:v>4000.0000002059801</c:v>
                </c:pt>
                <c:pt idx="2932">
                  <c:v>4000.0000002131101</c:v>
                </c:pt>
                <c:pt idx="2933">
                  <c:v>4000.00000020279</c:v>
                </c:pt>
                <c:pt idx="2934">
                  <c:v>4000.0000002069301</c:v>
                </c:pt>
                <c:pt idx="2935">
                  <c:v>4000.00000020775</c:v>
                </c:pt>
                <c:pt idx="2936">
                  <c:v>4000.0000002065699</c:v>
                </c:pt>
                <c:pt idx="2937">
                  <c:v>4000.00000020787</c:v>
                </c:pt>
                <c:pt idx="2938">
                  <c:v>4000.0000002080501</c:v>
                </c:pt>
                <c:pt idx="2939">
                  <c:v>4000.0000002030902</c:v>
                </c:pt>
                <c:pt idx="2940">
                  <c:v>4000.00000020683</c:v>
                </c:pt>
                <c:pt idx="2941">
                  <c:v>4000.0000002084398</c:v>
                </c:pt>
                <c:pt idx="2942">
                  <c:v>4000.00000020174</c:v>
                </c:pt>
                <c:pt idx="2943">
                  <c:v>4000.0000002053598</c:v>
                </c:pt>
                <c:pt idx="2944">
                  <c:v>4000.0000002035499</c:v>
                </c:pt>
                <c:pt idx="2945">
                  <c:v>4000.00000020778</c:v>
                </c:pt>
                <c:pt idx="2946">
                  <c:v>4000.0000002093898</c:v>
                </c:pt>
                <c:pt idx="2947">
                  <c:v>4000.0000002033998</c:v>
                </c:pt>
                <c:pt idx="2948">
                  <c:v>4000.0000002015299</c:v>
                </c:pt>
                <c:pt idx="2949">
                  <c:v>4000.0000002039201</c:v>
                </c:pt>
                <c:pt idx="2950">
                  <c:v>4000.0000002043098</c:v>
                </c:pt>
                <c:pt idx="2951">
                  <c:v>4000.00000020363</c:v>
                </c:pt>
                <c:pt idx="2952">
                  <c:v>4000.0000002054499</c:v>
                </c:pt>
                <c:pt idx="2953">
                  <c:v>4000.0000002018401</c:v>
                </c:pt>
                <c:pt idx="2954">
                  <c:v>4000.0000002040301</c:v>
                </c:pt>
                <c:pt idx="2955">
                  <c:v>4000.0000001990502</c:v>
                </c:pt>
                <c:pt idx="2956">
                  <c:v>4000.00000020484</c:v>
                </c:pt>
                <c:pt idx="2957">
                  <c:v>4000.0000002093602</c:v>
                </c:pt>
                <c:pt idx="2958">
                  <c:v>4000.00000019752</c:v>
                </c:pt>
                <c:pt idx="2959">
                  <c:v>4000.0000002042998</c:v>
                </c:pt>
                <c:pt idx="2960">
                  <c:v>4000.00000019971</c:v>
                </c:pt>
                <c:pt idx="2961">
                  <c:v>4000.0000002008301</c:v>
                </c:pt>
                <c:pt idx="2962">
                  <c:v>4000.00000019972</c:v>
                </c:pt>
                <c:pt idx="2963">
                  <c:v>4000.0000002044999</c:v>
                </c:pt>
                <c:pt idx="2964">
                  <c:v>4000.00000019859</c:v>
                </c:pt>
                <c:pt idx="2965">
                  <c:v>4000.0000002034499</c:v>
                </c:pt>
                <c:pt idx="2966">
                  <c:v>4000.0000001998901</c:v>
                </c:pt>
                <c:pt idx="2967">
                  <c:v>4000.0000001957601</c:v>
                </c:pt>
                <c:pt idx="2968">
                  <c:v>4000.0000001968901</c:v>
                </c:pt>
                <c:pt idx="2969">
                  <c:v>4000.00000020057</c:v>
                </c:pt>
                <c:pt idx="2970">
                  <c:v>4000.00000020062</c:v>
                </c:pt>
                <c:pt idx="2971">
                  <c:v>4000.00000019872</c:v>
                </c:pt>
                <c:pt idx="2972">
                  <c:v>4000.0000001939102</c:v>
                </c:pt>
                <c:pt idx="2973">
                  <c:v>4000.00000020065</c:v>
                </c:pt>
                <c:pt idx="2974">
                  <c:v>4000.00000019666</c:v>
                </c:pt>
                <c:pt idx="2975">
                  <c:v>4000.0000001943599</c:v>
                </c:pt>
                <c:pt idx="2976">
                  <c:v>4000.0000001979702</c:v>
                </c:pt>
                <c:pt idx="2977">
                  <c:v>4000.0000001951998</c:v>
                </c:pt>
                <c:pt idx="2978">
                  <c:v>4000.0000001952699</c:v>
                </c:pt>
                <c:pt idx="2979">
                  <c:v>4000.0000001939402</c:v>
                </c:pt>
                <c:pt idx="2980">
                  <c:v>4000.0000001952699</c:v>
                </c:pt>
                <c:pt idx="2981">
                  <c:v>4000.0000001950698</c:v>
                </c:pt>
                <c:pt idx="2982">
                  <c:v>4000.0000001987501</c:v>
                </c:pt>
                <c:pt idx="2983">
                  <c:v>4000.0000001876701</c:v>
                </c:pt>
                <c:pt idx="2984">
                  <c:v>4000.0000001950998</c:v>
                </c:pt>
                <c:pt idx="2985">
                  <c:v>4000.0000001956</c:v>
                </c:pt>
                <c:pt idx="2986">
                  <c:v>4000.0000001951998</c:v>
                </c:pt>
                <c:pt idx="2987">
                  <c:v>4000.0000001953799</c:v>
                </c:pt>
                <c:pt idx="2988">
                  <c:v>4000.0000001850099</c:v>
                </c:pt>
                <c:pt idx="2989">
                  <c:v>4000.0000001907201</c:v>
                </c:pt>
                <c:pt idx="2990">
                  <c:v>4000.0000001941899</c:v>
                </c:pt>
                <c:pt idx="2991">
                  <c:v>4000.0000001905701</c:v>
                </c:pt>
                <c:pt idx="2992">
                  <c:v>4000.0000001911699</c:v>
                </c:pt>
                <c:pt idx="2993">
                  <c:v>4000.0000001906701</c:v>
                </c:pt>
                <c:pt idx="2994">
                  <c:v>4000.00000018933</c:v>
                </c:pt>
                <c:pt idx="2995">
                  <c:v>4000.0000001868698</c:v>
                </c:pt>
                <c:pt idx="2996">
                  <c:v>4000.00000019137</c:v>
                </c:pt>
                <c:pt idx="2997">
                  <c:v>4000.0000001854</c:v>
                </c:pt>
                <c:pt idx="2998">
                  <c:v>4000.0000001917701</c:v>
                </c:pt>
                <c:pt idx="2999">
                  <c:v>4000.0000001858498</c:v>
                </c:pt>
                <c:pt idx="3000">
                  <c:v>4000.0000001878898</c:v>
                </c:pt>
                <c:pt idx="3001">
                  <c:v>4000.0000001837798</c:v>
                </c:pt>
                <c:pt idx="3002">
                  <c:v>4000.0000001885001</c:v>
                </c:pt>
                <c:pt idx="3003">
                  <c:v>4000.0000001868498</c:v>
                </c:pt>
                <c:pt idx="3004">
                  <c:v>4000.0000001849899</c:v>
                </c:pt>
                <c:pt idx="3005">
                  <c:v>4000.0000001862199</c:v>
                </c:pt>
                <c:pt idx="3006">
                  <c:v>4000.0000001837702</c:v>
                </c:pt>
                <c:pt idx="3007">
                  <c:v>4000.0000001848798</c:v>
                </c:pt>
                <c:pt idx="3008">
                  <c:v>4000.00000018424</c:v>
                </c:pt>
                <c:pt idx="3009">
                  <c:v>4000.0000001806502</c:v>
                </c:pt>
                <c:pt idx="3010">
                  <c:v>4000.0000001838098</c:v>
                </c:pt>
                <c:pt idx="3011">
                  <c:v>4000.0000001815902</c:v>
                </c:pt>
                <c:pt idx="3012">
                  <c:v>4000.00000018026</c:v>
                </c:pt>
                <c:pt idx="3013">
                  <c:v>4000.00000018423</c:v>
                </c:pt>
                <c:pt idx="3014">
                  <c:v>4000.00000017715</c:v>
                </c:pt>
                <c:pt idx="3015">
                  <c:v>4000.0000001797898</c:v>
                </c:pt>
                <c:pt idx="3016">
                  <c:v>4000.0000001799999</c:v>
                </c:pt>
                <c:pt idx="3017">
                  <c:v>4000.0000001799399</c:v>
                </c:pt>
                <c:pt idx="3018">
                  <c:v>4000.0000001749499</c:v>
                </c:pt>
                <c:pt idx="3019">
                  <c:v>4000.0000001824301</c:v>
                </c:pt>
                <c:pt idx="3020">
                  <c:v>4000.0000001775402</c:v>
                </c:pt>
                <c:pt idx="3021">
                  <c:v>4000.0000001815401</c:v>
                </c:pt>
                <c:pt idx="3022">
                  <c:v>4000.0000001746398</c:v>
                </c:pt>
                <c:pt idx="3023">
                  <c:v>4000.0000001749399</c:v>
                </c:pt>
                <c:pt idx="3024">
                  <c:v>4000.0000001798599</c:v>
                </c:pt>
                <c:pt idx="3025">
                  <c:v>4000.0000001728599</c:v>
                </c:pt>
                <c:pt idx="3026">
                  <c:v>4000.0000001763801</c:v>
                </c:pt>
                <c:pt idx="3027">
                  <c:v>4000.0000001766498</c:v>
                </c:pt>
                <c:pt idx="3028">
                  <c:v>4000.00000017312</c:v>
                </c:pt>
                <c:pt idx="3029">
                  <c:v>4000.0000001745898</c:v>
                </c:pt>
                <c:pt idx="3030">
                  <c:v>4000.0000001721701</c:v>
                </c:pt>
                <c:pt idx="3031">
                  <c:v>4000.0000001738099</c:v>
                </c:pt>
                <c:pt idx="3032">
                  <c:v>4000.0000001715398</c:v>
                </c:pt>
                <c:pt idx="3033">
                  <c:v>4000.0000001718699</c:v>
                </c:pt>
                <c:pt idx="3034">
                  <c:v>4000.00000017191</c:v>
                </c:pt>
                <c:pt idx="3035">
                  <c:v>4000.00000017201</c:v>
                </c:pt>
                <c:pt idx="3036">
                  <c:v>4000.0000001702501</c:v>
                </c:pt>
                <c:pt idx="3037">
                  <c:v>4000.0000001683102</c:v>
                </c:pt>
                <c:pt idx="3038">
                  <c:v>4000.0000001676899</c:v>
                </c:pt>
                <c:pt idx="3039">
                  <c:v>4000.0000001674098</c:v>
                </c:pt>
                <c:pt idx="3040">
                  <c:v>4000.0000001683602</c:v>
                </c:pt>
                <c:pt idx="3041">
                  <c:v>4000.00000016695</c:v>
                </c:pt>
                <c:pt idx="3042">
                  <c:v>4000.0000001702301</c:v>
                </c:pt>
                <c:pt idx="3043">
                  <c:v>4000.0000001670201</c:v>
                </c:pt>
                <c:pt idx="3044">
                  <c:v>4000.0000001671901</c:v>
                </c:pt>
                <c:pt idx="3045">
                  <c:v>4000.0000001661301</c:v>
                </c:pt>
                <c:pt idx="3046">
                  <c:v>4000.0000001652002</c:v>
                </c:pt>
                <c:pt idx="3047">
                  <c:v>4000.0000001655399</c:v>
                </c:pt>
                <c:pt idx="3048">
                  <c:v>4000.0000001653002</c:v>
                </c:pt>
                <c:pt idx="3049">
                  <c:v>4000.0000001622002</c:v>
                </c:pt>
                <c:pt idx="3050">
                  <c:v>4000.0000001632202</c:v>
                </c:pt>
                <c:pt idx="3051">
                  <c:v>4000.0000001602698</c:v>
                </c:pt>
                <c:pt idx="3052">
                  <c:v>4000.00000016185</c:v>
                </c:pt>
                <c:pt idx="3053">
                  <c:v>4000.00000016083</c:v>
                </c:pt>
                <c:pt idx="3054">
                  <c:v>4000.0000001602398</c:v>
                </c:pt>
                <c:pt idx="3055">
                  <c:v>4000.00000016173</c:v>
                </c:pt>
                <c:pt idx="3056">
                  <c:v>4000.0000001613098</c:v>
                </c:pt>
                <c:pt idx="3057">
                  <c:v>4000.0000001597</c:v>
                </c:pt>
                <c:pt idx="3058">
                  <c:v>4000.0000001613098</c:v>
                </c:pt>
                <c:pt idx="3059">
                  <c:v>4000.0000001557501</c:v>
                </c:pt>
                <c:pt idx="3060">
                  <c:v>4000.0000001583198</c:v>
                </c:pt>
                <c:pt idx="3061">
                  <c:v>4000.0000001563899</c:v>
                </c:pt>
                <c:pt idx="3062">
                  <c:v>4000.0000001621302</c:v>
                </c:pt>
                <c:pt idx="3063">
                  <c:v>4000.0000001558501</c:v>
                </c:pt>
                <c:pt idx="3064">
                  <c:v>4000.00000015361</c:v>
                </c:pt>
                <c:pt idx="3065">
                  <c:v>4000.00000015351</c:v>
                </c:pt>
                <c:pt idx="3066">
                  <c:v>4000.0000001572498</c:v>
                </c:pt>
                <c:pt idx="3067">
                  <c:v>4000.0000001567801</c:v>
                </c:pt>
                <c:pt idx="3068">
                  <c:v>4000.0000001531898</c:v>
                </c:pt>
                <c:pt idx="3069">
                  <c:v>4000.0000001480998</c:v>
                </c:pt>
                <c:pt idx="3070">
                  <c:v>4000.00000015555</c:v>
                </c:pt>
                <c:pt idx="3071">
                  <c:v>4000.0000001533299</c:v>
                </c:pt>
                <c:pt idx="3072">
                  <c:v>4000.0000001510198</c:v>
                </c:pt>
                <c:pt idx="3073">
                  <c:v>4000.0000001506801</c:v>
                </c:pt>
                <c:pt idx="3074">
                  <c:v>4000.0000001492699</c:v>
                </c:pt>
                <c:pt idx="3075">
                  <c:v>4000.0000001509802</c:v>
                </c:pt>
                <c:pt idx="3076">
                  <c:v>4000.0000001479998</c:v>
                </c:pt>
                <c:pt idx="3077">
                  <c:v>4000.0000001503299</c:v>
                </c:pt>
                <c:pt idx="3078">
                  <c:v>4000.0000001513199</c:v>
                </c:pt>
                <c:pt idx="3079">
                  <c:v>4000.0000001470598</c:v>
                </c:pt>
                <c:pt idx="3080">
                  <c:v>4000.0000001461599</c:v>
                </c:pt>
                <c:pt idx="3081">
                  <c:v>4000.00000014635</c:v>
                </c:pt>
                <c:pt idx="3082">
                  <c:v>4000.0000001468502</c:v>
                </c:pt>
                <c:pt idx="3083">
                  <c:v>4000.00000014527</c:v>
                </c:pt>
                <c:pt idx="3084">
                  <c:v>4000.0000001436601</c:v>
                </c:pt>
                <c:pt idx="3085">
                  <c:v>4000.00000014736</c:v>
                </c:pt>
                <c:pt idx="3086">
                  <c:v>4000.0000001437302</c:v>
                </c:pt>
                <c:pt idx="3087">
                  <c:v>4000.0000001437602</c:v>
                </c:pt>
                <c:pt idx="3088">
                  <c:v>4000.00000014026</c:v>
                </c:pt>
                <c:pt idx="3089">
                  <c:v>4000.0000001442299</c:v>
                </c:pt>
                <c:pt idx="3090">
                  <c:v>4000.0000001408498</c:v>
                </c:pt>
                <c:pt idx="3091">
                  <c:v>4000.0000001420999</c:v>
                </c:pt>
                <c:pt idx="3092">
                  <c:v>4000.0000001405001</c:v>
                </c:pt>
                <c:pt idx="3093">
                  <c:v>4000.0000001417502</c:v>
                </c:pt>
                <c:pt idx="3094">
                  <c:v>4000.0000001399899</c:v>
                </c:pt>
                <c:pt idx="3095">
                  <c:v>4000.0000001376402</c:v>
                </c:pt>
                <c:pt idx="3096">
                  <c:v>4000.0000001390299</c:v>
                </c:pt>
                <c:pt idx="3097">
                  <c:v>4000.0000001396202</c:v>
                </c:pt>
                <c:pt idx="3098">
                  <c:v>4000.0000001416101</c:v>
                </c:pt>
                <c:pt idx="3099">
                  <c:v>4000.0000001308199</c:v>
                </c:pt>
                <c:pt idx="3100">
                  <c:v>4000.0000001441799</c:v>
                </c:pt>
                <c:pt idx="3101">
                  <c:v>4000.0000001301901</c:v>
                </c:pt>
                <c:pt idx="3102">
                  <c:v>4000.0000001358699</c:v>
                </c:pt>
                <c:pt idx="3103">
                  <c:v>4000.00000013406</c:v>
                </c:pt>
                <c:pt idx="3104">
                  <c:v>4000.0000001380099</c:v>
                </c:pt>
                <c:pt idx="3105">
                  <c:v>4000.0000001349899</c:v>
                </c:pt>
                <c:pt idx="3106">
                  <c:v>4000.0000001304302</c:v>
                </c:pt>
                <c:pt idx="3107">
                  <c:v>4000.0000001324802</c:v>
                </c:pt>
                <c:pt idx="3108">
                  <c:v>4000.0000001332701</c:v>
                </c:pt>
                <c:pt idx="3109">
                  <c:v>4000.0000001298099</c:v>
                </c:pt>
                <c:pt idx="3110">
                  <c:v>4000.0000001343401</c:v>
                </c:pt>
                <c:pt idx="3111">
                  <c:v>4000.00000013004</c:v>
                </c:pt>
                <c:pt idx="3112">
                  <c:v>4000.00000012796</c:v>
                </c:pt>
                <c:pt idx="3113">
                  <c:v>4000.00000013196</c:v>
                </c:pt>
                <c:pt idx="3114">
                  <c:v>4000.0000001275198</c:v>
                </c:pt>
                <c:pt idx="3115">
                  <c:v>4000.0000001334201</c:v>
                </c:pt>
                <c:pt idx="3116">
                  <c:v>4000.0000001262301</c:v>
                </c:pt>
                <c:pt idx="3117">
                  <c:v>4000.0000001287499</c:v>
                </c:pt>
                <c:pt idx="3118">
                  <c:v>4000.00000012597</c:v>
                </c:pt>
                <c:pt idx="3119">
                  <c:v>4000.0000001277499</c:v>
                </c:pt>
                <c:pt idx="3120">
                  <c:v>4000.0000001233502</c:v>
                </c:pt>
                <c:pt idx="3121">
                  <c:v>4000.0000001256899</c:v>
                </c:pt>
                <c:pt idx="3122">
                  <c:v>4000.0000001272101</c:v>
                </c:pt>
                <c:pt idx="3123">
                  <c:v>4000.0000001230901</c:v>
                </c:pt>
                <c:pt idx="3124">
                  <c:v>4000.0000001216299</c:v>
                </c:pt>
                <c:pt idx="3125">
                  <c:v>4000.00000012596</c:v>
                </c:pt>
                <c:pt idx="3126">
                  <c:v>4000.0000001233602</c:v>
                </c:pt>
                <c:pt idx="3127">
                  <c:v>4000.0000001225098</c:v>
                </c:pt>
                <c:pt idx="3128">
                  <c:v>4000.0000001211401</c:v>
                </c:pt>
                <c:pt idx="3129">
                  <c:v>4000.0000001201902</c:v>
                </c:pt>
                <c:pt idx="3130">
                  <c:v>4000.0000001261701</c:v>
                </c:pt>
                <c:pt idx="3131">
                  <c:v>4000.0000001153398</c:v>
                </c:pt>
                <c:pt idx="3132">
                  <c:v>4000.0000001189501</c:v>
                </c:pt>
                <c:pt idx="3133">
                  <c:v>4000.0000001213698</c:v>
                </c:pt>
                <c:pt idx="3134">
                  <c:v>4000.0000001175799</c:v>
                </c:pt>
                <c:pt idx="3135">
                  <c:v>4000.0000001192898</c:v>
                </c:pt>
                <c:pt idx="3136">
                  <c:v>4000.0000001182302</c:v>
                </c:pt>
                <c:pt idx="3137">
                  <c:v>4000.0000001174899</c:v>
                </c:pt>
                <c:pt idx="3138">
                  <c:v>4000.00000011779</c:v>
                </c:pt>
                <c:pt idx="3139">
                  <c:v>4000.0000001129301</c:v>
                </c:pt>
                <c:pt idx="3140">
                  <c:v>4000.00000011781</c:v>
                </c:pt>
                <c:pt idx="3141">
                  <c:v>4000.0000001134699</c:v>
                </c:pt>
                <c:pt idx="3142">
                  <c:v>4000.0000001134099</c:v>
                </c:pt>
                <c:pt idx="3143">
                  <c:v>4000.00000011471</c:v>
                </c:pt>
                <c:pt idx="3144">
                  <c:v>4000.0000001119201</c:v>
                </c:pt>
                <c:pt idx="3145">
                  <c:v>4000.0000001179401</c:v>
                </c:pt>
                <c:pt idx="3146">
                  <c:v>4000.0000001106</c:v>
                </c:pt>
                <c:pt idx="3147">
                  <c:v>4000.0000001130102</c:v>
                </c:pt>
                <c:pt idx="3148">
                  <c:v>4000.00000010946</c:v>
                </c:pt>
                <c:pt idx="3149">
                  <c:v>4000.0000001111098</c:v>
                </c:pt>
                <c:pt idx="3150">
                  <c:v>4000.0000001111298</c:v>
                </c:pt>
                <c:pt idx="3151">
                  <c:v>4000.0000001119802</c:v>
                </c:pt>
                <c:pt idx="3152">
                  <c:v>4000.0000001112498</c:v>
                </c:pt>
                <c:pt idx="3153">
                  <c:v>4000.0000001061999</c:v>
                </c:pt>
                <c:pt idx="3154">
                  <c:v>4000.0000001090498</c:v>
                </c:pt>
                <c:pt idx="3155">
                  <c:v>4000.00000010545</c:v>
                </c:pt>
                <c:pt idx="3156">
                  <c:v>4000.0000001098301</c:v>
                </c:pt>
                <c:pt idx="3157">
                  <c:v>4000.00000010637</c:v>
                </c:pt>
                <c:pt idx="3158">
                  <c:v>4000.0000001080598</c:v>
                </c:pt>
                <c:pt idx="3159">
                  <c:v>4000.0000001060198</c:v>
                </c:pt>
                <c:pt idx="3160">
                  <c:v>4000.0000001021399</c:v>
                </c:pt>
                <c:pt idx="3161">
                  <c:v>4000.0000001048502</c:v>
                </c:pt>
                <c:pt idx="3162">
                  <c:v>4000.00000010751</c:v>
                </c:pt>
                <c:pt idx="3163">
                  <c:v>4000.0000001039798</c:v>
                </c:pt>
                <c:pt idx="3164">
                  <c:v>4000.00000010347</c:v>
                </c:pt>
                <c:pt idx="3165">
                  <c:v>4000.00000010336</c:v>
                </c:pt>
                <c:pt idx="3166">
                  <c:v>4000.0000001026501</c:v>
                </c:pt>
                <c:pt idx="3167">
                  <c:v>4000.0000001048402</c:v>
                </c:pt>
                <c:pt idx="3168">
                  <c:v>4000.0000001029598</c:v>
                </c:pt>
                <c:pt idx="3169">
                  <c:v>4000.0000000976302</c:v>
                </c:pt>
                <c:pt idx="3170">
                  <c:v>4000.0000001017302</c:v>
                </c:pt>
                <c:pt idx="3171">
                  <c:v>4000.0000000997902</c:v>
                </c:pt>
                <c:pt idx="3172">
                  <c:v>4000.0000000976102</c:v>
                </c:pt>
                <c:pt idx="3173">
                  <c:v>4000.0000001010499</c:v>
                </c:pt>
                <c:pt idx="3174">
                  <c:v>4000.0000000981499</c:v>
                </c:pt>
                <c:pt idx="3175">
                  <c:v>4000.00000010125</c:v>
                </c:pt>
                <c:pt idx="3176">
                  <c:v>4000.0000000964701</c:v>
                </c:pt>
                <c:pt idx="3177">
                  <c:v>4000.0000000990299</c:v>
                </c:pt>
                <c:pt idx="3178">
                  <c:v>4000.0000000949599</c:v>
                </c:pt>
                <c:pt idx="3179">
                  <c:v>4000.0000000974301</c:v>
                </c:pt>
                <c:pt idx="3180">
                  <c:v>4000.0000000935702</c:v>
                </c:pt>
                <c:pt idx="3181">
                  <c:v>4000.0000000976102</c:v>
                </c:pt>
                <c:pt idx="3182">
                  <c:v>4000.0000000904702</c:v>
                </c:pt>
                <c:pt idx="3183">
                  <c:v>4000.0000000987502</c:v>
                </c:pt>
                <c:pt idx="3184">
                  <c:v>4000.0000000925202</c:v>
                </c:pt>
                <c:pt idx="3185">
                  <c:v>4000.0000000955001</c:v>
                </c:pt>
                <c:pt idx="3186">
                  <c:v>4000.0000000927198</c:v>
                </c:pt>
                <c:pt idx="3187">
                  <c:v>4000.0000000918599</c:v>
                </c:pt>
                <c:pt idx="3188">
                  <c:v>4000.0000000931</c:v>
                </c:pt>
                <c:pt idx="3189">
                  <c:v>4000.0000000873201</c:v>
                </c:pt>
                <c:pt idx="3190">
                  <c:v>4000.00000009321</c:v>
                </c:pt>
                <c:pt idx="3191">
                  <c:v>4000.0000000932901</c:v>
                </c:pt>
                <c:pt idx="3192">
                  <c:v>4000.0000000887999</c:v>
                </c:pt>
                <c:pt idx="3193">
                  <c:v>4000.0000000896198</c:v>
                </c:pt>
                <c:pt idx="3194">
                  <c:v>4000.0000000905102</c:v>
                </c:pt>
                <c:pt idx="3195">
                  <c:v>4000.00000008702</c:v>
                </c:pt>
                <c:pt idx="3196">
                  <c:v>4000.0000000913201</c:v>
                </c:pt>
                <c:pt idx="3197">
                  <c:v>4000.0000000865002</c:v>
                </c:pt>
                <c:pt idx="3198">
                  <c:v>4000.0000000894102</c:v>
                </c:pt>
                <c:pt idx="3199">
                  <c:v>4000.00000008695</c:v>
                </c:pt>
                <c:pt idx="3200">
                  <c:v>4000.00000008607</c:v>
                </c:pt>
                <c:pt idx="3201">
                  <c:v>4000.0000000856198</c:v>
                </c:pt>
                <c:pt idx="3202">
                  <c:v>4000.00000008696</c:v>
                </c:pt>
                <c:pt idx="3203">
                  <c:v>4000.0000000853902</c:v>
                </c:pt>
                <c:pt idx="3204">
                  <c:v>4000.0000000899299</c:v>
                </c:pt>
                <c:pt idx="3205">
                  <c:v>4000.00000008083</c:v>
                </c:pt>
                <c:pt idx="3206">
                  <c:v>4000.0000000837399</c:v>
                </c:pt>
                <c:pt idx="3207">
                  <c:v>4000.0000000824898</c:v>
                </c:pt>
                <c:pt idx="3208">
                  <c:v>4000.0000000842801</c:v>
                </c:pt>
                <c:pt idx="3209">
                  <c:v>4000.0000000847899</c:v>
                </c:pt>
                <c:pt idx="3210">
                  <c:v>4000.0000000813998</c:v>
                </c:pt>
                <c:pt idx="3211">
                  <c:v>4000.0000000837399</c:v>
                </c:pt>
                <c:pt idx="3212">
                  <c:v>4000.00000007892</c:v>
                </c:pt>
                <c:pt idx="3213">
                  <c:v>4000.00000008199</c:v>
                </c:pt>
                <c:pt idx="3214">
                  <c:v>4000.0000000817099</c:v>
                </c:pt>
                <c:pt idx="3215">
                  <c:v>4000.0000000770501</c:v>
                </c:pt>
                <c:pt idx="3216">
                  <c:v>4000.0000000826299</c:v>
                </c:pt>
                <c:pt idx="3217">
                  <c:v>4000.0000000792102</c:v>
                </c:pt>
                <c:pt idx="3218">
                  <c:v>4000.0000000781401</c:v>
                </c:pt>
                <c:pt idx="3219">
                  <c:v>4000.0000000773998</c:v>
                </c:pt>
                <c:pt idx="3220">
                  <c:v>4000.0000000794998</c:v>
                </c:pt>
                <c:pt idx="3221">
                  <c:v>4000.0000000770301</c:v>
                </c:pt>
                <c:pt idx="3222">
                  <c:v>4000.0000000804498</c:v>
                </c:pt>
                <c:pt idx="3223">
                  <c:v>4000.0000000770401</c:v>
                </c:pt>
                <c:pt idx="3224">
                  <c:v>4000.00000007581</c:v>
                </c:pt>
                <c:pt idx="3225">
                  <c:v>4000.0000000782602</c:v>
                </c:pt>
                <c:pt idx="3226">
                  <c:v>4000.0000000762302</c:v>
                </c:pt>
                <c:pt idx="3227">
                  <c:v>4000.0000000713999</c:v>
                </c:pt>
                <c:pt idx="3228">
                  <c:v>4000.0000000773998</c:v>
                </c:pt>
                <c:pt idx="3229">
                  <c:v>4000.0000000739701</c:v>
                </c:pt>
                <c:pt idx="3230">
                  <c:v>4000.0000000744299</c:v>
                </c:pt>
                <c:pt idx="3231">
                  <c:v>4000.00000007264</c:v>
                </c:pt>
                <c:pt idx="3232">
                  <c:v>4000.00000007567</c:v>
                </c:pt>
                <c:pt idx="3233">
                  <c:v>4000.0000000728901</c:v>
                </c:pt>
                <c:pt idx="3234">
                  <c:v>4000.00000007463</c:v>
                </c:pt>
                <c:pt idx="3235">
                  <c:v>4000.0000000694299</c:v>
                </c:pt>
                <c:pt idx="3236">
                  <c:v>4000.0000000713499</c:v>
                </c:pt>
                <c:pt idx="3237">
                  <c:v>4000.00000007586</c:v>
                </c:pt>
                <c:pt idx="3238">
                  <c:v>4000.0000000665</c:v>
                </c:pt>
                <c:pt idx="3239">
                  <c:v>4000.0000000719901</c:v>
                </c:pt>
                <c:pt idx="3240">
                  <c:v>4000.0000000715399</c:v>
                </c:pt>
                <c:pt idx="3241">
                  <c:v>4000.0000000670102</c:v>
                </c:pt>
                <c:pt idx="3242">
                  <c:v>4000.00000007274</c:v>
                </c:pt>
                <c:pt idx="3243">
                  <c:v>4000.0000000694199</c:v>
                </c:pt>
                <c:pt idx="3244">
                  <c:v>4000.0000000652599</c:v>
                </c:pt>
                <c:pt idx="3245">
                  <c:v>4000.0000000679602</c:v>
                </c:pt>
                <c:pt idx="3246">
                  <c:v>4000.0000000668301</c:v>
                </c:pt>
                <c:pt idx="3247">
                  <c:v>4000.0000000710802</c:v>
                </c:pt>
                <c:pt idx="3248">
                  <c:v>4000.0000000640898</c:v>
                </c:pt>
                <c:pt idx="3249">
                  <c:v>4000.0000000690002</c:v>
                </c:pt>
                <c:pt idx="3250">
                  <c:v>4000.0000000667101</c:v>
                </c:pt>
                <c:pt idx="3251">
                  <c:v>4000.0000000660798</c:v>
                </c:pt>
                <c:pt idx="3252">
                  <c:v>4000.0000000647901</c:v>
                </c:pt>
                <c:pt idx="3253">
                  <c:v>4000.00000006861</c:v>
                </c:pt>
                <c:pt idx="3254">
                  <c:v>4000.00000006047</c:v>
                </c:pt>
                <c:pt idx="3255">
                  <c:v>4000.0000000653299</c:v>
                </c:pt>
                <c:pt idx="3256">
                  <c:v>4000.0000000676901</c:v>
                </c:pt>
                <c:pt idx="3257">
                  <c:v>4000.00000006355</c:v>
                </c:pt>
                <c:pt idx="3258">
                  <c:v>4000.0000000601999</c:v>
                </c:pt>
                <c:pt idx="3259">
                  <c:v>4000.0000000660102</c:v>
                </c:pt>
                <c:pt idx="3260">
                  <c:v>4000.00000006037</c:v>
                </c:pt>
                <c:pt idx="3261">
                  <c:v>4000.0000000626301</c:v>
                </c:pt>
                <c:pt idx="3262">
                  <c:v>4000.0000000625701</c:v>
                </c:pt>
                <c:pt idx="3263">
                  <c:v>4000.0000000613099</c:v>
                </c:pt>
                <c:pt idx="3264">
                  <c:v>4000.0000000615601</c:v>
                </c:pt>
                <c:pt idx="3265">
                  <c:v>4000.0000000600398</c:v>
                </c:pt>
                <c:pt idx="3266">
                  <c:v>4000.00000006038</c:v>
                </c:pt>
                <c:pt idx="3267">
                  <c:v>4000.0000000623199</c:v>
                </c:pt>
                <c:pt idx="3268">
                  <c:v>4000.0000000595301</c:v>
                </c:pt>
                <c:pt idx="3269">
                  <c:v>4000.00000005836</c:v>
                </c:pt>
                <c:pt idx="3270">
                  <c:v>4000.0000000598002</c:v>
                </c:pt>
                <c:pt idx="3271">
                  <c:v>4000.0000000616901</c:v>
                </c:pt>
                <c:pt idx="3272">
                  <c:v>4000.0000000581199</c:v>
                </c:pt>
                <c:pt idx="3273">
                  <c:v>4000.0000000606301</c:v>
                </c:pt>
                <c:pt idx="3274">
                  <c:v>4000.0000000567502</c:v>
                </c:pt>
                <c:pt idx="3275">
                  <c:v>4000.0000000560799</c:v>
                </c:pt>
                <c:pt idx="3276">
                  <c:v>4000.0000000554801</c:v>
                </c:pt>
                <c:pt idx="3277">
                  <c:v>4000.0000000577002</c:v>
                </c:pt>
                <c:pt idx="3278">
                  <c:v>4000.0000000566101</c:v>
                </c:pt>
                <c:pt idx="3279">
                  <c:v>4000.0000000589098</c:v>
                </c:pt>
                <c:pt idx="3280">
                  <c:v>4000.0000000543801</c:v>
                </c:pt>
                <c:pt idx="3281">
                  <c:v>4000.00000005623</c:v>
                </c:pt>
                <c:pt idx="3282">
                  <c:v>4000.00000005519</c:v>
                </c:pt>
                <c:pt idx="3283">
                  <c:v>4000.0000000548698</c:v>
                </c:pt>
                <c:pt idx="3284">
                  <c:v>4000.0000000558998</c:v>
                </c:pt>
                <c:pt idx="3285">
                  <c:v>4000.00000005112</c:v>
                </c:pt>
                <c:pt idx="3286">
                  <c:v>4000.0000000581499</c:v>
                </c:pt>
                <c:pt idx="3287">
                  <c:v>4000.0000000523301</c:v>
                </c:pt>
                <c:pt idx="3288">
                  <c:v>4000.0000000558898</c:v>
                </c:pt>
                <c:pt idx="3289">
                  <c:v>4000.0000000514201</c:v>
                </c:pt>
                <c:pt idx="3290">
                  <c:v>4000.0000000517298</c:v>
                </c:pt>
                <c:pt idx="3291">
                  <c:v>4000.0000000540699</c:v>
                </c:pt>
                <c:pt idx="3292">
                  <c:v>4000.0000000516602</c:v>
                </c:pt>
                <c:pt idx="3293">
                  <c:v>4000.00000005418</c:v>
                </c:pt>
                <c:pt idx="3294">
                  <c:v>4000.0000000516602</c:v>
                </c:pt>
                <c:pt idx="3295">
                  <c:v>4000.0000000489399</c:v>
                </c:pt>
                <c:pt idx="3296">
                  <c:v>4000.0000000509599</c:v>
                </c:pt>
                <c:pt idx="3297">
                  <c:v>4000.0000000489099</c:v>
                </c:pt>
                <c:pt idx="3298">
                  <c:v>4000.00000005417</c:v>
                </c:pt>
                <c:pt idx="3299">
                  <c:v>4000.0000000526502</c:v>
                </c:pt>
                <c:pt idx="3300">
                  <c:v>4000.00000004311</c:v>
                </c:pt>
                <c:pt idx="3301">
                  <c:v>4000.00000005211</c:v>
                </c:pt>
                <c:pt idx="3302">
                  <c:v>4000.0000000489699</c:v>
                </c:pt>
                <c:pt idx="3303">
                  <c:v>4000.0000000488499</c:v>
                </c:pt>
                <c:pt idx="3304">
                  <c:v>4000.0000000463801</c:v>
                </c:pt>
                <c:pt idx="3305">
                  <c:v>4000.0000000527002</c:v>
                </c:pt>
                <c:pt idx="3306">
                  <c:v>4000.0000000446598</c:v>
                </c:pt>
                <c:pt idx="3307">
                  <c:v>4000.0000000479699</c:v>
                </c:pt>
                <c:pt idx="3308">
                  <c:v>4000.0000000475902</c:v>
                </c:pt>
                <c:pt idx="3309">
                  <c:v>4000.0000000497098</c:v>
                </c:pt>
                <c:pt idx="3310">
                  <c:v>4000.0000000427999</c:v>
                </c:pt>
                <c:pt idx="3311">
                  <c:v>4000.0000000475402</c:v>
                </c:pt>
                <c:pt idx="3312">
                  <c:v>4000.0000000469099</c:v>
                </c:pt>
                <c:pt idx="3313">
                  <c:v>4000.00000004408</c:v>
                </c:pt>
                <c:pt idx="3314">
                  <c:v>4000.0000000518398</c:v>
                </c:pt>
                <c:pt idx="3315">
                  <c:v>4000.0000000421501</c:v>
                </c:pt>
                <c:pt idx="3316">
                  <c:v>4000.0000000468699</c:v>
                </c:pt>
                <c:pt idx="3317">
                  <c:v>4000.00000004702</c:v>
                </c:pt>
                <c:pt idx="3318">
                  <c:v>4000.0000000409</c:v>
                </c:pt>
                <c:pt idx="3319">
                  <c:v>4000.0000000499899</c:v>
                </c:pt>
                <c:pt idx="3320">
                  <c:v>4000.0000000416198</c:v>
                </c:pt>
                <c:pt idx="3321">
                  <c:v>4000.0000000437199</c:v>
                </c:pt>
                <c:pt idx="3322">
                  <c:v>4000.0000000429</c:v>
                </c:pt>
                <c:pt idx="3323">
                  <c:v>4000.0000000434002</c:v>
                </c:pt>
                <c:pt idx="3324">
                  <c:v>4000.0000000424102</c:v>
                </c:pt>
                <c:pt idx="3325">
                  <c:v>4000.0000000432401</c:v>
                </c:pt>
                <c:pt idx="3326">
                  <c:v>4000.0000000417699</c:v>
                </c:pt>
                <c:pt idx="3327">
                  <c:v>4000.0000000432001</c:v>
                </c:pt>
                <c:pt idx="3328">
                  <c:v>4000.00000004</c:v>
                </c:pt>
                <c:pt idx="3329">
                  <c:v>4000.0000000455898</c:v>
                </c:pt>
                <c:pt idx="3330">
                  <c:v>4000.0000000407999</c:v>
                </c:pt>
                <c:pt idx="3331">
                  <c:v>4000.0000000406899</c:v>
                </c:pt>
                <c:pt idx="3332">
                  <c:v>4000.00000004196</c:v>
                </c:pt>
                <c:pt idx="3333">
                  <c:v>4000.0000000411301</c:v>
                </c:pt>
                <c:pt idx="3334">
                  <c:v>4000.0000000417899</c:v>
                </c:pt>
                <c:pt idx="3335">
                  <c:v>4000.0000000396799</c:v>
                </c:pt>
                <c:pt idx="3336">
                  <c:v>4000.0000000426999</c:v>
                </c:pt>
                <c:pt idx="3337">
                  <c:v>4000.00000003783</c:v>
                </c:pt>
                <c:pt idx="3338">
                  <c:v>4000.00000003891</c:v>
                </c:pt>
                <c:pt idx="3339">
                  <c:v>4000.0000000392702</c:v>
                </c:pt>
                <c:pt idx="3340">
                  <c:v>4000.0000000439099</c:v>
                </c:pt>
                <c:pt idx="3341">
                  <c:v>4000.0000000380001</c:v>
                </c:pt>
                <c:pt idx="3342">
                  <c:v>4000.0000000366099</c:v>
                </c:pt>
                <c:pt idx="3343">
                  <c:v>4000.00000003892</c:v>
                </c:pt>
                <c:pt idx="3344">
                  <c:v>4000.00000003989</c:v>
                </c:pt>
                <c:pt idx="3345">
                  <c:v>4000.0000000382402</c:v>
                </c:pt>
                <c:pt idx="3346">
                  <c:v>4000.0000000365098</c:v>
                </c:pt>
                <c:pt idx="3347">
                  <c:v>4000.0000000366499</c:v>
                </c:pt>
                <c:pt idx="3348">
                  <c:v>4000.0000000396899</c:v>
                </c:pt>
                <c:pt idx="3349">
                  <c:v>4000.00000003584</c:v>
                </c:pt>
                <c:pt idx="3350">
                  <c:v>4000.0000000374298</c:v>
                </c:pt>
                <c:pt idx="3351">
                  <c:v>4000.0000000364598</c:v>
                </c:pt>
                <c:pt idx="3352">
                  <c:v>4000.00000003682</c:v>
                </c:pt>
                <c:pt idx="3353">
                  <c:v>4000.00000003481</c:v>
                </c:pt>
                <c:pt idx="3354">
                  <c:v>4000.00000003477</c:v>
                </c:pt>
                <c:pt idx="3355">
                  <c:v>4000.0000000363202</c:v>
                </c:pt>
                <c:pt idx="3356">
                  <c:v>4000.0000000370701</c:v>
                </c:pt>
                <c:pt idx="3357">
                  <c:v>4000.00000003787</c:v>
                </c:pt>
                <c:pt idx="3358">
                  <c:v>4000.0000000329101</c:v>
                </c:pt>
                <c:pt idx="3359">
                  <c:v>4000.00000003574</c:v>
                </c:pt>
                <c:pt idx="3360">
                  <c:v>4000.0000000376099</c:v>
                </c:pt>
                <c:pt idx="3361">
                  <c:v>4000.0000000323098</c:v>
                </c:pt>
                <c:pt idx="3362">
                  <c:v>4000.0000000332898</c:v>
                </c:pt>
                <c:pt idx="3363">
                  <c:v>4000.00000003473</c:v>
                </c:pt>
                <c:pt idx="3364">
                  <c:v>4000.0000000350101</c:v>
                </c:pt>
                <c:pt idx="3365">
                  <c:v>4000.0000000321102</c:v>
                </c:pt>
                <c:pt idx="3366">
                  <c:v>4000.0000000343798</c:v>
                </c:pt>
                <c:pt idx="3367">
                  <c:v>4000.0000000313398</c:v>
                </c:pt>
                <c:pt idx="3368">
                  <c:v>4000.00000003492</c:v>
                </c:pt>
                <c:pt idx="3369">
                  <c:v>4000.0000000322898</c:v>
                </c:pt>
                <c:pt idx="3370">
                  <c:v>4000.00000002858</c:v>
                </c:pt>
                <c:pt idx="3371">
                  <c:v>4000.0000000365599</c:v>
                </c:pt>
                <c:pt idx="3372">
                  <c:v>4000.00000003068</c:v>
                </c:pt>
                <c:pt idx="3373">
                  <c:v>4000.0000000326099</c:v>
                </c:pt>
                <c:pt idx="3374">
                  <c:v>4000.0000000316199</c:v>
                </c:pt>
                <c:pt idx="3375">
                  <c:v>4000.0000000310902</c:v>
                </c:pt>
                <c:pt idx="3376">
                  <c:v>4000.0000000351802</c:v>
                </c:pt>
                <c:pt idx="3377">
                  <c:v>4000.0000000290602</c:v>
                </c:pt>
                <c:pt idx="3378">
                  <c:v>4000.0000000305699</c:v>
                </c:pt>
                <c:pt idx="3379">
                  <c:v>4000.0000000304499</c:v>
                </c:pt>
                <c:pt idx="3380">
                  <c:v>4000.00000003183</c:v>
                </c:pt>
                <c:pt idx="3381">
                  <c:v>4000.0000000301102</c:v>
                </c:pt>
                <c:pt idx="3382">
                  <c:v>4000.00000002967</c:v>
                </c:pt>
                <c:pt idx="3383">
                  <c:v>4000.0000000303799</c:v>
                </c:pt>
                <c:pt idx="3384">
                  <c:v>4000.0000000332202</c:v>
                </c:pt>
                <c:pt idx="3385">
                  <c:v>4000.0000000273099</c:v>
                </c:pt>
                <c:pt idx="3386">
                  <c:v>4000.0000000263199</c:v>
                </c:pt>
                <c:pt idx="3387">
                  <c:v>4000.0000000318601</c:v>
                </c:pt>
                <c:pt idx="3388">
                  <c:v>4000.0000000290102</c:v>
                </c:pt>
                <c:pt idx="3389">
                  <c:v>4000.0000000287</c:v>
                </c:pt>
                <c:pt idx="3390">
                  <c:v>4000.0000000288501</c:v>
                </c:pt>
                <c:pt idx="3391">
                  <c:v>4000.0000000300502</c:v>
                </c:pt>
                <c:pt idx="3392">
                  <c:v>4000.0000000258101</c:v>
                </c:pt>
                <c:pt idx="3393">
                  <c:v>4000.00000002857</c:v>
                </c:pt>
                <c:pt idx="3394">
                  <c:v>4000.0000000303298</c:v>
                </c:pt>
                <c:pt idx="3395">
                  <c:v>4000.0000000291998</c:v>
                </c:pt>
                <c:pt idx="3396">
                  <c:v>4000.0000000250802</c:v>
                </c:pt>
                <c:pt idx="3397">
                  <c:v>4000.00000003074</c:v>
                </c:pt>
                <c:pt idx="3398">
                  <c:v>4000.0000000279201</c:v>
                </c:pt>
                <c:pt idx="3399">
                  <c:v>4000.0000000251498</c:v>
                </c:pt>
                <c:pt idx="3400">
                  <c:v>4000.0000000271998</c:v>
                </c:pt>
                <c:pt idx="3401">
                  <c:v>4000.00000002763</c:v>
                </c:pt>
                <c:pt idx="3402">
                  <c:v>4000.00000002651</c:v>
                </c:pt>
                <c:pt idx="3403">
                  <c:v>4000.0000000271202</c:v>
                </c:pt>
                <c:pt idx="3404">
                  <c:v>4000.0000000246901</c:v>
                </c:pt>
                <c:pt idx="3405">
                  <c:v>4000.0000000281502</c:v>
                </c:pt>
                <c:pt idx="3406">
                  <c:v>4000.00000002775</c:v>
                </c:pt>
                <c:pt idx="3407">
                  <c:v>4000.0000000237201</c:v>
                </c:pt>
                <c:pt idx="3408">
                  <c:v>4000.00000002775</c:v>
                </c:pt>
                <c:pt idx="3409">
                  <c:v>4000.0000000262198</c:v>
                </c:pt>
                <c:pt idx="3410">
                  <c:v>4000.0000000279001</c:v>
                </c:pt>
                <c:pt idx="3411">
                  <c:v>4000.0000000226</c:v>
                </c:pt>
                <c:pt idx="3412">
                  <c:v>4000.0000000260002</c:v>
                </c:pt>
                <c:pt idx="3413">
                  <c:v>4000.0000000250602</c:v>
                </c:pt>
                <c:pt idx="3414">
                  <c:v>4000.00000002771</c:v>
                </c:pt>
                <c:pt idx="3415">
                  <c:v>4000.0000000219102</c:v>
                </c:pt>
                <c:pt idx="3416">
                  <c:v>4000.0000000228802</c:v>
                </c:pt>
                <c:pt idx="3417">
                  <c:v>4000.00000002569</c:v>
                </c:pt>
                <c:pt idx="3418">
                  <c:v>4000.0000000250802</c:v>
                </c:pt>
                <c:pt idx="3419">
                  <c:v>4000.0000000238301</c:v>
                </c:pt>
                <c:pt idx="3420">
                  <c:v>4000.0000000268001</c:v>
                </c:pt>
                <c:pt idx="3421">
                  <c:v>4000.0000000195</c:v>
                </c:pt>
                <c:pt idx="3422">
                  <c:v>4000.0000000249602</c:v>
                </c:pt>
                <c:pt idx="3423">
                  <c:v>4000.0000000244399</c:v>
                </c:pt>
                <c:pt idx="3424">
                  <c:v>4000.0000000248701</c:v>
                </c:pt>
                <c:pt idx="3425">
                  <c:v>4000.00000002247</c:v>
                </c:pt>
                <c:pt idx="3426">
                  <c:v>4000.0000000261498</c:v>
                </c:pt>
                <c:pt idx="3427">
                  <c:v>4000.00000001952</c:v>
                </c:pt>
                <c:pt idx="3428">
                  <c:v>4000.00000002558</c:v>
                </c:pt>
                <c:pt idx="3429">
                  <c:v>4000.0000000206401</c:v>
                </c:pt>
                <c:pt idx="3430">
                  <c:v>4000.00000002359</c:v>
                </c:pt>
                <c:pt idx="3431">
                  <c:v>4000.0000000232399</c:v>
                </c:pt>
                <c:pt idx="3432">
                  <c:v>4000.0000000217101</c:v>
                </c:pt>
                <c:pt idx="3433">
                  <c:v>4000.00000002045</c:v>
                </c:pt>
                <c:pt idx="3434">
                  <c:v>4000.00000002246</c:v>
                </c:pt>
                <c:pt idx="3435">
                  <c:v>4000.0000000227901</c:v>
                </c:pt>
                <c:pt idx="3436">
                  <c:v>4000.0000000243699</c:v>
                </c:pt>
                <c:pt idx="3437">
                  <c:v>4000.0000000219302</c:v>
                </c:pt>
                <c:pt idx="3438">
                  <c:v>4000.0000000210598</c:v>
                </c:pt>
                <c:pt idx="3439">
                  <c:v>4000.0000000189498</c:v>
                </c:pt>
                <c:pt idx="3440">
                  <c:v>4000.0000000206501</c:v>
                </c:pt>
                <c:pt idx="3441">
                  <c:v>4000.0000000232499</c:v>
                </c:pt>
                <c:pt idx="3442">
                  <c:v>4000.0000000192399</c:v>
                </c:pt>
                <c:pt idx="3443">
                  <c:v>4000.0000000242198</c:v>
                </c:pt>
                <c:pt idx="3444">
                  <c:v>4000.0000000175</c:v>
                </c:pt>
                <c:pt idx="3445">
                  <c:v>4000.00000001953</c:v>
                </c:pt>
                <c:pt idx="3446">
                  <c:v>4000.0000000243699</c:v>
                </c:pt>
                <c:pt idx="3447">
                  <c:v>4000.0000000188102</c:v>
                </c:pt>
                <c:pt idx="3448">
                  <c:v>4000.0000000210098</c:v>
                </c:pt>
                <c:pt idx="3449">
                  <c:v>4000.00000002037</c:v>
                </c:pt>
                <c:pt idx="3450">
                  <c:v>4000.0000000220798</c:v>
                </c:pt>
                <c:pt idx="3451">
                  <c:v>4000.0000000208001</c:v>
                </c:pt>
                <c:pt idx="3452">
                  <c:v>4000.0000000158798</c:v>
                </c:pt>
                <c:pt idx="3453">
                  <c:v>4000.0000000210498</c:v>
                </c:pt>
                <c:pt idx="3454">
                  <c:v>4000.00000001837</c:v>
                </c:pt>
                <c:pt idx="3455">
                  <c:v>4000.0000000210698</c:v>
                </c:pt>
                <c:pt idx="3456">
                  <c:v>4000.00000001944</c:v>
                </c:pt>
                <c:pt idx="3457">
                  <c:v>4000.0000000172699</c:v>
                </c:pt>
                <c:pt idx="3458">
                  <c:v>4000.0000000198302</c:v>
                </c:pt>
                <c:pt idx="3459">
                  <c:v>4000.0000000190898</c:v>
                </c:pt>
                <c:pt idx="3460">
                  <c:v>4000.0000000197701</c:v>
                </c:pt>
                <c:pt idx="3461">
                  <c:v>4000.0000000178802</c:v>
                </c:pt>
                <c:pt idx="3462">
                  <c:v>4000.0000000190998</c:v>
                </c:pt>
                <c:pt idx="3463">
                  <c:v>4000.0000000206901</c:v>
                </c:pt>
                <c:pt idx="3464">
                  <c:v>4000.0000000170899</c:v>
                </c:pt>
                <c:pt idx="3465">
                  <c:v>4000.0000000160899</c:v>
                </c:pt>
                <c:pt idx="3466">
                  <c:v>4000.0000000222099</c:v>
                </c:pt>
                <c:pt idx="3467">
                  <c:v>4000.0000000145301</c:v>
                </c:pt>
                <c:pt idx="3468">
                  <c:v>4000.00000002048</c:v>
                </c:pt>
                <c:pt idx="3469">
                  <c:v>4000.0000000171299</c:v>
                </c:pt>
                <c:pt idx="3470">
                  <c:v>4000.0000000188802</c:v>
                </c:pt>
                <c:pt idx="3471">
                  <c:v>4000.0000000188002</c:v>
                </c:pt>
                <c:pt idx="3472">
                  <c:v>4000.0000000179798</c:v>
                </c:pt>
                <c:pt idx="3473">
                  <c:v>4000.0000000165401</c:v>
                </c:pt>
                <c:pt idx="3474">
                  <c:v>4000.0000000179398</c:v>
                </c:pt>
                <c:pt idx="3475">
                  <c:v>4000.0000000156501</c:v>
                </c:pt>
                <c:pt idx="3476">
                  <c:v>4000.0000000198702</c:v>
                </c:pt>
                <c:pt idx="3477">
                  <c:v>4000.00000001635</c:v>
                </c:pt>
                <c:pt idx="3478">
                  <c:v>4000.0000000188402</c:v>
                </c:pt>
                <c:pt idx="3479">
                  <c:v>4000.0000000139598</c:v>
                </c:pt>
                <c:pt idx="3480">
                  <c:v>4000.0000000161599</c:v>
                </c:pt>
                <c:pt idx="3481">
                  <c:v>4000.00000002158</c:v>
                </c:pt>
                <c:pt idx="3482">
                  <c:v>4000.0000000140799</c:v>
                </c:pt>
                <c:pt idx="3483">
                  <c:v>4000.0000000158698</c:v>
                </c:pt>
                <c:pt idx="3484">
                  <c:v>4000.0000000179102</c:v>
                </c:pt>
                <c:pt idx="3485">
                  <c:v>4000.0000000150098</c:v>
                </c:pt>
                <c:pt idx="3486">
                  <c:v>4000.0000000188502</c:v>
                </c:pt>
                <c:pt idx="3487">
                  <c:v>4000.0000000167001</c:v>
                </c:pt>
                <c:pt idx="3488">
                  <c:v>4000.0000000146601</c:v>
                </c:pt>
                <c:pt idx="3489">
                  <c:v>4000.0000000168402</c:v>
                </c:pt>
                <c:pt idx="3490">
                  <c:v>4000.0000000172699</c:v>
                </c:pt>
                <c:pt idx="3491">
                  <c:v>4000.0000000121099</c:v>
                </c:pt>
                <c:pt idx="3492">
                  <c:v>4000.0000000180398</c:v>
                </c:pt>
                <c:pt idx="3493">
                  <c:v>4000.0000000145801</c:v>
                </c:pt>
                <c:pt idx="3494">
                  <c:v>4000.00000001324</c:v>
                </c:pt>
                <c:pt idx="3495">
                  <c:v>4000.0000000207101</c:v>
                </c:pt>
                <c:pt idx="3496">
                  <c:v>4000.0000000118298</c:v>
                </c:pt>
                <c:pt idx="3497">
                  <c:v>4000.0000000167202</c:v>
                </c:pt>
                <c:pt idx="3498">
                  <c:v>4000.0000000170398</c:v>
                </c:pt>
                <c:pt idx="3499">
                  <c:v>4000.0000000146101</c:v>
                </c:pt>
                <c:pt idx="3500">
                  <c:v>4000.0000000138398</c:v>
                </c:pt>
                <c:pt idx="3501">
                  <c:v>4000.0000000146401</c:v>
                </c:pt>
                <c:pt idx="3502">
                  <c:v>4000.0000000150098</c:v>
                </c:pt>
                <c:pt idx="3503">
                  <c:v>4000.0000000167502</c:v>
                </c:pt>
                <c:pt idx="3504">
                  <c:v>4000.0000000138202</c:v>
                </c:pt>
                <c:pt idx="3505">
                  <c:v>4000.0000000151699</c:v>
                </c:pt>
                <c:pt idx="3506">
                  <c:v>4000.0000000147602</c:v>
                </c:pt>
                <c:pt idx="3507">
                  <c:v>4000.0000000161999</c:v>
                </c:pt>
                <c:pt idx="3508">
                  <c:v>4000.00000001234</c:v>
                </c:pt>
                <c:pt idx="3509">
                  <c:v>4000.0000000158302</c:v>
                </c:pt>
                <c:pt idx="3510">
                  <c:v>4000.00000001533</c:v>
                </c:pt>
                <c:pt idx="3511">
                  <c:v>4000.00000001338</c:v>
                </c:pt>
                <c:pt idx="3512">
                  <c:v>4000.00000001224</c:v>
                </c:pt>
                <c:pt idx="3513">
                  <c:v>4000.0000000175601</c:v>
                </c:pt>
                <c:pt idx="3514">
                  <c:v>4000.0000000121499</c:v>
                </c:pt>
                <c:pt idx="3515">
                  <c:v>4000.0000000109499</c:v>
                </c:pt>
                <c:pt idx="3516">
                  <c:v>4000.0000000157202</c:v>
                </c:pt>
                <c:pt idx="3517">
                  <c:v>4000.0000000135501</c:v>
                </c:pt>
                <c:pt idx="3518">
                  <c:v>4000.0000000135401</c:v>
                </c:pt>
                <c:pt idx="3519">
                  <c:v>4000.0000000166901</c:v>
                </c:pt>
                <c:pt idx="3520">
                  <c:v>4000.0000000122</c:v>
                </c:pt>
                <c:pt idx="3521">
                  <c:v>4000.0000000140499</c:v>
                </c:pt>
                <c:pt idx="3522">
                  <c:v>4000.0000000146902</c:v>
                </c:pt>
                <c:pt idx="3523">
                  <c:v>4000.00000001227</c:v>
                </c:pt>
                <c:pt idx="3524">
                  <c:v>4000.0000000137202</c:v>
                </c:pt>
                <c:pt idx="3525">
                  <c:v>4000.0000000145801</c:v>
                </c:pt>
                <c:pt idx="3526">
                  <c:v>4000.00000001426</c:v>
                </c:pt>
                <c:pt idx="3527">
                  <c:v>4000.00000000922</c:v>
                </c:pt>
                <c:pt idx="3528">
                  <c:v>4000.00000001325</c:v>
                </c:pt>
                <c:pt idx="3529">
                  <c:v>4000.00000001628</c:v>
                </c:pt>
                <c:pt idx="3530">
                  <c:v>4000.0000000131399</c:v>
                </c:pt>
                <c:pt idx="3531">
                  <c:v>4000.0000000106002</c:v>
                </c:pt>
                <c:pt idx="3532">
                  <c:v>4000.0000000136101</c:v>
                </c:pt>
                <c:pt idx="3533">
                  <c:v>4000.0000000108898</c:v>
                </c:pt>
                <c:pt idx="3534">
                  <c:v>4000.0000000130899</c:v>
                </c:pt>
                <c:pt idx="3535">
                  <c:v>4000.00000001437</c:v>
                </c:pt>
                <c:pt idx="3536">
                  <c:v>4000.00000001239</c:v>
                </c:pt>
                <c:pt idx="3537">
                  <c:v>4000.0000000125901</c:v>
                </c:pt>
                <c:pt idx="3538">
                  <c:v>4000.0000000107102</c:v>
                </c:pt>
                <c:pt idx="3539">
                  <c:v>4000.00000001223</c:v>
                </c:pt>
                <c:pt idx="3540">
                  <c:v>4000.0000000128698</c:v>
                </c:pt>
                <c:pt idx="3541">
                  <c:v>4000.0000000135801</c:v>
                </c:pt>
                <c:pt idx="3542">
                  <c:v>4000.0000000124001</c:v>
                </c:pt>
                <c:pt idx="3543">
                  <c:v>4000.0000000111299</c:v>
                </c:pt>
                <c:pt idx="3544">
                  <c:v>4000.00000001233</c:v>
                </c:pt>
                <c:pt idx="3545">
                  <c:v>4000.0000000125401</c:v>
                </c:pt>
                <c:pt idx="3546">
                  <c:v>4000.00000001136</c:v>
                </c:pt>
                <c:pt idx="3547">
                  <c:v>4000.0000000095401</c:v>
                </c:pt>
                <c:pt idx="3548">
                  <c:v>4000.0000000141799</c:v>
                </c:pt>
                <c:pt idx="3549">
                  <c:v>4000.0000000105802</c:v>
                </c:pt>
                <c:pt idx="3550">
                  <c:v>4000.0000000158202</c:v>
                </c:pt>
                <c:pt idx="3551">
                  <c:v>4000.0000000074101</c:v>
                </c:pt>
                <c:pt idx="3552">
                  <c:v>4000.0000000130099</c:v>
                </c:pt>
                <c:pt idx="3553">
                  <c:v>4000.0000000115001</c:v>
                </c:pt>
                <c:pt idx="3554">
                  <c:v>4000.0000000138498</c:v>
                </c:pt>
                <c:pt idx="3555">
                  <c:v>4000.00000000721</c:v>
                </c:pt>
                <c:pt idx="3556">
                  <c:v>4000.0000000136902</c:v>
                </c:pt>
                <c:pt idx="3557">
                  <c:v>4000.0000000087998</c:v>
                </c:pt>
                <c:pt idx="3558">
                  <c:v>4000.0000000120799</c:v>
                </c:pt>
                <c:pt idx="3559">
                  <c:v>4000.0000000147402</c:v>
                </c:pt>
                <c:pt idx="3560">
                  <c:v>4000.0000000097002</c:v>
                </c:pt>
                <c:pt idx="3561">
                  <c:v>4000.0000000124501</c:v>
                </c:pt>
                <c:pt idx="3562">
                  <c:v>4000.0000000085302</c:v>
                </c:pt>
                <c:pt idx="3563">
                  <c:v>4000.00000001123</c:v>
                </c:pt>
                <c:pt idx="3564">
                  <c:v>4000.0000000136001</c:v>
                </c:pt>
                <c:pt idx="3565">
                  <c:v>4000.0000000137702</c:v>
                </c:pt>
                <c:pt idx="3566">
                  <c:v>4000.0000000073201</c:v>
                </c:pt>
                <c:pt idx="3567">
                  <c:v>4000.0000000129498</c:v>
                </c:pt>
                <c:pt idx="3568">
                  <c:v>4000.0000000143</c:v>
                </c:pt>
                <c:pt idx="3569">
                  <c:v>4000.0000000078899</c:v>
                </c:pt>
                <c:pt idx="3570">
                  <c:v>4000.0000000096602</c:v>
                </c:pt>
                <c:pt idx="3571">
                  <c:v>4000.0000000078799</c:v>
                </c:pt>
                <c:pt idx="3572">
                  <c:v>4000.0000000104801</c:v>
                </c:pt>
                <c:pt idx="3573">
                  <c:v>4000.0000000115901</c:v>
                </c:pt>
                <c:pt idx="3574">
                  <c:v>4000.0000000160799</c:v>
                </c:pt>
                <c:pt idx="3575">
                  <c:v>4000.00000001034</c:v>
                </c:pt>
                <c:pt idx="3576">
                  <c:v>4000.0000000083401</c:v>
                </c:pt>
                <c:pt idx="3577">
                  <c:v>4000.0000000096802</c:v>
                </c:pt>
                <c:pt idx="3578">
                  <c:v>4000.0000000124501</c:v>
                </c:pt>
                <c:pt idx="3579">
                  <c:v>4000.0000000086902</c:v>
                </c:pt>
                <c:pt idx="3580">
                  <c:v>4000.0000000103901</c:v>
                </c:pt>
                <c:pt idx="3581">
                  <c:v>4000.0000000097798</c:v>
                </c:pt>
                <c:pt idx="3582">
                  <c:v>4000.0000000099899</c:v>
                </c:pt>
                <c:pt idx="3583">
                  <c:v>4000.0000000117102</c:v>
                </c:pt>
                <c:pt idx="3584">
                  <c:v>4000.0000000083401</c:v>
                </c:pt>
                <c:pt idx="3585">
                  <c:v>4000.0000000096502</c:v>
                </c:pt>
                <c:pt idx="3586">
                  <c:v>4000.0000000120299</c:v>
                </c:pt>
                <c:pt idx="3587">
                  <c:v>4000.00000001224</c:v>
                </c:pt>
                <c:pt idx="3588">
                  <c:v>4000.0000000067398</c:v>
                </c:pt>
                <c:pt idx="3589">
                  <c:v>4000.0000000124701</c:v>
                </c:pt>
                <c:pt idx="3590">
                  <c:v>4000.0000000101199</c:v>
                </c:pt>
                <c:pt idx="3591">
                  <c:v>4000.0000000079999</c:v>
                </c:pt>
                <c:pt idx="3592">
                  <c:v>4000.00000001137</c:v>
                </c:pt>
                <c:pt idx="3593">
                  <c:v>4000.00000000726</c:v>
                </c:pt>
                <c:pt idx="3594">
                  <c:v>4000.0000000078599</c:v>
                </c:pt>
                <c:pt idx="3595">
                  <c:v>4000.0000000139498</c:v>
                </c:pt>
                <c:pt idx="3596">
                  <c:v>4000.0000000090699</c:v>
                </c:pt>
                <c:pt idx="3597">
                  <c:v>4000.0000000084801</c:v>
                </c:pt>
                <c:pt idx="3598">
                  <c:v>4000.0000000095602</c:v>
                </c:pt>
                <c:pt idx="3599">
                  <c:v>4000.00000001115</c:v>
                </c:pt>
                <c:pt idx="3600">
                  <c:v>4000.0000000087398</c:v>
                </c:pt>
                <c:pt idx="3601">
                  <c:v>4000.0000000121599</c:v>
                </c:pt>
                <c:pt idx="3602">
                  <c:v>4000.0000000044502</c:v>
                </c:pt>
                <c:pt idx="3603">
                  <c:v>4000.00000001638</c:v>
                </c:pt>
                <c:pt idx="3604">
                  <c:v>4000.0000000026898</c:v>
                </c:pt>
                <c:pt idx="3605">
                  <c:v>4000.0000000123</c:v>
                </c:pt>
                <c:pt idx="3606">
                  <c:v>4000.0000000054702</c:v>
                </c:pt>
                <c:pt idx="3607">
                  <c:v>4000.0000000119699</c:v>
                </c:pt>
                <c:pt idx="3608">
                  <c:v>4000.0000000099299</c:v>
                </c:pt>
                <c:pt idx="3609">
                  <c:v>4000.0000000104601</c:v>
                </c:pt>
                <c:pt idx="3610">
                  <c:v>4000.0000000073701</c:v>
                </c:pt>
                <c:pt idx="3611">
                  <c:v>4000.0000000097898</c:v>
                </c:pt>
                <c:pt idx="3612">
                  <c:v>4000.00000000706</c:v>
                </c:pt>
                <c:pt idx="3613">
                  <c:v>4000.0000000083701</c:v>
                </c:pt>
                <c:pt idx="3614">
                  <c:v>4000.0000000114501</c:v>
                </c:pt>
                <c:pt idx="3615">
                  <c:v>4000.0000000074401</c:v>
                </c:pt>
                <c:pt idx="3616">
                  <c:v>4000.0000000108298</c:v>
                </c:pt>
                <c:pt idx="3617">
                  <c:v>4000.0000000066402</c:v>
                </c:pt>
                <c:pt idx="3618">
                  <c:v>4000.0000000126902</c:v>
                </c:pt>
                <c:pt idx="3619">
                  <c:v>4000.0000000066402</c:v>
                </c:pt>
                <c:pt idx="3620">
                  <c:v>4000.0000000090999</c:v>
                </c:pt>
                <c:pt idx="3621">
                  <c:v>4000.0000000083801</c:v>
                </c:pt>
                <c:pt idx="3622">
                  <c:v>4000.0000000076898</c:v>
                </c:pt>
                <c:pt idx="3623">
                  <c:v>4000.0000000056798</c:v>
                </c:pt>
                <c:pt idx="3624">
                  <c:v>4000.0000000130499</c:v>
                </c:pt>
                <c:pt idx="3625">
                  <c:v>4000.0000000097998</c:v>
                </c:pt>
                <c:pt idx="3626">
                  <c:v>4000.0000000099699</c:v>
                </c:pt>
                <c:pt idx="3627">
                  <c:v>4000.0000000038999</c:v>
                </c:pt>
                <c:pt idx="3628">
                  <c:v>4000.0000000093701</c:v>
                </c:pt>
                <c:pt idx="3629">
                  <c:v>4000.0000000048999</c:v>
                </c:pt>
                <c:pt idx="3630">
                  <c:v>4000.00000001423</c:v>
                </c:pt>
                <c:pt idx="3631">
                  <c:v>4000.00000000723</c:v>
                </c:pt>
                <c:pt idx="3632">
                  <c:v>4000.0000000074001</c:v>
                </c:pt>
                <c:pt idx="3633">
                  <c:v>4000.00000000821</c:v>
                </c:pt>
                <c:pt idx="3634">
                  <c:v>4000.00000001032</c:v>
                </c:pt>
                <c:pt idx="3635">
                  <c:v>4000.0000000083701</c:v>
                </c:pt>
                <c:pt idx="3636">
                  <c:v>4000.0000000045302</c:v>
                </c:pt>
                <c:pt idx="3637">
                  <c:v>4000.0000000090499</c:v>
                </c:pt>
                <c:pt idx="3638">
                  <c:v>4000.0000000094201</c:v>
                </c:pt>
                <c:pt idx="3639">
                  <c:v>4000.0000000106902</c:v>
                </c:pt>
                <c:pt idx="3640">
                  <c:v>4000.0000000077498</c:v>
                </c:pt>
                <c:pt idx="3641">
                  <c:v>4000.00000000519</c:v>
                </c:pt>
                <c:pt idx="3642">
                  <c:v>4000.0000000097298</c:v>
                </c:pt>
                <c:pt idx="3643">
                  <c:v>4000.0000000100399</c:v>
                </c:pt>
                <c:pt idx="3644">
                  <c:v>4000.0000000045202</c:v>
                </c:pt>
                <c:pt idx="3645">
                  <c:v>4000.0000000125801</c:v>
                </c:pt>
                <c:pt idx="3646">
                  <c:v>4000.0000000048699</c:v>
                </c:pt>
                <c:pt idx="3647">
                  <c:v>4000.0000000076302</c:v>
                </c:pt>
                <c:pt idx="3648">
                  <c:v>4000.00000000604</c:v>
                </c:pt>
                <c:pt idx="3649">
                  <c:v>4000.0000000095802</c:v>
                </c:pt>
                <c:pt idx="3650">
                  <c:v>4000.0000000113</c:v>
                </c:pt>
                <c:pt idx="3651">
                  <c:v>4000.0000000078899</c:v>
                </c:pt>
                <c:pt idx="3652">
                  <c:v>4000.0000000080599</c:v>
                </c:pt>
                <c:pt idx="3653">
                  <c:v>4000.0000000049999</c:v>
                </c:pt>
                <c:pt idx="3654">
                  <c:v>4000.0000000090399</c:v>
                </c:pt>
                <c:pt idx="3655">
                  <c:v>4000.0000000080499</c:v>
                </c:pt>
                <c:pt idx="3656">
                  <c:v>4000.0000000097898</c:v>
                </c:pt>
                <c:pt idx="3657">
                  <c:v>4000.0000000069499</c:v>
                </c:pt>
                <c:pt idx="3658">
                  <c:v>4000.0000000074501</c:v>
                </c:pt>
                <c:pt idx="3659">
                  <c:v>4000.0000000065202</c:v>
                </c:pt>
                <c:pt idx="3660">
                  <c:v>4000.00000000813</c:v>
                </c:pt>
                <c:pt idx="3661">
                  <c:v>4000.00000000717</c:v>
                </c:pt>
                <c:pt idx="3662">
                  <c:v>4000.0000000094101</c:v>
                </c:pt>
                <c:pt idx="3663">
                  <c:v>4000.00000000617</c:v>
                </c:pt>
                <c:pt idx="3664">
                  <c:v>4000.00000000932</c:v>
                </c:pt>
                <c:pt idx="3665">
                  <c:v>4000.0000000087998</c:v>
                </c:pt>
                <c:pt idx="3666">
                  <c:v>4000.0000000076502</c:v>
                </c:pt>
                <c:pt idx="3667">
                  <c:v>4000.00000000507</c:v>
                </c:pt>
                <c:pt idx="3668">
                  <c:v>4000.0000000076102</c:v>
                </c:pt>
                <c:pt idx="3669">
                  <c:v>4000.0000000063601</c:v>
                </c:pt>
                <c:pt idx="3670">
                  <c:v>4000.0000000086102</c:v>
                </c:pt>
                <c:pt idx="3671">
                  <c:v>4000.00000000921</c:v>
                </c:pt>
                <c:pt idx="3672">
                  <c:v>4000.0000000073001</c:v>
                </c:pt>
                <c:pt idx="3673">
                  <c:v>4000.0000000083401</c:v>
                </c:pt>
                <c:pt idx="3674">
                  <c:v>4000.0000000077898</c:v>
                </c:pt>
                <c:pt idx="3675">
                  <c:v>4000.0000000053801</c:v>
                </c:pt>
                <c:pt idx="3676">
                  <c:v>4000.00000000523</c:v>
                </c:pt>
                <c:pt idx="3677">
                  <c:v>4000.0000000094601</c:v>
                </c:pt>
                <c:pt idx="3678">
                  <c:v>4000.0000000074001</c:v>
                </c:pt>
                <c:pt idx="3679">
                  <c:v>4000.0000000055502</c:v>
                </c:pt>
                <c:pt idx="3680">
                  <c:v>4000.0000000086202</c:v>
                </c:pt>
                <c:pt idx="3681">
                  <c:v>4000.0000000058899</c:v>
                </c:pt>
                <c:pt idx="3682">
                  <c:v>4000.0000000077998</c:v>
                </c:pt>
                <c:pt idx="3683">
                  <c:v>4000.0000000087898</c:v>
                </c:pt>
                <c:pt idx="3684">
                  <c:v>4000.0000000044802</c:v>
                </c:pt>
                <c:pt idx="3685">
                  <c:v>4000.00000000921</c:v>
                </c:pt>
                <c:pt idx="3686">
                  <c:v>4000.00000000817</c:v>
                </c:pt>
                <c:pt idx="3687">
                  <c:v>4000.0000000028699</c:v>
                </c:pt>
                <c:pt idx="3688">
                  <c:v>4000.00000000917</c:v>
                </c:pt>
                <c:pt idx="3689">
                  <c:v>4000.00000000604</c:v>
                </c:pt>
                <c:pt idx="3690">
                  <c:v>4000.00000000718</c:v>
                </c:pt>
                <c:pt idx="3691">
                  <c:v>4000.0000000083401</c:v>
                </c:pt>
                <c:pt idx="3692">
                  <c:v>4000.0000000066598</c:v>
                </c:pt>
                <c:pt idx="3693">
                  <c:v>4000.0000000069299</c:v>
                </c:pt>
                <c:pt idx="3694">
                  <c:v>4000.0000000083901</c:v>
                </c:pt>
                <c:pt idx="3695">
                  <c:v>4000.0000000059399</c:v>
                </c:pt>
                <c:pt idx="3696">
                  <c:v>4000.0000000083101</c:v>
                </c:pt>
                <c:pt idx="3697">
                  <c:v>4000.0000000046998</c:v>
                </c:pt>
                <c:pt idx="3698">
                  <c:v>4000.0000000069999</c:v>
                </c:pt>
                <c:pt idx="3699">
                  <c:v>4000.00000000814</c:v>
                </c:pt>
                <c:pt idx="3700">
                  <c:v>4000.0000000054201</c:v>
                </c:pt>
                <c:pt idx="3701">
                  <c:v>4000.00000000713</c:v>
                </c:pt>
                <c:pt idx="3702">
                  <c:v>4000.00000000817</c:v>
                </c:pt>
                <c:pt idx="3703">
                  <c:v>4000.0000000056002</c:v>
                </c:pt>
                <c:pt idx="3704">
                  <c:v>4000.0000000095702</c:v>
                </c:pt>
                <c:pt idx="3705">
                  <c:v>4000.0000000028199</c:v>
                </c:pt>
                <c:pt idx="3706">
                  <c:v>4000.0000000105601</c:v>
                </c:pt>
                <c:pt idx="3707">
                  <c:v>4000.00000000621</c:v>
                </c:pt>
                <c:pt idx="3708">
                  <c:v>4000.00000000609</c:v>
                </c:pt>
                <c:pt idx="3709">
                  <c:v>4000.0000000068999</c:v>
                </c:pt>
                <c:pt idx="3710">
                  <c:v>4000.00000000622</c:v>
                </c:pt>
                <c:pt idx="3711">
                  <c:v>4000.0000000073301</c:v>
                </c:pt>
                <c:pt idx="3712">
                  <c:v>4000.0000000049599</c:v>
                </c:pt>
                <c:pt idx="3713">
                  <c:v>4000.0000000068999</c:v>
                </c:pt>
                <c:pt idx="3714">
                  <c:v>4000.0000000107798</c:v>
                </c:pt>
                <c:pt idx="3715">
                  <c:v>4000.0000000021</c:v>
                </c:pt>
                <c:pt idx="3716">
                  <c:v>4000.0000000039499</c:v>
                </c:pt>
                <c:pt idx="3717">
                  <c:v>4000.0000000105101</c:v>
                </c:pt>
                <c:pt idx="3718">
                  <c:v>4000.0000000087298</c:v>
                </c:pt>
                <c:pt idx="3719">
                  <c:v>4000.00000000514</c:v>
                </c:pt>
                <c:pt idx="3720">
                  <c:v>4000.0000000048999</c:v>
                </c:pt>
                <c:pt idx="3721">
                  <c:v>4000.0000000046998</c:v>
                </c:pt>
                <c:pt idx="3722">
                  <c:v>4000.0000000077698</c:v>
                </c:pt>
                <c:pt idx="3723">
                  <c:v>4000.0000000049199</c:v>
                </c:pt>
                <c:pt idx="3724">
                  <c:v>4000.0000000090599</c:v>
                </c:pt>
                <c:pt idx="3725">
                  <c:v>3999.9999999985198</c:v>
                </c:pt>
                <c:pt idx="3726">
                  <c:v>4000.00000001119</c:v>
                </c:pt>
                <c:pt idx="3727">
                  <c:v>4000.0000000064201</c:v>
                </c:pt>
                <c:pt idx="3728">
                  <c:v>4000.00000001026</c:v>
                </c:pt>
                <c:pt idx="3729">
                  <c:v>4000.00000000502</c:v>
                </c:pt>
                <c:pt idx="3730">
                  <c:v>4000.0000000058799</c:v>
                </c:pt>
                <c:pt idx="3731">
                  <c:v>4000.0000000018699</c:v>
                </c:pt>
                <c:pt idx="3732">
                  <c:v>4000.00000000612</c:v>
                </c:pt>
                <c:pt idx="3733">
                  <c:v>4000.0000000110399</c:v>
                </c:pt>
                <c:pt idx="3734">
                  <c:v>4000.0000000077698</c:v>
                </c:pt>
                <c:pt idx="3735">
                  <c:v>4000.0000000045202</c:v>
                </c:pt>
                <c:pt idx="3736">
                  <c:v>4000.0000000033401</c:v>
                </c:pt>
                <c:pt idx="3737">
                  <c:v>4000.0000000088398</c:v>
                </c:pt>
                <c:pt idx="3738">
                  <c:v>4000.0000000042201</c:v>
                </c:pt>
                <c:pt idx="3739">
                  <c:v>4000.0000000085302</c:v>
                </c:pt>
                <c:pt idx="3740">
                  <c:v>4000.0000000049299</c:v>
                </c:pt>
                <c:pt idx="3741">
                  <c:v>4000.00000000518</c:v>
                </c:pt>
                <c:pt idx="3742">
                  <c:v>4000.0000000077998</c:v>
                </c:pt>
                <c:pt idx="3743">
                  <c:v>4000.0000000022301</c:v>
                </c:pt>
                <c:pt idx="3744">
                  <c:v>4000.00000001236</c:v>
                </c:pt>
                <c:pt idx="3745">
                  <c:v>4000.0000000044101</c:v>
                </c:pt>
                <c:pt idx="3746">
                  <c:v>4000.00000000812</c:v>
                </c:pt>
                <c:pt idx="3747">
                  <c:v>4000.00000000419</c:v>
                </c:pt>
                <c:pt idx="3748">
                  <c:v>4000.0000000016098</c:v>
                </c:pt>
                <c:pt idx="3749">
                  <c:v>4000.0000000087298</c:v>
                </c:pt>
                <c:pt idx="3750">
                  <c:v>4000.00000000521</c:v>
                </c:pt>
                <c:pt idx="3751">
                  <c:v>4000.0000000089299</c:v>
                </c:pt>
                <c:pt idx="3752">
                  <c:v>4000.0000000056102</c:v>
                </c:pt>
                <c:pt idx="3753">
                  <c:v>4000.0000000037498</c:v>
                </c:pt>
                <c:pt idx="3754">
                  <c:v>4000.0000000073201</c:v>
                </c:pt>
                <c:pt idx="3755">
                  <c:v>4000.0000000069999</c:v>
                </c:pt>
                <c:pt idx="3756">
                  <c:v>4000.0000000026998</c:v>
                </c:pt>
                <c:pt idx="3757">
                  <c:v>4000.00000001118</c:v>
                </c:pt>
                <c:pt idx="3758">
                  <c:v>4000.0000000055302</c:v>
                </c:pt>
                <c:pt idx="3759">
                  <c:v>4000.0000000065702</c:v>
                </c:pt>
                <c:pt idx="3760">
                  <c:v>4000.0000000068399</c:v>
                </c:pt>
                <c:pt idx="3761">
                  <c:v>4000.0000000026098</c:v>
                </c:pt>
                <c:pt idx="3762">
                  <c:v>4000.0000000069099</c:v>
                </c:pt>
                <c:pt idx="3763">
                  <c:v>4000.00000000194</c:v>
                </c:pt>
                <c:pt idx="3764">
                  <c:v>4000.0000000075202</c:v>
                </c:pt>
                <c:pt idx="3765">
                  <c:v>4000.0000000058699</c:v>
                </c:pt>
                <c:pt idx="3766">
                  <c:v>4000.0000000083</c:v>
                </c:pt>
                <c:pt idx="3767">
                  <c:v>4000.0000000036898</c:v>
                </c:pt>
                <c:pt idx="3768">
                  <c:v>4000.0000000069299</c:v>
                </c:pt>
                <c:pt idx="3769">
                  <c:v>4000.00000000402</c:v>
                </c:pt>
                <c:pt idx="3770">
                  <c:v>4000.00000000625</c:v>
                </c:pt>
                <c:pt idx="3771">
                  <c:v>4000.0000000079199</c:v>
                </c:pt>
                <c:pt idx="3772">
                  <c:v>4000.00000000107</c:v>
                </c:pt>
                <c:pt idx="3773">
                  <c:v>4000.0000000101199</c:v>
                </c:pt>
                <c:pt idx="3774">
                  <c:v>4000.00000000402</c:v>
                </c:pt>
                <c:pt idx="3775">
                  <c:v>4000.0000000039299</c:v>
                </c:pt>
                <c:pt idx="3776">
                  <c:v>4000.0000000094301</c:v>
                </c:pt>
                <c:pt idx="3777">
                  <c:v>4000.0000000054001</c:v>
                </c:pt>
                <c:pt idx="3778">
                  <c:v>4000.0000000042501</c:v>
                </c:pt>
                <c:pt idx="3779">
                  <c:v>4000.0000000069499</c:v>
                </c:pt>
                <c:pt idx="3780">
                  <c:v>3999.9999999986899</c:v>
                </c:pt>
                <c:pt idx="3781">
                  <c:v>4000.0000000128098</c:v>
                </c:pt>
                <c:pt idx="3782">
                  <c:v>4000.0000000054001</c:v>
                </c:pt>
                <c:pt idx="3783">
                  <c:v>4000.0000000025698</c:v>
                </c:pt>
                <c:pt idx="3784">
                  <c:v>4000.0000000057298</c:v>
                </c:pt>
                <c:pt idx="3785">
                  <c:v>4000.0000000085802</c:v>
                </c:pt>
                <c:pt idx="3786">
                  <c:v>4000.0000000015898</c:v>
                </c:pt>
                <c:pt idx="3787">
                  <c:v>4000.0000000076402</c:v>
                </c:pt>
                <c:pt idx="3788">
                  <c:v>4000.0000000012901</c:v>
                </c:pt>
                <c:pt idx="3789">
                  <c:v>4000.00000000919</c:v>
                </c:pt>
                <c:pt idx="3790">
                  <c:v>4000.0000000033901</c:v>
                </c:pt>
                <c:pt idx="3791">
                  <c:v>4000.0000000059199</c:v>
                </c:pt>
                <c:pt idx="3792">
                  <c:v>4000.0000000059599</c:v>
                </c:pt>
                <c:pt idx="3793">
                  <c:v>4000.0000000043401</c:v>
                </c:pt>
                <c:pt idx="3794">
                  <c:v>4000.0000000107402</c:v>
                </c:pt>
                <c:pt idx="3795">
                  <c:v>4000.0000000008699</c:v>
                </c:pt>
                <c:pt idx="3796">
                  <c:v>4000.00000000707</c:v>
                </c:pt>
                <c:pt idx="3797">
                  <c:v>4000.0000000039399</c:v>
                </c:pt>
                <c:pt idx="3798">
                  <c:v>4000.0000000036598</c:v>
                </c:pt>
                <c:pt idx="3799">
                  <c:v>4000.0000000047698</c:v>
                </c:pt>
                <c:pt idx="3800">
                  <c:v>4000.00000000507</c:v>
                </c:pt>
                <c:pt idx="3801">
                  <c:v>4000.0000000094101</c:v>
                </c:pt>
                <c:pt idx="3802">
                  <c:v>4000.00000000204</c:v>
                </c:pt>
                <c:pt idx="3803">
                  <c:v>4000.0000000093701</c:v>
                </c:pt>
                <c:pt idx="3804">
                  <c:v>4000.0000000038799</c:v>
                </c:pt>
                <c:pt idx="3805">
                  <c:v>4000.0000000058999</c:v>
                </c:pt>
                <c:pt idx="3806">
                  <c:v>4000.0000000036798</c:v>
                </c:pt>
                <c:pt idx="3807">
                  <c:v>4000.0000000047798</c:v>
                </c:pt>
                <c:pt idx="3808">
                  <c:v>4000.00000000815</c:v>
                </c:pt>
                <c:pt idx="3809">
                  <c:v>4000.0000000047698</c:v>
                </c:pt>
                <c:pt idx="3810">
                  <c:v>4000.0000000038799</c:v>
                </c:pt>
                <c:pt idx="3811">
                  <c:v>4000.0000000056998</c:v>
                </c:pt>
                <c:pt idx="3812">
                  <c:v>4000.0000000036398</c:v>
                </c:pt>
                <c:pt idx="3813">
                  <c:v>4000.00000000827</c:v>
                </c:pt>
                <c:pt idx="3814">
                  <c:v>4000.0000000054602</c:v>
                </c:pt>
                <c:pt idx="3815">
                  <c:v>4000.0000000032001</c:v>
                </c:pt>
                <c:pt idx="3816">
                  <c:v>4000.0000000066598</c:v>
                </c:pt>
                <c:pt idx="3817">
                  <c:v>4000.0000000047098</c:v>
                </c:pt>
                <c:pt idx="3818">
                  <c:v>4000.0000000072801</c:v>
                </c:pt>
                <c:pt idx="3819">
                  <c:v>4000.0000000019299</c:v>
                </c:pt>
                <c:pt idx="3820">
                  <c:v>4000.0000000076898</c:v>
                </c:pt>
                <c:pt idx="3821">
                  <c:v>4000.0000000006798</c:v>
                </c:pt>
                <c:pt idx="3822">
                  <c:v>4000.0000000076998</c:v>
                </c:pt>
                <c:pt idx="3823">
                  <c:v>4000.00000000405</c:v>
                </c:pt>
                <c:pt idx="3824">
                  <c:v>4000.0000000069299</c:v>
                </c:pt>
                <c:pt idx="3825">
                  <c:v>4000.00000000515</c:v>
                </c:pt>
                <c:pt idx="3826">
                  <c:v>4000.0000000045802</c:v>
                </c:pt>
                <c:pt idx="3827">
                  <c:v>4000.0000000045702</c:v>
                </c:pt>
                <c:pt idx="3828">
                  <c:v>4000.00000000401</c:v>
                </c:pt>
                <c:pt idx="3829">
                  <c:v>4000.0000000046798</c:v>
                </c:pt>
                <c:pt idx="3830">
                  <c:v>4000.0000000099099</c:v>
                </c:pt>
                <c:pt idx="3831">
                  <c:v>4000.0000000025798</c:v>
                </c:pt>
                <c:pt idx="3832">
                  <c:v>4000.0000000035002</c:v>
                </c:pt>
                <c:pt idx="3833">
                  <c:v>4000.0000000062701</c:v>
                </c:pt>
                <c:pt idx="3834">
                  <c:v>4000.0000000046598</c:v>
                </c:pt>
                <c:pt idx="3835">
                  <c:v>4000.0000000028799</c:v>
                </c:pt>
                <c:pt idx="3836">
                  <c:v>4000.00000000306</c:v>
                </c:pt>
                <c:pt idx="3837">
                  <c:v>4000.0000000094201</c:v>
                </c:pt>
                <c:pt idx="3838">
                  <c:v>4000.0000000033501</c:v>
                </c:pt>
                <c:pt idx="3839">
                  <c:v>4000.0000000059199</c:v>
                </c:pt>
                <c:pt idx="3840">
                  <c:v>4000.00000000624</c:v>
                </c:pt>
                <c:pt idx="3841">
                  <c:v>4000.0000000049699</c:v>
                </c:pt>
                <c:pt idx="3842">
                  <c:v>4000.0000000031</c:v>
                </c:pt>
                <c:pt idx="3843">
                  <c:v>4000.0000000065602</c:v>
                </c:pt>
                <c:pt idx="3844">
                  <c:v>4000.0000000043501</c:v>
                </c:pt>
                <c:pt idx="3845">
                  <c:v>4000.00000000721</c:v>
                </c:pt>
                <c:pt idx="3846">
                  <c:v>4000.0000000016298</c:v>
                </c:pt>
                <c:pt idx="3847">
                  <c:v>4000.0000000065402</c:v>
                </c:pt>
                <c:pt idx="3848">
                  <c:v>4000.0000000039399</c:v>
                </c:pt>
                <c:pt idx="3849">
                  <c:v>4000.0000000044902</c:v>
                </c:pt>
                <c:pt idx="3850">
                  <c:v>4000.0000000032201</c:v>
                </c:pt>
                <c:pt idx="3851">
                  <c:v>4000.00000000722</c:v>
                </c:pt>
                <c:pt idx="3852">
                  <c:v>4000.0000000066998</c:v>
                </c:pt>
                <c:pt idx="3853">
                  <c:v>4000.0000000025502</c:v>
                </c:pt>
                <c:pt idx="3854">
                  <c:v>4000.0000000049299</c:v>
                </c:pt>
                <c:pt idx="3855">
                  <c:v>4000.00000000814</c:v>
                </c:pt>
                <c:pt idx="3856">
                  <c:v>4000.0000000017599</c:v>
                </c:pt>
                <c:pt idx="3857">
                  <c:v>4000.00000000306</c:v>
                </c:pt>
                <c:pt idx="3858">
                  <c:v>4000.0000000064701</c:v>
                </c:pt>
                <c:pt idx="3859">
                  <c:v>4000.0000000027399</c:v>
                </c:pt>
                <c:pt idx="3860">
                  <c:v>4000.00000000624</c:v>
                </c:pt>
                <c:pt idx="3861">
                  <c:v>4000.0000000054301</c:v>
                </c:pt>
                <c:pt idx="3862">
                  <c:v>4000.0000000014102</c:v>
                </c:pt>
                <c:pt idx="3863">
                  <c:v>4000.00000000625</c:v>
                </c:pt>
                <c:pt idx="3864">
                  <c:v>4000.0000000056798</c:v>
                </c:pt>
                <c:pt idx="3865">
                  <c:v>4000.0000000038399</c:v>
                </c:pt>
                <c:pt idx="3866">
                  <c:v>4000.0000000047198</c:v>
                </c:pt>
                <c:pt idx="3867">
                  <c:v>4000.0000000056998</c:v>
                </c:pt>
                <c:pt idx="3868">
                  <c:v>4000.0000000033801</c:v>
                </c:pt>
                <c:pt idx="3869">
                  <c:v>4000.0000000048599</c:v>
                </c:pt>
                <c:pt idx="3870">
                  <c:v>4000.0000000014002</c:v>
                </c:pt>
                <c:pt idx="3871">
                  <c:v>4000.0000000045202</c:v>
                </c:pt>
                <c:pt idx="3872">
                  <c:v>4000.0000000056302</c:v>
                </c:pt>
                <c:pt idx="3873">
                  <c:v>4000.0000000056202</c:v>
                </c:pt>
                <c:pt idx="3874">
                  <c:v>4000.0000000028999</c:v>
                </c:pt>
                <c:pt idx="3875">
                  <c:v>4000.0000000038499</c:v>
                </c:pt>
                <c:pt idx="3876">
                  <c:v>4000.0000000056798</c:v>
                </c:pt>
                <c:pt idx="3877">
                  <c:v>4000.0000000059799</c:v>
                </c:pt>
                <c:pt idx="3878">
                  <c:v>4000.0000000035302</c:v>
                </c:pt>
                <c:pt idx="3879">
                  <c:v>4000.0000000067998</c:v>
                </c:pt>
                <c:pt idx="3880">
                  <c:v>4000.00000000195</c:v>
                </c:pt>
                <c:pt idx="3881">
                  <c:v>4000.0000000075502</c:v>
                </c:pt>
                <c:pt idx="3882">
                  <c:v>4000.00000000307</c:v>
                </c:pt>
                <c:pt idx="3883">
                  <c:v>4000.0000000059599</c:v>
                </c:pt>
                <c:pt idx="3884">
                  <c:v>4000.0000000003502</c:v>
                </c:pt>
                <c:pt idx="3885">
                  <c:v>4000.0000000063701</c:v>
                </c:pt>
                <c:pt idx="3886">
                  <c:v>4000.0000000039199</c:v>
                </c:pt>
                <c:pt idx="3887">
                  <c:v>4000.0000000026398</c:v>
                </c:pt>
                <c:pt idx="3888">
                  <c:v>4000.00000000518</c:v>
                </c:pt>
                <c:pt idx="3889">
                  <c:v>4000.0000000035702</c:v>
                </c:pt>
                <c:pt idx="3890">
                  <c:v>4000.0000000069199</c:v>
                </c:pt>
                <c:pt idx="3891">
                  <c:v>4000.0000000039199</c:v>
                </c:pt>
                <c:pt idx="3892">
                  <c:v>4000.0000000037599</c:v>
                </c:pt>
                <c:pt idx="3893">
                  <c:v>4000.0000000048499</c:v>
                </c:pt>
                <c:pt idx="3894">
                  <c:v>4000.0000000039499</c:v>
                </c:pt>
                <c:pt idx="3895">
                  <c:v>4000.0000000042401</c:v>
                </c:pt>
                <c:pt idx="3896">
                  <c:v>4000.00000000402</c:v>
                </c:pt>
                <c:pt idx="3897">
                  <c:v>4000.0000000067498</c:v>
                </c:pt>
                <c:pt idx="3898">
                  <c:v>4000.0000000017799</c:v>
                </c:pt>
                <c:pt idx="3899">
                  <c:v>4000.0000000049099</c:v>
                </c:pt>
                <c:pt idx="3900">
                  <c:v>4000.0000000054201</c:v>
                </c:pt>
                <c:pt idx="3901">
                  <c:v>4000.0000000043901</c:v>
                </c:pt>
                <c:pt idx="3902">
                  <c:v>4000.0000000024202</c:v>
                </c:pt>
                <c:pt idx="3903">
                  <c:v>4000.0000000022101</c:v>
                </c:pt>
                <c:pt idx="3904">
                  <c:v>4000.0000000098298</c:v>
                </c:pt>
                <c:pt idx="3905">
                  <c:v>4000.0000000013702</c:v>
                </c:pt>
                <c:pt idx="3906">
                  <c:v>4000.0000000025502</c:v>
                </c:pt>
                <c:pt idx="3907">
                  <c:v>4000.000000004</c:v>
                </c:pt>
                <c:pt idx="3908">
                  <c:v>4000.0000000039099</c:v>
                </c:pt>
                <c:pt idx="3909">
                  <c:v>4000.0000000018999</c:v>
                </c:pt>
                <c:pt idx="3910">
                  <c:v>4000.00000001126</c:v>
                </c:pt>
                <c:pt idx="3911">
                  <c:v>4000.00000000111</c:v>
                </c:pt>
                <c:pt idx="3912">
                  <c:v>4000.0000000037398</c:v>
                </c:pt>
                <c:pt idx="3913">
                  <c:v>4000.0000000035202</c:v>
                </c:pt>
                <c:pt idx="3914">
                  <c:v>4000.00000000407</c:v>
                </c:pt>
                <c:pt idx="3915">
                  <c:v>4000.00000000606</c:v>
                </c:pt>
                <c:pt idx="3916">
                  <c:v>4000.0000000037999</c:v>
                </c:pt>
                <c:pt idx="3917">
                  <c:v>4000.0000000028699</c:v>
                </c:pt>
                <c:pt idx="3918">
                  <c:v>4000.0000000059299</c:v>
                </c:pt>
                <c:pt idx="3919">
                  <c:v>4000.00000000109</c:v>
                </c:pt>
                <c:pt idx="3920">
                  <c:v>4000.0000000085201</c:v>
                </c:pt>
                <c:pt idx="3921">
                  <c:v>4000.0000000014702</c:v>
                </c:pt>
                <c:pt idx="3922">
                  <c:v>4000.0000000029299</c:v>
                </c:pt>
                <c:pt idx="3923">
                  <c:v>4000.0000000035402</c:v>
                </c:pt>
                <c:pt idx="3924">
                  <c:v>4000.0000000054201</c:v>
                </c:pt>
                <c:pt idx="3925">
                  <c:v>4000.00000000621</c:v>
                </c:pt>
                <c:pt idx="3926">
                  <c:v>4000.00000000313</c:v>
                </c:pt>
                <c:pt idx="3927">
                  <c:v>4000.0000000032801</c:v>
                </c:pt>
                <c:pt idx="3928">
                  <c:v>4000.0000000054001</c:v>
                </c:pt>
                <c:pt idx="3929">
                  <c:v>4000.0000000028399</c:v>
                </c:pt>
                <c:pt idx="3930">
                  <c:v>4000.0000000012701</c:v>
                </c:pt>
                <c:pt idx="3931">
                  <c:v>4000.0000000063301</c:v>
                </c:pt>
                <c:pt idx="3932">
                  <c:v>4000.0000000059699</c:v>
                </c:pt>
                <c:pt idx="3933">
                  <c:v>4000.0000000021</c:v>
                </c:pt>
                <c:pt idx="3934">
                  <c:v>4000.0000000036398</c:v>
                </c:pt>
                <c:pt idx="3935">
                  <c:v>4000.0000000054802</c:v>
                </c:pt>
                <c:pt idx="3936">
                  <c:v>4000.0000000036898</c:v>
                </c:pt>
                <c:pt idx="3937">
                  <c:v>4000.0000000024702</c:v>
                </c:pt>
                <c:pt idx="3938">
                  <c:v>4000.00000000501</c:v>
                </c:pt>
                <c:pt idx="3939">
                  <c:v>4000.0000000004702</c:v>
                </c:pt>
                <c:pt idx="3940">
                  <c:v>4000.0000000071</c:v>
                </c:pt>
                <c:pt idx="3941">
                  <c:v>4000.0000000023601</c:v>
                </c:pt>
                <c:pt idx="3942">
                  <c:v>4000.0000000042101</c:v>
                </c:pt>
                <c:pt idx="3943">
                  <c:v>4000.0000000045602</c:v>
                </c:pt>
                <c:pt idx="3944">
                  <c:v>4000.0000000044602</c:v>
                </c:pt>
                <c:pt idx="3945">
                  <c:v>4000.0000000013101</c:v>
                </c:pt>
                <c:pt idx="3946">
                  <c:v>4000.00000000618</c:v>
                </c:pt>
                <c:pt idx="3947">
                  <c:v>4000.00000000201</c:v>
                </c:pt>
                <c:pt idx="3948">
                  <c:v>4000.0000000034302</c:v>
                </c:pt>
                <c:pt idx="3949">
                  <c:v>4000.0000000058699</c:v>
                </c:pt>
                <c:pt idx="3950">
                  <c:v>4000.00000000215</c:v>
                </c:pt>
                <c:pt idx="3951">
                  <c:v>4000.00000000305</c:v>
                </c:pt>
                <c:pt idx="3952">
                  <c:v>4000.00000000816</c:v>
                </c:pt>
                <c:pt idx="3953">
                  <c:v>3999.9999999987899</c:v>
                </c:pt>
                <c:pt idx="3954">
                  <c:v>4000.0000000038899</c:v>
                </c:pt>
                <c:pt idx="3955">
                  <c:v>4000.0000000047899</c:v>
                </c:pt>
                <c:pt idx="3956">
                  <c:v>4000.0000000047298</c:v>
                </c:pt>
                <c:pt idx="3957">
                  <c:v>4000.0000000048899</c:v>
                </c:pt>
                <c:pt idx="3958">
                  <c:v>4000.0000000017399</c:v>
                </c:pt>
                <c:pt idx="3959">
                  <c:v>4000.0000000048599</c:v>
                </c:pt>
                <c:pt idx="3960">
                  <c:v>4000.0000000034802</c:v>
                </c:pt>
                <c:pt idx="3961">
                  <c:v>4000.0000000019099</c:v>
                </c:pt>
                <c:pt idx="3962">
                  <c:v>4000.0000000047798</c:v>
                </c:pt>
                <c:pt idx="3963">
                  <c:v>4000.00000000413</c:v>
                </c:pt>
                <c:pt idx="3964">
                  <c:v>4000.0000000039499</c:v>
                </c:pt>
                <c:pt idx="3965">
                  <c:v>4000.00000000111</c:v>
                </c:pt>
                <c:pt idx="3966">
                  <c:v>4000.0000000046898</c:v>
                </c:pt>
                <c:pt idx="3967">
                  <c:v>4000.0000000047798</c:v>
                </c:pt>
                <c:pt idx="3968">
                  <c:v>4000.0000000051</c:v>
                </c:pt>
                <c:pt idx="3969">
                  <c:v>4000.0000000024902</c:v>
                </c:pt>
                <c:pt idx="3970">
                  <c:v>4000.0000000007899</c:v>
                </c:pt>
                <c:pt idx="3971">
                  <c:v>4000.00000001013</c:v>
                </c:pt>
                <c:pt idx="3972">
                  <c:v>4000.0000000002901</c:v>
                </c:pt>
                <c:pt idx="3973">
                  <c:v>3999.9999999998499</c:v>
                </c:pt>
                <c:pt idx="3974">
                  <c:v>4000.00000000515</c:v>
                </c:pt>
                <c:pt idx="3975">
                  <c:v>4000.0000000054902</c:v>
                </c:pt>
                <c:pt idx="3976">
                  <c:v>4000.0000000012001</c:v>
                </c:pt>
                <c:pt idx="3977">
                  <c:v>4000.0000000058199</c:v>
                </c:pt>
                <c:pt idx="3978">
                  <c:v>4000.0000000034202</c:v>
                </c:pt>
                <c:pt idx="3979">
                  <c:v>4000.00000000418</c:v>
                </c:pt>
                <c:pt idx="3980">
                  <c:v>4000.0000000008299</c:v>
                </c:pt>
                <c:pt idx="3981">
                  <c:v>4000.00000000318</c:v>
                </c:pt>
                <c:pt idx="3982">
                  <c:v>4000.0000000042201</c:v>
                </c:pt>
                <c:pt idx="3983">
                  <c:v>4000.0000000046998</c:v>
                </c:pt>
                <c:pt idx="3984">
                  <c:v>4000.0000000029499</c:v>
                </c:pt>
                <c:pt idx="3985">
                  <c:v>4000.0000000023801</c:v>
                </c:pt>
                <c:pt idx="3986">
                  <c:v>4000.0000000048899</c:v>
                </c:pt>
                <c:pt idx="3987">
                  <c:v>4000.0000000027298</c:v>
                </c:pt>
                <c:pt idx="3988">
                  <c:v>4000.0000000036698</c:v>
                </c:pt>
                <c:pt idx="3989">
                  <c:v>4000.00000000195</c:v>
                </c:pt>
                <c:pt idx="3990">
                  <c:v>4000.0000000067498</c:v>
                </c:pt>
                <c:pt idx="3991">
                  <c:v>4000.0000000025302</c:v>
                </c:pt>
                <c:pt idx="3992">
                  <c:v>4000.00000000092</c:v>
                </c:pt>
                <c:pt idx="3993">
                  <c:v>4000.00000000508</c:v>
                </c:pt>
                <c:pt idx="3994">
                  <c:v>4000.0000000022701</c:v>
                </c:pt>
                <c:pt idx="3995">
                  <c:v>4000.0000000043101</c:v>
                </c:pt>
                <c:pt idx="3996">
                  <c:v>4000.0000000024702</c:v>
                </c:pt>
                <c:pt idx="3997">
                  <c:v>4000.0000000025402</c:v>
                </c:pt>
                <c:pt idx="3998">
                  <c:v>4000.00000000617</c:v>
                </c:pt>
                <c:pt idx="3999">
                  <c:v>3999.9999999987099</c:v>
                </c:pt>
                <c:pt idx="4000">
                  <c:v>4000.0000000055902</c:v>
                </c:pt>
                <c:pt idx="4001">
                  <c:v>4000.0000000065802</c:v>
                </c:pt>
                <c:pt idx="4002">
                  <c:v>4000.0000000005102</c:v>
                </c:pt>
                <c:pt idx="4003">
                  <c:v>4000.0000000052401</c:v>
                </c:pt>
                <c:pt idx="4004">
                  <c:v>4000.00000000304</c:v>
                </c:pt>
                <c:pt idx="4005">
                  <c:v>4000.0000000031</c:v>
                </c:pt>
                <c:pt idx="4006">
                  <c:v>4000.00000000092</c:v>
                </c:pt>
                <c:pt idx="4007">
                  <c:v>4000.0000000053601</c:v>
                </c:pt>
                <c:pt idx="4008">
                  <c:v>4000.0000000008799</c:v>
                </c:pt>
                <c:pt idx="4009">
                  <c:v>4000.0000000065202</c:v>
                </c:pt>
                <c:pt idx="4010">
                  <c:v>3999.9999999992001</c:v>
                </c:pt>
                <c:pt idx="4011">
                  <c:v>4000.0000000075602</c:v>
                </c:pt>
                <c:pt idx="4012">
                  <c:v>4000.0000000015302</c:v>
                </c:pt>
                <c:pt idx="4013">
                  <c:v>4000.0000000027699</c:v>
                </c:pt>
                <c:pt idx="4014">
                  <c:v>4000.0000000047598</c:v>
                </c:pt>
                <c:pt idx="4015">
                  <c:v>4000.0000000024202</c:v>
                </c:pt>
                <c:pt idx="4016">
                  <c:v>4000.0000000055502</c:v>
                </c:pt>
                <c:pt idx="4017">
                  <c:v>4000.0000000004802</c:v>
                </c:pt>
                <c:pt idx="4018">
                  <c:v>4000.0000000013501</c:v>
                </c:pt>
                <c:pt idx="4019">
                  <c:v>4000.0000000047098</c:v>
                </c:pt>
                <c:pt idx="4020">
                  <c:v>4000.0000000025998</c:v>
                </c:pt>
                <c:pt idx="4021">
                  <c:v>4000.00000000108</c:v>
                </c:pt>
                <c:pt idx="4022">
                  <c:v>4000.0000000073401</c:v>
                </c:pt>
                <c:pt idx="4023">
                  <c:v>4000.00000000196</c:v>
                </c:pt>
                <c:pt idx="4024">
                  <c:v>4000.0000000022901</c:v>
                </c:pt>
                <c:pt idx="4025">
                  <c:v>4000.0000000037498</c:v>
                </c:pt>
                <c:pt idx="4026">
                  <c:v>4000.0000000012701</c:v>
                </c:pt>
                <c:pt idx="4027">
                  <c:v>4000.00000000711</c:v>
                </c:pt>
                <c:pt idx="4028">
                  <c:v>4000.0000000017899</c:v>
                </c:pt>
                <c:pt idx="4029">
                  <c:v>3999.9999999995498</c:v>
                </c:pt>
                <c:pt idx="4030">
                  <c:v>4000.0000000046098</c:v>
                </c:pt>
                <c:pt idx="4031">
                  <c:v>4000.0000000015002</c:v>
                </c:pt>
                <c:pt idx="4032">
                  <c:v>4000.0000000058499</c:v>
                </c:pt>
                <c:pt idx="4033">
                  <c:v>4000.0000000044101</c:v>
                </c:pt>
                <c:pt idx="4034">
                  <c:v>3999.9999999988399</c:v>
                </c:pt>
                <c:pt idx="4035">
                  <c:v>4000.0000000054201</c:v>
                </c:pt>
                <c:pt idx="4036">
                  <c:v>3999.99999999996</c:v>
                </c:pt>
                <c:pt idx="4037">
                  <c:v>4000.00000000621</c:v>
                </c:pt>
                <c:pt idx="4038">
                  <c:v>4000.0000000037198</c:v>
                </c:pt>
                <c:pt idx="4039">
                  <c:v>4000.0000000008599</c:v>
                </c:pt>
                <c:pt idx="4040">
                  <c:v>4000.0000000056698</c:v>
                </c:pt>
                <c:pt idx="4041">
                  <c:v>3999.9999999977799</c:v>
                </c:pt>
                <c:pt idx="4042">
                  <c:v>4000.0000000034302</c:v>
                </c:pt>
                <c:pt idx="4043">
                  <c:v>4000.0000000042801</c:v>
                </c:pt>
                <c:pt idx="4044">
                  <c:v>4000.00000000399</c:v>
                </c:pt>
                <c:pt idx="4045">
                  <c:v>4000.0000000015898</c:v>
                </c:pt>
                <c:pt idx="4046">
                  <c:v>4000.0000000006999</c:v>
                </c:pt>
                <c:pt idx="4047">
                  <c:v>4000.0000000053901</c:v>
                </c:pt>
                <c:pt idx="4048">
                  <c:v>4000.0000000046798</c:v>
                </c:pt>
                <c:pt idx="4049">
                  <c:v>4000.0000000012601</c:v>
                </c:pt>
                <c:pt idx="4050">
                  <c:v>3999.99999999892</c:v>
                </c:pt>
                <c:pt idx="4051">
                  <c:v>4000.0000000080299</c:v>
                </c:pt>
                <c:pt idx="4052">
                  <c:v>3999.99999999787</c:v>
                </c:pt>
                <c:pt idx="4053">
                  <c:v>4000.0000000061</c:v>
                </c:pt>
                <c:pt idx="4054">
                  <c:v>4000.0000000053001</c:v>
                </c:pt>
                <c:pt idx="4055">
                  <c:v>3999.99999999801</c:v>
                </c:pt>
                <c:pt idx="4056">
                  <c:v>4000.0000000065202</c:v>
                </c:pt>
                <c:pt idx="4057">
                  <c:v>3999.9999999972301</c:v>
                </c:pt>
                <c:pt idx="4058">
                  <c:v>4000.0000000055502</c:v>
                </c:pt>
                <c:pt idx="4059">
                  <c:v>4000.00000000298</c:v>
                </c:pt>
                <c:pt idx="4060">
                  <c:v>4000.0000000023101</c:v>
                </c:pt>
                <c:pt idx="4061">
                  <c:v>4000.0000000022301</c:v>
                </c:pt>
                <c:pt idx="4062">
                  <c:v>4000.0000000051</c:v>
                </c:pt>
                <c:pt idx="4063">
                  <c:v>4000.00000000213</c:v>
                </c:pt>
                <c:pt idx="4064">
                  <c:v>4000.0000000016098</c:v>
                </c:pt>
                <c:pt idx="4065">
                  <c:v>4000.0000000058699</c:v>
                </c:pt>
                <c:pt idx="4066">
                  <c:v>4000.0000000022601</c:v>
                </c:pt>
                <c:pt idx="4067">
                  <c:v>4000.00000000107</c:v>
                </c:pt>
                <c:pt idx="4068">
                  <c:v>4000.0000000026898</c:v>
                </c:pt>
                <c:pt idx="4069">
                  <c:v>4000.0000000036298</c:v>
                </c:pt>
                <c:pt idx="4070">
                  <c:v>4000.0000000018199</c:v>
                </c:pt>
                <c:pt idx="4071">
                  <c:v>3999.9999999992701</c:v>
                </c:pt>
                <c:pt idx="4072">
                  <c:v>4000.00000000417</c:v>
                </c:pt>
                <c:pt idx="4073">
                  <c:v>4000.0000000027098</c:v>
                </c:pt>
                <c:pt idx="4074">
                  <c:v>4000.0000000055402</c:v>
                </c:pt>
                <c:pt idx="4075">
                  <c:v>4000.0000000028499</c:v>
                </c:pt>
                <c:pt idx="4076">
                  <c:v>4000.0000000004902</c:v>
                </c:pt>
                <c:pt idx="4077">
                  <c:v>4000.0000000032801</c:v>
                </c:pt>
                <c:pt idx="4078">
                  <c:v>4000.0000000024402</c:v>
                </c:pt>
                <c:pt idx="4079">
                  <c:v>4000.00000000104</c:v>
                </c:pt>
                <c:pt idx="4080">
                  <c:v>4000.00000000618</c:v>
                </c:pt>
                <c:pt idx="4081">
                  <c:v>4000.0000000015102</c:v>
                </c:pt>
                <c:pt idx="4082">
                  <c:v>4000.0000000024902</c:v>
                </c:pt>
                <c:pt idx="4083">
                  <c:v>4000.00000000202</c:v>
                </c:pt>
                <c:pt idx="4084">
                  <c:v>4000.0000000045302</c:v>
                </c:pt>
                <c:pt idx="4085">
                  <c:v>4000.00000000304</c:v>
                </c:pt>
                <c:pt idx="4086">
                  <c:v>3999.99999999989</c:v>
                </c:pt>
                <c:pt idx="4087">
                  <c:v>4000.0000000043301</c:v>
                </c:pt>
                <c:pt idx="4088">
                  <c:v>4000.0000000027999</c:v>
                </c:pt>
                <c:pt idx="4089">
                  <c:v>4000.0000000032001</c:v>
                </c:pt>
                <c:pt idx="4090">
                  <c:v>4000.0000000004702</c:v>
                </c:pt>
                <c:pt idx="4091">
                  <c:v>4000.0000000045902</c:v>
                </c:pt>
                <c:pt idx="4092">
                  <c:v>4000.00000000303</c:v>
                </c:pt>
                <c:pt idx="4093">
                  <c:v>3999.9999999986899</c:v>
                </c:pt>
                <c:pt idx="4094">
                  <c:v>4000.0000000039699</c:v>
                </c:pt>
                <c:pt idx="4095">
                  <c:v>4000.0000000017599</c:v>
                </c:pt>
                <c:pt idx="4096">
                  <c:v>4000.0000000023201</c:v>
                </c:pt>
                <c:pt idx="4097">
                  <c:v>4000.0000000053701</c:v>
                </c:pt>
                <c:pt idx="4098">
                  <c:v>4000.0000000003301</c:v>
                </c:pt>
                <c:pt idx="4099">
                  <c:v>4000.0000000026998</c:v>
                </c:pt>
                <c:pt idx="4100">
                  <c:v>4000.0000000018099</c:v>
                </c:pt>
                <c:pt idx="4101">
                  <c:v>4000.00000000197</c:v>
                </c:pt>
                <c:pt idx="4102">
                  <c:v>4000.0000000043201</c:v>
                </c:pt>
                <c:pt idx="4103">
                  <c:v>4000.0000000031</c:v>
                </c:pt>
                <c:pt idx="4104">
                  <c:v>4000.0000000016098</c:v>
                </c:pt>
                <c:pt idx="4105">
                  <c:v>4000.0000000013501</c:v>
                </c:pt>
                <c:pt idx="4106">
                  <c:v>4000.0000000033201</c:v>
                </c:pt>
                <c:pt idx="4107">
                  <c:v>4000.0000000037899</c:v>
                </c:pt>
                <c:pt idx="4108">
                  <c:v>4000.0000000023301</c:v>
                </c:pt>
                <c:pt idx="4109">
                  <c:v>3999.99999999998</c:v>
                </c:pt>
                <c:pt idx="4110">
                  <c:v>4000.00000000312</c:v>
                </c:pt>
                <c:pt idx="4111">
                  <c:v>4000.00000000001</c:v>
                </c:pt>
                <c:pt idx="4112">
                  <c:v>4000.0000000045502</c:v>
                </c:pt>
                <c:pt idx="4113">
                  <c:v>4000.0000000014702</c:v>
                </c:pt>
                <c:pt idx="4114">
                  <c:v>4000.0000000022701</c:v>
                </c:pt>
                <c:pt idx="4115">
                  <c:v>4000.0000000022601</c:v>
                </c:pt>
                <c:pt idx="4116">
                  <c:v>4000.0000000016998</c:v>
                </c:pt>
                <c:pt idx="4117">
                  <c:v>4000.0000000024602</c:v>
                </c:pt>
                <c:pt idx="4118">
                  <c:v>4000.0000000036398</c:v>
                </c:pt>
                <c:pt idx="4119">
                  <c:v>4000.0000000027599</c:v>
                </c:pt>
                <c:pt idx="4120">
                  <c:v>4000.0000000031901</c:v>
                </c:pt>
                <c:pt idx="4121">
                  <c:v>3999.9999999987499</c:v>
                </c:pt>
                <c:pt idx="4122">
                  <c:v>4000.00000000615</c:v>
                </c:pt>
                <c:pt idx="4123">
                  <c:v>4000.0000000003802</c:v>
                </c:pt>
                <c:pt idx="4124">
                  <c:v>4000.00000000511</c:v>
                </c:pt>
                <c:pt idx="4125">
                  <c:v>4000.0000000012601</c:v>
                </c:pt>
                <c:pt idx="4126">
                  <c:v>3999.9999999997899</c:v>
                </c:pt>
                <c:pt idx="4127">
                  <c:v>4000.0000000074101</c:v>
                </c:pt>
                <c:pt idx="4128">
                  <c:v>3999.99999999786</c:v>
                </c:pt>
                <c:pt idx="4129">
                  <c:v>4000.0000000032101</c:v>
                </c:pt>
                <c:pt idx="4130">
                  <c:v>4000.00000000203</c:v>
                </c:pt>
                <c:pt idx="4131">
                  <c:v>4000.0000000019199</c:v>
                </c:pt>
                <c:pt idx="4132">
                  <c:v>4000.0000000008599</c:v>
                </c:pt>
                <c:pt idx="4133">
                  <c:v>4000.00000000095</c:v>
                </c:pt>
                <c:pt idx="4134">
                  <c:v>4000.0000000026998</c:v>
                </c:pt>
                <c:pt idx="4135">
                  <c:v>4000.0000000033401</c:v>
                </c:pt>
                <c:pt idx="4136">
                  <c:v>4000.0000000038799</c:v>
                </c:pt>
                <c:pt idx="4137">
                  <c:v>3999.9999999975198</c:v>
                </c:pt>
                <c:pt idx="4138">
                  <c:v>4000.0000000055202</c:v>
                </c:pt>
                <c:pt idx="4139">
                  <c:v>4000.0000000016898</c:v>
                </c:pt>
                <c:pt idx="4140">
                  <c:v>3999.9999999995398</c:v>
                </c:pt>
                <c:pt idx="4141">
                  <c:v>4000.0000000064501</c:v>
                </c:pt>
                <c:pt idx="4142">
                  <c:v>4000.0000000022801</c:v>
                </c:pt>
                <c:pt idx="4143">
                  <c:v>3999.9999999985898</c:v>
                </c:pt>
                <c:pt idx="4144">
                  <c:v>4000.0000000055902</c:v>
                </c:pt>
                <c:pt idx="4145">
                  <c:v>4000.0000000011901</c:v>
                </c:pt>
                <c:pt idx="4146">
                  <c:v>4000.0000000022301</c:v>
                </c:pt>
                <c:pt idx="4147">
                  <c:v>4000.0000000026898</c:v>
                </c:pt>
                <c:pt idx="4148">
                  <c:v>3999.9999999984602</c:v>
                </c:pt>
                <c:pt idx="4149">
                  <c:v>4000.0000000067398</c:v>
                </c:pt>
                <c:pt idx="4150">
                  <c:v>4000.0000000008199</c:v>
                </c:pt>
                <c:pt idx="4151">
                  <c:v>4000.00000000215</c:v>
                </c:pt>
                <c:pt idx="4152">
                  <c:v>4000.00000000109</c:v>
                </c:pt>
                <c:pt idx="4153">
                  <c:v>4000.0000000003301</c:v>
                </c:pt>
                <c:pt idx="4154">
                  <c:v>4000.0000000055502</c:v>
                </c:pt>
                <c:pt idx="4155">
                  <c:v>4000.0000000016598</c:v>
                </c:pt>
                <c:pt idx="4156">
                  <c:v>3999.9999999994402</c:v>
                </c:pt>
                <c:pt idx="4157">
                  <c:v>4000.00000000208</c:v>
                </c:pt>
                <c:pt idx="4158">
                  <c:v>4000.0000000057098</c:v>
                </c:pt>
                <c:pt idx="4159">
                  <c:v>4000.0000000025698</c:v>
                </c:pt>
                <c:pt idx="4160">
                  <c:v>3999.99999999888</c:v>
                </c:pt>
                <c:pt idx="4161">
                  <c:v>4000.0000000027799</c:v>
                </c:pt>
                <c:pt idx="4162">
                  <c:v>4000.0000000043001</c:v>
                </c:pt>
                <c:pt idx="4163">
                  <c:v>3999.9999999972501</c:v>
                </c:pt>
                <c:pt idx="4164">
                  <c:v>4000.00000000419</c:v>
                </c:pt>
                <c:pt idx="4165">
                  <c:v>4000.0000000034302</c:v>
                </c:pt>
                <c:pt idx="4166">
                  <c:v>4000.00000000216</c:v>
                </c:pt>
                <c:pt idx="4167">
                  <c:v>4000.00000000095</c:v>
                </c:pt>
                <c:pt idx="4168">
                  <c:v>4000.0000000006999</c:v>
                </c:pt>
                <c:pt idx="4169">
                  <c:v>4000.0000000022401</c:v>
                </c:pt>
                <c:pt idx="4170">
                  <c:v>4000.0000000003301</c:v>
                </c:pt>
                <c:pt idx="4171">
                  <c:v>4000.00000000313</c:v>
                </c:pt>
                <c:pt idx="4172">
                  <c:v>4000.0000000015798</c:v>
                </c:pt>
                <c:pt idx="4173">
                  <c:v>4000.0000000007899</c:v>
                </c:pt>
                <c:pt idx="4174">
                  <c:v>4000.00000000513</c:v>
                </c:pt>
                <c:pt idx="4175">
                  <c:v>4000.0000000008299</c:v>
                </c:pt>
                <c:pt idx="4176">
                  <c:v>4000.00000000097</c:v>
                </c:pt>
                <c:pt idx="4177">
                  <c:v>4000.0000000035802</c:v>
                </c:pt>
                <c:pt idx="4178">
                  <c:v>4000.0000000017499</c:v>
                </c:pt>
                <c:pt idx="4179">
                  <c:v>3999.9999999998099</c:v>
                </c:pt>
                <c:pt idx="4180">
                  <c:v>4000.0000000058099</c:v>
                </c:pt>
                <c:pt idx="4181">
                  <c:v>3999.999999999</c:v>
                </c:pt>
                <c:pt idx="4182">
                  <c:v>4000.00000000407</c:v>
                </c:pt>
                <c:pt idx="4183">
                  <c:v>3999.9999999984402</c:v>
                </c:pt>
                <c:pt idx="4184">
                  <c:v>4000.0000000027399</c:v>
                </c:pt>
                <c:pt idx="4185">
                  <c:v>4000.0000000032601</c:v>
                </c:pt>
                <c:pt idx="4186">
                  <c:v>4000.00000000205</c:v>
                </c:pt>
                <c:pt idx="4187">
                  <c:v>3999.9999999998599</c:v>
                </c:pt>
                <c:pt idx="4188">
                  <c:v>4000.0000000067798</c:v>
                </c:pt>
                <c:pt idx="4189">
                  <c:v>3999.99999999699</c:v>
                </c:pt>
                <c:pt idx="4190">
                  <c:v>4000.0000000038599</c:v>
                </c:pt>
                <c:pt idx="4191">
                  <c:v>3999.9999999992201</c:v>
                </c:pt>
                <c:pt idx="4192">
                  <c:v>4000.0000000044802</c:v>
                </c:pt>
                <c:pt idx="4193">
                  <c:v>3999.9999999986198</c:v>
                </c:pt>
                <c:pt idx="4194">
                  <c:v>4000.0000000060299</c:v>
                </c:pt>
                <c:pt idx="4195">
                  <c:v>4000.0000000008399</c:v>
                </c:pt>
                <c:pt idx="4196">
                  <c:v>4000.0000000028999</c:v>
                </c:pt>
                <c:pt idx="4197">
                  <c:v>3999.99999999795</c:v>
                </c:pt>
                <c:pt idx="4198">
                  <c:v>4000.00000000727</c:v>
                </c:pt>
                <c:pt idx="4199">
                  <c:v>3999.9999999993902</c:v>
                </c:pt>
                <c:pt idx="4200">
                  <c:v>3999.9999999992301</c:v>
                </c:pt>
                <c:pt idx="4201">
                  <c:v>4000.0000000012401</c:v>
                </c:pt>
                <c:pt idx="4202">
                  <c:v>4000.00000000722</c:v>
                </c:pt>
                <c:pt idx="4203">
                  <c:v>3999.9999999993202</c:v>
                </c:pt>
                <c:pt idx="4204">
                  <c:v>4000.0000000014702</c:v>
                </c:pt>
                <c:pt idx="4205">
                  <c:v>4000.0000000017299</c:v>
                </c:pt>
                <c:pt idx="4206">
                  <c:v>4000.0000000012801</c:v>
                </c:pt>
                <c:pt idx="4207">
                  <c:v>4000.0000000008899</c:v>
                </c:pt>
                <c:pt idx="4208">
                  <c:v>4000.0000000039199</c:v>
                </c:pt>
                <c:pt idx="4209">
                  <c:v>4000.00000000199</c:v>
                </c:pt>
                <c:pt idx="4210">
                  <c:v>4000.0000000005598</c:v>
                </c:pt>
                <c:pt idx="4211">
                  <c:v>4000.0000000023801</c:v>
                </c:pt>
                <c:pt idx="4212">
                  <c:v>4000.00000000308</c:v>
                </c:pt>
                <c:pt idx="4213">
                  <c:v>4000.0000000017799</c:v>
                </c:pt>
                <c:pt idx="4214">
                  <c:v>4000.0000000004702</c:v>
                </c:pt>
                <c:pt idx="4215">
                  <c:v>4000.0000000023902</c:v>
                </c:pt>
                <c:pt idx="4216">
                  <c:v>3999.9999999989</c:v>
                </c:pt>
                <c:pt idx="4217">
                  <c:v>4000.0000000038699</c:v>
                </c:pt>
                <c:pt idx="4218">
                  <c:v>4000.0000000004002</c:v>
                </c:pt>
                <c:pt idx="4219">
                  <c:v>4000.0000000033401</c:v>
                </c:pt>
                <c:pt idx="4220">
                  <c:v>4000.0000000008299</c:v>
                </c:pt>
                <c:pt idx="4221">
                  <c:v>4000.00000000306</c:v>
                </c:pt>
                <c:pt idx="4222">
                  <c:v>3999.9999999987799</c:v>
                </c:pt>
                <c:pt idx="4223">
                  <c:v>4000.0000000012201</c:v>
                </c:pt>
                <c:pt idx="4224">
                  <c:v>4000.0000000033201</c:v>
                </c:pt>
                <c:pt idx="4225">
                  <c:v>3999.9999999990901</c:v>
                </c:pt>
                <c:pt idx="4226">
                  <c:v>4000.00000000403</c:v>
                </c:pt>
                <c:pt idx="4227">
                  <c:v>3999.9999999995798</c:v>
                </c:pt>
                <c:pt idx="4228">
                  <c:v>4000.0000000004202</c:v>
                </c:pt>
                <c:pt idx="4229">
                  <c:v>4000.0000000055802</c:v>
                </c:pt>
                <c:pt idx="4230">
                  <c:v>4000.0000000006698</c:v>
                </c:pt>
                <c:pt idx="4231">
                  <c:v>4000.0000000001701</c:v>
                </c:pt>
                <c:pt idx="4232">
                  <c:v>4000.0000000022901</c:v>
                </c:pt>
                <c:pt idx="4233">
                  <c:v>4000.00000000509</c:v>
                </c:pt>
                <c:pt idx="4234">
                  <c:v>3999.9999999995298</c:v>
                </c:pt>
                <c:pt idx="4235">
                  <c:v>4000.0000000014002</c:v>
                </c:pt>
                <c:pt idx="4236">
                  <c:v>3999.99999999999</c:v>
                </c:pt>
                <c:pt idx="4237">
                  <c:v>4000.0000000027999</c:v>
                </c:pt>
                <c:pt idx="4238">
                  <c:v>4000.0000000018199</c:v>
                </c:pt>
                <c:pt idx="4239">
                  <c:v>4000.0000000002101</c:v>
                </c:pt>
                <c:pt idx="4240">
                  <c:v>4000.0000000022401</c:v>
                </c:pt>
                <c:pt idx="4241">
                  <c:v>4000.0000000004702</c:v>
                </c:pt>
                <c:pt idx="4242">
                  <c:v>4000.00000000302</c:v>
                </c:pt>
                <c:pt idx="4243">
                  <c:v>4000.0000000044001</c:v>
                </c:pt>
                <c:pt idx="4244">
                  <c:v>3999.99999999893</c:v>
                </c:pt>
                <c:pt idx="4245">
                  <c:v>4000.00000000106</c:v>
                </c:pt>
                <c:pt idx="4246">
                  <c:v>4000.0000000006098</c:v>
                </c:pt>
                <c:pt idx="4247">
                  <c:v>4000.0000000044201</c:v>
                </c:pt>
                <c:pt idx="4248">
                  <c:v>4000.00000000004</c:v>
                </c:pt>
                <c:pt idx="4249">
                  <c:v>4000.0000000017899</c:v>
                </c:pt>
                <c:pt idx="4250">
                  <c:v>3999.9999999997599</c:v>
                </c:pt>
                <c:pt idx="4251">
                  <c:v>4000.00000000309</c:v>
                </c:pt>
                <c:pt idx="4252">
                  <c:v>4000.00000000113</c:v>
                </c:pt>
                <c:pt idx="4253">
                  <c:v>4000.0000000014002</c:v>
                </c:pt>
                <c:pt idx="4254">
                  <c:v>4000.0000000004402</c:v>
                </c:pt>
                <c:pt idx="4255">
                  <c:v>4000.0000000016198</c:v>
                </c:pt>
                <c:pt idx="4256">
                  <c:v>4000.0000000025798</c:v>
                </c:pt>
                <c:pt idx="4257">
                  <c:v>3999.99999999796</c:v>
                </c:pt>
                <c:pt idx="4258">
                  <c:v>4000.0000000062601</c:v>
                </c:pt>
                <c:pt idx="4259">
                  <c:v>4000.0000000014502</c:v>
                </c:pt>
                <c:pt idx="4260">
                  <c:v>3999.9999999994202</c:v>
                </c:pt>
                <c:pt idx="4261">
                  <c:v>4000.0000000018099</c:v>
                </c:pt>
                <c:pt idx="4262">
                  <c:v>4000.0000000023001</c:v>
                </c:pt>
                <c:pt idx="4263">
                  <c:v>3999.9999999988399</c:v>
                </c:pt>
                <c:pt idx="4264">
                  <c:v>4000.0000000034702</c:v>
                </c:pt>
                <c:pt idx="4265">
                  <c:v>4000.0000000021801</c:v>
                </c:pt>
                <c:pt idx="4266">
                  <c:v>3999.99999999788</c:v>
                </c:pt>
                <c:pt idx="4267">
                  <c:v>4000.0000000042201</c:v>
                </c:pt>
                <c:pt idx="4268">
                  <c:v>4000.0000000046798</c:v>
                </c:pt>
                <c:pt idx="4269">
                  <c:v>3999.9999999964298</c:v>
                </c:pt>
                <c:pt idx="4270">
                  <c:v>4000.0000000022901</c:v>
                </c:pt>
                <c:pt idx="4271">
                  <c:v>4000.0000000036098</c:v>
                </c:pt>
                <c:pt idx="4272">
                  <c:v>3999.99999999992</c:v>
                </c:pt>
                <c:pt idx="4273">
                  <c:v>4000.0000000013501</c:v>
                </c:pt>
                <c:pt idx="4274">
                  <c:v>3999.9999999984302</c:v>
                </c:pt>
                <c:pt idx="4275">
                  <c:v>4000.0000000072</c:v>
                </c:pt>
                <c:pt idx="4276">
                  <c:v>3999.9999999991401</c:v>
                </c:pt>
                <c:pt idx="4277">
                  <c:v>4000.0000000011801</c:v>
                </c:pt>
                <c:pt idx="4278">
                  <c:v>3999.9999999996498</c:v>
                </c:pt>
                <c:pt idx="4279">
                  <c:v>4000.0000000052601</c:v>
                </c:pt>
                <c:pt idx="4280">
                  <c:v>3999.99999999902</c:v>
                </c:pt>
                <c:pt idx="4281">
                  <c:v>4000.00000000209</c:v>
                </c:pt>
                <c:pt idx="4282">
                  <c:v>4000.0000000018599</c:v>
                </c:pt>
                <c:pt idx="4283">
                  <c:v>4000.0000000005798</c:v>
                </c:pt>
                <c:pt idx="4284">
                  <c:v>3999.9999999994302</c:v>
                </c:pt>
                <c:pt idx="4285">
                  <c:v>3999.9999999995998</c:v>
                </c:pt>
                <c:pt idx="4286">
                  <c:v>4000.0000000063101</c:v>
                </c:pt>
                <c:pt idx="4287">
                  <c:v>3999.9999999992001</c:v>
                </c:pt>
                <c:pt idx="4288">
                  <c:v>4000.00000000211</c:v>
                </c:pt>
                <c:pt idx="4289">
                  <c:v>4000.0000000013501</c:v>
                </c:pt>
                <c:pt idx="4290">
                  <c:v>4000.0000000002401</c:v>
                </c:pt>
                <c:pt idx="4291">
                  <c:v>4000.0000000007599</c:v>
                </c:pt>
                <c:pt idx="4292">
                  <c:v>4000.0000000036398</c:v>
                </c:pt>
                <c:pt idx="4293">
                  <c:v>4000.0000000022501</c:v>
                </c:pt>
                <c:pt idx="4294">
                  <c:v>3999.9999999976899</c:v>
                </c:pt>
                <c:pt idx="4295">
                  <c:v>4000.0000000035202</c:v>
                </c:pt>
                <c:pt idx="4296">
                  <c:v>3999.9999999992501</c:v>
                </c:pt>
                <c:pt idx="4297">
                  <c:v>4000.0000000048499</c:v>
                </c:pt>
                <c:pt idx="4298">
                  <c:v>4000.0000000006999</c:v>
                </c:pt>
                <c:pt idx="4299">
                  <c:v>3999.99999999888</c:v>
                </c:pt>
                <c:pt idx="4300">
                  <c:v>3999.9999999991501</c:v>
                </c:pt>
                <c:pt idx="4301">
                  <c:v>4000.0000000048899</c:v>
                </c:pt>
                <c:pt idx="4302">
                  <c:v>3999.9999999997699</c:v>
                </c:pt>
                <c:pt idx="4303">
                  <c:v>3999.9999999995598</c:v>
                </c:pt>
                <c:pt idx="4304">
                  <c:v>4000.0000000023401</c:v>
                </c:pt>
                <c:pt idx="4305">
                  <c:v>4000.0000000024502</c:v>
                </c:pt>
                <c:pt idx="4306">
                  <c:v>4000.0000000017499</c:v>
                </c:pt>
                <c:pt idx="4307">
                  <c:v>3999.9999999995298</c:v>
                </c:pt>
                <c:pt idx="4308">
                  <c:v>3999.9999999994502</c:v>
                </c:pt>
                <c:pt idx="4309">
                  <c:v>4000.0000000053301</c:v>
                </c:pt>
                <c:pt idx="4310">
                  <c:v>4000.0000000035002</c:v>
                </c:pt>
                <c:pt idx="4311">
                  <c:v>3999.9999999966299</c:v>
                </c:pt>
                <c:pt idx="4312">
                  <c:v>4000.00000000205</c:v>
                </c:pt>
                <c:pt idx="4313">
                  <c:v>4000.0000000006698</c:v>
                </c:pt>
                <c:pt idx="4314">
                  <c:v>4000.0000000005498</c:v>
                </c:pt>
                <c:pt idx="4315">
                  <c:v>4000.0000000042401</c:v>
                </c:pt>
                <c:pt idx="4316">
                  <c:v>3999.9999999997099</c:v>
                </c:pt>
                <c:pt idx="4317">
                  <c:v>3999.9999999983902</c:v>
                </c:pt>
                <c:pt idx="4318">
                  <c:v>4000.0000000064601</c:v>
                </c:pt>
                <c:pt idx="4319">
                  <c:v>4000.0000000007199</c:v>
                </c:pt>
                <c:pt idx="4320">
                  <c:v>3999.9999999983802</c:v>
                </c:pt>
                <c:pt idx="4321">
                  <c:v>4000.0000000031901</c:v>
                </c:pt>
                <c:pt idx="4322">
                  <c:v>4000.00000000095</c:v>
                </c:pt>
                <c:pt idx="4323">
                  <c:v>4000.0000000011</c:v>
                </c:pt>
                <c:pt idx="4324">
                  <c:v>4000.00000000214</c:v>
                </c:pt>
                <c:pt idx="4325">
                  <c:v>3999.9999999993502</c:v>
                </c:pt>
                <c:pt idx="4326">
                  <c:v>4000.0000000033001</c:v>
                </c:pt>
                <c:pt idx="4327">
                  <c:v>3999.99999999892</c:v>
                </c:pt>
                <c:pt idx="4328">
                  <c:v>4000.0000000008499</c:v>
                </c:pt>
                <c:pt idx="4329">
                  <c:v>4000.0000000018499</c:v>
                </c:pt>
                <c:pt idx="4330">
                  <c:v>4000.0000000005198</c:v>
                </c:pt>
                <c:pt idx="4331">
                  <c:v>4000.0000000018699</c:v>
                </c:pt>
                <c:pt idx="4332">
                  <c:v>4000.00000000001</c:v>
                </c:pt>
                <c:pt idx="4333">
                  <c:v>4000.0000000036398</c:v>
                </c:pt>
                <c:pt idx="4334">
                  <c:v>4000.0000000018099</c:v>
                </c:pt>
                <c:pt idx="4335">
                  <c:v>3999.9999999994402</c:v>
                </c:pt>
                <c:pt idx="4336">
                  <c:v>4000.0000000005102</c:v>
                </c:pt>
                <c:pt idx="4337">
                  <c:v>4000.0000000023501</c:v>
                </c:pt>
                <c:pt idx="4338">
                  <c:v>4000.0000000012601</c:v>
                </c:pt>
                <c:pt idx="4339">
                  <c:v>4000.0000000015698</c:v>
                </c:pt>
                <c:pt idx="4340">
                  <c:v>3999.9999999992901</c:v>
                </c:pt>
                <c:pt idx="4341">
                  <c:v>4000.0000000022901</c:v>
                </c:pt>
                <c:pt idx="4342">
                  <c:v>3999.9999999994102</c:v>
                </c:pt>
                <c:pt idx="4343">
                  <c:v>3999.99999999904</c:v>
                </c:pt>
                <c:pt idx="4344">
                  <c:v>3999.9999999995698</c:v>
                </c:pt>
                <c:pt idx="4345">
                  <c:v>4000.0000000044702</c:v>
                </c:pt>
                <c:pt idx="4346">
                  <c:v>4000.0000000005598</c:v>
                </c:pt>
                <c:pt idx="4347">
                  <c:v>4000.00000000518</c:v>
                </c:pt>
                <c:pt idx="4348">
                  <c:v>3999.99999999895</c:v>
                </c:pt>
                <c:pt idx="4349">
                  <c:v>3999.9999999998399</c:v>
                </c:pt>
                <c:pt idx="4350">
                  <c:v>3999.9999999997099</c:v>
                </c:pt>
                <c:pt idx="4351">
                  <c:v>4000.0000000035898</c:v>
                </c:pt>
                <c:pt idx="4352">
                  <c:v>3999.9999999991401</c:v>
                </c:pt>
                <c:pt idx="4353">
                  <c:v>4000.0000000045602</c:v>
                </c:pt>
                <c:pt idx="4354">
                  <c:v>4000.0000000012701</c:v>
                </c:pt>
                <c:pt idx="4355">
                  <c:v>4000.00000000102</c:v>
                </c:pt>
                <c:pt idx="4356">
                  <c:v>3999.9999999975998</c:v>
                </c:pt>
                <c:pt idx="4357">
                  <c:v>4000.0000000055002</c:v>
                </c:pt>
                <c:pt idx="4358">
                  <c:v>3999.9999999988299</c:v>
                </c:pt>
                <c:pt idx="4359">
                  <c:v>4000.0000000027599</c:v>
                </c:pt>
                <c:pt idx="4360">
                  <c:v>4000.0000000009099</c:v>
                </c:pt>
                <c:pt idx="4361">
                  <c:v>3999.99999999698</c:v>
                </c:pt>
                <c:pt idx="4362">
                  <c:v>4000.0000000038799</c:v>
                </c:pt>
                <c:pt idx="4363">
                  <c:v>4000.0000000002201</c:v>
                </c:pt>
                <c:pt idx="4364">
                  <c:v>4000.0000000015302</c:v>
                </c:pt>
                <c:pt idx="4365">
                  <c:v>4000.0000000014402</c:v>
                </c:pt>
                <c:pt idx="4366">
                  <c:v>4000.0000000002201</c:v>
                </c:pt>
                <c:pt idx="4367">
                  <c:v>4000.0000000004702</c:v>
                </c:pt>
                <c:pt idx="4368">
                  <c:v>4000.0000000035502</c:v>
                </c:pt>
                <c:pt idx="4369">
                  <c:v>3999.99999999697</c:v>
                </c:pt>
                <c:pt idx="4370">
                  <c:v>4000.00000000102</c:v>
                </c:pt>
                <c:pt idx="4371">
                  <c:v>4000.0000000042801</c:v>
                </c:pt>
                <c:pt idx="4372">
                  <c:v>3999.9999999983702</c:v>
                </c:pt>
                <c:pt idx="4373">
                  <c:v>4000.000000001</c:v>
                </c:pt>
                <c:pt idx="4374">
                  <c:v>4000.0000000034102</c:v>
                </c:pt>
                <c:pt idx="4375">
                  <c:v>3999.9999999991901</c:v>
                </c:pt>
                <c:pt idx="4376">
                  <c:v>4000.0000000022801</c:v>
                </c:pt>
                <c:pt idx="4377">
                  <c:v>4000.0000000032001</c:v>
                </c:pt>
                <c:pt idx="4378">
                  <c:v>3999.99999999804</c:v>
                </c:pt>
                <c:pt idx="4379">
                  <c:v>4000.0000000036998</c:v>
                </c:pt>
                <c:pt idx="4380">
                  <c:v>3999.9999999998299</c:v>
                </c:pt>
                <c:pt idx="4381">
                  <c:v>4000.0000000008799</c:v>
                </c:pt>
                <c:pt idx="4382">
                  <c:v>4000.00000000093</c:v>
                </c:pt>
                <c:pt idx="4383">
                  <c:v>4000.0000000014702</c:v>
                </c:pt>
                <c:pt idx="4384">
                  <c:v>3999.9999999984002</c:v>
                </c:pt>
                <c:pt idx="4385">
                  <c:v>4000.0000000033201</c:v>
                </c:pt>
                <c:pt idx="4386">
                  <c:v>4000.00000000098</c:v>
                </c:pt>
                <c:pt idx="4387">
                  <c:v>3999.9999999997099</c:v>
                </c:pt>
                <c:pt idx="4388">
                  <c:v>4000.0000000007499</c:v>
                </c:pt>
                <c:pt idx="4389">
                  <c:v>4000.0000000016798</c:v>
                </c:pt>
                <c:pt idx="4390">
                  <c:v>3999.9999999993502</c:v>
                </c:pt>
                <c:pt idx="4391">
                  <c:v>4000.000000002</c:v>
                </c:pt>
                <c:pt idx="4392">
                  <c:v>4000.0000000032601</c:v>
                </c:pt>
                <c:pt idx="4393">
                  <c:v>4000.0000000007099</c:v>
                </c:pt>
                <c:pt idx="4394">
                  <c:v>4000.0000000012501</c:v>
                </c:pt>
                <c:pt idx="4395">
                  <c:v>3999.99999999904</c:v>
                </c:pt>
                <c:pt idx="4396">
                  <c:v>4000.00000000314</c:v>
                </c:pt>
                <c:pt idx="4397">
                  <c:v>3999.9999999997799</c:v>
                </c:pt>
                <c:pt idx="4398">
                  <c:v>3999.99999999891</c:v>
                </c:pt>
                <c:pt idx="4399">
                  <c:v>4000.0000000016498</c:v>
                </c:pt>
                <c:pt idx="4400">
                  <c:v>4000.0000000013301</c:v>
                </c:pt>
                <c:pt idx="4401">
                  <c:v>4000.0000000026198</c:v>
                </c:pt>
                <c:pt idx="4402">
                  <c:v>4000.0000000018799</c:v>
                </c:pt>
                <c:pt idx="4403">
                  <c:v>3999.9999999957299</c:v>
                </c:pt>
                <c:pt idx="4404">
                  <c:v>4000.0000000038099</c:v>
                </c:pt>
                <c:pt idx="4405">
                  <c:v>4000.0000000007299</c:v>
                </c:pt>
                <c:pt idx="4406">
                  <c:v>3999.99999999903</c:v>
                </c:pt>
                <c:pt idx="4407">
                  <c:v>4000.0000000032001</c:v>
                </c:pt>
                <c:pt idx="4408">
                  <c:v>4000.0000000008499</c:v>
                </c:pt>
                <c:pt idx="4409">
                  <c:v>4000.0000000014702</c:v>
                </c:pt>
                <c:pt idx="4410">
                  <c:v>4000.0000000003602</c:v>
                </c:pt>
                <c:pt idx="4411">
                  <c:v>4000.0000000012201</c:v>
                </c:pt>
                <c:pt idx="4412">
                  <c:v>3999.9999999975098</c:v>
                </c:pt>
                <c:pt idx="4413">
                  <c:v>4000.0000000045302</c:v>
                </c:pt>
                <c:pt idx="4414">
                  <c:v>4000.0000000006798</c:v>
                </c:pt>
                <c:pt idx="4415">
                  <c:v>3999.99999999996</c:v>
                </c:pt>
                <c:pt idx="4416">
                  <c:v>4000.0000000005298</c:v>
                </c:pt>
                <c:pt idx="4417">
                  <c:v>4000.00000000107</c:v>
                </c:pt>
                <c:pt idx="4418">
                  <c:v>4000.0000000003301</c:v>
                </c:pt>
                <c:pt idx="4419">
                  <c:v>4000.00000000407</c:v>
                </c:pt>
                <c:pt idx="4420">
                  <c:v>3999.9999999983802</c:v>
                </c:pt>
                <c:pt idx="4421">
                  <c:v>4000.0000000018299</c:v>
                </c:pt>
                <c:pt idx="4422">
                  <c:v>4000.0000000012601</c:v>
                </c:pt>
                <c:pt idx="4423">
                  <c:v>3999.9999999976799</c:v>
                </c:pt>
                <c:pt idx="4424">
                  <c:v>4000.0000000042401</c:v>
                </c:pt>
                <c:pt idx="4425">
                  <c:v>4000.0000000014202</c:v>
                </c:pt>
                <c:pt idx="4426">
                  <c:v>4000.0000000024302</c:v>
                </c:pt>
                <c:pt idx="4427">
                  <c:v>3999.9999999962802</c:v>
                </c:pt>
                <c:pt idx="4428">
                  <c:v>4000.0000000015598</c:v>
                </c:pt>
                <c:pt idx="4429">
                  <c:v>4000.00000000103</c:v>
                </c:pt>
                <c:pt idx="4430">
                  <c:v>3999.9999999995498</c:v>
                </c:pt>
                <c:pt idx="4431">
                  <c:v>4000.0000000023801</c:v>
                </c:pt>
                <c:pt idx="4432">
                  <c:v>4000.0000000043701</c:v>
                </c:pt>
                <c:pt idx="4433">
                  <c:v>3999.9999999951701</c:v>
                </c:pt>
                <c:pt idx="4434">
                  <c:v>4000.0000000065702</c:v>
                </c:pt>
                <c:pt idx="4435">
                  <c:v>3999.9999999961501</c:v>
                </c:pt>
                <c:pt idx="4436">
                  <c:v>4000.0000000022201</c:v>
                </c:pt>
                <c:pt idx="4437">
                  <c:v>4000.0000000011901</c:v>
                </c:pt>
                <c:pt idx="4438">
                  <c:v>3999.99999999893</c:v>
                </c:pt>
                <c:pt idx="4439">
                  <c:v>4000.00000000409</c:v>
                </c:pt>
                <c:pt idx="4440">
                  <c:v>3999.9999999986499</c:v>
                </c:pt>
                <c:pt idx="4441">
                  <c:v>4000.0000000028299</c:v>
                </c:pt>
                <c:pt idx="4442">
                  <c:v>3999.9999999977599</c:v>
                </c:pt>
                <c:pt idx="4443">
                  <c:v>4000.0000000038499</c:v>
                </c:pt>
                <c:pt idx="4444">
                  <c:v>3999.9999999996498</c:v>
                </c:pt>
                <c:pt idx="4445">
                  <c:v>3999.99999999906</c:v>
                </c:pt>
                <c:pt idx="4446">
                  <c:v>4000.0000000007899</c:v>
                </c:pt>
                <c:pt idx="4447">
                  <c:v>4000.00000000204</c:v>
                </c:pt>
                <c:pt idx="4448">
                  <c:v>4000.0000000023101</c:v>
                </c:pt>
                <c:pt idx="4449">
                  <c:v>4000.0000000026798</c:v>
                </c:pt>
                <c:pt idx="4450">
                  <c:v>3999.9999999975898</c:v>
                </c:pt>
                <c:pt idx="4451">
                  <c:v>3999.9999999995798</c:v>
                </c:pt>
                <c:pt idx="4452">
                  <c:v>4000.0000000014002</c:v>
                </c:pt>
                <c:pt idx="4453">
                  <c:v>4000.00000000103</c:v>
                </c:pt>
                <c:pt idx="4454">
                  <c:v>4000.0000000024502</c:v>
                </c:pt>
                <c:pt idx="4455">
                  <c:v>3999.9999999992501</c:v>
                </c:pt>
                <c:pt idx="4456">
                  <c:v>3999.9999999988599</c:v>
                </c:pt>
                <c:pt idx="4457">
                  <c:v>4000.0000000042201</c:v>
                </c:pt>
                <c:pt idx="4458">
                  <c:v>4000.0000000016698</c:v>
                </c:pt>
                <c:pt idx="4459">
                  <c:v>3999.9999999957099</c:v>
                </c:pt>
                <c:pt idx="4460">
                  <c:v>4000.0000000068599</c:v>
                </c:pt>
                <c:pt idx="4461">
                  <c:v>3999.999999997</c:v>
                </c:pt>
                <c:pt idx="4462">
                  <c:v>4000.0000000025598</c:v>
                </c:pt>
                <c:pt idx="4463">
                  <c:v>4000.0000000002801</c:v>
                </c:pt>
                <c:pt idx="4464">
                  <c:v>4000.0000000026798</c:v>
                </c:pt>
                <c:pt idx="4465">
                  <c:v>3999.99999999893</c:v>
                </c:pt>
                <c:pt idx="4466">
                  <c:v>4000.00000000097</c:v>
                </c:pt>
                <c:pt idx="4467">
                  <c:v>4000.00000000299</c:v>
                </c:pt>
                <c:pt idx="4468">
                  <c:v>3999.9999999984302</c:v>
                </c:pt>
                <c:pt idx="4469">
                  <c:v>4000.0000000003201</c:v>
                </c:pt>
                <c:pt idx="4470">
                  <c:v>4000.0000000013601</c:v>
                </c:pt>
                <c:pt idx="4471">
                  <c:v>3999.99999999898</c:v>
                </c:pt>
                <c:pt idx="4472">
                  <c:v>4000.0000000052</c:v>
                </c:pt>
                <c:pt idx="4473">
                  <c:v>3999.99999999682</c:v>
                </c:pt>
                <c:pt idx="4474">
                  <c:v>4000.0000000016298</c:v>
                </c:pt>
                <c:pt idx="4475">
                  <c:v>4000.0000000049399</c:v>
                </c:pt>
                <c:pt idx="4476">
                  <c:v>3999.9999999930401</c:v>
                </c:pt>
                <c:pt idx="4477">
                  <c:v>4000.0000000064902</c:v>
                </c:pt>
                <c:pt idx="4478">
                  <c:v>4000.00000000011</c:v>
                </c:pt>
                <c:pt idx="4479">
                  <c:v>3999.9999999975798</c:v>
                </c:pt>
                <c:pt idx="4480">
                  <c:v>4000.00000000097</c:v>
                </c:pt>
                <c:pt idx="4481">
                  <c:v>4000.0000000033501</c:v>
                </c:pt>
                <c:pt idx="4482">
                  <c:v>3999.9999999973902</c:v>
                </c:pt>
                <c:pt idx="4483">
                  <c:v>4000.00000000194</c:v>
                </c:pt>
                <c:pt idx="4484">
                  <c:v>4000.0000000007399</c:v>
                </c:pt>
                <c:pt idx="4485">
                  <c:v>3999.99999999795</c:v>
                </c:pt>
                <c:pt idx="4486">
                  <c:v>4000.0000000038599</c:v>
                </c:pt>
                <c:pt idx="4487">
                  <c:v>4000.0000000008399</c:v>
                </c:pt>
                <c:pt idx="4488">
                  <c:v>4000.0000000006899</c:v>
                </c:pt>
                <c:pt idx="4489">
                  <c:v>4000.0000000019299</c:v>
                </c:pt>
                <c:pt idx="4490">
                  <c:v>4000</c:v>
                </c:pt>
                <c:pt idx="4491">
                  <c:v>4000.00000000093</c:v>
                </c:pt>
                <c:pt idx="4492">
                  <c:v>3999.9999999993001</c:v>
                </c:pt>
                <c:pt idx="4493">
                  <c:v>4000.0000000004302</c:v>
                </c:pt>
                <c:pt idx="4494">
                  <c:v>4000.0000000014602</c:v>
                </c:pt>
                <c:pt idx="4495">
                  <c:v>4000.0000000037599</c:v>
                </c:pt>
                <c:pt idx="4496">
                  <c:v>3999.99999999908</c:v>
                </c:pt>
                <c:pt idx="4497">
                  <c:v>4000.0000000014802</c:v>
                </c:pt>
                <c:pt idx="4498">
                  <c:v>4000.0000000007699</c:v>
                </c:pt>
                <c:pt idx="4499">
                  <c:v>3999.9999999972902</c:v>
                </c:pt>
                <c:pt idx="4500">
                  <c:v>4000.0000000019199</c:v>
                </c:pt>
                <c:pt idx="4501">
                  <c:v>4000.0000000043601</c:v>
                </c:pt>
                <c:pt idx="4502">
                  <c:v>3999.9999999961901</c:v>
                </c:pt>
                <c:pt idx="4503">
                  <c:v>4000.00000000207</c:v>
                </c:pt>
                <c:pt idx="4504">
                  <c:v>4000.00000000305</c:v>
                </c:pt>
                <c:pt idx="4505">
                  <c:v>3999.9999999967099</c:v>
                </c:pt>
                <c:pt idx="4506">
                  <c:v>4000.0000000060099</c:v>
                </c:pt>
                <c:pt idx="4507">
                  <c:v>3999.9999999950101</c:v>
                </c:pt>
                <c:pt idx="4508">
                  <c:v>4000.0000000036998</c:v>
                </c:pt>
                <c:pt idx="4509">
                  <c:v>3999.9999999990901</c:v>
                </c:pt>
                <c:pt idx="4510">
                  <c:v>4000.0000000013601</c:v>
                </c:pt>
                <c:pt idx="4511">
                  <c:v>4000.0000000006198</c:v>
                </c:pt>
                <c:pt idx="4512">
                  <c:v>4000.0000000038899</c:v>
                </c:pt>
                <c:pt idx="4513">
                  <c:v>3999.9999999984798</c:v>
                </c:pt>
                <c:pt idx="4514">
                  <c:v>4000.00000000308</c:v>
                </c:pt>
                <c:pt idx="4515">
                  <c:v>3999.99999999791</c:v>
                </c:pt>
                <c:pt idx="4516">
                  <c:v>4000.0000000003702</c:v>
                </c:pt>
                <c:pt idx="4517">
                  <c:v>4000.0000000011601</c:v>
                </c:pt>
                <c:pt idx="4518">
                  <c:v>3999.9999999991601</c:v>
                </c:pt>
                <c:pt idx="4519">
                  <c:v>4000.00000000213</c:v>
                </c:pt>
                <c:pt idx="4520">
                  <c:v>4000.00000000106</c:v>
                </c:pt>
                <c:pt idx="4521">
                  <c:v>3999.9999999992001</c:v>
                </c:pt>
                <c:pt idx="4522">
                  <c:v>4000.00000000318</c:v>
                </c:pt>
                <c:pt idx="4523">
                  <c:v>3999.9999999982801</c:v>
                </c:pt>
                <c:pt idx="4524">
                  <c:v>4000.00000000313</c:v>
                </c:pt>
                <c:pt idx="4525">
                  <c:v>3999.9999999984602</c:v>
                </c:pt>
                <c:pt idx="4526">
                  <c:v>3999.9999999966199</c:v>
                </c:pt>
                <c:pt idx="4527">
                  <c:v>4000.0000000063501</c:v>
                </c:pt>
                <c:pt idx="4528">
                  <c:v>3999.9999999976999</c:v>
                </c:pt>
                <c:pt idx="4529">
                  <c:v>4000.0000000018999</c:v>
                </c:pt>
                <c:pt idx="4530">
                  <c:v>3999.9999999995998</c:v>
                </c:pt>
                <c:pt idx="4531">
                  <c:v>4000.0000000035302</c:v>
                </c:pt>
                <c:pt idx="4532">
                  <c:v>3999.9999999985998</c:v>
                </c:pt>
                <c:pt idx="4533">
                  <c:v>4000.0000000016598</c:v>
                </c:pt>
                <c:pt idx="4534">
                  <c:v>3999.9999999998299</c:v>
                </c:pt>
                <c:pt idx="4535">
                  <c:v>4000.0000000015598</c:v>
                </c:pt>
                <c:pt idx="4536">
                  <c:v>4000.0000000009099</c:v>
                </c:pt>
                <c:pt idx="4537">
                  <c:v>3999.9999999990901</c:v>
                </c:pt>
                <c:pt idx="4538">
                  <c:v>4000.0000000021901</c:v>
                </c:pt>
                <c:pt idx="4539">
                  <c:v>3999.9999999966699</c:v>
                </c:pt>
                <c:pt idx="4540">
                  <c:v>4000.0000000047098</c:v>
                </c:pt>
                <c:pt idx="4541">
                  <c:v>3999.9999999967099</c:v>
                </c:pt>
                <c:pt idx="4542">
                  <c:v>4000.00000000399</c:v>
                </c:pt>
                <c:pt idx="4543">
                  <c:v>4000.00000000011</c:v>
                </c:pt>
                <c:pt idx="4544">
                  <c:v>4000.00000000096</c:v>
                </c:pt>
                <c:pt idx="4545">
                  <c:v>4000.00000000205</c:v>
                </c:pt>
                <c:pt idx="4546">
                  <c:v>3999.9999999997899</c:v>
                </c:pt>
                <c:pt idx="4547">
                  <c:v>3999.9999999994402</c:v>
                </c:pt>
                <c:pt idx="4548">
                  <c:v>4000.0000000008299</c:v>
                </c:pt>
                <c:pt idx="4549">
                  <c:v>3999.9999999991501</c:v>
                </c:pt>
                <c:pt idx="4550">
                  <c:v>4000.0000000025698</c:v>
                </c:pt>
                <c:pt idx="4551">
                  <c:v>4000.0000000016398</c:v>
                </c:pt>
                <c:pt idx="4552">
                  <c:v>4000.0000000012501</c:v>
                </c:pt>
                <c:pt idx="4553">
                  <c:v>4000.0000000001</c:v>
                </c:pt>
                <c:pt idx="4554">
                  <c:v>3999.9999999972001</c:v>
                </c:pt>
                <c:pt idx="4555">
                  <c:v>4000.00000000002</c:v>
                </c:pt>
                <c:pt idx="4556">
                  <c:v>4000.0000000031901</c:v>
                </c:pt>
                <c:pt idx="4557">
                  <c:v>3999.9999999991201</c:v>
                </c:pt>
                <c:pt idx="4558">
                  <c:v>4000.0000000023001</c:v>
                </c:pt>
                <c:pt idx="4559">
                  <c:v>4000.0000000037298</c:v>
                </c:pt>
                <c:pt idx="4560">
                  <c:v>3999.9999999957799</c:v>
                </c:pt>
                <c:pt idx="4561">
                  <c:v>4000.0000000005698</c:v>
                </c:pt>
                <c:pt idx="4562">
                  <c:v>4000.0000000014802</c:v>
                </c:pt>
                <c:pt idx="4563">
                  <c:v>3999.9999999977699</c:v>
                </c:pt>
                <c:pt idx="4564">
                  <c:v>4000.00000000313</c:v>
                </c:pt>
                <c:pt idx="4565">
                  <c:v>3999.9999999998499</c:v>
                </c:pt>
                <c:pt idx="4566">
                  <c:v>4000.0000000032701</c:v>
                </c:pt>
                <c:pt idx="4567">
                  <c:v>3999.9999999995098</c:v>
                </c:pt>
                <c:pt idx="4568">
                  <c:v>3999.9999999995698</c:v>
                </c:pt>
                <c:pt idx="4569">
                  <c:v>4000.0000000018099</c:v>
                </c:pt>
                <c:pt idx="4570">
                  <c:v>3999.99999999796</c:v>
                </c:pt>
                <c:pt idx="4571">
                  <c:v>4000.0000000047098</c:v>
                </c:pt>
                <c:pt idx="4572">
                  <c:v>3999.99999999693</c:v>
                </c:pt>
                <c:pt idx="4573">
                  <c:v>4000.00000000208</c:v>
                </c:pt>
                <c:pt idx="4574">
                  <c:v>4000.0000000038799</c:v>
                </c:pt>
                <c:pt idx="4575">
                  <c:v>3999.99999999598</c:v>
                </c:pt>
                <c:pt idx="4576">
                  <c:v>4000.0000000038599</c:v>
                </c:pt>
                <c:pt idx="4577">
                  <c:v>3999.9999999976199</c:v>
                </c:pt>
                <c:pt idx="4578">
                  <c:v>4000.0000000027399</c:v>
                </c:pt>
                <c:pt idx="4579">
                  <c:v>3999.9999999995998</c:v>
                </c:pt>
                <c:pt idx="4580">
                  <c:v>3999.9999999981201</c:v>
                </c:pt>
                <c:pt idx="4581">
                  <c:v>4000.0000000045502</c:v>
                </c:pt>
                <c:pt idx="4582">
                  <c:v>4000.0000000023801</c:v>
                </c:pt>
                <c:pt idx="4583">
                  <c:v>4000.0000000016298</c:v>
                </c:pt>
                <c:pt idx="4584">
                  <c:v>3999.9999999946299</c:v>
                </c:pt>
                <c:pt idx="4585">
                  <c:v>4000.0000000016898</c:v>
                </c:pt>
                <c:pt idx="4586">
                  <c:v>3999.9999999993702</c:v>
                </c:pt>
                <c:pt idx="4587">
                  <c:v>4000.0000000003602</c:v>
                </c:pt>
                <c:pt idx="4588">
                  <c:v>4000.00000000318</c:v>
                </c:pt>
                <c:pt idx="4589">
                  <c:v>3999.99999999999</c:v>
                </c:pt>
                <c:pt idx="4590">
                  <c:v>3999.9999999992901</c:v>
                </c:pt>
                <c:pt idx="4591">
                  <c:v>3999.99999999802</c:v>
                </c:pt>
                <c:pt idx="4592">
                  <c:v>4000.0000000015698</c:v>
                </c:pt>
                <c:pt idx="4593">
                  <c:v>4000.0000000013501</c:v>
                </c:pt>
                <c:pt idx="4594">
                  <c:v>4000.0000000028299</c:v>
                </c:pt>
                <c:pt idx="4595">
                  <c:v>3999.9999999992001</c:v>
                </c:pt>
                <c:pt idx="4596">
                  <c:v>4000.0000000005298</c:v>
                </c:pt>
                <c:pt idx="4597">
                  <c:v>4000.0000000006098</c:v>
                </c:pt>
                <c:pt idx="4598">
                  <c:v>4000.0000000013301</c:v>
                </c:pt>
                <c:pt idx="4599">
                  <c:v>4000.0000000002501</c:v>
                </c:pt>
                <c:pt idx="4600">
                  <c:v>4000.0000000032901</c:v>
                </c:pt>
                <c:pt idx="4601">
                  <c:v>3999.9999999957499</c:v>
                </c:pt>
                <c:pt idx="4602">
                  <c:v>4000.0000000032601</c:v>
                </c:pt>
                <c:pt idx="4603">
                  <c:v>4000.0000000001301</c:v>
                </c:pt>
                <c:pt idx="4604">
                  <c:v>4000.0000000022301</c:v>
                </c:pt>
                <c:pt idx="4605">
                  <c:v>4000.0000000002601</c:v>
                </c:pt>
                <c:pt idx="4606">
                  <c:v>4000.0000000018299</c:v>
                </c:pt>
                <c:pt idx="4607">
                  <c:v>3999.9999999977099</c:v>
                </c:pt>
                <c:pt idx="4608">
                  <c:v>3999.9999999998499</c:v>
                </c:pt>
                <c:pt idx="4609">
                  <c:v>4000.0000000003101</c:v>
                </c:pt>
                <c:pt idx="4610">
                  <c:v>4000.0000000011601</c:v>
                </c:pt>
                <c:pt idx="4611">
                  <c:v>3999.9999999998199</c:v>
                </c:pt>
                <c:pt idx="4612">
                  <c:v>3999.9999999981601</c:v>
                </c:pt>
                <c:pt idx="4613">
                  <c:v>4000.0000000064101</c:v>
                </c:pt>
                <c:pt idx="4614">
                  <c:v>3999.99999999895</c:v>
                </c:pt>
                <c:pt idx="4615">
                  <c:v>4000.0000000019199</c:v>
                </c:pt>
                <c:pt idx="4616">
                  <c:v>3999.9999999966999</c:v>
                </c:pt>
                <c:pt idx="4617">
                  <c:v>4000.0000000005598</c:v>
                </c:pt>
                <c:pt idx="4618">
                  <c:v>4000.00000000318</c:v>
                </c:pt>
                <c:pt idx="4619">
                  <c:v>4000.0000000005598</c:v>
                </c:pt>
                <c:pt idx="4620">
                  <c:v>3999.9999999981201</c:v>
                </c:pt>
                <c:pt idx="4621">
                  <c:v>3999.9999999992201</c:v>
                </c:pt>
                <c:pt idx="4622">
                  <c:v>4000.0000000036498</c:v>
                </c:pt>
                <c:pt idx="4623">
                  <c:v>4000.0000000001</c:v>
                </c:pt>
                <c:pt idx="4624">
                  <c:v>4000.0000000017499</c:v>
                </c:pt>
                <c:pt idx="4625">
                  <c:v>3999.9999999984998</c:v>
                </c:pt>
                <c:pt idx="4626">
                  <c:v>3999.9999999995498</c:v>
                </c:pt>
                <c:pt idx="4627">
                  <c:v>3999.9999999999</c:v>
                </c:pt>
                <c:pt idx="4628">
                  <c:v>4000.0000000015598</c:v>
                </c:pt>
                <c:pt idx="4629">
                  <c:v>4000.00000000103</c:v>
                </c:pt>
                <c:pt idx="4630">
                  <c:v>3999.99999999788</c:v>
                </c:pt>
                <c:pt idx="4631">
                  <c:v>4000.0000000027699</c:v>
                </c:pt>
                <c:pt idx="4632">
                  <c:v>4000.0000000004602</c:v>
                </c:pt>
                <c:pt idx="4633">
                  <c:v>4000.0000000024702</c:v>
                </c:pt>
                <c:pt idx="4634">
                  <c:v>3999.9999999987999</c:v>
                </c:pt>
                <c:pt idx="4635">
                  <c:v>4000.0000000032701</c:v>
                </c:pt>
                <c:pt idx="4636">
                  <c:v>3999.9999999973102</c:v>
                </c:pt>
                <c:pt idx="4637">
                  <c:v>4000.00000000109</c:v>
                </c:pt>
                <c:pt idx="4638">
                  <c:v>3999.99999999996</c:v>
                </c:pt>
                <c:pt idx="4639">
                  <c:v>4000.0000000018199</c:v>
                </c:pt>
                <c:pt idx="4640">
                  <c:v>4000.0000000006098</c:v>
                </c:pt>
                <c:pt idx="4641">
                  <c:v>4000.0000000017299</c:v>
                </c:pt>
                <c:pt idx="4642">
                  <c:v>3999.99999999905</c:v>
                </c:pt>
                <c:pt idx="4643">
                  <c:v>3999.9999999987199</c:v>
                </c:pt>
                <c:pt idx="4644">
                  <c:v>4000.0000000001601</c:v>
                </c:pt>
                <c:pt idx="4645">
                  <c:v>4000.0000000007799</c:v>
                </c:pt>
                <c:pt idx="4646">
                  <c:v>4000.0000000026498</c:v>
                </c:pt>
                <c:pt idx="4647">
                  <c:v>3999.9999999994602</c:v>
                </c:pt>
                <c:pt idx="4648">
                  <c:v>4000.0000000038399</c:v>
                </c:pt>
                <c:pt idx="4649">
                  <c:v>3999.9999999951401</c:v>
                </c:pt>
                <c:pt idx="4650">
                  <c:v>4000.0000000034602</c:v>
                </c:pt>
                <c:pt idx="4651">
                  <c:v>4000.0000000018799</c:v>
                </c:pt>
                <c:pt idx="4652">
                  <c:v>4000.0000000001901</c:v>
                </c:pt>
                <c:pt idx="4653">
                  <c:v>3999.9999999997099</c:v>
                </c:pt>
                <c:pt idx="4654">
                  <c:v>3999.99999999902</c:v>
                </c:pt>
                <c:pt idx="4655">
                  <c:v>4000.0000000005998</c:v>
                </c:pt>
                <c:pt idx="4656">
                  <c:v>3999.99999999701</c:v>
                </c:pt>
                <c:pt idx="4657">
                  <c:v>4000.0000000052801</c:v>
                </c:pt>
                <c:pt idx="4658">
                  <c:v>3999.9999999975598</c:v>
                </c:pt>
                <c:pt idx="4659">
                  <c:v>4000.0000000026098</c:v>
                </c:pt>
                <c:pt idx="4660">
                  <c:v>4000.0000000015002</c:v>
                </c:pt>
                <c:pt idx="4661">
                  <c:v>4000.0000000006198</c:v>
                </c:pt>
                <c:pt idx="4662">
                  <c:v>4000.0000000005002</c:v>
                </c:pt>
                <c:pt idx="4663">
                  <c:v>3999.9999999978199</c:v>
                </c:pt>
                <c:pt idx="4664">
                  <c:v>4000.0000000018999</c:v>
                </c:pt>
                <c:pt idx="4665">
                  <c:v>3999.9999999985998</c:v>
                </c:pt>
                <c:pt idx="4666">
                  <c:v>4000.0000000002801</c:v>
                </c:pt>
                <c:pt idx="4667">
                  <c:v>4000.0000000018699</c:v>
                </c:pt>
                <c:pt idx="4668">
                  <c:v>4000.0000000023801</c:v>
                </c:pt>
                <c:pt idx="4669">
                  <c:v>3999.9999999972101</c:v>
                </c:pt>
                <c:pt idx="4670">
                  <c:v>4000.0000000014602</c:v>
                </c:pt>
                <c:pt idx="4671">
                  <c:v>4000.0000000018099</c:v>
                </c:pt>
                <c:pt idx="4672">
                  <c:v>3999.9999999976699</c:v>
                </c:pt>
                <c:pt idx="4673">
                  <c:v>3999.9999999982601</c:v>
                </c:pt>
                <c:pt idx="4674">
                  <c:v>4000.000000003</c:v>
                </c:pt>
                <c:pt idx="4675">
                  <c:v>4000.0000000001501</c:v>
                </c:pt>
                <c:pt idx="4676">
                  <c:v>4000.0000000024002</c:v>
                </c:pt>
                <c:pt idx="4677">
                  <c:v>4000.0000000013201</c:v>
                </c:pt>
                <c:pt idx="4678">
                  <c:v>4000.0000000018599</c:v>
                </c:pt>
                <c:pt idx="4679">
                  <c:v>3999.9999999999</c:v>
                </c:pt>
                <c:pt idx="4680">
                  <c:v>3999.99999999892</c:v>
                </c:pt>
                <c:pt idx="4681">
                  <c:v>4000.00000000096</c:v>
                </c:pt>
                <c:pt idx="4682">
                  <c:v>3999.9999999998199</c:v>
                </c:pt>
                <c:pt idx="4683">
                  <c:v>3999.99999999894</c:v>
                </c:pt>
                <c:pt idx="4684">
                  <c:v>4000.00000000304</c:v>
                </c:pt>
                <c:pt idx="4685">
                  <c:v>4000.0000000003301</c:v>
                </c:pt>
                <c:pt idx="4686">
                  <c:v>4000.0000000005002</c:v>
                </c:pt>
                <c:pt idx="4687">
                  <c:v>4000.0000000003301</c:v>
                </c:pt>
                <c:pt idx="4688">
                  <c:v>3999.99999999687</c:v>
                </c:pt>
                <c:pt idx="4689">
                  <c:v>4000.0000000029399</c:v>
                </c:pt>
                <c:pt idx="4690">
                  <c:v>4000.0000000013902</c:v>
                </c:pt>
                <c:pt idx="4691">
                  <c:v>3999.9999999987199</c:v>
                </c:pt>
                <c:pt idx="4692">
                  <c:v>3999.9999999981301</c:v>
                </c:pt>
                <c:pt idx="4693">
                  <c:v>4000.00000000305</c:v>
                </c:pt>
                <c:pt idx="4694">
                  <c:v>4000.0000000023601</c:v>
                </c:pt>
                <c:pt idx="4695">
                  <c:v>4000.0000000006298</c:v>
                </c:pt>
                <c:pt idx="4696">
                  <c:v>3999.99999999892</c:v>
                </c:pt>
                <c:pt idx="4697">
                  <c:v>4000.0000000004502</c:v>
                </c:pt>
                <c:pt idx="4698">
                  <c:v>3999.9999999991701</c:v>
                </c:pt>
                <c:pt idx="4699">
                  <c:v>3999.9999999995798</c:v>
                </c:pt>
                <c:pt idx="4700">
                  <c:v>4000.0000000038599</c:v>
                </c:pt>
                <c:pt idx="4701">
                  <c:v>3999.9999999957099</c:v>
                </c:pt>
                <c:pt idx="4702">
                  <c:v>4000.0000000011901</c:v>
                </c:pt>
                <c:pt idx="4703">
                  <c:v>4000.0000000012701</c:v>
                </c:pt>
                <c:pt idx="4704">
                  <c:v>4000.0000000024702</c:v>
                </c:pt>
                <c:pt idx="4705">
                  <c:v>4000.0000000015598</c:v>
                </c:pt>
                <c:pt idx="4706">
                  <c:v>3999.9999999997699</c:v>
                </c:pt>
                <c:pt idx="4707">
                  <c:v>3999.99999999997</c:v>
                </c:pt>
                <c:pt idx="4708">
                  <c:v>4000.0000000007499</c:v>
                </c:pt>
                <c:pt idx="4709">
                  <c:v>3999.9999999998099</c:v>
                </c:pt>
                <c:pt idx="4710">
                  <c:v>4000.0000000017099</c:v>
                </c:pt>
                <c:pt idx="4711">
                  <c:v>3999.9999999997799</c:v>
                </c:pt>
                <c:pt idx="4712">
                  <c:v>4000.0000000003201</c:v>
                </c:pt>
                <c:pt idx="4713">
                  <c:v>3999.9999999991701</c:v>
                </c:pt>
                <c:pt idx="4714">
                  <c:v>4000.00000000001</c:v>
                </c:pt>
                <c:pt idx="4715">
                  <c:v>4000.0000000057798</c:v>
                </c:pt>
                <c:pt idx="4716">
                  <c:v>3999.9999999957199</c:v>
                </c:pt>
                <c:pt idx="4717">
                  <c:v>3999.9999999991001</c:v>
                </c:pt>
                <c:pt idx="4718">
                  <c:v>4000.0000000004902</c:v>
                </c:pt>
                <c:pt idx="4719">
                  <c:v>4000.0000000032901</c:v>
                </c:pt>
                <c:pt idx="4720">
                  <c:v>4000.0000000002101</c:v>
                </c:pt>
                <c:pt idx="4721">
                  <c:v>3999.99999999901</c:v>
                </c:pt>
                <c:pt idx="4722">
                  <c:v>4000.00000000403</c:v>
                </c:pt>
                <c:pt idx="4723">
                  <c:v>3999.9999999977499</c:v>
                </c:pt>
                <c:pt idx="4724">
                  <c:v>3999.99999999794</c:v>
                </c:pt>
                <c:pt idx="4725">
                  <c:v>4000.0000000012701</c:v>
                </c:pt>
                <c:pt idx="4726">
                  <c:v>4000.0000000056202</c:v>
                </c:pt>
                <c:pt idx="4727">
                  <c:v>3999.9999999965398</c:v>
                </c:pt>
                <c:pt idx="4728">
                  <c:v>3999.9999999997199</c:v>
                </c:pt>
                <c:pt idx="4729">
                  <c:v>4000.0000000026598</c:v>
                </c:pt>
                <c:pt idx="4730">
                  <c:v>3999.9999999970601</c:v>
                </c:pt>
                <c:pt idx="4731">
                  <c:v>3999.9999999994898</c:v>
                </c:pt>
                <c:pt idx="4732">
                  <c:v>4000.0000000037699</c:v>
                </c:pt>
                <c:pt idx="4733">
                  <c:v>4000.0000000009099</c:v>
                </c:pt>
                <c:pt idx="4734">
                  <c:v>3999.9999999977099</c:v>
                </c:pt>
                <c:pt idx="4735">
                  <c:v>3999.9999999995498</c:v>
                </c:pt>
                <c:pt idx="4736">
                  <c:v>4000.0000000003101</c:v>
                </c:pt>
                <c:pt idx="4737">
                  <c:v>4000.0000000014502</c:v>
                </c:pt>
                <c:pt idx="4738">
                  <c:v>3999.9999999971601</c:v>
                </c:pt>
                <c:pt idx="4739">
                  <c:v>4000.0000000026698</c:v>
                </c:pt>
                <c:pt idx="4740">
                  <c:v>4000.0000000004902</c:v>
                </c:pt>
                <c:pt idx="4741">
                  <c:v>4000.00000000212</c:v>
                </c:pt>
                <c:pt idx="4742">
                  <c:v>4000.0000000016398</c:v>
                </c:pt>
                <c:pt idx="4743">
                  <c:v>3999.9999999971101</c:v>
                </c:pt>
                <c:pt idx="4744">
                  <c:v>4000.0000000014802</c:v>
                </c:pt>
                <c:pt idx="4745">
                  <c:v>4000.0000000002801</c:v>
                </c:pt>
                <c:pt idx="4746">
                  <c:v>3999.9999999998099</c:v>
                </c:pt>
                <c:pt idx="4747">
                  <c:v>4000.0000000012801</c:v>
                </c:pt>
                <c:pt idx="4748">
                  <c:v>4000.0000000011</c:v>
                </c:pt>
                <c:pt idx="4749">
                  <c:v>3999.9999999998499</c:v>
                </c:pt>
                <c:pt idx="4750">
                  <c:v>3999.99999999989</c:v>
                </c:pt>
                <c:pt idx="4751">
                  <c:v>4000.0000000002001</c:v>
                </c:pt>
                <c:pt idx="4752">
                  <c:v>4000.0000000045202</c:v>
                </c:pt>
                <c:pt idx="4753">
                  <c:v>3999.99999999393</c:v>
                </c:pt>
                <c:pt idx="4754">
                  <c:v>4000.0000000028999</c:v>
                </c:pt>
                <c:pt idx="4755">
                  <c:v>4000.00000000008</c:v>
                </c:pt>
                <c:pt idx="4756">
                  <c:v>4000.0000000027298</c:v>
                </c:pt>
                <c:pt idx="4757">
                  <c:v>3999.9999999943502</c:v>
                </c:pt>
                <c:pt idx="4758">
                  <c:v>4000.0000000047899</c:v>
                </c:pt>
                <c:pt idx="4759">
                  <c:v>3999.9999999986298</c:v>
                </c:pt>
                <c:pt idx="4760">
                  <c:v>4000.0000000022601</c:v>
                </c:pt>
                <c:pt idx="4761">
                  <c:v>3999.99999999903</c:v>
                </c:pt>
                <c:pt idx="4762">
                  <c:v>3999.9999999995198</c:v>
                </c:pt>
                <c:pt idx="4763">
                  <c:v>4000.0000000043501</c:v>
                </c:pt>
                <c:pt idx="4764">
                  <c:v>3999.9999999961801</c:v>
                </c:pt>
                <c:pt idx="4765">
                  <c:v>4000.0000000027499</c:v>
                </c:pt>
                <c:pt idx="4766">
                  <c:v>4000.0000000002001</c:v>
                </c:pt>
                <c:pt idx="4767">
                  <c:v>3999.9999999984698</c:v>
                </c:pt>
                <c:pt idx="4768">
                  <c:v>4000.0000000001601</c:v>
                </c:pt>
                <c:pt idx="4769">
                  <c:v>4000.0000000047698</c:v>
                </c:pt>
                <c:pt idx="4770">
                  <c:v>3999.9999999970901</c:v>
                </c:pt>
                <c:pt idx="4771">
                  <c:v>4000.0000000021</c:v>
                </c:pt>
                <c:pt idx="4772">
                  <c:v>4000.0000000007899</c:v>
                </c:pt>
                <c:pt idx="4773">
                  <c:v>3999.9999999983702</c:v>
                </c:pt>
                <c:pt idx="4774">
                  <c:v>4000.0000000005198</c:v>
                </c:pt>
                <c:pt idx="4775">
                  <c:v>4000.0000000018299</c:v>
                </c:pt>
                <c:pt idx="4776">
                  <c:v>4000.0000000003101</c:v>
                </c:pt>
                <c:pt idx="4777">
                  <c:v>3999.9999999995298</c:v>
                </c:pt>
                <c:pt idx="4778">
                  <c:v>4000.0000000005398</c:v>
                </c:pt>
                <c:pt idx="4779">
                  <c:v>3999.9999999992001</c:v>
                </c:pt>
                <c:pt idx="4780">
                  <c:v>4000.0000000005398</c:v>
                </c:pt>
                <c:pt idx="4781">
                  <c:v>3999.9999999982401</c:v>
                </c:pt>
                <c:pt idx="4782">
                  <c:v>4000.0000000045202</c:v>
                </c:pt>
                <c:pt idx="4783">
                  <c:v>4000.0000000035702</c:v>
                </c:pt>
                <c:pt idx="4784">
                  <c:v>3999.9999999960701</c:v>
                </c:pt>
                <c:pt idx="4785">
                  <c:v>4000.00000000194</c:v>
                </c:pt>
                <c:pt idx="4786">
                  <c:v>3999.999999999</c:v>
                </c:pt>
                <c:pt idx="4787">
                  <c:v>3999.99999999893</c:v>
                </c:pt>
                <c:pt idx="4788">
                  <c:v>4000.0000000027098</c:v>
                </c:pt>
                <c:pt idx="4789">
                  <c:v>3999.9999999960401</c:v>
                </c:pt>
                <c:pt idx="4790">
                  <c:v>4000.0000000032801</c:v>
                </c:pt>
                <c:pt idx="4791">
                  <c:v>4000.0000000014602</c:v>
                </c:pt>
                <c:pt idx="4792">
                  <c:v>3999.9999999953502</c:v>
                </c:pt>
                <c:pt idx="4793">
                  <c:v>4000.0000000043101</c:v>
                </c:pt>
                <c:pt idx="4794">
                  <c:v>4000.0000000049299</c:v>
                </c:pt>
                <c:pt idx="4795">
                  <c:v>3999.99999999596</c:v>
                </c:pt>
                <c:pt idx="4796">
                  <c:v>3999.99999999996</c:v>
                </c:pt>
                <c:pt idx="4797">
                  <c:v>3999.99999999993</c:v>
                </c:pt>
                <c:pt idx="4798">
                  <c:v>4000.0000000005498</c:v>
                </c:pt>
                <c:pt idx="4799">
                  <c:v>4000.0000000005598</c:v>
                </c:pt>
                <c:pt idx="4800">
                  <c:v>4000.0000000011501</c:v>
                </c:pt>
                <c:pt idx="4801">
                  <c:v>4000.0000000001801</c:v>
                </c:pt>
                <c:pt idx="4802">
                  <c:v>3999.9999999994002</c:v>
                </c:pt>
                <c:pt idx="4803">
                  <c:v>3999.99999999905</c:v>
                </c:pt>
                <c:pt idx="4804">
                  <c:v>4000.0000000017799</c:v>
                </c:pt>
                <c:pt idx="4805">
                  <c:v>4000.0000000035502</c:v>
                </c:pt>
                <c:pt idx="4806">
                  <c:v>3999.9999999963702</c:v>
                </c:pt>
                <c:pt idx="4807">
                  <c:v>4000.00000000215</c:v>
                </c:pt>
                <c:pt idx="4808">
                  <c:v>4000.0000000015998</c:v>
                </c:pt>
                <c:pt idx="4809">
                  <c:v>4000.0000000008699</c:v>
                </c:pt>
                <c:pt idx="4810">
                  <c:v>3999.9999999973802</c:v>
                </c:pt>
                <c:pt idx="4811">
                  <c:v>3999.9999999999</c:v>
                </c:pt>
                <c:pt idx="4812">
                  <c:v>4000.0000000006098</c:v>
                </c:pt>
                <c:pt idx="4813">
                  <c:v>4000.0000000003402</c:v>
                </c:pt>
                <c:pt idx="4814">
                  <c:v>4000.0000000018399</c:v>
                </c:pt>
                <c:pt idx="4815">
                  <c:v>3999.99999999994</c:v>
                </c:pt>
                <c:pt idx="4816">
                  <c:v>4000.0000000001501</c:v>
                </c:pt>
                <c:pt idx="4817">
                  <c:v>3999.9999999997499</c:v>
                </c:pt>
                <c:pt idx="4818">
                  <c:v>4000.0000000004102</c:v>
                </c:pt>
                <c:pt idx="4819">
                  <c:v>3999.9999999983202</c:v>
                </c:pt>
                <c:pt idx="4820">
                  <c:v>4000.0000000004902</c:v>
                </c:pt>
                <c:pt idx="4821">
                  <c:v>3999.9999999992401</c:v>
                </c:pt>
                <c:pt idx="4822">
                  <c:v>4000.0000000026198</c:v>
                </c:pt>
                <c:pt idx="4823">
                  <c:v>4000.0000000016698</c:v>
                </c:pt>
                <c:pt idx="4824">
                  <c:v>3999.9999999991601</c:v>
                </c:pt>
                <c:pt idx="4825">
                  <c:v>4000.0000000004302</c:v>
                </c:pt>
                <c:pt idx="4826">
                  <c:v>4000.0000000006098</c:v>
                </c:pt>
                <c:pt idx="4827">
                  <c:v>3999.9999999991901</c:v>
                </c:pt>
                <c:pt idx="4828">
                  <c:v>4000.00000000097</c:v>
                </c:pt>
                <c:pt idx="4829">
                  <c:v>4000.0000000006798</c:v>
                </c:pt>
                <c:pt idx="4830">
                  <c:v>3999.9999999982201</c:v>
                </c:pt>
                <c:pt idx="4831">
                  <c:v>4000.0000000024202</c:v>
                </c:pt>
                <c:pt idx="4832">
                  <c:v>4000.0000000018999</c:v>
                </c:pt>
                <c:pt idx="4833">
                  <c:v>3999.9999999982401</c:v>
                </c:pt>
                <c:pt idx="4834">
                  <c:v>4000.0000000003201</c:v>
                </c:pt>
                <c:pt idx="4835">
                  <c:v>3999.99999999899</c:v>
                </c:pt>
                <c:pt idx="4836">
                  <c:v>4000.0000000021</c:v>
                </c:pt>
                <c:pt idx="4837">
                  <c:v>4000.0000000015998</c:v>
                </c:pt>
                <c:pt idx="4838">
                  <c:v>3999.9999999997399</c:v>
                </c:pt>
                <c:pt idx="4839">
                  <c:v>3999.99999999906</c:v>
                </c:pt>
                <c:pt idx="4840">
                  <c:v>3999.9999999992601</c:v>
                </c:pt>
                <c:pt idx="4841">
                  <c:v>4000.0000000019199</c:v>
                </c:pt>
                <c:pt idx="4842">
                  <c:v>3999.9999999987099</c:v>
                </c:pt>
                <c:pt idx="4843">
                  <c:v>4000.00000000005</c:v>
                </c:pt>
                <c:pt idx="4844">
                  <c:v>3999.9999999984798</c:v>
                </c:pt>
                <c:pt idx="4845">
                  <c:v>4000.0000000036298</c:v>
                </c:pt>
                <c:pt idx="4846">
                  <c:v>4000.0000000013301</c:v>
                </c:pt>
                <c:pt idx="4847">
                  <c:v>4000.0000000001501</c:v>
                </c:pt>
                <c:pt idx="4848">
                  <c:v>3999.9999999993802</c:v>
                </c:pt>
                <c:pt idx="4849">
                  <c:v>4000.0000000002001</c:v>
                </c:pt>
                <c:pt idx="4850">
                  <c:v>3999.9999999996598</c:v>
                </c:pt>
                <c:pt idx="4851">
                  <c:v>4000.0000000034702</c:v>
                </c:pt>
                <c:pt idx="4852">
                  <c:v>3999.9999999967799</c:v>
                </c:pt>
                <c:pt idx="4853">
                  <c:v>4000.0000000024502</c:v>
                </c:pt>
                <c:pt idx="4854">
                  <c:v>3999.9999999994102</c:v>
                </c:pt>
                <c:pt idx="4855">
                  <c:v>3999.9999999994998</c:v>
                </c:pt>
                <c:pt idx="4856">
                  <c:v>4000.0000000006999</c:v>
                </c:pt>
                <c:pt idx="4857">
                  <c:v>4000.00000000008</c:v>
                </c:pt>
                <c:pt idx="4858">
                  <c:v>4000.0000000006298</c:v>
                </c:pt>
                <c:pt idx="4859">
                  <c:v>4000.0000000014002</c:v>
                </c:pt>
                <c:pt idx="4860">
                  <c:v>4000.0000000027198</c:v>
                </c:pt>
                <c:pt idx="4861">
                  <c:v>3999.9999999973102</c:v>
                </c:pt>
                <c:pt idx="4862">
                  <c:v>4000.00000000006</c:v>
                </c:pt>
                <c:pt idx="4863">
                  <c:v>4000.00000000005</c:v>
                </c:pt>
                <c:pt idx="4864">
                  <c:v>3999.9999999997799</c:v>
                </c:pt>
                <c:pt idx="4865">
                  <c:v>4000.0000000023301</c:v>
                </c:pt>
                <c:pt idx="4866">
                  <c:v>3999.99999999699</c:v>
                </c:pt>
                <c:pt idx="4867">
                  <c:v>4000.00000000316</c:v>
                </c:pt>
                <c:pt idx="4868">
                  <c:v>4000.0000000002301</c:v>
                </c:pt>
                <c:pt idx="4869">
                  <c:v>3999.9999999986699</c:v>
                </c:pt>
                <c:pt idx="4870">
                  <c:v>4000.0000000006198</c:v>
                </c:pt>
                <c:pt idx="4871">
                  <c:v>4000.00000000214</c:v>
                </c:pt>
                <c:pt idx="4872">
                  <c:v>3999.9999999985498</c:v>
                </c:pt>
                <c:pt idx="4873">
                  <c:v>3999.9999999957699</c:v>
                </c:pt>
                <c:pt idx="4874">
                  <c:v>4000.0000000086902</c:v>
                </c:pt>
                <c:pt idx="4875">
                  <c:v>3999.9999999952402</c:v>
                </c:pt>
                <c:pt idx="4876">
                  <c:v>4000.0000000027799</c:v>
                </c:pt>
                <c:pt idx="4877">
                  <c:v>3999.9999999976299</c:v>
                </c:pt>
                <c:pt idx="4878">
                  <c:v>4000.0000000048099</c:v>
                </c:pt>
                <c:pt idx="4879">
                  <c:v>3999.99999999694</c:v>
                </c:pt>
                <c:pt idx="4880">
                  <c:v>3999.9999999983602</c:v>
                </c:pt>
                <c:pt idx="4881">
                  <c:v>4000.0000000039699</c:v>
                </c:pt>
                <c:pt idx="4882">
                  <c:v>3999.9999999975198</c:v>
                </c:pt>
                <c:pt idx="4883">
                  <c:v>4000.0000000014502</c:v>
                </c:pt>
                <c:pt idx="4884">
                  <c:v>4000.0000000003301</c:v>
                </c:pt>
                <c:pt idx="4885">
                  <c:v>4000.0000000001901</c:v>
                </c:pt>
                <c:pt idx="4886">
                  <c:v>3999.99999999889</c:v>
                </c:pt>
                <c:pt idx="4887">
                  <c:v>4000.0000000034702</c:v>
                </c:pt>
                <c:pt idx="4888">
                  <c:v>3999.9999999994002</c:v>
                </c:pt>
                <c:pt idx="4889">
                  <c:v>3999.9999999982701</c:v>
                </c:pt>
                <c:pt idx="4890">
                  <c:v>4000.0000000028899</c:v>
                </c:pt>
                <c:pt idx="4891">
                  <c:v>3999.9999999984698</c:v>
                </c:pt>
                <c:pt idx="4892">
                  <c:v>4000.0000000025698</c:v>
                </c:pt>
                <c:pt idx="4893">
                  <c:v>3999.9999999975098</c:v>
                </c:pt>
                <c:pt idx="4894">
                  <c:v>4000.0000000023201</c:v>
                </c:pt>
                <c:pt idx="4895">
                  <c:v>3999.9999999972902</c:v>
                </c:pt>
                <c:pt idx="4896">
                  <c:v>4000.0000000017599</c:v>
                </c:pt>
                <c:pt idx="4897">
                  <c:v>4000.0000000025102</c:v>
                </c:pt>
                <c:pt idx="4898">
                  <c:v>4000.00000000212</c:v>
                </c:pt>
                <c:pt idx="4899">
                  <c:v>3999.9999999976799</c:v>
                </c:pt>
                <c:pt idx="4900">
                  <c:v>3999.9999999977099</c:v>
                </c:pt>
                <c:pt idx="4901">
                  <c:v>4000.0000000035302</c:v>
                </c:pt>
                <c:pt idx="4902">
                  <c:v>3999.9999999977399</c:v>
                </c:pt>
                <c:pt idx="4903">
                  <c:v>4000.0000000011801</c:v>
                </c:pt>
                <c:pt idx="4904">
                  <c:v>3999.9999999985398</c:v>
                </c:pt>
                <c:pt idx="4905">
                  <c:v>4000.0000000015302</c:v>
                </c:pt>
                <c:pt idx="4906">
                  <c:v>3999.9999999977599</c:v>
                </c:pt>
                <c:pt idx="4907">
                  <c:v>4000.0000000066002</c:v>
                </c:pt>
                <c:pt idx="4908">
                  <c:v>3999.9999999965498</c:v>
                </c:pt>
                <c:pt idx="4909">
                  <c:v>4000.0000000012001</c:v>
                </c:pt>
                <c:pt idx="4910">
                  <c:v>4000.0000000013501</c:v>
                </c:pt>
                <c:pt idx="4911">
                  <c:v>3999.9999999994502</c:v>
                </c:pt>
                <c:pt idx="4912">
                  <c:v>3999.99999999902</c:v>
                </c:pt>
                <c:pt idx="4913">
                  <c:v>4000.0000000007199</c:v>
                </c:pt>
                <c:pt idx="4914">
                  <c:v>3999.9999999985098</c:v>
                </c:pt>
                <c:pt idx="4915">
                  <c:v>4000.0000000055902</c:v>
                </c:pt>
                <c:pt idx="4916">
                  <c:v>3999.9999999965398</c:v>
                </c:pt>
                <c:pt idx="4917">
                  <c:v>3999.99999999887</c:v>
                </c:pt>
                <c:pt idx="4918">
                  <c:v>3999.9999999997199</c:v>
                </c:pt>
                <c:pt idx="4919">
                  <c:v>4000.0000000013101</c:v>
                </c:pt>
                <c:pt idx="4920">
                  <c:v>4000.0000000018099</c:v>
                </c:pt>
                <c:pt idx="4921">
                  <c:v>3999.9999999993302</c:v>
                </c:pt>
                <c:pt idx="4922">
                  <c:v>3999.9999999986198</c:v>
                </c:pt>
                <c:pt idx="4923">
                  <c:v>4000.0000000031</c:v>
                </c:pt>
                <c:pt idx="4924">
                  <c:v>3999.9999999987499</c:v>
                </c:pt>
                <c:pt idx="4925">
                  <c:v>4000.0000000002701</c:v>
                </c:pt>
                <c:pt idx="4926">
                  <c:v>4000.0000000013501</c:v>
                </c:pt>
                <c:pt idx="4927">
                  <c:v>4000.0000000018199</c:v>
                </c:pt>
                <c:pt idx="4928">
                  <c:v>4000.0000000011401</c:v>
                </c:pt>
                <c:pt idx="4929">
                  <c:v>3999.99999999491</c:v>
                </c:pt>
                <c:pt idx="4930">
                  <c:v>4000.0000000053001</c:v>
                </c:pt>
                <c:pt idx="4931">
                  <c:v>3999.99999999888</c:v>
                </c:pt>
                <c:pt idx="4932">
                  <c:v>3999.9999999986999</c:v>
                </c:pt>
                <c:pt idx="4933">
                  <c:v>3999.99999999994</c:v>
                </c:pt>
                <c:pt idx="4934">
                  <c:v>4000.0000000006899</c:v>
                </c:pt>
                <c:pt idx="4935">
                  <c:v>3999.9999999998699</c:v>
                </c:pt>
                <c:pt idx="4936">
                  <c:v>4000.0000000024802</c:v>
                </c:pt>
                <c:pt idx="4937">
                  <c:v>3999.9999999952302</c:v>
                </c:pt>
                <c:pt idx="4938">
                  <c:v>4000.00000000199</c:v>
                </c:pt>
                <c:pt idx="4939">
                  <c:v>4000.0000000012201</c:v>
                </c:pt>
                <c:pt idx="4940">
                  <c:v>4000.00000000107</c:v>
                </c:pt>
                <c:pt idx="4941">
                  <c:v>4000.00000000005</c:v>
                </c:pt>
                <c:pt idx="4942">
                  <c:v>3999.99999999682</c:v>
                </c:pt>
                <c:pt idx="4943">
                  <c:v>4000.0000000008899</c:v>
                </c:pt>
                <c:pt idx="4944">
                  <c:v>4000.0000000014002</c:v>
                </c:pt>
                <c:pt idx="4945">
                  <c:v>4000.00000000405</c:v>
                </c:pt>
                <c:pt idx="4946">
                  <c:v>3999.9999999975298</c:v>
                </c:pt>
                <c:pt idx="4947">
                  <c:v>3999.9999999998699</c:v>
                </c:pt>
                <c:pt idx="4948">
                  <c:v>3999.9999999997299</c:v>
                </c:pt>
                <c:pt idx="4949">
                  <c:v>4000.00000000108</c:v>
                </c:pt>
                <c:pt idx="4950">
                  <c:v>4000.0000000016998</c:v>
                </c:pt>
                <c:pt idx="4951">
                  <c:v>3999.9999999995098</c:v>
                </c:pt>
                <c:pt idx="4952">
                  <c:v>4000.0000000008399</c:v>
                </c:pt>
                <c:pt idx="4953">
                  <c:v>3999.9999999986599</c:v>
                </c:pt>
                <c:pt idx="4954">
                  <c:v>4000.0000000025798</c:v>
                </c:pt>
                <c:pt idx="4955">
                  <c:v>3999.9999999985698</c:v>
                </c:pt>
                <c:pt idx="4956">
                  <c:v>3999.99999999996</c:v>
                </c:pt>
                <c:pt idx="4957">
                  <c:v>4000.0000000025002</c:v>
                </c:pt>
                <c:pt idx="4958">
                  <c:v>3999.9999999986298</c:v>
                </c:pt>
                <c:pt idx="4959">
                  <c:v>4000.0000000005998</c:v>
                </c:pt>
                <c:pt idx="4960">
                  <c:v>3999.9999999980901</c:v>
                </c:pt>
                <c:pt idx="4961">
                  <c:v>4000.0000000033401</c:v>
                </c:pt>
                <c:pt idx="4962">
                  <c:v>3999.9999999965598</c:v>
                </c:pt>
                <c:pt idx="4963">
                  <c:v>4000.0000000024402</c:v>
                </c:pt>
                <c:pt idx="4964">
                  <c:v>4000.0000000005998</c:v>
                </c:pt>
                <c:pt idx="4965">
                  <c:v>3999.9999999992201</c:v>
                </c:pt>
                <c:pt idx="4966">
                  <c:v>4000.0000000015898</c:v>
                </c:pt>
                <c:pt idx="4967">
                  <c:v>3999.9999999977999</c:v>
                </c:pt>
                <c:pt idx="4968">
                  <c:v>4000.0000000035998</c:v>
                </c:pt>
                <c:pt idx="4969">
                  <c:v>3999.999999998</c:v>
                </c:pt>
                <c:pt idx="4970">
                  <c:v>4000.0000000007299</c:v>
                </c:pt>
                <c:pt idx="4971">
                  <c:v>4000.0000000005598</c:v>
                </c:pt>
                <c:pt idx="4972">
                  <c:v>3999.9999999991701</c:v>
                </c:pt>
                <c:pt idx="4973">
                  <c:v>4000.0000000023701</c:v>
                </c:pt>
                <c:pt idx="4974">
                  <c:v>3999.9999999981001</c:v>
                </c:pt>
                <c:pt idx="4975">
                  <c:v>3999.9999999995098</c:v>
                </c:pt>
                <c:pt idx="4976">
                  <c:v>3999.9999999998199</c:v>
                </c:pt>
                <c:pt idx="4977">
                  <c:v>4000.0000000007699</c:v>
                </c:pt>
                <c:pt idx="4978">
                  <c:v>3999.9999999993001</c:v>
                </c:pt>
                <c:pt idx="4979">
                  <c:v>3999.99999999799</c:v>
                </c:pt>
                <c:pt idx="4980">
                  <c:v>4000.0000000044301</c:v>
                </c:pt>
                <c:pt idx="4981">
                  <c:v>3999.9999999993001</c:v>
                </c:pt>
                <c:pt idx="4982">
                  <c:v>4000.0000000018199</c:v>
                </c:pt>
                <c:pt idx="4983">
                  <c:v>3999.9999999983502</c:v>
                </c:pt>
                <c:pt idx="4984">
                  <c:v>4000.0000000032101</c:v>
                </c:pt>
                <c:pt idx="4985">
                  <c:v>3999.99999999787</c:v>
                </c:pt>
                <c:pt idx="4986">
                  <c:v>3999.9999999988599</c:v>
                </c:pt>
                <c:pt idx="4987">
                  <c:v>4000.0000000016698</c:v>
                </c:pt>
                <c:pt idx="4988">
                  <c:v>3999.9999999985998</c:v>
                </c:pt>
                <c:pt idx="4989">
                  <c:v>4000.00000000311</c:v>
                </c:pt>
                <c:pt idx="4990">
                  <c:v>3999.9999999991301</c:v>
                </c:pt>
                <c:pt idx="4991">
                  <c:v>4000.0000000001201</c:v>
                </c:pt>
                <c:pt idx="4992">
                  <c:v>3999.9999999983502</c:v>
                </c:pt>
                <c:pt idx="4993">
                  <c:v>4000.0000000026098</c:v>
                </c:pt>
                <c:pt idx="4994">
                  <c:v>4000.0000000007499</c:v>
                </c:pt>
                <c:pt idx="4995">
                  <c:v>4000.0000000002201</c:v>
                </c:pt>
                <c:pt idx="4996">
                  <c:v>3999.99999999785</c:v>
                </c:pt>
                <c:pt idx="4997">
                  <c:v>4000.0000000002501</c:v>
                </c:pt>
                <c:pt idx="4998">
                  <c:v>4000.0000000026098</c:v>
                </c:pt>
                <c:pt idx="4999">
                  <c:v>3999.99999999592</c:v>
                </c:pt>
                <c:pt idx="5000">
                  <c:v>4000.00000000399</c:v>
                </c:pt>
                <c:pt idx="5001">
                  <c:v>3999.9999999996398</c:v>
                </c:pt>
                <c:pt idx="5002">
                  <c:v>4000.0000000007999</c:v>
                </c:pt>
                <c:pt idx="5003">
                  <c:v>3999.9999999981601</c:v>
                </c:pt>
                <c:pt idx="5004">
                  <c:v>3999.99999999993</c:v>
                </c:pt>
                <c:pt idx="5005">
                  <c:v>4000.0000000023301</c:v>
                </c:pt>
                <c:pt idx="5006">
                  <c:v>4000.00000000102</c:v>
                </c:pt>
                <c:pt idx="5007">
                  <c:v>3999.9999999983602</c:v>
                </c:pt>
                <c:pt idx="5008">
                  <c:v>4000.0000000014902</c:v>
                </c:pt>
                <c:pt idx="5009">
                  <c:v>3999.9999999980901</c:v>
                </c:pt>
                <c:pt idx="5010">
                  <c:v>4000.0000000022801</c:v>
                </c:pt>
                <c:pt idx="5011">
                  <c:v>4000.0000000014302</c:v>
                </c:pt>
                <c:pt idx="5012">
                  <c:v>3999.9999999963702</c:v>
                </c:pt>
                <c:pt idx="5013">
                  <c:v>4000.0000000025402</c:v>
                </c:pt>
                <c:pt idx="5014">
                  <c:v>4000.0000000017399</c:v>
                </c:pt>
                <c:pt idx="5015">
                  <c:v>4000.0000000004502</c:v>
                </c:pt>
                <c:pt idx="5016">
                  <c:v>3999.9999999957699</c:v>
                </c:pt>
                <c:pt idx="5017">
                  <c:v>4000.0000000022001</c:v>
                </c:pt>
                <c:pt idx="5018">
                  <c:v>3999.9999999973902</c:v>
                </c:pt>
                <c:pt idx="5019">
                  <c:v>4000.0000000031901</c:v>
                </c:pt>
                <c:pt idx="5020">
                  <c:v>4000.0000000007899</c:v>
                </c:pt>
                <c:pt idx="5021">
                  <c:v>4000.0000000018399</c:v>
                </c:pt>
                <c:pt idx="5022">
                  <c:v>3999.99999999787</c:v>
                </c:pt>
                <c:pt idx="5023">
                  <c:v>4000.00000000202</c:v>
                </c:pt>
                <c:pt idx="5024">
                  <c:v>3999.9999999962301</c:v>
                </c:pt>
                <c:pt idx="5025">
                  <c:v>4000.0000000007599</c:v>
                </c:pt>
                <c:pt idx="5026">
                  <c:v>4000.0000000046998</c:v>
                </c:pt>
                <c:pt idx="5027">
                  <c:v>3999.9999999964698</c:v>
                </c:pt>
                <c:pt idx="5028">
                  <c:v>4000.0000000026498</c:v>
                </c:pt>
                <c:pt idx="5029">
                  <c:v>3999.99999999891</c:v>
                </c:pt>
                <c:pt idx="5030">
                  <c:v>4000.0000000008999</c:v>
                </c:pt>
                <c:pt idx="5031">
                  <c:v>3999.9999999966699</c:v>
                </c:pt>
                <c:pt idx="5032">
                  <c:v>4000.0000000006698</c:v>
                </c:pt>
                <c:pt idx="5033">
                  <c:v>4000.0000000006598</c:v>
                </c:pt>
                <c:pt idx="5034">
                  <c:v>4000.0000000027098</c:v>
                </c:pt>
                <c:pt idx="5035">
                  <c:v>3999.9999999973902</c:v>
                </c:pt>
                <c:pt idx="5036">
                  <c:v>4000.0000000018699</c:v>
                </c:pt>
                <c:pt idx="5037">
                  <c:v>4000.0000000022601</c:v>
                </c:pt>
                <c:pt idx="5038">
                  <c:v>3999.9999999992101</c:v>
                </c:pt>
                <c:pt idx="5039">
                  <c:v>3999.9999999970701</c:v>
                </c:pt>
                <c:pt idx="5040">
                  <c:v>4000.00000000105</c:v>
                </c:pt>
                <c:pt idx="5041">
                  <c:v>4000.0000000028499</c:v>
                </c:pt>
                <c:pt idx="5042">
                  <c:v>4000.00000000198</c:v>
                </c:pt>
                <c:pt idx="5043">
                  <c:v>3999.9999999981001</c:v>
                </c:pt>
                <c:pt idx="5044">
                  <c:v>4000.0000000015002</c:v>
                </c:pt>
                <c:pt idx="5045">
                  <c:v>3999.9999999974498</c:v>
                </c:pt>
                <c:pt idx="5046">
                  <c:v>4000.0000000005498</c:v>
                </c:pt>
                <c:pt idx="5047">
                  <c:v>3999.9999999984898</c:v>
                </c:pt>
                <c:pt idx="5048">
                  <c:v>4000.00000000215</c:v>
                </c:pt>
                <c:pt idx="5049">
                  <c:v>4000.00000000316</c:v>
                </c:pt>
                <c:pt idx="5050">
                  <c:v>3999.9999999962502</c:v>
                </c:pt>
                <c:pt idx="5051">
                  <c:v>4000.0000000017799</c:v>
                </c:pt>
                <c:pt idx="5052">
                  <c:v>4000.00000000003</c:v>
                </c:pt>
                <c:pt idx="5053">
                  <c:v>3999.9999999973502</c:v>
                </c:pt>
                <c:pt idx="5054">
                  <c:v>4000.00000000315</c:v>
                </c:pt>
                <c:pt idx="5055">
                  <c:v>3999.99999999789</c:v>
                </c:pt>
                <c:pt idx="5056">
                  <c:v>4000.0000000003502</c:v>
                </c:pt>
                <c:pt idx="5057">
                  <c:v>4000.00000000104</c:v>
                </c:pt>
                <c:pt idx="5058">
                  <c:v>4000.0000000021801</c:v>
                </c:pt>
                <c:pt idx="5059">
                  <c:v>3999.9999999986499</c:v>
                </c:pt>
                <c:pt idx="5060">
                  <c:v>3999.99999999903</c:v>
                </c:pt>
                <c:pt idx="5061">
                  <c:v>4000.000000003</c:v>
                </c:pt>
                <c:pt idx="5062">
                  <c:v>3999.9999999985198</c:v>
                </c:pt>
                <c:pt idx="5063">
                  <c:v>3999.9999999994802</c:v>
                </c:pt>
                <c:pt idx="5064">
                  <c:v>4000.00000000103</c:v>
                </c:pt>
                <c:pt idx="5065">
                  <c:v>3999.9999999981801</c:v>
                </c:pt>
                <c:pt idx="5066">
                  <c:v>4000.0000000021701</c:v>
                </c:pt>
                <c:pt idx="5067">
                  <c:v>4000.00000000001</c:v>
                </c:pt>
                <c:pt idx="5068">
                  <c:v>4000.0000000006798</c:v>
                </c:pt>
                <c:pt idx="5069">
                  <c:v>4000.0000000005002</c:v>
                </c:pt>
                <c:pt idx="5070">
                  <c:v>3999.9999999985498</c:v>
                </c:pt>
                <c:pt idx="5071">
                  <c:v>4000.0000000003402</c:v>
                </c:pt>
                <c:pt idx="5072">
                  <c:v>4000.0000000044702</c:v>
                </c:pt>
                <c:pt idx="5073">
                  <c:v>3999.9999999963902</c:v>
                </c:pt>
                <c:pt idx="5074">
                  <c:v>4000.0000000003301</c:v>
                </c:pt>
                <c:pt idx="5075">
                  <c:v>3999.9999999987999</c:v>
                </c:pt>
                <c:pt idx="5076">
                  <c:v>4000.0000000018099</c:v>
                </c:pt>
                <c:pt idx="5077">
                  <c:v>3999.9999999995898</c:v>
                </c:pt>
                <c:pt idx="5078">
                  <c:v>3999.9999999987499</c:v>
                </c:pt>
                <c:pt idx="5079">
                  <c:v>4000.00000000312</c:v>
                </c:pt>
                <c:pt idx="5080">
                  <c:v>3999.9999999974998</c:v>
                </c:pt>
                <c:pt idx="5081">
                  <c:v>4000.0000000032701</c:v>
                </c:pt>
                <c:pt idx="5082">
                  <c:v>4000.00000000206</c:v>
                </c:pt>
                <c:pt idx="5083">
                  <c:v>3999.99999999592</c:v>
                </c:pt>
                <c:pt idx="5084">
                  <c:v>3999.99999999689</c:v>
                </c:pt>
                <c:pt idx="5085">
                  <c:v>4000.0000000058299</c:v>
                </c:pt>
                <c:pt idx="5086">
                  <c:v>3999.9999999981201</c:v>
                </c:pt>
                <c:pt idx="5087">
                  <c:v>4000.0000000005598</c:v>
                </c:pt>
                <c:pt idx="5088">
                  <c:v>3999.99999999892</c:v>
                </c:pt>
                <c:pt idx="5089">
                  <c:v>3999.9999999987899</c:v>
                </c:pt>
                <c:pt idx="5090">
                  <c:v>4000.0000000034302</c:v>
                </c:pt>
                <c:pt idx="5091">
                  <c:v>3999.9999999998599</c:v>
                </c:pt>
                <c:pt idx="5092">
                  <c:v>3999.9999999995198</c:v>
                </c:pt>
                <c:pt idx="5093">
                  <c:v>4000.0000000016498</c:v>
                </c:pt>
                <c:pt idx="5094">
                  <c:v>4000.00000000008</c:v>
                </c:pt>
                <c:pt idx="5095">
                  <c:v>3999.9999999981901</c:v>
                </c:pt>
                <c:pt idx="5096">
                  <c:v>4000.0000000023801</c:v>
                </c:pt>
                <c:pt idx="5097">
                  <c:v>3999.9999999972401</c:v>
                </c:pt>
                <c:pt idx="5098">
                  <c:v>4000.0000000004902</c:v>
                </c:pt>
                <c:pt idx="5099">
                  <c:v>4000.00000000312</c:v>
                </c:pt>
                <c:pt idx="5100">
                  <c:v>3999.9999999984602</c:v>
                </c:pt>
                <c:pt idx="5101">
                  <c:v>3999.9999999988199</c:v>
                </c:pt>
                <c:pt idx="5102">
                  <c:v>4000.0000000006198</c:v>
                </c:pt>
                <c:pt idx="5103">
                  <c:v>4000.00000000194</c:v>
                </c:pt>
                <c:pt idx="5104">
                  <c:v>3999.9999999971601</c:v>
                </c:pt>
                <c:pt idx="5105">
                  <c:v>4000.0000000037198</c:v>
                </c:pt>
                <c:pt idx="5106">
                  <c:v>3999.999999998</c:v>
                </c:pt>
                <c:pt idx="5107">
                  <c:v>4000.0000000023601</c:v>
                </c:pt>
                <c:pt idx="5108">
                  <c:v>4000.0000000001501</c:v>
                </c:pt>
                <c:pt idx="5109">
                  <c:v>3999.9999999988499</c:v>
                </c:pt>
                <c:pt idx="5110">
                  <c:v>3999.9999999967699</c:v>
                </c:pt>
                <c:pt idx="5111">
                  <c:v>4000.00000000105</c:v>
                </c:pt>
                <c:pt idx="5112">
                  <c:v>4000.0000000026798</c:v>
                </c:pt>
                <c:pt idx="5113">
                  <c:v>4000.0000000016698</c:v>
                </c:pt>
                <c:pt idx="5114">
                  <c:v>3999.9999999934398</c:v>
                </c:pt>
                <c:pt idx="5115">
                  <c:v>4000.00000000617</c:v>
                </c:pt>
                <c:pt idx="5116">
                  <c:v>3999.9999999993502</c:v>
                </c:pt>
                <c:pt idx="5117">
                  <c:v>4000.00000000006</c:v>
                </c:pt>
                <c:pt idx="5118">
                  <c:v>3999.99999999901</c:v>
                </c:pt>
                <c:pt idx="5119">
                  <c:v>4000.00000000112</c:v>
                </c:pt>
                <c:pt idx="5120">
                  <c:v>3999.9999999981301</c:v>
                </c:pt>
                <c:pt idx="5121">
                  <c:v>4000.0000000012501</c:v>
                </c:pt>
                <c:pt idx="5122">
                  <c:v>4000.00000000108</c:v>
                </c:pt>
                <c:pt idx="5123">
                  <c:v>4000.0000000042801</c:v>
                </c:pt>
                <c:pt idx="5124">
                  <c:v>3999.9999999963602</c:v>
                </c:pt>
                <c:pt idx="5125">
                  <c:v>4000.0000000012901</c:v>
                </c:pt>
                <c:pt idx="5126">
                  <c:v>4000.0000000003502</c:v>
                </c:pt>
                <c:pt idx="5127">
                  <c:v>3999.9999999976499</c:v>
                </c:pt>
                <c:pt idx="5128">
                  <c:v>4000.0000000014402</c:v>
                </c:pt>
                <c:pt idx="5129">
                  <c:v>4000.00000000006</c:v>
                </c:pt>
                <c:pt idx="5130">
                  <c:v>3999.9999999964298</c:v>
                </c:pt>
                <c:pt idx="5131">
                  <c:v>4000.0000000015302</c:v>
                </c:pt>
                <c:pt idx="5132">
                  <c:v>4000.0000000015202</c:v>
                </c:pt>
                <c:pt idx="5133">
                  <c:v>3999.9999999996498</c:v>
                </c:pt>
                <c:pt idx="5134">
                  <c:v>4000.0000000008999</c:v>
                </c:pt>
                <c:pt idx="5135">
                  <c:v>3999.9999999985298</c:v>
                </c:pt>
                <c:pt idx="5136">
                  <c:v>3999.99999999991</c:v>
                </c:pt>
                <c:pt idx="5137">
                  <c:v>4000.0000000024202</c:v>
                </c:pt>
                <c:pt idx="5138">
                  <c:v>4000.0000000012301</c:v>
                </c:pt>
                <c:pt idx="5139">
                  <c:v>3999.9999999985598</c:v>
                </c:pt>
                <c:pt idx="5140">
                  <c:v>3999.99999999897</c:v>
                </c:pt>
                <c:pt idx="5141">
                  <c:v>4000.00000000311</c:v>
                </c:pt>
                <c:pt idx="5142">
                  <c:v>3999.99999999896</c:v>
                </c:pt>
                <c:pt idx="5143">
                  <c:v>4000.0000000018499</c:v>
                </c:pt>
                <c:pt idx="5144">
                  <c:v>3999.9999999993001</c:v>
                </c:pt>
                <c:pt idx="5145">
                  <c:v>3999.9999999991301</c:v>
                </c:pt>
                <c:pt idx="5146">
                  <c:v>3999.9999999995998</c:v>
                </c:pt>
                <c:pt idx="5147">
                  <c:v>4000.0000000023601</c:v>
                </c:pt>
                <c:pt idx="5148">
                  <c:v>3999.9999999952402</c:v>
                </c:pt>
                <c:pt idx="5149">
                  <c:v>4000.0000000045602</c:v>
                </c:pt>
                <c:pt idx="5150">
                  <c:v>4000.0000000003702</c:v>
                </c:pt>
                <c:pt idx="5151">
                  <c:v>3999.9999999986799</c:v>
                </c:pt>
                <c:pt idx="5152">
                  <c:v>4000.0000000013601</c:v>
                </c:pt>
                <c:pt idx="5153">
                  <c:v>3999.9999999983302</c:v>
                </c:pt>
                <c:pt idx="5154">
                  <c:v>3999.9999999976899</c:v>
                </c:pt>
                <c:pt idx="5155">
                  <c:v>4000.0000000044702</c:v>
                </c:pt>
                <c:pt idx="5156">
                  <c:v>3999.9999999965999</c:v>
                </c:pt>
                <c:pt idx="5157">
                  <c:v>4000.0000000024302</c:v>
                </c:pt>
                <c:pt idx="5158">
                  <c:v>3999.9999999985898</c:v>
                </c:pt>
                <c:pt idx="5159">
                  <c:v>4000.00000000009</c:v>
                </c:pt>
                <c:pt idx="5160">
                  <c:v>3999.9999999994302</c:v>
                </c:pt>
                <c:pt idx="5161">
                  <c:v>4000.0000000035402</c:v>
                </c:pt>
                <c:pt idx="5162">
                  <c:v>4000.0000000001501</c:v>
                </c:pt>
                <c:pt idx="5163">
                  <c:v>3999.9999999992601</c:v>
                </c:pt>
                <c:pt idx="5164">
                  <c:v>4000.0000000013702</c:v>
                </c:pt>
                <c:pt idx="5165">
                  <c:v>3999.99999999993</c:v>
                </c:pt>
                <c:pt idx="5166">
                  <c:v>3999.9999999957799</c:v>
                </c:pt>
                <c:pt idx="5167">
                  <c:v>4000.0000000023601</c:v>
                </c:pt>
                <c:pt idx="5168">
                  <c:v>4000.0000000014002</c:v>
                </c:pt>
                <c:pt idx="5169">
                  <c:v>3999.9999999991901</c:v>
                </c:pt>
                <c:pt idx="5170">
                  <c:v>3999.9999999981301</c:v>
                </c:pt>
                <c:pt idx="5171">
                  <c:v>4000.0000000042401</c:v>
                </c:pt>
                <c:pt idx="5172">
                  <c:v>3999.9999999981301</c:v>
                </c:pt>
                <c:pt idx="5173">
                  <c:v>4000.0000000015102</c:v>
                </c:pt>
                <c:pt idx="5174">
                  <c:v>3999.9999999987699</c:v>
                </c:pt>
                <c:pt idx="5175">
                  <c:v>4000.0000000018099</c:v>
                </c:pt>
                <c:pt idx="5176">
                  <c:v>3999.9999999974302</c:v>
                </c:pt>
                <c:pt idx="5177">
                  <c:v>4000.0000000038499</c:v>
                </c:pt>
                <c:pt idx="5178">
                  <c:v>3999.9999999973502</c:v>
                </c:pt>
                <c:pt idx="5179">
                  <c:v>3999.9999999987599</c:v>
                </c:pt>
                <c:pt idx="5180">
                  <c:v>4000.0000000015698</c:v>
                </c:pt>
                <c:pt idx="5181">
                  <c:v>3999.9999999996198</c:v>
                </c:pt>
                <c:pt idx="5182">
                  <c:v>4000.0000000036698</c:v>
                </c:pt>
                <c:pt idx="5183">
                  <c:v>3999.9999999984998</c:v>
                </c:pt>
                <c:pt idx="5184">
                  <c:v>3999.9999999993202</c:v>
                </c:pt>
                <c:pt idx="5185">
                  <c:v>4000.0000000002301</c:v>
                </c:pt>
                <c:pt idx="5186">
                  <c:v>3999.9999999983802</c:v>
                </c:pt>
                <c:pt idx="5187">
                  <c:v>4000.0000000034902</c:v>
                </c:pt>
                <c:pt idx="5188">
                  <c:v>3999.99999999704</c:v>
                </c:pt>
                <c:pt idx="5189">
                  <c:v>4000.00000000103</c:v>
                </c:pt>
                <c:pt idx="5190">
                  <c:v>3999.99999999897</c:v>
                </c:pt>
                <c:pt idx="5191">
                  <c:v>4000.0000000009099</c:v>
                </c:pt>
                <c:pt idx="5192">
                  <c:v>4000.0000000001801</c:v>
                </c:pt>
                <c:pt idx="5193">
                  <c:v>4000.00000000008</c:v>
                </c:pt>
                <c:pt idx="5194">
                  <c:v>4000.0000000026098</c:v>
                </c:pt>
                <c:pt idx="5195">
                  <c:v>3999.9999999965898</c:v>
                </c:pt>
                <c:pt idx="5196">
                  <c:v>4000.0000000017899</c:v>
                </c:pt>
                <c:pt idx="5197">
                  <c:v>4000.0000000004202</c:v>
                </c:pt>
                <c:pt idx="5198">
                  <c:v>4000.0000000015302</c:v>
                </c:pt>
                <c:pt idx="5199">
                  <c:v>4000.0000000004702</c:v>
                </c:pt>
                <c:pt idx="5200">
                  <c:v>3999.9999999982501</c:v>
                </c:pt>
                <c:pt idx="5201">
                  <c:v>4000.00000000298</c:v>
                </c:pt>
                <c:pt idx="5202">
                  <c:v>3999.99999999806</c:v>
                </c:pt>
                <c:pt idx="5203">
                  <c:v>4000.0000000022601</c:v>
                </c:pt>
                <c:pt idx="5204">
                  <c:v>3999.9999999951101</c:v>
                </c:pt>
                <c:pt idx="5205">
                  <c:v>4000.0000000023401</c:v>
                </c:pt>
                <c:pt idx="5206">
                  <c:v>4000.0000000022901</c:v>
                </c:pt>
                <c:pt idx="5207">
                  <c:v>4000.0000000003001</c:v>
                </c:pt>
                <c:pt idx="5208">
                  <c:v>3999.9999999985098</c:v>
                </c:pt>
                <c:pt idx="5209">
                  <c:v>3999.9999999983002</c:v>
                </c:pt>
                <c:pt idx="5210">
                  <c:v>4000.0000000001301</c:v>
                </c:pt>
                <c:pt idx="5211">
                  <c:v>4000.0000000007299</c:v>
                </c:pt>
                <c:pt idx="5212">
                  <c:v>3999.9999999998099</c:v>
                </c:pt>
                <c:pt idx="5213">
                  <c:v>4000.00000000007</c:v>
                </c:pt>
                <c:pt idx="5214">
                  <c:v>4000.0000000015798</c:v>
                </c:pt>
                <c:pt idx="5215">
                  <c:v>3999.9999999955598</c:v>
                </c:pt>
                <c:pt idx="5216">
                  <c:v>4000.0000000065202</c:v>
                </c:pt>
                <c:pt idx="5217">
                  <c:v>3999.9999999992601</c:v>
                </c:pt>
                <c:pt idx="5218">
                  <c:v>3999.9999999988099</c:v>
                </c:pt>
                <c:pt idx="5219">
                  <c:v>3999.9999999973902</c:v>
                </c:pt>
                <c:pt idx="5220">
                  <c:v>3999.9999999997099</c:v>
                </c:pt>
                <c:pt idx="5221">
                  <c:v>4000.0000000019099</c:v>
                </c:pt>
                <c:pt idx="5222">
                  <c:v>4000.0000000006398</c:v>
                </c:pt>
                <c:pt idx="5223">
                  <c:v>3999.9999999986198</c:v>
                </c:pt>
                <c:pt idx="5224">
                  <c:v>4000.0000000027799</c:v>
                </c:pt>
                <c:pt idx="5225">
                  <c:v>3999.9999999982401</c:v>
                </c:pt>
                <c:pt idx="5226">
                  <c:v>3999.9999999998599</c:v>
                </c:pt>
                <c:pt idx="5227">
                  <c:v>4000.0000000005898</c:v>
                </c:pt>
                <c:pt idx="5228">
                  <c:v>4000.0000000025698</c:v>
                </c:pt>
                <c:pt idx="5229">
                  <c:v>3999.9999999995298</c:v>
                </c:pt>
                <c:pt idx="5230">
                  <c:v>3999.99999999894</c:v>
                </c:pt>
                <c:pt idx="5231">
                  <c:v>3999.99999999898</c:v>
                </c:pt>
                <c:pt idx="5232">
                  <c:v>4000.0000000028499</c:v>
                </c:pt>
                <c:pt idx="5233">
                  <c:v>3999.9999999985998</c:v>
                </c:pt>
                <c:pt idx="5234">
                  <c:v>4000.0000000007699</c:v>
                </c:pt>
                <c:pt idx="5235">
                  <c:v>4000.0000000013902</c:v>
                </c:pt>
                <c:pt idx="5236">
                  <c:v>3999.9999999993202</c:v>
                </c:pt>
                <c:pt idx="5237">
                  <c:v>3999.9999999985098</c:v>
                </c:pt>
                <c:pt idx="5238">
                  <c:v>4000.0000000016198</c:v>
                </c:pt>
                <c:pt idx="5239">
                  <c:v>3999.99999999898</c:v>
                </c:pt>
                <c:pt idx="5240">
                  <c:v>3999.99999999692</c:v>
                </c:pt>
                <c:pt idx="5241">
                  <c:v>4000.0000000035998</c:v>
                </c:pt>
                <c:pt idx="5242">
                  <c:v>3999.99999999907</c:v>
                </c:pt>
                <c:pt idx="5243">
                  <c:v>4000.0000000001501</c:v>
                </c:pt>
                <c:pt idx="5244">
                  <c:v>3999.9999999993402</c:v>
                </c:pt>
                <c:pt idx="5245">
                  <c:v>4000.0000000033601</c:v>
                </c:pt>
                <c:pt idx="5246">
                  <c:v>3999.9999999961001</c:v>
                </c:pt>
                <c:pt idx="5247">
                  <c:v>4000.00000000111</c:v>
                </c:pt>
                <c:pt idx="5248">
                  <c:v>4000.0000000013301</c:v>
                </c:pt>
                <c:pt idx="5249">
                  <c:v>3999.9999999998699</c:v>
                </c:pt>
                <c:pt idx="5250">
                  <c:v>4000.0000000021</c:v>
                </c:pt>
                <c:pt idx="5251">
                  <c:v>3999.99999999992</c:v>
                </c:pt>
                <c:pt idx="5252">
                  <c:v>3999.9999999992201</c:v>
                </c:pt>
                <c:pt idx="5253">
                  <c:v>4000.0000000001301</c:v>
                </c:pt>
                <c:pt idx="5254">
                  <c:v>3999.9999999965598</c:v>
                </c:pt>
                <c:pt idx="5255">
                  <c:v>4000.0000000046498</c:v>
                </c:pt>
                <c:pt idx="5256">
                  <c:v>3999.9999999962101</c:v>
                </c:pt>
                <c:pt idx="5257">
                  <c:v>4000.0000000032601</c:v>
                </c:pt>
                <c:pt idx="5258">
                  <c:v>3999.9999999970601</c:v>
                </c:pt>
                <c:pt idx="5259">
                  <c:v>4000.0000000035802</c:v>
                </c:pt>
                <c:pt idx="5260">
                  <c:v>3999.9999999973702</c:v>
                </c:pt>
                <c:pt idx="5261">
                  <c:v>4000.0000000013301</c:v>
                </c:pt>
                <c:pt idx="5262">
                  <c:v>3999.99999999994</c:v>
                </c:pt>
                <c:pt idx="5263">
                  <c:v>4000.0000000012901</c:v>
                </c:pt>
                <c:pt idx="5264">
                  <c:v>3999.9999999977799</c:v>
                </c:pt>
                <c:pt idx="5265">
                  <c:v>4000.0000000004002</c:v>
                </c:pt>
                <c:pt idx="5266">
                  <c:v>4000.0000000011</c:v>
                </c:pt>
                <c:pt idx="5267">
                  <c:v>4000.00000000011</c:v>
                </c:pt>
                <c:pt idx="5268">
                  <c:v>3999.9999999992901</c:v>
                </c:pt>
                <c:pt idx="5269">
                  <c:v>4000.000000002</c:v>
                </c:pt>
                <c:pt idx="5270">
                  <c:v>3999.9999999964798</c:v>
                </c:pt>
                <c:pt idx="5271">
                  <c:v>4000.0000000024102</c:v>
                </c:pt>
                <c:pt idx="5272">
                  <c:v>3999.9999999985998</c:v>
                </c:pt>
                <c:pt idx="5273">
                  <c:v>4000.0000000004302</c:v>
                </c:pt>
                <c:pt idx="5274">
                  <c:v>4000.0000000007799</c:v>
                </c:pt>
                <c:pt idx="5275">
                  <c:v>4000.0000000017899</c:v>
                </c:pt>
                <c:pt idx="5276">
                  <c:v>3999.99999999897</c:v>
                </c:pt>
                <c:pt idx="5277">
                  <c:v>3999.9999999984002</c:v>
                </c:pt>
                <c:pt idx="5278">
                  <c:v>4000.0000000024902</c:v>
                </c:pt>
                <c:pt idx="5279">
                  <c:v>3999.9999999987599</c:v>
                </c:pt>
                <c:pt idx="5280">
                  <c:v>4000.00000000102</c:v>
                </c:pt>
                <c:pt idx="5281">
                  <c:v>3999.9999999995798</c:v>
                </c:pt>
                <c:pt idx="5282">
                  <c:v>4000.0000000027499</c:v>
                </c:pt>
                <c:pt idx="5283">
                  <c:v>3999.9999999981101</c:v>
                </c:pt>
                <c:pt idx="5284">
                  <c:v>3999.9999999999</c:v>
                </c:pt>
                <c:pt idx="5285">
                  <c:v>4000.0000000013301</c:v>
                </c:pt>
                <c:pt idx="5286">
                  <c:v>4000.0000000007499</c:v>
                </c:pt>
                <c:pt idx="5287">
                  <c:v>3999.9999999950301</c:v>
                </c:pt>
                <c:pt idx="5288">
                  <c:v>4000.0000000066002</c:v>
                </c:pt>
                <c:pt idx="5289">
                  <c:v>3999.999999997</c:v>
                </c:pt>
                <c:pt idx="5290">
                  <c:v>4000.0000000002401</c:v>
                </c:pt>
                <c:pt idx="5291">
                  <c:v>4000.0000000016498</c:v>
                </c:pt>
                <c:pt idx="5292">
                  <c:v>3999.9999999980801</c:v>
                </c:pt>
                <c:pt idx="5293">
                  <c:v>4000.0000000014602</c:v>
                </c:pt>
                <c:pt idx="5294">
                  <c:v>3999.9999999987999</c:v>
                </c:pt>
                <c:pt idx="5295">
                  <c:v>3999.9999999991801</c:v>
                </c:pt>
                <c:pt idx="5296">
                  <c:v>3999.9999999986098</c:v>
                </c:pt>
                <c:pt idx="5297">
                  <c:v>4000.0000000016298</c:v>
                </c:pt>
                <c:pt idx="5298">
                  <c:v>3999.9999999987299</c:v>
                </c:pt>
                <c:pt idx="5299">
                  <c:v>4000.0000000015302</c:v>
                </c:pt>
                <c:pt idx="5300">
                  <c:v>3999.9999999997699</c:v>
                </c:pt>
                <c:pt idx="5301">
                  <c:v>4000.0000000024102</c:v>
                </c:pt>
                <c:pt idx="5302">
                  <c:v>3999.9999999976599</c:v>
                </c:pt>
                <c:pt idx="5303">
                  <c:v>4000.0000000008099</c:v>
                </c:pt>
                <c:pt idx="5304">
                  <c:v>4000.0000000001201</c:v>
                </c:pt>
                <c:pt idx="5305">
                  <c:v>3999.9999999993502</c:v>
                </c:pt>
                <c:pt idx="5306">
                  <c:v>4000.0000000037899</c:v>
                </c:pt>
                <c:pt idx="5307">
                  <c:v>3999.99999999687</c:v>
                </c:pt>
                <c:pt idx="5308">
                  <c:v>4000.00000000196</c:v>
                </c:pt>
                <c:pt idx="5309">
                  <c:v>3999.9999999992501</c:v>
                </c:pt>
                <c:pt idx="5310">
                  <c:v>3999.9999999985298</c:v>
                </c:pt>
                <c:pt idx="5311">
                  <c:v>4000.0000000003402</c:v>
                </c:pt>
                <c:pt idx="5312">
                  <c:v>4000.0000000012601</c:v>
                </c:pt>
                <c:pt idx="5313">
                  <c:v>4000.0000000006698</c:v>
                </c:pt>
                <c:pt idx="5314">
                  <c:v>3999.9999999995098</c:v>
                </c:pt>
                <c:pt idx="5315">
                  <c:v>4000.0000000001901</c:v>
                </c:pt>
                <c:pt idx="5316">
                  <c:v>3999.9999999993101</c:v>
                </c:pt>
                <c:pt idx="5317">
                  <c:v>3999.9999999992201</c:v>
                </c:pt>
                <c:pt idx="5318">
                  <c:v>4000.0000000001</c:v>
                </c:pt>
                <c:pt idx="5319">
                  <c:v>3999.9999999998099</c:v>
                </c:pt>
                <c:pt idx="5320">
                  <c:v>4000.0000000033501</c:v>
                </c:pt>
                <c:pt idx="5321">
                  <c:v>3999.9999999961401</c:v>
                </c:pt>
                <c:pt idx="5322">
                  <c:v>4000.00000000608</c:v>
                </c:pt>
                <c:pt idx="5323">
                  <c:v>3999.99999999906</c:v>
                </c:pt>
                <c:pt idx="5324">
                  <c:v>3999.9999999976899</c:v>
                </c:pt>
                <c:pt idx="5325">
                  <c:v>4000.00000000204</c:v>
                </c:pt>
                <c:pt idx="5326">
                  <c:v>3999.99999999891</c:v>
                </c:pt>
                <c:pt idx="5327">
                  <c:v>3999.9999999972802</c:v>
                </c:pt>
                <c:pt idx="5328">
                  <c:v>4000.0000000037899</c:v>
                </c:pt>
                <c:pt idx="5329">
                  <c:v>3999.9999999971101</c:v>
                </c:pt>
                <c:pt idx="5330">
                  <c:v>4000.0000000013101</c:v>
                </c:pt>
                <c:pt idx="5331">
                  <c:v>3999.9999999995798</c:v>
                </c:pt>
                <c:pt idx="5332">
                  <c:v>4000.00000000202</c:v>
                </c:pt>
                <c:pt idx="5333">
                  <c:v>3999.9999999987999</c:v>
                </c:pt>
                <c:pt idx="5334">
                  <c:v>3999.9999999982201</c:v>
                </c:pt>
                <c:pt idx="5335">
                  <c:v>4000.0000000036198</c:v>
                </c:pt>
                <c:pt idx="5336">
                  <c:v>3999.9999999976899</c:v>
                </c:pt>
                <c:pt idx="5337">
                  <c:v>4000.00000000196</c:v>
                </c:pt>
                <c:pt idx="5338">
                  <c:v>3999.9999999971801</c:v>
                </c:pt>
                <c:pt idx="5339">
                  <c:v>4000.0000000015302</c:v>
                </c:pt>
                <c:pt idx="5340">
                  <c:v>3999.99999999895</c:v>
                </c:pt>
                <c:pt idx="5341">
                  <c:v>3999.9999999991701</c:v>
                </c:pt>
                <c:pt idx="5342">
                  <c:v>4000.0000000022401</c:v>
                </c:pt>
                <c:pt idx="5343">
                  <c:v>4000.0000000005498</c:v>
                </c:pt>
                <c:pt idx="5344">
                  <c:v>3999.9999999993302</c:v>
                </c:pt>
                <c:pt idx="5345">
                  <c:v>4000.0000000023801</c:v>
                </c:pt>
                <c:pt idx="5346">
                  <c:v>3999.9999999984002</c:v>
                </c:pt>
                <c:pt idx="5347">
                  <c:v>3999.99999999903</c:v>
                </c:pt>
                <c:pt idx="5348">
                  <c:v>4000.0000000021</c:v>
                </c:pt>
                <c:pt idx="5349">
                  <c:v>3999.99999999795</c:v>
                </c:pt>
                <c:pt idx="5350">
                  <c:v>3999.9999999991701</c:v>
                </c:pt>
                <c:pt idx="5351">
                  <c:v>4000.0000000005898</c:v>
                </c:pt>
                <c:pt idx="5352">
                  <c:v>4000.00000000315</c:v>
                </c:pt>
                <c:pt idx="5353">
                  <c:v>4000.00000000006</c:v>
                </c:pt>
                <c:pt idx="5354">
                  <c:v>3999.9999999982201</c:v>
                </c:pt>
                <c:pt idx="5355">
                  <c:v>3999.99999999906</c:v>
                </c:pt>
                <c:pt idx="5356">
                  <c:v>4000</c:v>
                </c:pt>
                <c:pt idx="5357">
                  <c:v>3999.9999999984102</c:v>
                </c:pt>
                <c:pt idx="5358">
                  <c:v>4000.00000000523</c:v>
                </c:pt>
                <c:pt idx="5359">
                  <c:v>3999.9999999955799</c:v>
                </c:pt>
                <c:pt idx="5360">
                  <c:v>4000.00000000304</c:v>
                </c:pt>
                <c:pt idx="5361">
                  <c:v>3999.9999999978199</c:v>
                </c:pt>
                <c:pt idx="5362">
                  <c:v>4000.0000000025898</c:v>
                </c:pt>
                <c:pt idx="5363">
                  <c:v>3999.9999999997699</c:v>
                </c:pt>
                <c:pt idx="5364">
                  <c:v>3999.9999999991801</c:v>
                </c:pt>
                <c:pt idx="5365">
                  <c:v>4000.0000000009099</c:v>
                </c:pt>
                <c:pt idx="5366">
                  <c:v>4000.0000000022901</c:v>
                </c:pt>
                <c:pt idx="5367">
                  <c:v>3999.99999999689</c:v>
                </c:pt>
                <c:pt idx="5368">
                  <c:v>4000.0000000016198</c:v>
                </c:pt>
                <c:pt idx="5369">
                  <c:v>3999.9999999997699</c:v>
                </c:pt>
                <c:pt idx="5370">
                  <c:v>4000.00000000311</c:v>
                </c:pt>
                <c:pt idx="5371">
                  <c:v>3999.9999999961801</c:v>
                </c:pt>
                <c:pt idx="5372">
                  <c:v>4000.0000000004802</c:v>
                </c:pt>
                <c:pt idx="5373">
                  <c:v>3999.9999999983402</c:v>
                </c:pt>
                <c:pt idx="5374">
                  <c:v>3999.9999999996198</c:v>
                </c:pt>
                <c:pt idx="5375">
                  <c:v>4000.00000000208</c:v>
                </c:pt>
                <c:pt idx="5376">
                  <c:v>3999.9999999983702</c:v>
                </c:pt>
                <c:pt idx="5377">
                  <c:v>4000.0000000046998</c:v>
                </c:pt>
                <c:pt idx="5378">
                  <c:v>3999.9999999967099</c:v>
                </c:pt>
                <c:pt idx="5379">
                  <c:v>3999.9999999991201</c:v>
                </c:pt>
                <c:pt idx="5380">
                  <c:v>3999.9999999985998</c:v>
                </c:pt>
                <c:pt idx="5381">
                  <c:v>4000.0000000058799</c:v>
                </c:pt>
                <c:pt idx="5382">
                  <c:v>3999.99999999588</c:v>
                </c:pt>
                <c:pt idx="5383">
                  <c:v>4000.0000000035702</c:v>
                </c:pt>
                <c:pt idx="5384">
                  <c:v>3999.9999999973302</c:v>
                </c:pt>
                <c:pt idx="5385">
                  <c:v>3999.9999999984602</c:v>
                </c:pt>
                <c:pt idx="5386">
                  <c:v>4000.0000000009099</c:v>
                </c:pt>
                <c:pt idx="5387">
                  <c:v>3999.9999999986699</c:v>
                </c:pt>
                <c:pt idx="5388">
                  <c:v>4000.0000000032801</c:v>
                </c:pt>
                <c:pt idx="5389">
                  <c:v>4000.0000000011501</c:v>
                </c:pt>
                <c:pt idx="5390">
                  <c:v>3999.9999999977899</c:v>
                </c:pt>
                <c:pt idx="5391">
                  <c:v>4000.0000000008599</c:v>
                </c:pt>
                <c:pt idx="5392">
                  <c:v>3999.9999999984698</c:v>
                </c:pt>
                <c:pt idx="5393">
                  <c:v>4000.00000000111</c:v>
                </c:pt>
                <c:pt idx="5394">
                  <c:v>3999.999999999</c:v>
                </c:pt>
                <c:pt idx="5395">
                  <c:v>4000.0000000014102</c:v>
                </c:pt>
                <c:pt idx="5396">
                  <c:v>3999.9999999976499</c:v>
                </c:pt>
                <c:pt idx="5397">
                  <c:v>4000.0000000024202</c:v>
                </c:pt>
                <c:pt idx="5398">
                  <c:v>4000.0000000036898</c:v>
                </c:pt>
                <c:pt idx="5399">
                  <c:v>3999.99999999584</c:v>
                </c:pt>
                <c:pt idx="5400">
                  <c:v>4000.0000000008099</c:v>
                </c:pt>
                <c:pt idx="5401">
                  <c:v>3999.99999999993</c:v>
                </c:pt>
                <c:pt idx="5402">
                  <c:v>4000.0000000032801</c:v>
                </c:pt>
                <c:pt idx="5403">
                  <c:v>3999.99999999482</c:v>
                </c:pt>
                <c:pt idx="5404">
                  <c:v>4000.0000000016498</c:v>
                </c:pt>
                <c:pt idx="5405">
                  <c:v>4000.0000000005598</c:v>
                </c:pt>
                <c:pt idx="5406">
                  <c:v>4000.0000000014902</c:v>
                </c:pt>
                <c:pt idx="5407">
                  <c:v>4000.0000000001501</c:v>
                </c:pt>
                <c:pt idx="5408">
                  <c:v>4000.0000000001701</c:v>
                </c:pt>
                <c:pt idx="5409">
                  <c:v>3999.99999999898</c:v>
                </c:pt>
                <c:pt idx="5410">
                  <c:v>4000.00000000111</c:v>
                </c:pt>
                <c:pt idx="5411">
                  <c:v>3999.9999999981801</c:v>
                </c:pt>
                <c:pt idx="5412">
                  <c:v>3999.9999999982501</c:v>
                </c:pt>
                <c:pt idx="5413">
                  <c:v>4000.0000000023201</c:v>
                </c:pt>
                <c:pt idx="5414">
                  <c:v>3999.9999999995198</c:v>
                </c:pt>
                <c:pt idx="5415">
                  <c:v>4000.0000000014702</c:v>
                </c:pt>
                <c:pt idx="5416">
                  <c:v>4000.0000000037599</c:v>
                </c:pt>
                <c:pt idx="5417">
                  <c:v>3999.9999999952602</c:v>
                </c:pt>
                <c:pt idx="5418">
                  <c:v>4000.0000000006298</c:v>
                </c:pt>
                <c:pt idx="5419">
                  <c:v>3999.9999999994002</c:v>
                </c:pt>
                <c:pt idx="5420">
                  <c:v>4000.0000000006198</c:v>
                </c:pt>
                <c:pt idx="5421">
                  <c:v>4000.0000000006098</c:v>
                </c:pt>
                <c:pt idx="5422">
                  <c:v>3999.99999999896</c:v>
                </c:pt>
                <c:pt idx="5423">
                  <c:v>3999.9999999994402</c:v>
                </c:pt>
                <c:pt idx="5424">
                  <c:v>4000.00000000113</c:v>
                </c:pt>
                <c:pt idx="5425">
                  <c:v>4000.0000000013301</c:v>
                </c:pt>
                <c:pt idx="5426">
                  <c:v>3999.9999999997099</c:v>
                </c:pt>
                <c:pt idx="5427">
                  <c:v>3999.9999999982901</c:v>
                </c:pt>
                <c:pt idx="5428">
                  <c:v>4000.0000000027098</c:v>
                </c:pt>
                <c:pt idx="5429">
                  <c:v>3999.9999999987699</c:v>
                </c:pt>
                <c:pt idx="5430">
                  <c:v>4000.00000000097</c:v>
                </c:pt>
                <c:pt idx="5431">
                  <c:v>3999.9999999985298</c:v>
                </c:pt>
                <c:pt idx="5432">
                  <c:v>3999.9999999991701</c:v>
                </c:pt>
                <c:pt idx="5433">
                  <c:v>3999.9999999991101</c:v>
                </c:pt>
                <c:pt idx="5434">
                  <c:v>4000.0000000026298</c:v>
                </c:pt>
                <c:pt idx="5435">
                  <c:v>4000.0000000017699</c:v>
                </c:pt>
                <c:pt idx="5436">
                  <c:v>3999.9999999986098</c:v>
                </c:pt>
                <c:pt idx="5437">
                  <c:v>4000.00000000209</c:v>
                </c:pt>
                <c:pt idx="5438">
                  <c:v>3999.99999999276</c:v>
                </c:pt>
                <c:pt idx="5439">
                  <c:v>4000.0000000044602</c:v>
                </c:pt>
                <c:pt idx="5440">
                  <c:v>4000.00000000214</c:v>
                </c:pt>
                <c:pt idx="5441">
                  <c:v>3999.9999999975798</c:v>
                </c:pt>
                <c:pt idx="5442">
                  <c:v>4000.00000000095</c:v>
                </c:pt>
                <c:pt idx="5443">
                  <c:v>4000.0000000017399</c:v>
                </c:pt>
                <c:pt idx="5444">
                  <c:v>3999.99999999696</c:v>
                </c:pt>
                <c:pt idx="5445">
                  <c:v>4000.0000000022901</c:v>
                </c:pt>
                <c:pt idx="5446">
                  <c:v>3999.9999999992201</c:v>
                </c:pt>
                <c:pt idx="5447">
                  <c:v>3999.9999999988599</c:v>
                </c:pt>
                <c:pt idx="5448">
                  <c:v>4000.00000000001</c:v>
                </c:pt>
                <c:pt idx="5449">
                  <c:v>4000.0000000007799</c:v>
                </c:pt>
                <c:pt idx="5450">
                  <c:v>3999.9999999997299</c:v>
                </c:pt>
                <c:pt idx="5451">
                  <c:v>4000.0000000006298</c:v>
                </c:pt>
                <c:pt idx="5452">
                  <c:v>3999.9999999984102</c:v>
                </c:pt>
                <c:pt idx="5453">
                  <c:v>3999.9999999994202</c:v>
                </c:pt>
                <c:pt idx="5454">
                  <c:v>4000.0000000063101</c:v>
                </c:pt>
                <c:pt idx="5455">
                  <c:v>3999.999999996</c:v>
                </c:pt>
                <c:pt idx="5456">
                  <c:v>3999.9999999982601</c:v>
                </c:pt>
                <c:pt idx="5457">
                  <c:v>4000.0000000034001</c:v>
                </c:pt>
                <c:pt idx="5458">
                  <c:v>4000.0000000003502</c:v>
                </c:pt>
                <c:pt idx="5459">
                  <c:v>4000.0000000005998</c:v>
                </c:pt>
                <c:pt idx="5460">
                  <c:v>3999.9999999996598</c:v>
                </c:pt>
                <c:pt idx="5461">
                  <c:v>3999.9999999983502</c:v>
                </c:pt>
                <c:pt idx="5462">
                  <c:v>3999.9999999997699</c:v>
                </c:pt>
                <c:pt idx="5463">
                  <c:v>4000.0000000004602</c:v>
                </c:pt>
                <c:pt idx="5464">
                  <c:v>3999.99999999888</c:v>
                </c:pt>
                <c:pt idx="5465">
                  <c:v>3999.9999999991101</c:v>
                </c:pt>
                <c:pt idx="5466">
                  <c:v>4000.0000000007799</c:v>
                </c:pt>
                <c:pt idx="5467">
                  <c:v>3999.9999999995098</c:v>
                </c:pt>
                <c:pt idx="5468">
                  <c:v>4000.0000000022701</c:v>
                </c:pt>
                <c:pt idx="5469">
                  <c:v>4000.00000000105</c:v>
                </c:pt>
                <c:pt idx="5470">
                  <c:v>3999.9999999997399</c:v>
                </c:pt>
                <c:pt idx="5471">
                  <c:v>3999.9999999977099</c:v>
                </c:pt>
                <c:pt idx="5472">
                  <c:v>4000.0000000018199</c:v>
                </c:pt>
                <c:pt idx="5473">
                  <c:v>3999.9999999976499</c:v>
                </c:pt>
                <c:pt idx="5474">
                  <c:v>4000.0000000002101</c:v>
                </c:pt>
                <c:pt idx="5475">
                  <c:v>4000.0000000021901</c:v>
                </c:pt>
                <c:pt idx="5476">
                  <c:v>3999.99999999995</c:v>
                </c:pt>
                <c:pt idx="5477">
                  <c:v>3999.9999999972301</c:v>
                </c:pt>
                <c:pt idx="5478">
                  <c:v>4000.00000000521</c:v>
                </c:pt>
                <c:pt idx="5479">
                  <c:v>3999.9999999993101</c:v>
                </c:pt>
                <c:pt idx="5480">
                  <c:v>3999.9999999972401</c:v>
                </c:pt>
                <c:pt idx="5481">
                  <c:v>4000.0000000007899</c:v>
                </c:pt>
                <c:pt idx="5482">
                  <c:v>3999.99999999703</c:v>
                </c:pt>
                <c:pt idx="5483">
                  <c:v>4000.00000000312</c:v>
                </c:pt>
                <c:pt idx="5484">
                  <c:v>4000.00000000098</c:v>
                </c:pt>
                <c:pt idx="5485">
                  <c:v>4000.0000000004402</c:v>
                </c:pt>
                <c:pt idx="5486">
                  <c:v>3999.9999999961901</c:v>
                </c:pt>
                <c:pt idx="5487">
                  <c:v>4000.0000000017699</c:v>
                </c:pt>
                <c:pt idx="5488">
                  <c:v>4000.0000000003902</c:v>
                </c:pt>
                <c:pt idx="5489">
                  <c:v>4000.0000000003602</c:v>
                </c:pt>
                <c:pt idx="5490">
                  <c:v>4000.0000000016698</c:v>
                </c:pt>
                <c:pt idx="5491">
                  <c:v>3999.9999999997299</c:v>
                </c:pt>
                <c:pt idx="5492">
                  <c:v>4000.0000000029399</c:v>
                </c:pt>
                <c:pt idx="5493">
                  <c:v>3999.9999999954498</c:v>
                </c:pt>
                <c:pt idx="5494">
                  <c:v>4000.0000000048499</c:v>
                </c:pt>
                <c:pt idx="5495">
                  <c:v>3999.9999999962702</c:v>
                </c:pt>
                <c:pt idx="5496">
                  <c:v>3999.9999999974998</c:v>
                </c:pt>
                <c:pt idx="5497">
                  <c:v>4000.0000000021</c:v>
                </c:pt>
                <c:pt idx="5498">
                  <c:v>3999.9999999994202</c:v>
                </c:pt>
                <c:pt idx="5499">
                  <c:v>4000.0000000004002</c:v>
                </c:pt>
                <c:pt idx="5500">
                  <c:v>4000.0000000012001</c:v>
                </c:pt>
                <c:pt idx="5501">
                  <c:v>4000.0000000018999</c:v>
                </c:pt>
                <c:pt idx="5502">
                  <c:v>3999.9999999944098</c:v>
                </c:pt>
                <c:pt idx="5503">
                  <c:v>4000.0000000025598</c:v>
                </c:pt>
                <c:pt idx="5504">
                  <c:v>4000.00000000197</c:v>
                </c:pt>
                <c:pt idx="5505">
                  <c:v>4000.0000000006398</c:v>
                </c:pt>
                <c:pt idx="5506">
                  <c:v>4000.0000000011501</c:v>
                </c:pt>
                <c:pt idx="5507">
                  <c:v>3999.9999999996899</c:v>
                </c:pt>
                <c:pt idx="5508">
                  <c:v>3999.9999999964198</c:v>
                </c:pt>
                <c:pt idx="5509">
                  <c:v>4000.0000000008899</c:v>
                </c:pt>
                <c:pt idx="5510">
                  <c:v>4000.00000000011</c:v>
                </c:pt>
                <c:pt idx="5511">
                  <c:v>4000.0000000012001</c:v>
                </c:pt>
                <c:pt idx="5512">
                  <c:v>3999.9999999995898</c:v>
                </c:pt>
                <c:pt idx="5513">
                  <c:v>4000.0000000007999</c:v>
                </c:pt>
                <c:pt idx="5514">
                  <c:v>3999.9999999961101</c:v>
                </c:pt>
                <c:pt idx="5515">
                  <c:v>4000.0000000015698</c:v>
                </c:pt>
                <c:pt idx="5516">
                  <c:v>4000.0000000029299</c:v>
                </c:pt>
                <c:pt idx="5517">
                  <c:v>3999.99999999897</c:v>
                </c:pt>
                <c:pt idx="5518">
                  <c:v>4000.0000000014802</c:v>
                </c:pt>
                <c:pt idx="5519">
                  <c:v>4000.0000000008899</c:v>
                </c:pt>
                <c:pt idx="5520">
                  <c:v>3999.9999999956899</c:v>
                </c:pt>
                <c:pt idx="5521">
                  <c:v>4000.0000000003301</c:v>
                </c:pt>
                <c:pt idx="5522">
                  <c:v>4000.00000000092</c:v>
                </c:pt>
                <c:pt idx="5523">
                  <c:v>3999.99999999793</c:v>
                </c:pt>
                <c:pt idx="5524">
                  <c:v>4000.0000000023301</c:v>
                </c:pt>
                <c:pt idx="5525">
                  <c:v>3999.99999999892</c:v>
                </c:pt>
                <c:pt idx="5526">
                  <c:v>4000.00000000408</c:v>
                </c:pt>
                <c:pt idx="5527">
                  <c:v>3999.9999999992301</c:v>
                </c:pt>
                <c:pt idx="5528">
                  <c:v>3999.99999999799</c:v>
                </c:pt>
                <c:pt idx="5529">
                  <c:v>4000.0000000014702</c:v>
                </c:pt>
                <c:pt idx="5530">
                  <c:v>3999.99999999888</c:v>
                </c:pt>
                <c:pt idx="5531">
                  <c:v>4000.0000000015598</c:v>
                </c:pt>
                <c:pt idx="5532">
                  <c:v>4000.0000000003201</c:v>
                </c:pt>
                <c:pt idx="5533">
                  <c:v>3999.9999999985198</c:v>
                </c:pt>
                <c:pt idx="5534">
                  <c:v>3999.9999999967899</c:v>
                </c:pt>
                <c:pt idx="5535">
                  <c:v>4000.0000000013101</c:v>
                </c:pt>
                <c:pt idx="5536">
                  <c:v>4000.0000000026098</c:v>
                </c:pt>
                <c:pt idx="5537">
                  <c:v>3999.9999999984102</c:v>
                </c:pt>
                <c:pt idx="5538">
                  <c:v>3999.9999999985398</c:v>
                </c:pt>
                <c:pt idx="5539">
                  <c:v>4000.0000000022801</c:v>
                </c:pt>
                <c:pt idx="5540">
                  <c:v>3999.9999999992201</c:v>
                </c:pt>
                <c:pt idx="5541">
                  <c:v>4000.0000000013201</c:v>
                </c:pt>
                <c:pt idx="5542">
                  <c:v>3999.9999999965498</c:v>
                </c:pt>
                <c:pt idx="5543">
                  <c:v>4000.0000000043901</c:v>
                </c:pt>
                <c:pt idx="5544">
                  <c:v>3999.9999999984998</c:v>
                </c:pt>
                <c:pt idx="5545">
                  <c:v>4000.00000000206</c:v>
                </c:pt>
                <c:pt idx="5546">
                  <c:v>3999.9999999996799</c:v>
                </c:pt>
                <c:pt idx="5547">
                  <c:v>3999.9999999957599</c:v>
                </c:pt>
                <c:pt idx="5548">
                  <c:v>4000.0000000028299</c:v>
                </c:pt>
                <c:pt idx="5549">
                  <c:v>4000.0000000002901</c:v>
                </c:pt>
                <c:pt idx="5550">
                  <c:v>3999.9999999982301</c:v>
                </c:pt>
                <c:pt idx="5551">
                  <c:v>4000.0000000043101</c:v>
                </c:pt>
                <c:pt idx="5552">
                  <c:v>3999.9999999970801</c:v>
                </c:pt>
                <c:pt idx="5553">
                  <c:v>3999.99999999892</c:v>
                </c:pt>
                <c:pt idx="5554">
                  <c:v>4000.0000000038799</c:v>
                </c:pt>
                <c:pt idx="5555">
                  <c:v>4000.0000000001501</c:v>
                </c:pt>
                <c:pt idx="5556">
                  <c:v>3999.99999999797</c:v>
                </c:pt>
                <c:pt idx="5557">
                  <c:v>4000.0000000004202</c:v>
                </c:pt>
                <c:pt idx="5558">
                  <c:v>3999.9999999997999</c:v>
                </c:pt>
                <c:pt idx="5559">
                  <c:v>4000.0000000013802</c:v>
                </c:pt>
                <c:pt idx="5560">
                  <c:v>3999.9999999985498</c:v>
                </c:pt>
                <c:pt idx="5561">
                  <c:v>3999.9999999998099</c:v>
                </c:pt>
                <c:pt idx="5562">
                  <c:v>4000.0000000006598</c:v>
                </c:pt>
                <c:pt idx="5563">
                  <c:v>3999.9999999992201</c:v>
                </c:pt>
                <c:pt idx="5564">
                  <c:v>4000.0000000001701</c:v>
                </c:pt>
                <c:pt idx="5565">
                  <c:v>3999.99999999785</c:v>
                </c:pt>
                <c:pt idx="5566">
                  <c:v>3999.99999999897</c:v>
                </c:pt>
                <c:pt idx="5567">
                  <c:v>4000.0000000026298</c:v>
                </c:pt>
                <c:pt idx="5568">
                  <c:v>4000.0000000008099</c:v>
                </c:pt>
                <c:pt idx="5569">
                  <c:v>4000.0000000002701</c:v>
                </c:pt>
                <c:pt idx="5570">
                  <c:v>3999.99999999786</c:v>
                </c:pt>
                <c:pt idx="5571">
                  <c:v>4000.0000000023301</c:v>
                </c:pt>
                <c:pt idx="5572">
                  <c:v>4000.0000000011801</c:v>
                </c:pt>
                <c:pt idx="5573">
                  <c:v>3999.99999999893</c:v>
                </c:pt>
                <c:pt idx="5574">
                  <c:v>3999.99999999993</c:v>
                </c:pt>
                <c:pt idx="5575">
                  <c:v>3999.9999999987099</c:v>
                </c:pt>
                <c:pt idx="5576">
                  <c:v>4000.0000000001401</c:v>
                </c:pt>
                <c:pt idx="5577">
                  <c:v>4000.0000000008699</c:v>
                </c:pt>
                <c:pt idx="5578">
                  <c:v>3999.99999999897</c:v>
                </c:pt>
                <c:pt idx="5579">
                  <c:v>3999.9999999982701</c:v>
                </c:pt>
                <c:pt idx="5580">
                  <c:v>4000.0000000037498</c:v>
                </c:pt>
                <c:pt idx="5581">
                  <c:v>4000.0000000015498</c:v>
                </c:pt>
                <c:pt idx="5582">
                  <c:v>3999.9999999981801</c:v>
                </c:pt>
                <c:pt idx="5583">
                  <c:v>4000.0000000007899</c:v>
                </c:pt>
                <c:pt idx="5584">
                  <c:v>3999.9999999997699</c:v>
                </c:pt>
                <c:pt idx="5585">
                  <c:v>3999.9999999998799</c:v>
                </c:pt>
                <c:pt idx="5586">
                  <c:v>3999.9999999987899</c:v>
                </c:pt>
                <c:pt idx="5587">
                  <c:v>4000.0000000002101</c:v>
                </c:pt>
                <c:pt idx="5588">
                  <c:v>4000.0000000004902</c:v>
                </c:pt>
                <c:pt idx="5589">
                  <c:v>4000.0000000024302</c:v>
                </c:pt>
                <c:pt idx="5590">
                  <c:v>3999.9999999994898</c:v>
                </c:pt>
                <c:pt idx="5591">
                  <c:v>3999.99999999899</c:v>
                </c:pt>
                <c:pt idx="5592">
                  <c:v>4000.0000000024102</c:v>
                </c:pt>
                <c:pt idx="5593">
                  <c:v>3999.9999999976098</c:v>
                </c:pt>
                <c:pt idx="5594">
                  <c:v>3999.9999999988199</c:v>
                </c:pt>
                <c:pt idx="5595">
                  <c:v>4000.0000000003001</c:v>
                </c:pt>
                <c:pt idx="5596">
                  <c:v>4000.0000000012101</c:v>
                </c:pt>
                <c:pt idx="5597">
                  <c:v>3999.9999999993502</c:v>
                </c:pt>
                <c:pt idx="5598">
                  <c:v>4000.0000000001301</c:v>
                </c:pt>
                <c:pt idx="5599">
                  <c:v>3999.9999999998799</c:v>
                </c:pt>
                <c:pt idx="5600">
                  <c:v>3999.9999999987199</c:v>
                </c:pt>
                <c:pt idx="5601">
                  <c:v>4000.0000000016698</c:v>
                </c:pt>
                <c:pt idx="5602">
                  <c:v>3999.9999999994998</c:v>
                </c:pt>
                <c:pt idx="5603">
                  <c:v>4000.00000000007</c:v>
                </c:pt>
                <c:pt idx="5604">
                  <c:v>3999.99999999888</c:v>
                </c:pt>
                <c:pt idx="5605">
                  <c:v>4000.0000000007299</c:v>
                </c:pt>
                <c:pt idx="5606">
                  <c:v>3999.9999999994402</c:v>
                </c:pt>
                <c:pt idx="5607">
                  <c:v>4000.0000000002401</c:v>
                </c:pt>
                <c:pt idx="5608">
                  <c:v>4000.0000000015598</c:v>
                </c:pt>
                <c:pt idx="5609">
                  <c:v>3999.9999999972401</c:v>
                </c:pt>
                <c:pt idx="5610">
                  <c:v>3999.99999999992</c:v>
                </c:pt>
                <c:pt idx="5611">
                  <c:v>4000.0000000032401</c:v>
                </c:pt>
                <c:pt idx="5612">
                  <c:v>4000.0000000008199</c:v>
                </c:pt>
                <c:pt idx="5613">
                  <c:v>3999.9999999983402</c:v>
                </c:pt>
                <c:pt idx="5614">
                  <c:v>4000.0000000002001</c:v>
                </c:pt>
                <c:pt idx="5615">
                  <c:v>3999.9999999991701</c:v>
                </c:pt>
                <c:pt idx="5616">
                  <c:v>4000.0000000027298</c:v>
                </c:pt>
                <c:pt idx="5617">
                  <c:v>3999.9999999995498</c:v>
                </c:pt>
                <c:pt idx="5618">
                  <c:v>3999.9999999983202</c:v>
                </c:pt>
                <c:pt idx="5619">
                  <c:v>4000.0000000013201</c:v>
                </c:pt>
                <c:pt idx="5620">
                  <c:v>3999.9999999995598</c:v>
                </c:pt>
                <c:pt idx="5621">
                  <c:v>3999.99999999695</c:v>
                </c:pt>
                <c:pt idx="5622">
                  <c:v>4000.0000000017299</c:v>
                </c:pt>
                <c:pt idx="5623">
                  <c:v>4000.0000000024302</c:v>
                </c:pt>
                <c:pt idx="5624">
                  <c:v>3999.99999999892</c:v>
                </c:pt>
                <c:pt idx="5625">
                  <c:v>4000.0000000012701</c:v>
                </c:pt>
                <c:pt idx="5626">
                  <c:v>3999.9999999982601</c:v>
                </c:pt>
                <c:pt idx="5627">
                  <c:v>3999.9999999992401</c:v>
                </c:pt>
                <c:pt idx="5628">
                  <c:v>4000.00000000408</c:v>
                </c:pt>
                <c:pt idx="5629">
                  <c:v>3999.9999999986198</c:v>
                </c:pt>
                <c:pt idx="5630">
                  <c:v>3999.9999999994702</c:v>
                </c:pt>
                <c:pt idx="5631">
                  <c:v>4000.0000000001301</c:v>
                </c:pt>
                <c:pt idx="5632">
                  <c:v>3999.99999999891</c:v>
                </c:pt>
                <c:pt idx="5633">
                  <c:v>4000.00000000195</c:v>
                </c:pt>
                <c:pt idx="5634">
                  <c:v>4000.00000000113</c:v>
                </c:pt>
                <c:pt idx="5635">
                  <c:v>3999.9999999976999</c:v>
                </c:pt>
                <c:pt idx="5636">
                  <c:v>3999.9999999978299</c:v>
                </c:pt>
                <c:pt idx="5637">
                  <c:v>4000.0000000003702</c:v>
                </c:pt>
                <c:pt idx="5638">
                  <c:v>4000.0000000007899</c:v>
                </c:pt>
                <c:pt idx="5639">
                  <c:v>3999.9999999996498</c:v>
                </c:pt>
                <c:pt idx="5640">
                  <c:v>4000.00000000105</c:v>
                </c:pt>
                <c:pt idx="5641">
                  <c:v>3999.9999999991801</c:v>
                </c:pt>
                <c:pt idx="5642">
                  <c:v>3999.9999999997599</c:v>
                </c:pt>
                <c:pt idx="5643">
                  <c:v>3999.9999999999</c:v>
                </c:pt>
                <c:pt idx="5644">
                  <c:v>4000.0000000006398</c:v>
                </c:pt>
                <c:pt idx="5645">
                  <c:v>3999.9999999985298</c:v>
                </c:pt>
                <c:pt idx="5646">
                  <c:v>3999.9999999974698</c:v>
                </c:pt>
                <c:pt idx="5647">
                  <c:v>4000.0000000034001</c:v>
                </c:pt>
                <c:pt idx="5648">
                  <c:v>4000.00000000195</c:v>
                </c:pt>
                <c:pt idx="5649">
                  <c:v>3999.9999999971301</c:v>
                </c:pt>
                <c:pt idx="5650">
                  <c:v>4000.00000000307</c:v>
                </c:pt>
                <c:pt idx="5651">
                  <c:v>3999.9999999995798</c:v>
                </c:pt>
                <c:pt idx="5652">
                  <c:v>3999.9999999993802</c:v>
                </c:pt>
                <c:pt idx="5653">
                  <c:v>4000.0000000008099</c:v>
                </c:pt>
                <c:pt idx="5654">
                  <c:v>3999.9999999992301</c:v>
                </c:pt>
                <c:pt idx="5655">
                  <c:v>4000.000000002</c:v>
                </c:pt>
                <c:pt idx="5656">
                  <c:v>3999.9999999975198</c:v>
                </c:pt>
                <c:pt idx="5657">
                  <c:v>4000.00000000002</c:v>
                </c:pt>
                <c:pt idx="5658">
                  <c:v>4000.0000000013601</c:v>
                </c:pt>
                <c:pt idx="5659">
                  <c:v>3999.9999999986699</c:v>
                </c:pt>
                <c:pt idx="5660">
                  <c:v>4000.0000000014902</c:v>
                </c:pt>
                <c:pt idx="5661">
                  <c:v>3999.9999999995798</c:v>
                </c:pt>
                <c:pt idx="5662">
                  <c:v>4000.0000000013301</c:v>
                </c:pt>
                <c:pt idx="5663">
                  <c:v>3999.9999999971001</c:v>
                </c:pt>
                <c:pt idx="5664">
                  <c:v>4000.0000000003301</c:v>
                </c:pt>
                <c:pt idx="5665">
                  <c:v>4000.00000000011</c:v>
                </c:pt>
                <c:pt idx="5666">
                  <c:v>4000.00000000107</c:v>
                </c:pt>
                <c:pt idx="5667">
                  <c:v>4000.0000000025798</c:v>
                </c:pt>
                <c:pt idx="5668">
                  <c:v>3999.9999999977599</c:v>
                </c:pt>
                <c:pt idx="5669">
                  <c:v>3999.9999999984002</c:v>
                </c:pt>
                <c:pt idx="5670">
                  <c:v>3999.9999999998299</c:v>
                </c:pt>
                <c:pt idx="5671">
                  <c:v>4000.0000000001401</c:v>
                </c:pt>
                <c:pt idx="5672">
                  <c:v>4000.0000000027999</c:v>
                </c:pt>
                <c:pt idx="5673">
                  <c:v>3999.9999999973902</c:v>
                </c:pt>
                <c:pt idx="5674">
                  <c:v>3999.9999999993702</c:v>
                </c:pt>
                <c:pt idx="5675">
                  <c:v>4000.0000000015998</c:v>
                </c:pt>
                <c:pt idx="5676">
                  <c:v>4000.0000000008899</c:v>
                </c:pt>
                <c:pt idx="5677">
                  <c:v>4000.0000000022801</c:v>
                </c:pt>
                <c:pt idx="5678">
                  <c:v>3999.9999999998499</c:v>
                </c:pt>
                <c:pt idx="5679">
                  <c:v>3999.9999999994102</c:v>
                </c:pt>
                <c:pt idx="5680">
                  <c:v>3999.9999999930101</c:v>
                </c:pt>
                <c:pt idx="5681">
                  <c:v>4000.0000000039699</c:v>
                </c:pt>
                <c:pt idx="5682">
                  <c:v>4000.0000000034302</c:v>
                </c:pt>
                <c:pt idx="5683">
                  <c:v>3999.9999999984102</c:v>
                </c:pt>
                <c:pt idx="5684">
                  <c:v>3999.9999999989</c:v>
                </c:pt>
                <c:pt idx="5685">
                  <c:v>3999.9999999987599</c:v>
                </c:pt>
                <c:pt idx="5686">
                  <c:v>4000.0000000028899</c:v>
                </c:pt>
                <c:pt idx="5687">
                  <c:v>3999.9999999977899</c:v>
                </c:pt>
                <c:pt idx="5688">
                  <c:v>3999.9999999985898</c:v>
                </c:pt>
                <c:pt idx="5689">
                  <c:v>4000.0000000031901</c:v>
                </c:pt>
                <c:pt idx="5690">
                  <c:v>3999.9999999993001</c:v>
                </c:pt>
                <c:pt idx="5691">
                  <c:v>4000.0000000007899</c:v>
                </c:pt>
                <c:pt idx="5692">
                  <c:v>3999.9999999988599</c:v>
                </c:pt>
                <c:pt idx="5693">
                  <c:v>4000.0000000007899</c:v>
                </c:pt>
                <c:pt idx="5694">
                  <c:v>4000.0000000001701</c:v>
                </c:pt>
                <c:pt idx="5695">
                  <c:v>3999.99999999889</c:v>
                </c:pt>
                <c:pt idx="5696">
                  <c:v>4000.0000000011901</c:v>
                </c:pt>
                <c:pt idx="5697">
                  <c:v>3999.99999999693</c:v>
                </c:pt>
                <c:pt idx="5698">
                  <c:v>4000.000000002</c:v>
                </c:pt>
                <c:pt idx="5699">
                  <c:v>3999.9999999995898</c:v>
                </c:pt>
                <c:pt idx="5700">
                  <c:v>3999.9999999993502</c:v>
                </c:pt>
                <c:pt idx="5701">
                  <c:v>4000.0000000012901</c:v>
                </c:pt>
                <c:pt idx="5702">
                  <c:v>4000.0000000034802</c:v>
                </c:pt>
                <c:pt idx="5703">
                  <c:v>3999.9999999971101</c:v>
                </c:pt>
                <c:pt idx="5704">
                  <c:v>3999.9999999992501</c:v>
                </c:pt>
                <c:pt idx="5705">
                  <c:v>4000.0000000028699</c:v>
                </c:pt>
                <c:pt idx="5706">
                  <c:v>4000.00000000092</c:v>
                </c:pt>
                <c:pt idx="5707">
                  <c:v>3999.9999999993502</c:v>
                </c:pt>
                <c:pt idx="5708">
                  <c:v>3999.999999999</c:v>
                </c:pt>
                <c:pt idx="5709">
                  <c:v>3999.9999999988099</c:v>
                </c:pt>
                <c:pt idx="5710">
                  <c:v>4000.00000000008</c:v>
                </c:pt>
                <c:pt idx="5711">
                  <c:v>4000.00000000209</c:v>
                </c:pt>
                <c:pt idx="5712">
                  <c:v>3999.9999999996198</c:v>
                </c:pt>
                <c:pt idx="5713">
                  <c:v>3999.9999999977999</c:v>
                </c:pt>
                <c:pt idx="5714">
                  <c:v>4000.0000000034302</c:v>
                </c:pt>
                <c:pt idx="5715">
                  <c:v>3999.9999999954998</c:v>
                </c:pt>
                <c:pt idx="5716">
                  <c:v>4000.00000000308</c:v>
                </c:pt>
                <c:pt idx="5717">
                  <c:v>3999.9999999994002</c:v>
                </c:pt>
                <c:pt idx="5718">
                  <c:v>3999.9999999998099</c:v>
                </c:pt>
                <c:pt idx="5719">
                  <c:v>3999.9999999993802</c:v>
                </c:pt>
                <c:pt idx="5720">
                  <c:v>3999.9999999991501</c:v>
                </c:pt>
                <c:pt idx="5721">
                  <c:v>4000.0000000028499</c:v>
                </c:pt>
                <c:pt idx="5722">
                  <c:v>3999.9999999976599</c:v>
                </c:pt>
                <c:pt idx="5723">
                  <c:v>4000.0000000013001</c:v>
                </c:pt>
                <c:pt idx="5724">
                  <c:v>3999.9999999993502</c:v>
                </c:pt>
                <c:pt idx="5725">
                  <c:v>3999.99999999993</c:v>
                </c:pt>
                <c:pt idx="5726">
                  <c:v>4000.0000000002601</c:v>
                </c:pt>
                <c:pt idx="5727">
                  <c:v>3999.9999999995398</c:v>
                </c:pt>
                <c:pt idx="5728">
                  <c:v>4000.0000000007299</c:v>
                </c:pt>
                <c:pt idx="5729">
                  <c:v>4000.0000000018599</c:v>
                </c:pt>
                <c:pt idx="5730">
                  <c:v>3999.99999999803</c:v>
                </c:pt>
                <c:pt idx="5731">
                  <c:v>4000.0000000004202</c:v>
                </c:pt>
                <c:pt idx="5732">
                  <c:v>3999.9999999989</c:v>
                </c:pt>
                <c:pt idx="5733">
                  <c:v>3999.9999999998699</c:v>
                </c:pt>
                <c:pt idx="5734">
                  <c:v>3999.9999999992801</c:v>
                </c:pt>
                <c:pt idx="5735">
                  <c:v>3999.9999999997899</c:v>
                </c:pt>
                <c:pt idx="5736">
                  <c:v>4000.00000000106</c:v>
                </c:pt>
                <c:pt idx="5737">
                  <c:v>4000.0000000017199</c:v>
                </c:pt>
                <c:pt idx="5738">
                  <c:v>3999.9999999990901</c:v>
                </c:pt>
                <c:pt idx="5739">
                  <c:v>4000.00000000301</c:v>
                </c:pt>
                <c:pt idx="5740">
                  <c:v>3999.9999999967599</c:v>
                </c:pt>
                <c:pt idx="5741">
                  <c:v>3999.9999999996498</c:v>
                </c:pt>
                <c:pt idx="5742">
                  <c:v>4000.0000000002001</c:v>
                </c:pt>
                <c:pt idx="5743">
                  <c:v>4000.00000000106</c:v>
                </c:pt>
                <c:pt idx="5744">
                  <c:v>3999.9999999994702</c:v>
                </c:pt>
                <c:pt idx="5745">
                  <c:v>3999.9999999983402</c:v>
                </c:pt>
                <c:pt idx="5746">
                  <c:v>4000.0000000049099</c:v>
                </c:pt>
                <c:pt idx="5747">
                  <c:v>3999.9999999956799</c:v>
                </c:pt>
                <c:pt idx="5748">
                  <c:v>4000.0000000026398</c:v>
                </c:pt>
                <c:pt idx="5749">
                  <c:v>3999.9999999982801</c:v>
                </c:pt>
                <c:pt idx="5750">
                  <c:v>4000.0000000034001</c:v>
                </c:pt>
                <c:pt idx="5751">
                  <c:v>3999.9999999973602</c:v>
                </c:pt>
                <c:pt idx="5752">
                  <c:v>4000.0000000025502</c:v>
                </c:pt>
                <c:pt idx="5753">
                  <c:v>3999.9999999967899</c:v>
                </c:pt>
                <c:pt idx="5754">
                  <c:v>4000.0000000002801</c:v>
                </c:pt>
                <c:pt idx="5755">
                  <c:v>3999.9999999992201</c:v>
                </c:pt>
                <c:pt idx="5756">
                  <c:v>4000.00000000099</c:v>
                </c:pt>
                <c:pt idx="5757">
                  <c:v>3999.9999999997799</c:v>
                </c:pt>
                <c:pt idx="5758">
                  <c:v>4000.0000000002601</c:v>
                </c:pt>
                <c:pt idx="5759">
                  <c:v>3999.9999999983702</c:v>
                </c:pt>
                <c:pt idx="5760">
                  <c:v>4000.0000000037098</c:v>
                </c:pt>
                <c:pt idx="5761">
                  <c:v>3999.99999999792</c:v>
                </c:pt>
                <c:pt idx="5762">
                  <c:v>4000.0000000007599</c:v>
                </c:pt>
                <c:pt idx="5763">
                  <c:v>3999.9999999996598</c:v>
                </c:pt>
                <c:pt idx="5764">
                  <c:v>4000.0000000014802</c:v>
                </c:pt>
                <c:pt idx="5765">
                  <c:v>3999.9999999974402</c:v>
                </c:pt>
                <c:pt idx="5766">
                  <c:v>4000.0000000026298</c:v>
                </c:pt>
                <c:pt idx="5767">
                  <c:v>3999.99999999801</c:v>
                </c:pt>
                <c:pt idx="5768">
                  <c:v>4000.0000000014102</c:v>
                </c:pt>
                <c:pt idx="5769">
                  <c:v>4000.0000000022501</c:v>
                </c:pt>
                <c:pt idx="5770">
                  <c:v>3999.9999999998499</c:v>
                </c:pt>
                <c:pt idx="5771">
                  <c:v>3999.9999999971201</c:v>
                </c:pt>
                <c:pt idx="5772">
                  <c:v>3999.9999999993702</c:v>
                </c:pt>
                <c:pt idx="5773">
                  <c:v>4000.0000000033901</c:v>
                </c:pt>
                <c:pt idx="5774">
                  <c:v>3999.9999999965898</c:v>
                </c:pt>
                <c:pt idx="5775">
                  <c:v>4000.0000000012701</c:v>
                </c:pt>
                <c:pt idx="5776">
                  <c:v>3999.9999999993602</c:v>
                </c:pt>
                <c:pt idx="5777">
                  <c:v>4000.00000000196</c:v>
                </c:pt>
                <c:pt idx="5778">
                  <c:v>3999.9999999975198</c:v>
                </c:pt>
                <c:pt idx="5779">
                  <c:v>3999.9999999966699</c:v>
                </c:pt>
                <c:pt idx="5780">
                  <c:v>4000.00000000315</c:v>
                </c:pt>
                <c:pt idx="5781">
                  <c:v>4000.0000000001901</c:v>
                </c:pt>
                <c:pt idx="5782">
                  <c:v>4000.0000000015398</c:v>
                </c:pt>
                <c:pt idx="5783">
                  <c:v>3999.9999999984998</c:v>
                </c:pt>
                <c:pt idx="5784">
                  <c:v>4000.0000000018099</c:v>
                </c:pt>
                <c:pt idx="5785">
                  <c:v>3999.9999999948</c:v>
                </c:pt>
                <c:pt idx="5786">
                  <c:v>4000.00000000207</c:v>
                </c:pt>
                <c:pt idx="5787">
                  <c:v>4000.0000000043601</c:v>
                </c:pt>
                <c:pt idx="5788">
                  <c:v>3999.99999999906</c:v>
                </c:pt>
                <c:pt idx="5789">
                  <c:v>4000.0000000007299</c:v>
                </c:pt>
                <c:pt idx="5790">
                  <c:v>3999.9999999974798</c:v>
                </c:pt>
                <c:pt idx="5791">
                  <c:v>3999.9999999992001</c:v>
                </c:pt>
                <c:pt idx="5792">
                  <c:v>4000.0000000019299</c:v>
                </c:pt>
                <c:pt idx="5793">
                  <c:v>3999.9999999998799</c:v>
                </c:pt>
                <c:pt idx="5794">
                  <c:v>3999.9999999986298</c:v>
                </c:pt>
                <c:pt idx="5795">
                  <c:v>4000.0000000014502</c:v>
                </c:pt>
                <c:pt idx="5796">
                  <c:v>4000.00000000002</c:v>
                </c:pt>
                <c:pt idx="5797">
                  <c:v>3999.99999999993</c:v>
                </c:pt>
                <c:pt idx="5798">
                  <c:v>3999.99999999989</c:v>
                </c:pt>
                <c:pt idx="5799">
                  <c:v>3999.9999999982001</c:v>
                </c:pt>
                <c:pt idx="5800">
                  <c:v>4000.0000000045402</c:v>
                </c:pt>
                <c:pt idx="5801">
                  <c:v>3999.9999999985098</c:v>
                </c:pt>
                <c:pt idx="5802">
                  <c:v>3999.9999999977399</c:v>
                </c:pt>
                <c:pt idx="5803">
                  <c:v>4000.00000000108</c:v>
                </c:pt>
                <c:pt idx="5804">
                  <c:v>3999.9999999981901</c:v>
                </c:pt>
                <c:pt idx="5805">
                  <c:v>4000.0000000043201</c:v>
                </c:pt>
                <c:pt idx="5806">
                  <c:v>3999.999999998</c:v>
                </c:pt>
                <c:pt idx="5807">
                  <c:v>3999.99999999694</c:v>
                </c:pt>
                <c:pt idx="5808">
                  <c:v>4000.00000000211</c:v>
                </c:pt>
                <c:pt idx="5809">
                  <c:v>4000.0000000008099</c:v>
                </c:pt>
                <c:pt idx="5810">
                  <c:v>4000.0000000001901</c:v>
                </c:pt>
                <c:pt idx="5811">
                  <c:v>3999.9999999993202</c:v>
                </c:pt>
                <c:pt idx="5812">
                  <c:v>3999.99999999802</c:v>
                </c:pt>
                <c:pt idx="5813">
                  <c:v>4000.0000000042601</c:v>
                </c:pt>
                <c:pt idx="5814">
                  <c:v>3999.9999999952902</c:v>
                </c:pt>
                <c:pt idx="5815">
                  <c:v>4000.0000000032201</c:v>
                </c:pt>
                <c:pt idx="5816">
                  <c:v>3999.9999999991801</c:v>
                </c:pt>
                <c:pt idx="5817">
                  <c:v>4000.0000000027799</c:v>
                </c:pt>
                <c:pt idx="5818">
                  <c:v>3999.9999999981601</c:v>
                </c:pt>
                <c:pt idx="5819">
                  <c:v>3999.999999999</c:v>
                </c:pt>
                <c:pt idx="5820">
                  <c:v>4000.00000000202</c:v>
                </c:pt>
                <c:pt idx="5821">
                  <c:v>3999.9999999967799</c:v>
                </c:pt>
                <c:pt idx="5822">
                  <c:v>4000.00000000206</c:v>
                </c:pt>
                <c:pt idx="5823">
                  <c:v>3999.9999999997399</c:v>
                </c:pt>
                <c:pt idx="5824">
                  <c:v>3999.99999999904</c:v>
                </c:pt>
                <c:pt idx="5825">
                  <c:v>4000.0000000036498</c:v>
                </c:pt>
                <c:pt idx="5826">
                  <c:v>3999.9999999967599</c:v>
                </c:pt>
                <c:pt idx="5827">
                  <c:v>3999.9999999992801</c:v>
                </c:pt>
                <c:pt idx="5828">
                  <c:v>4000.000000001</c:v>
                </c:pt>
                <c:pt idx="5829">
                  <c:v>3999.99999999991</c:v>
                </c:pt>
                <c:pt idx="5830">
                  <c:v>4000.00000000211</c:v>
                </c:pt>
                <c:pt idx="5831">
                  <c:v>3999.9999999997199</c:v>
                </c:pt>
                <c:pt idx="5832">
                  <c:v>4000.0000000007399</c:v>
                </c:pt>
                <c:pt idx="5833">
                  <c:v>3999.99999999901</c:v>
                </c:pt>
                <c:pt idx="5834">
                  <c:v>3999.9999999984302</c:v>
                </c:pt>
                <c:pt idx="5835">
                  <c:v>3999.9999999991001</c:v>
                </c:pt>
                <c:pt idx="5836">
                  <c:v>4000.0000000027999</c:v>
                </c:pt>
                <c:pt idx="5837">
                  <c:v>3999.9999999951401</c:v>
                </c:pt>
                <c:pt idx="5838">
                  <c:v>4000.0000000063801</c:v>
                </c:pt>
                <c:pt idx="5839">
                  <c:v>3999.9999999973902</c:v>
                </c:pt>
                <c:pt idx="5840">
                  <c:v>4000.0000000005102</c:v>
                </c:pt>
                <c:pt idx="5841">
                  <c:v>4000.0000000021</c:v>
                </c:pt>
                <c:pt idx="5842">
                  <c:v>3999.9999999986699</c:v>
                </c:pt>
                <c:pt idx="5843">
                  <c:v>3999.9999999975498</c:v>
                </c:pt>
                <c:pt idx="5844">
                  <c:v>4000.0000000014202</c:v>
                </c:pt>
                <c:pt idx="5845">
                  <c:v>3999.99999999895</c:v>
                </c:pt>
                <c:pt idx="5846">
                  <c:v>3999.9999999966599</c:v>
                </c:pt>
                <c:pt idx="5847">
                  <c:v>4000.0000000059899</c:v>
                </c:pt>
                <c:pt idx="5848">
                  <c:v>3999.99999999897</c:v>
                </c:pt>
                <c:pt idx="5849">
                  <c:v>3999.99999999994</c:v>
                </c:pt>
                <c:pt idx="5850">
                  <c:v>3999.9999999982701</c:v>
                </c:pt>
                <c:pt idx="5851">
                  <c:v>4000.0000000032001</c:v>
                </c:pt>
                <c:pt idx="5852">
                  <c:v>3999.9999999956999</c:v>
                </c:pt>
                <c:pt idx="5853">
                  <c:v>4000.000000004</c:v>
                </c:pt>
                <c:pt idx="5854">
                  <c:v>3999.99999999793</c:v>
                </c:pt>
                <c:pt idx="5855">
                  <c:v>4000.0000000002101</c:v>
                </c:pt>
                <c:pt idx="5856">
                  <c:v>3999.9999999998199</c:v>
                </c:pt>
                <c:pt idx="5857">
                  <c:v>3999.9999999983702</c:v>
                </c:pt>
                <c:pt idx="5858">
                  <c:v>4000.0000000027699</c:v>
                </c:pt>
                <c:pt idx="5859">
                  <c:v>4000.0000000019099</c:v>
                </c:pt>
                <c:pt idx="5860">
                  <c:v>3999.9999999998199</c:v>
                </c:pt>
                <c:pt idx="5861">
                  <c:v>3999.9999999944698</c:v>
                </c:pt>
                <c:pt idx="5862">
                  <c:v>3999.9999999994102</c:v>
                </c:pt>
                <c:pt idx="5863">
                  <c:v>4000.0000000028999</c:v>
                </c:pt>
                <c:pt idx="5864">
                  <c:v>4000.0000000013401</c:v>
                </c:pt>
                <c:pt idx="5865">
                  <c:v>3999.99999999784</c:v>
                </c:pt>
                <c:pt idx="5866">
                  <c:v>4000.0000000019199</c:v>
                </c:pt>
                <c:pt idx="5867">
                  <c:v>3999.9999999998199</c:v>
                </c:pt>
                <c:pt idx="5868">
                  <c:v>3999.9999999993602</c:v>
                </c:pt>
                <c:pt idx="5869">
                  <c:v>4000.0000000023301</c:v>
                </c:pt>
                <c:pt idx="5870">
                  <c:v>3999.9999999984402</c:v>
                </c:pt>
                <c:pt idx="5871">
                  <c:v>3999.9999999991801</c:v>
                </c:pt>
                <c:pt idx="5872">
                  <c:v>3999.9999999996198</c:v>
                </c:pt>
                <c:pt idx="5873">
                  <c:v>4000.000000001</c:v>
                </c:pt>
                <c:pt idx="5874">
                  <c:v>4000.0000000012901</c:v>
                </c:pt>
                <c:pt idx="5875">
                  <c:v>3999.9999999982001</c:v>
                </c:pt>
                <c:pt idx="5876">
                  <c:v>4000.0000000008799</c:v>
                </c:pt>
                <c:pt idx="5877">
                  <c:v>4000.0000000005998</c:v>
                </c:pt>
                <c:pt idx="5878">
                  <c:v>3999.9999999987099</c:v>
                </c:pt>
                <c:pt idx="5879">
                  <c:v>4000.00000000202</c:v>
                </c:pt>
                <c:pt idx="5880">
                  <c:v>3999.9999999994202</c:v>
                </c:pt>
                <c:pt idx="5881">
                  <c:v>4000.0000000007699</c:v>
                </c:pt>
                <c:pt idx="5882">
                  <c:v>3999.9999999981501</c:v>
                </c:pt>
                <c:pt idx="5883">
                  <c:v>4000.0000000002101</c:v>
                </c:pt>
                <c:pt idx="5884">
                  <c:v>4000.0000000006899</c:v>
                </c:pt>
                <c:pt idx="5885">
                  <c:v>3999.9999999974598</c:v>
                </c:pt>
                <c:pt idx="5886">
                  <c:v>4000.0000000026898</c:v>
                </c:pt>
                <c:pt idx="5887">
                  <c:v>3999.99999999995</c:v>
                </c:pt>
                <c:pt idx="5888">
                  <c:v>3999.9999999980701</c:v>
                </c:pt>
                <c:pt idx="5889">
                  <c:v>4000.0000000013101</c:v>
                </c:pt>
                <c:pt idx="5890">
                  <c:v>4000.0000000004802</c:v>
                </c:pt>
                <c:pt idx="5891">
                  <c:v>4000.0000000016198</c:v>
                </c:pt>
                <c:pt idx="5892">
                  <c:v>3999.99999999895</c:v>
                </c:pt>
                <c:pt idx="5893">
                  <c:v>4000.00000000011</c:v>
                </c:pt>
                <c:pt idx="5894">
                  <c:v>4000.0000000021901</c:v>
                </c:pt>
                <c:pt idx="5895">
                  <c:v>4000.0000000002601</c:v>
                </c:pt>
                <c:pt idx="5896">
                  <c:v>3999.999999999</c:v>
                </c:pt>
                <c:pt idx="5897">
                  <c:v>3999.9999999982901</c:v>
                </c:pt>
                <c:pt idx="5898">
                  <c:v>3999.9999999998599</c:v>
                </c:pt>
                <c:pt idx="5899">
                  <c:v>4000.0000000022801</c:v>
                </c:pt>
                <c:pt idx="5900">
                  <c:v>3999.9999999963802</c:v>
                </c:pt>
                <c:pt idx="5901">
                  <c:v>4000.00000000215</c:v>
                </c:pt>
                <c:pt idx="5902">
                  <c:v>3999.9999999975298</c:v>
                </c:pt>
                <c:pt idx="5903">
                  <c:v>4000.0000000024302</c:v>
                </c:pt>
                <c:pt idx="5904">
                  <c:v>3999.99999999903</c:v>
                </c:pt>
                <c:pt idx="5905">
                  <c:v>3999.99999999991</c:v>
                </c:pt>
                <c:pt idx="5906">
                  <c:v>4000.0000000013702</c:v>
                </c:pt>
                <c:pt idx="5907">
                  <c:v>4000.0000000012801</c:v>
                </c:pt>
                <c:pt idx="5908">
                  <c:v>3999.9999999961001</c:v>
                </c:pt>
                <c:pt idx="5909">
                  <c:v>4000.0000000017999</c:v>
                </c:pt>
                <c:pt idx="5910">
                  <c:v>3999.9999999988499</c:v>
                </c:pt>
                <c:pt idx="5911">
                  <c:v>4000.0000000004602</c:v>
                </c:pt>
                <c:pt idx="5912">
                  <c:v>4000.0000000017999</c:v>
                </c:pt>
                <c:pt idx="5913">
                  <c:v>3999.99999999786</c:v>
                </c:pt>
                <c:pt idx="5914">
                  <c:v>4000.0000000019299</c:v>
                </c:pt>
                <c:pt idx="5915">
                  <c:v>3999.9999999991801</c:v>
                </c:pt>
                <c:pt idx="5916">
                  <c:v>4000.0000000003001</c:v>
                </c:pt>
                <c:pt idx="5917">
                  <c:v>4000.0000000004802</c:v>
                </c:pt>
                <c:pt idx="5918">
                  <c:v>4000.0000000016998</c:v>
                </c:pt>
                <c:pt idx="5919">
                  <c:v>3999.9999999948</c:v>
                </c:pt>
                <c:pt idx="5920">
                  <c:v>4000.0000000032101</c:v>
                </c:pt>
                <c:pt idx="5921">
                  <c:v>4000.0000000016398</c:v>
                </c:pt>
                <c:pt idx="5922">
                  <c:v>3999.9999999972301</c:v>
                </c:pt>
                <c:pt idx="5923">
                  <c:v>4000.0000000012701</c:v>
                </c:pt>
                <c:pt idx="5924">
                  <c:v>3999.9999999998099</c:v>
                </c:pt>
                <c:pt idx="5925">
                  <c:v>3999.99999999692</c:v>
                </c:pt>
                <c:pt idx="5926">
                  <c:v>3999.9999999997799</c:v>
                </c:pt>
                <c:pt idx="5927">
                  <c:v>3999.9999999995298</c:v>
                </c:pt>
                <c:pt idx="5928">
                  <c:v>4000.0000000017399</c:v>
                </c:pt>
                <c:pt idx="5929">
                  <c:v>4000.0000000028999</c:v>
                </c:pt>
                <c:pt idx="5930">
                  <c:v>3999.9999999975698</c:v>
                </c:pt>
                <c:pt idx="5931">
                  <c:v>4000.0000000007399</c:v>
                </c:pt>
                <c:pt idx="5932">
                  <c:v>3999.9999999993702</c:v>
                </c:pt>
                <c:pt idx="5933">
                  <c:v>4000.0000000012901</c:v>
                </c:pt>
                <c:pt idx="5934">
                  <c:v>3999.9999999972902</c:v>
                </c:pt>
                <c:pt idx="5935">
                  <c:v>3999.9999999993802</c:v>
                </c:pt>
                <c:pt idx="5936">
                  <c:v>4000.0000000058599</c:v>
                </c:pt>
                <c:pt idx="5937">
                  <c:v>3999.9999999967099</c:v>
                </c:pt>
                <c:pt idx="5938">
                  <c:v>4000.00000000009</c:v>
                </c:pt>
                <c:pt idx="5939">
                  <c:v>3999.99999999891</c:v>
                </c:pt>
                <c:pt idx="5940">
                  <c:v>4000.0000000022801</c:v>
                </c:pt>
                <c:pt idx="5941">
                  <c:v>4000.0000000023301</c:v>
                </c:pt>
                <c:pt idx="5942">
                  <c:v>3999.9999999952902</c:v>
                </c:pt>
                <c:pt idx="5943">
                  <c:v>4000.0000000008299</c:v>
                </c:pt>
                <c:pt idx="5944">
                  <c:v>4000.0000000001401</c:v>
                </c:pt>
                <c:pt idx="5945">
                  <c:v>4000.0000000012301</c:v>
                </c:pt>
                <c:pt idx="5946">
                  <c:v>3999.99999999989</c:v>
                </c:pt>
                <c:pt idx="5947">
                  <c:v>3999.99999999684</c:v>
                </c:pt>
                <c:pt idx="5948">
                  <c:v>4000.0000000044402</c:v>
                </c:pt>
                <c:pt idx="5949">
                  <c:v>3999.9999999981001</c:v>
                </c:pt>
                <c:pt idx="5950">
                  <c:v>4000.0000000022401</c:v>
                </c:pt>
                <c:pt idx="5951">
                  <c:v>4000.0000000013201</c:v>
                </c:pt>
                <c:pt idx="5952">
                  <c:v>3999.9999999966699</c:v>
                </c:pt>
                <c:pt idx="5953">
                  <c:v>3999.9999999985598</c:v>
                </c:pt>
                <c:pt idx="5954">
                  <c:v>4000.0000000035898</c:v>
                </c:pt>
                <c:pt idx="5955">
                  <c:v>3999.9999999967399</c:v>
                </c:pt>
                <c:pt idx="5956">
                  <c:v>4000.00000000504</c:v>
                </c:pt>
                <c:pt idx="5957">
                  <c:v>3999.9999999973602</c:v>
                </c:pt>
                <c:pt idx="5958">
                  <c:v>3999.9999999984302</c:v>
                </c:pt>
                <c:pt idx="5959">
                  <c:v>3999.9999999977699</c:v>
                </c:pt>
                <c:pt idx="5960">
                  <c:v>4000.000000002</c:v>
                </c:pt>
                <c:pt idx="5961">
                  <c:v>4000.0000000006098</c:v>
                </c:pt>
                <c:pt idx="5962">
                  <c:v>3999.9999999987699</c:v>
                </c:pt>
                <c:pt idx="5963">
                  <c:v>4000.0000000014902</c:v>
                </c:pt>
                <c:pt idx="5964">
                  <c:v>4000.0000000008799</c:v>
                </c:pt>
                <c:pt idx="5965">
                  <c:v>3999.9999999987599</c:v>
                </c:pt>
                <c:pt idx="5966">
                  <c:v>4000.0000000005298</c:v>
                </c:pt>
                <c:pt idx="5967">
                  <c:v>3999.9999999970801</c:v>
                </c:pt>
                <c:pt idx="5968">
                  <c:v>4000.00000000108</c:v>
                </c:pt>
                <c:pt idx="5969">
                  <c:v>4000.0000000042101</c:v>
                </c:pt>
                <c:pt idx="5970">
                  <c:v>3999.9999999954698</c:v>
                </c:pt>
                <c:pt idx="5971">
                  <c:v>4000.0000000026998</c:v>
                </c:pt>
                <c:pt idx="5972">
                  <c:v>3999.99999999902</c:v>
                </c:pt>
                <c:pt idx="5973">
                  <c:v>4000.00000000004</c:v>
                </c:pt>
                <c:pt idx="5974">
                  <c:v>4000.0000000003602</c:v>
                </c:pt>
                <c:pt idx="5975">
                  <c:v>4000.00000000105</c:v>
                </c:pt>
                <c:pt idx="5976">
                  <c:v>3999.9999999972401</c:v>
                </c:pt>
                <c:pt idx="5977">
                  <c:v>4000.00000000209</c:v>
                </c:pt>
                <c:pt idx="5978">
                  <c:v>4000.0000000001401</c:v>
                </c:pt>
                <c:pt idx="5979">
                  <c:v>3999.9999999988199</c:v>
                </c:pt>
                <c:pt idx="5980">
                  <c:v>4000.00000000297</c:v>
                </c:pt>
                <c:pt idx="5981">
                  <c:v>3999.9999999964898</c:v>
                </c:pt>
                <c:pt idx="5982">
                  <c:v>4000.00000000099</c:v>
                </c:pt>
                <c:pt idx="5983">
                  <c:v>3999.9999999997399</c:v>
                </c:pt>
                <c:pt idx="5984">
                  <c:v>4000.0000000022001</c:v>
                </c:pt>
                <c:pt idx="5985">
                  <c:v>3999.9999999984402</c:v>
                </c:pt>
                <c:pt idx="5986">
                  <c:v>4000.0000000015698</c:v>
                </c:pt>
                <c:pt idx="5987">
                  <c:v>3999.9999999977799</c:v>
                </c:pt>
                <c:pt idx="5988">
                  <c:v>4000.0000000028799</c:v>
                </c:pt>
                <c:pt idx="5989">
                  <c:v>3999.9999999985698</c:v>
                </c:pt>
                <c:pt idx="5990">
                  <c:v>4000.0000000022501</c:v>
                </c:pt>
                <c:pt idx="5991">
                  <c:v>3999.9999999984898</c:v>
                </c:pt>
                <c:pt idx="5992">
                  <c:v>3999.9999999931501</c:v>
                </c:pt>
                <c:pt idx="5993">
                  <c:v>4000.0000000043901</c:v>
                </c:pt>
                <c:pt idx="5994">
                  <c:v>4000.0000000001</c:v>
                </c:pt>
                <c:pt idx="5995">
                  <c:v>3999.9999999990901</c:v>
                </c:pt>
                <c:pt idx="5996">
                  <c:v>4000.0000000036098</c:v>
                </c:pt>
                <c:pt idx="5997">
                  <c:v>3999.9999999962101</c:v>
                </c:pt>
                <c:pt idx="5998">
                  <c:v>4000.0000000021</c:v>
                </c:pt>
                <c:pt idx="5999">
                  <c:v>3999.9999999973402</c:v>
                </c:pt>
                <c:pt idx="6000">
                  <c:v>4000.0000000009099</c:v>
                </c:pt>
                <c:pt idx="6001">
                  <c:v>4000.00000000002</c:v>
                </c:pt>
                <c:pt idx="6002">
                  <c:v>4000.00000000311</c:v>
                </c:pt>
                <c:pt idx="6003">
                  <c:v>3999.99999999899</c:v>
                </c:pt>
                <c:pt idx="6004">
                  <c:v>3999.9999999975198</c:v>
                </c:pt>
                <c:pt idx="6005">
                  <c:v>4000.00000000111</c:v>
                </c:pt>
                <c:pt idx="6006">
                  <c:v>4000.0000000023201</c:v>
                </c:pt>
                <c:pt idx="6007">
                  <c:v>3999.9999999984402</c:v>
                </c:pt>
                <c:pt idx="6008">
                  <c:v>3999.9999999988099</c:v>
                </c:pt>
                <c:pt idx="6009">
                  <c:v>4000.0000000013001</c:v>
                </c:pt>
                <c:pt idx="6010">
                  <c:v>4000.0000000022501</c:v>
                </c:pt>
                <c:pt idx="6011">
                  <c:v>4000.0000000002201</c:v>
                </c:pt>
                <c:pt idx="6012">
                  <c:v>3999.99999999798</c:v>
                </c:pt>
                <c:pt idx="6013">
                  <c:v>4000.00000000096</c:v>
                </c:pt>
                <c:pt idx="6014">
                  <c:v>3999.9999999969</c:v>
                </c:pt>
                <c:pt idx="6015">
                  <c:v>4000.0000000003702</c:v>
                </c:pt>
                <c:pt idx="6016">
                  <c:v>4000.0000000022501</c:v>
                </c:pt>
                <c:pt idx="6017">
                  <c:v>3999.9999999980801</c:v>
                </c:pt>
                <c:pt idx="6018">
                  <c:v>4000.0000000016698</c:v>
                </c:pt>
                <c:pt idx="6019">
                  <c:v>3999.9999999993001</c:v>
                </c:pt>
                <c:pt idx="6020">
                  <c:v>4000.0000000008599</c:v>
                </c:pt>
                <c:pt idx="6021">
                  <c:v>3999.99999999784</c:v>
                </c:pt>
                <c:pt idx="6022">
                  <c:v>4000.0000000027599</c:v>
                </c:pt>
                <c:pt idx="6023">
                  <c:v>3999.9999999997499</c:v>
                </c:pt>
                <c:pt idx="6024">
                  <c:v>3999.9999999980701</c:v>
                </c:pt>
                <c:pt idx="6025">
                  <c:v>3999.9999999986399</c:v>
                </c:pt>
                <c:pt idx="6026">
                  <c:v>4000.0000000045602</c:v>
                </c:pt>
                <c:pt idx="6027">
                  <c:v>3999.9999999965498</c:v>
                </c:pt>
                <c:pt idx="6028">
                  <c:v>4000</c:v>
                </c:pt>
                <c:pt idx="6029">
                  <c:v>4000.0000000025598</c:v>
                </c:pt>
                <c:pt idx="6030">
                  <c:v>3999.9999999993101</c:v>
                </c:pt>
                <c:pt idx="6031">
                  <c:v>4000.0000000021</c:v>
                </c:pt>
                <c:pt idx="6032">
                  <c:v>3999.99999999907</c:v>
                </c:pt>
                <c:pt idx="6033">
                  <c:v>3999.9999999988599</c:v>
                </c:pt>
                <c:pt idx="6034">
                  <c:v>3999.9999999954398</c:v>
                </c:pt>
                <c:pt idx="6035">
                  <c:v>4000.0000000042701</c:v>
                </c:pt>
                <c:pt idx="6036">
                  <c:v>3999.9999999998799</c:v>
                </c:pt>
                <c:pt idx="6037">
                  <c:v>4000.0000000006999</c:v>
                </c:pt>
                <c:pt idx="6038">
                  <c:v>3999.9999999993802</c:v>
                </c:pt>
                <c:pt idx="6039">
                  <c:v>4000.0000000013501</c:v>
                </c:pt>
                <c:pt idx="6040">
                  <c:v>3999.9999999965398</c:v>
                </c:pt>
                <c:pt idx="6041">
                  <c:v>4000.0000000025598</c:v>
                </c:pt>
                <c:pt idx="6042">
                  <c:v>3999.99999999795</c:v>
                </c:pt>
                <c:pt idx="6043">
                  <c:v>4000.0000000003001</c:v>
                </c:pt>
                <c:pt idx="6044">
                  <c:v>4000.0000000023801</c:v>
                </c:pt>
                <c:pt idx="6045">
                  <c:v>4000.0000000017499</c:v>
                </c:pt>
                <c:pt idx="6046">
                  <c:v>3999.9999999966999</c:v>
                </c:pt>
                <c:pt idx="6047">
                  <c:v>4000.0000000007999</c:v>
                </c:pt>
                <c:pt idx="6048">
                  <c:v>4000.0000000022901</c:v>
                </c:pt>
                <c:pt idx="6049">
                  <c:v>3999.9999999962301</c:v>
                </c:pt>
                <c:pt idx="6050">
                  <c:v>4000.0000000011</c:v>
                </c:pt>
                <c:pt idx="6051">
                  <c:v>3999.99999999908</c:v>
                </c:pt>
                <c:pt idx="6052">
                  <c:v>4000.0000000001201</c:v>
                </c:pt>
                <c:pt idx="6053">
                  <c:v>4000.0000000015798</c:v>
                </c:pt>
                <c:pt idx="6054">
                  <c:v>3999.9999999975498</c:v>
                </c:pt>
                <c:pt idx="6055">
                  <c:v>4000.0000000023301</c:v>
                </c:pt>
                <c:pt idx="6056">
                  <c:v>3999.9999999974598</c:v>
                </c:pt>
                <c:pt idx="6057">
                  <c:v>4000.0000000016098</c:v>
                </c:pt>
                <c:pt idx="6058">
                  <c:v>3999.9999999986899</c:v>
                </c:pt>
                <c:pt idx="6059">
                  <c:v>4000.0000000032601</c:v>
                </c:pt>
                <c:pt idx="6060">
                  <c:v>3999.9999999970901</c:v>
                </c:pt>
                <c:pt idx="6061">
                  <c:v>4000.0000000003001</c:v>
                </c:pt>
                <c:pt idx="6062">
                  <c:v>4000.0000000021901</c:v>
                </c:pt>
                <c:pt idx="6063">
                  <c:v>3999.9999999985198</c:v>
                </c:pt>
                <c:pt idx="6064">
                  <c:v>3999.9999999995298</c:v>
                </c:pt>
                <c:pt idx="6065">
                  <c:v>4000.0000000021801</c:v>
                </c:pt>
                <c:pt idx="6066">
                  <c:v>4000.00000000092</c:v>
                </c:pt>
                <c:pt idx="6067">
                  <c:v>3999.99999999903</c:v>
                </c:pt>
                <c:pt idx="6068">
                  <c:v>3999.9999999992101</c:v>
                </c:pt>
                <c:pt idx="6069">
                  <c:v>4000.00000000009</c:v>
                </c:pt>
                <c:pt idx="6070">
                  <c:v>3999.99999999887</c:v>
                </c:pt>
                <c:pt idx="6071">
                  <c:v>3999.9999999995898</c:v>
                </c:pt>
                <c:pt idx="6072">
                  <c:v>3999.99999999791</c:v>
                </c:pt>
                <c:pt idx="6073">
                  <c:v>4000.0000000068098</c:v>
                </c:pt>
                <c:pt idx="6074">
                  <c:v>3999.9999999955198</c:v>
                </c:pt>
                <c:pt idx="6075">
                  <c:v>4000.00000000011</c:v>
                </c:pt>
                <c:pt idx="6076">
                  <c:v>4000.0000000023902</c:v>
                </c:pt>
                <c:pt idx="6077">
                  <c:v>3999.9999999992301</c:v>
                </c:pt>
                <c:pt idx="6078">
                  <c:v>3999.9999999979</c:v>
                </c:pt>
                <c:pt idx="6079">
                  <c:v>4000.0000000014602</c:v>
                </c:pt>
                <c:pt idx="6080">
                  <c:v>3999.99999999992</c:v>
                </c:pt>
                <c:pt idx="6081">
                  <c:v>4000.0000000018999</c:v>
                </c:pt>
                <c:pt idx="6082">
                  <c:v>3999.9999999965898</c:v>
                </c:pt>
                <c:pt idx="6083">
                  <c:v>4000.0000000028699</c:v>
                </c:pt>
                <c:pt idx="6084">
                  <c:v>3999.9999999933002</c:v>
                </c:pt>
                <c:pt idx="6085">
                  <c:v>4000.0000000074201</c:v>
                </c:pt>
                <c:pt idx="6086">
                  <c:v>4000.0000000004502</c:v>
                </c:pt>
                <c:pt idx="6087">
                  <c:v>3999.9999999993402</c:v>
                </c:pt>
                <c:pt idx="6088">
                  <c:v>4000.0000000002301</c:v>
                </c:pt>
                <c:pt idx="6089">
                  <c:v>3999.9999999977399</c:v>
                </c:pt>
                <c:pt idx="6090">
                  <c:v>3999.9999999993101</c:v>
                </c:pt>
                <c:pt idx="6091">
                  <c:v>4000.00000000317</c:v>
                </c:pt>
                <c:pt idx="6092">
                  <c:v>3999.9999999967299</c:v>
                </c:pt>
                <c:pt idx="6093">
                  <c:v>4000.00000000094</c:v>
                </c:pt>
                <c:pt idx="6094">
                  <c:v>3999.9999999987999</c:v>
                </c:pt>
                <c:pt idx="6095">
                  <c:v>4000.00000000204</c:v>
                </c:pt>
                <c:pt idx="6096">
                  <c:v>3999.9999999978199</c:v>
                </c:pt>
                <c:pt idx="6097">
                  <c:v>3999.9999999992601</c:v>
                </c:pt>
                <c:pt idx="6098">
                  <c:v>4000.0000000026198</c:v>
                </c:pt>
                <c:pt idx="6099">
                  <c:v>4000.00000000206</c:v>
                </c:pt>
                <c:pt idx="6100">
                  <c:v>3999.99999999698</c:v>
                </c:pt>
                <c:pt idx="6101">
                  <c:v>3999.9999999995398</c:v>
                </c:pt>
                <c:pt idx="6102">
                  <c:v>4000.0000000024202</c:v>
                </c:pt>
                <c:pt idx="6103">
                  <c:v>4000.0000000007299</c:v>
                </c:pt>
                <c:pt idx="6104">
                  <c:v>3999.9999999984202</c:v>
                </c:pt>
                <c:pt idx="6105">
                  <c:v>4000.0000000011501</c:v>
                </c:pt>
                <c:pt idx="6106">
                  <c:v>3999.9999999986799</c:v>
                </c:pt>
                <c:pt idx="6107">
                  <c:v>4000.0000000012001</c:v>
                </c:pt>
                <c:pt idx="6108">
                  <c:v>3999.9999999993101</c:v>
                </c:pt>
                <c:pt idx="6109">
                  <c:v>3999.9999999987099</c:v>
                </c:pt>
                <c:pt idx="6110">
                  <c:v>4000.0000000012901</c:v>
                </c:pt>
                <c:pt idx="6111">
                  <c:v>3999.9999999988399</c:v>
                </c:pt>
                <c:pt idx="6112">
                  <c:v>4000.0000000021901</c:v>
                </c:pt>
                <c:pt idx="6113">
                  <c:v>3999.9999999965598</c:v>
                </c:pt>
                <c:pt idx="6114">
                  <c:v>4000.0000000014902</c:v>
                </c:pt>
                <c:pt idx="6115">
                  <c:v>3999.99999999901</c:v>
                </c:pt>
                <c:pt idx="6116">
                  <c:v>4000.0000000018499</c:v>
                </c:pt>
                <c:pt idx="6117">
                  <c:v>3999.99999999889</c:v>
                </c:pt>
                <c:pt idx="6118">
                  <c:v>4000.0000000012401</c:v>
                </c:pt>
                <c:pt idx="6119">
                  <c:v>4000.0000000003902</c:v>
                </c:pt>
                <c:pt idx="6120">
                  <c:v>3999.99999999993</c:v>
                </c:pt>
                <c:pt idx="6121">
                  <c:v>3999.9999999993902</c:v>
                </c:pt>
                <c:pt idx="6122">
                  <c:v>3999.9999999973902</c:v>
                </c:pt>
                <c:pt idx="6123">
                  <c:v>4000.0000000014002</c:v>
                </c:pt>
                <c:pt idx="6124">
                  <c:v>3999.9999999998699</c:v>
                </c:pt>
                <c:pt idx="6125">
                  <c:v>3999.99999999887</c:v>
                </c:pt>
                <c:pt idx="6126">
                  <c:v>4000.0000000008599</c:v>
                </c:pt>
                <c:pt idx="6127">
                  <c:v>3999.9999999998799</c:v>
                </c:pt>
                <c:pt idx="6128">
                  <c:v>4000.00000000108</c:v>
                </c:pt>
                <c:pt idx="6129">
                  <c:v>4000.00000000103</c:v>
                </c:pt>
                <c:pt idx="6130">
                  <c:v>3999.9999999996298</c:v>
                </c:pt>
                <c:pt idx="6131">
                  <c:v>3999.9999999992801</c:v>
                </c:pt>
                <c:pt idx="6132">
                  <c:v>4000.0000000003802</c:v>
                </c:pt>
                <c:pt idx="6133">
                  <c:v>3999.9999999986298</c:v>
                </c:pt>
                <c:pt idx="6134">
                  <c:v>3999.9999999966499</c:v>
                </c:pt>
                <c:pt idx="6135">
                  <c:v>4000.0000000076202</c:v>
                </c:pt>
                <c:pt idx="6136">
                  <c:v>3999.9999999974898</c:v>
                </c:pt>
                <c:pt idx="6137">
                  <c:v>4000.0000000008499</c:v>
                </c:pt>
                <c:pt idx="6138">
                  <c:v>4000.0000000002001</c:v>
                </c:pt>
                <c:pt idx="6139">
                  <c:v>3999.9999999974698</c:v>
                </c:pt>
                <c:pt idx="6140">
                  <c:v>4000.0000000016798</c:v>
                </c:pt>
                <c:pt idx="6141">
                  <c:v>4000.00000000112</c:v>
                </c:pt>
                <c:pt idx="6142">
                  <c:v>3999.9999999940001</c:v>
                </c:pt>
                <c:pt idx="6143">
                  <c:v>4000.0000000052601</c:v>
                </c:pt>
                <c:pt idx="6144">
                  <c:v>3999.99999999892</c:v>
                </c:pt>
                <c:pt idx="6145">
                  <c:v>3999.9999999997299</c:v>
                </c:pt>
                <c:pt idx="6146">
                  <c:v>3999.99999999905</c:v>
                </c:pt>
                <c:pt idx="6147">
                  <c:v>4000.0000000031901</c:v>
                </c:pt>
                <c:pt idx="6148">
                  <c:v>4000.0000000005698</c:v>
                </c:pt>
                <c:pt idx="6149">
                  <c:v>3999.9999999983802</c:v>
                </c:pt>
                <c:pt idx="6150">
                  <c:v>3999.9999999976999</c:v>
                </c:pt>
                <c:pt idx="6151">
                  <c:v>4000.0000000011801</c:v>
                </c:pt>
                <c:pt idx="6152">
                  <c:v>4000.0000000003101</c:v>
                </c:pt>
                <c:pt idx="6153">
                  <c:v>4000.0000000005798</c:v>
                </c:pt>
                <c:pt idx="6154">
                  <c:v>3999.9999999980701</c:v>
                </c:pt>
                <c:pt idx="6155">
                  <c:v>4000.0000000005198</c:v>
                </c:pt>
                <c:pt idx="6156">
                  <c:v>4000.0000000012401</c:v>
                </c:pt>
                <c:pt idx="6157">
                  <c:v>4000.0000000014902</c:v>
                </c:pt>
                <c:pt idx="6158">
                  <c:v>3999.9999999981301</c:v>
                </c:pt>
                <c:pt idx="6159">
                  <c:v>3999.9999999994998</c:v>
                </c:pt>
                <c:pt idx="6160">
                  <c:v>4000.00000000199</c:v>
                </c:pt>
                <c:pt idx="6161">
                  <c:v>3999.9999999984998</c:v>
                </c:pt>
                <c:pt idx="6162">
                  <c:v>4000.0000000032001</c:v>
                </c:pt>
                <c:pt idx="6163">
                  <c:v>3999.9999999983202</c:v>
                </c:pt>
                <c:pt idx="6164">
                  <c:v>3999.9999999995898</c:v>
                </c:pt>
                <c:pt idx="6165">
                  <c:v>3999.9999999995398</c:v>
                </c:pt>
                <c:pt idx="6166">
                  <c:v>3999.9999999996098</c:v>
                </c:pt>
                <c:pt idx="6167">
                  <c:v>3999.9999999998099</c:v>
                </c:pt>
                <c:pt idx="6168">
                  <c:v>4000.00000000011</c:v>
                </c:pt>
                <c:pt idx="6169">
                  <c:v>4000.0000000005498</c:v>
                </c:pt>
                <c:pt idx="6170">
                  <c:v>4000.0000000002101</c:v>
                </c:pt>
                <c:pt idx="6171">
                  <c:v>3999.9999999985298</c:v>
                </c:pt>
                <c:pt idx="6172">
                  <c:v>4000.00000000202</c:v>
                </c:pt>
                <c:pt idx="6173">
                  <c:v>4000.0000000025502</c:v>
                </c:pt>
                <c:pt idx="6174">
                  <c:v>3999.9999999976899</c:v>
                </c:pt>
                <c:pt idx="6175">
                  <c:v>3999.9999999981001</c:v>
                </c:pt>
                <c:pt idx="6176">
                  <c:v>4000.0000000001401</c:v>
                </c:pt>
                <c:pt idx="6177">
                  <c:v>4000.0000000008799</c:v>
                </c:pt>
                <c:pt idx="6178">
                  <c:v>4000.00000000002</c:v>
                </c:pt>
                <c:pt idx="6179">
                  <c:v>3999.9999999987599</c:v>
                </c:pt>
                <c:pt idx="6180">
                  <c:v>3999.9999999983702</c:v>
                </c:pt>
                <c:pt idx="6181">
                  <c:v>4000.0000000016798</c:v>
                </c:pt>
                <c:pt idx="6182">
                  <c:v>4000.0000000013802</c:v>
                </c:pt>
                <c:pt idx="6183">
                  <c:v>3999.9999999976799</c:v>
                </c:pt>
                <c:pt idx="6184">
                  <c:v>4000.0000000011501</c:v>
                </c:pt>
                <c:pt idx="6185">
                  <c:v>4000.0000000023501</c:v>
                </c:pt>
                <c:pt idx="6186">
                  <c:v>3999.99999999894</c:v>
                </c:pt>
                <c:pt idx="6187">
                  <c:v>4000.000000003</c:v>
                </c:pt>
                <c:pt idx="6188">
                  <c:v>3999.9999999952702</c:v>
                </c:pt>
                <c:pt idx="6189">
                  <c:v>4000.0000000023601</c:v>
                </c:pt>
                <c:pt idx="6190">
                  <c:v>3999.9999999983702</c:v>
                </c:pt>
                <c:pt idx="6191">
                  <c:v>3999.9999999982201</c:v>
                </c:pt>
                <c:pt idx="6192">
                  <c:v>4000.00000000304</c:v>
                </c:pt>
                <c:pt idx="6193">
                  <c:v>3999.9999999977099</c:v>
                </c:pt>
                <c:pt idx="6194">
                  <c:v>3999.99999999993</c:v>
                </c:pt>
                <c:pt idx="6195">
                  <c:v>3999.9999999999</c:v>
                </c:pt>
                <c:pt idx="6196">
                  <c:v>4000.0000000016498</c:v>
                </c:pt>
                <c:pt idx="6197">
                  <c:v>4000.00000000201</c:v>
                </c:pt>
                <c:pt idx="6198">
                  <c:v>3999.9999999987199</c:v>
                </c:pt>
                <c:pt idx="6199">
                  <c:v>3999.9999999997199</c:v>
                </c:pt>
                <c:pt idx="6200">
                  <c:v>3999.9999999976799</c:v>
                </c:pt>
                <c:pt idx="6201">
                  <c:v>4000.0000000023201</c:v>
                </c:pt>
                <c:pt idx="6202">
                  <c:v>4000.00000000102</c:v>
                </c:pt>
                <c:pt idx="6203">
                  <c:v>3999.99999999689</c:v>
                </c:pt>
                <c:pt idx="6204">
                  <c:v>4000.0000000023001</c:v>
                </c:pt>
                <c:pt idx="6205">
                  <c:v>3999.99999999994</c:v>
                </c:pt>
                <c:pt idx="6206">
                  <c:v>3999.9999999996799</c:v>
                </c:pt>
                <c:pt idx="6207">
                  <c:v>4000.0000000029299</c:v>
                </c:pt>
                <c:pt idx="6208">
                  <c:v>3999.9999999951301</c:v>
                </c:pt>
                <c:pt idx="6209">
                  <c:v>4000.0000000026398</c:v>
                </c:pt>
                <c:pt idx="6210">
                  <c:v>3999.99999999995</c:v>
                </c:pt>
                <c:pt idx="6211">
                  <c:v>3999.99999999803</c:v>
                </c:pt>
                <c:pt idx="6212">
                  <c:v>4000.0000000015202</c:v>
                </c:pt>
                <c:pt idx="6213">
                  <c:v>3999.9999999997699</c:v>
                </c:pt>
                <c:pt idx="6214">
                  <c:v>3999.99999999803</c:v>
                </c:pt>
                <c:pt idx="6215">
                  <c:v>4000.0000000028999</c:v>
                </c:pt>
                <c:pt idx="6216">
                  <c:v>3999.9999999982201</c:v>
                </c:pt>
                <c:pt idx="6217">
                  <c:v>4000.0000000003702</c:v>
                </c:pt>
                <c:pt idx="6218">
                  <c:v>4000.0000000023101</c:v>
                </c:pt>
                <c:pt idx="6219">
                  <c:v>3999.9999999961901</c:v>
                </c:pt>
                <c:pt idx="6220">
                  <c:v>4000.0000000002501</c:v>
                </c:pt>
                <c:pt idx="6221">
                  <c:v>4000.00000000203</c:v>
                </c:pt>
                <c:pt idx="6222">
                  <c:v>4000.0000000011</c:v>
                </c:pt>
                <c:pt idx="6223">
                  <c:v>3999.9999999991401</c:v>
                </c:pt>
                <c:pt idx="6224">
                  <c:v>3999.99999999998</c:v>
                </c:pt>
                <c:pt idx="6225">
                  <c:v>3999.9999999992401</c:v>
                </c:pt>
                <c:pt idx="6226">
                  <c:v>4000.0000000006598</c:v>
                </c:pt>
                <c:pt idx="6227">
                  <c:v>4000.00000000099</c:v>
                </c:pt>
                <c:pt idx="6228">
                  <c:v>4000.0000000001501</c:v>
                </c:pt>
                <c:pt idx="6229">
                  <c:v>3999.9999999994502</c:v>
                </c:pt>
                <c:pt idx="6230">
                  <c:v>4000.0000000004202</c:v>
                </c:pt>
                <c:pt idx="6231">
                  <c:v>3999.9999999984698</c:v>
                </c:pt>
                <c:pt idx="6232">
                  <c:v>3999.9999999995198</c:v>
                </c:pt>
                <c:pt idx="6233">
                  <c:v>4000.0000000026498</c:v>
                </c:pt>
                <c:pt idx="6234">
                  <c:v>3999.9999999961401</c:v>
                </c:pt>
                <c:pt idx="6235">
                  <c:v>3999.9999999996198</c:v>
                </c:pt>
                <c:pt idx="6236">
                  <c:v>4000.0000000033001</c:v>
                </c:pt>
                <c:pt idx="6237">
                  <c:v>3999.99999999686</c:v>
                </c:pt>
                <c:pt idx="6238">
                  <c:v>4000.0000000022701</c:v>
                </c:pt>
                <c:pt idx="6239">
                  <c:v>4000.0000000017699</c:v>
                </c:pt>
                <c:pt idx="6240">
                  <c:v>3999.9999999987499</c:v>
                </c:pt>
                <c:pt idx="6241">
                  <c:v>3999.9999999976599</c:v>
                </c:pt>
                <c:pt idx="6242">
                  <c:v>4000.0000000005898</c:v>
                </c:pt>
                <c:pt idx="6243">
                  <c:v>3999.99999999801</c:v>
                </c:pt>
                <c:pt idx="6244">
                  <c:v>4000.0000000033701</c:v>
                </c:pt>
                <c:pt idx="6245">
                  <c:v>3999.9999999981301</c:v>
                </c:pt>
                <c:pt idx="6246">
                  <c:v>4000.0000000017299</c:v>
                </c:pt>
                <c:pt idx="6247">
                  <c:v>4000.0000000004902</c:v>
                </c:pt>
                <c:pt idx="6248">
                  <c:v>3999.9999999964398</c:v>
                </c:pt>
                <c:pt idx="6249">
                  <c:v>4000.00000000419</c:v>
                </c:pt>
                <c:pt idx="6250">
                  <c:v>3999.99999999904</c:v>
                </c:pt>
                <c:pt idx="6251">
                  <c:v>3999.9999999981901</c:v>
                </c:pt>
                <c:pt idx="6252">
                  <c:v>4000.0000000012501</c:v>
                </c:pt>
                <c:pt idx="6253">
                  <c:v>4000.0000000006198</c:v>
                </c:pt>
                <c:pt idx="6254">
                  <c:v>4000.0000000017099</c:v>
                </c:pt>
                <c:pt idx="6255">
                  <c:v>3999.9999999995798</c:v>
                </c:pt>
                <c:pt idx="6256">
                  <c:v>3999.9999999962301</c:v>
                </c:pt>
                <c:pt idx="6257">
                  <c:v>4000.0000000034102</c:v>
                </c:pt>
                <c:pt idx="6258">
                  <c:v>3999.9999999993101</c:v>
                </c:pt>
                <c:pt idx="6259">
                  <c:v>4000.0000000003702</c:v>
                </c:pt>
                <c:pt idx="6260">
                  <c:v>3999.9999999991701</c:v>
                </c:pt>
                <c:pt idx="6261">
                  <c:v>3999.9999999986499</c:v>
                </c:pt>
                <c:pt idx="6262">
                  <c:v>4000.00000000203</c:v>
                </c:pt>
                <c:pt idx="6263">
                  <c:v>3999.9999999992401</c:v>
                </c:pt>
                <c:pt idx="6264">
                  <c:v>3999.9999999998699</c:v>
                </c:pt>
                <c:pt idx="6265">
                  <c:v>4000.00000000112</c:v>
                </c:pt>
                <c:pt idx="6266">
                  <c:v>3999.9999999971001</c:v>
                </c:pt>
                <c:pt idx="6267">
                  <c:v>4000.0000000015798</c:v>
                </c:pt>
                <c:pt idx="6268">
                  <c:v>3999.9999999961401</c:v>
                </c:pt>
                <c:pt idx="6269">
                  <c:v>4000.0000000045302</c:v>
                </c:pt>
                <c:pt idx="6270">
                  <c:v>3999.99999999701</c:v>
                </c:pt>
                <c:pt idx="6271">
                  <c:v>3999.9999999973802</c:v>
                </c:pt>
                <c:pt idx="6272">
                  <c:v>4000.0000000046498</c:v>
                </c:pt>
                <c:pt idx="6273">
                  <c:v>4000.0000000002501</c:v>
                </c:pt>
                <c:pt idx="6274">
                  <c:v>4000.00000000003</c:v>
                </c:pt>
                <c:pt idx="6275">
                  <c:v>3999.9999999998199</c:v>
                </c:pt>
                <c:pt idx="6276">
                  <c:v>3999.9999999998699</c:v>
                </c:pt>
                <c:pt idx="6277">
                  <c:v>3999.9999999998299</c:v>
                </c:pt>
                <c:pt idx="6278">
                  <c:v>4000.00000000314</c:v>
                </c:pt>
                <c:pt idx="6279">
                  <c:v>3999.9999999976799</c:v>
                </c:pt>
                <c:pt idx="6280">
                  <c:v>3999.99999999704</c:v>
                </c:pt>
                <c:pt idx="6281">
                  <c:v>4000.0000000027499</c:v>
                </c:pt>
                <c:pt idx="6282">
                  <c:v>4000.0000000001901</c:v>
                </c:pt>
                <c:pt idx="6283">
                  <c:v>3999.9999999996298</c:v>
                </c:pt>
                <c:pt idx="6284">
                  <c:v>4000.0000000022001</c:v>
                </c:pt>
                <c:pt idx="6285">
                  <c:v>3999.9999999986699</c:v>
                </c:pt>
                <c:pt idx="6286">
                  <c:v>3999.99999999683</c:v>
                </c:pt>
                <c:pt idx="6287">
                  <c:v>4000.0000000035102</c:v>
                </c:pt>
                <c:pt idx="6288">
                  <c:v>3999.9999999983602</c:v>
                </c:pt>
                <c:pt idx="6289">
                  <c:v>4000.0000000001601</c:v>
                </c:pt>
                <c:pt idx="6290">
                  <c:v>4000.00000000099</c:v>
                </c:pt>
                <c:pt idx="6291">
                  <c:v>3999.9999999993902</c:v>
                </c:pt>
                <c:pt idx="6292">
                  <c:v>3999.9999999989</c:v>
                </c:pt>
                <c:pt idx="6293">
                  <c:v>4000.00000000097</c:v>
                </c:pt>
                <c:pt idx="6294">
                  <c:v>4000.0000000013802</c:v>
                </c:pt>
                <c:pt idx="6295">
                  <c:v>3999.9999999975498</c:v>
                </c:pt>
                <c:pt idx="6296">
                  <c:v>4000.0000000005102</c:v>
                </c:pt>
                <c:pt idx="6297">
                  <c:v>4000.00000000314</c:v>
                </c:pt>
                <c:pt idx="6298">
                  <c:v>4000.0000000003602</c:v>
                </c:pt>
                <c:pt idx="6299">
                  <c:v>4000.0000000004602</c:v>
                </c:pt>
                <c:pt idx="6300">
                  <c:v>3999.9999999983002</c:v>
                </c:pt>
                <c:pt idx="6301">
                  <c:v>3999.9999999989</c:v>
                </c:pt>
                <c:pt idx="6302">
                  <c:v>3999.99999999989</c:v>
                </c:pt>
                <c:pt idx="6303">
                  <c:v>3999.9999999994402</c:v>
                </c:pt>
                <c:pt idx="6304">
                  <c:v>4000.0000000001501</c:v>
                </c:pt>
                <c:pt idx="6305">
                  <c:v>4000.00000000005</c:v>
                </c:pt>
                <c:pt idx="6306">
                  <c:v>4000.00000000103</c:v>
                </c:pt>
                <c:pt idx="6307">
                  <c:v>3999.99999999902</c:v>
                </c:pt>
                <c:pt idx="6308">
                  <c:v>4000.0000000028199</c:v>
                </c:pt>
                <c:pt idx="6309">
                  <c:v>3999.99999999796</c:v>
                </c:pt>
                <c:pt idx="6310">
                  <c:v>3999.9999999998399</c:v>
                </c:pt>
                <c:pt idx="6311">
                  <c:v>3999.9999999993902</c:v>
                </c:pt>
                <c:pt idx="6312">
                  <c:v>4000.0000000017899</c:v>
                </c:pt>
                <c:pt idx="6313">
                  <c:v>4000.0000000034502</c:v>
                </c:pt>
                <c:pt idx="6314">
                  <c:v>3999.9999999932402</c:v>
                </c:pt>
                <c:pt idx="6315">
                  <c:v>4000.00000000093</c:v>
                </c:pt>
                <c:pt idx="6316">
                  <c:v>4000.00000000214</c:v>
                </c:pt>
                <c:pt idx="6317">
                  <c:v>3999.9999999995398</c:v>
                </c:pt>
                <c:pt idx="6318">
                  <c:v>3999.9999999993902</c:v>
                </c:pt>
                <c:pt idx="6319">
                  <c:v>3999.9999999992601</c:v>
                </c:pt>
                <c:pt idx="6320">
                  <c:v>4000.00000000108</c:v>
                </c:pt>
                <c:pt idx="6321">
                  <c:v>4000.0000000004402</c:v>
                </c:pt>
                <c:pt idx="6322">
                  <c:v>3999.9999999997499</c:v>
                </c:pt>
                <c:pt idx="6323">
                  <c:v>3999.9999999977899</c:v>
                </c:pt>
                <c:pt idx="6324">
                  <c:v>4000.0000000025598</c:v>
                </c:pt>
                <c:pt idx="6325">
                  <c:v>3999.99999999691</c:v>
                </c:pt>
                <c:pt idx="6326">
                  <c:v>4000.0000000016998</c:v>
                </c:pt>
                <c:pt idx="6327">
                  <c:v>3999.9999999984698</c:v>
                </c:pt>
                <c:pt idx="6328">
                  <c:v>4000.0000000023301</c:v>
                </c:pt>
                <c:pt idx="6329">
                  <c:v>4000.0000000006198</c:v>
                </c:pt>
                <c:pt idx="6330">
                  <c:v>3999.9999999981301</c:v>
                </c:pt>
                <c:pt idx="6331">
                  <c:v>4000.0000000002601</c:v>
                </c:pt>
                <c:pt idx="6332">
                  <c:v>3999.9999999986499</c:v>
                </c:pt>
                <c:pt idx="6333">
                  <c:v>4000.0000000022501</c:v>
                </c:pt>
                <c:pt idx="6334">
                  <c:v>4000.0000000001401</c:v>
                </c:pt>
                <c:pt idx="6335">
                  <c:v>3999.9999999981201</c:v>
                </c:pt>
                <c:pt idx="6336">
                  <c:v>4000.0000000012701</c:v>
                </c:pt>
                <c:pt idx="6337">
                  <c:v>4000.0000000003101</c:v>
                </c:pt>
                <c:pt idx="6338">
                  <c:v>3999.9999999991201</c:v>
                </c:pt>
                <c:pt idx="6339">
                  <c:v>4000.0000000008999</c:v>
                </c:pt>
                <c:pt idx="6340">
                  <c:v>3999.9999999986298</c:v>
                </c:pt>
                <c:pt idx="6341">
                  <c:v>4000.00000000207</c:v>
                </c:pt>
                <c:pt idx="6342">
                  <c:v>4000.0000000018599</c:v>
                </c:pt>
                <c:pt idx="6343">
                  <c:v>3999.9999999983202</c:v>
                </c:pt>
                <c:pt idx="6344">
                  <c:v>3999.9999999996298</c:v>
                </c:pt>
                <c:pt idx="6345">
                  <c:v>3999.9999999993602</c:v>
                </c:pt>
                <c:pt idx="6346">
                  <c:v>3999.9999999995098</c:v>
                </c:pt>
                <c:pt idx="6347">
                  <c:v>3999.9999999982801</c:v>
                </c:pt>
                <c:pt idx="6348">
                  <c:v>4000.00000000215</c:v>
                </c:pt>
                <c:pt idx="6349">
                  <c:v>3999.9999999995398</c:v>
                </c:pt>
                <c:pt idx="6350">
                  <c:v>3999.9999999983802</c:v>
                </c:pt>
                <c:pt idx="6351">
                  <c:v>4000.0000000018999</c:v>
                </c:pt>
                <c:pt idx="6352">
                  <c:v>4000.0000000002701</c:v>
                </c:pt>
                <c:pt idx="6353">
                  <c:v>4000.0000000017699</c:v>
                </c:pt>
                <c:pt idx="6354">
                  <c:v>3999.9999999953102</c:v>
                </c:pt>
                <c:pt idx="6355">
                  <c:v>4000.0000000036998</c:v>
                </c:pt>
                <c:pt idx="6356">
                  <c:v>4000.0000000015102</c:v>
                </c:pt>
                <c:pt idx="6357">
                  <c:v>3999.9999999982601</c:v>
                </c:pt>
                <c:pt idx="6358">
                  <c:v>4000.0000000007799</c:v>
                </c:pt>
                <c:pt idx="6359">
                  <c:v>3999.9999999989</c:v>
                </c:pt>
                <c:pt idx="6360">
                  <c:v>4000.0000000021901</c:v>
                </c:pt>
                <c:pt idx="6361">
                  <c:v>3999.9999999984102</c:v>
                </c:pt>
                <c:pt idx="6362">
                  <c:v>3999.9999999992401</c:v>
                </c:pt>
                <c:pt idx="6363">
                  <c:v>4000.0000000005498</c:v>
                </c:pt>
                <c:pt idx="6364">
                  <c:v>4000.00000000001</c:v>
                </c:pt>
                <c:pt idx="6365">
                  <c:v>4000.0000000001901</c:v>
                </c:pt>
                <c:pt idx="6366">
                  <c:v>3999.9999999988199</c:v>
                </c:pt>
                <c:pt idx="6367">
                  <c:v>3999.99999999992</c:v>
                </c:pt>
                <c:pt idx="6368">
                  <c:v>4000.0000000003402</c:v>
                </c:pt>
                <c:pt idx="6369">
                  <c:v>4000.0000000025102</c:v>
                </c:pt>
                <c:pt idx="6370">
                  <c:v>3999.9999999983902</c:v>
                </c:pt>
                <c:pt idx="6371">
                  <c:v>4000.0000000002401</c:v>
                </c:pt>
                <c:pt idx="6372">
                  <c:v>3999.9999999992601</c:v>
                </c:pt>
                <c:pt idx="6373">
                  <c:v>3999.9999999991501</c:v>
                </c:pt>
                <c:pt idx="6374">
                  <c:v>3999.9999999991501</c:v>
                </c:pt>
                <c:pt idx="6375">
                  <c:v>4000.00000000198</c:v>
                </c:pt>
                <c:pt idx="6376">
                  <c:v>3999.99999999908</c:v>
                </c:pt>
                <c:pt idx="6377">
                  <c:v>4000.0000000004402</c:v>
                </c:pt>
                <c:pt idx="6378">
                  <c:v>4000.0000000006498</c:v>
                </c:pt>
                <c:pt idx="6379">
                  <c:v>3999.9999999985598</c:v>
                </c:pt>
                <c:pt idx="6380">
                  <c:v>4000.0000000003301</c:v>
                </c:pt>
                <c:pt idx="6381">
                  <c:v>4000.00000000303</c:v>
                </c:pt>
                <c:pt idx="6382">
                  <c:v>3999.9999999983102</c:v>
                </c:pt>
                <c:pt idx="6383">
                  <c:v>3999.9999999973802</c:v>
                </c:pt>
                <c:pt idx="6384">
                  <c:v>4000.0000000006899</c:v>
                </c:pt>
                <c:pt idx="6385">
                  <c:v>4000.00000000198</c:v>
                </c:pt>
                <c:pt idx="6386">
                  <c:v>3999.9999999987199</c:v>
                </c:pt>
                <c:pt idx="6387">
                  <c:v>3999.9999999992101</c:v>
                </c:pt>
                <c:pt idx="6388">
                  <c:v>4000.0000000017599</c:v>
                </c:pt>
                <c:pt idx="6389">
                  <c:v>3999.9999999983502</c:v>
                </c:pt>
                <c:pt idx="6390">
                  <c:v>4000.0000000019299</c:v>
                </c:pt>
                <c:pt idx="6391">
                  <c:v>3999.99999999702</c:v>
                </c:pt>
                <c:pt idx="6392">
                  <c:v>4000.0000000011801</c:v>
                </c:pt>
                <c:pt idx="6393">
                  <c:v>4000.0000000001701</c:v>
                </c:pt>
                <c:pt idx="6394">
                  <c:v>4000.0000000012801</c:v>
                </c:pt>
                <c:pt idx="6395">
                  <c:v>4000.0000000003602</c:v>
                </c:pt>
                <c:pt idx="6396">
                  <c:v>3999.9999999995898</c:v>
                </c:pt>
                <c:pt idx="6397">
                  <c:v>4000.0000000004202</c:v>
                </c:pt>
                <c:pt idx="6398">
                  <c:v>4000.00000000011</c:v>
                </c:pt>
                <c:pt idx="6399">
                  <c:v>4000.0000000003101</c:v>
                </c:pt>
                <c:pt idx="6400">
                  <c:v>3999.9999999995398</c:v>
                </c:pt>
                <c:pt idx="6401">
                  <c:v>3999.9999999975698</c:v>
                </c:pt>
                <c:pt idx="6402">
                  <c:v>4000.0000000002101</c:v>
                </c:pt>
                <c:pt idx="6403">
                  <c:v>4000.0000000003802</c:v>
                </c:pt>
                <c:pt idx="6404">
                  <c:v>4000.0000000008099</c:v>
                </c:pt>
                <c:pt idx="6405">
                  <c:v>4000.0000000007499</c:v>
                </c:pt>
                <c:pt idx="6406">
                  <c:v>3999.9999999991701</c:v>
                </c:pt>
                <c:pt idx="6407">
                  <c:v>4000.0000000025898</c:v>
                </c:pt>
                <c:pt idx="6408">
                  <c:v>3999.9999999992401</c:v>
                </c:pt>
                <c:pt idx="6409">
                  <c:v>3999.9999999987699</c:v>
                </c:pt>
                <c:pt idx="6410">
                  <c:v>4000.0000000005998</c:v>
                </c:pt>
                <c:pt idx="6411">
                  <c:v>3999.9999999987499</c:v>
                </c:pt>
                <c:pt idx="6412">
                  <c:v>3999.9999999991101</c:v>
                </c:pt>
                <c:pt idx="6413">
                  <c:v>4000.0000000015102</c:v>
                </c:pt>
                <c:pt idx="6414">
                  <c:v>4000.0000000019099</c:v>
                </c:pt>
                <c:pt idx="6415">
                  <c:v>3999.9999999986799</c:v>
                </c:pt>
                <c:pt idx="6416">
                  <c:v>3999.999999997</c:v>
                </c:pt>
                <c:pt idx="6417">
                  <c:v>4000.0000000015698</c:v>
                </c:pt>
                <c:pt idx="6418">
                  <c:v>4000.0000000008699</c:v>
                </c:pt>
                <c:pt idx="6419">
                  <c:v>3999.9999999987699</c:v>
                </c:pt>
                <c:pt idx="6420">
                  <c:v>4000.0000000007499</c:v>
                </c:pt>
                <c:pt idx="6421">
                  <c:v>3999.9999999996098</c:v>
                </c:pt>
                <c:pt idx="6422">
                  <c:v>3999.9999999994802</c:v>
                </c:pt>
                <c:pt idx="6423">
                  <c:v>4000.0000000033101</c:v>
                </c:pt>
                <c:pt idx="6424">
                  <c:v>3999.9999999977999</c:v>
                </c:pt>
                <c:pt idx="6425">
                  <c:v>3999.9999999981601</c:v>
                </c:pt>
                <c:pt idx="6426">
                  <c:v>4000.00000000202</c:v>
                </c:pt>
                <c:pt idx="6427">
                  <c:v>3999.9999999985498</c:v>
                </c:pt>
                <c:pt idx="6428">
                  <c:v>4000.0000000002601</c:v>
                </c:pt>
                <c:pt idx="6429">
                  <c:v>4000.0000000018299</c:v>
                </c:pt>
                <c:pt idx="6430">
                  <c:v>3999.9999999963202</c:v>
                </c:pt>
                <c:pt idx="6431">
                  <c:v>4000.0000000018999</c:v>
                </c:pt>
                <c:pt idx="6432">
                  <c:v>4000.0000000017999</c:v>
                </c:pt>
                <c:pt idx="6433">
                  <c:v>3999.9999999997699</c:v>
                </c:pt>
                <c:pt idx="6434">
                  <c:v>3999.9999999990901</c:v>
                </c:pt>
                <c:pt idx="6435">
                  <c:v>4000.0000000001701</c:v>
                </c:pt>
                <c:pt idx="6436">
                  <c:v>4000.0000000036298</c:v>
                </c:pt>
                <c:pt idx="6437">
                  <c:v>3999.9999999976799</c:v>
                </c:pt>
                <c:pt idx="6438">
                  <c:v>4000.00000000102</c:v>
                </c:pt>
                <c:pt idx="6439">
                  <c:v>3999.9999999970901</c:v>
                </c:pt>
                <c:pt idx="6440">
                  <c:v>3999.9999999992701</c:v>
                </c:pt>
                <c:pt idx="6441">
                  <c:v>3999.9999999996999</c:v>
                </c:pt>
                <c:pt idx="6442">
                  <c:v>4000.0000000026998</c:v>
                </c:pt>
                <c:pt idx="6443">
                  <c:v>4000.0000000013401</c:v>
                </c:pt>
                <c:pt idx="6444">
                  <c:v>3999.9999999995998</c:v>
                </c:pt>
                <c:pt idx="6445">
                  <c:v>4000.00000000097</c:v>
                </c:pt>
                <c:pt idx="6446">
                  <c:v>3999.99999999798</c:v>
                </c:pt>
                <c:pt idx="6447">
                  <c:v>3999.9999999956999</c:v>
                </c:pt>
                <c:pt idx="6448">
                  <c:v>4000.00000000409</c:v>
                </c:pt>
                <c:pt idx="6449">
                  <c:v>3999.9999999983702</c:v>
                </c:pt>
                <c:pt idx="6450">
                  <c:v>4000.0000000022801</c:v>
                </c:pt>
                <c:pt idx="6451">
                  <c:v>3999.9999999997099</c:v>
                </c:pt>
                <c:pt idx="6452">
                  <c:v>3999.9999999980701</c:v>
                </c:pt>
                <c:pt idx="6453">
                  <c:v>4000.0000000007599</c:v>
                </c:pt>
                <c:pt idx="6454">
                  <c:v>4000.0000000016598</c:v>
                </c:pt>
                <c:pt idx="6455">
                  <c:v>3999.9999999989</c:v>
                </c:pt>
                <c:pt idx="6456">
                  <c:v>3999.9999999997699</c:v>
                </c:pt>
                <c:pt idx="6457">
                  <c:v>4000.0000000022601</c:v>
                </c:pt>
                <c:pt idx="6458">
                  <c:v>3999.99999999593</c:v>
                </c:pt>
                <c:pt idx="6459">
                  <c:v>4000.0000000016698</c:v>
                </c:pt>
                <c:pt idx="6460">
                  <c:v>4000.00000000213</c:v>
                </c:pt>
                <c:pt idx="6461">
                  <c:v>3999.9999999970601</c:v>
                </c:pt>
                <c:pt idx="6462">
                  <c:v>4000.00000000203</c:v>
                </c:pt>
                <c:pt idx="6463">
                  <c:v>3999.9999999986399</c:v>
                </c:pt>
                <c:pt idx="6464">
                  <c:v>4000.0000000001201</c:v>
                </c:pt>
                <c:pt idx="6465">
                  <c:v>4000.0000000003301</c:v>
                </c:pt>
                <c:pt idx="6466">
                  <c:v>4000.0000000002601</c:v>
                </c:pt>
                <c:pt idx="6467">
                  <c:v>3999.9999999993402</c:v>
                </c:pt>
                <c:pt idx="6468">
                  <c:v>3999.9999999996699</c:v>
                </c:pt>
                <c:pt idx="6469">
                  <c:v>3999.99999999891</c:v>
                </c:pt>
                <c:pt idx="6470">
                  <c:v>4000.0000000003301</c:v>
                </c:pt>
                <c:pt idx="6471">
                  <c:v>4000.00000000006</c:v>
                </c:pt>
                <c:pt idx="6472">
                  <c:v>4000.0000000018899</c:v>
                </c:pt>
                <c:pt idx="6473">
                  <c:v>3999.9999999996899</c:v>
                </c:pt>
                <c:pt idx="6474">
                  <c:v>4000</c:v>
                </c:pt>
                <c:pt idx="6475">
                  <c:v>3999.9999999996799</c:v>
                </c:pt>
                <c:pt idx="6476">
                  <c:v>3999.9999999976599</c:v>
                </c:pt>
                <c:pt idx="6477">
                  <c:v>4000.00000000204</c:v>
                </c:pt>
                <c:pt idx="6478">
                  <c:v>3999.99999999901</c:v>
                </c:pt>
                <c:pt idx="6479">
                  <c:v>4000.0000000015898</c:v>
                </c:pt>
                <c:pt idx="6480">
                  <c:v>3999.99999999896</c:v>
                </c:pt>
                <c:pt idx="6481">
                  <c:v>3999.99999999689</c:v>
                </c:pt>
                <c:pt idx="6482">
                  <c:v>4000.00000000315</c:v>
                </c:pt>
                <c:pt idx="6483">
                  <c:v>4000.0000000003602</c:v>
                </c:pt>
                <c:pt idx="6484">
                  <c:v>4000.0000000006298</c:v>
                </c:pt>
                <c:pt idx="6485">
                  <c:v>3999.9999999983002</c:v>
                </c:pt>
                <c:pt idx="6486">
                  <c:v>4000.0000000023401</c:v>
                </c:pt>
                <c:pt idx="6487">
                  <c:v>4000.00000000102</c:v>
                </c:pt>
                <c:pt idx="6488">
                  <c:v>3999.9999999987399</c:v>
                </c:pt>
                <c:pt idx="6489">
                  <c:v>4000.0000000017499</c:v>
                </c:pt>
                <c:pt idx="6490">
                  <c:v>3999.99999999796</c:v>
                </c:pt>
                <c:pt idx="6491">
                  <c:v>3999.99999999992</c:v>
                </c:pt>
                <c:pt idx="6492">
                  <c:v>4000.000000001</c:v>
                </c:pt>
                <c:pt idx="6493">
                  <c:v>3999.9999999963002</c:v>
                </c:pt>
                <c:pt idx="6494">
                  <c:v>4000.0000000036198</c:v>
                </c:pt>
                <c:pt idx="6495">
                  <c:v>3999.9999999981701</c:v>
                </c:pt>
                <c:pt idx="6496">
                  <c:v>4000.0000000007499</c:v>
                </c:pt>
                <c:pt idx="6497">
                  <c:v>3999.9999999983902</c:v>
                </c:pt>
                <c:pt idx="6498">
                  <c:v>4000.0000000028999</c:v>
                </c:pt>
                <c:pt idx="6499">
                  <c:v>4000.00000000001</c:v>
                </c:pt>
                <c:pt idx="6500">
                  <c:v>4000.0000000003101</c:v>
                </c:pt>
                <c:pt idx="6501">
                  <c:v>3999.9999999962502</c:v>
                </c:pt>
                <c:pt idx="6502">
                  <c:v>4000.0000000048699</c:v>
                </c:pt>
                <c:pt idx="6503">
                  <c:v>3999.9999999966399</c:v>
                </c:pt>
                <c:pt idx="6504">
                  <c:v>4000.0000000004502</c:v>
                </c:pt>
                <c:pt idx="6505">
                  <c:v>4000.0000000014302</c:v>
                </c:pt>
                <c:pt idx="6506">
                  <c:v>3999.9999999995898</c:v>
                </c:pt>
                <c:pt idx="6507">
                  <c:v>3999.99999999899</c:v>
                </c:pt>
                <c:pt idx="6508">
                  <c:v>3999.99999999906</c:v>
                </c:pt>
                <c:pt idx="6509">
                  <c:v>4000.0000000017899</c:v>
                </c:pt>
                <c:pt idx="6510">
                  <c:v>3999.9999999982001</c:v>
                </c:pt>
                <c:pt idx="6511">
                  <c:v>4000.0000000005498</c:v>
                </c:pt>
                <c:pt idx="6512">
                  <c:v>4000.0000000036198</c:v>
                </c:pt>
                <c:pt idx="6513">
                  <c:v>3999.9999999972001</c:v>
                </c:pt>
                <c:pt idx="6514">
                  <c:v>3999.9999999988499</c:v>
                </c:pt>
                <c:pt idx="6515">
                  <c:v>4000.0000000015598</c:v>
                </c:pt>
                <c:pt idx="6516">
                  <c:v>3999.99999999887</c:v>
                </c:pt>
                <c:pt idx="6517">
                  <c:v>3999.9999999976299</c:v>
                </c:pt>
                <c:pt idx="6518">
                  <c:v>4000.0000000057598</c:v>
                </c:pt>
                <c:pt idx="6519">
                  <c:v>3999.9999999977999</c:v>
                </c:pt>
                <c:pt idx="6520">
                  <c:v>4000.0000000005298</c:v>
                </c:pt>
                <c:pt idx="6521">
                  <c:v>3999.9999999997099</c:v>
                </c:pt>
                <c:pt idx="6522">
                  <c:v>3999.9999999993602</c:v>
                </c:pt>
                <c:pt idx="6523">
                  <c:v>3999.9999999998799</c:v>
                </c:pt>
                <c:pt idx="6524">
                  <c:v>4000.0000000004102</c:v>
                </c:pt>
                <c:pt idx="6525">
                  <c:v>3999.9999999991301</c:v>
                </c:pt>
                <c:pt idx="6526">
                  <c:v>4000.0000000003402</c:v>
                </c:pt>
                <c:pt idx="6527">
                  <c:v>3999.9999999998499</c:v>
                </c:pt>
                <c:pt idx="6528">
                  <c:v>3999.9999999987899</c:v>
                </c:pt>
                <c:pt idx="6529">
                  <c:v>4000.0000000036298</c:v>
                </c:pt>
                <c:pt idx="6530">
                  <c:v>3999.9999999992301</c:v>
                </c:pt>
                <c:pt idx="6531">
                  <c:v>3999.99999999699</c:v>
                </c:pt>
                <c:pt idx="6532">
                  <c:v>4000.0000000003902</c:v>
                </c:pt>
                <c:pt idx="6533">
                  <c:v>4000.0000000008999</c:v>
                </c:pt>
                <c:pt idx="6534">
                  <c:v>4000.0000000012001</c:v>
                </c:pt>
                <c:pt idx="6535">
                  <c:v>3999.99999999795</c:v>
                </c:pt>
                <c:pt idx="6536">
                  <c:v>4000.00000000096</c:v>
                </c:pt>
                <c:pt idx="6537">
                  <c:v>4000.0000000018399</c:v>
                </c:pt>
                <c:pt idx="6538">
                  <c:v>4000.0000000001</c:v>
                </c:pt>
                <c:pt idx="6539">
                  <c:v>3999.9999999960501</c:v>
                </c:pt>
                <c:pt idx="6540">
                  <c:v>4000.0000000034202</c:v>
                </c:pt>
                <c:pt idx="6541">
                  <c:v>3999.9999999962902</c:v>
                </c:pt>
                <c:pt idx="6542">
                  <c:v>4000.0000000012201</c:v>
                </c:pt>
                <c:pt idx="6543">
                  <c:v>4000.00000000007</c:v>
                </c:pt>
                <c:pt idx="6544">
                  <c:v>4000.0000000014002</c:v>
                </c:pt>
                <c:pt idx="6545">
                  <c:v>3999.9999999975598</c:v>
                </c:pt>
                <c:pt idx="6546">
                  <c:v>4000.0000000004002</c:v>
                </c:pt>
                <c:pt idx="6547">
                  <c:v>4000.0000000008599</c:v>
                </c:pt>
                <c:pt idx="6548">
                  <c:v>3999.9999999994802</c:v>
                </c:pt>
                <c:pt idx="6549">
                  <c:v>4000.00000000107</c:v>
                </c:pt>
                <c:pt idx="6550">
                  <c:v>4000.00000000006</c:v>
                </c:pt>
                <c:pt idx="6551">
                  <c:v>3999.9999999997499</c:v>
                </c:pt>
                <c:pt idx="6552">
                  <c:v>4000.0000000018099</c:v>
                </c:pt>
                <c:pt idx="6553">
                  <c:v>3999.9999999992101</c:v>
                </c:pt>
                <c:pt idx="6554">
                  <c:v>3999.9999999992101</c:v>
                </c:pt>
                <c:pt idx="6555">
                  <c:v>3999.99999999992</c:v>
                </c:pt>
                <c:pt idx="6556">
                  <c:v>3999.99999999888</c:v>
                </c:pt>
                <c:pt idx="6557">
                  <c:v>4000.0000000014602</c:v>
                </c:pt>
                <c:pt idx="6558">
                  <c:v>3999.9999999967699</c:v>
                </c:pt>
                <c:pt idx="6559">
                  <c:v>4000.0000000022101</c:v>
                </c:pt>
                <c:pt idx="6560">
                  <c:v>3999.9999999993101</c:v>
                </c:pt>
                <c:pt idx="6561">
                  <c:v>4000.0000000013001</c:v>
                </c:pt>
                <c:pt idx="6562">
                  <c:v>4000.0000000003402</c:v>
                </c:pt>
                <c:pt idx="6563">
                  <c:v>3999.9999999994402</c:v>
                </c:pt>
                <c:pt idx="6564">
                  <c:v>4000.0000000016398</c:v>
                </c:pt>
                <c:pt idx="6565">
                  <c:v>4000.0000000005002</c:v>
                </c:pt>
                <c:pt idx="6566">
                  <c:v>4000.0000000003402</c:v>
                </c:pt>
                <c:pt idx="6567">
                  <c:v>3999.9999999985998</c:v>
                </c:pt>
                <c:pt idx="6568">
                  <c:v>3999.9999999972501</c:v>
                </c:pt>
                <c:pt idx="6569">
                  <c:v>4000.0000000003402</c:v>
                </c:pt>
                <c:pt idx="6570">
                  <c:v>4000.0000000023601</c:v>
                </c:pt>
                <c:pt idx="6571">
                  <c:v>3999.999999999</c:v>
                </c:pt>
                <c:pt idx="6572">
                  <c:v>4000.0000000003702</c:v>
                </c:pt>
                <c:pt idx="6573">
                  <c:v>3999.99999999989</c:v>
                </c:pt>
                <c:pt idx="6574">
                  <c:v>4000.0000000006298</c:v>
                </c:pt>
                <c:pt idx="6575">
                  <c:v>3999.9999999991001</c:v>
                </c:pt>
                <c:pt idx="6576">
                  <c:v>3999.9999999992001</c:v>
                </c:pt>
                <c:pt idx="6577">
                  <c:v>4000.0000000036998</c:v>
                </c:pt>
                <c:pt idx="6578">
                  <c:v>3999.9999999983902</c:v>
                </c:pt>
                <c:pt idx="6579">
                  <c:v>3999.99999999696</c:v>
                </c:pt>
                <c:pt idx="6580">
                  <c:v>4000.00000000315</c:v>
                </c:pt>
                <c:pt idx="6581">
                  <c:v>4000.00000000093</c:v>
                </c:pt>
                <c:pt idx="6582">
                  <c:v>3999.9999999985798</c:v>
                </c:pt>
                <c:pt idx="6583">
                  <c:v>3999.9999999973802</c:v>
                </c:pt>
                <c:pt idx="6584">
                  <c:v>4000.00000000208</c:v>
                </c:pt>
                <c:pt idx="6585">
                  <c:v>4000.0000000003001</c:v>
                </c:pt>
                <c:pt idx="6586">
                  <c:v>4000.0000000026598</c:v>
                </c:pt>
                <c:pt idx="6587">
                  <c:v>3999.99999999596</c:v>
                </c:pt>
                <c:pt idx="6588">
                  <c:v>4000.00000000198</c:v>
                </c:pt>
                <c:pt idx="6589">
                  <c:v>3999.9999999993702</c:v>
                </c:pt>
                <c:pt idx="6590">
                  <c:v>4000.0000000003001</c:v>
                </c:pt>
                <c:pt idx="6591">
                  <c:v>3999.9999999998799</c:v>
                </c:pt>
                <c:pt idx="6592">
                  <c:v>4000.0000000002901</c:v>
                </c:pt>
                <c:pt idx="6593">
                  <c:v>4000.00000000107</c:v>
                </c:pt>
                <c:pt idx="6594">
                  <c:v>4000.0000000018899</c:v>
                </c:pt>
                <c:pt idx="6595">
                  <c:v>3999.9999999984202</c:v>
                </c:pt>
                <c:pt idx="6596">
                  <c:v>3999.9999999997599</c:v>
                </c:pt>
                <c:pt idx="6597">
                  <c:v>3999.9999999982901</c:v>
                </c:pt>
                <c:pt idx="6598">
                  <c:v>4000.0000000018299</c:v>
                </c:pt>
                <c:pt idx="6599">
                  <c:v>3999.9999999976199</c:v>
                </c:pt>
                <c:pt idx="6600">
                  <c:v>4000.00000000008</c:v>
                </c:pt>
                <c:pt idx="6601">
                  <c:v>4000.0000000024802</c:v>
                </c:pt>
                <c:pt idx="6602">
                  <c:v>3999.9999999971801</c:v>
                </c:pt>
                <c:pt idx="6603">
                  <c:v>4000.0000000003001</c:v>
                </c:pt>
                <c:pt idx="6604">
                  <c:v>4000.0000000008099</c:v>
                </c:pt>
                <c:pt idx="6605">
                  <c:v>4000</c:v>
                </c:pt>
                <c:pt idx="6606">
                  <c:v>4000.00000000206</c:v>
                </c:pt>
                <c:pt idx="6607">
                  <c:v>3999.9999999991801</c:v>
                </c:pt>
                <c:pt idx="6608">
                  <c:v>4000.0000000004502</c:v>
                </c:pt>
                <c:pt idx="6609">
                  <c:v>3999.9999999996999</c:v>
                </c:pt>
                <c:pt idx="6610">
                  <c:v>3999.9999999997699</c:v>
                </c:pt>
                <c:pt idx="6611">
                  <c:v>3999.99999999797</c:v>
                </c:pt>
                <c:pt idx="6612">
                  <c:v>4000.0000000036398</c:v>
                </c:pt>
                <c:pt idx="6613">
                  <c:v>3999.999999999</c:v>
                </c:pt>
                <c:pt idx="6614">
                  <c:v>3999.9999999974598</c:v>
                </c:pt>
                <c:pt idx="6615">
                  <c:v>3999.9999999996098</c:v>
                </c:pt>
                <c:pt idx="6616">
                  <c:v>4000.0000000044402</c:v>
                </c:pt>
                <c:pt idx="6617">
                  <c:v>3999.99999999697</c:v>
                </c:pt>
                <c:pt idx="6618">
                  <c:v>4000.0000000025598</c:v>
                </c:pt>
                <c:pt idx="6619">
                  <c:v>3999.9999999991101</c:v>
                </c:pt>
                <c:pt idx="6620">
                  <c:v>4000.0000000005498</c:v>
                </c:pt>
                <c:pt idx="6621">
                  <c:v>3999.99999999595</c:v>
                </c:pt>
                <c:pt idx="6622">
                  <c:v>4000.00000000316</c:v>
                </c:pt>
                <c:pt idx="6623">
                  <c:v>3999.99999999906</c:v>
                </c:pt>
                <c:pt idx="6624">
                  <c:v>3999.9999999994602</c:v>
                </c:pt>
                <c:pt idx="6625">
                  <c:v>3999.9999999994402</c:v>
                </c:pt>
                <c:pt idx="6626">
                  <c:v>3999.99999999892</c:v>
                </c:pt>
                <c:pt idx="6627">
                  <c:v>3999.9999999997599</c:v>
                </c:pt>
                <c:pt idx="6628">
                  <c:v>4000.0000000037198</c:v>
                </c:pt>
                <c:pt idx="6629">
                  <c:v>3999.9999999965698</c:v>
                </c:pt>
                <c:pt idx="6630">
                  <c:v>4000.0000000035998</c:v>
                </c:pt>
                <c:pt idx="6631">
                  <c:v>3999.9999999977799</c:v>
                </c:pt>
                <c:pt idx="6632">
                  <c:v>3999.9999999997099</c:v>
                </c:pt>
                <c:pt idx="6633">
                  <c:v>3999.9999999995598</c:v>
                </c:pt>
                <c:pt idx="6634">
                  <c:v>4000.0000000012901</c:v>
                </c:pt>
                <c:pt idx="6635">
                  <c:v>4000.0000000011701</c:v>
                </c:pt>
                <c:pt idx="6636">
                  <c:v>3999.9999999979</c:v>
                </c:pt>
                <c:pt idx="6637">
                  <c:v>4000.0000000035402</c:v>
                </c:pt>
                <c:pt idx="6638">
                  <c:v>3999.9999999962301</c:v>
                </c:pt>
                <c:pt idx="6639">
                  <c:v>4000.00000000112</c:v>
                </c:pt>
                <c:pt idx="6640">
                  <c:v>3999.9999999998199</c:v>
                </c:pt>
                <c:pt idx="6641">
                  <c:v>4000.00000000099</c:v>
                </c:pt>
                <c:pt idx="6642">
                  <c:v>3999.9999999993602</c:v>
                </c:pt>
                <c:pt idx="6643">
                  <c:v>4000.0000000001401</c:v>
                </c:pt>
                <c:pt idx="6644">
                  <c:v>4000.0000000002001</c:v>
                </c:pt>
                <c:pt idx="6645">
                  <c:v>3999.9999999983802</c:v>
                </c:pt>
                <c:pt idx="6646">
                  <c:v>3999.9999999992001</c:v>
                </c:pt>
                <c:pt idx="6647">
                  <c:v>4000.00000000006</c:v>
                </c:pt>
                <c:pt idx="6648">
                  <c:v>4000.0000000004802</c:v>
                </c:pt>
                <c:pt idx="6649">
                  <c:v>4000.0000000011601</c:v>
                </c:pt>
                <c:pt idx="6650">
                  <c:v>3999.9999999982101</c:v>
                </c:pt>
                <c:pt idx="6651">
                  <c:v>4000.0000000014502</c:v>
                </c:pt>
                <c:pt idx="6652">
                  <c:v>4000.0000000028799</c:v>
                </c:pt>
                <c:pt idx="6653">
                  <c:v>3999.99999999891</c:v>
                </c:pt>
                <c:pt idx="6654">
                  <c:v>3999.9999999981101</c:v>
                </c:pt>
                <c:pt idx="6655">
                  <c:v>3999.99999999889</c:v>
                </c:pt>
                <c:pt idx="6656">
                  <c:v>4000.0000000056102</c:v>
                </c:pt>
                <c:pt idx="6657">
                  <c:v>3999.9999999961601</c:v>
                </c:pt>
                <c:pt idx="6658">
                  <c:v>3999.99999999908</c:v>
                </c:pt>
                <c:pt idx="6659">
                  <c:v>3999.9999999992001</c:v>
                </c:pt>
                <c:pt idx="6660">
                  <c:v>4000.0000000008499</c:v>
                </c:pt>
                <c:pt idx="6661">
                  <c:v>4000.0000000011401</c:v>
                </c:pt>
                <c:pt idx="6662">
                  <c:v>3999.9999999997699</c:v>
                </c:pt>
                <c:pt idx="6663">
                  <c:v>3999.99999999897</c:v>
                </c:pt>
                <c:pt idx="6664">
                  <c:v>4000.0000000013802</c:v>
                </c:pt>
                <c:pt idx="6665">
                  <c:v>3999.9999999984002</c:v>
                </c:pt>
                <c:pt idx="6666">
                  <c:v>4000.0000000008699</c:v>
                </c:pt>
                <c:pt idx="6667">
                  <c:v>4000.00000000104</c:v>
                </c:pt>
                <c:pt idx="6668">
                  <c:v>3999.9999999983202</c:v>
                </c:pt>
                <c:pt idx="6669">
                  <c:v>4000.0000000005798</c:v>
                </c:pt>
                <c:pt idx="6670">
                  <c:v>3999.9999999972201</c:v>
                </c:pt>
                <c:pt idx="6671">
                  <c:v>4000.0000000048599</c:v>
                </c:pt>
                <c:pt idx="6672">
                  <c:v>3999.9999999983802</c:v>
                </c:pt>
                <c:pt idx="6673">
                  <c:v>3999.9999999981601</c:v>
                </c:pt>
                <c:pt idx="6674">
                  <c:v>4000.0000000018899</c:v>
                </c:pt>
                <c:pt idx="6675">
                  <c:v>3999.9999999997099</c:v>
                </c:pt>
                <c:pt idx="6676">
                  <c:v>3999.9999999976899</c:v>
                </c:pt>
                <c:pt idx="6677">
                  <c:v>4000.0000000012401</c:v>
                </c:pt>
                <c:pt idx="6678">
                  <c:v>4000.0000000016098</c:v>
                </c:pt>
                <c:pt idx="6679">
                  <c:v>4000.0000000002701</c:v>
                </c:pt>
                <c:pt idx="6680">
                  <c:v>3999.99999999798</c:v>
                </c:pt>
                <c:pt idx="6681">
                  <c:v>4000.0000000012601</c:v>
                </c:pt>
                <c:pt idx="6682">
                  <c:v>4000.0000000016098</c:v>
                </c:pt>
                <c:pt idx="6683">
                  <c:v>3999.9999999974302</c:v>
                </c:pt>
                <c:pt idx="6684">
                  <c:v>4000.0000000023101</c:v>
                </c:pt>
                <c:pt idx="6685">
                  <c:v>3999.99999999703</c:v>
                </c:pt>
                <c:pt idx="6686">
                  <c:v>4000.0000000021</c:v>
                </c:pt>
                <c:pt idx="6687">
                  <c:v>3999.99999999803</c:v>
                </c:pt>
                <c:pt idx="6688">
                  <c:v>4000.0000000008599</c:v>
                </c:pt>
                <c:pt idx="6689">
                  <c:v>4000.0000000003802</c:v>
                </c:pt>
                <c:pt idx="6690">
                  <c:v>3999.9999999991901</c:v>
                </c:pt>
                <c:pt idx="6691">
                  <c:v>3999.9999999987499</c:v>
                </c:pt>
                <c:pt idx="6692">
                  <c:v>4000.00000000314</c:v>
                </c:pt>
                <c:pt idx="6693">
                  <c:v>3999.9999999988299</c:v>
                </c:pt>
                <c:pt idx="6694">
                  <c:v>4000.0000000022501</c:v>
                </c:pt>
                <c:pt idx="6695">
                  <c:v>3999.99999999596</c:v>
                </c:pt>
                <c:pt idx="6696">
                  <c:v>4000.0000000015398</c:v>
                </c:pt>
                <c:pt idx="6697">
                  <c:v>4000</c:v>
                </c:pt>
                <c:pt idx="6698">
                  <c:v>3999.9999999996699</c:v>
                </c:pt>
                <c:pt idx="6699">
                  <c:v>3999.9999999996098</c:v>
                </c:pt>
                <c:pt idx="6700">
                  <c:v>3999.9999999983902</c:v>
                </c:pt>
                <c:pt idx="6701">
                  <c:v>4000.00000000401</c:v>
                </c:pt>
                <c:pt idx="6702">
                  <c:v>3999.9999999968099</c:v>
                </c:pt>
                <c:pt idx="6703">
                  <c:v>4000.0000000041</c:v>
                </c:pt>
                <c:pt idx="6704">
                  <c:v>3999.9999999976699</c:v>
                </c:pt>
                <c:pt idx="6705">
                  <c:v>4000.00000000007</c:v>
                </c:pt>
                <c:pt idx="6706">
                  <c:v>3999.99999999902</c:v>
                </c:pt>
                <c:pt idx="6707">
                  <c:v>4000.0000000018499</c:v>
                </c:pt>
                <c:pt idx="6708">
                  <c:v>4000.0000000023401</c:v>
                </c:pt>
                <c:pt idx="6709">
                  <c:v>3999.9999999973702</c:v>
                </c:pt>
                <c:pt idx="6710">
                  <c:v>4000.0000000001801</c:v>
                </c:pt>
                <c:pt idx="6711">
                  <c:v>3999.9999999991801</c:v>
                </c:pt>
                <c:pt idx="6712">
                  <c:v>4000.0000000032101</c:v>
                </c:pt>
                <c:pt idx="6713">
                  <c:v>3999.9999999972601</c:v>
                </c:pt>
                <c:pt idx="6714">
                  <c:v>3999.9999999977599</c:v>
                </c:pt>
                <c:pt idx="6715">
                  <c:v>4000.0000000023801</c:v>
                </c:pt>
                <c:pt idx="6716">
                  <c:v>4000.0000000001901</c:v>
                </c:pt>
                <c:pt idx="6717">
                  <c:v>3999.9999999982601</c:v>
                </c:pt>
                <c:pt idx="6718">
                  <c:v>4000.0000000022801</c:v>
                </c:pt>
                <c:pt idx="6719">
                  <c:v>3999.99999999996</c:v>
                </c:pt>
                <c:pt idx="6720">
                  <c:v>3999.9999999974102</c:v>
                </c:pt>
                <c:pt idx="6721">
                  <c:v>3999.99999999997</c:v>
                </c:pt>
                <c:pt idx="6722">
                  <c:v>4000.0000000006398</c:v>
                </c:pt>
                <c:pt idx="6723">
                  <c:v>3999.9999999973102</c:v>
                </c:pt>
                <c:pt idx="6724">
                  <c:v>4000.0000000037699</c:v>
                </c:pt>
                <c:pt idx="6725">
                  <c:v>3999.9999999970601</c:v>
                </c:pt>
                <c:pt idx="6726">
                  <c:v>4000.0000000029099</c:v>
                </c:pt>
                <c:pt idx="6727">
                  <c:v>4000.00000000197</c:v>
                </c:pt>
                <c:pt idx="6728">
                  <c:v>3999.9999999988099</c:v>
                </c:pt>
                <c:pt idx="6729">
                  <c:v>4000.0000000003702</c:v>
                </c:pt>
                <c:pt idx="6730">
                  <c:v>3999.9999999972902</c:v>
                </c:pt>
                <c:pt idx="6731">
                  <c:v>4000.0000000024502</c:v>
                </c:pt>
                <c:pt idx="6732">
                  <c:v>3999.9999999981401</c:v>
                </c:pt>
                <c:pt idx="6733">
                  <c:v>4000.0000000006999</c:v>
                </c:pt>
                <c:pt idx="6734">
                  <c:v>4000.0000000032701</c:v>
                </c:pt>
                <c:pt idx="6735">
                  <c:v>3999.9999999962602</c:v>
                </c:pt>
                <c:pt idx="6736">
                  <c:v>3999.9999999995298</c:v>
                </c:pt>
                <c:pt idx="6737">
                  <c:v>3999.9999999987999</c:v>
                </c:pt>
                <c:pt idx="6738">
                  <c:v>4000.0000000035302</c:v>
                </c:pt>
                <c:pt idx="6739">
                  <c:v>3999.9999999984102</c:v>
                </c:pt>
                <c:pt idx="6740">
                  <c:v>3999.9999999973302</c:v>
                </c:pt>
                <c:pt idx="6741">
                  <c:v>4000.00000000196</c:v>
                </c:pt>
                <c:pt idx="6742">
                  <c:v>4000.00000000002</c:v>
                </c:pt>
                <c:pt idx="6743">
                  <c:v>4000.0000000012201</c:v>
                </c:pt>
                <c:pt idx="6744">
                  <c:v>4000.0000000004602</c:v>
                </c:pt>
                <c:pt idx="6745">
                  <c:v>4000.0000000035402</c:v>
                </c:pt>
                <c:pt idx="6746">
                  <c:v>3999.9999999965298</c:v>
                </c:pt>
                <c:pt idx="6747">
                  <c:v>3999.9999999981401</c:v>
                </c:pt>
                <c:pt idx="6748">
                  <c:v>4000.0000000018499</c:v>
                </c:pt>
                <c:pt idx="6749">
                  <c:v>3999.9999999981601</c:v>
                </c:pt>
                <c:pt idx="6750">
                  <c:v>4000.0000000006498</c:v>
                </c:pt>
                <c:pt idx="6751">
                  <c:v>4000.0000000006798</c:v>
                </c:pt>
                <c:pt idx="6752">
                  <c:v>3999.9999999996298</c:v>
                </c:pt>
                <c:pt idx="6753">
                  <c:v>4000.0000000004702</c:v>
                </c:pt>
                <c:pt idx="6754">
                  <c:v>4000.0000000001901</c:v>
                </c:pt>
                <c:pt idx="6755">
                  <c:v>4000.00000000204</c:v>
                </c:pt>
                <c:pt idx="6756">
                  <c:v>3999.99999999478</c:v>
                </c:pt>
                <c:pt idx="6757">
                  <c:v>4000.0000000008699</c:v>
                </c:pt>
                <c:pt idx="6758">
                  <c:v>4000.0000000038399</c:v>
                </c:pt>
                <c:pt idx="6759">
                  <c:v>3999.9999999973502</c:v>
                </c:pt>
                <c:pt idx="6760">
                  <c:v>4000.0000000015302</c:v>
                </c:pt>
                <c:pt idx="6761">
                  <c:v>3999.9999999985098</c:v>
                </c:pt>
                <c:pt idx="6762">
                  <c:v>4000.0000000016198</c:v>
                </c:pt>
                <c:pt idx="6763">
                  <c:v>3999.9999999975698</c:v>
                </c:pt>
                <c:pt idx="6764">
                  <c:v>4000.0000000016498</c:v>
                </c:pt>
                <c:pt idx="6765">
                  <c:v>4000.0000000005398</c:v>
                </c:pt>
                <c:pt idx="6766">
                  <c:v>3999.9999999983902</c:v>
                </c:pt>
                <c:pt idx="6767">
                  <c:v>4000.0000000004302</c:v>
                </c:pt>
                <c:pt idx="6768">
                  <c:v>3999.9999999974498</c:v>
                </c:pt>
                <c:pt idx="6769">
                  <c:v>4000.0000000018699</c:v>
                </c:pt>
                <c:pt idx="6770">
                  <c:v>3999.99999999899</c:v>
                </c:pt>
                <c:pt idx="6771">
                  <c:v>4000.0000000037599</c:v>
                </c:pt>
                <c:pt idx="6772">
                  <c:v>3999.9999999964798</c:v>
                </c:pt>
                <c:pt idx="6773">
                  <c:v>3999.99999999995</c:v>
                </c:pt>
                <c:pt idx="6774">
                  <c:v>4000.0000000049799</c:v>
                </c:pt>
                <c:pt idx="6775">
                  <c:v>3999.99999999791</c:v>
                </c:pt>
                <c:pt idx="6776">
                  <c:v>3999.9999999992801</c:v>
                </c:pt>
                <c:pt idx="6777">
                  <c:v>3999.999999998</c:v>
                </c:pt>
                <c:pt idx="6778">
                  <c:v>4000.00000000216</c:v>
                </c:pt>
                <c:pt idx="6779">
                  <c:v>4000.0000000001601</c:v>
                </c:pt>
                <c:pt idx="6780">
                  <c:v>4000.00000000095</c:v>
                </c:pt>
                <c:pt idx="6781">
                  <c:v>3999.9999999998599</c:v>
                </c:pt>
                <c:pt idx="6782">
                  <c:v>3999.9999999953502</c:v>
                </c:pt>
                <c:pt idx="6783">
                  <c:v>4000.00000000407</c:v>
                </c:pt>
                <c:pt idx="6784">
                  <c:v>3999.9999999993702</c:v>
                </c:pt>
                <c:pt idx="6785">
                  <c:v>3999.9999999991901</c:v>
                </c:pt>
                <c:pt idx="6786">
                  <c:v>3999.9999999997499</c:v>
                </c:pt>
                <c:pt idx="6787">
                  <c:v>4000.0000000005598</c:v>
                </c:pt>
                <c:pt idx="6788">
                  <c:v>4000.0000000027399</c:v>
                </c:pt>
                <c:pt idx="6789">
                  <c:v>3999.99999999601</c:v>
                </c:pt>
                <c:pt idx="6790">
                  <c:v>4000.0000000025102</c:v>
                </c:pt>
                <c:pt idx="6791">
                  <c:v>3999.9999999998299</c:v>
                </c:pt>
                <c:pt idx="6792">
                  <c:v>3999.9999999969</c:v>
                </c:pt>
                <c:pt idx="6793">
                  <c:v>4000.0000000014402</c:v>
                </c:pt>
                <c:pt idx="6794">
                  <c:v>4000.0000000007599</c:v>
                </c:pt>
                <c:pt idx="6795">
                  <c:v>3999.9999999984102</c:v>
                </c:pt>
                <c:pt idx="6796">
                  <c:v>4000.00000000316</c:v>
                </c:pt>
                <c:pt idx="6797">
                  <c:v>3999.9999999972001</c:v>
                </c:pt>
                <c:pt idx="6798">
                  <c:v>4000.00000000096</c:v>
                </c:pt>
                <c:pt idx="6799">
                  <c:v>3999.9999999995898</c:v>
                </c:pt>
                <c:pt idx="6800">
                  <c:v>3999.9999999986098</c:v>
                </c:pt>
                <c:pt idx="6801">
                  <c:v>4000.0000000011801</c:v>
                </c:pt>
                <c:pt idx="6802">
                  <c:v>3999.9999999988299</c:v>
                </c:pt>
                <c:pt idx="6803">
                  <c:v>4000.0000000015798</c:v>
                </c:pt>
                <c:pt idx="6804">
                  <c:v>3999.99999999786</c:v>
                </c:pt>
                <c:pt idx="6805">
                  <c:v>4000.0000000032101</c:v>
                </c:pt>
                <c:pt idx="6806">
                  <c:v>3999.9999999985898</c:v>
                </c:pt>
                <c:pt idx="6807">
                  <c:v>4000.0000000017799</c:v>
                </c:pt>
                <c:pt idx="6808">
                  <c:v>4000.0000000008999</c:v>
                </c:pt>
                <c:pt idx="6809">
                  <c:v>3999.9999999971001</c:v>
                </c:pt>
                <c:pt idx="6810">
                  <c:v>4000.0000000042201</c:v>
                </c:pt>
                <c:pt idx="6811">
                  <c:v>3999.9999999995698</c:v>
                </c:pt>
                <c:pt idx="6812">
                  <c:v>3999.99999999595</c:v>
                </c:pt>
                <c:pt idx="6813">
                  <c:v>4000.0000000026198</c:v>
                </c:pt>
                <c:pt idx="6814">
                  <c:v>3999.9999999967999</c:v>
                </c:pt>
                <c:pt idx="6815">
                  <c:v>4000.0000000037398</c:v>
                </c:pt>
                <c:pt idx="6816">
                  <c:v>3999.9999999976299</c:v>
                </c:pt>
                <c:pt idx="6817">
                  <c:v>4000</c:v>
                </c:pt>
                <c:pt idx="6818">
                  <c:v>4000.0000000016798</c:v>
                </c:pt>
                <c:pt idx="6819">
                  <c:v>3999.99999999589</c:v>
                </c:pt>
                <c:pt idx="6820">
                  <c:v>4000.0000000042</c:v>
                </c:pt>
                <c:pt idx="6821">
                  <c:v>4000.0000000014802</c:v>
                </c:pt>
                <c:pt idx="6822">
                  <c:v>3999.9999999967899</c:v>
                </c:pt>
                <c:pt idx="6823">
                  <c:v>4000.0000000015202</c:v>
                </c:pt>
                <c:pt idx="6824">
                  <c:v>4000.0000000007699</c:v>
                </c:pt>
                <c:pt idx="6825">
                  <c:v>3999.99999999801</c:v>
                </c:pt>
                <c:pt idx="6826">
                  <c:v>4000.0000000004902</c:v>
                </c:pt>
                <c:pt idx="6827">
                  <c:v>3999.9999999976399</c:v>
                </c:pt>
                <c:pt idx="6828">
                  <c:v>4000.0000000001201</c:v>
                </c:pt>
                <c:pt idx="6829">
                  <c:v>4000.0000000021901</c:v>
                </c:pt>
                <c:pt idx="6830">
                  <c:v>4000.0000000026198</c:v>
                </c:pt>
                <c:pt idx="6831">
                  <c:v>3999.99999999803</c:v>
                </c:pt>
                <c:pt idx="6832">
                  <c:v>3999.9999999972101</c:v>
                </c:pt>
                <c:pt idx="6833">
                  <c:v>4000.0000000022101</c:v>
                </c:pt>
                <c:pt idx="6834">
                  <c:v>4000.0000000009099</c:v>
                </c:pt>
                <c:pt idx="6835">
                  <c:v>3999.9999999991001</c:v>
                </c:pt>
                <c:pt idx="6836">
                  <c:v>3999.9999999994202</c:v>
                </c:pt>
                <c:pt idx="6837">
                  <c:v>4000.0000000014302</c:v>
                </c:pt>
                <c:pt idx="6838">
                  <c:v>3999.9999999996098</c:v>
                </c:pt>
                <c:pt idx="6839">
                  <c:v>3999.99999999887</c:v>
                </c:pt>
                <c:pt idx="6840">
                  <c:v>3999.9999999982101</c:v>
                </c:pt>
                <c:pt idx="6841">
                  <c:v>3999.9999999983702</c:v>
                </c:pt>
                <c:pt idx="6842">
                  <c:v>4000.0000000028799</c:v>
                </c:pt>
                <c:pt idx="6843">
                  <c:v>4000.0000000022901</c:v>
                </c:pt>
                <c:pt idx="6844">
                  <c:v>3999.99999999803</c:v>
                </c:pt>
                <c:pt idx="6845">
                  <c:v>3999.9999999992501</c:v>
                </c:pt>
                <c:pt idx="6846">
                  <c:v>4000.0000000018599</c:v>
                </c:pt>
                <c:pt idx="6847">
                  <c:v>3999.99999999904</c:v>
                </c:pt>
                <c:pt idx="6848">
                  <c:v>4000.0000000005998</c:v>
                </c:pt>
                <c:pt idx="6849">
                  <c:v>3999.9999999984698</c:v>
                </c:pt>
                <c:pt idx="6850">
                  <c:v>4000.00000000103</c:v>
                </c:pt>
                <c:pt idx="6851">
                  <c:v>3999.9999999991201</c:v>
                </c:pt>
                <c:pt idx="6852">
                  <c:v>4000.00000000409</c:v>
                </c:pt>
                <c:pt idx="6853">
                  <c:v>3999.99999999795</c:v>
                </c:pt>
                <c:pt idx="6854">
                  <c:v>4000.0000000004902</c:v>
                </c:pt>
                <c:pt idx="6855">
                  <c:v>3999.99999999891</c:v>
                </c:pt>
                <c:pt idx="6856">
                  <c:v>4000.0000000008199</c:v>
                </c:pt>
                <c:pt idx="6857">
                  <c:v>3999.99999999892</c:v>
                </c:pt>
                <c:pt idx="6858">
                  <c:v>4000.00000000097</c:v>
                </c:pt>
                <c:pt idx="6859">
                  <c:v>3999.9999999997399</c:v>
                </c:pt>
                <c:pt idx="6860">
                  <c:v>3999.9999999970601</c:v>
                </c:pt>
                <c:pt idx="6861">
                  <c:v>4000.0000000026998</c:v>
                </c:pt>
                <c:pt idx="6862">
                  <c:v>3999.9999999991801</c:v>
                </c:pt>
                <c:pt idx="6863">
                  <c:v>4000.0000000015598</c:v>
                </c:pt>
                <c:pt idx="6864">
                  <c:v>4000.0000000001701</c:v>
                </c:pt>
                <c:pt idx="6865">
                  <c:v>3999.99999999906</c:v>
                </c:pt>
                <c:pt idx="6866">
                  <c:v>3999.9999999992601</c:v>
                </c:pt>
                <c:pt idx="6867">
                  <c:v>4000.0000000009099</c:v>
                </c:pt>
                <c:pt idx="6868">
                  <c:v>4000.0000000011801</c:v>
                </c:pt>
                <c:pt idx="6869">
                  <c:v>4000.0000000003902</c:v>
                </c:pt>
                <c:pt idx="6870">
                  <c:v>3999.9999999987299</c:v>
                </c:pt>
                <c:pt idx="6871">
                  <c:v>4000.0000000004102</c:v>
                </c:pt>
                <c:pt idx="6872">
                  <c:v>3999.99999999792</c:v>
                </c:pt>
                <c:pt idx="6873">
                  <c:v>4000.0000000012901</c:v>
                </c:pt>
                <c:pt idx="6874">
                  <c:v>4000.0000000011501</c:v>
                </c:pt>
                <c:pt idx="6875">
                  <c:v>3999.9999999976399</c:v>
                </c:pt>
                <c:pt idx="6876">
                  <c:v>3999.9999999992301</c:v>
                </c:pt>
                <c:pt idx="6877">
                  <c:v>4000.0000000017699</c:v>
                </c:pt>
                <c:pt idx="6878">
                  <c:v>3999.99999999691</c:v>
                </c:pt>
                <c:pt idx="6879">
                  <c:v>4000.0000000032501</c:v>
                </c:pt>
                <c:pt idx="6880">
                  <c:v>3999.9999999986699</c:v>
                </c:pt>
                <c:pt idx="6881">
                  <c:v>3999.99999999992</c:v>
                </c:pt>
                <c:pt idx="6882">
                  <c:v>4000.00000000316</c:v>
                </c:pt>
                <c:pt idx="6883">
                  <c:v>3999.9999999984602</c:v>
                </c:pt>
                <c:pt idx="6884">
                  <c:v>3999.9999999974698</c:v>
                </c:pt>
                <c:pt idx="6885">
                  <c:v>4000.00000000102</c:v>
                </c:pt>
                <c:pt idx="6886">
                  <c:v>4000.00000000195</c:v>
                </c:pt>
                <c:pt idx="6887">
                  <c:v>3999.9999999982301</c:v>
                </c:pt>
                <c:pt idx="6888">
                  <c:v>4000.0000000005998</c:v>
                </c:pt>
                <c:pt idx="6889">
                  <c:v>4000.00000000215</c:v>
                </c:pt>
                <c:pt idx="6890">
                  <c:v>3999.9999999962702</c:v>
                </c:pt>
                <c:pt idx="6891">
                  <c:v>4000.0000000017099</c:v>
                </c:pt>
                <c:pt idx="6892">
                  <c:v>4000.0000000014902</c:v>
                </c:pt>
                <c:pt idx="6893">
                  <c:v>3999.9999999992801</c:v>
                </c:pt>
                <c:pt idx="6894">
                  <c:v>3999.9999999984502</c:v>
                </c:pt>
                <c:pt idx="6895">
                  <c:v>4000.0000000024702</c:v>
                </c:pt>
                <c:pt idx="6896">
                  <c:v>3999.9999999955198</c:v>
                </c:pt>
                <c:pt idx="6897">
                  <c:v>4000.0000000035702</c:v>
                </c:pt>
                <c:pt idx="6898">
                  <c:v>3999.9999999965698</c:v>
                </c:pt>
                <c:pt idx="6899">
                  <c:v>4000.0000000001901</c:v>
                </c:pt>
                <c:pt idx="6900">
                  <c:v>4000.00000000003</c:v>
                </c:pt>
                <c:pt idx="6901">
                  <c:v>4000.0000000013101</c:v>
                </c:pt>
                <c:pt idx="6902">
                  <c:v>4000.00000000106</c:v>
                </c:pt>
                <c:pt idx="6903">
                  <c:v>3999.9999999998599</c:v>
                </c:pt>
                <c:pt idx="6904">
                  <c:v>3999.9999999996298</c:v>
                </c:pt>
                <c:pt idx="6905">
                  <c:v>4000.0000000007499</c:v>
                </c:pt>
                <c:pt idx="6906">
                  <c:v>3999.9999999985698</c:v>
                </c:pt>
                <c:pt idx="6907">
                  <c:v>3999.9999999995598</c:v>
                </c:pt>
                <c:pt idx="6908">
                  <c:v>3999.9999999992301</c:v>
                </c:pt>
                <c:pt idx="6909">
                  <c:v>4000.0000000025598</c:v>
                </c:pt>
                <c:pt idx="6910">
                  <c:v>4000.0000000001801</c:v>
                </c:pt>
                <c:pt idx="6911">
                  <c:v>4000.0000000006498</c:v>
                </c:pt>
                <c:pt idx="6912">
                  <c:v>3999.99999999805</c:v>
                </c:pt>
                <c:pt idx="6913">
                  <c:v>4000.0000000012601</c:v>
                </c:pt>
                <c:pt idx="6914">
                  <c:v>3999.99999999889</c:v>
                </c:pt>
                <c:pt idx="6915">
                  <c:v>4000.0000000024902</c:v>
                </c:pt>
                <c:pt idx="6916">
                  <c:v>3999.9999999974498</c:v>
                </c:pt>
                <c:pt idx="6917">
                  <c:v>3999.99999999997</c:v>
                </c:pt>
                <c:pt idx="6918">
                  <c:v>4000.0000000019099</c:v>
                </c:pt>
                <c:pt idx="6919">
                  <c:v>3999.99999999906</c:v>
                </c:pt>
                <c:pt idx="6920">
                  <c:v>4000.0000000002101</c:v>
                </c:pt>
                <c:pt idx="6921">
                  <c:v>3999.99999999895</c:v>
                </c:pt>
                <c:pt idx="6922">
                  <c:v>4000.0000000006298</c:v>
                </c:pt>
                <c:pt idx="6923">
                  <c:v>4000.0000000016498</c:v>
                </c:pt>
                <c:pt idx="6924">
                  <c:v>4000.0000000001501</c:v>
                </c:pt>
                <c:pt idx="6925">
                  <c:v>4000.0000000003201</c:v>
                </c:pt>
                <c:pt idx="6926">
                  <c:v>3999.99999999891</c:v>
                </c:pt>
                <c:pt idx="6927">
                  <c:v>4000.0000000024002</c:v>
                </c:pt>
                <c:pt idx="6928">
                  <c:v>3999.99999999803</c:v>
                </c:pt>
                <c:pt idx="6929">
                  <c:v>3999.9999999995998</c:v>
                </c:pt>
                <c:pt idx="6930">
                  <c:v>4000.0000000012701</c:v>
                </c:pt>
                <c:pt idx="6931">
                  <c:v>3999.9999999981101</c:v>
                </c:pt>
                <c:pt idx="6932">
                  <c:v>3999.9999999997399</c:v>
                </c:pt>
                <c:pt idx="6933">
                  <c:v>4000.0000000015102</c:v>
                </c:pt>
                <c:pt idx="6934">
                  <c:v>3999.9999999975598</c:v>
                </c:pt>
                <c:pt idx="6935">
                  <c:v>3999.9999999986999</c:v>
                </c:pt>
                <c:pt idx="6936">
                  <c:v>4000.0000000022501</c:v>
                </c:pt>
                <c:pt idx="6937">
                  <c:v>4000.00000000002</c:v>
                </c:pt>
                <c:pt idx="6938">
                  <c:v>4000.00000000096</c:v>
                </c:pt>
                <c:pt idx="6939">
                  <c:v>3999.99999999998</c:v>
                </c:pt>
                <c:pt idx="6940">
                  <c:v>3999.9999999997699</c:v>
                </c:pt>
                <c:pt idx="6941">
                  <c:v>3999.99999999905</c:v>
                </c:pt>
                <c:pt idx="6942">
                  <c:v>4000.0000000016998</c:v>
                </c:pt>
                <c:pt idx="6943">
                  <c:v>3999.9999999951301</c:v>
                </c:pt>
                <c:pt idx="6944">
                  <c:v>4000.000000002</c:v>
                </c:pt>
                <c:pt idx="6945">
                  <c:v>4000.0000000033001</c:v>
                </c:pt>
                <c:pt idx="6946">
                  <c:v>3999.9999999975198</c:v>
                </c:pt>
                <c:pt idx="6947">
                  <c:v>4000.0000000008799</c:v>
                </c:pt>
                <c:pt idx="6948">
                  <c:v>3999.99999999788</c:v>
                </c:pt>
                <c:pt idx="6949">
                  <c:v>4000.0000000024302</c:v>
                </c:pt>
                <c:pt idx="6950">
                  <c:v>4000.0000000014202</c:v>
                </c:pt>
                <c:pt idx="6951">
                  <c:v>3999.999999997</c:v>
                </c:pt>
                <c:pt idx="6952">
                  <c:v>4000.0000000017099</c:v>
                </c:pt>
                <c:pt idx="6953">
                  <c:v>3999.9999999986098</c:v>
                </c:pt>
                <c:pt idx="6954">
                  <c:v>4000.00000000301</c:v>
                </c:pt>
                <c:pt idx="6955">
                  <c:v>4000.0000000003802</c:v>
                </c:pt>
                <c:pt idx="6956">
                  <c:v>3999.9999999964298</c:v>
                </c:pt>
                <c:pt idx="6957">
                  <c:v>4000.0000000002101</c:v>
                </c:pt>
                <c:pt idx="6958">
                  <c:v>4000.0000000016198</c:v>
                </c:pt>
                <c:pt idx="6959">
                  <c:v>3999.9999999976098</c:v>
                </c:pt>
                <c:pt idx="6960">
                  <c:v>3999.9999999985898</c:v>
                </c:pt>
                <c:pt idx="6961">
                  <c:v>4000.0000000025898</c:v>
                </c:pt>
                <c:pt idx="6962">
                  <c:v>4000.0000000002801</c:v>
                </c:pt>
                <c:pt idx="6963">
                  <c:v>3999.9999999992201</c:v>
                </c:pt>
                <c:pt idx="6964">
                  <c:v>4000.00000000113</c:v>
                </c:pt>
                <c:pt idx="6965">
                  <c:v>4000.0000000025202</c:v>
                </c:pt>
                <c:pt idx="6966">
                  <c:v>3999.9999999950301</c:v>
                </c:pt>
                <c:pt idx="6967">
                  <c:v>4000.0000000007999</c:v>
                </c:pt>
                <c:pt idx="6968">
                  <c:v>4000.0000000001601</c:v>
                </c:pt>
                <c:pt idx="6969">
                  <c:v>4000.0000000019099</c:v>
                </c:pt>
                <c:pt idx="6970">
                  <c:v>3999.99999999894</c:v>
                </c:pt>
                <c:pt idx="6971">
                  <c:v>4000.0000000036998</c:v>
                </c:pt>
                <c:pt idx="6972">
                  <c:v>3999.9999999965898</c:v>
                </c:pt>
                <c:pt idx="6973">
                  <c:v>3999.99999999905</c:v>
                </c:pt>
                <c:pt idx="6974">
                  <c:v>4000.0000000002501</c:v>
                </c:pt>
                <c:pt idx="6975">
                  <c:v>3999.9999999991701</c:v>
                </c:pt>
                <c:pt idx="6976">
                  <c:v>4000.0000000033101</c:v>
                </c:pt>
                <c:pt idx="6977">
                  <c:v>4000.00000000106</c:v>
                </c:pt>
                <c:pt idx="6978">
                  <c:v>3999.9999999973902</c:v>
                </c:pt>
                <c:pt idx="6979">
                  <c:v>3999.9999999993802</c:v>
                </c:pt>
                <c:pt idx="6980">
                  <c:v>3999.99999999897</c:v>
                </c:pt>
                <c:pt idx="6981">
                  <c:v>4000.0000000043001</c:v>
                </c:pt>
                <c:pt idx="6982">
                  <c:v>3999.9999999972101</c:v>
                </c:pt>
                <c:pt idx="6983">
                  <c:v>3999.9999999982301</c:v>
                </c:pt>
                <c:pt idx="6984">
                  <c:v>4000.0000000014902</c:v>
                </c:pt>
                <c:pt idx="6985">
                  <c:v>4000.0000000015998</c:v>
                </c:pt>
                <c:pt idx="6986">
                  <c:v>3999.99999999806</c:v>
                </c:pt>
                <c:pt idx="6987">
                  <c:v>3999.9999999987799</c:v>
                </c:pt>
                <c:pt idx="6988">
                  <c:v>4000.0000000002601</c:v>
                </c:pt>
                <c:pt idx="6989">
                  <c:v>4000.0000000013401</c:v>
                </c:pt>
                <c:pt idx="6990">
                  <c:v>3999.9999999971601</c:v>
                </c:pt>
                <c:pt idx="6991">
                  <c:v>4000.0000000038899</c:v>
                </c:pt>
                <c:pt idx="6992">
                  <c:v>4000.0000000007899</c:v>
                </c:pt>
                <c:pt idx="6993">
                  <c:v>4000.0000000002701</c:v>
                </c:pt>
                <c:pt idx="6994">
                  <c:v>3999.9999999975898</c:v>
                </c:pt>
                <c:pt idx="6995">
                  <c:v>3999.9999999995098</c:v>
                </c:pt>
                <c:pt idx="6996">
                  <c:v>3999.9999999991401</c:v>
                </c:pt>
                <c:pt idx="6997">
                  <c:v>4000.0000000027699</c:v>
                </c:pt>
                <c:pt idx="6998">
                  <c:v>3999.9999999996598</c:v>
                </c:pt>
                <c:pt idx="6999">
                  <c:v>3999.9999999991201</c:v>
                </c:pt>
                <c:pt idx="7000">
                  <c:v>4000.0000000007699</c:v>
                </c:pt>
                <c:pt idx="7001">
                  <c:v>3999.9999999984602</c:v>
                </c:pt>
                <c:pt idx="7002">
                  <c:v>4000.0000000018199</c:v>
                </c:pt>
                <c:pt idx="7003">
                  <c:v>3999.99999999784</c:v>
                </c:pt>
                <c:pt idx="7004">
                  <c:v>3999.9999999997399</c:v>
                </c:pt>
                <c:pt idx="7005">
                  <c:v>4000.0000000002601</c:v>
                </c:pt>
                <c:pt idx="7006">
                  <c:v>3999.9999999987899</c:v>
                </c:pt>
                <c:pt idx="7007">
                  <c:v>4000.0000000015498</c:v>
                </c:pt>
                <c:pt idx="7008">
                  <c:v>3999.99999999907</c:v>
                </c:pt>
                <c:pt idx="7009">
                  <c:v>4000.0000000035002</c:v>
                </c:pt>
                <c:pt idx="7010">
                  <c:v>3999.9999999994502</c:v>
                </c:pt>
                <c:pt idx="7011">
                  <c:v>3999.9999999993502</c:v>
                </c:pt>
                <c:pt idx="7012">
                  <c:v>4000.00000000212</c:v>
                </c:pt>
                <c:pt idx="7013">
                  <c:v>3999.99999999896</c:v>
                </c:pt>
                <c:pt idx="7014">
                  <c:v>3999.99999999991</c:v>
                </c:pt>
                <c:pt idx="7015">
                  <c:v>3999.9999999957299</c:v>
                </c:pt>
                <c:pt idx="7016">
                  <c:v>4000.0000000033601</c:v>
                </c:pt>
                <c:pt idx="7017">
                  <c:v>3999.9999999951001</c:v>
                </c:pt>
                <c:pt idx="7018">
                  <c:v>4000.0000000074901</c:v>
                </c:pt>
                <c:pt idx="7019">
                  <c:v>3999.99999999696</c:v>
                </c:pt>
                <c:pt idx="7020">
                  <c:v>3999.99999999896</c:v>
                </c:pt>
                <c:pt idx="7021">
                  <c:v>4000.0000000001701</c:v>
                </c:pt>
                <c:pt idx="7022">
                  <c:v>4000.0000000008899</c:v>
                </c:pt>
                <c:pt idx="7023">
                  <c:v>4000.00000000092</c:v>
                </c:pt>
                <c:pt idx="7024">
                  <c:v>4000.0000000035002</c:v>
                </c:pt>
                <c:pt idx="7025">
                  <c:v>3999.9999999945699</c:v>
                </c:pt>
                <c:pt idx="7026">
                  <c:v>4000.0000000024902</c:v>
                </c:pt>
                <c:pt idx="7027">
                  <c:v>3999.9999999972902</c:v>
                </c:pt>
                <c:pt idx="7028">
                  <c:v>4000.0000000025202</c:v>
                </c:pt>
                <c:pt idx="7029">
                  <c:v>3999.9999999982601</c:v>
                </c:pt>
                <c:pt idx="7030">
                  <c:v>4000.00000000207</c:v>
                </c:pt>
                <c:pt idx="7031">
                  <c:v>3999.9999999976799</c:v>
                </c:pt>
                <c:pt idx="7032">
                  <c:v>3999.9999999992801</c:v>
                </c:pt>
                <c:pt idx="7033">
                  <c:v>4000.00000000195</c:v>
                </c:pt>
                <c:pt idx="7034">
                  <c:v>3999.99999999683</c:v>
                </c:pt>
                <c:pt idx="7035">
                  <c:v>4000.0000000047698</c:v>
                </c:pt>
                <c:pt idx="7036">
                  <c:v>3999.9999999997799</c:v>
                </c:pt>
                <c:pt idx="7037">
                  <c:v>3999.99999999694</c:v>
                </c:pt>
                <c:pt idx="7038">
                  <c:v>4000.0000000005798</c:v>
                </c:pt>
                <c:pt idx="7039">
                  <c:v>4000.0000000007699</c:v>
                </c:pt>
                <c:pt idx="7040">
                  <c:v>4000.0000000015398</c:v>
                </c:pt>
                <c:pt idx="7041">
                  <c:v>3999.9999999992001</c:v>
                </c:pt>
                <c:pt idx="7042">
                  <c:v>3999.99999999691</c:v>
                </c:pt>
                <c:pt idx="7043">
                  <c:v>4000.0000000021</c:v>
                </c:pt>
                <c:pt idx="7044">
                  <c:v>3999.9999999997499</c:v>
                </c:pt>
                <c:pt idx="7045">
                  <c:v>4000.0000000002501</c:v>
                </c:pt>
                <c:pt idx="7046">
                  <c:v>3999.9999999984698</c:v>
                </c:pt>
                <c:pt idx="7047">
                  <c:v>4000.0000000002901</c:v>
                </c:pt>
                <c:pt idx="7048">
                  <c:v>4000.00000000093</c:v>
                </c:pt>
                <c:pt idx="7049">
                  <c:v>4000.0000000022901</c:v>
                </c:pt>
                <c:pt idx="7050">
                  <c:v>3999.99999999994</c:v>
                </c:pt>
                <c:pt idx="7051">
                  <c:v>3999.99999999991</c:v>
                </c:pt>
                <c:pt idx="7052">
                  <c:v>3999.99999999381</c:v>
                </c:pt>
                <c:pt idx="7053">
                  <c:v>4000.0000000054702</c:v>
                </c:pt>
                <c:pt idx="7054">
                  <c:v>4000.0000000018099</c:v>
                </c:pt>
                <c:pt idx="7055">
                  <c:v>3999.999999999</c:v>
                </c:pt>
                <c:pt idx="7056">
                  <c:v>3999.9999999986599</c:v>
                </c:pt>
                <c:pt idx="7057">
                  <c:v>3999.9999999996198</c:v>
                </c:pt>
                <c:pt idx="7058">
                  <c:v>4000.00000000111</c:v>
                </c:pt>
                <c:pt idx="7059">
                  <c:v>3999.99999999896</c:v>
                </c:pt>
                <c:pt idx="7060">
                  <c:v>4000.00000000194</c:v>
                </c:pt>
                <c:pt idx="7061">
                  <c:v>3999.9999999955799</c:v>
                </c:pt>
                <c:pt idx="7062">
                  <c:v>4000.0000000019299</c:v>
                </c:pt>
                <c:pt idx="7063">
                  <c:v>3999.9999999985198</c:v>
                </c:pt>
                <c:pt idx="7064">
                  <c:v>4000.0000000015302</c:v>
                </c:pt>
                <c:pt idx="7065">
                  <c:v>4000.0000000023701</c:v>
                </c:pt>
                <c:pt idx="7066">
                  <c:v>3999.9999999996298</c:v>
                </c:pt>
                <c:pt idx="7067">
                  <c:v>4000.0000000012001</c:v>
                </c:pt>
                <c:pt idx="7068">
                  <c:v>3999.9999999961101</c:v>
                </c:pt>
                <c:pt idx="7069">
                  <c:v>3999.99999999992</c:v>
                </c:pt>
                <c:pt idx="7070">
                  <c:v>4000.0000000022801</c:v>
                </c:pt>
                <c:pt idx="7071">
                  <c:v>3999.9999999981501</c:v>
                </c:pt>
                <c:pt idx="7072">
                  <c:v>4000.00000000113</c:v>
                </c:pt>
                <c:pt idx="7073">
                  <c:v>4000.0000000002601</c:v>
                </c:pt>
                <c:pt idx="7074">
                  <c:v>3999.9999999978199</c:v>
                </c:pt>
                <c:pt idx="7075">
                  <c:v>4000.0000000017299</c:v>
                </c:pt>
                <c:pt idx="7076">
                  <c:v>4000.0000000005498</c:v>
                </c:pt>
                <c:pt idx="7077">
                  <c:v>4000.0000000015202</c:v>
                </c:pt>
                <c:pt idx="7078">
                  <c:v>3999.9999999977199</c:v>
                </c:pt>
                <c:pt idx="7079">
                  <c:v>3999.99999999793</c:v>
                </c:pt>
                <c:pt idx="7080">
                  <c:v>3999.9999999997999</c:v>
                </c:pt>
                <c:pt idx="7081">
                  <c:v>4000.0000000029299</c:v>
                </c:pt>
                <c:pt idx="7082">
                  <c:v>3999.9999999973002</c:v>
                </c:pt>
                <c:pt idx="7083">
                  <c:v>4000.0000000038899</c:v>
                </c:pt>
                <c:pt idx="7084">
                  <c:v>3999.9999999944698</c:v>
                </c:pt>
                <c:pt idx="7085">
                  <c:v>4000.0000000032501</c:v>
                </c:pt>
                <c:pt idx="7086">
                  <c:v>4000.0000000004402</c:v>
                </c:pt>
                <c:pt idx="7087">
                  <c:v>3999.9999999996598</c:v>
                </c:pt>
                <c:pt idx="7088">
                  <c:v>3999.99999999703</c:v>
                </c:pt>
                <c:pt idx="7089">
                  <c:v>4000.0000000025798</c:v>
                </c:pt>
                <c:pt idx="7090">
                  <c:v>4000.0000000003001</c:v>
                </c:pt>
                <c:pt idx="7091">
                  <c:v>3999.99999999891</c:v>
                </c:pt>
                <c:pt idx="7092">
                  <c:v>4000.0000000025202</c:v>
                </c:pt>
                <c:pt idx="7093">
                  <c:v>3999.9999999971801</c:v>
                </c:pt>
                <c:pt idx="7094">
                  <c:v>4000.0000000013201</c:v>
                </c:pt>
                <c:pt idx="7095">
                  <c:v>3999.9999999973202</c:v>
                </c:pt>
                <c:pt idx="7096">
                  <c:v>4000.0000000032001</c:v>
                </c:pt>
                <c:pt idx="7097">
                  <c:v>4000.00000000005</c:v>
                </c:pt>
                <c:pt idx="7098">
                  <c:v>4000.0000000015002</c:v>
                </c:pt>
                <c:pt idx="7099">
                  <c:v>3999.9999999996098</c:v>
                </c:pt>
                <c:pt idx="7100">
                  <c:v>3999.9999999996598</c:v>
                </c:pt>
                <c:pt idx="7101">
                  <c:v>4000.00000000095</c:v>
                </c:pt>
                <c:pt idx="7102">
                  <c:v>3999.9999999981201</c:v>
                </c:pt>
                <c:pt idx="7103">
                  <c:v>4000.00000000201</c:v>
                </c:pt>
                <c:pt idx="7104">
                  <c:v>3999.9999999972501</c:v>
                </c:pt>
                <c:pt idx="7105">
                  <c:v>4000.0000000028699</c:v>
                </c:pt>
                <c:pt idx="7106">
                  <c:v>3999.9999999975998</c:v>
                </c:pt>
                <c:pt idx="7107">
                  <c:v>3999.9999999988499</c:v>
                </c:pt>
                <c:pt idx="7108">
                  <c:v>4000.0000000027799</c:v>
                </c:pt>
                <c:pt idx="7109">
                  <c:v>3999.9999999983002</c:v>
                </c:pt>
                <c:pt idx="7110">
                  <c:v>3999.9999999973502</c:v>
                </c:pt>
                <c:pt idx="7111">
                  <c:v>4000.0000000001</c:v>
                </c:pt>
                <c:pt idx="7112">
                  <c:v>4000.0000000027499</c:v>
                </c:pt>
                <c:pt idx="7113">
                  <c:v>4000.00000000307</c:v>
                </c:pt>
                <c:pt idx="7114">
                  <c:v>3999.9999999977099</c:v>
                </c:pt>
                <c:pt idx="7115">
                  <c:v>4000.0000000012101</c:v>
                </c:pt>
                <c:pt idx="7116">
                  <c:v>3999.9999999993402</c:v>
                </c:pt>
                <c:pt idx="7117">
                  <c:v>4000.0000000017999</c:v>
                </c:pt>
                <c:pt idx="7118">
                  <c:v>3999.9999999985998</c:v>
                </c:pt>
                <c:pt idx="7119">
                  <c:v>3999.9999999962502</c:v>
                </c:pt>
                <c:pt idx="7120">
                  <c:v>4000.0000000013001</c:v>
                </c:pt>
                <c:pt idx="7121">
                  <c:v>4000.00000000112</c:v>
                </c:pt>
                <c:pt idx="7122">
                  <c:v>4000.0000000002201</c:v>
                </c:pt>
                <c:pt idx="7123">
                  <c:v>3999.9999999992301</c:v>
                </c:pt>
                <c:pt idx="7124">
                  <c:v>3999.9999999993001</c:v>
                </c:pt>
                <c:pt idx="7125">
                  <c:v>4000.00000000411</c:v>
                </c:pt>
                <c:pt idx="7126">
                  <c:v>3999.9999999995998</c:v>
                </c:pt>
                <c:pt idx="7127">
                  <c:v>3999.9999999964002</c:v>
                </c:pt>
                <c:pt idx="7128">
                  <c:v>4000.0000000005498</c:v>
                </c:pt>
                <c:pt idx="7129">
                  <c:v>3999.99999999791</c:v>
                </c:pt>
                <c:pt idx="7130">
                  <c:v>4000.0000000025998</c:v>
                </c:pt>
                <c:pt idx="7131">
                  <c:v>3999.99999999995</c:v>
                </c:pt>
                <c:pt idx="7132">
                  <c:v>3999.9999999985598</c:v>
                </c:pt>
                <c:pt idx="7133">
                  <c:v>4000.0000000034001</c:v>
                </c:pt>
                <c:pt idx="7134">
                  <c:v>3999.99999999998</c:v>
                </c:pt>
                <c:pt idx="7135">
                  <c:v>4000</c:v>
                </c:pt>
                <c:pt idx="7136">
                  <c:v>3999.9999999962502</c:v>
                </c:pt>
                <c:pt idx="7137">
                  <c:v>4000.00000000212</c:v>
                </c:pt>
                <c:pt idx="7138">
                  <c:v>3999.9999999984898</c:v>
                </c:pt>
                <c:pt idx="7139">
                  <c:v>4000.00000000313</c:v>
                </c:pt>
                <c:pt idx="7140">
                  <c:v>3999.99999999797</c:v>
                </c:pt>
                <c:pt idx="7141">
                  <c:v>3999.9999999985598</c:v>
                </c:pt>
                <c:pt idx="7142">
                  <c:v>4000.0000000024002</c:v>
                </c:pt>
                <c:pt idx="7143">
                  <c:v>3999.99999999796</c:v>
                </c:pt>
                <c:pt idx="7144">
                  <c:v>4000.0000000003602</c:v>
                </c:pt>
                <c:pt idx="7145">
                  <c:v>4000.0000000014502</c:v>
                </c:pt>
                <c:pt idx="7146">
                  <c:v>4000.0000000011801</c:v>
                </c:pt>
                <c:pt idx="7147">
                  <c:v>3999.9999999972301</c:v>
                </c:pt>
                <c:pt idx="7148">
                  <c:v>3999.9999999996198</c:v>
                </c:pt>
                <c:pt idx="7149">
                  <c:v>4000.0000000044602</c:v>
                </c:pt>
                <c:pt idx="7150">
                  <c:v>3999.9999999962802</c:v>
                </c:pt>
                <c:pt idx="7151">
                  <c:v>4000.00000000203</c:v>
                </c:pt>
                <c:pt idx="7152">
                  <c:v>4000.0000000004402</c:v>
                </c:pt>
                <c:pt idx="7153">
                  <c:v>3999.9999999997299</c:v>
                </c:pt>
                <c:pt idx="7154">
                  <c:v>4000.00000000008</c:v>
                </c:pt>
                <c:pt idx="7155">
                  <c:v>3999.99999999899</c:v>
                </c:pt>
                <c:pt idx="7156">
                  <c:v>4000.00000000105</c:v>
                </c:pt>
                <c:pt idx="7157">
                  <c:v>3999.9999999975598</c:v>
                </c:pt>
                <c:pt idx="7158">
                  <c:v>4000.0000000023902</c:v>
                </c:pt>
                <c:pt idx="7159">
                  <c:v>3999.9999999981401</c:v>
                </c:pt>
                <c:pt idx="7160">
                  <c:v>3999.9999999985798</c:v>
                </c:pt>
                <c:pt idx="7161">
                  <c:v>4000.00000000214</c:v>
                </c:pt>
                <c:pt idx="7162">
                  <c:v>3999.9999999988499</c:v>
                </c:pt>
                <c:pt idx="7163">
                  <c:v>4000.0000000008499</c:v>
                </c:pt>
                <c:pt idx="7164">
                  <c:v>4000.0000000024102</c:v>
                </c:pt>
                <c:pt idx="7165">
                  <c:v>3999.9999999958</c:v>
                </c:pt>
                <c:pt idx="7166">
                  <c:v>4000.0000000037398</c:v>
                </c:pt>
                <c:pt idx="7167">
                  <c:v>3999.9999999947099</c:v>
                </c:pt>
                <c:pt idx="7168">
                  <c:v>4000.0000000055202</c:v>
                </c:pt>
                <c:pt idx="7169">
                  <c:v>4000.0000000003402</c:v>
                </c:pt>
                <c:pt idx="7170">
                  <c:v>3999.99999999704</c:v>
                </c:pt>
                <c:pt idx="7171">
                  <c:v>3999.9999999975698</c:v>
                </c:pt>
                <c:pt idx="7172">
                  <c:v>4000.0000000013501</c:v>
                </c:pt>
                <c:pt idx="7173">
                  <c:v>4000.00000000312</c:v>
                </c:pt>
                <c:pt idx="7174">
                  <c:v>3999.9999999992301</c:v>
                </c:pt>
                <c:pt idx="7175">
                  <c:v>3999.99999999895</c:v>
                </c:pt>
                <c:pt idx="7176">
                  <c:v>3999.9999999981701</c:v>
                </c:pt>
                <c:pt idx="7177">
                  <c:v>4000.0000000027699</c:v>
                </c:pt>
                <c:pt idx="7178">
                  <c:v>3999.99999999998</c:v>
                </c:pt>
                <c:pt idx="7179">
                  <c:v>3999.9999999977199</c:v>
                </c:pt>
                <c:pt idx="7180">
                  <c:v>4000.0000000015102</c:v>
                </c:pt>
                <c:pt idx="7181">
                  <c:v>4000.00000000009</c:v>
                </c:pt>
                <c:pt idx="7182">
                  <c:v>3999.9999999976599</c:v>
                </c:pt>
                <c:pt idx="7183">
                  <c:v>4000.00000000093</c:v>
                </c:pt>
                <c:pt idx="7184">
                  <c:v>4000.0000000016798</c:v>
                </c:pt>
                <c:pt idx="7185">
                  <c:v>4000.0000000001501</c:v>
                </c:pt>
                <c:pt idx="7186">
                  <c:v>3999.9999999996198</c:v>
                </c:pt>
                <c:pt idx="7187">
                  <c:v>3999.99999999904</c:v>
                </c:pt>
                <c:pt idx="7188">
                  <c:v>3999.9999999996198</c:v>
                </c:pt>
                <c:pt idx="7189">
                  <c:v>4000.0000000007199</c:v>
                </c:pt>
                <c:pt idx="7190">
                  <c:v>4000.0000000028199</c:v>
                </c:pt>
                <c:pt idx="7191">
                  <c:v>3999.9999999988499</c:v>
                </c:pt>
                <c:pt idx="7192">
                  <c:v>4000.0000000004902</c:v>
                </c:pt>
                <c:pt idx="7193">
                  <c:v>3999.99999999892</c:v>
                </c:pt>
                <c:pt idx="7194">
                  <c:v>4000.0000000032701</c:v>
                </c:pt>
                <c:pt idx="7195">
                  <c:v>3999.9999999952702</c:v>
                </c:pt>
                <c:pt idx="7196">
                  <c:v>4000.0000000025798</c:v>
                </c:pt>
                <c:pt idx="7197">
                  <c:v>3999.99999999998</c:v>
                </c:pt>
                <c:pt idx="7198">
                  <c:v>3999.9999999973502</c:v>
                </c:pt>
                <c:pt idx="7199">
                  <c:v>3999.9999999998199</c:v>
                </c:pt>
                <c:pt idx="7200">
                  <c:v>4000.00000000094</c:v>
                </c:pt>
                <c:pt idx="7201">
                  <c:v>3999.9999999992101</c:v>
                </c:pt>
                <c:pt idx="7202">
                  <c:v>4000.0000000015698</c:v>
                </c:pt>
                <c:pt idx="7203">
                  <c:v>3999.9999999960401</c:v>
                </c:pt>
                <c:pt idx="7204">
                  <c:v>4000.0000000018199</c:v>
                </c:pt>
                <c:pt idx="7205">
                  <c:v>4000.0000000014602</c:v>
                </c:pt>
                <c:pt idx="7206">
                  <c:v>3999.9999999995598</c:v>
                </c:pt>
                <c:pt idx="7207">
                  <c:v>3999.9999999995398</c:v>
                </c:pt>
                <c:pt idx="7208">
                  <c:v>4000.0000000029499</c:v>
                </c:pt>
                <c:pt idx="7209">
                  <c:v>3999.9999999970901</c:v>
                </c:pt>
                <c:pt idx="7210">
                  <c:v>4000.0000000007499</c:v>
                </c:pt>
                <c:pt idx="7211">
                  <c:v>4000.0000000008099</c:v>
                </c:pt>
                <c:pt idx="7212">
                  <c:v>3999.9999999996298</c:v>
                </c:pt>
                <c:pt idx="7213">
                  <c:v>4000.0000000003802</c:v>
                </c:pt>
                <c:pt idx="7214">
                  <c:v>4000.0000000006398</c:v>
                </c:pt>
                <c:pt idx="7215">
                  <c:v>3999.99999999801</c:v>
                </c:pt>
                <c:pt idx="7216">
                  <c:v>4000.0000000032301</c:v>
                </c:pt>
                <c:pt idx="7217">
                  <c:v>3999.99999999899</c:v>
                </c:pt>
                <c:pt idx="7218">
                  <c:v>3999.9999999982501</c:v>
                </c:pt>
                <c:pt idx="7219">
                  <c:v>3999.99999999991</c:v>
                </c:pt>
                <c:pt idx="7220">
                  <c:v>3999.9999999997799</c:v>
                </c:pt>
                <c:pt idx="7221">
                  <c:v>3999.9999999997099</c:v>
                </c:pt>
                <c:pt idx="7222">
                  <c:v>3999.9999999955198</c:v>
                </c:pt>
                <c:pt idx="7223">
                  <c:v>4000.0000000065902</c:v>
                </c:pt>
                <c:pt idx="7224">
                  <c:v>3999.9999999950101</c:v>
                </c:pt>
                <c:pt idx="7225">
                  <c:v>4000.0000000035102</c:v>
                </c:pt>
                <c:pt idx="7226">
                  <c:v>4000.0000000012301</c:v>
                </c:pt>
                <c:pt idx="7227">
                  <c:v>3999.9999999987999</c:v>
                </c:pt>
                <c:pt idx="7228">
                  <c:v>4000.00000000206</c:v>
                </c:pt>
                <c:pt idx="7229">
                  <c:v>3999.9999999976199</c:v>
                </c:pt>
                <c:pt idx="7230">
                  <c:v>4000.0000000028099</c:v>
                </c:pt>
                <c:pt idx="7231">
                  <c:v>3999.9999999966499</c:v>
                </c:pt>
                <c:pt idx="7232">
                  <c:v>4000.0000000004302</c:v>
                </c:pt>
                <c:pt idx="7233">
                  <c:v>3999.9999999991101</c:v>
                </c:pt>
                <c:pt idx="7234">
                  <c:v>4000.0000000005498</c:v>
                </c:pt>
                <c:pt idx="7235">
                  <c:v>4000.00000000099</c:v>
                </c:pt>
                <c:pt idx="7236">
                  <c:v>4000.0000000003301</c:v>
                </c:pt>
                <c:pt idx="7237">
                  <c:v>3999.9999999992701</c:v>
                </c:pt>
                <c:pt idx="7238">
                  <c:v>3999.9999999976098</c:v>
                </c:pt>
                <c:pt idx="7239">
                  <c:v>4000.0000000028999</c:v>
                </c:pt>
                <c:pt idx="7240">
                  <c:v>3999.9999999963802</c:v>
                </c:pt>
                <c:pt idx="7241">
                  <c:v>4000.0000000049199</c:v>
                </c:pt>
                <c:pt idx="7242">
                  <c:v>3999.99999999889</c:v>
                </c:pt>
                <c:pt idx="7243">
                  <c:v>3999.9999999994802</c:v>
                </c:pt>
                <c:pt idx="7244">
                  <c:v>3999.9999999986098</c:v>
                </c:pt>
                <c:pt idx="7245">
                  <c:v>4000.0000000023902</c:v>
                </c:pt>
                <c:pt idx="7246">
                  <c:v>4000.00000000209</c:v>
                </c:pt>
                <c:pt idx="7247">
                  <c:v>3999.9999999954398</c:v>
                </c:pt>
                <c:pt idx="7248">
                  <c:v>4000.00000000197</c:v>
                </c:pt>
                <c:pt idx="7249">
                  <c:v>3999.9999999994602</c:v>
                </c:pt>
                <c:pt idx="7250">
                  <c:v>3999.9999999997499</c:v>
                </c:pt>
                <c:pt idx="7251">
                  <c:v>3999.99999999704</c:v>
                </c:pt>
                <c:pt idx="7252">
                  <c:v>4000.0000000032601</c:v>
                </c:pt>
                <c:pt idx="7253">
                  <c:v>3999.99999999906</c:v>
                </c:pt>
                <c:pt idx="7254">
                  <c:v>4000.00000000302</c:v>
                </c:pt>
                <c:pt idx="7255">
                  <c:v>3999.99999999904</c:v>
                </c:pt>
                <c:pt idx="7256">
                  <c:v>3999.9999999972201</c:v>
                </c:pt>
                <c:pt idx="7257">
                  <c:v>3999.9999999998399</c:v>
                </c:pt>
                <c:pt idx="7258">
                  <c:v>4000.00000000317</c:v>
                </c:pt>
                <c:pt idx="7259">
                  <c:v>3999.9999999986499</c:v>
                </c:pt>
                <c:pt idx="7260">
                  <c:v>3999.9999999994898</c:v>
                </c:pt>
                <c:pt idx="7261">
                  <c:v>3999.9999999996699</c:v>
                </c:pt>
                <c:pt idx="7262">
                  <c:v>4000.0000000008999</c:v>
                </c:pt>
                <c:pt idx="7263">
                  <c:v>4000.0000000001</c:v>
                </c:pt>
                <c:pt idx="7264">
                  <c:v>3999.9999999973202</c:v>
                </c:pt>
                <c:pt idx="7265">
                  <c:v>4000.0000000017099</c:v>
                </c:pt>
                <c:pt idx="7266">
                  <c:v>4000.0000000006999</c:v>
                </c:pt>
                <c:pt idx="7267">
                  <c:v>4000.00000000112</c:v>
                </c:pt>
                <c:pt idx="7268">
                  <c:v>3999.9999999983702</c:v>
                </c:pt>
                <c:pt idx="7269">
                  <c:v>3999.9999999986298</c:v>
                </c:pt>
                <c:pt idx="7270">
                  <c:v>4000.00000000212</c:v>
                </c:pt>
                <c:pt idx="7271">
                  <c:v>4000.0000000026898</c:v>
                </c:pt>
                <c:pt idx="7272">
                  <c:v>3999.9999999992001</c:v>
                </c:pt>
                <c:pt idx="7273">
                  <c:v>3999.9999999981501</c:v>
                </c:pt>
                <c:pt idx="7274">
                  <c:v>4000.0000000005798</c:v>
                </c:pt>
                <c:pt idx="7275">
                  <c:v>4000.0000000003502</c:v>
                </c:pt>
                <c:pt idx="7276">
                  <c:v>4000.0000000011901</c:v>
                </c:pt>
                <c:pt idx="7277">
                  <c:v>3999.9999999983602</c:v>
                </c:pt>
                <c:pt idx="7278">
                  <c:v>3999.99999999887</c:v>
                </c:pt>
                <c:pt idx="7279">
                  <c:v>4000.0000000006398</c:v>
                </c:pt>
                <c:pt idx="7280">
                  <c:v>3999.99999999905</c:v>
                </c:pt>
                <c:pt idx="7281">
                  <c:v>4000.0000000015698</c:v>
                </c:pt>
                <c:pt idx="7282">
                  <c:v>4000.0000000013201</c:v>
                </c:pt>
                <c:pt idx="7283">
                  <c:v>3999.9999999978199</c:v>
                </c:pt>
                <c:pt idx="7284">
                  <c:v>3999.9999999986499</c:v>
                </c:pt>
                <c:pt idx="7285">
                  <c:v>4000.0000000026698</c:v>
                </c:pt>
                <c:pt idx="7286">
                  <c:v>3999.9999999961001</c:v>
                </c:pt>
                <c:pt idx="7287">
                  <c:v>4000.0000000025002</c:v>
                </c:pt>
                <c:pt idx="7288">
                  <c:v>3999.9999999991801</c:v>
                </c:pt>
                <c:pt idx="7289">
                  <c:v>4000.0000000006598</c:v>
                </c:pt>
                <c:pt idx="7290">
                  <c:v>3999.9999999988599</c:v>
                </c:pt>
                <c:pt idx="7291">
                  <c:v>4000.0000000003602</c:v>
                </c:pt>
                <c:pt idx="7292">
                  <c:v>4000.0000000022501</c:v>
                </c:pt>
                <c:pt idx="7293">
                  <c:v>4000.0000000014402</c:v>
                </c:pt>
                <c:pt idx="7294">
                  <c:v>3999.99999999682</c:v>
                </c:pt>
                <c:pt idx="7295">
                  <c:v>4000.0000000029199</c:v>
                </c:pt>
                <c:pt idx="7296">
                  <c:v>3999.9999999984302</c:v>
                </c:pt>
                <c:pt idx="7297">
                  <c:v>3999.9999999982801</c:v>
                </c:pt>
                <c:pt idx="7298">
                  <c:v>4000.0000000015102</c:v>
                </c:pt>
                <c:pt idx="7299">
                  <c:v>3999.9999999986899</c:v>
                </c:pt>
                <c:pt idx="7300">
                  <c:v>4000.0000000017699</c:v>
                </c:pt>
                <c:pt idx="7301">
                  <c:v>3999.99999999698</c:v>
                </c:pt>
                <c:pt idx="7302">
                  <c:v>4000.0000000017599</c:v>
                </c:pt>
                <c:pt idx="7303">
                  <c:v>4000.0000000001301</c:v>
                </c:pt>
                <c:pt idx="7304">
                  <c:v>3999.9999999961601</c:v>
                </c:pt>
                <c:pt idx="7305">
                  <c:v>4000.0000000026198</c:v>
                </c:pt>
                <c:pt idx="7306">
                  <c:v>4000.0000000016198</c:v>
                </c:pt>
                <c:pt idx="7307">
                  <c:v>3999.9999999994898</c:v>
                </c:pt>
                <c:pt idx="7308">
                  <c:v>4000.00000000303</c:v>
                </c:pt>
                <c:pt idx="7309">
                  <c:v>3999.9999999973102</c:v>
                </c:pt>
                <c:pt idx="7310">
                  <c:v>3999.99999999908</c:v>
                </c:pt>
                <c:pt idx="7311">
                  <c:v>4000.0000000022301</c:v>
                </c:pt>
                <c:pt idx="7312">
                  <c:v>4000.0000000015898</c:v>
                </c:pt>
                <c:pt idx="7313">
                  <c:v>3999.99999999684</c:v>
                </c:pt>
                <c:pt idx="7314">
                  <c:v>3999.9999999973502</c:v>
                </c:pt>
                <c:pt idx="7315">
                  <c:v>4000.0000000058299</c:v>
                </c:pt>
                <c:pt idx="7316">
                  <c:v>3999.9999999992701</c:v>
                </c:pt>
                <c:pt idx="7317">
                  <c:v>3999.99999999793</c:v>
                </c:pt>
                <c:pt idx="7318">
                  <c:v>4000.0000000008099</c:v>
                </c:pt>
                <c:pt idx="7319">
                  <c:v>3999.9999999988499</c:v>
                </c:pt>
                <c:pt idx="7320">
                  <c:v>3999.9999999985798</c:v>
                </c:pt>
                <c:pt idx="7321">
                  <c:v>4000.0000000004402</c:v>
                </c:pt>
                <c:pt idx="7322">
                  <c:v>4000.0000000005102</c:v>
                </c:pt>
                <c:pt idx="7323">
                  <c:v>3999.9999999997799</c:v>
                </c:pt>
                <c:pt idx="7324">
                  <c:v>3999.9999999986699</c:v>
                </c:pt>
                <c:pt idx="7325">
                  <c:v>3999.99999999999</c:v>
                </c:pt>
                <c:pt idx="7326">
                  <c:v>4000.00000000296</c:v>
                </c:pt>
                <c:pt idx="7327">
                  <c:v>3999.9999999994998</c:v>
                </c:pt>
                <c:pt idx="7328">
                  <c:v>4000.00000000108</c:v>
                </c:pt>
                <c:pt idx="7329">
                  <c:v>3999.9999999993702</c:v>
                </c:pt>
                <c:pt idx="7330">
                  <c:v>3999.9999999993101</c:v>
                </c:pt>
                <c:pt idx="7331">
                  <c:v>4000.0000000013001</c:v>
                </c:pt>
                <c:pt idx="7332">
                  <c:v>3999.99999999889</c:v>
                </c:pt>
                <c:pt idx="7333">
                  <c:v>3999.9999999997899</c:v>
                </c:pt>
                <c:pt idx="7334">
                  <c:v>3999.9999999994602</c:v>
                </c:pt>
                <c:pt idx="7335">
                  <c:v>4000.0000000033101</c:v>
                </c:pt>
                <c:pt idx="7336">
                  <c:v>3999.9999999983202</c:v>
                </c:pt>
                <c:pt idx="7337">
                  <c:v>3999.99999999894</c:v>
                </c:pt>
                <c:pt idx="7338">
                  <c:v>4000.00000000105</c:v>
                </c:pt>
                <c:pt idx="7339">
                  <c:v>3999.9999999984698</c:v>
                </c:pt>
                <c:pt idx="7340">
                  <c:v>3999.9999999992701</c:v>
                </c:pt>
                <c:pt idx="7341">
                  <c:v>3999.9999999987299</c:v>
                </c:pt>
                <c:pt idx="7342">
                  <c:v>4000.0000000024702</c:v>
                </c:pt>
                <c:pt idx="7343">
                  <c:v>4000.0000000004702</c:v>
                </c:pt>
                <c:pt idx="7344">
                  <c:v>4000.0000000006098</c:v>
                </c:pt>
                <c:pt idx="7345">
                  <c:v>3999.9999999992201</c:v>
                </c:pt>
                <c:pt idx="7346">
                  <c:v>3999.9999999992801</c:v>
                </c:pt>
                <c:pt idx="7347">
                  <c:v>4000.00000000101</c:v>
                </c:pt>
                <c:pt idx="7348">
                  <c:v>4000.0000000004002</c:v>
                </c:pt>
                <c:pt idx="7349">
                  <c:v>3999.9999999993202</c:v>
                </c:pt>
                <c:pt idx="7350">
                  <c:v>4000.00000000004</c:v>
                </c:pt>
                <c:pt idx="7351">
                  <c:v>4000.00000000092</c:v>
                </c:pt>
                <c:pt idx="7352">
                  <c:v>3999.9999999993001</c:v>
                </c:pt>
                <c:pt idx="7353">
                  <c:v>4000.0000000037198</c:v>
                </c:pt>
                <c:pt idx="7354">
                  <c:v>3999.9999999950601</c:v>
                </c:pt>
                <c:pt idx="7355">
                  <c:v>3999.9999999982001</c:v>
                </c:pt>
                <c:pt idx="7356">
                  <c:v>4000.00000000299</c:v>
                </c:pt>
                <c:pt idx="7357">
                  <c:v>3999.9999999995098</c:v>
                </c:pt>
                <c:pt idx="7358">
                  <c:v>3999.9999999982701</c:v>
                </c:pt>
                <c:pt idx="7359">
                  <c:v>4000.0000000031901</c:v>
                </c:pt>
                <c:pt idx="7360">
                  <c:v>3999.99999999802</c:v>
                </c:pt>
                <c:pt idx="7361">
                  <c:v>4000.0000000024602</c:v>
                </c:pt>
                <c:pt idx="7362">
                  <c:v>3999.9999999993802</c:v>
                </c:pt>
                <c:pt idx="7363">
                  <c:v>3999.9999999977899</c:v>
                </c:pt>
                <c:pt idx="7364">
                  <c:v>4000.0000000033401</c:v>
                </c:pt>
                <c:pt idx="7365">
                  <c:v>3999.9999999986599</c:v>
                </c:pt>
                <c:pt idx="7366">
                  <c:v>3999.9999999986098</c:v>
                </c:pt>
                <c:pt idx="7367">
                  <c:v>3999.9999999991901</c:v>
                </c:pt>
                <c:pt idx="7368">
                  <c:v>4000.0000000007699</c:v>
                </c:pt>
                <c:pt idx="7369">
                  <c:v>4000.0000000004502</c:v>
                </c:pt>
                <c:pt idx="7370">
                  <c:v>3999.9999999991901</c:v>
                </c:pt>
                <c:pt idx="7371">
                  <c:v>4000.00000000099</c:v>
                </c:pt>
                <c:pt idx="7372">
                  <c:v>3999.9999999996799</c:v>
                </c:pt>
                <c:pt idx="7373">
                  <c:v>3999.9999999970701</c:v>
                </c:pt>
                <c:pt idx="7374">
                  <c:v>4000.0000000004902</c:v>
                </c:pt>
                <c:pt idx="7375">
                  <c:v>3999.9999999992601</c:v>
                </c:pt>
                <c:pt idx="7376">
                  <c:v>4000.0000000033201</c:v>
                </c:pt>
                <c:pt idx="7377">
                  <c:v>3999.9999999984898</c:v>
                </c:pt>
                <c:pt idx="7378">
                  <c:v>4000.0000000036698</c:v>
                </c:pt>
                <c:pt idx="7379">
                  <c:v>3999.9999999972501</c:v>
                </c:pt>
                <c:pt idx="7380">
                  <c:v>3999.9999999961001</c:v>
                </c:pt>
                <c:pt idx="7381">
                  <c:v>4000.0000000060199</c:v>
                </c:pt>
                <c:pt idx="7382">
                  <c:v>3999.9999999974798</c:v>
                </c:pt>
                <c:pt idx="7383">
                  <c:v>3999.9999999984602</c:v>
                </c:pt>
                <c:pt idx="7384">
                  <c:v>4000.0000000002201</c:v>
                </c:pt>
                <c:pt idx="7385">
                  <c:v>4000.0000000008899</c:v>
                </c:pt>
                <c:pt idx="7386">
                  <c:v>3999.9999999995998</c:v>
                </c:pt>
                <c:pt idx="7387">
                  <c:v>4000.0000000013802</c:v>
                </c:pt>
                <c:pt idx="7388">
                  <c:v>4000.0000000007299</c:v>
                </c:pt>
                <c:pt idx="7389">
                  <c:v>4000.00000000094</c:v>
                </c:pt>
                <c:pt idx="7390">
                  <c:v>3999.9999999984998</c:v>
                </c:pt>
                <c:pt idx="7391">
                  <c:v>4000.0000000027499</c:v>
                </c:pt>
                <c:pt idx="7392">
                  <c:v>3999.9999999954998</c:v>
                </c:pt>
                <c:pt idx="7393">
                  <c:v>4000.0000000023601</c:v>
                </c:pt>
                <c:pt idx="7394">
                  <c:v>4000.0000000002001</c:v>
                </c:pt>
                <c:pt idx="7395">
                  <c:v>3999.999999997</c:v>
                </c:pt>
                <c:pt idx="7396">
                  <c:v>4000.00000000092</c:v>
                </c:pt>
                <c:pt idx="7397">
                  <c:v>4000.0000000007399</c:v>
                </c:pt>
                <c:pt idx="7398">
                  <c:v>3999.9999999976899</c:v>
                </c:pt>
                <c:pt idx="7399">
                  <c:v>4000.0000000028399</c:v>
                </c:pt>
                <c:pt idx="7400">
                  <c:v>3999.9999999983602</c:v>
                </c:pt>
                <c:pt idx="7401">
                  <c:v>4000.0000000042301</c:v>
                </c:pt>
                <c:pt idx="7402">
                  <c:v>3999.9999999976699</c:v>
                </c:pt>
                <c:pt idx="7403">
                  <c:v>3999.99999999904</c:v>
                </c:pt>
                <c:pt idx="7404">
                  <c:v>4000.00000000092</c:v>
                </c:pt>
                <c:pt idx="7405">
                  <c:v>3999.9999999967199</c:v>
                </c:pt>
                <c:pt idx="7406">
                  <c:v>4000.0000000026198</c:v>
                </c:pt>
                <c:pt idx="7407">
                  <c:v>4000.0000000005498</c:v>
                </c:pt>
                <c:pt idx="7408">
                  <c:v>4000.0000000048599</c:v>
                </c:pt>
                <c:pt idx="7409">
                  <c:v>3999.99999999493</c:v>
                </c:pt>
                <c:pt idx="7410">
                  <c:v>3999.9999999976499</c:v>
                </c:pt>
                <c:pt idx="7411">
                  <c:v>4000.0000000035998</c:v>
                </c:pt>
                <c:pt idx="7412">
                  <c:v>3999.99999999993</c:v>
                </c:pt>
                <c:pt idx="7413">
                  <c:v>3999.9999999996999</c:v>
                </c:pt>
                <c:pt idx="7414">
                  <c:v>3999.99999999804</c:v>
                </c:pt>
                <c:pt idx="7415">
                  <c:v>4000.0000000004502</c:v>
                </c:pt>
                <c:pt idx="7416">
                  <c:v>4000.0000000018399</c:v>
                </c:pt>
                <c:pt idx="7417">
                  <c:v>3999.9999999995698</c:v>
                </c:pt>
                <c:pt idx="7418">
                  <c:v>3999.9999999988599</c:v>
                </c:pt>
                <c:pt idx="7419">
                  <c:v>4000.0000000004202</c:v>
                </c:pt>
                <c:pt idx="7420">
                  <c:v>3999.9999999997799</c:v>
                </c:pt>
                <c:pt idx="7421">
                  <c:v>3999.9999999993902</c:v>
                </c:pt>
                <c:pt idx="7422">
                  <c:v>4000.00000000095</c:v>
                </c:pt>
                <c:pt idx="7423">
                  <c:v>3999.9999999990901</c:v>
                </c:pt>
                <c:pt idx="7424">
                  <c:v>4000.0000000004202</c:v>
                </c:pt>
                <c:pt idx="7425">
                  <c:v>3999.99999999692</c:v>
                </c:pt>
                <c:pt idx="7426">
                  <c:v>4000.0000000048299</c:v>
                </c:pt>
                <c:pt idx="7427">
                  <c:v>3999.9999999971701</c:v>
                </c:pt>
                <c:pt idx="7428">
                  <c:v>4000.0000000022101</c:v>
                </c:pt>
                <c:pt idx="7429">
                  <c:v>4000.0000000015798</c:v>
                </c:pt>
                <c:pt idx="7430">
                  <c:v>3999.9999999992801</c:v>
                </c:pt>
                <c:pt idx="7431">
                  <c:v>3999.99999999903</c:v>
                </c:pt>
                <c:pt idx="7432">
                  <c:v>4000.00000000092</c:v>
                </c:pt>
                <c:pt idx="7433">
                  <c:v>3999.9999999986399</c:v>
                </c:pt>
                <c:pt idx="7434">
                  <c:v>3999.99999999993</c:v>
                </c:pt>
                <c:pt idx="7435">
                  <c:v>4000.0000000016898</c:v>
                </c:pt>
                <c:pt idx="7436">
                  <c:v>3999.9999999993202</c:v>
                </c:pt>
                <c:pt idx="7437">
                  <c:v>4000.0000000001401</c:v>
                </c:pt>
                <c:pt idx="7438">
                  <c:v>3999.9999999991201</c:v>
                </c:pt>
                <c:pt idx="7439">
                  <c:v>4000.0000000015002</c:v>
                </c:pt>
                <c:pt idx="7440">
                  <c:v>3999.99999999688</c:v>
                </c:pt>
                <c:pt idx="7441">
                  <c:v>4000.0000000019099</c:v>
                </c:pt>
                <c:pt idx="7442">
                  <c:v>3999.9999999986699</c:v>
                </c:pt>
                <c:pt idx="7443">
                  <c:v>4000.00000000111</c:v>
                </c:pt>
                <c:pt idx="7444">
                  <c:v>3999.9999999985798</c:v>
                </c:pt>
                <c:pt idx="7445">
                  <c:v>4000.0000000016298</c:v>
                </c:pt>
                <c:pt idx="7446">
                  <c:v>3999.9999999974698</c:v>
                </c:pt>
                <c:pt idx="7447">
                  <c:v>4000.0000000029099</c:v>
                </c:pt>
                <c:pt idx="7448">
                  <c:v>3999.9999999977399</c:v>
                </c:pt>
                <c:pt idx="7449">
                  <c:v>4000.0000000001</c:v>
                </c:pt>
                <c:pt idx="7450">
                  <c:v>3999.99999999994</c:v>
                </c:pt>
                <c:pt idx="7451">
                  <c:v>3999.9999999988199</c:v>
                </c:pt>
                <c:pt idx="7452">
                  <c:v>4000.0000000022001</c:v>
                </c:pt>
                <c:pt idx="7453">
                  <c:v>4000.0000000008699</c:v>
                </c:pt>
                <c:pt idx="7454">
                  <c:v>4000.0000000008799</c:v>
                </c:pt>
                <c:pt idx="7455">
                  <c:v>3999.9999999983002</c:v>
                </c:pt>
                <c:pt idx="7456">
                  <c:v>3999.9999999997399</c:v>
                </c:pt>
                <c:pt idx="7457">
                  <c:v>3999.9999999974598</c:v>
                </c:pt>
                <c:pt idx="7458">
                  <c:v>4000.0000000034402</c:v>
                </c:pt>
                <c:pt idx="7459">
                  <c:v>3999.9999999988099</c:v>
                </c:pt>
                <c:pt idx="7460">
                  <c:v>3999.9999999978199</c:v>
                </c:pt>
                <c:pt idx="7461">
                  <c:v>4000.00000000199</c:v>
                </c:pt>
                <c:pt idx="7462">
                  <c:v>4000.0000000014302</c:v>
                </c:pt>
                <c:pt idx="7463">
                  <c:v>3999.9999999981101</c:v>
                </c:pt>
                <c:pt idx="7464">
                  <c:v>3999.9999999983402</c:v>
                </c:pt>
                <c:pt idx="7465">
                  <c:v>4000.0000000009099</c:v>
                </c:pt>
                <c:pt idx="7466">
                  <c:v>3999.9999999996899</c:v>
                </c:pt>
                <c:pt idx="7467">
                  <c:v>3999.99999999989</c:v>
                </c:pt>
                <c:pt idx="7468">
                  <c:v>4000.0000000035002</c:v>
                </c:pt>
                <c:pt idx="7469">
                  <c:v>4000.0000000003201</c:v>
                </c:pt>
                <c:pt idx="7470">
                  <c:v>3999.9999999997899</c:v>
                </c:pt>
                <c:pt idx="7471">
                  <c:v>3999.9999999984698</c:v>
                </c:pt>
                <c:pt idx="7472">
                  <c:v>4000.00000000296</c:v>
                </c:pt>
                <c:pt idx="7473">
                  <c:v>3999.9999999956999</c:v>
                </c:pt>
                <c:pt idx="7474">
                  <c:v>4000.0000000037398</c:v>
                </c:pt>
                <c:pt idx="7475">
                  <c:v>3999.9999999972201</c:v>
                </c:pt>
                <c:pt idx="7476">
                  <c:v>3999.9999999992301</c:v>
                </c:pt>
                <c:pt idx="7477">
                  <c:v>3999.99999999997</c:v>
                </c:pt>
                <c:pt idx="7478">
                  <c:v>4000.00000000202</c:v>
                </c:pt>
                <c:pt idx="7479">
                  <c:v>4000.00000000092</c:v>
                </c:pt>
                <c:pt idx="7480">
                  <c:v>3999.9999999976299</c:v>
                </c:pt>
                <c:pt idx="7481">
                  <c:v>3999.99999999989</c:v>
                </c:pt>
                <c:pt idx="7482">
                  <c:v>4000.0000000017399</c:v>
                </c:pt>
                <c:pt idx="7483">
                  <c:v>4000.0000000003402</c:v>
                </c:pt>
                <c:pt idx="7484">
                  <c:v>3999.9999999983402</c:v>
                </c:pt>
                <c:pt idx="7485">
                  <c:v>4000.00000000318</c:v>
                </c:pt>
                <c:pt idx="7486">
                  <c:v>3999.9999999951901</c:v>
                </c:pt>
                <c:pt idx="7487">
                  <c:v>4000.0000000025698</c:v>
                </c:pt>
                <c:pt idx="7488">
                  <c:v>3999.9999999985298</c:v>
                </c:pt>
                <c:pt idx="7489">
                  <c:v>4000.00000000094</c:v>
                </c:pt>
                <c:pt idx="7490">
                  <c:v>3999.9999999977699</c:v>
                </c:pt>
                <c:pt idx="7491">
                  <c:v>4000.0000000023701</c:v>
                </c:pt>
                <c:pt idx="7492">
                  <c:v>4000.0000000003602</c:v>
                </c:pt>
                <c:pt idx="7493">
                  <c:v>4000.0000000012301</c:v>
                </c:pt>
                <c:pt idx="7494">
                  <c:v>3999.9999999991901</c:v>
                </c:pt>
                <c:pt idx="7495">
                  <c:v>4000.0000000016198</c:v>
                </c:pt>
                <c:pt idx="7496">
                  <c:v>3999.9999999955799</c:v>
                </c:pt>
                <c:pt idx="7497">
                  <c:v>4000.0000000013301</c:v>
                </c:pt>
                <c:pt idx="7498">
                  <c:v>4000.0000000016998</c:v>
                </c:pt>
                <c:pt idx="7499">
                  <c:v>4000.0000000003101</c:v>
                </c:pt>
                <c:pt idx="7500">
                  <c:v>3999.9999999983502</c:v>
                </c:pt>
                <c:pt idx="7501">
                  <c:v>4000.00000000194</c:v>
                </c:pt>
                <c:pt idx="7502">
                  <c:v>3999.9999999981001</c:v>
                </c:pt>
                <c:pt idx="7503">
                  <c:v>4000.0000000007699</c:v>
                </c:pt>
                <c:pt idx="7504">
                  <c:v>3999.99999999898</c:v>
                </c:pt>
                <c:pt idx="7505">
                  <c:v>4000.0000000008099</c:v>
                </c:pt>
                <c:pt idx="7506">
                  <c:v>3999.9999999996098</c:v>
                </c:pt>
                <c:pt idx="7507">
                  <c:v>4000.0000000015498</c:v>
                </c:pt>
                <c:pt idx="7508">
                  <c:v>3999.9999999976399</c:v>
                </c:pt>
                <c:pt idx="7509">
                  <c:v>3999.9999999997499</c:v>
                </c:pt>
                <c:pt idx="7510">
                  <c:v>4000.0000000031901</c:v>
                </c:pt>
                <c:pt idx="7511">
                  <c:v>3999.9999999963402</c:v>
                </c:pt>
                <c:pt idx="7512">
                  <c:v>4000.00000000094</c:v>
                </c:pt>
                <c:pt idx="7513">
                  <c:v>4000.00000000212</c:v>
                </c:pt>
                <c:pt idx="7514">
                  <c:v>3999.9999999992301</c:v>
                </c:pt>
                <c:pt idx="7515">
                  <c:v>4000.0000000008199</c:v>
                </c:pt>
                <c:pt idx="7516">
                  <c:v>4000.0000000014702</c:v>
                </c:pt>
                <c:pt idx="7517">
                  <c:v>3999.9999999963402</c:v>
                </c:pt>
                <c:pt idx="7518">
                  <c:v>3999.99999999908</c:v>
                </c:pt>
                <c:pt idx="7519">
                  <c:v>4000.0000000018099</c:v>
                </c:pt>
                <c:pt idx="7520">
                  <c:v>4000.00000000109</c:v>
                </c:pt>
                <c:pt idx="7521">
                  <c:v>3999.9999999978199</c:v>
                </c:pt>
                <c:pt idx="7522">
                  <c:v>4000.0000000002101</c:v>
                </c:pt>
                <c:pt idx="7523">
                  <c:v>4000.0000000011401</c:v>
                </c:pt>
                <c:pt idx="7524">
                  <c:v>4000.0000000002401</c:v>
                </c:pt>
                <c:pt idx="7525">
                  <c:v>4000</c:v>
                </c:pt>
                <c:pt idx="7526">
                  <c:v>3999.9999999964998</c:v>
                </c:pt>
                <c:pt idx="7527">
                  <c:v>4000.0000000006598</c:v>
                </c:pt>
                <c:pt idx="7528">
                  <c:v>4000.00000000205</c:v>
                </c:pt>
                <c:pt idx="7529">
                  <c:v>4000.0000000007299</c:v>
                </c:pt>
                <c:pt idx="7530">
                  <c:v>4000.00000000001</c:v>
                </c:pt>
                <c:pt idx="7531">
                  <c:v>4000.00000000004</c:v>
                </c:pt>
                <c:pt idx="7532">
                  <c:v>4000.0000000029399</c:v>
                </c:pt>
                <c:pt idx="7533">
                  <c:v>3999.9999999987999</c:v>
                </c:pt>
                <c:pt idx="7534">
                  <c:v>3999.99999999601</c:v>
                </c:pt>
                <c:pt idx="7535">
                  <c:v>4000.0000000051</c:v>
                </c:pt>
                <c:pt idx="7536">
                  <c:v>3999.9999999961201</c:v>
                </c:pt>
                <c:pt idx="7537">
                  <c:v>4000.0000000027799</c:v>
                </c:pt>
                <c:pt idx="7538">
                  <c:v>3999.9999999958</c:v>
                </c:pt>
                <c:pt idx="7539">
                  <c:v>4000.0000000017199</c:v>
                </c:pt>
                <c:pt idx="7540">
                  <c:v>4000.0000000005598</c:v>
                </c:pt>
                <c:pt idx="7541">
                  <c:v>4000.00000000113</c:v>
                </c:pt>
                <c:pt idx="7542">
                  <c:v>3999.9999999987099</c:v>
                </c:pt>
                <c:pt idx="7543">
                  <c:v>3999.9999999997299</c:v>
                </c:pt>
                <c:pt idx="7544">
                  <c:v>4000.00000000003</c:v>
                </c:pt>
                <c:pt idx="7545">
                  <c:v>4000.00000000003</c:v>
                </c:pt>
                <c:pt idx="7546">
                  <c:v>4000.0000000005698</c:v>
                </c:pt>
                <c:pt idx="7547">
                  <c:v>3999.9999999996298</c:v>
                </c:pt>
                <c:pt idx="7548">
                  <c:v>4000.00000000113</c:v>
                </c:pt>
                <c:pt idx="7549">
                  <c:v>3999.9999999964798</c:v>
                </c:pt>
                <c:pt idx="7550">
                  <c:v>4000.0000000017299</c:v>
                </c:pt>
                <c:pt idx="7551">
                  <c:v>3999.9999999993402</c:v>
                </c:pt>
                <c:pt idx="7552">
                  <c:v>3999.99999999995</c:v>
                </c:pt>
                <c:pt idx="7553">
                  <c:v>4000.00000000001</c:v>
                </c:pt>
                <c:pt idx="7554">
                  <c:v>4000.0000000016698</c:v>
                </c:pt>
                <c:pt idx="7555">
                  <c:v>3999.9999999981301</c:v>
                </c:pt>
                <c:pt idx="7556">
                  <c:v>3999.9999999995898</c:v>
                </c:pt>
                <c:pt idx="7557">
                  <c:v>4000.0000000002001</c:v>
                </c:pt>
                <c:pt idx="7558">
                  <c:v>4000.0000000014602</c:v>
                </c:pt>
                <c:pt idx="7559">
                  <c:v>4000.0000000006798</c:v>
                </c:pt>
                <c:pt idx="7560">
                  <c:v>3999.9999999995798</c:v>
                </c:pt>
                <c:pt idx="7561">
                  <c:v>3999.9999999994002</c:v>
                </c:pt>
                <c:pt idx="7562">
                  <c:v>3999.9999999998299</c:v>
                </c:pt>
                <c:pt idx="7563">
                  <c:v>4000.0000000014902</c:v>
                </c:pt>
                <c:pt idx="7564">
                  <c:v>3999.9999999974998</c:v>
                </c:pt>
                <c:pt idx="7565">
                  <c:v>4000.0000000046298</c:v>
                </c:pt>
                <c:pt idx="7566">
                  <c:v>3999.9999999977799</c:v>
                </c:pt>
                <c:pt idx="7567">
                  <c:v>3999.9999999986799</c:v>
                </c:pt>
                <c:pt idx="7568">
                  <c:v>3999.9999999987899</c:v>
                </c:pt>
                <c:pt idx="7569">
                  <c:v>4000.0000000024102</c:v>
                </c:pt>
                <c:pt idx="7570">
                  <c:v>3999.9999999996198</c:v>
                </c:pt>
                <c:pt idx="7571">
                  <c:v>3999.99999999795</c:v>
                </c:pt>
                <c:pt idx="7572">
                  <c:v>4000.0000000022801</c:v>
                </c:pt>
                <c:pt idx="7573">
                  <c:v>3999.9999999977099</c:v>
                </c:pt>
                <c:pt idx="7574">
                  <c:v>4000.0000000008199</c:v>
                </c:pt>
                <c:pt idx="7575">
                  <c:v>4000.0000000008799</c:v>
                </c:pt>
                <c:pt idx="7576">
                  <c:v>3999.9999999994102</c:v>
                </c:pt>
                <c:pt idx="7577">
                  <c:v>4000.0000000025698</c:v>
                </c:pt>
                <c:pt idx="7578">
                  <c:v>3999.9999999983702</c:v>
                </c:pt>
                <c:pt idx="7579">
                  <c:v>3999.9999999992401</c:v>
                </c:pt>
                <c:pt idx="7580">
                  <c:v>4000.0000000027098</c:v>
                </c:pt>
                <c:pt idx="7581">
                  <c:v>4000.0000000003702</c:v>
                </c:pt>
                <c:pt idx="7582">
                  <c:v>3999.9999999971201</c:v>
                </c:pt>
                <c:pt idx="7583">
                  <c:v>3999.9999999974898</c:v>
                </c:pt>
                <c:pt idx="7584">
                  <c:v>4000.0000000046498</c:v>
                </c:pt>
                <c:pt idx="7585">
                  <c:v>3999.9999999975198</c:v>
                </c:pt>
                <c:pt idx="7586">
                  <c:v>3999.9999999992901</c:v>
                </c:pt>
                <c:pt idx="7587">
                  <c:v>4000.0000000015698</c:v>
                </c:pt>
                <c:pt idx="7588">
                  <c:v>4000.0000000007599</c:v>
                </c:pt>
                <c:pt idx="7589">
                  <c:v>3999.9999999975198</c:v>
                </c:pt>
                <c:pt idx="7590">
                  <c:v>4000.0000000029199</c:v>
                </c:pt>
                <c:pt idx="7591">
                  <c:v>3999.9999999967699</c:v>
                </c:pt>
                <c:pt idx="7592">
                  <c:v>4000.0000000057598</c:v>
                </c:pt>
                <c:pt idx="7593">
                  <c:v>3999.9999999974498</c:v>
                </c:pt>
                <c:pt idx="7594">
                  <c:v>3999.9999999991301</c:v>
                </c:pt>
                <c:pt idx="7595">
                  <c:v>4000.0000000017399</c:v>
                </c:pt>
                <c:pt idx="7596">
                  <c:v>3999.9999999951301</c:v>
                </c:pt>
                <c:pt idx="7597">
                  <c:v>4000.00000000313</c:v>
                </c:pt>
                <c:pt idx="7598">
                  <c:v>3999.9999999977599</c:v>
                </c:pt>
                <c:pt idx="7599">
                  <c:v>4000.00000000312</c:v>
                </c:pt>
                <c:pt idx="7600">
                  <c:v>3999.99999999796</c:v>
                </c:pt>
                <c:pt idx="7601">
                  <c:v>4000.0000000013802</c:v>
                </c:pt>
                <c:pt idx="7602">
                  <c:v>3999.9999999993902</c:v>
                </c:pt>
                <c:pt idx="7603">
                  <c:v>3999.9999999964998</c:v>
                </c:pt>
                <c:pt idx="7604">
                  <c:v>4000.0000000035102</c:v>
                </c:pt>
                <c:pt idx="7605">
                  <c:v>3999.99999999893</c:v>
                </c:pt>
                <c:pt idx="7606">
                  <c:v>3999.99999999893</c:v>
                </c:pt>
                <c:pt idx="7607">
                  <c:v>4000.0000000036498</c:v>
                </c:pt>
                <c:pt idx="7608">
                  <c:v>3999.9999999985498</c:v>
                </c:pt>
                <c:pt idx="7609">
                  <c:v>4000.0000000003301</c:v>
                </c:pt>
                <c:pt idx="7610">
                  <c:v>3999.9999999976199</c:v>
                </c:pt>
                <c:pt idx="7611">
                  <c:v>4000.0000000022101</c:v>
                </c:pt>
                <c:pt idx="7612">
                  <c:v>3999.99999999792</c:v>
                </c:pt>
                <c:pt idx="7613">
                  <c:v>4000.00000000209</c:v>
                </c:pt>
                <c:pt idx="7614">
                  <c:v>3999.9999999983802</c:v>
                </c:pt>
                <c:pt idx="7615">
                  <c:v>3999.99999999888</c:v>
                </c:pt>
                <c:pt idx="7616">
                  <c:v>4000.0000000046698</c:v>
                </c:pt>
                <c:pt idx="7617">
                  <c:v>3999.9999999984302</c:v>
                </c:pt>
                <c:pt idx="7618">
                  <c:v>4000.00000000002</c:v>
                </c:pt>
                <c:pt idx="7619">
                  <c:v>3999.9999999992701</c:v>
                </c:pt>
                <c:pt idx="7620">
                  <c:v>4000.0000000001501</c:v>
                </c:pt>
                <c:pt idx="7621">
                  <c:v>3999.9999999975898</c:v>
                </c:pt>
                <c:pt idx="7622">
                  <c:v>4000.0000000035802</c:v>
                </c:pt>
                <c:pt idx="7623">
                  <c:v>3999.9999999984602</c:v>
                </c:pt>
                <c:pt idx="7624">
                  <c:v>3999.9999999991501</c:v>
                </c:pt>
                <c:pt idx="7625">
                  <c:v>3999.9999999986699</c:v>
                </c:pt>
                <c:pt idx="7626">
                  <c:v>4000.0000000003902</c:v>
                </c:pt>
                <c:pt idx="7627">
                  <c:v>4000.0000000011901</c:v>
                </c:pt>
                <c:pt idx="7628">
                  <c:v>3999.99999999996</c:v>
                </c:pt>
                <c:pt idx="7629">
                  <c:v>4000.0000000011701</c:v>
                </c:pt>
                <c:pt idx="7630">
                  <c:v>4000.0000000012901</c:v>
                </c:pt>
                <c:pt idx="7631">
                  <c:v>3999.99999999896</c:v>
                </c:pt>
                <c:pt idx="7632">
                  <c:v>3999.9999999991701</c:v>
                </c:pt>
                <c:pt idx="7633">
                  <c:v>3999.9999999986699</c:v>
                </c:pt>
                <c:pt idx="7634">
                  <c:v>4000.0000000025798</c:v>
                </c:pt>
                <c:pt idx="7635">
                  <c:v>3999.9999999963202</c:v>
                </c:pt>
                <c:pt idx="7636">
                  <c:v>3999.9999999995698</c:v>
                </c:pt>
                <c:pt idx="7637">
                  <c:v>4000.0000000057998</c:v>
                </c:pt>
                <c:pt idx="7638">
                  <c:v>3999.9999999951201</c:v>
                </c:pt>
                <c:pt idx="7639">
                  <c:v>3999.9999999999</c:v>
                </c:pt>
                <c:pt idx="7640">
                  <c:v>4000.0000000023701</c:v>
                </c:pt>
                <c:pt idx="7641">
                  <c:v>4000.0000000003402</c:v>
                </c:pt>
                <c:pt idx="7642">
                  <c:v>3999.9999999975498</c:v>
                </c:pt>
                <c:pt idx="7643">
                  <c:v>3999.9999999997299</c:v>
                </c:pt>
                <c:pt idx="7644">
                  <c:v>4000.0000000029299</c:v>
                </c:pt>
                <c:pt idx="7645">
                  <c:v>4000.0000000004002</c:v>
                </c:pt>
                <c:pt idx="7646">
                  <c:v>4000.0000000003602</c:v>
                </c:pt>
                <c:pt idx="7647">
                  <c:v>3999.99999999598</c:v>
                </c:pt>
                <c:pt idx="7648">
                  <c:v>4000.00000000106</c:v>
                </c:pt>
                <c:pt idx="7649">
                  <c:v>4000.0000000008299</c:v>
                </c:pt>
                <c:pt idx="7650">
                  <c:v>3999.99999999996</c:v>
                </c:pt>
                <c:pt idx="7651">
                  <c:v>4000.0000000016498</c:v>
                </c:pt>
                <c:pt idx="7652">
                  <c:v>3999.99999999891</c:v>
                </c:pt>
                <c:pt idx="7653">
                  <c:v>4000.0000000001801</c:v>
                </c:pt>
                <c:pt idx="7654">
                  <c:v>4000.0000000028699</c:v>
                </c:pt>
                <c:pt idx="7655">
                  <c:v>3999.9999999943102</c:v>
                </c:pt>
                <c:pt idx="7656">
                  <c:v>3999.9999999999</c:v>
                </c:pt>
                <c:pt idx="7657">
                  <c:v>4000.0000000049599</c:v>
                </c:pt>
                <c:pt idx="7658">
                  <c:v>3999.9999999986198</c:v>
                </c:pt>
                <c:pt idx="7659">
                  <c:v>3999.99999999796</c:v>
                </c:pt>
                <c:pt idx="7660">
                  <c:v>3999.9999999996398</c:v>
                </c:pt>
                <c:pt idx="7661">
                  <c:v>3999.9999999996498</c:v>
                </c:pt>
                <c:pt idx="7662">
                  <c:v>3999.9999999998799</c:v>
                </c:pt>
                <c:pt idx="7663">
                  <c:v>4000.0000000015002</c:v>
                </c:pt>
                <c:pt idx="7664">
                  <c:v>3999.99999999903</c:v>
                </c:pt>
                <c:pt idx="7665">
                  <c:v>3999.9999999993101</c:v>
                </c:pt>
                <c:pt idx="7666">
                  <c:v>4000.00000000611</c:v>
                </c:pt>
                <c:pt idx="7667">
                  <c:v>3999.9999999964998</c:v>
                </c:pt>
                <c:pt idx="7668">
                  <c:v>4000.0000000008499</c:v>
                </c:pt>
                <c:pt idx="7669">
                  <c:v>4000.0000000012401</c:v>
                </c:pt>
                <c:pt idx="7670">
                  <c:v>3999.9999999966399</c:v>
                </c:pt>
                <c:pt idx="7671">
                  <c:v>4000.0000000012701</c:v>
                </c:pt>
                <c:pt idx="7672">
                  <c:v>4000.0000000006098</c:v>
                </c:pt>
                <c:pt idx="7673">
                  <c:v>3999.9999999972201</c:v>
                </c:pt>
                <c:pt idx="7674">
                  <c:v>4000.0000000021</c:v>
                </c:pt>
                <c:pt idx="7675">
                  <c:v>4000.00000000113</c:v>
                </c:pt>
                <c:pt idx="7676">
                  <c:v>3999.99999999794</c:v>
                </c:pt>
                <c:pt idx="7677">
                  <c:v>4000.0000000036398</c:v>
                </c:pt>
                <c:pt idx="7678">
                  <c:v>3999.99999999794</c:v>
                </c:pt>
                <c:pt idx="7679">
                  <c:v>3999.9999999996999</c:v>
                </c:pt>
                <c:pt idx="7680">
                  <c:v>4000.0000000013401</c:v>
                </c:pt>
                <c:pt idx="7681">
                  <c:v>3999.9999999980801</c:v>
                </c:pt>
                <c:pt idx="7682">
                  <c:v>3999.9999999997299</c:v>
                </c:pt>
                <c:pt idx="7683">
                  <c:v>4000.0000000001501</c:v>
                </c:pt>
                <c:pt idx="7684">
                  <c:v>3999.999999998</c:v>
                </c:pt>
                <c:pt idx="7685">
                  <c:v>3999.9999999975998</c:v>
                </c:pt>
                <c:pt idx="7686">
                  <c:v>4000.0000000057998</c:v>
                </c:pt>
                <c:pt idx="7687">
                  <c:v>3999.999999998</c:v>
                </c:pt>
                <c:pt idx="7688">
                  <c:v>4000.0000000014002</c:v>
                </c:pt>
                <c:pt idx="7689">
                  <c:v>3999.99999999902</c:v>
                </c:pt>
                <c:pt idx="7690">
                  <c:v>4000.0000000002901</c:v>
                </c:pt>
                <c:pt idx="7691">
                  <c:v>3999.9999999996699</c:v>
                </c:pt>
                <c:pt idx="7692">
                  <c:v>3999.9999999960501</c:v>
                </c:pt>
                <c:pt idx="7693">
                  <c:v>4000.0000000034102</c:v>
                </c:pt>
                <c:pt idx="7694">
                  <c:v>4000.0000000013902</c:v>
                </c:pt>
                <c:pt idx="7695">
                  <c:v>3999.9999999995998</c:v>
                </c:pt>
                <c:pt idx="7696">
                  <c:v>4000.0000000011401</c:v>
                </c:pt>
                <c:pt idx="7697">
                  <c:v>4000.0000000018999</c:v>
                </c:pt>
                <c:pt idx="7698">
                  <c:v>3999.9999999973802</c:v>
                </c:pt>
                <c:pt idx="7699">
                  <c:v>4000.0000000019199</c:v>
                </c:pt>
                <c:pt idx="7700">
                  <c:v>3999.9999999972702</c:v>
                </c:pt>
                <c:pt idx="7701">
                  <c:v>3999.9999999991301</c:v>
                </c:pt>
                <c:pt idx="7702">
                  <c:v>4000.0000000003001</c:v>
                </c:pt>
                <c:pt idx="7703">
                  <c:v>4000.0000000017299</c:v>
                </c:pt>
                <c:pt idx="7704">
                  <c:v>3999.9999999984998</c:v>
                </c:pt>
                <c:pt idx="7705">
                  <c:v>4000.0000000006398</c:v>
                </c:pt>
                <c:pt idx="7706">
                  <c:v>3999.9999999984102</c:v>
                </c:pt>
                <c:pt idx="7707">
                  <c:v>4000.00000000099</c:v>
                </c:pt>
                <c:pt idx="7708">
                  <c:v>4000.0000000016198</c:v>
                </c:pt>
                <c:pt idx="7709">
                  <c:v>3999.9999999998099</c:v>
                </c:pt>
                <c:pt idx="7710">
                  <c:v>3999.9999999961201</c:v>
                </c:pt>
                <c:pt idx="7711">
                  <c:v>3999.9999999997199</c:v>
                </c:pt>
                <c:pt idx="7712">
                  <c:v>4000.0000000035802</c:v>
                </c:pt>
                <c:pt idx="7713">
                  <c:v>4000.00000000005</c:v>
                </c:pt>
                <c:pt idx="7714">
                  <c:v>3999.99999999792</c:v>
                </c:pt>
                <c:pt idx="7715">
                  <c:v>3999.9999999986198</c:v>
                </c:pt>
                <c:pt idx="7716">
                  <c:v>4000.0000000006899</c:v>
                </c:pt>
                <c:pt idx="7717">
                  <c:v>4000.00000000203</c:v>
                </c:pt>
                <c:pt idx="7718">
                  <c:v>3999.99999999905</c:v>
                </c:pt>
                <c:pt idx="7719">
                  <c:v>4000.0000000013902</c:v>
                </c:pt>
                <c:pt idx="7720">
                  <c:v>4000.00000000107</c:v>
                </c:pt>
                <c:pt idx="7721">
                  <c:v>3999.99999999583</c:v>
                </c:pt>
                <c:pt idx="7722">
                  <c:v>4000.0000000035402</c:v>
                </c:pt>
                <c:pt idx="7723">
                  <c:v>3999.9999999983002</c:v>
                </c:pt>
                <c:pt idx="7724">
                  <c:v>4000.0000000001301</c:v>
                </c:pt>
                <c:pt idx="7725">
                  <c:v>3999.99999999994</c:v>
                </c:pt>
                <c:pt idx="7726">
                  <c:v>4000.0000000024402</c:v>
                </c:pt>
                <c:pt idx="7727">
                  <c:v>3999.9999999994102</c:v>
                </c:pt>
                <c:pt idx="7728">
                  <c:v>3999.9999999985098</c:v>
                </c:pt>
                <c:pt idx="7729">
                  <c:v>4000.0000000022801</c:v>
                </c:pt>
                <c:pt idx="7730">
                  <c:v>3999.9999999988299</c:v>
                </c:pt>
                <c:pt idx="7731">
                  <c:v>3999.9999999994002</c:v>
                </c:pt>
                <c:pt idx="7732">
                  <c:v>4000.0000000015798</c:v>
                </c:pt>
                <c:pt idx="7733">
                  <c:v>3999.9999999985598</c:v>
                </c:pt>
                <c:pt idx="7734">
                  <c:v>3999.9999999977699</c:v>
                </c:pt>
                <c:pt idx="7735">
                  <c:v>4000.0000000037298</c:v>
                </c:pt>
                <c:pt idx="7736">
                  <c:v>4000.0000000006298</c:v>
                </c:pt>
                <c:pt idx="7737">
                  <c:v>3999.9999999982401</c:v>
                </c:pt>
                <c:pt idx="7738">
                  <c:v>4000.00000000099</c:v>
                </c:pt>
                <c:pt idx="7739">
                  <c:v>3999.99999999904</c:v>
                </c:pt>
                <c:pt idx="7740">
                  <c:v>3999.9999999980701</c:v>
                </c:pt>
                <c:pt idx="7741">
                  <c:v>4000.0000000023701</c:v>
                </c:pt>
                <c:pt idx="7742">
                  <c:v>3999.9999999982301</c:v>
                </c:pt>
                <c:pt idx="7743">
                  <c:v>4000.00000000318</c:v>
                </c:pt>
                <c:pt idx="7744">
                  <c:v>3999.9999999998499</c:v>
                </c:pt>
                <c:pt idx="7745">
                  <c:v>3999.9999999963702</c:v>
                </c:pt>
                <c:pt idx="7746">
                  <c:v>4000.0000000022901</c:v>
                </c:pt>
                <c:pt idx="7747">
                  <c:v>3999.9999999987899</c:v>
                </c:pt>
                <c:pt idx="7748">
                  <c:v>4000.0000000007899</c:v>
                </c:pt>
                <c:pt idx="7749">
                  <c:v>4000.00000000106</c:v>
                </c:pt>
                <c:pt idx="7750">
                  <c:v>3999.9999999962802</c:v>
                </c:pt>
                <c:pt idx="7751">
                  <c:v>4000.00000000298</c:v>
                </c:pt>
                <c:pt idx="7752">
                  <c:v>4000.0000000003201</c:v>
                </c:pt>
                <c:pt idx="7753">
                  <c:v>4000.00000000006</c:v>
                </c:pt>
                <c:pt idx="7754">
                  <c:v>3999.9999999993602</c:v>
                </c:pt>
                <c:pt idx="7755">
                  <c:v>4000.00000000307</c:v>
                </c:pt>
                <c:pt idx="7756">
                  <c:v>3999.9999999967299</c:v>
                </c:pt>
                <c:pt idx="7757">
                  <c:v>3999.9999999993101</c:v>
                </c:pt>
                <c:pt idx="7758">
                  <c:v>4000.0000000007299</c:v>
                </c:pt>
                <c:pt idx="7759">
                  <c:v>3999.999999998</c:v>
                </c:pt>
                <c:pt idx="7760">
                  <c:v>4000.0000000019299</c:v>
                </c:pt>
                <c:pt idx="7761">
                  <c:v>3999.9999999976599</c:v>
                </c:pt>
                <c:pt idx="7762">
                  <c:v>4000.0000000014902</c:v>
                </c:pt>
                <c:pt idx="7763">
                  <c:v>3999.9999999996298</c:v>
                </c:pt>
                <c:pt idx="7764">
                  <c:v>4000.00000000004</c:v>
                </c:pt>
                <c:pt idx="7765">
                  <c:v>4000.0000000026598</c:v>
                </c:pt>
                <c:pt idx="7766">
                  <c:v>3999.9999999957399</c:v>
                </c:pt>
                <c:pt idx="7767">
                  <c:v>4000.0000000018899</c:v>
                </c:pt>
                <c:pt idx="7768">
                  <c:v>3999.99999999784</c:v>
                </c:pt>
                <c:pt idx="7769">
                  <c:v>4000.0000000023902</c:v>
                </c:pt>
                <c:pt idx="7770">
                  <c:v>3999.9999999991301</c:v>
                </c:pt>
                <c:pt idx="7771">
                  <c:v>4000.0000000013401</c:v>
                </c:pt>
                <c:pt idx="7772">
                  <c:v>4000.0000000035998</c:v>
                </c:pt>
                <c:pt idx="7773">
                  <c:v>3999.9999999953802</c:v>
                </c:pt>
                <c:pt idx="7774">
                  <c:v>4000.0000000004902</c:v>
                </c:pt>
                <c:pt idx="7775">
                  <c:v>4000.0000000001901</c:v>
                </c:pt>
                <c:pt idx="7776">
                  <c:v>4000.0000000009099</c:v>
                </c:pt>
                <c:pt idx="7777">
                  <c:v>3999.99999999792</c:v>
                </c:pt>
                <c:pt idx="7778">
                  <c:v>4000.0000000034602</c:v>
                </c:pt>
                <c:pt idx="7779">
                  <c:v>3999.9999999974498</c:v>
                </c:pt>
                <c:pt idx="7780">
                  <c:v>4000.0000000025698</c:v>
                </c:pt>
                <c:pt idx="7781">
                  <c:v>3999.99999999789</c:v>
                </c:pt>
                <c:pt idx="7782">
                  <c:v>4000.0000000009099</c:v>
                </c:pt>
                <c:pt idx="7783">
                  <c:v>4000.00000000095</c:v>
                </c:pt>
                <c:pt idx="7784">
                  <c:v>4000.0000000015798</c:v>
                </c:pt>
                <c:pt idx="7785">
                  <c:v>3999.9999999984102</c:v>
                </c:pt>
                <c:pt idx="7786">
                  <c:v>4000.00000000103</c:v>
                </c:pt>
                <c:pt idx="7787">
                  <c:v>3999.9999999966099</c:v>
                </c:pt>
                <c:pt idx="7788">
                  <c:v>3999.9999999994898</c:v>
                </c:pt>
                <c:pt idx="7789">
                  <c:v>4000.0000000001501</c:v>
                </c:pt>
                <c:pt idx="7790">
                  <c:v>4000.0000000008399</c:v>
                </c:pt>
                <c:pt idx="7791">
                  <c:v>4000.0000000015102</c:v>
                </c:pt>
                <c:pt idx="7792">
                  <c:v>3999.9999999976199</c:v>
                </c:pt>
                <c:pt idx="7793">
                  <c:v>4000.0000000011601</c:v>
                </c:pt>
                <c:pt idx="7794">
                  <c:v>4000.0000000007599</c:v>
                </c:pt>
                <c:pt idx="7795">
                  <c:v>3999.9999999997699</c:v>
                </c:pt>
                <c:pt idx="7796">
                  <c:v>3999.9999999984998</c:v>
                </c:pt>
                <c:pt idx="7797">
                  <c:v>4000.0000000004602</c:v>
                </c:pt>
                <c:pt idx="7798">
                  <c:v>4000.0000000005102</c:v>
                </c:pt>
                <c:pt idx="7799">
                  <c:v>4000.0000000002801</c:v>
                </c:pt>
                <c:pt idx="7800">
                  <c:v>4000.00000000201</c:v>
                </c:pt>
                <c:pt idx="7801">
                  <c:v>3999.9999999987399</c:v>
                </c:pt>
                <c:pt idx="7802">
                  <c:v>3999.99999999897</c:v>
                </c:pt>
                <c:pt idx="7803">
                  <c:v>3999.9999999977799</c:v>
                </c:pt>
                <c:pt idx="7804">
                  <c:v>4000.000000004</c:v>
                </c:pt>
                <c:pt idx="7805">
                  <c:v>3999.9999999985598</c:v>
                </c:pt>
                <c:pt idx="7806">
                  <c:v>3999.9999999984602</c:v>
                </c:pt>
                <c:pt idx="7807">
                  <c:v>4000.0000000035002</c:v>
                </c:pt>
                <c:pt idx="7808">
                  <c:v>3999.9999999953902</c:v>
                </c:pt>
                <c:pt idx="7809">
                  <c:v>4000.00000000206</c:v>
                </c:pt>
                <c:pt idx="7810">
                  <c:v>4000.0000000013702</c:v>
                </c:pt>
                <c:pt idx="7811">
                  <c:v>4000</c:v>
                </c:pt>
                <c:pt idx="7812">
                  <c:v>3999.99999999689</c:v>
                </c:pt>
                <c:pt idx="7813">
                  <c:v>4000.00000000098</c:v>
                </c:pt>
                <c:pt idx="7814">
                  <c:v>4000.0000000011801</c:v>
                </c:pt>
                <c:pt idx="7815">
                  <c:v>4000.0000000022201</c:v>
                </c:pt>
                <c:pt idx="7816">
                  <c:v>3999.9999999972501</c:v>
                </c:pt>
                <c:pt idx="7817">
                  <c:v>3999.9999999981101</c:v>
                </c:pt>
                <c:pt idx="7818">
                  <c:v>4000.0000000043101</c:v>
                </c:pt>
                <c:pt idx="7819">
                  <c:v>3999.9999999988499</c:v>
                </c:pt>
                <c:pt idx="7820">
                  <c:v>3999.99999999996</c:v>
                </c:pt>
                <c:pt idx="7821">
                  <c:v>3999.9999999994702</c:v>
                </c:pt>
                <c:pt idx="7822">
                  <c:v>4000.0000000033201</c:v>
                </c:pt>
                <c:pt idx="7823">
                  <c:v>3999.9999999984202</c:v>
                </c:pt>
                <c:pt idx="7824">
                  <c:v>3999.99999999795</c:v>
                </c:pt>
                <c:pt idx="7825">
                  <c:v>4000.0000000005298</c:v>
                </c:pt>
                <c:pt idx="7826">
                  <c:v>4000.0000000001201</c:v>
                </c:pt>
                <c:pt idx="7827">
                  <c:v>4000.0000000003001</c:v>
                </c:pt>
                <c:pt idx="7828">
                  <c:v>3999.9999999967099</c:v>
                </c:pt>
                <c:pt idx="7829">
                  <c:v>4000.0000000016898</c:v>
                </c:pt>
                <c:pt idx="7830">
                  <c:v>3999.9999999996699</c:v>
                </c:pt>
                <c:pt idx="7831">
                  <c:v>4000.0000000016798</c:v>
                </c:pt>
                <c:pt idx="7832">
                  <c:v>3999.9999999995698</c:v>
                </c:pt>
                <c:pt idx="7833">
                  <c:v>4000.0000000013401</c:v>
                </c:pt>
                <c:pt idx="7834">
                  <c:v>3999.9999999987299</c:v>
                </c:pt>
                <c:pt idx="7835">
                  <c:v>3999.99999999994</c:v>
                </c:pt>
                <c:pt idx="7836">
                  <c:v>3999.9999999997299</c:v>
                </c:pt>
                <c:pt idx="7837">
                  <c:v>3999.9999999992601</c:v>
                </c:pt>
                <c:pt idx="7838">
                  <c:v>4000.0000000023401</c:v>
                </c:pt>
                <c:pt idx="7839">
                  <c:v>3999.99999999703</c:v>
                </c:pt>
                <c:pt idx="7840">
                  <c:v>4000.0000000003001</c:v>
                </c:pt>
                <c:pt idx="7841">
                  <c:v>4000.00000000214</c:v>
                </c:pt>
                <c:pt idx="7842">
                  <c:v>3999.99999999691</c:v>
                </c:pt>
                <c:pt idx="7843">
                  <c:v>4000.0000000025598</c:v>
                </c:pt>
                <c:pt idx="7844">
                  <c:v>3999.9999999984102</c:v>
                </c:pt>
                <c:pt idx="7845">
                  <c:v>4000.0000000012501</c:v>
                </c:pt>
                <c:pt idx="7846">
                  <c:v>3999.9999999993502</c:v>
                </c:pt>
                <c:pt idx="7847">
                  <c:v>3999.9999999984002</c:v>
                </c:pt>
                <c:pt idx="7848">
                  <c:v>4000.0000000016298</c:v>
                </c:pt>
                <c:pt idx="7849">
                  <c:v>4000.0000000011701</c:v>
                </c:pt>
                <c:pt idx="7850">
                  <c:v>3999.9999999978099</c:v>
                </c:pt>
                <c:pt idx="7851">
                  <c:v>4000.0000000003001</c:v>
                </c:pt>
                <c:pt idx="7852">
                  <c:v>4000.0000000018799</c:v>
                </c:pt>
                <c:pt idx="7853">
                  <c:v>3999.9999999962401</c:v>
                </c:pt>
                <c:pt idx="7854">
                  <c:v>4000.0000000024902</c:v>
                </c:pt>
                <c:pt idx="7855">
                  <c:v>3999.9999999998099</c:v>
                </c:pt>
                <c:pt idx="7856">
                  <c:v>3999.9999999998399</c:v>
                </c:pt>
                <c:pt idx="7857">
                  <c:v>4000.0000000003502</c:v>
                </c:pt>
                <c:pt idx="7858">
                  <c:v>3999.9999999985198</c:v>
                </c:pt>
                <c:pt idx="7859">
                  <c:v>4000.0000000011601</c:v>
                </c:pt>
                <c:pt idx="7860">
                  <c:v>4000.0000000018499</c:v>
                </c:pt>
                <c:pt idx="7861">
                  <c:v>3999.99999999994</c:v>
                </c:pt>
                <c:pt idx="7862">
                  <c:v>3999.9999999980901</c:v>
                </c:pt>
                <c:pt idx="7863">
                  <c:v>4000.0000000016298</c:v>
                </c:pt>
                <c:pt idx="7864">
                  <c:v>3999.9999999993302</c:v>
                </c:pt>
                <c:pt idx="7865">
                  <c:v>3999.99999999796</c:v>
                </c:pt>
                <c:pt idx="7866">
                  <c:v>4000.0000000017699</c:v>
                </c:pt>
                <c:pt idx="7867">
                  <c:v>4000.00000000105</c:v>
                </c:pt>
                <c:pt idx="7868">
                  <c:v>3999.99999999989</c:v>
                </c:pt>
                <c:pt idx="7869">
                  <c:v>4000.00000000103</c:v>
                </c:pt>
                <c:pt idx="7870">
                  <c:v>3999.9999999986198</c:v>
                </c:pt>
                <c:pt idx="7871">
                  <c:v>4000.0000000014802</c:v>
                </c:pt>
                <c:pt idx="7872">
                  <c:v>3999.9999999993101</c:v>
                </c:pt>
                <c:pt idx="7873">
                  <c:v>4000.00000000102</c:v>
                </c:pt>
                <c:pt idx="7874">
                  <c:v>3999.9999999995498</c:v>
                </c:pt>
                <c:pt idx="7875">
                  <c:v>3999.9999999998499</c:v>
                </c:pt>
                <c:pt idx="7876">
                  <c:v>3999.9999999991701</c:v>
                </c:pt>
                <c:pt idx="7877">
                  <c:v>3999.9999999992801</c:v>
                </c:pt>
                <c:pt idx="7878">
                  <c:v>4000.0000000007999</c:v>
                </c:pt>
                <c:pt idx="7879">
                  <c:v>4000.00000000092</c:v>
                </c:pt>
                <c:pt idx="7880">
                  <c:v>3999.9999999983602</c:v>
                </c:pt>
                <c:pt idx="7881">
                  <c:v>3999.99999999688</c:v>
                </c:pt>
                <c:pt idx="7882">
                  <c:v>4000.0000000028499</c:v>
                </c:pt>
                <c:pt idx="7883">
                  <c:v>3999.9999999981101</c:v>
                </c:pt>
                <c:pt idx="7884">
                  <c:v>4000.0000000007399</c:v>
                </c:pt>
                <c:pt idx="7885">
                  <c:v>4000.00000000105</c:v>
                </c:pt>
                <c:pt idx="7886">
                  <c:v>3999.9999999956399</c:v>
                </c:pt>
                <c:pt idx="7887">
                  <c:v>4000.0000000045502</c:v>
                </c:pt>
                <c:pt idx="7888">
                  <c:v>3999.9999999983702</c:v>
                </c:pt>
                <c:pt idx="7889">
                  <c:v>4000.0000000012901</c:v>
                </c:pt>
                <c:pt idx="7890">
                  <c:v>3999.9999999981701</c:v>
                </c:pt>
                <c:pt idx="7891">
                  <c:v>4000.0000000038999</c:v>
                </c:pt>
                <c:pt idx="7892">
                  <c:v>3999.9999999983602</c:v>
                </c:pt>
                <c:pt idx="7893">
                  <c:v>3999.99999999898</c:v>
                </c:pt>
                <c:pt idx="7894">
                  <c:v>3999.99999999888</c:v>
                </c:pt>
                <c:pt idx="7895">
                  <c:v>4000.0000000023001</c:v>
                </c:pt>
                <c:pt idx="7896">
                  <c:v>3999.9999999996598</c:v>
                </c:pt>
                <c:pt idx="7897">
                  <c:v>3999.9999999984698</c:v>
                </c:pt>
                <c:pt idx="7898">
                  <c:v>4000.0000000015302</c:v>
                </c:pt>
                <c:pt idx="7899">
                  <c:v>4000.0000000003602</c:v>
                </c:pt>
                <c:pt idx="7900">
                  <c:v>4000.0000000034802</c:v>
                </c:pt>
                <c:pt idx="7901">
                  <c:v>3999.9999999951901</c:v>
                </c:pt>
                <c:pt idx="7902">
                  <c:v>3999.9999999997399</c:v>
                </c:pt>
                <c:pt idx="7903">
                  <c:v>3999.99999999996</c:v>
                </c:pt>
                <c:pt idx="7904">
                  <c:v>4000.0000000005398</c:v>
                </c:pt>
                <c:pt idx="7905">
                  <c:v>4000.00000000003</c:v>
                </c:pt>
                <c:pt idx="7906">
                  <c:v>4000.0000000037398</c:v>
                </c:pt>
                <c:pt idx="7907">
                  <c:v>3999.9999999965798</c:v>
                </c:pt>
                <c:pt idx="7908">
                  <c:v>4000.00000000004</c:v>
                </c:pt>
                <c:pt idx="7909">
                  <c:v>4000.0000000028899</c:v>
                </c:pt>
                <c:pt idx="7910">
                  <c:v>3999.999999998</c:v>
                </c:pt>
                <c:pt idx="7911">
                  <c:v>3999.9999999976699</c:v>
                </c:pt>
                <c:pt idx="7912">
                  <c:v>4000.0000000006698</c:v>
                </c:pt>
                <c:pt idx="7913">
                  <c:v>4000.0000000017799</c:v>
                </c:pt>
                <c:pt idx="7914">
                  <c:v>4000.0000000006198</c:v>
                </c:pt>
                <c:pt idx="7915">
                  <c:v>3999.9999999980701</c:v>
                </c:pt>
                <c:pt idx="7916">
                  <c:v>4000.0000000025102</c:v>
                </c:pt>
                <c:pt idx="7917">
                  <c:v>3999.9999999985298</c:v>
                </c:pt>
                <c:pt idx="7918">
                  <c:v>3999.9999999994402</c:v>
                </c:pt>
                <c:pt idx="7919">
                  <c:v>4000.00000000096</c:v>
                </c:pt>
                <c:pt idx="7920">
                  <c:v>3999.9999999981201</c:v>
                </c:pt>
                <c:pt idx="7921">
                  <c:v>4000.00000000095</c:v>
                </c:pt>
                <c:pt idx="7922">
                  <c:v>4000.0000000017099</c:v>
                </c:pt>
                <c:pt idx="7923">
                  <c:v>3999.9999999994898</c:v>
                </c:pt>
                <c:pt idx="7924">
                  <c:v>3999.9999999982601</c:v>
                </c:pt>
                <c:pt idx="7925">
                  <c:v>4000.00000000108</c:v>
                </c:pt>
                <c:pt idx="7926">
                  <c:v>3999.9999999995698</c:v>
                </c:pt>
                <c:pt idx="7927">
                  <c:v>3999.9999999996899</c:v>
                </c:pt>
                <c:pt idx="7928">
                  <c:v>4000.00000000092</c:v>
                </c:pt>
                <c:pt idx="7929">
                  <c:v>3999.9999999994998</c:v>
                </c:pt>
                <c:pt idx="7930">
                  <c:v>4000.0000000021</c:v>
                </c:pt>
                <c:pt idx="7931">
                  <c:v>3999.9999999973902</c:v>
                </c:pt>
                <c:pt idx="7932">
                  <c:v>4000.0000000002101</c:v>
                </c:pt>
                <c:pt idx="7933">
                  <c:v>4000.00000000005</c:v>
                </c:pt>
                <c:pt idx="7934">
                  <c:v>3999.9999999997499</c:v>
                </c:pt>
                <c:pt idx="7935">
                  <c:v>4000.0000000002101</c:v>
                </c:pt>
                <c:pt idx="7936">
                  <c:v>4000.0000000012501</c:v>
                </c:pt>
                <c:pt idx="7937">
                  <c:v>4000.0000000002101</c:v>
                </c:pt>
                <c:pt idx="7938">
                  <c:v>3999.9999999964498</c:v>
                </c:pt>
                <c:pt idx="7939">
                  <c:v>4000.00000000318</c:v>
                </c:pt>
                <c:pt idx="7940">
                  <c:v>3999.9999999972601</c:v>
                </c:pt>
                <c:pt idx="7941">
                  <c:v>4000.0000000007499</c:v>
                </c:pt>
                <c:pt idx="7942">
                  <c:v>4000.0000000035402</c:v>
                </c:pt>
                <c:pt idx="7943">
                  <c:v>3999.99999999903</c:v>
                </c:pt>
                <c:pt idx="7944">
                  <c:v>4000.0000000013001</c:v>
                </c:pt>
                <c:pt idx="7945">
                  <c:v>3999.9999999963702</c:v>
                </c:pt>
                <c:pt idx="7946">
                  <c:v>4000.00000000112</c:v>
                </c:pt>
                <c:pt idx="7947">
                  <c:v>4000.0000000017099</c:v>
                </c:pt>
                <c:pt idx="7948">
                  <c:v>3999.9999999984002</c:v>
                </c:pt>
                <c:pt idx="7949">
                  <c:v>3999.99999999801</c:v>
                </c:pt>
                <c:pt idx="7950">
                  <c:v>4000.0000000049099</c:v>
                </c:pt>
                <c:pt idx="7951">
                  <c:v>3999.99999999699</c:v>
                </c:pt>
                <c:pt idx="7952">
                  <c:v>3999.9999999977199</c:v>
                </c:pt>
                <c:pt idx="7953">
                  <c:v>4000.0000000035202</c:v>
                </c:pt>
                <c:pt idx="7954">
                  <c:v>3999.9999999976399</c:v>
                </c:pt>
                <c:pt idx="7955">
                  <c:v>4000.00000000109</c:v>
                </c:pt>
                <c:pt idx="7956">
                  <c:v>3999.9999999991501</c:v>
                </c:pt>
                <c:pt idx="7957">
                  <c:v>3999.9999999983202</c:v>
                </c:pt>
                <c:pt idx="7958">
                  <c:v>4000.00000000203</c:v>
                </c:pt>
                <c:pt idx="7959">
                  <c:v>4000.0000000018199</c:v>
                </c:pt>
                <c:pt idx="7960">
                  <c:v>4000.0000000008099</c:v>
                </c:pt>
                <c:pt idx="7961">
                  <c:v>3999.9999999962802</c:v>
                </c:pt>
                <c:pt idx="7962">
                  <c:v>4000.0000000034102</c:v>
                </c:pt>
                <c:pt idx="7963">
                  <c:v>3999.9999999996598</c:v>
                </c:pt>
                <c:pt idx="7964">
                  <c:v>4000.0000000012301</c:v>
                </c:pt>
                <c:pt idx="7965">
                  <c:v>3999.9999999960201</c:v>
                </c:pt>
                <c:pt idx="7966">
                  <c:v>4000.0000000006598</c:v>
                </c:pt>
                <c:pt idx="7967">
                  <c:v>4000.0000000008899</c:v>
                </c:pt>
                <c:pt idx="7968">
                  <c:v>4000.0000000014502</c:v>
                </c:pt>
                <c:pt idx="7969">
                  <c:v>3999.9999999987299</c:v>
                </c:pt>
                <c:pt idx="7970">
                  <c:v>4000.0000000001601</c:v>
                </c:pt>
                <c:pt idx="7971">
                  <c:v>4000.0000000012101</c:v>
                </c:pt>
                <c:pt idx="7972">
                  <c:v>3999.99999999889</c:v>
                </c:pt>
                <c:pt idx="7973">
                  <c:v>3999.9999999990901</c:v>
                </c:pt>
                <c:pt idx="7974">
                  <c:v>4000.0000000013101</c:v>
                </c:pt>
                <c:pt idx="7975">
                  <c:v>4000.0000000016298</c:v>
                </c:pt>
                <c:pt idx="7976">
                  <c:v>3999.9999999981401</c:v>
                </c:pt>
                <c:pt idx="7977">
                  <c:v>3999.9999999997599</c:v>
                </c:pt>
                <c:pt idx="7978">
                  <c:v>4000.00000000205</c:v>
                </c:pt>
                <c:pt idx="7979">
                  <c:v>3999.99999999685</c:v>
                </c:pt>
                <c:pt idx="7980">
                  <c:v>3999.9999999998599</c:v>
                </c:pt>
                <c:pt idx="7981">
                  <c:v>4000.00000000098</c:v>
                </c:pt>
                <c:pt idx="7982">
                  <c:v>3999.9999999982301</c:v>
                </c:pt>
                <c:pt idx="7983">
                  <c:v>4000.0000000017599</c:v>
                </c:pt>
                <c:pt idx="7984">
                  <c:v>4000.00000000001</c:v>
                </c:pt>
                <c:pt idx="7985">
                  <c:v>3999.9999999983902</c:v>
                </c:pt>
                <c:pt idx="7986">
                  <c:v>4000.0000000004302</c:v>
                </c:pt>
                <c:pt idx="7987">
                  <c:v>4000.0000000017199</c:v>
                </c:pt>
                <c:pt idx="7988">
                  <c:v>3999.9999999996498</c:v>
                </c:pt>
                <c:pt idx="7989">
                  <c:v>3999.9999999994602</c:v>
                </c:pt>
                <c:pt idx="7990">
                  <c:v>4000.00000000109</c:v>
                </c:pt>
                <c:pt idx="7991">
                  <c:v>4000.00000000204</c:v>
                </c:pt>
                <c:pt idx="7992">
                  <c:v>3999.9999999971601</c:v>
                </c:pt>
                <c:pt idx="7993">
                  <c:v>4000.00000000208</c:v>
                </c:pt>
                <c:pt idx="7994">
                  <c:v>3999.99999999496</c:v>
                </c:pt>
                <c:pt idx="7995">
                  <c:v>4000.0000000011501</c:v>
                </c:pt>
                <c:pt idx="7996">
                  <c:v>4000.0000000024602</c:v>
                </c:pt>
                <c:pt idx="7997">
                  <c:v>4000.0000000006198</c:v>
                </c:pt>
                <c:pt idx="7998">
                  <c:v>3999.9999999972902</c:v>
                </c:pt>
                <c:pt idx="7999">
                  <c:v>4000.0000000001701</c:v>
                </c:pt>
                <c:pt idx="8000">
                  <c:v>4000.0000000012701</c:v>
                </c:pt>
                <c:pt idx="8001">
                  <c:v>3999.9999999992201</c:v>
                </c:pt>
                <c:pt idx="8002">
                  <c:v>4000.0000000007899</c:v>
                </c:pt>
                <c:pt idx="8003">
                  <c:v>4000.0000000013601</c:v>
                </c:pt>
                <c:pt idx="8004">
                  <c:v>3999.9999999962902</c:v>
                </c:pt>
                <c:pt idx="8005">
                  <c:v>4000.0000000028299</c:v>
                </c:pt>
                <c:pt idx="8006">
                  <c:v>4000.00000000005</c:v>
                </c:pt>
                <c:pt idx="8007">
                  <c:v>3999.9999999975198</c:v>
                </c:pt>
                <c:pt idx="8008">
                  <c:v>4000.00000000095</c:v>
                </c:pt>
                <c:pt idx="8009">
                  <c:v>3999.9999999988399</c:v>
                </c:pt>
                <c:pt idx="8010">
                  <c:v>4000.0000000024502</c:v>
                </c:pt>
                <c:pt idx="8011">
                  <c:v>3999.9999999970901</c:v>
                </c:pt>
                <c:pt idx="8012">
                  <c:v>4000.00000000213</c:v>
                </c:pt>
                <c:pt idx="8013">
                  <c:v>4000.0000000011401</c:v>
                </c:pt>
                <c:pt idx="8014">
                  <c:v>3999.9999999985698</c:v>
                </c:pt>
                <c:pt idx="8015">
                  <c:v>4000.0000000013101</c:v>
                </c:pt>
                <c:pt idx="8016">
                  <c:v>3999.9999999994502</c:v>
                </c:pt>
                <c:pt idx="8017">
                  <c:v>3999.9999999985298</c:v>
                </c:pt>
                <c:pt idx="8018">
                  <c:v>3999.9999999992501</c:v>
                </c:pt>
                <c:pt idx="8019">
                  <c:v>3999.9999999996598</c:v>
                </c:pt>
                <c:pt idx="8020">
                  <c:v>4000.0000000045502</c:v>
                </c:pt>
                <c:pt idx="8021">
                  <c:v>3999.9999999983802</c:v>
                </c:pt>
                <c:pt idx="8022">
                  <c:v>3999.9999999981601</c:v>
                </c:pt>
                <c:pt idx="8023">
                  <c:v>4000.0000000005002</c:v>
                </c:pt>
                <c:pt idx="8024">
                  <c:v>3999.99999999902</c:v>
                </c:pt>
                <c:pt idx="8025">
                  <c:v>4000.0000000013902</c:v>
                </c:pt>
                <c:pt idx="8026">
                  <c:v>4000.00000000099</c:v>
                </c:pt>
                <c:pt idx="8027">
                  <c:v>4000.0000000004302</c:v>
                </c:pt>
                <c:pt idx="8028">
                  <c:v>3999.9999999998699</c:v>
                </c:pt>
                <c:pt idx="8029">
                  <c:v>3999.9999999984202</c:v>
                </c:pt>
                <c:pt idx="8030">
                  <c:v>4000.0000000014502</c:v>
                </c:pt>
                <c:pt idx="8031">
                  <c:v>3999.9999999996598</c:v>
                </c:pt>
                <c:pt idx="8032">
                  <c:v>3999.9999999985798</c:v>
                </c:pt>
                <c:pt idx="8033">
                  <c:v>3999.99999999908</c:v>
                </c:pt>
                <c:pt idx="8034">
                  <c:v>4000.0000000014602</c:v>
                </c:pt>
                <c:pt idx="8035">
                  <c:v>3999.99999999992</c:v>
                </c:pt>
                <c:pt idx="8036">
                  <c:v>3999.9999999993302</c:v>
                </c:pt>
                <c:pt idx="8037">
                  <c:v>4000.0000000016998</c:v>
                </c:pt>
                <c:pt idx="8038">
                  <c:v>4000.00000000112</c:v>
                </c:pt>
                <c:pt idx="8039">
                  <c:v>3999.9999999966499</c:v>
                </c:pt>
                <c:pt idx="8040">
                  <c:v>4000.0000000032101</c:v>
                </c:pt>
                <c:pt idx="8041">
                  <c:v>4000.0000000001201</c:v>
                </c:pt>
                <c:pt idx="8042">
                  <c:v>3999.9999999963502</c:v>
                </c:pt>
                <c:pt idx="8043">
                  <c:v>4000.0000000019199</c:v>
                </c:pt>
                <c:pt idx="8044">
                  <c:v>4000.0000000011801</c:v>
                </c:pt>
                <c:pt idx="8045">
                  <c:v>4000.0000000007199</c:v>
                </c:pt>
                <c:pt idx="8046">
                  <c:v>3999.99999999691</c:v>
                </c:pt>
                <c:pt idx="8047">
                  <c:v>3999.9999999992101</c:v>
                </c:pt>
                <c:pt idx="8048">
                  <c:v>4000.0000000052701</c:v>
                </c:pt>
                <c:pt idx="8049">
                  <c:v>3999.9999999945298</c:v>
                </c:pt>
                <c:pt idx="8050">
                  <c:v>4000.0000000042101</c:v>
                </c:pt>
                <c:pt idx="8051">
                  <c:v>3999.9999999974798</c:v>
                </c:pt>
                <c:pt idx="8052">
                  <c:v>3999.99999999904</c:v>
                </c:pt>
                <c:pt idx="8053">
                  <c:v>4000.0000000027899</c:v>
                </c:pt>
                <c:pt idx="8054">
                  <c:v>3999.9999999987099</c:v>
                </c:pt>
                <c:pt idx="8055">
                  <c:v>3999.99999999902</c:v>
                </c:pt>
                <c:pt idx="8056">
                  <c:v>4000.0000000023701</c:v>
                </c:pt>
                <c:pt idx="8057">
                  <c:v>3999.9999999974002</c:v>
                </c:pt>
                <c:pt idx="8058">
                  <c:v>4000.0000000003602</c:v>
                </c:pt>
                <c:pt idx="8059">
                  <c:v>4000.0000000022801</c:v>
                </c:pt>
                <c:pt idx="8060">
                  <c:v>3999.9999999978299</c:v>
                </c:pt>
                <c:pt idx="8061">
                  <c:v>4000.00000000196</c:v>
                </c:pt>
                <c:pt idx="8062">
                  <c:v>3999.99999999699</c:v>
                </c:pt>
                <c:pt idx="8063">
                  <c:v>4000.0000000036798</c:v>
                </c:pt>
                <c:pt idx="8064">
                  <c:v>3999.9999999972201</c:v>
                </c:pt>
                <c:pt idx="8065">
                  <c:v>3999.9999999997499</c:v>
                </c:pt>
                <c:pt idx="8066">
                  <c:v>4000.0000000001301</c:v>
                </c:pt>
                <c:pt idx="8067">
                  <c:v>4000.0000000005598</c:v>
                </c:pt>
                <c:pt idx="8068">
                  <c:v>4000.0000000004302</c:v>
                </c:pt>
                <c:pt idx="8069">
                  <c:v>4000.0000000008799</c:v>
                </c:pt>
                <c:pt idx="8070">
                  <c:v>3999.9999999996198</c:v>
                </c:pt>
                <c:pt idx="8071">
                  <c:v>4000.0000000014202</c:v>
                </c:pt>
                <c:pt idx="8072">
                  <c:v>4000.0000000001701</c:v>
                </c:pt>
                <c:pt idx="8073">
                  <c:v>3999.99999999686</c:v>
                </c:pt>
                <c:pt idx="8074">
                  <c:v>3999.9999999985798</c:v>
                </c:pt>
                <c:pt idx="8075">
                  <c:v>4000.0000000033201</c:v>
                </c:pt>
                <c:pt idx="8076">
                  <c:v>3999.9999999981901</c:v>
                </c:pt>
                <c:pt idx="8077">
                  <c:v>4000.0000000013301</c:v>
                </c:pt>
                <c:pt idx="8078">
                  <c:v>3999.9999999964298</c:v>
                </c:pt>
                <c:pt idx="8079">
                  <c:v>4000.0000000043001</c:v>
                </c:pt>
                <c:pt idx="8080">
                  <c:v>3999.9999999995398</c:v>
                </c:pt>
                <c:pt idx="8081">
                  <c:v>3999.99999999887</c:v>
                </c:pt>
                <c:pt idx="8082">
                  <c:v>4000.0000000002301</c:v>
                </c:pt>
                <c:pt idx="8083">
                  <c:v>4000.0000000025698</c:v>
                </c:pt>
                <c:pt idx="8084">
                  <c:v>3999.9999999977299</c:v>
                </c:pt>
                <c:pt idx="8085">
                  <c:v>4000.00000000112</c:v>
                </c:pt>
                <c:pt idx="8086">
                  <c:v>3999.9999999998099</c:v>
                </c:pt>
                <c:pt idx="8087">
                  <c:v>4000.0000000015998</c:v>
                </c:pt>
                <c:pt idx="8088">
                  <c:v>3999.9999999974498</c:v>
                </c:pt>
                <c:pt idx="8089">
                  <c:v>3999.99999999999</c:v>
                </c:pt>
                <c:pt idx="8090">
                  <c:v>3999.9999999987599</c:v>
                </c:pt>
                <c:pt idx="8091">
                  <c:v>3999.9999999982401</c:v>
                </c:pt>
                <c:pt idx="8092">
                  <c:v>4000.0000000005998</c:v>
                </c:pt>
                <c:pt idx="8093">
                  <c:v>4000.0000000024802</c:v>
                </c:pt>
                <c:pt idx="8094">
                  <c:v>4000.0000000007499</c:v>
                </c:pt>
                <c:pt idx="8095">
                  <c:v>3999.9999999994898</c:v>
                </c:pt>
                <c:pt idx="8096">
                  <c:v>3999.9999999986499</c:v>
                </c:pt>
                <c:pt idx="8097">
                  <c:v>4000.0000000007399</c:v>
                </c:pt>
                <c:pt idx="8098">
                  <c:v>3999.9999999977999</c:v>
                </c:pt>
                <c:pt idx="8099">
                  <c:v>4000.0000000041</c:v>
                </c:pt>
                <c:pt idx="8100">
                  <c:v>3999.99999999803</c:v>
                </c:pt>
                <c:pt idx="8101">
                  <c:v>4000.0000000014302</c:v>
                </c:pt>
                <c:pt idx="8102">
                  <c:v>4000.00000000004</c:v>
                </c:pt>
                <c:pt idx="8103">
                  <c:v>3999.9999999996198</c:v>
                </c:pt>
                <c:pt idx="8104">
                  <c:v>4000.0000000001201</c:v>
                </c:pt>
                <c:pt idx="8105">
                  <c:v>4000.0000000002601</c:v>
                </c:pt>
                <c:pt idx="8106">
                  <c:v>3999.9999999995198</c:v>
                </c:pt>
                <c:pt idx="8107">
                  <c:v>3999.9999999991301</c:v>
                </c:pt>
                <c:pt idx="8108">
                  <c:v>3999.9999999977999</c:v>
                </c:pt>
                <c:pt idx="8109">
                  <c:v>3999.99999999991</c:v>
                </c:pt>
                <c:pt idx="8110">
                  <c:v>4000.0000000048799</c:v>
                </c:pt>
                <c:pt idx="8111">
                  <c:v>3999.9999999979</c:v>
                </c:pt>
                <c:pt idx="8112">
                  <c:v>3999.9999999971801</c:v>
                </c:pt>
                <c:pt idx="8113">
                  <c:v>4000.0000000037298</c:v>
                </c:pt>
                <c:pt idx="8114">
                  <c:v>4000.00000000011</c:v>
                </c:pt>
                <c:pt idx="8115">
                  <c:v>3999.9999999980801</c:v>
                </c:pt>
                <c:pt idx="8116">
                  <c:v>4000.0000000006198</c:v>
                </c:pt>
                <c:pt idx="8117">
                  <c:v>3999.9999999997599</c:v>
                </c:pt>
                <c:pt idx="8118">
                  <c:v>4000.00000000409</c:v>
                </c:pt>
                <c:pt idx="8119">
                  <c:v>3999.99999999595</c:v>
                </c:pt>
                <c:pt idx="8120">
                  <c:v>3999.9999999993101</c:v>
                </c:pt>
                <c:pt idx="8121">
                  <c:v>4000.0000000026798</c:v>
                </c:pt>
                <c:pt idx="8122">
                  <c:v>3999.9999999974698</c:v>
                </c:pt>
                <c:pt idx="8123">
                  <c:v>3999.9999999986699</c:v>
                </c:pt>
                <c:pt idx="8124">
                  <c:v>4000.0000000025402</c:v>
                </c:pt>
                <c:pt idx="8125">
                  <c:v>4000.0000000022301</c:v>
                </c:pt>
                <c:pt idx="8126">
                  <c:v>3999.9999999991701</c:v>
                </c:pt>
                <c:pt idx="8127">
                  <c:v>3999.9999999997899</c:v>
                </c:pt>
                <c:pt idx="8128">
                  <c:v>3999.99999999788</c:v>
                </c:pt>
                <c:pt idx="8129">
                  <c:v>4000.0000000012801</c:v>
                </c:pt>
                <c:pt idx="8130">
                  <c:v>3999.9999999996498</c:v>
                </c:pt>
                <c:pt idx="8131">
                  <c:v>4000.0000000006398</c:v>
                </c:pt>
                <c:pt idx="8132">
                  <c:v>3999.99999999696</c:v>
                </c:pt>
                <c:pt idx="8133">
                  <c:v>4000.00000000313</c:v>
                </c:pt>
                <c:pt idx="8134">
                  <c:v>3999.9999999984698</c:v>
                </c:pt>
                <c:pt idx="8135">
                  <c:v>3999.9999999995298</c:v>
                </c:pt>
                <c:pt idx="8136">
                  <c:v>3999.9999999996699</c:v>
                </c:pt>
                <c:pt idx="8137">
                  <c:v>3999.99999999792</c:v>
                </c:pt>
                <c:pt idx="8138">
                  <c:v>4000.0000000033201</c:v>
                </c:pt>
                <c:pt idx="8139">
                  <c:v>3999.9999999988199</c:v>
                </c:pt>
                <c:pt idx="8140">
                  <c:v>3999.99999999996</c:v>
                </c:pt>
                <c:pt idx="8141">
                  <c:v>4000.0000000021801</c:v>
                </c:pt>
                <c:pt idx="8142">
                  <c:v>3999.9999999998599</c:v>
                </c:pt>
                <c:pt idx="8143">
                  <c:v>4000.0000000005998</c:v>
                </c:pt>
                <c:pt idx="8144">
                  <c:v>3999.9999999976699</c:v>
                </c:pt>
                <c:pt idx="8145">
                  <c:v>4000.0000000012601</c:v>
                </c:pt>
                <c:pt idx="8146">
                  <c:v>3999.9999999997799</c:v>
                </c:pt>
                <c:pt idx="8147">
                  <c:v>3999.9999999971601</c:v>
                </c:pt>
                <c:pt idx="8148">
                  <c:v>4000.0000000037999</c:v>
                </c:pt>
                <c:pt idx="8149">
                  <c:v>3999.9999999978099</c:v>
                </c:pt>
                <c:pt idx="8150">
                  <c:v>4000.0000000004002</c:v>
                </c:pt>
                <c:pt idx="8151">
                  <c:v>3999.9999999946999</c:v>
                </c:pt>
                <c:pt idx="8152">
                  <c:v>4000.0000000078398</c:v>
                </c:pt>
                <c:pt idx="8153">
                  <c:v>3999.9999999985098</c:v>
                </c:pt>
                <c:pt idx="8154">
                  <c:v>3999.9999999986298</c:v>
                </c:pt>
                <c:pt idx="8155">
                  <c:v>3999.99999999803</c:v>
                </c:pt>
                <c:pt idx="8156">
                  <c:v>4000.0000000024402</c:v>
                </c:pt>
                <c:pt idx="8157">
                  <c:v>3999.9999999983402</c:v>
                </c:pt>
                <c:pt idx="8158">
                  <c:v>4000.0000000005002</c:v>
                </c:pt>
                <c:pt idx="8159">
                  <c:v>4000.0000000018499</c:v>
                </c:pt>
                <c:pt idx="8160">
                  <c:v>4000.0000000001901</c:v>
                </c:pt>
                <c:pt idx="8161">
                  <c:v>4000.00000000213</c:v>
                </c:pt>
                <c:pt idx="8162">
                  <c:v>3999.99999999803</c:v>
                </c:pt>
                <c:pt idx="8163">
                  <c:v>4000.00000000093</c:v>
                </c:pt>
                <c:pt idx="8164">
                  <c:v>3999.9999999951301</c:v>
                </c:pt>
                <c:pt idx="8165">
                  <c:v>4000.0000000036598</c:v>
                </c:pt>
                <c:pt idx="8166">
                  <c:v>3999.9999999988299</c:v>
                </c:pt>
                <c:pt idx="8167">
                  <c:v>4000.00000000101</c:v>
                </c:pt>
                <c:pt idx="8168">
                  <c:v>3999.99999999805</c:v>
                </c:pt>
                <c:pt idx="8169">
                  <c:v>4000.0000000001801</c:v>
                </c:pt>
                <c:pt idx="8170">
                  <c:v>4000.0000000044402</c:v>
                </c:pt>
                <c:pt idx="8171">
                  <c:v>3999.9999999961701</c:v>
                </c:pt>
                <c:pt idx="8172">
                  <c:v>3999.9999999994502</c:v>
                </c:pt>
                <c:pt idx="8173">
                  <c:v>4000.0000000025998</c:v>
                </c:pt>
                <c:pt idx="8174">
                  <c:v>3999.9999999977499</c:v>
                </c:pt>
                <c:pt idx="8175">
                  <c:v>3999.9999999995398</c:v>
                </c:pt>
                <c:pt idx="8176">
                  <c:v>4000.0000000018399</c:v>
                </c:pt>
                <c:pt idx="8177">
                  <c:v>4000.0000000005998</c:v>
                </c:pt>
                <c:pt idx="8178">
                  <c:v>3999.9999999996799</c:v>
                </c:pt>
                <c:pt idx="8179">
                  <c:v>4000.0000000008999</c:v>
                </c:pt>
                <c:pt idx="8180">
                  <c:v>3999.99999999385</c:v>
                </c:pt>
                <c:pt idx="8181">
                  <c:v>4000.0000000025598</c:v>
                </c:pt>
                <c:pt idx="8182">
                  <c:v>4000.0000000038699</c:v>
                </c:pt>
                <c:pt idx="8183">
                  <c:v>3999.9999999975398</c:v>
                </c:pt>
                <c:pt idx="8184">
                  <c:v>3999.9999999993802</c:v>
                </c:pt>
                <c:pt idx="8185">
                  <c:v>4000.0000000015498</c:v>
                </c:pt>
                <c:pt idx="8186">
                  <c:v>4000.00000000006</c:v>
                </c:pt>
                <c:pt idx="8187">
                  <c:v>4000.0000000006098</c:v>
                </c:pt>
                <c:pt idx="8188">
                  <c:v>3999.9999999977599</c:v>
                </c:pt>
                <c:pt idx="8189">
                  <c:v>4000.0000000018499</c:v>
                </c:pt>
                <c:pt idx="8190">
                  <c:v>3999.99999999995</c:v>
                </c:pt>
                <c:pt idx="8191">
                  <c:v>3999.9999999992801</c:v>
                </c:pt>
                <c:pt idx="8192">
                  <c:v>4000.00000000101</c:v>
                </c:pt>
                <c:pt idx="8193">
                  <c:v>3999.9999999995898</c:v>
                </c:pt>
                <c:pt idx="8194">
                  <c:v>4000.00000000206</c:v>
                </c:pt>
                <c:pt idx="8195">
                  <c:v>3999.9999999993702</c:v>
                </c:pt>
                <c:pt idx="8196">
                  <c:v>3999.99999999904</c:v>
                </c:pt>
                <c:pt idx="8197">
                  <c:v>4000.000000002</c:v>
                </c:pt>
                <c:pt idx="8198">
                  <c:v>4000.0000000016398</c:v>
                </c:pt>
                <c:pt idx="8199">
                  <c:v>3999.9999999941201</c:v>
                </c:pt>
                <c:pt idx="8200">
                  <c:v>4000.0000000026998</c:v>
                </c:pt>
                <c:pt idx="8201">
                  <c:v>3999.99999999688</c:v>
                </c:pt>
                <c:pt idx="8202">
                  <c:v>3999.9999999991801</c:v>
                </c:pt>
                <c:pt idx="8203">
                  <c:v>4000.0000000023001</c:v>
                </c:pt>
                <c:pt idx="8204">
                  <c:v>4000.0000000029499</c:v>
                </c:pt>
                <c:pt idx="8205">
                  <c:v>3999.9999999972501</c:v>
                </c:pt>
                <c:pt idx="8206">
                  <c:v>3999.99999999993</c:v>
                </c:pt>
                <c:pt idx="8207">
                  <c:v>3999.9999999988399</c:v>
                </c:pt>
                <c:pt idx="8208">
                  <c:v>4000.0000000018499</c:v>
                </c:pt>
                <c:pt idx="8209">
                  <c:v>3999.99999999901</c:v>
                </c:pt>
                <c:pt idx="8210">
                  <c:v>4000.0000000023101</c:v>
                </c:pt>
                <c:pt idx="8211">
                  <c:v>3999.9999999976499</c:v>
                </c:pt>
                <c:pt idx="8212">
                  <c:v>3999.999999999</c:v>
                </c:pt>
                <c:pt idx="8213">
                  <c:v>4000.0000000007399</c:v>
                </c:pt>
                <c:pt idx="8214">
                  <c:v>4000.0000000022501</c:v>
                </c:pt>
                <c:pt idx="8215">
                  <c:v>3999.9999999982801</c:v>
                </c:pt>
                <c:pt idx="8216">
                  <c:v>4000.0000000019099</c:v>
                </c:pt>
                <c:pt idx="8217">
                  <c:v>3999.9999999994302</c:v>
                </c:pt>
                <c:pt idx="8218">
                  <c:v>3999.99999999902</c:v>
                </c:pt>
                <c:pt idx="8219">
                  <c:v>3999.9999999997699</c:v>
                </c:pt>
                <c:pt idx="8220">
                  <c:v>3999.99999999999</c:v>
                </c:pt>
                <c:pt idx="8221">
                  <c:v>4000.0000000002801</c:v>
                </c:pt>
                <c:pt idx="8222">
                  <c:v>4000.0000000005002</c:v>
                </c:pt>
                <c:pt idx="8223">
                  <c:v>4000.0000000004702</c:v>
                </c:pt>
                <c:pt idx="8224">
                  <c:v>4000.0000000023301</c:v>
                </c:pt>
                <c:pt idx="8225">
                  <c:v>3999.9999999966599</c:v>
                </c:pt>
                <c:pt idx="8226">
                  <c:v>3999.9999999984402</c:v>
                </c:pt>
                <c:pt idx="8227">
                  <c:v>4000.0000000019199</c:v>
                </c:pt>
                <c:pt idx="8228">
                  <c:v>3999.9999999995798</c:v>
                </c:pt>
                <c:pt idx="8229">
                  <c:v>3999.99999999907</c:v>
                </c:pt>
                <c:pt idx="8230">
                  <c:v>4000.0000000044602</c:v>
                </c:pt>
                <c:pt idx="8231">
                  <c:v>3999.9999999993302</c:v>
                </c:pt>
                <c:pt idx="8232">
                  <c:v>3999.9999999961801</c:v>
                </c:pt>
                <c:pt idx="8233">
                  <c:v>4000.0000000043101</c:v>
                </c:pt>
                <c:pt idx="8234">
                  <c:v>3999.9999999934398</c:v>
                </c:pt>
                <c:pt idx="8235">
                  <c:v>4000.0000000034502</c:v>
                </c:pt>
                <c:pt idx="8236">
                  <c:v>4000.0000000015002</c:v>
                </c:pt>
                <c:pt idx="8237">
                  <c:v>3999.99999999899</c:v>
                </c:pt>
                <c:pt idx="8238">
                  <c:v>4000.0000000003902</c:v>
                </c:pt>
                <c:pt idx="8239">
                  <c:v>3999.9999999972601</c:v>
                </c:pt>
                <c:pt idx="8240">
                  <c:v>4000.00000000092</c:v>
                </c:pt>
                <c:pt idx="8241">
                  <c:v>3999.9999999991201</c:v>
                </c:pt>
                <c:pt idx="8242">
                  <c:v>4000.0000000032601</c:v>
                </c:pt>
                <c:pt idx="8243">
                  <c:v>4000.0000000004502</c:v>
                </c:pt>
                <c:pt idx="8244">
                  <c:v>4000.0000000003502</c:v>
                </c:pt>
                <c:pt idx="8245">
                  <c:v>3999.9999999962502</c:v>
                </c:pt>
                <c:pt idx="8246">
                  <c:v>3999.9999999987499</c:v>
                </c:pt>
                <c:pt idx="8247">
                  <c:v>4000.0000000034902</c:v>
                </c:pt>
                <c:pt idx="8248">
                  <c:v>3999.9999999980901</c:v>
                </c:pt>
                <c:pt idx="8249">
                  <c:v>3999.99999999989</c:v>
                </c:pt>
                <c:pt idx="8250">
                  <c:v>4000.00000000009</c:v>
                </c:pt>
                <c:pt idx="8251">
                  <c:v>4000.0000000032001</c:v>
                </c:pt>
                <c:pt idx="8252">
                  <c:v>4000.0000000004902</c:v>
                </c:pt>
                <c:pt idx="8253">
                  <c:v>3999.9999999950501</c:v>
                </c:pt>
                <c:pt idx="8254">
                  <c:v>4000.0000000005298</c:v>
                </c:pt>
                <c:pt idx="8255">
                  <c:v>4000.0000000014502</c:v>
                </c:pt>
                <c:pt idx="8256">
                  <c:v>4000.0000000012801</c:v>
                </c:pt>
                <c:pt idx="8257">
                  <c:v>3999.9999999960601</c:v>
                </c:pt>
                <c:pt idx="8258">
                  <c:v>4000.0000000035302</c:v>
                </c:pt>
                <c:pt idx="8259">
                  <c:v>3999.9999999996799</c:v>
                </c:pt>
                <c:pt idx="8260">
                  <c:v>4000.0000000022801</c:v>
                </c:pt>
                <c:pt idx="8261">
                  <c:v>3999.9999999940901</c:v>
                </c:pt>
                <c:pt idx="8262">
                  <c:v>4000.00000000408</c:v>
                </c:pt>
                <c:pt idx="8263">
                  <c:v>3999.9999999968099</c:v>
                </c:pt>
                <c:pt idx="8264">
                  <c:v>4000.0000000026798</c:v>
                </c:pt>
                <c:pt idx="8265">
                  <c:v>3999.99999999888</c:v>
                </c:pt>
                <c:pt idx="8266">
                  <c:v>4000.0000000023201</c:v>
                </c:pt>
                <c:pt idx="8267">
                  <c:v>4000.00000000095</c:v>
                </c:pt>
                <c:pt idx="8268">
                  <c:v>3999.9999999983602</c:v>
                </c:pt>
                <c:pt idx="8269">
                  <c:v>4000.00000000111</c:v>
                </c:pt>
                <c:pt idx="8270">
                  <c:v>3999.9999999987999</c:v>
                </c:pt>
                <c:pt idx="8271">
                  <c:v>4000.0000000004802</c:v>
                </c:pt>
                <c:pt idx="8272">
                  <c:v>3999.99999999993</c:v>
                </c:pt>
                <c:pt idx="8273">
                  <c:v>3999.99999999806</c:v>
                </c:pt>
                <c:pt idx="8274">
                  <c:v>4000.0000000007299</c:v>
                </c:pt>
                <c:pt idx="8275">
                  <c:v>4000.0000000005198</c:v>
                </c:pt>
                <c:pt idx="8276">
                  <c:v>3999.9999999986298</c:v>
                </c:pt>
                <c:pt idx="8277">
                  <c:v>4000.0000000009099</c:v>
                </c:pt>
                <c:pt idx="8278">
                  <c:v>3999.9999999984798</c:v>
                </c:pt>
                <c:pt idx="8279">
                  <c:v>4000.0000000049599</c:v>
                </c:pt>
                <c:pt idx="8280">
                  <c:v>3999.9999999955298</c:v>
                </c:pt>
                <c:pt idx="8281">
                  <c:v>4000.0000000028899</c:v>
                </c:pt>
                <c:pt idx="8282">
                  <c:v>3999.9999999997699</c:v>
                </c:pt>
                <c:pt idx="8283">
                  <c:v>3999.99999999789</c:v>
                </c:pt>
                <c:pt idx="8284">
                  <c:v>4000.0000000023501</c:v>
                </c:pt>
                <c:pt idx="8285">
                  <c:v>4000.0000000004302</c:v>
                </c:pt>
                <c:pt idx="8286">
                  <c:v>3999.9999999980801</c:v>
                </c:pt>
                <c:pt idx="8287">
                  <c:v>3999.9999999987299</c:v>
                </c:pt>
                <c:pt idx="8288">
                  <c:v>4000.0000000019199</c:v>
                </c:pt>
                <c:pt idx="8289">
                  <c:v>3999.9999999977499</c:v>
                </c:pt>
                <c:pt idx="8290">
                  <c:v>3999.9999999992301</c:v>
                </c:pt>
                <c:pt idx="8291">
                  <c:v>4000.0000000044001</c:v>
                </c:pt>
                <c:pt idx="8292">
                  <c:v>3999.99999999785</c:v>
                </c:pt>
                <c:pt idx="8293">
                  <c:v>3999.9999999997399</c:v>
                </c:pt>
                <c:pt idx="8294">
                  <c:v>4000.0000000014402</c:v>
                </c:pt>
                <c:pt idx="8295">
                  <c:v>3999.9999999966999</c:v>
                </c:pt>
                <c:pt idx="8296">
                  <c:v>4000.00000000303</c:v>
                </c:pt>
                <c:pt idx="8297">
                  <c:v>4000.0000000014802</c:v>
                </c:pt>
                <c:pt idx="8298">
                  <c:v>3999.9999999966499</c:v>
                </c:pt>
                <c:pt idx="8299">
                  <c:v>4000.0000000028299</c:v>
                </c:pt>
                <c:pt idx="8300">
                  <c:v>3999.99999999688</c:v>
                </c:pt>
                <c:pt idx="8301">
                  <c:v>4000.0000000006398</c:v>
                </c:pt>
                <c:pt idx="8302">
                  <c:v>3999.9999999975198</c:v>
                </c:pt>
                <c:pt idx="8303">
                  <c:v>3999.9999999998799</c:v>
                </c:pt>
                <c:pt idx="8304">
                  <c:v>4000.0000000022101</c:v>
                </c:pt>
                <c:pt idx="8305">
                  <c:v>3999.9999999988599</c:v>
                </c:pt>
                <c:pt idx="8306">
                  <c:v>4000.0000000037298</c:v>
                </c:pt>
                <c:pt idx="8307">
                  <c:v>3999.9999999974598</c:v>
                </c:pt>
                <c:pt idx="8308">
                  <c:v>3999.9999999997399</c:v>
                </c:pt>
                <c:pt idx="8309">
                  <c:v>4000.0000000013001</c:v>
                </c:pt>
                <c:pt idx="8310">
                  <c:v>4000.0000000002601</c:v>
                </c:pt>
                <c:pt idx="8311">
                  <c:v>4000.0000000016598</c:v>
                </c:pt>
                <c:pt idx="8312">
                  <c:v>3999.9999999978299</c:v>
                </c:pt>
                <c:pt idx="8313">
                  <c:v>4000.00000000101</c:v>
                </c:pt>
                <c:pt idx="8314">
                  <c:v>3999.9999999997899</c:v>
                </c:pt>
                <c:pt idx="8315">
                  <c:v>4000.0000000005798</c:v>
                </c:pt>
                <c:pt idx="8316">
                  <c:v>3999.9999999976799</c:v>
                </c:pt>
                <c:pt idx="8317">
                  <c:v>4000.0000000013501</c:v>
                </c:pt>
                <c:pt idx="8318">
                  <c:v>3999.9999999987299</c:v>
                </c:pt>
                <c:pt idx="8319">
                  <c:v>4000.0000000014802</c:v>
                </c:pt>
                <c:pt idx="8320">
                  <c:v>3999.9999999997099</c:v>
                </c:pt>
                <c:pt idx="8321">
                  <c:v>4000.0000000026098</c:v>
                </c:pt>
                <c:pt idx="8322">
                  <c:v>3999.9999999953202</c:v>
                </c:pt>
                <c:pt idx="8323">
                  <c:v>4000.0000000004502</c:v>
                </c:pt>
                <c:pt idx="8324">
                  <c:v>4000.0000000011801</c:v>
                </c:pt>
                <c:pt idx="8325">
                  <c:v>3999.9999999956699</c:v>
                </c:pt>
                <c:pt idx="8326">
                  <c:v>4000.0000000061</c:v>
                </c:pt>
                <c:pt idx="8327">
                  <c:v>3999.9999999984898</c:v>
                </c:pt>
                <c:pt idx="8328">
                  <c:v>4000.0000000039399</c:v>
                </c:pt>
                <c:pt idx="8329">
                  <c:v>3999.9999999952402</c:v>
                </c:pt>
                <c:pt idx="8330">
                  <c:v>4000.0000000016398</c:v>
                </c:pt>
                <c:pt idx="8331">
                  <c:v>3999.99999999905</c:v>
                </c:pt>
                <c:pt idx="8332">
                  <c:v>4000.0000000014202</c:v>
                </c:pt>
                <c:pt idx="8333">
                  <c:v>4000.0000000005598</c:v>
                </c:pt>
                <c:pt idx="8334">
                  <c:v>4000.00000000003</c:v>
                </c:pt>
                <c:pt idx="8335">
                  <c:v>3999.99999999897</c:v>
                </c:pt>
                <c:pt idx="8336">
                  <c:v>3999.9999999963802</c:v>
                </c:pt>
                <c:pt idx="8337">
                  <c:v>4000.000000003</c:v>
                </c:pt>
                <c:pt idx="8338">
                  <c:v>3999.9999999985498</c:v>
                </c:pt>
                <c:pt idx="8339">
                  <c:v>4000.0000000013902</c:v>
                </c:pt>
                <c:pt idx="8340">
                  <c:v>3999.99999999992</c:v>
                </c:pt>
                <c:pt idx="8341">
                  <c:v>3999.99999999801</c:v>
                </c:pt>
                <c:pt idx="8342">
                  <c:v>4000.0000000022501</c:v>
                </c:pt>
                <c:pt idx="8343">
                  <c:v>4000.0000000001501</c:v>
                </c:pt>
                <c:pt idx="8344">
                  <c:v>4000.0000000021901</c:v>
                </c:pt>
                <c:pt idx="8345">
                  <c:v>3999.9999999983302</c:v>
                </c:pt>
                <c:pt idx="8346">
                  <c:v>3999.9999999994302</c:v>
                </c:pt>
                <c:pt idx="8347">
                  <c:v>4000.0000000013201</c:v>
                </c:pt>
                <c:pt idx="8348">
                  <c:v>3999.9999999982301</c:v>
                </c:pt>
                <c:pt idx="8349">
                  <c:v>4000.0000000001501</c:v>
                </c:pt>
                <c:pt idx="8350">
                  <c:v>3999.9999999999</c:v>
                </c:pt>
                <c:pt idx="8351">
                  <c:v>4000.0000000017399</c:v>
                </c:pt>
                <c:pt idx="8352">
                  <c:v>3999.9999999995398</c:v>
                </c:pt>
                <c:pt idx="8353">
                  <c:v>3999.99999999803</c:v>
                </c:pt>
                <c:pt idx="8354">
                  <c:v>4000.00000000105</c:v>
                </c:pt>
                <c:pt idx="8355">
                  <c:v>3999.9999999996298</c:v>
                </c:pt>
                <c:pt idx="8356">
                  <c:v>4000.0000000015398</c:v>
                </c:pt>
                <c:pt idx="8357">
                  <c:v>3999.9999999972001</c:v>
                </c:pt>
                <c:pt idx="8358">
                  <c:v>4000.00000000093</c:v>
                </c:pt>
                <c:pt idx="8359">
                  <c:v>4000.0000000011801</c:v>
                </c:pt>
                <c:pt idx="8360">
                  <c:v>3999.99999999999</c:v>
                </c:pt>
                <c:pt idx="8361">
                  <c:v>4000.0000000017799</c:v>
                </c:pt>
                <c:pt idx="8362">
                  <c:v>3999.9999999973802</c:v>
                </c:pt>
                <c:pt idx="8363">
                  <c:v>3999.9999999991401</c:v>
                </c:pt>
                <c:pt idx="8364">
                  <c:v>4000.00000000098</c:v>
                </c:pt>
                <c:pt idx="8365">
                  <c:v>3999.9999999987599</c:v>
                </c:pt>
                <c:pt idx="8366">
                  <c:v>4000.0000000016898</c:v>
                </c:pt>
                <c:pt idx="8367">
                  <c:v>3999.9999999989</c:v>
                </c:pt>
                <c:pt idx="8368">
                  <c:v>4000.0000000024002</c:v>
                </c:pt>
                <c:pt idx="8369">
                  <c:v>4000.00000000011</c:v>
                </c:pt>
                <c:pt idx="8370">
                  <c:v>4000.0000000011901</c:v>
                </c:pt>
                <c:pt idx="8371">
                  <c:v>3999.99999999896</c:v>
                </c:pt>
                <c:pt idx="8372">
                  <c:v>3999.9999999960401</c:v>
                </c:pt>
                <c:pt idx="8373">
                  <c:v>3999.9999999994898</c:v>
                </c:pt>
                <c:pt idx="8374">
                  <c:v>4000.0000000028999</c:v>
                </c:pt>
                <c:pt idx="8375">
                  <c:v>3999.9999999985298</c:v>
                </c:pt>
                <c:pt idx="8376">
                  <c:v>3999.9999999998699</c:v>
                </c:pt>
                <c:pt idx="8377">
                  <c:v>4000.0000000013902</c:v>
                </c:pt>
                <c:pt idx="8378">
                  <c:v>3999.9999999991901</c:v>
                </c:pt>
                <c:pt idx="8379">
                  <c:v>4000.00000000113</c:v>
                </c:pt>
                <c:pt idx="8380">
                  <c:v>3999.9999999988199</c:v>
                </c:pt>
                <c:pt idx="8381">
                  <c:v>4000.0000000016098</c:v>
                </c:pt>
                <c:pt idx="8382">
                  <c:v>3999.9999999996498</c:v>
                </c:pt>
                <c:pt idx="8383">
                  <c:v>4000.00000000003</c:v>
                </c:pt>
                <c:pt idx="8384">
                  <c:v>4000.0000000004102</c:v>
                </c:pt>
                <c:pt idx="8385">
                  <c:v>3999.9999999983502</c:v>
                </c:pt>
                <c:pt idx="8386">
                  <c:v>4000.0000000001201</c:v>
                </c:pt>
                <c:pt idx="8387">
                  <c:v>4000.0000000017199</c:v>
                </c:pt>
                <c:pt idx="8388">
                  <c:v>3999.9999999961701</c:v>
                </c:pt>
                <c:pt idx="8389">
                  <c:v>4000.0000000032301</c:v>
                </c:pt>
                <c:pt idx="8390">
                  <c:v>4000.0000000005102</c:v>
                </c:pt>
                <c:pt idx="8391">
                  <c:v>3999.99999999689</c:v>
                </c:pt>
                <c:pt idx="8392">
                  <c:v>4000.0000000007499</c:v>
                </c:pt>
                <c:pt idx="8393">
                  <c:v>4000.0000000015798</c:v>
                </c:pt>
                <c:pt idx="8394">
                  <c:v>4000.0000000005898</c:v>
                </c:pt>
                <c:pt idx="8395">
                  <c:v>3999.99999999699</c:v>
                </c:pt>
                <c:pt idx="8396">
                  <c:v>4000.0000000011</c:v>
                </c:pt>
                <c:pt idx="8397">
                  <c:v>4000.0000000003201</c:v>
                </c:pt>
                <c:pt idx="8398">
                  <c:v>4000.0000000003702</c:v>
                </c:pt>
                <c:pt idx="8399">
                  <c:v>4000.0000000016098</c:v>
                </c:pt>
                <c:pt idx="8400">
                  <c:v>3999.9999999965698</c:v>
                </c:pt>
                <c:pt idx="8401">
                  <c:v>4000.0000000004602</c:v>
                </c:pt>
                <c:pt idx="8402">
                  <c:v>4000.00000000197</c:v>
                </c:pt>
                <c:pt idx="8403">
                  <c:v>3999.9999999995498</c:v>
                </c:pt>
                <c:pt idx="8404">
                  <c:v>3999.9999999993402</c:v>
                </c:pt>
                <c:pt idx="8405">
                  <c:v>4000.00000000303</c:v>
                </c:pt>
                <c:pt idx="8406">
                  <c:v>3999.9999999983202</c:v>
                </c:pt>
                <c:pt idx="8407">
                  <c:v>4000.0000000012201</c:v>
                </c:pt>
                <c:pt idx="8408">
                  <c:v>3999.9999999974698</c:v>
                </c:pt>
                <c:pt idx="8409">
                  <c:v>4000.0000000035102</c:v>
                </c:pt>
                <c:pt idx="8410">
                  <c:v>3999.9999999933698</c:v>
                </c:pt>
                <c:pt idx="8411">
                  <c:v>4000.0000000047198</c:v>
                </c:pt>
                <c:pt idx="8412">
                  <c:v>4000.0000000012301</c:v>
                </c:pt>
                <c:pt idx="8413">
                  <c:v>3999.9999999947399</c:v>
                </c:pt>
                <c:pt idx="8414">
                  <c:v>4000.0000000025998</c:v>
                </c:pt>
                <c:pt idx="8415">
                  <c:v>4000.0000000004002</c:v>
                </c:pt>
                <c:pt idx="8416">
                  <c:v>4000.0000000018799</c:v>
                </c:pt>
                <c:pt idx="8417">
                  <c:v>3999.99999999599</c:v>
                </c:pt>
                <c:pt idx="8418">
                  <c:v>4000.0000000001901</c:v>
                </c:pt>
                <c:pt idx="8419">
                  <c:v>4000.0000000001601</c:v>
                </c:pt>
                <c:pt idx="8420">
                  <c:v>3999.9999999997199</c:v>
                </c:pt>
                <c:pt idx="8421">
                  <c:v>4000.00000000103</c:v>
                </c:pt>
                <c:pt idx="8422">
                  <c:v>3999.9999999987199</c:v>
                </c:pt>
                <c:pt idx="8423">
                  <c:v>4000.00000000313</c:v>
                </c:pt>
                <c:pt idx="8424">
                  <c:v>3999.9999999985598</c:v>
                </c:pt>
                <c:pt idx="8425">
                  <c:v>4000.0000000022401</c:v>
                </c:pt>
                <c:pt idx="8426">
                  <c:v>3999.9999999961101</c:v>
                </c:pt>
                <c:pt idx="8427">
                  <c:v>4000.00000000002</c:v>
                </c:pt>
                <c:pt idx="8428">
                  <c:v>4000.0000000029299</c:v>
                </c:pt>
                <c:pt idx="8429">
                  <c:v>3999.9999999976098</c:v>
                </c:pt>
                <c:pt idx="8430">
                  <c:v>4000.0000000033101</c:v>
                </c:pt>
                <c:pt idx="8431">
                  <c:v>3999.9999999982001</c:v>
                </c:pt>
                <c:pt idx="8432">
                  <c:v>4000.0000000006498</c:v>
                </c:pt>
                <c:pt idx="8433">
                  <c:v>3999.9999999988599</c:v>
                </c:pt>
                <c:pt idx="8434">
                  <c:v>4000.0000000011601</c:v>
                </c:pt>
                <c:pt idx="8435">
                  <c:v>3999.99999999989</c:v>
                </c:pt>
                <c:pt idx="8436">
                  <c:v>4000.00000000093</c:v>
                </c:pt>
                <c:pt idx="8437">
                  <c:v>3999.99999999992</c:v>
                </c:pt>
                <c:pt idx="8438">
                  <c:v>3999.9999999976999</c:v>
                </c:pt>
                <c:pt idx="8439">
                  <c:v>4000.0000000024102</c:v>
                </c:pt>
                <c:pt idx="8440">
                  <c:v>4000.0000000018899</c:v>
                </c:pt>
                <c:pt idx="8441">
                  <c:v>3999.999999996</c:v>
                </c:pt>
                <c:pt idx="8442">
                  <c:v>4000.0000000001701</c:v>
                </c:pt>
                <c:pt idx="8443">
                  <c:v>4000.0000000005598</c:v>
                </c:pt>
                <c:pt idx="8444">
                  <c:v>3999.99999999806</c:v>
                </c:pt>
                <c:pt idx="8445">
                  <c:v>4000.00000000517</c:v>
                </c:pt>
                <c:pt idx="8446">
                  <c:v>3999.9999999986098</c:v>
                </c:pt>
                <c:pt idx="8447">
                  <c:v>3999.9999999975898</c:v>
                </c:pt>
                <c:pt idx="8448">
                  <c:v>4000.0000000018099</c:v>
                </c:pt>
                <c:pt idx="8449">
                  <c:v>3999.9999999987099</c:v>
                </c:pt>
                <c:pt idx="8450">
                  <c:v>3999.9999999993502</c:v>
                </c:pt>
                <c:pt idx="8451">
                  <c:v>4000.0000000007899</c:v>
                </c:pt>
                <c:pt idx="8452">
                  <c:v>3999.9999999984202</c:v>
                </c:pt>
                <c:pt idx="8453">
                  <c:v>4000.0000000028999</c:v>
                </c:pt>
                <c:pt idx="8454">
                  <c:v>3999.99999999594</c:v>
                </c:pt>
                <c:pt idx="8455">
                  <c:v>4000.0000000049299</c:v>
                </c:pt>
                <c:pt idx="8456">
                  <c:v>3999.9999999994702</c:v>
                </c:pt>
                <c:pt idx="8457">
                  <c:v>3999.99999999803</c:v>
                </c:pt>
                <c:pt idx="8458">
                  <c:v>4000.0000000014702</c:v>
                </c:pt>
                <c:pt idx="8459">
                  <c:v>4000.0000000011501</c:v>
                </c:pt>
                <c:pt idx="8460">
                  <c:v>3999.9999999993402</c:v>
                </c:pt>
                <c:pt idx="8461">
                  <c:v>4000.0000000012101</c:v>
                </c:pt>
                <c:pt idx="8462">
                  <c:v>3999.9999999972401</c:v>
                </c:pt>
                <c:pt idx="8463">
                  <c:v>4000.0000000015898</c:v>
                </c:pt>
                <c:pt idx="8464">
                  <c:v>3999.9999999992701</c:v>
                </c:pt>
                <c:pt idx="8465">
                  <c:v>3999.9999999998099</c:v>
                </c:pt>
                <c:pt idx="8466">
                  <c:v>3999.9999999967199</c:v>
                </c:pt>
                <c:pt idx="8467">
                  <c:v>4000.0000000018599</c:v>
                </c:pt>
                <c:pt idx="8468">
                  <c:v>4000.0000000003001</c:v>
                </c:pt>
                <c:pt idx="8469">
                  <c:v>4000.0000000006999</c:v>
                </c:pt>
                <c:pt idx="8470">
                  <c:v>3999.9999999973402</c:v>
                </c:pt>
                <c:pt idx="8471">
                  <c:v>4000.0000000057998</c:v>
                </c:pt>
                <c:pt idx="8472">
                  <c:v>3999.99999999697</c:v>
                </c:pt>
                <c:pt idx="8473">
                  <c:v>3999.9999999995498</c:v>
                </c:pt>
                <c:pt idx="8474">
                  <c:v>4000.0000000004802</c:v>
                </c:pt>
                <c:pt idx="8475">
                  <c:v>3999.9999999997399</c:v>
                </c:pt>
                <c:pt idx="8476">
                  <c:v>4000.0000000018099</c:v>
                </c:pt>
                <c:pt idx="8477">
                  <c:v>3999.9999999962401</c:v>
                </c:pt>
                <c:pt idx="8478">
                  <c:v>3999.9999999965598</c:v>
                </c:pt>
                <c:pt idx="8479">
                  <c:v>4000.00000000413</c:v>
                </c:pt>
                <c:pt idx="8480">
                  <c:v>4000.0000000008099</c:v>
                </c:pt>
                <c:pt idx="8481">
                  <c:v>4000.0000000003201</c:v>
                </c:pt>
                <c:pt idx="8482">
                  <c:v>3999.9999999996999</c:v>
                </c:pt>
                <c:pt idx="8483">
                  <c:v>4000.0000000008199</c:v>
                </c:pt>
                <c:pt idx="8484">
                  <c:v>4000.0000000007499</c:v>
                </c:pt>
                <c:pt idx="8485">
                  <c:v>4000.00000000106</c:v>
                </c:pt>
                <c:pt idx="8486">
                  <c:v>3999.99999999995</c:v>
                </c:pt>
                <c:pt idx="8487">
                  <c:v>4000.0000000003902</c:v>
                </c:pt>
                <c:pt idx="8488">
                  <c:v>3999.9999999974402</c:v>
                </c:pt>
                <c:pt idx="8489">
                  <c:v>3999.9999999997699</c:v>
                </c:pt>
                <c:pt idx="8490">
                  <c:v>4000.0000000013702</c:v>
                </c:pt>
                <c:pt idx="8491">
                  <c:v>3999.9999999997999</c:v>
                </c:pt>
                <c:pt idx="8492">
                  <c:v>4000.0000000004902</c:v>
                </c:pt>
                <c:pt idx="8493">
                  <c:v>3999.9999999967599</c:v>
                </c:pt>
                <c:pt idx="8494">
                  <c:v>3999.9999999996098</c:v>
                </c:pt>
                <c:pt idx="8495">
                  <c:v>4000.0000000015302</c:v>
                </c:pt>
                <c:pt idx="8496">
                  <c:v>4000.00000000302</c:v>
                </c:pt>
                <c:pt idx="8497">
                  <c:v>3999.9999999963602</c:v>
                </c:pt>
                <c:pt idx="8498">
                  <c:v>3999.9999999998399</c:v>
                </c:pt>
                <c:pt idx="8499">
                  <c:v>4000.0000000016498</c:v>
                </c:pt>
                <c:pt idx="8500">
                  <c:v>3999.9999999971101</c:v>
                </c:pt>
                <c:pt idx="8501">
                  <c:v>4000.00000000202</c:v>
                </c:pt>
                <c:pt idx="8502">
                  <c:v>4000.0000000004002</c:v>
                </c:pt>
                <c:pt idx="8503">
                  <c:v>3999.9999999988599</c:v>
                </c:pt>
                <c:pt idx="8504">
                  <c:v>4000.0000000005398</c:v>
                </c:pt>
                <c:pt idx="8505">
                  <c:v>4000.00000000112</c:v>
                </c:pt>
                <c:pt idx="8506">
                  <c:v>3999.9999999981001</c:v>
                </c:pt>
                <c:pt idx="8507">
                  <c:v>4000.0000000029099</c:v>
                </c:pt>
                <c:pt idx="8508">
                  <c:v>3999.9999999965198</c:v>
                </c:pt>
                <c:pt idx="8509">
                  <c:v>4000.0000000005002</c:v>
                </c:pt>
                <c:pt idx="8510">
                  <c:v>4000.0000000005002</c:v>
                </c:pt>
                <c:pt idx="8511">
                  <c:v>4000.00000000202</c:v>
                </c:pt>
                <c:pt idx="8512">
                  <c:v>3999.9999999994502</c:v>
                </c:pt>
                <c:pt idx="8513">
                  <c:v>4000.0000000007799</c:v>
                </c:pt>
                <c:pt idx="8514">
                  <c:v>3999.9999999964798</c:v>
                </c:pt>
                <c:pt idx="8515">
                  <c:v>4000.0000000022901</c:v>
                </c:pt>
                <c:pt idx="8516">
                  <c:v>4000.0000000025302</c:v>
                </c:pt>
                <c:pt idx="8517">
                  <c:v>3999.9999999981701</c:v>
                </c:pt>
                <c:pt idx="8518">
                  <c:v>3999.9999999999</c:v>
                </c:pt>
                <c:pt idx="8519">
                  <c:v>3999.9999999988199</c:v>
                </c:pt>
                <c:pt idx="8520">
                  <c:v>4000.0000000015698</c:v>
                </c:pt>
                <c:pt idx="8521">
                  <c:v>4000.0000000002501</c:v>
                </c:pt>
                <c:pt idx="8522">
                  <c:v>3999.9999999998599</c:v>
                </c:pt>
                <c:pt idx="8523">
                  <c:v>3999.99999999798</c:v>
                </c:pt>
                <c:pt idx="8524">
                  <c:v>3999.9999999988099</c:v>
                </c:pt>
                <c:pt idx="8525">
                  <c:v>4000.0000000024602</c:v>
                </c:pt>
                <c:pt idx="8526">
                  <c:v>3999.9999999984302</c:v>
                </c:pt>
                <c:pt idx="8527">
                  <c:v>4000.00000000005</c:v>
                </c:pt>
                <c:pt idx="8528">
                  <c:v>4000.00000000317</c:v>
                </c:pt>
                <c:pt idx="8529">
                  <c:v>3999.9999999967699</c:v>
                </c:pt>
                <c:pt idx="8530">
                  <c:v>4000.0000000016598</c:v>
                </c:pt>
                <c:pt idx="8531">
                  <c:v>3999.9999999982201</c:v>
                </c:pt>
                <c:pt idx="8532">
                  <c:v>3999.9999999996699</c:v>
                </c:pt>
                <c:pt idx="8533">
                  <c:v>3999.9999999987399</c:v>
                </c:pt>
                <c:pt idx="8534">
                  <c:v>4000.0000000027799</c:v>
                </c:pt>
                <c:pt idx="8535">
                  <c:v>4000.0000000026198</c:v>
                </c:pt>
                <c:pt idx="8536">
                  <c:v>4000.0000000001401</c:v>
                </c:pt>
                <c:pt idx="8537">
                  <c:v>3999.9999999976599</c:v>
                </c:pt>
                <c:pt idx="8538">
                  <c:v>3999.9999999996598</c:v>
                </c:pt>
                <c:pt idx="8539">
                  <c:v>3999.9999999994402</c:v>
                </c:pt>
                <c:pt idx="8540">
                  <c:v>4000.0000000002201</c:v>
                </c:pt>
                <c:pt idx="8541">
                  <c:v>4000.0000000001401</c:v>
                </c:pt>
                <c:pt idx="8542">
                  <c:v>3999.9999999987499</c:v>
                </c:pt>
                <c:pt idx="8543">
                  <c:v>4000.0000000002701</c:v>
                </c:pt>
                <c:pt idx="8544">
                  <c:v>4000.0000000022601</c:v>
                </c:pt>
                <c:pt idx="8545">
                  <c:v>4000.0000000007899</c:v>
                </c:pt>
                <c:pt idx="8546">
                  <c:v>3999.9999999955799</c:v>
                </c:pt>
                <c:pt idx="8547">
                  <c:v>4000.0000000014002</c:v>
                </c:pt>
                <c:pt idx="8548">
                  <c:v>3999.9999999994202</c:v>
                </c:pt>
                <c:pt idx="8549">
                  <c:v>4000.0000000032901</c:v>
                </c:pt>
                <c:pt idx="8550">
                  <c:v>4000.0000000007799</c:v>
                </c:pt>
                <c:pt idx="8551">
                  <c:v>3999.9999999973602</c:v>
                </c:pt>
                <c:pt idx="8552">
                  <c:v>4000.00000000202</c:v>
                </c:pt>
                <c:pt idx="8553">
                  <c:v>3999.9999999972001</c:v>
                </c:pt>
                <c:pt idx="8554">
                  <c:v>4000.0000000014902</c:v>
                </c:pt>
                <c:pt idx="8555">
                  <c:v>4000.0000000015202</c:v>
                </c:pt>
                <c:pt idx="8556">
                  <c:v>3999.9999999995298</c:v>
                </c:pt>
                <c:pt idx="8557">
                  <c:v>4000.0000000012801</c:v>
                </c:pt>
                <c:pt idx="8558">
                  <c:v>3999.9999999978199</c:v>
                </c:pt>
                <c:pt idx="8559">
                  <c:v>3999.9999999987799</c:v>
                </c:pt>
                <c:pt idx="8560">
                  <c:v>4000.0000000033001</c:v>
                </c:pt>
                <c:pt idx="8561">
                  <c:v>3999.9999999978199</c:v>
                </c:pt>
                <c:pt idx="8562">
                  <c:v>3999.9999999976899</c:v>
                </c:pt>
                <c:pt idx="8563">
                  <c:v>4000.0000000001501</c:v>
                </c:pt>
                <c:pt idx="8564">
                  <c:v>4000.0000000011</c:v>
                </c:pt>
                <c:pt idx="8565">
                  <c:v>4000.0000000015398</c:v>
                </c:pt>
                <c:pt idx="8566">
                  <c:v>3999.9999999983102</c:v>
                </c:pt>
                <c:pt idx="8567">
                  <c:v>4000.0000000026098</c:v>
                </c:pt>
                <c:pt idx="8568">
                  <c:v>3999.9999999987599</c:v>
                </c:pt>
                <c:pt idx="8569">
                  <c:v>4000.00000000093</c:v>
                </c:pt>
                <c:pt idx="8570">
                  <c:v>4000.0000000007299</c:v>
                </c:pt>
                <c:pt idx="8571">
                  <c:v>3999.9999999985498</c:v>
                </c:pt>
                <c:pt idx="8572">
                  <c:v>4000.0000000004502</c:v>
                </c:pt>
                <c:pt idx="8573">
                  <c:v>3999.9999999977599</c:v>
                </c:pt>
                <c:pt idx="8574">
                  <c:v>4000.0000000001801</c:v>
                </c:pt>
                <c:pt idx="8575">
                  <c:v>4000.0000000007499</c:v>
                </c:pt>
                <c:pt idx="8576">
                  <c:v>3999.9999999993502</c:v>
                </c:pt>
                <c:pt idx="8577">
                  <c:v>4000.0000000022201</c:v>
                </c:pt>
                <c:pt idx="8578">
                  <c:v>3999.9999999983702</c:v>
                </c:pt>
                <c:pt idx="8579">
                  <c:v>3999.9999999994102</c:v>
                </c:pt>
                <c:pt idx="8580">
                  <c:v>4000.000000002</c:v>
                </c:pt>
                <c:pt idx="8581">
                  <c:v>3999.9999999964198</c:v>
                </c:pt>
                <c:pt idx="8582">
                  <c:v>4000.00000000213</c:v>
                </c:pt>
                <c:pt idx="8583">
                  <c:v>3999.9999999980801</c:v>
                </c:pt>
                <c:pt idx="8584">
                  <c:v>4000.0000000018499</c:v>
                </c:pt>
                <c:pt idx="8585">
                  <c:v>3999.9999999998699</c:v>
                </c:pt>
                <c:pt idx="8586">
                  <c:v>4000.0000000017299</c:v>
                </c:pt>
                <c:pt idx="8587">
                  <c:v>3999.9999999982101</c:v>
                </c:pt>
                <c:pt idx="8588">
                  <c:v>4000.0000000025402</c:v>
                </c:pt>
                <c:pt idx="8589">
                  <c:v>3999.9999999978199</c:v>
                </c:pt>
                <c:pt idx="8590">
                  <c:v>3999.9999999984698</c:v>
                </c:pt>
                <c:pt idx="8591">
                  <c:v>4000.0000000012101</c:v>
                </c:pt>
                <c:pt idx="8592">
                  <c:v>3999.9999999991101</c:v>
                </c:pt>
                <c:pt idx="8593">
                  <c:v>4000.00000000201</c:v>
                </c:pt>
                <c:pt idx="8594">
                  <c:v>4000.00000000001</c:v>
                </c:pt>
                <c:pt idx="8595">
                  <c:v>3999.9999999995998</c:v>
                </c:pt>
                <c:pt idx="8596">
                  <c:v>3999.9999999997099</c:v>
                </c:pt>
                <c:pt idx="8597">
                  <c:v>3999.99999999806</c:v>
                </c:pt>
                <c:pt idx="8598">
                  <c:v>4000.0000000027098</c:v>
                </c:pt>
                <c:pt idx="8599">
                  <c:v>3999.9999999995298</c:v>
                </c:pt>
                <c:pt idx="8600">
                  <c:v>3999.9999999982401</c:v>
                </c:pt>
                <c:pt idx="8601">
                  <c:v>4000.0000000013601</c:v>
                </c:pt>
                <c:pt idx="8602">
                  <c:v>3999.99999999792</c:v>
                </c:pt>
                <c:pt idx="8603">
                  <c:v>4000.00000000092</c:v>
                </c:pt>
                <c:pt idx="8604">
                  <c:v>4000.0000000015398</c:v>
                </c:pt>
                <c:pt idx="8605">
                  <c:v>4000.0000000015998</c:v>
                </c:pt>
                <c:pt idx="8606">
                  <c:v>3999.99999999589</c:v>
                </c:pt>
                <c:pt idx="8607">
                  <c:v>4000.0000000034702</c:v>
                </c:pt>
                <c:pt idx="8608">
                  <c:v>3999.99999999901</c:v>
                </c:pt>
                <c:pt idx="8609">
                  <c:v>4000.0000000003602</c:v>
                </c:pt>
                <c:pt idx="8610">
                  <c:v>3999.9999999994502</c:v>
                </c:pt>
                <c:pt idx="8611">
                  <c:v>3999.9999999993001</c:v>
                </c:pt>
                <c:pt idx="8612">
                  <c:v>4000.0000000006798</c:v>
                </c:pt>
                <c:pt idx="8613">
                  <c:v>4000.0000000003502</c:v>
                </c:pt>
                <c:pt idx="8614">
                  <c:v>4000.0000000004202</c:v>
                </c:pt>
                <c:pt idx="8615">
                  <c:v>3999.9999999996899</c:v>
                </c:pt>
                <c:pt idx="8616">
                  <c:v>3999.9999999985398</c:v>
                </c:pt>
                <c:pt idx="8617">
                  <c:v>4000.0000000005598</c:v>
                </c:pt>
                <c:pt idx="8618">
                  <c:v>4000.0000000014002</c:v>
                </c:pt>
                <c:pt idx="8619">
                  <c:v>3999.99999999896</c:v>
                </c:pt>
                <c:pt idx="8620">
                  <c:v>3999.9999999993902</c:v>
                </c:pt>
                <c:pt idx="8621">
                  <c:v>4000.00000000112</c:v>
                </c:pt>
                <c:pt idx="8622">
                  <c:v>3999.9999999986899</c:v>
                </c:pt>
                <c:pt idx="8623">
                  <c:v>3999.9999999994602</c:v>
                </c:pt>
                <c:pt idx="8624">
                  <c:v>4000.0000000015102</c:v>
                </c:pt>
                <c:pt idx="8625">
                  <c:v>4000.0000000008999</c:v>
                </c:pt>
                <c:pt idx="8626">
                  <c:v>3999.9999999983702</c:v>
                </c:pt>
                <c:pt idx="8627">
                  <c:v>4000.0000000001901</c:v>
                </c:pt>
                <c:pt idx="8628">
                  <c:v>4000.0000000005102</c:v>
                </c:pt>
                <c:pt idx="8629">
                  <c:v>3999.9999999994302</c:v>
                </c:pt>
                <c:pt idx="8630">
                  <c:v>4000.00000000204</c:v>
                </c:pt>
                <c:pt idx="8631">
                  <c:v>3999.9999999977999</c:v>
                </c:pt>
                <c:pt idx="8632">
                  <c:v>4000.0000000037999</c:v>
                </c:pt>
                <c:pt idx="8633">
                  <c:v>3999.99999999498</c:v>
                </c:pt>
                <c:pt idx="8634">
                  <c:v>4000.0000000009099</c:v>
                </c:pt>
                <c:pt idx="8635">
                  <c:v>4000.0000000013101</c:v>
                </c:pt>
                <c:pt idx="8636">
                  <c:v>3999.9999999987099</c:v>
                </c:pt>
                <c:pt idx="8637">
                  <c:v>4000.0000000007799</c:v>
                </c:pt>
                <c:pt idx="8638">
                  <c:v>4000.0000000008199</c:v>
                </c:pt>
                <c:pt idx="8639">
                  <c:v>3999.9999999997499</c:v>
                </c:pt>
                <c:pt idx="8640">
                  <c:v>3999.9999999996498</c:v>
                </c:pt>
                <c:pt idx="8641">
                  <c:v>3999.9999999993702</c:v>
                </c:pt>
                <c:pt idx="8642">
                  <c:v>4000.0000000048699</c:v>
                </c:pt>
                <c:pt idx="8643">
                  <c:v>3999.9999999950001</c:v>
                </c:pt>
                <c:pt idx="8644">
                  <c:v>4000.0000000019199</c:v>
                </c:pt>
                <c:pt idx="8645">
                  <c:v>3999.9999999977199</c:v>
                </c:pt>
                <c:pt idx="8646">
                  <c:v>4000.0000000008599</c:v>
                </c:pt>
                <c:pt idx="8647">
                  <c:v>3999.9999999995298</c:v>
                </c:pt>
                <c:pt idx="8648">
                  <c:v>4000.00000000112</c:v>
                </c:pt>
                <c:pt idx="8649">
                  <c:v>4000.0000000003402</c:v>
                </c:pt>
                <c:pt idx="8650">
                  <c:v>4000.0000000015698</c:v>
                </c:pt>
                <c:pt idx="8651">
                  <c:v>4000.00000000006</c:v>
                </c:pt>
                <c:pt idx="8652">
                  <c:v>3999.9999999978299</c:v>
                </c:pt>
                <c:pt idx="8653">
                  <c:v>4000.0000000003201</c:v>
                </c:pt>
                <c:pt idx="8654">
                  <c:v>3999.9999999984502</c:v>
                </c:pt>
                <c:pt idx="8655">
                  <c:v>4000.0000000019299</c:v>
                </c:pt>
                <c:pt idx="8656">
                  <c:v>3999.9999999972301</c:v>
                </c:pt>
                <c:pt idx="8657">
                  <c:v>3999.9999999993502</c:v>
                </c:pt>
                <c:pt idx="8658">
                  <c:v>4000.0000000022801</c:v>
                </c:pt>
                <c:pt idx="8659">
                  <c:v>4000.0000000003201</c:v>
                </c:pt>
                <c:pt idx="8660">
                  <c:v>4000.0000000003301</c:v>
                </c:pt>
                <c:pt idx="8661">
                  <c:v>4000.0000000002001</c:v>
                </c:pt>
                <c:pt idx="8662">
                  <c:v>4000.0000000024002</c:v>
                </c:pt>
                <c:pt idx="8663">
                  <c:v>4000.00000000008</c:v>
                </c:pt>
                <c:pt idx="8664">
                  <c:v>3999.9999999970601</c:v>
                </c:pt>
                <c:pt idx="8665">
                  <c:v>3999.9999999993302</c:v>
                </c:pt>
                <c:pt idx="8666">
                  <c:v>4000.0000000008499</c:v>
                </c:pt>
                <c:pt idx="8667">
                  <c:v>3999.9999999992001</c:v>
                </c:pt>
                <c:pt idx="8668">
                  <c:v>4000.00000000005</c:v>
                </c:pt>
                <c:pt idx="8669">
                  <c:v>4000.0000000012401</c:v>
                </c:pt>
                <c:pt idx="8670">
                  <c:v>3999.9999999991001</c:v>
                </c:pt>
                <c:pt idx="8671">
                  <c:v>3999.9999999997299</c:v>
                </c:pt>
                <c:pt idx="8672">
                  <c:v>4000.0000000003502</c:v>
                </c:pt>
                <c:pt idx="8673">
                  <c:v>4000.0000000024602</c:v>
                </c:pt>
                <c:pt idx="8674">
                  <c:v>3999.9999999968099</c:v>
                </c:pt>
                <c:pt idx="8675">
                  <c:v>4000.0000000012701</c:v>
                </c:pt>
                <c:pt idx="8676">
                  <c:v>3999.99999999908</c:v>
                </c:pt>
                <c:pt idx="8677">
                  <c:v>4000.0000000004902</c:v>
                </c:pt>
                <c:pt idx="8678">
                  <c:v>3999.9999999981801</c:v>
                </c:pt>
                <c:pt idx="8679">
                  <c:v>4000.0000000033701</c:v>
                </c:pt>
                <c:pt idx="8680">
                  <c:v>3999.9999999986999</c:v>
                </c:pt>
                <c:pt idx="8681">
                  <c:v>3999.9999999995798</c:v>
                </c:pt>
                <c:pt idx="8682">
                  <c:v>3999.99999999999</c:v>
                </c:pt>
                <c:pt idx="8683">
                  <c:v>4000.0000000005898</c:v>
                </c:pt>
                <c:pt idx="8684">
                  <c:v>3999.9999999985398</c:v>
                </c:pt>
                <c:pt idx="8685">
                  <c:v>4000.0000000001501</c:v>
                </c:pt>
                <c:pt idx="8686">
                  <c:v>4000.0000000008699</c:v>
                </c:pt>
                <c:pt idx="8687">
                  <c:v>3999.99999999888</c:v>
                </c:pt>
                <c:pt idx="8688">
                  <c:v>4000.00000000215</c:v>
                </c:pt>
                <c:pt idx="8689">
                  <c:v>3999.99999999892</c:v>
                </c:pt>
                <c:pt idx="8690">
                  <c:v>3999.9999999987699</c:v>
                </c:pt>
                <c:pt idx="8691">
                  <c:v>3999.9999999997499</c:v>
                </c:pt>
                <c:pt idx="8692">
                  <c:v>3999.9999999983702</c:v>
                </c:pt>
                <c:pt idx="8693">
                  <c:v>3999.9999999993001</c:v>
                </c:pt>
                <c:pt idx="8694">
                  <c:v>4000.0000000008899</c:v>
                </c:pt>
                <c:pt idx="8695">
                  <c:v>4000.0000000019199</c:v>
                </c:pt>
                <c:pt idx="8696">
                  <c:v>4000.0000000005898</c:v>
                </c:pt>
                <c:pt idx="8697">
                  <c:v>3999.9999999995498</c:v>
                </c:pt>
                <c:pt idx="8698">
                  <c:v>4000.0000000005798</c:v>
                </c:pt>
                <c:pt idx="8699">
                  <c:v>4000.0000000006899</c:v>
                </c:pt>
                <c:pt idx="8700">
                  <c:v>4000.0000000002901</c:v>
                </c:pt>
                <c:pt idx="8701">
                  <c:v>3999.9999999992801</c:v>
                </c:pt>
                <c:pt idx="8702">
                  <c:v>3999.9999999975498</c:v>
                </c:pt>
                <c:pt idx="8703">
                  <c:v>4000.0000000036698</c:v>
                </c:pt>
                <c:pt idx="8704">
                  <c:v>4000.0000000018899</c:v>
                </c:pt>
                <c:pt idx="8705">
                  <c:v>3999.9999999956699</c:v>
                </c:pt>
                <c:pt idx="8706">
                  <c:v>3999.9999999993702</c:v>
                </c:pt>
                <c:pt idx="8707">
                  <c:v>4000.0000000015398</c:v>
                </c:pt>
                <c:pt idx="8708">
                  <c:v>4000.0000000011</c:v>
                </c:pt>
                <c:pt idx="8709">
                  <c:v>4000.0000000015398</c:v>
                </c:pt>
                <c:pt idx="8710">
                  <c:v>3999.99999999389</c:v>
                </c:pt>
                <c:pt idx="8711">
                  <c:v>4000.0000000034602</c:v>
                </c:pt>
                <c:pt idx="8712">
                  <c:v>3999.99999999905</c:v>
                </c:pt>
                <c:pt idx="8713">
                  <c:v>3999.99999999989</c:v>
                </c:pt>
                <c:pt idx="8714">
                  <c:v>4000.0000000022301</c:v>
                </c:pt>
                <c:pt idx="8715">
                  <c:v>3999.9999999985598</c:v>
                </c:pt>
                <c:pt idx="8716">
                  <c:v>4000.00000000109</c:v>
                </c:pt>
                <c:pt idx="8717">
                  <c:v>3999.99999999893</c:v>
                </c:pt>
                <c:pt idx="8718">
                  <c:v>4000.0000000019299</c:v>
                </c:pt>
                <c:pt idx="8719">
                  <c:v>3999.9999999984302</c:v>
                </c:pt>
                <c:pt idx="8720">
                  <c:v>3999.9999999993001</c:v>
                </c:pt>
                <c:pt idx="8721">
                  <c:v>4000.0000000003301</c:v>
                </c:pt>
                <c:pt idx="8722">
                  <c:v>3999.9999999981601</c:v>
                </c:pt>
                <c:pt idx="8723">
                  <c:v>4000.0000000007599</c:v>
                </c:pt>
                <c:pt idx="8724">
                  <c:v>3999.9999999972001</c:v>
                </c:pt>
                <c:pt idx="8725">
                  <c:v>4000.0000000048799</c:v>
                </c:pt>
                <c:pt idx="8726">
                  <c:v>4000.00000000213</c:v>
                </c:pt>
                <c:pt idx="8727">
                  <c:v>3999.9999999963802</c:v>
                </c:pt>
                <c:pt idx="8728">
                  <c:v>4000.00000000108</c:v>
                </c:pt>
                <c:pt idx="8729">
                  <c:v>4000.0000000002401</c:v>
                </c:pt>
                <c:pt idx="8730">
                  <c:v>4000.0000000023201</c:v>
                </c:pt>
                <c:pt idx="8731">
                  <c:v>3999.9999999963002</c:v>
                </c:pt>
                <c:pt idx="8732">
                  <c:v>4000.0000000014502</c:v>
                </c:pt>
                <c:pt idx="8733">
                  <c:v>3999.99999999593</c:v>
                </c:pt>
                <c:pt idx="8734">
                  <c:v>4000.0000000068198</c:v>
                </c:pt>
                <c:pt idx="8735">
                  <c:v>3999.9999999993802</c:v>
                </c:pt>
                <c:pt idx="8736">
                  <c:v>3999.9999999973402</c:v>
                </c:pt>
                <c:pt idx="8737">
                  <c:v>4000.0000000005102</c:v>
                </c:pt>
                <c:pt idx="8738">
                  <c:v>3999.9999999984602</c:v>
                </c:pt>
                <c:pt idx="8739">
                  <c:v>4000.0000000016898</c:v>
                </c:pt>
                <c:pt idx="8740">
                  <c:v>4000.0000000025898</c:v>
                </c:pt>
                <c:pt idx="8741">
                  <c:v>3999.99999999791</c:v>
                </c:pt>
                <c:pt idx="8742">
                  <c:v>4000</c:v>
                </c:pt>
                <c:pt idx="8743">
                  <c:v>3999.9999999985398</c:v>
                </c:pt>
                <c:pt idx="8744">
                  <c:v>3999.9999999998699</c:v>
                </c:pt>
                <c:pt idx="8745">
                  <c:v>4000.0000000033601</c:v>
                </c:pt>
                <c:pt idx="8746">
                  <c:v>3999.99999999703</c:v>
                </c:pt>
                <c:pt idx="8747">
                  <c:v>4000.0000000015898</c:v>
                </c:pt>
                <c:pt idx="8748">
                  <c:v>4000.0000000006899</c:v>
                </c:pt>
                <c:pt idx="8749">
                  <c:v>4000.0000000002501</c:v>
                </c:pt>
                <c:pt idx="8750">
                  <c:v>3999.9999999974698</c:v>
                </c:pt>
                <c:pt idx="8751">
                  <c:v>4000.0000000017399</c:v>
                </c:pt>
                <c:pt idx="8752">
                  <c:v>3999.9999999964102</c:v>
                </c:pt>
                <c:pt idx="8753">
                  <c:v>4000.0000000001601</c:v>
                </c:pt>
                <c:pt idx="8754">
                  <c:v>4000.0000000044502</c:v>
                </c:pt>
                <c:pt idx="8755">
                  <c:v>3999.9999999974898</c:v>
                </c:pt>
                <c:pt idx="8756">
                  <c:v>3999.9999999981501</c:v>
                </c:pt>
                <c:pt idx="8757">
                  <c:v>4000.0000000003402</c:v>
                </c:pt>
                <c:pt idx="8758">
                  <c:v>4000.0000000022901</c:v>
                </c:pt>
                <c:pt idx="8759">
                  <c:v>3999.9999999981801</c:v>
                </c:pt>
                <c:pt idx="8760">
                  <c:v>4000.0000000032601</c:v>
                </c:pt>
                <c:pt idx="8761">
                  <c:v>3999.9999999972201</c:v>
                </c:pt>
                <c:pt idx="8762">
                  <c:v>4000.0000000008899</c:v>
                </c:pt>
                <c:pt idx="8763">
                  <c:v>3999.99999999997</c:v>
                </c:pt>
                <c:pt idx="8764">
                  <c:v>4000.0000000024102</c:v>
                </c:pt>
                <c:pt idx="8765">
                  <c:v>3999.9999999968099</c:v>
                </c:pt>
                <c:pt idx="8766">
                  <c:v>4000.0000000026698</c:v>
                </c:pt>
                <c:pt idx="8767">
                  <c:v>3999.99999999689</c:v>
                </c:pt>
                <c:pt idx="8768">
                  <c:v>4000.00000000095</c:v>
                </c:pt>
                <c:pt idx="8769">
                  <c:v>3999.9999999991401</c:v>
                </c:pt>
                <c:pt idx="8770">
                  <c:v>3999.9999999998699</c:v>
                </c:pt>
                <c:pt idx="8771">
                  <c:v>4000.0000000025598</c:v>
                </c:pt>
                <c:pt idx="8772">
                  <c:v>3999.999999999</c:v>
                </c:pt>
                <c:pt idx="8773">
                  <c:v>4000.0000000033101</c:v>
                </c:pt>
                <c:pt idx="8774">
                  <c:v>3999.9999999967099</c:v>
                </c:pt>
                <c:pt idx="8775">
                  <c:v>3999.9999999972601</c:v>
                </c:pt>
                <c:pt idx="8776">
                  <c:v>4000.0000000008799</c:v>
                </c:pt>
                <c:pt idx="8777">
                  <c:v>4000.0000000008999</c:v>
                </c:pt>
                <c:pt idx="8778">
                  <c:v>4000.0000000015002</c:v>
                </c:pt>
                <c:pt idx="8779">
                  <c:v>4000.0000000014002</c:v>
                </c:pt>
                <c:pt idx="8780">
                  <c:v>3999.9999999977099</c:v>
                </c:pt>
                <c:pt idx="8781">
                  <c:v>3999.9999999963102</c:v>
                </c:pt>
                <c:pt idx="8782">
                  <c:v>4000.0000000035402</c:v>
                </c:pt>
                <c:pt idx="8783">
                  <c:v>4000.00000000315</c:v>
                </c:pt>
                <c:pt idx="8784">
                  <c:v>3999.99999999899</c:v>
                </c:pt>
                <c:pt idx="8785">
                  <c:v>3999.9999999970501</c:v>
                </c:pt>
                <c:pt idx="8786">
                  <c:v>4000.0000000021801</c:v>
                </c:pt>
                <c:pt idx="8787">
                  <c:v>4000.0000000002201</c:v>
                </c:pt>
                <c:pt idx="8788">
                  <c:v>4000.0000000011501</c:v>
                </c:pt>
                <c:pt idx="8789">
                  <c:v>3999.9999999960901</c:v>
                </c:pt>
                <c:pt idx="8790">
                  <c:v>3999.9999999993702</c:v>
                </c:pt>
                <c:pt idx="8791">
                  <c:v>4000.0000000039499</c:v>
                </c:pt>
                <c:pt idx="8792">
                  <c:v>3999.99999999691</c:v>
                </c:pt>
                <c:pt idx="8793">
                  <c:v>3999.99999999902</c:v>
                </c:pt>
                <c:pt idx="8794">
                  <c:v>4000.0000000032601</c:v>
                </c:pt>
                <c:pt idx="8795">
                  <c:v>4000.0000000011</c:v>
                </c:pt>
                <c:pt idx="8796">
                  <c:v>3999.9999999972101</c:v>
                </c:pt>
                <c:pt idx="8797">
                  <c:v>3999.9999999991301</c:v>
                </c:pt>
                <c:pt idx="8798">
                  <c:v>4000.0000000035002</c:v>
                </c:pt>
                <c:pt idx="8799">
                  <c:v>3999.9999999925699</c:v>
                </c:pt>
                <c:pt idx="8800">
                  <c:v>4000.0000000048099</c:v>
                </c:pt>
                <c:pt idx="8801">
                  <c:v>4000.0000000013702</c:v>
                </c:pt>
                <c:pt idx="8802">
                  <c:v>4000.00000000105</c:v>
                </c:pt>
                <c:pt idx="8803">
                  <c:v>3999.9999999975498</c:v>
                </c:pt>
                <c:pt idx="8804">
                  <c:v>4000.0000000034902</c:v>
                </c:pt>
                <c:pt idx="8805">
                  <c:v>3999.99999999682</c:v>
                </c:pt>
                <c:pt idx="8806">
                  <c:v>3999.9999999993202</c:v>
                </c:pt>
                <c:pt idx="8807">
                  <c:v>3999.9999999970501</c:v>
                </c:pt>
                <c:pt idx="8808">
                  <c:v>4000.0000000059299</c:v>
                </c:pt>
                <c:pt idx="8809">
                  <c:v>3999.9999999991801</c:v>
                </c:pt>
                <c:pt idx="8810">
                  <c:v>3999.9999999986699</c:v>
                </c:pt>
                <c:pt idx="8811">
                  <c:v>3999.9999999991001</c:v>
                </c:pt>
                <c:pt idx="8812">
                  <c:v>4000.0000000026698</c:v>
                </c:pt>
                <c:pt idx="8813">
                  <c:v>3999.9999999975698</c:v>
                </c:pt>
                <c:pt idx="8814">
                  <c:v>4000.00000000008</c:v>
                </c:pt>
                <c:pt idx="8815">
                  <c:v>3999.9999999998099</c:v>
                </c:pt>
                <c:pt idx="8816">
                  <c:v>3999.9999999981501</c:v>
                </c:pt>
                <c:pt idx="8817">
                  <c:v>4000.0000000004002</c:v>
                </c:pt>
                <c:pt idx="8818">
                  <c:v>4000.0000000033301</c:v>
                </c:pt>
                <c:pt idx="8819">
                  <c:v>3999.9999999974598</c:v>
                </c:pt>
                <c:pt idx="8820">
                  <c:v>4000.00000000107</c:v>
                </c:pt>
                <c:pt idx="8821">
                  <c:v>3999.9999999993902</c:v>
                </c:pt>
                <c:pt idx="8822">
                  <c:v>3999.9999999981001</c:v>
                </c:pt>
                <c:pt idx="8823">
                  <c:v>4000.00000000099</c:v>
                </c:pt>
                <c:pt idx="8824">
                  <c:v>3999.9999999971801</c:v>
                </c:pt>
                <c:pt idx="8825">
                  <c:v>4000.0000000025002</c:v>
                </c:pt>
                <c:pt idx="8826">
                  <c:v>4000.00000000316</c:v>
                </c:pt>
                <c:pt idx="8827">
                  <c:v>3999.9999999977699</c:v>
                </c:pt>
                <c:pt idx="8828">
                  <c:v>4000.00000000092</c:v>
                </c:pt>
                <c:pt idx="8829">
                  <c:v>4000.0000000002701</c:v>
                </c:pt>
                <c:pt idx="8830">
                  <c:v>3999.99999999904</c:v>
                </c:pt>
                <c:pt idx="8831">
                  <c:v>4000.0000000001301</c:v>
                </c:pt>
                <c:pt idx="8832">
                  <c:v>4000.0000000016098</c:v>
                </c:pt>
                <c:pt idx="8833">
                  <c:v>3999.99999999999</c:v>
                </c:pt>
                <c:pt idx="8834">
                  <c:v>3999.9999999967099</c:v>
                </c:pt>
                <c:pt idx="8835">
                  <c:v>4000.0000000024302</c:v>
                </c:pt>
                <c:pt idx="8836">
                  <c:v>4000.0000000012601</c:v>
                </c:pt>
                <c:pt idx="8837">
                  <c:v>3999.9999999982301</c:v>
                </c:pt>
                <c:pt idx="8838">
                  <c:v>3999.99999999887</c:v>
                </c:pt>
                <c:pt idx="8839">
                  <c:v>4000.0000000028299</c:v>
                </c:pt>
                <c:pt idx="8840">
                  <c:v>3999.9999999978199</c:v>
                </c:pt>
                <c:pt idx="8841">
                  <c:v>4000.0000000024102</c:v>
                </c:pt>
                <c:pt idx="8842">
                  <c:v>3999.9999999981101</c:v>
                </c:pt>
                <c:pt idx="8843">
                  <c:v>4000.0000000028599</c:v>
                </c:pt>
                <c:pt idx="8844">
                  <c:v>3999.9999999976499</c:v>
                </c:pt>
                <c:pt idx="8845">
                  <c:v>4000.0000000007399</c:v>
                </c:pt>
                <c:pt idx="8846">
                  <c:v>4000.0000000001</c:v>
                </c:pt>
                <c:pt idx="8847">
                  <c:v>3999.9999999973602</c:v>
                </c:pt>
                <c:pt idx="8848">
                  <c:v>4000.0000000012901</c:v>
                </c:pt>
                <c:pt idx="8849">
                  <c:v>4000.0000000007599</c:v>
                </c:pt>
                <c:pt idx="8850">
                  <c:v>4000.00000000006</c:v>
                </c:pt>
                <c:pt idx="8851">
                  <c:v>4000.0000000005498</c:v>
                </c:pt>
                <c:pt idx="8852">
                  <c:v>4000.00000000002</c:v>
                </c:pt>
                <c:pt idx="8853">
                  <c:v>4000.0000000001901</c:v>
                </c:pt>
                <c:pt idx="8854">
                  <c:v>4000.00000000007</c:v>
                </c:pt>
                <c:pt idx="8855">
                  <c:v>3999.9999999997499</c:v>
                </c:pt>
                <c:pt idx="8856">
                  <c:v>3999.9999999974698</c:v>
                </c:pt>
                <c:pt idx="8857">
                  <c:v>4000.0000000026198</c:v>
                </c:pt>
                <c:pt idx="8858">
                  <c:v>4000.0000000002501</c:v>
                </c:pt>
                <c:pt idx="8859">
                  <c:v>3999.9999999983902</c:v>
                </c:pt>
                <c:pt idx="8860">
                  <c:v>3999.9999999994702</c:v>
                </c:pt>
                <c:pt idx="8861">
                  <c:v>4000.0000000008699</c:v>
                </c:pt>
                <c:pt idx="8862">
                  <c:v>4000.0000000003702</c:v>
                </c:pt>
                <c:pt idx="8863">
                  <c:v>3999.9999999996699</c:v>
                </c:pt>
                <c:pt idx="8864">
                  <c:v>3999.99999999891</c:v>
                </c:pt>
                <c:pt idx="8865">
                  <c:v>4000.0000000033001</c:v>
                </c:pt>
                <c:pt idx="8866">
                  <c:v>3999.9999999992501</c:v>
                </c:pt>
                <c:pt idx="8867">
                  <c:v>3999.9999999973302</c:v>
                </c:pt>
                <c:pt idx="8868">
                  <c:v>4000.0000000015998</c:v>
                </c:pt>
                <c:pt idx="8869">
                  <c:v>4000.00000000112</c:v>
                </c:pt>
                <c:pt idx="8870">
                  <c:v>3999.9999999967399</c:v>
                </c:pt>
                <c:pt idx="8871">
                  <c:v>4000.0000000038099</c:v>
                </c:pt>
                <c:pt idx="8872">
                  <c:v>3999.9999999973202</c:v>
                </c:pt>
                <c:pt idx="8873">
                  <c:v>4000.0000000019299</c:v>
                </c:pt>
                <c:pt idx="8874">
                  <c:v>3999.9999999967999</c:v>
                </c:pt>
                <c:pt idx="8875">
                  <c:v>4000.0000000029399</c:v>
                </c:pt>
                <c:pt idx="8876">
                  <c:v>3999.9999999973902</c:v>
                </c:pt>
                <c:pt idx="8877">
                  <c:v>3999.99999999893</c:v>
                </c:pt>
                <c:pt idx="8878">
                  <c:v>4000.0000000032201</c:v>
                </c:pt>
                <c:pt idx="8879">
                  <c:v>4000.0000000002301</c:v>
                </c:pt>
                <c:pt idx="8880">
                  <c:v>3999.99999999693</c:v>
                </c:pt>
                <c:pt idx="8881">
                  <c:v>4000.0000000006098</c:v>
                </c:pt>
                <c:pt idx="8882">
                  <c:v>3999.9999999986799</c:v>
                </c:pt>
                <c:pt idx="8883">
                  <c:v>4000.0000000028599</c:v>
                </c:pt>
                <c:pt idx="8884">
                  <c:v>4000.0000000008599</c:v>
                </c:pt>
                <c:pt idx="8885">
                  <c:v>4000.0000000008999</c:v>
                </c:pt>
                <c:pt idx="8886">
                  <c:v>3999.9999999982601</c:v>
                </c:pt>
                <c:pt idx="8887">
                  <c:v>3999.99999999891</c:v>
                </c:pt>
                <c:pt idx="8888">
                  <c:v>4000.0000000007099</c:v>
                </c:pt>
                <c:pt idx="8889">
                  <c:v>4000.0000000017699</c:v>
                </c:pt>
                <c:pt idx="8890">
                  <c:v>3999.9999999965098</c:v>
                </c:pt>
                <c:pt idx="8891">
                  <c:v>4000.0000000047698</c:v>
                </c:pt>
                <c:pt idx="8892">
                  <c:v>3999.9999999997799</c:v>
                </c:pt>
                <c:pt idx="8893">
                  <c:v>3999.999999997</c:v>
                </c:pt>
                <c:pt idx="8894">
                  <c:v>4000.0000000003502</c:v>
                </c:pt>
                <c:pt idx="8895">
                  <c:v>3999.9999999996098</c:v>
                </c:pt>
                <c:pt idx="8896">
                  <c:v>4000.0000000008399</c:v>
                </c:pt>
                <c:pt idx="8897">
                  <c:v>3999.9999999994602</c:v>
                </c:pt>
                <c:pt idx="8898">
                  <c:v>4000.00000000109</c:v>
                </c:pt>
                <c:pt idx="8899">
                  <c:v>3999.9999999974102</c:v>
                </c:pt>
                <c:pt idx="8900">
                  <c:v>4000.0000000013201</c:v>
                </c:pt>
                <c:pt idx="8901">
                  <c:v>4000.0000000005798</c:v>
                </c:pt>
                <c:pt idx="8902">
                  <c:v>4000.0000000002501</c:v>
                </c:pt>
                <c:pt idx="8903">
                  <c:v>4000.00000000104</c:v>
                </c:pt>
                <c:pt idx="8904">
                  <c:v>4000.0000000005398</c:v>
                </c:pt>
                <c:pt idx="8905">
                  <c:v>3999.9999999982101</c:v>
                </c:pt>
                <c:pt idx="8906">
                  <c:v>4000.0000000003001</c:v>
                </c:pt>
                <c:pt idx="8907">
                  <c:v>4000.0000000029499</c:v>
                </c:pt>
                <c:pt idx="8908">
                  <c:v>3999.9999999965498</c:v>
                </c:pt>
                <c:pt idx="8909">
                  <c:v>4000.0000000004402</c:v>
                </c:pt>
                <c:pt idx="8910">
                  <c:v>3999.99999999899</c:v>
                </c:pt>
                <c:pt idx="8911">
                  <c:v>4000.0000000016798</c:v>
                </c:pt>
                <c:pt idx="8912">
                  <c:v>3999.99999999798</c:v>
                </c:pt>
                <c:pt idx="8913">
                  <c:v>4000.0000000017799</c:v>
                </c:pt>
                <c:pt idx="8914">
                  <c:v>3999.9999999996699</c:v>
                </c:pt>
                <c:pt idx="8915">
                  <c:v>3999.99999999682</c:v>
                </c:pt>
                <c:pt idx="8916">
                  <c:v>4000.0000000042301</c:v>
                </c:pt>
                <c:pt idx="8917">
                  <c:v>4000.0000000002501</c:v>
                </c:pt>
                <c:pt idx="8918">
                  <c:v>3999.9999999976599</c:v>
                </c:pt>
                <c:pt idx="8919">
                  <c:v>4000.0000000021701</c:v>
                </c:pt>
                <c:pt idx="8920">
                  <c:v>3999.99999999898</c:v>
                </c:pt>
                <c:pt idx="8921">
                  <c:v>4000.0000000002001</c:v>
                </c:pt>
                <c:pt idx="8922">
                  <c:v>4000.00000000093</c:v>
                </c:pt>
                <c:pt idx="8923">
                  <c:v>3999.9999999982201</c:v>
                </c:pt>
                <c:pt idx="8924">
                  <c:v>4000.0000000036398</c:v>
                </c:pt>
                <c:pt idx="8925">
                  <c:v>3999.9999999957799</c:v>
                </c:pt>
                <c:pt idx="8926">
                  <c:v>4000.00000000198</c:v>
                </c:pt>
                <c:pt idx="8927">
                  <c:v>3999.9999999994502</c:v>
                </c:pt>
                <c:pt idx="8928">
                  <c:v>3999.9999999983902</c:v>
                </c:pt>
                <c:pt idx="8929">
                  <c:v>4000.0000000018499</c:v>
                </c:pt>
                <c:pt idx="8930">
                  <c:v>3999.99999999889</c:v>
                </c:pt>
                <c:pt idx="8931">
                  <c:v>4000.0000000036398</c:v>
                </c:pt>
                <c:pt idx="8932">
                  <c:v>3999.9999999953302</c:v>
                </c:pt>
                <c:pt idx="8933">
                  <c:v>3999.9999999987699</c:v>
                </c:pt>
                <c:pt idx="8934">
                  <c:v>4000.0000000056698</c:v>
                </c:pt>
                <c:pt idx="8935">
                  <c:v>3999.9999999975598</c:v>
                </c:pt>
                <c:pt idx="8936">
                  <c:v>3999.9999999977899</c:v>
                </c:pt>
                <c:pt idx="8937">
                  <c:v>4000.00000000093</c:v>
                </c:pt>
                <c:pt idx="8938">
                  <c:v>3999.9999999987499</c:v>
                </c:pt>
                <c:pt idx="8939">
                  <c:v>4000.0000000017099</c:v>
                </c:pt>
                <c:pt idx="8940">
                  <c:v>3999.9999999992401</c:v>
                </c:pt>
                <c:pt idx="8941">
                  <c:v>4000.0000000003101</c:v>
                </c:pt>
                <c:pt idx="8942">
                  <c:v>4000.0000000036998</c:v>
                </c:pt>
                <c:pt idx="8943">
                  <c:v>3999.9999999936199</c:v>
                </c:pt>
                <c:pt idx="8944">
                  <c:v>4000.0000000035002</c:v>
                </c:pt>
                <c:pt idx="8945">
                  <c:v>3999.9999999984402</c:v>
                </c:pt>
                <c:pt idx="8946">
                  <c:v>3999.9999999976499</c:v>
                </c:pt>
                <c:pt idx="8947">
                  <c:v>4000.0000000032501</c:v>
                </c:pt>
                <c:pt idx="8948">
                  <c:v>4000.0000000005198</c:v>
                </c:pt>
                <c:pt idx="8949">
                  <c:v>3999.9999999975998</c:v>
                </c:pt>
                <c:pt idx="8950">
                  <c:v>4000.0000000025998</c:v>
                </c:pt>
                <c:pt idx="8951">
                  <c:v>4000.0000000025502</c:v>
                </c:pt>
                <c:pt idx="8952">
                  <c:v>3999.9999999955298</c:v>
                </c:pt>
                <c:pt idx="8953">
                  <c:v>4000.0000000046398</c:v>
                </c:pt>
                <c:pt idx="8954">
                  <c:v>3999.9999999973202</c:v>
                </c:pt>
                <c:pt idx="8955">
                  <c:v>3999.9999999973202</c:v>
                </c:pt>
                <c:pt idx="8956">
                  <c:v>4000.0000000033401</c:v>
                </c:pt>
                <c:pt idx="8957">
                  <c:v>4000.00000000106</c:v>
                </c:pt>
                <c:pt idx="8958">
                  <c:v>3999.9999999973302</c:v>
                </c:pt>
                <c:pt idx="8959">
                  <c:v>4000.00000000313</c:v>
                </c:pt>
                <c:pt idx="8960">
                  <c:v>3999.99999999495</c:v>
                </c:pt>
                <c:pt idx="8961">
                  <c:v>4000.0000000033001</c:v>
                </c:pt>
                <c:pt idx="8962">
                  <c:v>3999.9999999987599</c:v>
                </c:pt>
                <c:pt idx="8963">
                  <c:v>4000.00000000008</c:v>
                </c:pt>
                <c:pt idx="8964">
                  <c:v>3999.99999999905</c:v>
                </c:pt>
                <c:pt idx="8965">
                  <c:v>4000.0000000018099</c:v>
                </c:pt>
                <c:pt idx="8966">
                  <c:v>3999.9999999974302</c:v>
                </c:pt>
                <c:pt idx="8967">
                  <c:v>4000.0000000008499</c:v>
                </c:pt>
                <c:pt idx="8968">
                  <c:v>4000.0000000014002</c:v>
                </c:pt>
                <c:pt idx="8969">
                  <c:v>4000.0000000018499</c:v>
                </c:pt>
                <c:pt idx="8970">
                  <c:v>4000.0000000006498</c:v>
                </c:pt>
                <c:pt idx="8971">
                  <c:v>3999.99999999601</c:v>
                </c:pt>
                <c:pt idx="8972">
                  <c:v>3999.9999999999</c:v>
                </c:pt>
                <c:pt idx="8973">
                  <c:v>4000.0000000023902</c:v>
                </c:pt>
                <c:pt idx="8974">
                  <c:v>4000.0000000005002</c:v>
                </c:pt>
                <c:pt idx="8975">
                  <c:v>3999.9999999974002</c:v>
                </c:pt>
                <c:pt idx="8976">
                  <c:v>4000.0000000017899</c:v>
                </c:pt>
                <c:pt idx="8977">
                  <c:v>4000.0000000012801</c:v>
                </c:pt>
                <c:pt idx="8978">
                  <c:v>3999.9999999997799</c:v>
                </c:pt>
                <c:pt idx="8979">
                  <c:v>3999.99999999798</c:v>
                </c:pt>
                <c:pt idx="8980">
                  <c:v>3999.9999999993702</c:v>
                </c:pt>
                <c:pt idx="8981">
                  <c:v>4000.0000000012301</c:v>
                </c:pt>
                <c:pt idx="8982">
                  <c:v>4000.00000000009</c:v>
                </c:pt>
                <c:pt idx="8983">
                  <c:v>3999.9999999972201</c:v>
                </c:pt>
                <c:pt idx="8984">
                  <c:v>4000.0000000016698</c:v>
                </c:pt>
                <c:pt idx="8985">
                  <c:v>4000.00000000208</c:v>
                </c:pt>
                <c:pt idx="8986">
                  <c:v>3999.9999999985298</c:v>
                </c:pt>
                <c:pt idx="8987">
                  <c:v>3999.99999999902</c:v>
                </c:pt>
                <c:pt idx="8988">
                  <c:v>4000.0000000003201</c:v>
                </c:pt>
                <c:pt idx="8989">
                  <c:v>3999.9999999997899</c:v>
                </c:pt>
                <c:pt idx="8990">
                  <c:v>4000.0000000017399</c:v>
                </c:pt>
                <c:pt idx="8991">
                  <c:v>3999.99999999904</c:v>
                </c:pt>
                <c:pt idx="8992">
                  <c:v>4000.0000000002901</c:v>
                </c:pt>
                <c:pt idx="8993">
                  <c:v>4000.0000000008199</c:v>
                </c:pt>
                <c:pt idx="8994">
                  <c:v>3999.9999999974002</c:v>
                </c:pt>
                <c:pt idx="8995">
                  <c:v>4000.00000000211</c:v>
                </c:pt>
                <c:pt idx="8996">
                  <c:v>3999.9999999976999</c:v>
                </c:pt>
                <c:pt idx="8997">
                  <c:v>4000.0000000017299</c:v>
                </c:pt>
                <c:pt idx="8998">
                  <c:v>4000.00000000004</c:v>
                </c:pt>
                <c:pt idx="8999">
                  <c:v>4000.0000000025002</c:v>
                </c:pt>
                <c:pt idx="9000">
                  <c:v>3999.99999999804</c:v>
                </c:pt>
                <c:pt idx="9001">
                  <c:v>3999.99999999996</c:v>
                </c:pt>
                <c:pt idx="9002">
                  <c:v>3999.99999999903</c:v>
                </c:pt>
                <c:pt idx="9003">
                  <c:v>3999.9999999984402</c:v>
                </c:pt>
                <c:pt idx="9004">
                  <c:v>4000.00000000198</c:v>
                </c:pt>
                <c:pt idx="9005">
                  <c:v>3999.9999999995498</c:v>
                </c:pt>
                <c:pt idx="9006">
                  <c:v>4000.00000000103</c:v>
                </c:pt>
                <c:pt idx="9007">
                  <c:v>3999.9999999972501</c:v>
                </c:pt>
                <c:pt idx="9008">
                  <c:v>4000.00000000298</c:v>
                </c:pt>
                <c:pt idx="9009">
                  <c:v>3999.9999999998799</c:v>
                </c:pt>
                <c:pt idx="9010">
                  <c:v>3999.9999999985398</c:v>
                </c:pt>
                <c:pt idx="9011">
                  <c:v>4000.0000000003702</c:v>
                </c:pt>
                <c:pt idx="9012">
                  <c:v>4000.0000000015398</c:v>
                </c:pt>
                <c:pt idx="9013">
                  <c:v>3999.9999999980701</c:v>
                </c:pt>
                <c:pt idx="9014">
                  <c:v>4000.0000000016198</c:v>
                </c:pt>
                <c:pt idx="9015">
                  <c:v>4000.0000000004702</c:v>
                </c:pt>
                <c:pt idx="9016">
                  <c:v>3999.9999999974598</c:v>
                </c:pt>
                <c:pt idx="9017">
                  <c:v>3999.9999999996298</c:v>
                </c:pt>
                <c:pt idx="9018">
                  <c:v>3999.99999999997</c:v>
                </c:pt>
                <c:pt idx="9019">
                  <c:v>3999.99999999892</c:v>
                </c:pt>
                <c:pt idx="9020">
                  <c:v>4000.0000000023201</c:v>
                </c:pt>
                <c:pt idx="9021">
                  <c:v>3999.9999999977999</c:v>
                </c:pt>
                <c:pt idx="9022">
                  <c:v>4000.0000000008999</c:v>
                </c:pt>
                <c:pt idx="9023">
                  <c:v>4000.00000000007</c:v>
                </c:pt>
                <c:pt idx="9024">
                  <c:v>4000.000000002</c:v>
                </c:pt>
                <c:pt idx="9025">
                  <c:v>4000.0000000008499</c:v>
                </c:pt>
                <c:pt idx="9026">
                  <c:v>3999.9999999986098</c:v>
                </c:pt>
                <c:pt idx="9027">
                  <c:v>4000.0000000013501</c:v>
                </c:pt>
                <c:pt idx="9028">
                  <c:v>4000.00000000092</c:v>
                </c:pt>
                <c:pt idx="9029">
                  <c:v>3999.9999999987599</c:v>
                </c:pt>
                <c:pt idx="9030">
                  <c:v>4000.0000000001901</c:v>
                </c:pt>
                <c:pt idx="9031">
                  <c:v>3999.9999999986699</c:v>
                </c:pt>
                <c:pt idx="9032">
                  <c:v>4000.0000000005498</c:v>
                </c:pt>
                <c:pt idx="9033">
                  <c:v>3999.9999999997899</c:v>
                </c:pt>
                <c:pt idx="9034">
                  <c:v>3999.9999999995198</c:v>
                </c:pt>
                <c:pt idx="9035">
                  <c:v>4000.0000000033201</c:v>
                </c:pt>
                <c:pt idx="9036">
                  <c:v>3999.9999999967599</c:v>
                </c:pt>
                <c:pt idx="9037">
                  <c:v>3999.99999999997</c:v>
                </c:pt>
                <c:pt idx="9038">
                  <c:v>4000.0000000008999</c:v>
                </c:pt>
                <c:pt idx="9039">
                  <c:v>3999.9999999995698</c:v>
                </c:pt>
                <c:pt idx="9040">
                  <c:v>4000.0000000016498</c:v>
                </c:pt>
                <c:pt idx="9041">
                  <c:v>3999.99999999997</c:v>
                </c:pt>
                <c:pt idx="9042">
                  <c:v>4000.0000000014002</c:v>
                </c:pt>
                <c:pt idx="9043">
                  <c:v>3999.99999999687</c:v>
                </c:pt>
                <c:pt idx="9044">
                  <c:v>4000.0000000007199</c:v>
                </c:pt>
                <c:pt idx="9045">
                  <c:v>3999.9999999952802</c:v>
                </c:pt>
                <c:pt idx="9046">
                  <c:v>4000.00000000719</c:v>
                </c:pt>
                <c:pt idx="9047">
                  <c:v>3999.9999999960601</c:v>
                </c:pt>
                <c:pt idx="9048">
                  <c:v>4000.0000000003502</c:v>
                </c:pt>
                <c:pt idx="9049">
                  <c:v>3999.9999999994202</c:v>
                </c:pt>
                <c:pt idx="9050">
                  <c:v>4000.00000000213</c:v>
                </c:pt>
                <c:pt idx="9051">
                  <c:v>4000.0000000005002</c:v>
                </c:pt>
                <c:pt idx="9052">
                  <c:v>3999.9999999994898</c:v>
                </c:pt>
                <c:pt idx="9053">
                  <c:v>3999.9999999996999</c:v>
                </c:pt>
                <c:pt idx="9054">
                  <c:v>3999.9999999994802</c:v>
                </c:pt>
                <c:pt idx="9055">
                  <c:v>4000.0000000005898</c:v>
                </c:pt>
                <c:pt idx="9056">
                  <c:v>3999.9999999984602</c:v>
                </c:pt>
                <c:pt idx="9057">
                  <c:v>4000.0000000018799</c:v>
                </c:pt>
                <c:pt idx="9058">
                  <c:v>3999.9999999985398</c:v>
                </c:pt>
                <c:pt idx="9059">
                  <c:v>4000.0000000005698</c:v>
                </c:pt>
                <c:pt idx="9060">
                  <c:v>3999.9999999997799</c:v>
                </c:pt>
                <c:pt idx="9061">
                  <c:v>3999.99999999907</c:v>
                </c:pt>
                <c:pt idx="9062">
                  <c:v>4000.0000000007199</c:v>
                </c:pt>
                <c:pt idx="9063">
                  <c:v>3999.9999999994502</c:v>
                </c:pt>
                <c:pt idx="9064">
                  <c:v>4000.0000000017499</c:v>
                </c:pt>
                <c:pt idx="9065">
                  <c:v>3999.9999999993302</c:v>
                </c:pt>
                <c:pt idx="9066">
                  <c:v>3999.9999999984798</c:v>
                </c:pt>
                <c:pt idx="9067">
                  <c:v>4000.00000000102</c:v>
                </c:pt>
                <c:pt idx="9068">
                  <c:v>4000.0000000002801</c:v>
                </c:pt>
                <c:pt idx="9069">
                  <c:v>3999.9999999985798</c:v>
                </c:pt>
                <c:pt idx="9070">
                  <c:v>4000.0000000006899</c:v>
                </c:pt>
                <c:pt idx="9071">
                  <c:v>3999.9999999981401</c:v>
                </c:pt>
                <c:pt idx="9072">
                  <c:v>4000.0000000012701</c:v>
                </c:pt>
                <c:pt idx="9073">
                  <c:v>4000.00000000113</c:v>
                </c:pt>
                <c:pt idx="9074">
                  <c:v>4000.0000000015102</c:v>
                </c:pt>
                <c:pt idx="9075">
                  <c:v>3999.99999999893</c:v>
                </c:pt>
                <c:pt idx="9076">
                  <c:v>4000.0000000029499</c:v>
                </c:pt>
                <c:pt idx="9077">
                  <c:v>3999.9999999981101</c:v>
                </c:pt>
                <c:pt idx="9078">
                  <c:v>3999.99999999582</c:v>
                </c:pt>
                <c:pt idx="9079">
                  <c:v>4000.0000000028899</c:v>
                </c:pt>
                <c:pt idx="9080">
                  <c:v>4000.00000000005</c:v>
                </c:pt>
                <c:pt idx="9081">
                  <c:v>4000.0000000014802</c:v>
                </c:pt>
                <c:pt idx="9082">
                  <c:v>3999.9999999975798</c:v>
                </c:pt>
                <c:pt idx="9083">
                  <c:v>4000.0000000024402</c:v>
                </c:pt>
                <c:pt idx="9084">
                  <c:v>3999.9999999980701</c:v>
                </c:pt>
                <c:pt idx="9085">
                  <c:v>4000.0000000037599</c:v>
                </c:pt>
                <c:pt idx="9086">
                  <c:v>3999.9999999965498</c:v>
                </c:pt>
                <c:pt idx="9087">
                  <c:v>4000.0000000002801</c:v>
                </c:pt>
                <c:pt idx="9088">
                  <c:v>3999.9999999988099</c:v>
                </c:pt>
                <c:pt idx="9089">
                  <c:v>3999.99999999994</c:v>
                </c:pt>
                <c:pt idx="9090">
                  <c:v>4000.0000000017499</c:v>
                </c:pt>
                <c:pt idx="9091">
                  <c:v>3999.99999999893</c:v>
                </c:pt>
                <c:pt idx="9092">
                  <c:v>4000.00000000002</c:v>
                </c:pt>
                <c:pt idx="9093">
                  <c:v>4000.00000000007</c:v>
                </c:pt>
                <c:pt idx="9094">
                  <c:v>4000.0000000001801</c:v>
                </c:pt>
                <c:pt idx="9095">
                  <c:v>4000.0000000001801</c:v>
                </c:pt>
                <c:pt idx="9096">
                  <c:v>3999.9999999972101</c:v>
                </c:pt>
                <c:pt idx="9097">
                  <c:v>4000.0000000019199</c:v>
                </c:pt>
                <c:pt idx="9098">
                  <c:v>4000.0000000012101</c:v>
                </c:pt>
                <c:pt idx="9099">
                  <c:v>4000.0000000008499</c:v>
                </c:pt>
                <c:pt idx="9100">
                  <c:v>3999.9999999976299</c:v>
                </c:pt>
                <c:pt idx="9101">
                  <c:v>4000.0000000026698</c:v>
                </c:pt>
                <c:pt idx="9102">
                  <c:v>3999.9999999983802</c:v>
                </c:pt>
                <c:pt idx="9103">
                  <c:v>4000.0000000001</c:v>
                </c:pt>
                <c:pt idx="9104">
                  <c:v>3999.9999999986399</c:v>
                </c:pt>
                <c:pt idx="9105">
                  <c:v>4000.0000000018399</c:v>
                </c:pt>
                <c:pt idx="9106">
                  <c:v>3999.9999999971801</c:v>
                </c:pt>
                <c:pt idx="9107">
                  <c:v>4000.0000000016498</c:v>
                </c:pt>
                <c:pt idx="9108">
                  <c:v>4000.0000000005002</c:v>
                </c:pt>
                <c:pt idx="9109">
                  <c:v>3999.9999999982501</c:v>
                </c:pt>
                <c:pt idx="9110">
                  <c:v>4000.0000000027899</c:v>
                </c:pt>
                <c:pt idx="9111">
                  <c:v>4000.0000000011401</c:v>
                </c:pt>
                <c:pt idx="9112">
                  <c:v>3999.99999999895</c:v>
                </c:pt>
                <c:pt idx="9113">
                  <c:v>3999.9999999991101</c:v>
                </c:pt>
                <c:pt idx="9114">
                  <c:v>4000.0000000004402</c:v>
                </c:pt>
                <c:pt idx="9115">
                  <c:v>3999.9999999977699</c:v>
                </c:pt>
                <c:pt idx="9116">
                  <c:v>4000.0000000037198</c:v>
                </c:pt>
                <c:pt idx="9117">
                  <c:v>3999.9999999972101</c:v>
                </c:pt>
                <c:pt idx="9118">
                  <c:v>4000.0000000037198</c:v>
                </c:pt>
                <c:pt idx="9119">
                  <c:v>3999.9999999954998</c:v>
                </c:pt>
                <c:pt idx="9120">
                  <c:v>4000.0000000046498</c:v>
                </c:pt>
                <c:pt idx="9121">
                  <c:v>3999.9999999964498</c:v>
                </c:pt>
                <c:pt idx="9122">
                  <c:v>3999.9999999984998</c:v>
                </c:pt>
                <c:pt idx="9123">
                  <c:v>4000.0000000033801</c:v>
                </c:pt>
                <c:pt idx="9124">
                  <c:v>3999.9999999981301</c:v>
                </c:pt>
                <c:pt idx="9125">
                  <c:v>4000.0000000007599</c:v>
                </c:pt>
                <c:pt idx="9126">
                  <c:v>4000.0000000007199</c:v>
                </c:pt>
                <c:pt idx="9127">
                  <c:v>3999.99999999887</c:v>
                </c:pt>
                <c:pt idx="9128">
                  <c:v>3999.9999999992301</c:v>
                </c:pt>
                <c:pt idx="9129">
                  <c:v>4000.00000000302</c:v>
                </c:pt>
                <c:pt idx="9130">
                  <c:v>3999.99999999898</c:v>
                </c:pt>
                <c:pt idx="9131">
                  <c:v>3999.9999999993202</c:v>
                </c:pt>
                <c:pt idx="9132">
                  <c:v>3999.9999999996298</c:v>
                </c:pt>
                <c:pt idx="9133">
                  <c:v>4000.0000000013001</c:v>
                </c:pt>
                <c:pt idx="9134">
                  <c:v>3999.99999999797</c:v>
                </c:pt>
                <c:pt idx="9135">
                  <c:v>4000.0000000021</c:v>
                </c:pt>
                <c:pt idx="9136">
                  <c:v>3999.99999999584</c:v>
                </c:pt>
                <c:pt idx="9137">
                  <c:v>4000.0000000008599</c:v>
                </c:pt>
                <c:pt idx="9138">
                  <c:v>4000.00000000215</c:v>
                </c:pt>
                <c:pt idx="9139">
                  <c:v>3999.99999999798</c:v>
                </c:pt>
                <c:pt idx="9140">
                  <c:v>4000.0000000018999</c:v>
                </c:pt>
                <c:pt idx="9141">
                  <c:v>4000.0000000001</c:v>
                </c:pt>
                <c:pt idx="9142">
                  <c:v>3999.99999999903</c:v>
                </c:pt>
                <c:pt idx="9143">
                  <c:v>4000.0000000007499</c:v>
                </c:pt>
                <c:pt idx="9144">
                  <c:v>4000.0000000025998</c:v>
                </c:pt>
                <c:pt idx="9145">
                  <c:v>3999.9999999983502</c:v>
                </c:pt>
                <c:pt idx="9146">
                  <c:v>3999.99999999905</c:v>
                </c:pt>
                <c:pt idx="9147">
                  <c:v>3999.99999999784</c:v>
                </c:pt>
                <c:pt idx="9148">
                  <c:v>4000.0000000026198</c:v>
                </c:pt>
                <c:pt idx="9149">
                  <c:v>3999.9999999987499</c:v>
                </c:pt>
                <c:pt idx="9150">
                  <c:v>3999.99999999906</c:v>
                </c:pt>
                <c:pt idx="9151">
                  <c:v>4000.0000000024502</c:v>
                </c:pt>
                <c:pt idx="9152">
                  <c:v>3999.9999999984302</c:v>
                </c:pt>
                <c:pt idx="9153">
                  <c:v>4000.0000000018299</c:v>
                </c:pt>
                <c:pt idx="9154">
                  <c:v>4000.0000000007399</c:v>
                </c:pt>
                <c:pt idx="9155">
                  <c:v>3999.9999999996699</c:v>
                </c:pt>
                <c:pt idx="9156">
                  <c:v>3999.9999999991001</c:v>
                </c:pt>
                <c:pt idx="9157">
                  <c:v>3999.9999999973602</c:v>
                </c:pt>
                <c:pt idx="9158">
                  <c:v>4000.0000000008499</c:v>
                </c:pt>
                <c:pt idx="9159">
                  <c:v>3999.9999999986699</c:v>
                </c:pt>
                <c:pt idx="9160">
                  <c:v>4000.0000000034302</c:v>
                </c:pt>
                <c:pt idx="9161">
                  <c:v>3999.9999999977099</c:v>
                </c:pt>
                <c:pt idx="9162">
                  <c:v>4000.0000000043801</c:v>
                </c:pt>
                <c:pt idx="9163">
                  <c:v>3999.9999999964102</c:v>
                </c:pt>
                <c:pt idx="9164">
                  <c:v>4000.0000000027599</c:v>
                </c:pt>
                <c:pt idx="9165">
                  <c:v>4000.0000000006098</c:v>
                </c:pt>
                <c:pt idx="9166">
                  <c:v>3999.9999999979</c:v>
                </c:pt>
                <c:pt idx="9167">
                  <c:v>3999.9999999993101</c:v>
                </c:pt>
                <c:pt idx="9168">
                  <c:v>3999.9999999973502</c:v>
                </c:pt>
                <c:pt idx="9169">
                  <c:v>4000.00000000518</c:v>
                </c:pt>
                <c:pt idx="9170">
                  <c:v>3999.9999999955298</c:v>
                </c:pt>
                <c:pt idx="9171">
                  <c:v>4000.00000000009</c:v>
                </c:pt>
                <c:pt idx="9172">
                  <c:v>3999.9999999997199</c:v>
                </c:pt>
                <c:pt idx="9173">
                  <c:v>4000.00000000092</c:v>
                </c:pt>
                <c:pt idx="9174">
                  <c:v>3999.99999999887</c:v>
                </c:pt>
                <c:pt idx="9175">
                  <c:v>4000.0000000008099</c:v>
                </c:pt>
                <c:pt idx="9176">
                  <c:v>3999.9999999970801</c:v>
                </c:pt>
                <c:pt idx="9177">
                  <c:v>4000.00000000411</c:v>
                </c:pt>
                <c:pt idx="9178">
                  <c:v>4000.0000000014902</c:v>
                </c:pt>
                <c:pt idx="9179">
                  <c:v>3999.99999999786</c:v>
                </c:pt>
                <c:pt idx="9180">
                  <c:v>4000.00000000096</c:v>
                </c:pt>
                <c:pt idx="9181">
                  <c:v>4000.0000000014802</c:v>
                </c:pt>
                <c:pt idx="9182">
                  <c:v>3999.9999999991701</c:v>
                </c:pt>
                <c:pt idx="9183">
                  <c:v>3999.9999999990901</c:v>
                </c:pt>
                <c:pt idx="9184">
                  <c:v>4000.00000000204</c:v>
                </c:pt>
                <c:pt idx="9185">
                  <c:v>3999.9999999970501</c:v>
                </c:pt>
                <c:pt idx="9186">
                  <c:v>4000.0000000008699</c:v>
                </c:pt>
                <c:pt idx="9187">
                  <c:v>3999.9999999993101</c:v>
                </c:pt>
                <c:pt idx="9188">
                  <c:v>4000.0000000026598</c:v>
                </c:pt>
                <c:pt idx="9189">
                  <c:v>3999.9999999994602</c:v>
                </c:pt>
                <c:pt idx="9190">
                  <c:v>3999.9999999982601</c:v>
                </c:pt>
                <c:pt idx="9191">
                  <c:v>4000.00000000196</c:v>
                </c:pt>
                <c:pt idx="9192">
                  <c:v>3999.9999999983202</c:v>
                </c:pt>
                <c:pt idx="9193">
                  <c:v>3999.99999999689</c:v>
                </c:pt>
                <c:pt idx="9194">
                  <c:v>4000.0000000059099</c:v>
                </c:pt>
                <c:pt idx="9195">
                  <c:v>3999.9999999967099</c:v>
                </c:pt>
                <c:pt idx="9196">
                  <c:v>4000.0000000005398</c:v>
                </c:pt>
                <c:pt idx="9197">
                  <c:v>4000.00000000093</c:v>
                </c:pt>
                <c:pt idx="9198">
                  <c:v>3999.9999999987199</c:v>
                </c:pt>
                <c:pt idx="9199">
                  <c:v>4000.0000000019299</c:v>
                </c:pt>
                <c:pt idx="9200">
                  <c:v>4000.00000000112</c:v>
                </c:pt>
                <c:pt idx="9201">
                  <c:v>3999.9999999982601</c:v>
                </c:pt>
                <c:pt idx="9202">
                  <c:v>3999.9999999992901</c:v>
                </c:pt>
                <c:pt idx="9203">
                  <c:v>3999.99999999895</c:v>
                </c:pt>
                <c:pt idx="9204">
                  <c:v>4000.00000000105</c:v>
                </c:pt>
                <c:pt idx="9205">
                  <c:v>3999.9999999995698</c:v>
                </c:pt>
                <c:pt idx="9206">
                  <c:v>3999.9999999991801</c:v>
                </c:pt>
                <c:pt idx="9207">
                  <c:v>4000.0000000015998</c:v>
                </c:pt>
                <c:pt idx="9208">
                  <c:v>3999.9999999995698</c:v>
                </c:pt>
                <c:pt idx="9209">
                  <c:v>3999.99999999902</c:v>
                </c:pt>
                <c:pt idx="9210">
                  <c:v>4000.0000000006298</c:v>
                </c:pt>
                <c:pt idx="9211">
                  <c:v>3999.9999999976999</c:v>
                </c:pt>
                <c:pt idx="9212">
                  <c:v>4000.0000000022901</c:v>
                </c:pt>
                <c:pt idx="9213">
                  <c:v>3999.9999999984302</c:v>
                </c:pt>
                <c:pt idx="9214">
                  <c:v>4000.0000000014402</c:v>
                </c:pt>
                <c:pt idx="9215">
                  <c:v>4000.0000000006798</c:v>
                </c:pt>
                <c:pt idx="9216">
                  <c:v>4000.0000000015102</c:v>
                </c:pt>
                <c:pt idx="9217">
                  <c:v>3999.9999999991801</c:v>
                </c:pt>
                <c:pt idx="9218">
                  <c:v>3999.9999999976899</c:v>
                </c:pt>
                <c:pt idx="9219">
                  <c:v>4000.0000000023801</c:v>
                </c:pt>
                <c:pt idx="9220">
                  <c:v>4000.0000000006198</c:v>
                </c:pt>
                <c:pt idx="9221">
                  <c:v>3999.99999999803</c:v>
                </c:pt>
                <c:pt idx="9222">
                  <c:v>3999.9999999991201</c:v>
                </c:pt>
                <c:pt idx="9223">
                  <c:v>3999.99999999998</c:v>
                </c:pt>
                <c:pt idx="9224">
                  <c:v>3999.9999999995498</c:v>
                </c:pt>
                <c:pt idx="9225">
                  <c:v>4000.0000000022001</c:v>
                </c:pt>
                <c:pt idx="9226">
                  <c:v>4000.0000000006498</c:v>
                </c:pt>
                <c:pt idx="9227">
                  <c:v>3999.9999999985598</c:v>
                </c:pt>
                <c:pt idx="9228">
                  <c:v>4000.0000000015898</c:v>
                </c:pt>
                <c:pt idx="9229">
                  <c:v>3999.9999999973302</c:v>
                </c:pt>
                <c:pt idx="9230">
                  <c:v>4000.0000000027399</c:v>
                </c:pt>
                <c:pt idx="9231">
                  <c:v>3999.9999999996198</c:v>
                </c:pt>
                <c:pt idx="9232">
                  <c:v>3999.9999999993402</c:v>
                </c:pt>
                <c:pt idx="9233">
                  <c:v>4000.0000000004902</c:v>
                </c:pt>
                <c:pt idx="9234">
                  <c:v>4000.0000000018199</c:v>
                </c:pt>
                <c:pt idx="9235">
                  <c:v>3999.99999999903</c:v>
                </c:pt>
                <c:pt idx="9236">
                  <c:v>3999.9999999952101</c:v>
                </c:pt>
                <c:pt idx="9237">
                  <c:v>4000.0000000028599</c:v>
                </c:pt>
                <c:pt idx="9238">
                  <c:v>4000.000000002</c:v>
                </c:pt>
                <c:pt idx="9239">
                  <c:v>3999.9999999964002</c:v>
                </c:pt>
                <c:pt idx="9240">
                  <c:v>4000.0000000006398</c:v>
                </c:pt>
                <c:pt idx="9241">
                  <c:v>4000.0000000016798</c:v>
                </c:pt>
                <c:pt idx="9242">
                  <c:v>4000.0000000008499</c:v>
                </c:pt>
                <c:pt idx="9243">
                  <c:v>3999.9999999976098</c:v>
                </c:pt>
                <c:pt idx="9244">
                  <c:v>4000.000000003</c:v>
                </c:pt>
                <c:pt idx="9245">
                  <c:v>3999.9999999995898</c:v>
                </c:pt>
                <c:pt idx="9246">
                  <c:v>3999.99999999794</c:v>
                </c:pt>
                <c:pt idx="9247">
                  <c:v>4000.0000000016598</c:v>
                </c:pt>
                <c:pt idx="9248">
                  <c:v>4000.0000000012301</c:v>
                </c:pt>
                <c:pt idx="9249">
                  <c:v>3999.99999999684</c:v>
                </c:pt>
                <c:pt idx="9250">
                  <c:v>4000.0000000033401</c:v>
                </c:pt>
                <c:pt idx="9251">
                  <c:v>3999.9999999981901</c:v>
                </c:pt>
                <c:pt idx="9252">
                  <c:v>3999.99999999905</c:v>
                </c:pt>
                <c:pt idx="9253">
                  <c:v>4000.0000000034702</c:v>
                </c:pt>
                <c:pt idx="9254">
                  <c:v>3999.9999999981201</c:v>
                </c:pt>
                <c:pt idx="9255">
                  <c:v>3999.9999999992401</c:v>
                </c:pt>
                <c:pt idx="9256">
                  <c:v>4000.0000000005698</c:v>
                </c:pt>
                <c:pt idx="9257">
                  <c:v>3999.9999999994702</c:v>
                </c:pt>
                <c:pt idx="9258">
                  <c:v>3999.99999999687</c:v>
                </c:pt>
                <c:pt idx="9259">
                  <c:v>4000.0000000055302</c:v>
                </c:pt>
                <c:pt idx="9260">
                  <c:v>3999.9999999950801</c:v>
                </c:pt>
                <c:pt idx="9261">
                  <c:v>4000.0000000018499</c:v>
                </c:pt>
                <c:pt idx="9262">
                  <c:v>4000.0000000004402</c:v>
                </c:pt>
                <c:pt idx="9263">
                  <c:v>3999.99999999997</c:v>
                </c:pt>
                <c:pt idx="9264">
                  <c:v>4000.0000000033601</c:v>
                </c:pt>
                <c:pt idx="9265">
                  <c:v>3999.9999999942402</c:v>
                </c:pt>
                <c:pt idx="9266">
                  <c:v>4000.0000000024102</c:v>
                </c:pt>
                <c:pt idx="9267">
                  <c:v>3999.9999999974202</c:v>
                </c:pt>
                <c:pt idx="9268">
                  <c:v>4000.0000000047999</c:v>
                </c:pt>
                <c:pt idx="9269">
                  <c:v>4000.0000000023501</c:v>
                </c:pt>
                <c:pt idx="9270">
                  <c:v>3999.9999999952902</c:v>
                </c:pt>
                <c:pt idx="9271">
                  <c:v>3999.9999999977899</c:v>
                </c:pt>
                <c:pt idx="9272">
                  <c:v>4000.0000000037799</c:v>
                </c:pt>
                <c:pt idx="9273">
                  <c:v>4000.0000000001801</c:v>
                </c:pt>
                <c:pt idx="9274">
                  <c:v>3999.9999999984698</c:v>
                </c:pt>
                <c:pt idx="9275">
                  <c:v>3999.99999999692</c:v>
                </c:pt>
                <c:pt idx="9276">
                  <c:v>4000.0000000049399</c:v>
                </c:pt>
                <c:pt idx="9277">
                  <c:v>3999.99999999908</c:v>
                </c:pt>
                <c:pt idx="9278">
                  <c:v>3999.99999999701</c:v>
                </c:pt>
                <c:pt idx="9279">
                  <c:v>4000.00000000204</c:v>
                </c:pt>
                <c:pt idx="9280">
                  <c:v>4000.0000000021</c:v>
                </c:pt>
                <c:pt idx="9281">
                  <c:v>3999.9999999967999</c:v>
                </c:pt>
                <c:pt idx="9282">
                  <c:v>4000.0000000006999</c:v>
                </c:pt>
                <c:pt idx="9283">
                  <c:v>3999.99999999992</c:v>
                </c:pt>
                <c:pt idx="9284">
                  <c:v>4000.0000000017499</c:v>
                </c:pt>
                <c:pt idx="9285">
                  <c:v>3999.9999999972702</c:v>
                </c:pt>
                <c:pt idx="9286">
                  <c:v>3999.99999999997</c:v>
                </c:pt>
                <c:pt idx="9287">
                  <c:v>3999.9999999994102</c:v>
                </c:pt>
                <c:pt idx="9288">
                  <c:v>4000.0000000017099</c:v>
                </c:pt>
                <c:pt idx="9289">
                  <c:v>4000.0000000006198</c:v>
                </c:pt>
                <c:pt idx="9290">
                  <c:v>3999.9999999975998</c:v>
                </c:pt>
                <c:pt idx="9291">
                  <c:v>3999.9999999996298</c:v>
                </c:pt>
                <c:pt idx="9292">
                  <c:v>4000.0000000018299</c:v>
                </c:pt>
                <c:pt idx="9293">
                  <c:v>3999.9999999987599</c:v>
                </c:pt>
                <c:pt idx="9294">
                  <c:v>4000.0000000023601</c:v>
                </c:pt>
                <c:pt idx="9295">
                  <c:v>3999.9999999974598</c:v>
                </c:pt>
                <c:pt idx="9296">
                  <c:v>4000.0000000018199</c:v>
                </c:pt>
                <c:pt idx="9297">
                  <c:v>4000.0000000003802</c:v>
                </c:pt>
                <c:pt idx="9298">
                  <c:v>3999.9999999995598</c:v>
                </c:pt>
                <c:pt idx="9299">
                  <c:v>3999.9999999991201</c:v>
                </c:pt>
                <c:pt idx="9300">
                  <c:v>4000.00000000009</c:v>
                </c:pt>
                <c:pt idx="9301">
                  <c:v>3999.9999999997099</c:v>
                </c:pt>
                <c:pt idx="9302">
                  <c:v>4000.00000000108</c:v>
                </c:pt>
                <c:pt idx="9303">
                  <c:v>4000.0000000006698</c:v>
                </c:pt>
                <c:pt idx="9304">
                  <c:v>3999.9999999998699</c:v>
                </c:pt>
                <c:pt idx="9305">
                  <c:v>4000.00000000002</c:v>
                </c:pt>
                <c:pt idx="9306">
                  <c:v>4000.0000000018999</c:v>
                </c:pt>
                <c:pt idx="9307">
                  <c:v>3999.9999999961701</c:v>
                </c:pt>
                <c:pt idx="9308">
                  <c:v>4000.0000000018699</c:v>
                </c:pt>
                <c:pt idx="9309">
                  <c:v>4000.0000000002301</c:v>
                </c:pt>
                <c:pt idx="9310">
                  <c:v>3999.9999999975898</c:v>
                </c:pt>
                <c:pt idx="9311">
                  <c:v>4000.0000000012301</c:v>
                </c:pt>
                <c:pt idx="9312">
                  <c:v>4000.0000000015898</c:v>
                </c:pt>
                <c:pt idx="9313">
                  <c:v>4000.0000000003602</c:v>
                </c:pt>
                <c:pt idx="9314">
                  <c:v>3999.9999999973202</c:v>
                </c:pt>
                <c:pt idx="9315">
                  <c:v>3999.9999999996398</c:v>
                </c:pt>
                <c:pt idx="9316">
                  <c:v>4000.00000000208</c:v>
                </c:pt>
                <c:pt idx="9317">
                  <c:v>3999.9999999985198</c:v>
                </c:pt>
                <c:pt idx="9318">
                  <c:v>4000.0000000007399</c:v>
                </c:pt>
                <c:pt idx="9319">
                  <c:v>4000.0000000037398</c:v>
                </c:pt>
                <c:pt idx="9320">
                  <c:v>3999.9999999974002</c:v>
                </c:pt>
                <c:pt idx="9321">
                  <c:v>3999.9999999997999</c:v>
                </c:pt>
                <c:pt idx="9322">
                  <c:v>3999.9999999954998</c:v>
                </c:pt>
                <c:pt idx="9323">
                  <c:v>3999.9999999991801</c:v>
                </c:pt>
                <c:pt idx="9324">
                  <c:v>4000.0000000048899</c:v>
                </c:pt>
                <c:pt idx="9325">
                  <c:v>4000.0000000012101</c:v>
                </c:pt>
                <c:pt idx="9326">
                  <c:v>3999.99999999906</c:v>
                </c:pt>
                <c:pt idx="9327">
                  <c:v>4000.0000000026898</c:v>
                </c:pt>
                <c:pt idx="9328">
                  <c:v>3999.9999999985798</c:v>
                </c:pt>
                <c:pt idx="9329">
                  <c:v>3999.99999999896</c:v>
                </c:pt>
                <c:pt idx="9330">
                  <c:v>4000.0000000007099</c:v>
                </c:pt>
                <c:pt idx="9331">
                  <c:v>3999.9999999986899</c:v>
                </c:pt>
                <c:pt idx="9332">
                  <c:v>4000.00000000099</c:v>
                </c:pt>
                <c:pt idx="9333">
                  <c:v>3999.9999999995598</c:v>
                </c:pt>
                <c:pt idx="9334">
                  <c:v>4000.0000000025502</c:v>
                </c:pt>
                <c:pt idx="9335">
                  <c:v>3999.9999999984002</c:v>
                </c:pt>
                <c:pt idx="9336">
                  <c:v>3999.9999999981401</c:v>
                </c:pt>
                <c:pt idx="9337">
                  <c:v>3999.9999999988199</c:v>
                </c:pt>
                <c:pt idx="9338">
                  <c:v>4000.0000000045102</c:v>
                </c:pt>
                <c:pt idx="9339">
                  <c:v>3999.9999999976599</c:v>
                </c:pt>
                <c:pt idx="9340">
                  <c:v>3999.9999999965498</c:v>
                </c:pt>
                <c:pt idx="9341">
                  <c:v>4000.0000000027499</c:v>
                </c:pt>
                <c:pt idx="9342">
                  <c:v>4000.0000000005698</c:v>
                </c:pt>
                <c:pt idx="9343">
                  <c:v>3999.9999999988599</c:v>
                </c:pt>
                <c:pt idx="9344">
                  <c:v>3999.9999999978299</c:v>
                </c:pt>
                <c:pt idx="9345">
                  <c:v>4000.00000000297</c:v>
                </c:pt>
                <c:pt idx="9346">
                  <c:v>4000.0000000015598</c:v>
                </c:pt>
                <c:pt idx="9347">
                  <c:v>4000.0000000005898</c:v>
                </c:pt>
                <c:pt idx="9348">
                  <c:v>4000.00000000005</c:v>
                </c:pt>
                <c:pt idx="9349">
                  <c:v>3999.99999999797</c:v>
                </c:pt>
                <c:pt idx="9350">
                  <c:v>4000.0000000003001</c:v>
                </c:pt>
                <c:pt idx="9351">
                  <c:v>3999.99999999803</c:v>
                </c:pt>
                <c:pt idx="9352">
                  <c:v>4000.0000000028099</c:v>
                </c:pt>
                <c:pt idx="9353">
                  <c:v>4000.0000000005898</c:v>
                </c:pt>
                <c:pt idx="9354">
                  <c:v>3999.9999999964698</c:v>
                </c:pt>
                <c:pt idx="9355">
                  <c:v>4000.0000000036598</c:v>
                </c:pt>
                <c:pt idx="9356">
                  <c:v>3999.99999999786</c:v>
                </c:pt>
                <c:pt idx="9357">
                  <c:v>3999.9999999998699</c:v>
                </c:pt>
                <c:pt idx="9358">
                  <c:v>4000.0000000027499</c:v>
                </c:pt>
                <c:pt idx="9359">
                  <c:v>3999.99999999601</c:v>
                </c:pt>
                <c:pt idx="9360">
                  <c:v>4000.00000000005</c:v>
                </c:pt>
                <c:pt idx="9361">
                  <c:v>4000.0000000025202</c:v>
                </c:pt>
                <c:pt idx="9362">
                  <c:v>4000.0000000015302</c:v>
                </c:pt>
                <c:pt idx="9363">
                  <c:v>4000.0000000006798</c:v>
                </c:pt>
                <c:pt idx="9364">
                  <c:v>3999.9999999963802</c:v>
                </c:pt>
                <c:pt idx="9365">
                  <c:v>3999.9999999986399</c:v>
                </c:pt>
                <c:pt idx="9366">
                  <c:v>4000.0000000017099</c:v>
                </c:pt>
                <c:pt idx="9367">
                  <c:v>4000.0000000008799</c:v>
                </c:pt>
                <c:pt idx="9368">
                  <c:v>4000.00000000002</c:v>
                </c:pt>
                <c:pt idx="9369">
                  <c:v>3999.9999999997399</c:v>
                </c:pt>
                <c:pt idx="9370">
                  <c:v>4000.0000000008799</c:v>
                </c:pt>
                <c:pt idx="9371">
                  <c:v>4000.0000000004402</c:v>
                </c:pt>
                <c:pt idx="9372">
                  <c:v>3999.9999999963602</c:v>
                </c:pt>
                <c:pt idx="9373">
                  <c:v>4000.0000000017499</c:v>
                </c:pt>
                <c:pt idx="9374">
                  <c:v>3999.99999999902</c:v>
                </c:pt>
                <c:pt idx="9375">
                  <c:v>4000.0000000013001</c:v>
                </c:pt>
                <c:pt idx="9376">
                  <c:v>4000.0000000007199</c:v>
                </c:pt>
                <c:pt idx="9377">
                  <c:v>3999.9999999975298</c:v>
                </c:pt>
                <c:pt idx="9378">
                  <c:v>3999.9999999992701</c:v>
                </c:pt>
                <c:pt idx="9379">
                  <c:v>4000.0000000023301</c:v>
                </c:pt>
                <c:pt idx="9380">
                  <c:v>4000.0000000017999</c:v>
                </c:pt>
                <c:pt idx="9381">
                  <c:v>3999.9999999988499</c:v>
                </c:pt>
                <c:pt idx="9382">
                  <c:v>3999.9999999996899</c:v>
                </c:pt>
                <c:pt idx="9383">
                  <c:v>4000.0000000001801</c:v>
                </c:pt>
                <c:pt idx="9384">
                  <c:v>3999.9999999991201</c:v>
                </c:pt>
                <c:pt idx="9385">
                  <c:v>4000.00000000113</c:v>
                </c:pt>
                <c:pt idx="9386">
                  <c:v>3999.9999999974698</c:v>
                </c:pt>
                <c:pt idx="9387">
                  <c:v>4000.0000000016898</c:v>
                </c:pt>
                <c:pt idx="9388">
                  <c:v>4000.000000002</c:v>
                </c:pt>
                <c:pt idx="9389">
                  <c:v>3999.9999999971301</c:v>
                </c:pt>
                <c:pt idx="9390">
                  <c:v>4000.0000000008099</c:v>
                </c:pt>
                <c:pt idx="9391">
                  <c:v>4000.0000000007699</c:v>
                </c:pt>
                <c:pt idx="9392">
                  <c:v>3999.9999999991801</c:v>
                </c:pt>
                <c:pt idx="9393">
                  <c:v>4000.0000000007599</c:v>
                </c:pt>
                <c:pt idx="9394">
                  <c:v>3999.999999999</c:v>
                </c:pt>
                <c:pt idx="9395">
                  <c:v>4000.0000000014202</c:v>
                </c:pt>
                <c:pt idx="9396">
                  <c:v>3999.9999999974498</c:v>
                </c:pt>
                <c:pt idx="9397">
                  <c:v>3999.9999999995998</c:v>
                </c:pt>
                <c:pt idx="9398">
                  <c:v>4000.0000000003702</c:v>
                </c:pt>
                <c:pt idx="9399">
                  <c:v>4000.0000000005698</c:v>
                </c:pt>
                <c:pt idx="9400">
                  <c:v>4000.0000000007099</c:v>
                </c:pt>
                <c:pt idx="9401">
                  <c:v>3999.99999999887</c:v>
                </c:pt>
                <c:pt idx="9402">
                  <c:v>4000.0000000032101</c:v>
                </c:pt>
                <c:pt idx="9403">
                  <c:v>3999.9999999984402</c:v>
                </c:pt>
                <c:pt idx="9404">
                  <c:v>4000.0000000003201</c:v>
                </c:pt>
                <c:pt idx="9405">
                  <c:v>3999.9999999992901</c:v>
                </c:pt>
                <c:pt idx="9406">
                  <c:v>4000.0000000016498</c:v>
                </c:pt>
                <c:pt idx="9407">
                  <c:v>3999.9999999973602</c:v>
                </c:pt>
                <c:pt idx="9408">
                  <c:v>3999.9999999966999</c:v>
                </c:pt>
                <c:pt idx="9409">
                  <c:v>4000.000000004</c:v>
                </c:pt>
                <c:pt idx="9410">
                  <c:v>3999.9999999992601</c:v>
                </c:pt>
                <c:pt idx="9411">
                  <c:v>4000.00000000198</c:v>
                </c:pt>
                <c:pt idx="9412">
                  <c:v>3999.9999999995198</c:v>
                </c:pt>
                <c:pt idx="9413">
                  <c:v>3999.99999999995</c:v>
                </c:pt>
                <c:pt idx="9414">
                  <c:v>3999.9999999991001</c:v>
                </c:pt>
                <c:pt idx="9415">
                  <c:v>4000.0000000005598</c:v>
                </c:pt>
                <c:pt idx="9416">
                  <c:v>4000.0000000019099</c:v>
                </c:pt>
                <c:pt idx="9417">
                  <c:v>3999.9999999975898</c:v>
                </c:pt>
                <c:pt idx="9418">
                  <c:v>4000.0000000013301</c:v>
                </c:pt>
                <c:pt idx="9419">
                  <c:v>3999.9999999986799</c:v>
                </c:pt>
                <c:pt idx="9420">
                  <c:v>4000.00000000094</c:v>
                </c:pt>
                <c:pt idx="9421">
                  <c:v>3999.99999999906</c:v>
                </c:pt>
                <c:pt idx="9422">
                  <c:v>4000.0000000006899</c:v>
                </c:pt>
                <c:pt idx="9423">
                  <c:v>3999.9999999988599</c:v>
                </c:pt>
                <c:pt idx="9424">
                  <c:v>3999.9999999981601</c:v>
                </c:pt>
                <c:pt idx="9425">
                  <c:v>4000.00000000519</c:v>
                </c:pt>
                <c:pt idx="9426">
                  <c:v>3999.9999999998799</c:v>
                </c:pt>
                <c:pt idx="9427">
                  <c:v>3999.99999999693</c:v>
                </c:pt>
                <c:pt idx="9428">
                  <c:v>4000.00000000195</c:v>
                </c:pt>
                <c:pt idx="9429">
                  <c:v>3999.9999999972702</c:v>
                </c:pt>
                <c:pt idx="9430">
                  <c:v>4000.0000000016898</c:v>
                </c:pt>
                <c:pt idx="9431">
                  <c:v>3999.9999999995798</c:v>
                </c:pt>
                <c:pt idx="9432">
                  <c:v>3999.9999999997099</c:v>
                </c:pt>
                <c:pt idx="9433">
                  <c:v>4000.00000000005</c:v>
                </c:pt>
                <c:pt idx="9434">
                  <c:v>4000.0000000024202</c:v>
                </c:pt>
                <c:pt idx="9435">
                  <c:v>3999.99999999704</c:v>
                </c:pt>
                <c:pt idx="9436">
                  <c:v>4000.0000000003402</c:v>
                </c:pt>
                <c:pt idx="9437">
                  <c:v>4000.0000000007099</c:v>
                </c:pt>
                <c:pt idx="9438">
                  <c:v>4000.0000000017499</c:v>
                </c:pt>
                <c:pt idx="9439">
                  <c:v>4000.0000000005498</c:v>
                </c:pt>
                <c:pt idx="9440">
                  <c:v>3999.9999999965698</c:v>
                </c:pt>
                <c:pt idx="9441">
                  <c:v>4000.0000000013702</c:v>
                </c:pt>
                <c:pt idx="9442">
                  <c:v>4000.0000000006999</c:v>
                </c:pt>
                <c:pt idx="9443">
                  <c:v>3999.99999999899</c:v>
                </c:pt>
                <c:pt idx="9444">
                  <c:v>3999.9999999993602</c:v>
                </c:pt>
                <c:pt idx="9445">
                  <c:v>3999.9999999988599</c:v>
                </c:pt>
                <c:pt idx="9446">
                  <c:v>4000.0000000008099</c:v>
                </c:pt>
                <c:pt idx="9447">
                  <c:v>4000.0000000012301</c:v>
                </c:pt>
                <c:pt idx="9448">
                  <c:v>4000.0000000005598</c:v>
                </c:pt>
                <c:pt idx="9449">
                  <c:v>3999.99999999887</c:v>
                </c:pt>
                <c:pt idx="9450">
                  <c:v>3999.9999999997299</c:v>
                </c:pt>
                <c:pt idx="9451">
                  <c:v>3999.9999999994502</c:v>
                </c:pt>
                <c:pt idx="9452">
                  <c:v>4000.0000000013101</c:v>
                </c:pt>
                <c:pt idx="9453">
                  <c:v>4000.0000000004602</c:v>
                </c:pt>
                <c:pt idx="9454">
                  <c:v>3999.99999999797</c:v>
                </c:pt>
                <c:pt idx="9455">
                  <c:v>4000.0000000029099</c:v>
                </c:pt>
                <c:pt idx="9456">
                  <c:v>4000.0000000001201</c:v>
                </c:pt>
                <c:pt idx="9457">
                  <c:v>4000.00000000104</c:v>
                </c:pt>
                <c:pt idx="9458">
                  <c:v>3999.9999999985198</c:v>
                </c:pt>
                <c:pt idx="9459">
                  <c:v>3999.9999999981601</c:v>
                </c:pt>
                <c:pt idx="9460">
                  <c:v>3999.999999999</c:v>
                </c:pt>
                <c:pt idx="9461">
                  <c:v>4000.0000000033201</c:v>
                </c:pt>
                <c:pt idx="9462">
                  <c:v>3999.9999999975998</c:v>
                </c:pt>
                <c:pt idx="9463">
                  <c:v>4000.0000000015302</c:v>
                </c:pt>
                <c:pt idx="9464">
                  <c:v>3999.9999999998199</c:v>
                </c:pt>
                <c:pt idx="9465">
                  <c:v>4000.00000000103</c:v>
                </c:pt>
                <c:pt idx="9466">
                  <c:v>3999.9999999974698</c:v>
                </c:pt>
                <c:pt idx="9467">
                  <c:v>4000.0000000011801</c:v>
                </c:pt>
                <c:pt idx="9468">
                  <c:v>4000.0000000005698</c:v>
                </c:pt>
                <c:pt idx="9469">
                  <c:v>4000.0000000002501</c:v>
                </c:pt>
                <c:pt idx="9470">
                  <c:v>3999.9999999985598</c:v>
                </c:pt>
                <c:pt idx="9471">
                  <c:v>4000.0000000012701</c:v>
                </c:pt>
                <c:pt idx="9472">
                  <c:v>3999.9999999992001</c:v>
                </c:pt>
                <c:pt idx="9473">
                  <c:v>4000.0000000007299</c:v>
                </c:pt>
                <c:pt idx="9474">
                  <c:v>3999.9999999967799</c:v>
                </c:pt>
                <c:pt idx="9475">
                  <c:v>4000.0000000015002</c:v>
                </c:pt>
                <c:pt idx="9476">
                  <c:v>4000.0000000024302</c:v>
                </c:pt>
                <c:pt idx="9477">
                  <c:v>3999.9999999996799</c:v>
                </c:pt>
                <c:pt idx="9478">
                  <c:v>3999.9999999994602</c:v>
                </c:pt>
                <c:pt idx="9479">
                  <c:v>3999.9999999994998</c:v>
                </c:pt>
                <c:pt idx="9480">
                  <c:v>4000.0000000002501</c:v>
                </c:pt>
                <c:pt idx="9481">
                  <c:v>3999.9999999997599</c:v>
                </c:pt>
                <c:pt idx="9482">
                  <c:v>4000.0000000026098</c:v>
                </c:pt>
                <c:pt idx="9483">
                  <c:v>3999.99999999789</c:v>
                </c:pt>
                <c:pt idx="9484">
                  <c:v>3999.9999999981101</c:v>
                </c:pt>
                <c:pt idx="9485">
                  <c:v>3999.9999999995798</c:v>
                </c:pt>
                <c:pt idx="9486">
                  <c:v>4000.0000000011601</c:v>
                </c:pt>
                <c:pt idx="9487">
                  <c:v>4000.0000000035402</c:v>
                </c:pt>
                <c:pt idx="9488">
                  <c:v>3999.9999999967399</c:v>
                </c:pt>
                <c:pt idx="9489">
                  <c:v>4000.0000000037599</c:v>
                </c:pt>
                <c:pt idx="9490">
                  <c:v>3999.9999999966299</c:v>
                </c:pt>
                <c:pt idx="9491">
                  <c:v>4000.00000000106</c:v>
                </c:pt>
                <c:pt idx="9492">
                  <c:v>3999.9999999967099</c:v>
                </c:pt>
                <c:pt idx="9493">
                  <c:v>4000.0000000013902</c:v>
                </c:pt>
                <c:pt idx="9494">
                  <c:v>4000.0000000002201</c:v>
                </c:pt>
                <c:pt idx="9495">
                  <c:v>4000.0000000023501</c:v>
                </c:pt>
                <c:pt idx="9496">
                  <c:v>3999.99999999789</c:v>
                </c:pt>
                <c:pt idx="9497">
                  <c:v>3999.99999999895</c:v>
                </c:pt>
                <c:pt idx="9498">
                  <c:v>4000.0000000016198</c:v>
                </c:pt>
                <c:pt idx="9499">
                  <c:v>4000.0000000026098</c:v>
                </c:pt>
                <c:pt idx="9500">
                  <c:v>3999.99999999589</c:v>
                </c:pt>
                <c:pt idx="9501">
                  <c:v>4000.00000000107</c:v>
                </c:pt>
                <c:pt idx="9502">
                  <c:v>4000.0000000014002</c:v>
                </c:pt>
                <c:pt idx="9503">
                  <c:v>4000.00000000001</c:v>
                </c:pt>
                <c:pt idx="9504">
                  <c:v>3999.9999999977699</c:v>
                </c:pt>
                <c:pt idx="9505">
                  <c:v>4000.00000000318</c:v>
                </c:pt>
                <c:pt idx="9506">
                  <c:v>3999.9999999993302</c:v>
                </c:pt>
                <c:pt idx="9507">
                  <c:v>3999.9999999976499</c:v>
                </c:pt>
                <c:pt idx="9508">
                  <c:v>4000.0000000017899</c:v>
                </c:pt>
                <c:pt idx="9509">
                  <c:v>3999.9999999953902</c:v>
                </c:pt>
                <c:pt idx="9510">
                  <c:v>4000.0000000032401</c:v>
                </c:pt>
                <c:pt idx="9511">
                  <c:v>3999.9999999991401</c:v>
                </c:pt>
                <c:pt idx="9512">
                  <c:v>4000.0000000024402</c:v>
                </c:pt>
                <c:pt idx="9513">
                  <c:v>4000.0000000003502</c:v>
                </c:pt>
                <c:pt idx="9514">
                  <c:v>4000.0000000001701</c:v>
                </c:pt>
                <c:pt idx="9515">
                  <c:v>3999.9999999973902</c:v>
                </c:pt>
                <c:pt idx="9516">
                  <c:v>4000.0000000007499</c:v>
                </c:pt>
                <c:pt idx="9517">
                  <c:v>4000.00000000004</c:v>
                </c:pt>
                <c:pt idx="9518">
                  <c:v>4000.00000000007</c:v>
                </c:pt>
                <c:pt idx="9519">
                  <c:v>4000.0000000008999</c:v>
                </c:pt>
                <c:pt idx="9520">
                  <c:v>3999.99999999894</c:v>
                </c:pt>
                <c:pt idx="9521">
                  <c:v>3999.9999999996298</c:v>
                </c:pt>
                <c:pt idx="9522">
                  <c:v>4000.00000000112</c:v>
                </c:pt>
                <c:pt idx="9523">
                  <c:v>3999.99999999992</c:v>
                </c:pt>
                <c:pt idx="9524">
                  <c:v>4000.0000000006298</c:v>
                </c:pt>
                <c:pt idx="9525">
                  <c:v>3999.99999999903</c:v>
                </c:pt>
                <c:pt idx="9526">
                  <c:v>3999.99999999891</c:v>
                </c:pt>
                <c:pt idx="9527">
                  <c:v>4000.0000000014302</c:v>
                </c:pt>
                <c:pt idx="9528">
                  <c:v>3999.9999999974002</c:v>
                </c:pt>
                <c:pt idx="9529">
                  <c:v>4000.0000000027799</c:v>
                </c:pt>
                <c:pt idx="9530">
                  <c:v>3999.9999999974698</c:v>
                </c:pt>
                <c:pt idx="9531">
                  <c:v>4000.00000000511</c:v>
                </c:pt>
                <c:pt idx="9532">
                  <c:v>3999.99999999491</c:v>
                </c:pt>
                <c:pt idx="9533">
                  <c:v>4000.00000000214</c:v>
                </c:pt>
                <c:pt idx="9534">
                  <c:v>3999.9999999995798</c:v>
                </c:pt>
                <c:pt idx="9535">
                  <c:v>4000.0000000007799</c:v>
                </c:pt>
                <c:pt idx="9536">
                  <c:v>4000.0000000016098</c:v>
                </c:pt>
                <c:pt idx="9537">
                  <c:v>3999.9999999965798</c:v>
                </c:pt>
                <c:pt idx="9538">
                  <c:v>4000.00000000005</c:v>
                </c:pt>
                <c:pt idx="9539">
                  <c:v>3999.9999999977099</c:v>
                </c:pt>
                <c:pt idx="9540">
                  <c:v>4000.0000000015898</c:v>
                </c:pt>
                <c:pt idx="9541">
                  <c:v>3999.9999999992001</c:v>
                </c:pt>
                <c:pt idx="9542">
                  <c:v>4000.0000000003402</c:v>
                </c:pt>
                <c:pt idx="9543">
                  <c:v>4000.0000000041</c:v>
                </c:pt>
                <c:pt idx="9544">
                  <c:v>3999.99999999907</c:v>
                </c:pt>
                <c:pt idx="9545">
                  <c:v>3999.9999999976999</c:v>
                </c:pt>
                <c:pt idx="9546">
                  <c:v>4000.0000000018499</c:v>
                </c:pt>
                <c:pt idx="9547">
                  <c:v>4000.0000000019299</c:v>
                </c:pt>
                <c:pt idx="9548">
                  <c:v>3999.9999999950801</c:v>
                </c:pt>
                <c:pt idx="9549">
                  <c:v>4000.00000000205</c:v>
                </c:pt>
                <c:pt idx="9550">
                  <c:v>4000.0000000015898</c:v>
                </c:pt>
                <c:pt idx="9551">
                  <c:v>3999.99999999902</c:v>
                </c:pt>
                <c:pt idx="9552">
                  <c:v>4000.0000000012401</c:v>
                </c:pt>
                <c:pt idx="9553">
                  <c:v>3999.9999999952702</c:v>
                </c:pt>
                <c:pt idx="9554">
                  <c:v>4000.00000000208</c:v>
                </c:pt>
                <c:pt idx="9555">
                  <c:v>4000.0000000015398</c:v>
                </c:pt>
                <c:pt idx="9556">
                  <c:v>3999.9999999998399</c:v>
                </c:pt>
                <c:pt idx="9557">
                  <c:v>3999.9999999997699</c:v>
                </c:pt>
                <c:pt idx="9558">
                  <c:v>4000.0000000002401</c:v>
                </c:pt>
                <c:pt idx="9559">
                  <c:v>3999.9999999996098</c:v>
                </c:pt>
                <c:pt idx="9560">
                  <c:v>3999.9999999984602</c:v>
                </c:pt>
                <c:pt idx="9561">
                  <c:v>3999.99999999904</c:v>
                </c:pt>
                <c:pt idx="9562">
                  <c:v>4000.0000000019299</c:v>
                </c:pt>
                <c:pt idx="9563">
                  <c:v>4000.0000000002601</c:v>
                </c:pt>
                <c:pt idx="9564">
                  <c:v>4000.0000000018599</c:v>
                </c:pt>
                <c:pt idx="9565">
                  <c:v>3999.9999999976499</c:v>
                </c:pt>
                <c:pt idx="9566">
                  <c:v>4000.00000000313</c:v>
                </c:pt>
                <c:pt idx="9567">
                  <c:v>3999.9999999977199</c:v>
                </c:pt>
                <c:pt idx="9568">
                  <c:v>4000.0000000005498</c:v>
                </c:pt>
                <c:pt idx="9569">
                  <c:v>3999.9999999981601</c:v>
                </c:pt>
                <c:pt idx="9570">
                  <c:v>4000.0000000034202</c:v>
                </c:pt>
                <c:pt idx="9571">
                  <c:v>3999.9999999988399</c:v>
                </c:pt>
                <c:pt idx="9572">
                  <c:v>3999.9999999998199</c:v>
                </c:pt>
                <c:pt idx="9573">
                  <c:v>3999.99999999582</c:v>
                </c:pt>
                <c:pt idx="9574">
                  <c:v>4000.0000000005598</c:v>
                </c:pt>
                <c:pt idx="9575">
                  <c:v>4000.0000000039699</c:v>
                </c:pt>
                <c:pt idx="9576">
                  <c:v>3999.9999999995898</c:v>
                </c:pt>
                <c:pt idx="9577">
                  <c:v>4000.0000000015002</c:v>
                </c:pt>
                <c:pt idx="9578">
                  <c:v>3999.9999999978299</c:v>
                </c:pt>
                <c:pt idx="9579">
                  <c:v>4000.0000000005002</c:v>
                </c:pt>
                <c:pt idx="9580">
                  <c:v>3999.99999999989</c:v>
                </c:pt>
                <c:pt idx="9581">
                  <c:v>4000.0000000003602</c:v>
                </c:pt>
                <c:pt idx="9582">
                  <c:v>3999.9999999997699</c:v>
                </c:pt>
                <c:pt idx="9583">
                  <c:v>4000.0000000012601</c:v>
                </c:pt>
                <c:pt idx="9584">
                  <c:v>3999.999999998</c:v>
                </c:pt>
                <c:pt idx="9585">
                  <c:v>3999.9999999991901</c:v>
                </c:pt>
                <c:pt idx="9586">
                  <c:v>4000.0000000009099</c:v>
                </c:pt>
                <c:pt idx="9587">
                  <c:v>3999.9999999994102</c:v>
                </c:pt>
                <c:pt idx="9588">
                  <c:v>3999.99999999893</c:v>
                </c:pt>
                <c:pt idx="9589">
                  <c:v>4000.0000000035802</c:v>
                </c:pt>
                <c:pt idx="9590">
                  <c:v>3999.9999999964102</c:v>
                </c:pt>
                <c:pt idx="9591">
                  <c:v>4000.0000000006798</c:v>
                </c:pt>
                <c:pt idx="9592">
                  <c:v>3999.99999999907</c:v>
                </c:pt>
                <c:pt idx="9593">
                  <c:v>4000.00000000106</c:v>
                </c:pt>
                <c:pt idx="9594">
                  <c:v>4000.0000000006598</c:v>
                </c:pt>
                <c:pt idx="9595">
                  <c:v>4000.00000000009</c:v>
                </c:pt>
                <c:pt idx="9596">
                  <c:v>4000.0000000003702</c:v>
                </c:pt>
                <c:pt idx="9597">
                  <c:v>3999.9999999962902</c:v>
                </c:pt>
                <c:pt idx="9598">
                  <c:v>4000.0000000044301</c:v>
                </c:pt>
                <c:pt idx="9599">
                  <c:v>4000.0000000038299</c:v>
                </c:pt>
                <c:pt idx="9600">
                  <c:v>3999.9999999975798</c:v>
                </c:pt>
                <c:pt idx="9601">
                  <c:v>3999.9999999994102</c:v>
                </c:pt>
                <c:pt idx="9602">
                  <c:v>3999.9999999981401</c:v>
                </c:pt>
                <c:pt idx="9603">
                  <c:v>4000.00000000011</c:v>
                </c:pt>
                <c:pt idx="9604">
                  <c:v>4000.0000000017299</c:v>
                </c:pt>
                <c:pt idx="9605">
                  <c:v>3999.9999999964198</c:v>
                </c:pt>
                <c:pt idx="9606">
                  <c:v>4000.0000000027098</c:v>
                </c:pt>
                <c:pt idx="9607">
                  <c:v>3999.99999999892</c:v>
                </c:pt>
                <c:pt idx="9608">
                  <c:v>4000.0000000003702</c:v>
                </c:pt>
                <c:pt idx="9609">
                  <c:v>3999.9999999997999</c:v>
                </c:pt>
                <c:pt idx="9610">
                  <c:v>3999.9999999956799</c:v>
                </c:pt>
                <c:pt idx="9611">
                  <c:v>4000.0000000016698</c:v>
                </c:pt>
                <c:pt idx="9612">
                  <c:v>4000.0000000007299</c:v>
                </c:pt>
                <c:pt idx="9613">
                  <c:v>4000.0000000025998</c:v>
                </c:pt>
                <c:pt idx="9614">
                  <c:v>3999.9999999997499</c:v>
                </c:pt>
                <c:pt idx="9615">
                  <c:v>3999.9999999977699</c:v>
                </c:pt>
                <c:pt idx="9616">
                  <c:v>4000.0000000011801</c:v>
                </c:pt>
                <c:pt idx="9617">
                  <c:v>4000.0000000005598</c:v>
                </c:pt>
                <c:pt idx="9618">
                  <c:v>3999.9999999998099</c:v>
                </c:pt>
                <c:pt idx="9619">
                  <c:v>3999.9999999996899</c:v>
                </c:pt>
                <c:pt idx="9620">
                  <c:v>3999.9999999996799</c:v>
                </c:pt>
                <c:pt idx="9621">
                  <c:v>4000.0000000007999</c:v>
                </c:pt>
                <c:pt idx="9622">
                  <c:v>3999.99999999581</c:v>
                </c:pt>
                <c:pt idx="9623">
                  <c:v>4000.0000000053801</c:v>
                </c:pt>
                <c:pt idx="9624">
                  <c:v>4000.0000000014302</c:v>
                </c:pt>
                <c:pt idx="9625">
                  <c:v>3999.9999999991101</c:v>
                </c:pt>
                <c:pt idx="9626">
                  <c:v>3999.9999999987299</c:v>
                </c:pt>
                <c:pt idx="9627">
                  <c:v>3999.99999999901</c:v>
                </c:pt>
                <c:pt idx="9628">
                  <c:v>3999.9999999996999</c:v>
                </c:pt>
                <c:pt idx="9629">
                  <c:v>4000.0000000039399</c:v>
                </c:pt>
                <c:pt idx="9630">
                  <c:v>3999.9999999961701</c:v>
                </c:pt>
                <c:pt idx="9631">
                  <c:v>3999.9999999993302</c:v>
                </c:pt>
                <c:pt idx="9632">
                  <c:v>4000.0000000003301</c:v>
                </c:pt>
                <c:pt idx="9633">
                  <c:v>4000.0000000015598</c:v>
                </c:pt>
                <c:pt idx="9634">
                  <c:v>3999.9999999992401</c:v>
                </c:pt>
                <c:pt idx="9635">
                  <c:v>4000.0000000006098</c:v>
                </c:pt>
                <c:pt idx="9636">
                  <c:v>4000.0000000012201</c:v>
                </c:pt>
                <c:pt idx="9637">
                  <c:v>3999.99999999995</c:v>
                </c:pt>
                <c:pt idx="9638">
                  <c:v>3999.9999999968099</c:v>
                </c:pt>
                <c:pt idx="9639">
                  <c:v>4000.0000000022901</c:v>
                </c:pt>
                <c:pt idx="9640">
                  <c:v>3999.99999999686</c:v>
                </c:pt>
                <c:pt idx="9641">
                  <c:v>4000.0000000048199</c:v>
                </c:pt>
                <c:pt idx="9642">
                  <c:v>3999.9999999971601</c:v>
                </c:pt>
                <c:pt idx="9643">
                  <c:v>3999.9999999995898</c:v>
                </c:pt>
                <c:pt idx="9644">
                  <c:v>4000.00000000105</c:v>
                </c:pt>
                <c:pt idx="9645">
                  <c:v>4000.000000001</c:v>
                </c:pt>
                <c:pt idx="9646">
                  <c:v>3999.9999999983502</c:v>
                </c:pt>
                <c:pt idx="9647">
                  <c:v>4000.0000000013802</c:v>
                </c:pt>
                <c:pt idx="9648">
                  <c:v>3999.9999999993502</c:v>
                </c:pt>
                <c:pt idx="9649">
                  <c:v>4000.0000000019299</c:v>
                </c:pt>
                <c:pt idx="9650">
                  <c:v>3999.99999999902</c:v>
                </c:pt>
                <c:pt idx="9651">
                  <c:v>4000.0000000003001</c:v>
                </c:pt>
                <c:pt idx="9652">
                  <c:v>3999.9999999962602</c:v>
                </c:pt>
                <c:pt idx="9653">
                  <c:v>4000.0000000024202</c:v>
                </c:pt>
                <c:pt idx="9654">
                  <c:v>4000.00000000197</c:v>
                </c:pt>
                <c:pt idx="9655">
                  <c:v>3999.99999999907</c:v>
                </c:pt>
                <c:pt idx="9656">
                  <c:v>3999.9999999991001</c:v>
                </c:pt>
                <c:pt idx="9657">
                  <c:v>3999.9999999996398</c:v>
                </c:pt>
                <c:pt idx="9658">
                  <c:v>4000.0000000008799</c:v>
                </c:pt>
                <c:pt idx="9659">
                  <c:v>4000.0000000016698</c:v>
                </c:pt>
                <c:pt idx="9660">
                  <c:v>3999.9999999963302</c:v>
                </c:pt>
                <c:pt idx="9661">
                  <c:v>4000.0000000005998</c:v>
                </c:pt>
                <c:pt idx="9662">
                  <c:v>3999.9999999963802</c:v>
                </c:pt>
                <c:pt idx="9663">
                  <c:v>4000.00000000318</c:v>
                </c:pt>
                <c:pt idx="9664">
                  <c:v>4000.00000000304</c:v>
                </c:pt>
                <c:pt idx="9665">
                  <c:v>3999.9999999973502</c:v>
                </c:pt>
                <c:pt idx="9666">
                  <c:v>4000.0000000003802</c:v>
                </c:pt>
                <c:pt idx="9667">
                  <c:v>3999.9999999995998</c:v>
                </c:pt>
                <c:pt idx="9668">
                  <c:v>4000.00000000516</c:v>
                </c:pt>
                <c:pt idx="9669">
                  <c:v>3999.9999999984402</c:v>
                </c:pt>
                <c:pt idx="9670">
                  <c:v>3999.9999999973802</c:v>
                </c:pt>
                <c:pt idx="9671">
                  <c:v>3999.9999999982801</c:v>
                </c:pt>
                <c:pt idx="9672">
                  <c:v>4000.0000000005698</c:v>
                </c:pt>
                <c:pt idx="9673">
                  <c:v>4000.0000000004902</c:v>
                </c:pt>
                <c:pt idx="9674">
                  <c:v>3999.9999999995098</c:v>
                </c:pt>
                <c:pt idx="9675">
                  <c:v>4000.00000000008</c:v>
                </c:pt>
                <c:pt idx="9676">
                  <c:v>4000.0000000012901</c:v>
                </c:pt>
                <c:pt idx="9677">
                  <c:v>3999.99999999993</c:v>
                </c:pt>
                <c:pt idx="9678">
                  <c:v>3999.9999999996598</c:v>
                </c:pt>
                <c:pt idx="9679">
                  <c:v>4000.0000000014902</c:v>
                </c:pt>
                <c:pt idx="9680">
                  <c:v>3999.9999999992201</c:v>
                </c:pt>
                <c:pt idx="9681">
                  <c:v>4000.0000000014402</c:v>
                </c:pt>
                <c:pt idx="9682">
                  <c:v>3999.9999999961101</c:v>
                </c:pt>
                <c:pt idx="9683">
                  <c:v>4000.00000000308</c:v>
                </c:pt>
                <c:pt idx="9684">
                  <c:v>3999.99999999898</c:v>
                </c:pt>
                <c:pt idx="9685">
                  <c:v>4000.0000000006899</c:v>
                </c:pt>
                <c:pt idx="9686">
                  <c:v>3999.99999999789</c:v>
                </c:pt>
                <c:pt idx="9687">
                  <c:v>3999.9999999997799</c:v>
                </c:pt>
                <c:pt idx="9688">
                  <c:v>4000.0000000007999</c:v>
                </c:pt>
                <c:pt idx="9689">
                  <c:v>4000.0000000002001</c:v>
                </c:pt>
                <c:pt idx="9690">
                  <c:v>3999.9999999993402</c:v>
                </c:pt>
                <c:pt idx="9691">
                  <c:v>4000.0000000003802</c:v>
                </c:pt>
                <c:pt idx="9692">
                  <c:v>4000.0000000001201</c:v>
                </c:pt>
                <c:pt idx="9693">
                  <c:v>4000.0000000002401</c:v>
                </c:pt>
                <c:pt idx="9694">
                  <c:v>4000.00000000213</c:v>
                </c:pt>
                <c:pt idx="9695">
                  <c:v>3999.9999999982501</c:v>
                </c:pt>
                <c:pt idx="9696">
                  <c:v>4000.0000000014102</c:v>
                </c:pt>
                <c:pt idx="9697">
                  <c:v>3999.9999999971501</c:v>
                </c:pt>
                <c:pt idx="9698">
                  <c:v>4000.0000000051</c:v>
                </c:pt>
                <c:pt idx="9699">
                  <c:v>3999.9999999953902</c:v>
                </c:pt>
                <c:pt idx="9700">
                  <c:v>4000.0000000026198</c:v>
                </c:pt>
                <c:pt idx="9701">
                  <c:v>3999.9999999951701</c:v>
                </c:pt>
                <c:pt idx="9702">
                  <c:v>4000.0000000025102</c:v>
                </c:pt>
                <c:pt idx="9703">
                  <c:v>4000.0000000005698</c:v>
                </c:pt>
                <c:pt idx="9704">
                  <c:v>3999.99999999898</c:v>
                </c:pt>
                <c:pt idx="9705">
                  <c:v>4000.0000000008099</c:v>
                </c:pt>
                <c:pt idx="9706">
                  <c:v>4000.00000000102</c:v>
                </c:pt>
                <c:pt idx="9707">
                  <c:v>4000.0000000033101</c:v>
                </c:pt>
                <c:pt idx="9708">
                  <c:v>3999.9999999930001</c:v>
                </c:pt>
                <c:pt idx="9709">
                  <c:v>4000.0000000036398</c:v>
                </c:pt>
                <c:pt idx="9710">
                  <c:v>3999.9999999991201</c:v>
                </c:pt>
                <c:pt idx="9711">
                  <c:v>4000.0000000006398</c:v>
                </c:pt>
                <c:pt idx="9712">
                  <c:v>4000.00000000107</c:v>
                </c:pt>
                <c:pt idx="9713">
                  <c:v>3999.9999999991801</c:v>
                </c:pt>
                <c:pt idx="9714">
                  <c:v>3999.99999999898</c:v>
                </c:pt>
                <c:pt idx="9715">
                  <c:v>3999.9999999978299</c:v>
                </c:pt>
                <c:pt idx="9716">
                  <c:v>4000.0000000046498</c:v>
                </c:pt>
                <c:pt idx="9717">
                  <c:v>3999.99999999596</c:v>
                </c:pt>
                <c:pt idx="9718">
                  <c:v>4000.00000000204</c:v>
                </c:pt>
                <c:pt idx="9719">
                  <c:v>4000.0000000005898</c:v>
                </c:pt>
                <c:pt idx="9720">
                  <c:v>3999.99999999903</c:v>
                </c:pt>
                <c:pt idx="9721">
                  <c:v>4000.00000000103</c:v>
                </c:pt>
                <c:pt idx="9722">
                  <c:v>4000.0000000015302</c:v>
                </c:pt>
                <c:pt idx="9723">
                  <c:v>3999.99999999591</c:v>
                </c:pt>
                <c:pt idx="9724">
                  <c:v>4000.000000001</c:v>
                </c:pt>
                <c:pt idx="9725">
                  <c:v>3999.9999999984202</c:v>
                </c:pt>
                <c:pt idx="9726">
                  <c:v>4000.0000000007499</c:v>
                </c:pt>
                <c:pt idx="9727">
                  <c:v>4000.0000000022701</c:v>
                </c:pt>
                <c:pt idx="9728">
                  <c:v>3999.9999999982601</c:v>
                </c:pt>
                <c:pt idx="9729">
                  <c:v>4000.0000000008499</c:v>
                </c:pt>
                <c:pt idx="9730">
                  <c:v>3999.99999999887</c:v>
                </c:pt>
                <c:pt idx="9731">
                  <c:v>4000.0000000014602</c:v>
                </c:pt>
                <c:pt idx="9732">
                  <c:v>4000.0000000004702</c:v>
                </c:pt>
                <c:pt idx="9733">
                  <c:v>4000.0000000012201</c:v>
                </c:pt>
                <c:pt idx="9734">
                  <c:v>3999.9999999987399</c:v>
                </c:pt>
                <c:pt idx="9735">
                  <c:v>3999.9999999979</c:v>
                </c:pt>
                <c:pt idx="9736">
                  <c:v>4000.00000000414</c:v>
                </c:pt>
                <c:pt idx="9737">
                  <c:v>3999.99999999799</c:v>
                </c:pt>
                <c:pt idx="9738">
                  <c:v>4000.0000000005102</c:v>
                </c:pt>
                <c:pt idx="9739">
                  <c:v>4000.0000000006098</c:v>
                </c:pt>
                <c:pt idx="9740">
                  <c:v>3999.9999999956599</c:v>
                </c:pt>
                <c:pt idx="9741">
                  <c:v>4000.0000000016098</c:v>
                </c:pt>
                <c:pt idx="9742">
                  <c:v>4000.0000000004102</c:v>
                </c:pt>
                <c:pt idx="9743">
                  <c:v>4000.0000000011601</c:v>
                </c:pt>
                <c:pt idx="9744">
                  <c:v>3999.9999999991501</c:v>
                </c:pt>
                <c:pt idx="9745">
                  <c:v>4000.0000000025998</c:v>
                </c:pt>
                <c:pt idx="9746">
                  <c:v>3999.9999999976999</c:v>
                </c:pt>
                <c:pt idx="9747">
                  <c:v>3999.9999999994998</c:v>
                </c:pt>
                <c:pt idx="9748">
                  <c:v>4000.00000000201</c:v>
                </c:pt>
                <c:pt idx="9749">
                  <c:v>3999.9999999982301</c:v>
                </c:pt>
                <c:pt idx="9750">
                  <c:v>3999.9999999986198</c:v>
                </c:pt>
                <c:pt idx="9751">
                  <c:v>4000.0000000026398</c:v>
                </c:pt>
                <c:pt idx="9752">
                  <c:v>3999.9999999952302</c:v>
                </c:pt>
                <c:pt idx="9753">
                  <c:v>4000.0000000017199</c:v>
                </c:pt>
                <c:pt idx="9754">
                  <c:v>3999.9999999997299</c:v>
                </c:pt>
                <c:pt idx="9755">
                  <c:v>4000.0000000003702</c:v>
                </c:pt>
                <c:pt idx="9756">
                  <c:v>4000.00000000206</c:v>
                </c:pt>
                <c:pt idx="9757">
                  <c:v>3999.99999999803</c:v>
                </c:pt>
                <c:pt idx="9758">
                  <c:v>4000.0000000009099</c:v>
                </c:pt>
                <c:pt idx="9759">
                  <c:v>4000.0000000014502</c:v>
                </c:pt>
                <c:pt idx="9760">
                  <c:v>4000.0000000012401</c:v>
                </c:pt>
                <c:pt idx="9761">
                  <c:v>3999.9999999961501</c:v>
                </c:pt>
                <c:pt idx="9762">
                  <c:v>4000.0000000047899</c:v>
                </c:pt>
                <c:pt idx="9763">
                  <c:v>3999.99999999601</c:v>
                </c:pt>
                <c:pt idx="9764">
                  <c:v>4000.00000000509</c:v>
                </c:pt>
                <c:pt idx="9765">
                  <c:v>3999.99999999582</c:v>
                </c:pt>
                <c:pt idx="9766">
                  <c:v>4000.0000000015898</c:v>
                </c:pt>
                <c:pt idx="9767">
                  <c:v>3999.9999999984898</c:v>
                </c:pt>
                <c:pt idx="9768">
                  <c:v>3999.9999999987699</c:v>
                </c:pt>
                <c:pt idx="9769">
                  <c:v>4000.0000000042601</c:v>
                </c:pt>
                <c:pt idx="9770">
                  <c:v>3999.9999999991901</c:v>
                </c:pt>
                <c:pt idx="9771">
                  <c:v>3999.9999999971101</c:v>
                </c:pt>
                <c:pt idx="9772">
                  <c:v>3999.9999999996098</c:v>
                </c:pt>
                <c:pt idx="9773">
                  <c:v>4000.0000000029399</c:v>
                </c:pt>
                <c:pt idx="9774">
                  <c:v>3999.9999999991901</c:v>
                </c:pt>
                <c:pt idx="9775">
                  <c:v>3999.9999999981701</c:v>
                </c:pt>
                <c:pt idx="9776">
                  <c:v>3999.9999999991701</c:v>
                </c:pt>
                <c:pt idx="9777">
                  <c:v>4000.0000000028699</c:v>
                </c:pt>
                <c:pt idx="9778">
                  <c:v>3999.9999999989</c:v>
                </c:pt>
                <c:pt idx="9779">
                  <c:v>4000.0000000007699</c:v>
                </c:pt>
                <c:pt idx="9780">
                  <c:v>3999.9999999986599</c:v>
                </c:pt>
                <c:pt idx="9781">
                  <c:v>4000.0000000004002</c:v>
                </c:pt>
                <c:pt idx="9782">
                  <c:v>4000.0000000005102</c:v>
                </c:pt>
                <c:pt idx="9783">
                  <c:v>3999.9999999985798</c:v>
                </c:pt>
                <c:pt idx="9784">
                  <c:v>4000.0000000038199</c:v>
                </c:pt>
                <c:pt idx="9785">
                  <c:v>3999.9999999944498</c:v>
                </c:pt>
                <c:pt idx="9786">
                  <c:v>4000.00000000614</c:v>
                </c:pt>
                <c:pt idx="9787">
                  <c:v>3999.9999999961501</c:v>
                </c:pt>
                <c:pt idx="9788">
                  <c:v>4000.0000000025698</c:v>
                </c:pt>
                <c:pt idx="9789">
                  <c:v>3999.99999999477</c:v>
                </c:pt>
                <c:pt idx="9790">
                  <c:v>4000.0000000035402</c:v>
                </c:pt>
                <c:pt idx="9791">
                  <c:v>3999.9999999984402</c:v>
                </c:pt>
                <c:pt idx="9792">
                  <c:v>3999.9999999960501</c:v>
                </c:pt>
                <c:pt idx="9793">
                  <c:v>4000.00000000316</c:v>
                </c:pt>
                <c:pt idx="9794">
                  <c:v>4000.0000000007699</c:v>
                </c:pt>
                <c:pt idx="9795">
                  <c:v>4000.0000000003101</c:v>
                </c:pt>
                <c:pt idx="9796">
                  <c:v>3999.9999999983802</c:v>
                </c:pt>
                <c:pt idx="9797">
                  <c:v>4000.0000000032801</c:v>
                </c:pt>
                <c:pt idx="9798">
                  <c:v>3999.99999999905</c:v>
                </c:pt>
                <c:pt idx="9799">
                  <c:v>4000.00000000315</c:v>
                </c:pt>
                <c:pt idx="9800">
                  <c:v>3999.9999999960601</c:v>
                </c:pt>
                <c:pt idx="9801">
                  <c:v>4000.00000000212</c:v>
                </c:pt>
                <c:pt idx="9802">
                  <c:v>3999.9999999981701</c:v>
                </c:pt>
                <c:pt idx="9803">
                  <c:v>4000.0000000036298</c:v>
                </c:pt>
                <c:pt idx="9804">
                  <c:v>3999.9999999946599</c:v>
                </c:pt>
                <c:pt idx="9805">
                  <c:v>4000.0000000003201</c:v>
                </c:pt>
                <c:pt idx="9806">
                  <c:v>4000.0000000027499</c:v>
                </c:pt>
                <c:pt idx="9807">
                  <c:v>3999.9999999979</c:v>
                </c:pt>
                <c:pt idx="9808">
                  <c:v>4000.0000000017999</c:v>
                </c:pt>
                <c:pt idx="9809">
                  <c:v>3999.9999999993802</c:v>
                </c:pt>
                <c:pt idx="9810">
                  <c:v>4000.0000000008499</c:v>
                </c:pt>
                <c:pt idx="9811">
                  <c:v>3999.9999999991601</c:v>
                </c:pt>
                <c:pt idx="9812">
                  <c:v>4000.0000000034001</c:v>
                </c:pt>
                <c:pt idx="9813">
                  <c:v>3999.9999999964298</c:v>
                </c:pt>
                <c:pt idx="9814">
                  <c:v>4000.00000000213</c:v>
                </c:pt>
                <c:pt idx="9815">
                  <c:v>3999.9999999984202</c:v>
                </c:pt>
                <c:pt idx="9816">
                  <c:v>4000.0000000005898</c:v>
                </c:pt>
                <c:pt idx="9817">
                  <c:v>3999.99999999991</c:v>
                </c:pt>
                <c:pt idx="9818">
                  <c:v>3999.99999999992</c:v>
                </c:pt>
                <c:pt idx="9819">
                  <c:v>4000.0000000007299</c:v>
                </c:pt>
                <c:pt idx="9820">
                  <c:v>3999.9999999992801</c:v>
                </c:pt>
                <c:pt idx="9821">
                  <c:v>3999.99999999888</c:v>
                </c:pt>
                <c:pt idx="9822">
                  <c:v>4000.00000000007</c:v>
                </c:pt>
                <c:pt idx="9823">
                  <c:v>4000.0000000032701</c:v>
                </c:pt>
                <c:pt idx="9824">
                  <c:v>3999.999999996</c:v>
                </c:pt>
                <c:pt idx="9825">
                  <c:v>3999.9999999992301</c:v>
                </c:pt>
                <c:pt idx="9826">
                  <c:v>4000.00000000313</c:v>
                </c:pt>
                <c:pt idx="9827">
                  <c:v>3999.9999999992101</c:v>
                </c:pt>
                <c:pt idx="9828">
                  <c:v>3999.9999999984698</c:v>
                </c:pt>
                <c:pt idx="9829">
                  <c:v>4000.0000000004002</c:v>
                </c:pt>
                <c:pt idx="9830">
                  <c:v>4000.0000000022601</c:v>
                </c:pt>
                <c:pt idx="9831">
                  <c:v>3999.9999999982801</c:v>
                </c:pt>
                <c:pt idx="9832">
                  <c:v>4000.0000000016898</c:v>
                </c:pt>
                <c:pt idx="9833">
                  <c:v>4000.0000000001401</c:v>
                </c:pt>
                <c:pt idx="9834">
                  <c:v>3999.9999999975898</c:v>
                </c:pt>
                <c:pt idx="9835">
                  <c:v>4000.0000000006398</c:v>
                </c:pt>
                <c:pt idx="9836">
                  <c:v>3999.9999999993402</c:v>
                </c:pt>
                <c:pt idx="9837">
                  <c:v>3999.99999999682</c:v>
                </c:pt>
                <c:pt idx="9838">
                  <c:v>4000.0000000027399</c:v>
                </c:pt>
                <c:pt idx="9839">
                  <c:v>4000.000000002</c:v>
                </c:pt>
                <c:pt idx="9840">
                  <c:v>3999.9999999962101</c:v>
                </c:pt>
                <c:pt idx="9841">
                  <c:v>4000.00000000507</c:v>
                </c:pt>
                <c:pt idx="9842">
                  <c:v>3999.99999999786</c:v>
                </c:pt>
                <c:pt idx="9843">
                  <c:v>3999.99999999993</c:v>
                </c:pt>
                <c:pt idx="9844">
                  <c:v>4000.00000000213</c:v>
                </c:pt>
                <c:pt idx="9845">
                  <c:v>3999.9999999982501</c:v>
                </c:pt>
                <c:pt idx="9846">
                  <c:v>4000.0000000014702</c:v>
                </c:pt>
                <c:pt idx="9847">
                  <c:v>3999.9999999968099</c:v>
                </c:pt>
                <c:pt idx="9848">
                  <c:v>4000.0000000002801</c:v>
                </c:pt>
                <c:pt idx="9849">
                  <c:v>4000.0000000015998</c:v>
                </c:pt>
                <c:pt idx="9850">
                  <c:v>3999.99999999796</c:v>
                </c:pt>
                <c:pt idx="9851">
                  <c:v>4000.0000000012601</c:v>
                </c:pt>
                <c:pt idx="9852">
                  <c:v>4000.0000000001501</c:v>
                </c:pt>
                <c:pt idx="9853">
                  <c:v>3999.9999999987599</c:v>
                </c:pt>
                <c:pt idx="9854">
                  <c:v>4000.0000000029499</c:v>
                </c:pt>
                <c:pt idx="9855">
                  <c:v>3999.99999999888</c:v>
                </c:pt>
                <c:pt idx="9856">
                  <c:v>4000.0000000002601</c:v>
                </c:pt>
                <c:pt idx="9857">
                  <c:v>3999.9999999954098</c:v>
                </c:pt>
                <c:pt idx="9858">
                  <c:v>4000.00000000401</c:v>
                </c:pt>
                <c:pt idx="9859">
                  <c:v>3999.9999999977899</c:v>
                </c:pt>
                <c:pt idx="9860">
                  <c:v>4000.0000000055902</c:v>
                </c:pt>
                <c:pt idx="9861">
                  <c:v>3999.9999999980801</c:v>
                </c:pt>
                <c:pt idx="9862">
                  <c:v>4000.0000000004702</c:v>
                </c:pt>
                <c:pt idx="9863">
                  <c:v>3999.9999999994102</c:v>
                </c:pt>
                <c:pt idx="9864">
                  <c:v>3999.99999999788</c:v>
                </c:pt>
                <c:pt idx="9865">
                  <c:v>4000.0000000003201</c:v>
                </c:pt>
                <c:pt idx="9866">
                  <c:v>3999.9999999995998</c:v>
                </c:pt>
                <c:pt idx="9867">
                  <c:v>3999.9999999997699</c:v>
                </c:pt>
                <c:pt idx="9868">
                  <c:v>4000.00000000204</c:v>
                </c:pt>
                <c:pt idx="9869">
                  <c:v>3999.9999999991701</c:v>
                </c:pt>
                <c:pt idx="9870">
                  <c:v>4000.00000000216</c:v>
                </c:pt>
                <c:pt idx="9871">
                  <c:v>4000.0000000006498</c:v>
                </c:pt>
                <c:pt idx="9872">
                  <c:v>3999.9999999970501</c:v>
                </c:pt>
                <c:pt idx="9873">
                  <c:v>4000.0000000013802</c:v>
                </c:pt>
                <c:pt idx="9874">
                  <c:v>4000.0000000004202</c:v>
                </c:pt>
                <c:pt idx="9875">
                  <c:v>3999.9999999985198</c:v>
                </c:pt>
                <c:pt idx="9876">
                  <c:v>4000.0000000005102</c:v>
                </c:pt>
                <c:pt idx="9877">
                  <c:v>3999.9999999961701</c:v>
                </c:pt>
                <c:pt idx="9878">
                  <c:v>4000.0000000045702</c:v>
                </c:pt>
                <c:pt idx="9879">
                  <c:v>3999.9999999985098</c:v>
                </c:pt>
                <c:pt idx="9880">
                  <c:v>3999.9999999990901</c:v>
                </c:pt>
                <c:pt idx="9881">
                  <c:v>4000.0000000014802</c:v>
                </c:pt>
                <c:pt idx="9882">
                  <c:v>3999.9999999985798</c:v>
                </c:pt>
                <c:pt idx="9883">
                  <c:v>4000.0000000002201</c:v>
                </c:pt>
                <c:pt idx="9884">
                  <c:v>4000.0000000012001</c:v>
                </c:pt>
                <c:pt idx="9885">
                  <c:v>4000.0000000005102</c:v>
                </c:pt>
                <c:pt idx="9886">
                  <c:v>3999.9999999998699</c:v>
                </c:pt>
                <c:pt idx="9887">
                  <c:v>3999.9999999982101</c:v>
                </c:pt>
                <c:pt idx="9888">
                  <c:v>3999.9999999987299</c:v>
                </c:pt>
                <c:pt idx="9889">
                  <c:v>4000.0000000014202</c:v>
                </c:pt>
                <c:pt idx="9890">
                  <c:v>4000.00000000003</c:v>
                </c:pt>
                <c:pt idx="9891">
                  <c:v>4000.0000000002201</c:v>
                </c:pt>
                <c:pt idx="9892">
                  <c:v>4000.0000000023101</c:v>
                </c:pt>
                <c:pt idx="9893">
                  <c:v>3999.9999999974798</c:v>
                </c:pt>
                <c:pt idx="9894">
                  <c:v>3999.9999999991401</c:v>
                </c:pt>
                <c:pt idx="9895">
                  <c:v>4000.0000000012401</c:v>
                </c:pt>
                <c:pt idx="9896">
                  <c:v>4000.0000000007399</c:v>
                </c:pt>
                <c:pt idx="9897">
                  <c:v>4000.0000000006498</c:v>
                </c:pt>
                <c:pt idx="9898">
                  <c:v>3999.9999999993202</c:v>
                </c:pt>
                <c:pt idx="9899">
                  <c:v>3999.9999999988299</c:v>
                </c:pt>
                <c:pt idx="9900">
                  <c:v>4000.00000000213</c:v>
                </c:pt>
                <c:pt idx="9901">
                  <c:v>4000.0000000007399</c:v>
                </c:pt>
                <c:pt idx="9902">
                  <c:v>3999.9999999972301</c:v>
                </c:pt>
                <c:pt idx="9903">
                  <c:v>4000.0000000015798</c:v>
                </c:pt>
                <c:pt idx="9904">
                  <c:v>3999.9999999987399</c:v>
                </c:pt>
                <c:pt idx="9905">
                  <c:v>4000.0000000026098</c:v>
                </c:pt>
                <c:pt idx="9906">
                  <c:v>3999.9999999966499</c:v>
                </c:pt>
                <c:pt idx="9907">
                  <c:v>4000.0000000008099</c:v>
                </c:pt>
                <c:pt idx="9908">
                  <c:v>4000.0000000007099</c:v>
                </c:pt>
                <c:pt idx="9909">
                  <c:v>3999.9999999991201</c:v>
                </c:pt>
                <c:pt idx="9910">
                  <c:v>4000.0000000012501</c:v>
                </c:pt>
                <c:pt idx="9911">
                  <c:v>4000.0000000024202</c:v>
                </c:pt>
                <c:pt idx="9912">
                  <c:v>3999.9999999975598</c:v>
                </c:pt>
                <c:pt idx="9913">
                  <c:v>3999.99999999797</c:v>
                </c:pt>
                <c:pt idx="9914">
                  <c:v>4000.0000000008699</c:v>
                </c:pt>
                <c:pt idx="9915">
                  <c:v>3999.99999999905</c:v>
                </c:pt>
                <c:pt idx="9916">
                  <c:v>4000.0000000017399</c:v>
                </c:pt>
                <c:pt idx="9917">
                  <c:v>3999.9999999993101</c:v>
                </c:pt>
                <c:pt idx="9918">
                  <c:v>4000.0000000005598</c:v>
                </c:pt>
                <c:pt idx="9919">
                  <c:v>3999.9999999985598</c:v>
                </c:pt>
                <c:pt idx="9920">
                  <c:v>3999.99999999991</c:v>
                </c:pt>
                <c:pt idx="9921">
                  <c:v>3999.9999999997799</c:v>
                </c:pt>
                <c:pt idx="9922">
                  <c:v>4000.0000000017199</c:v>
                </c:pt>
                <c:pt idx="9923">
                  <c:v>3999.9999999992401</c:v>
                </c:pt>
                <c:pt idx="9924">
                  <c:v>4000.00000000102</c:v>
                </c:pt>
                <c:pt idx="9925">
                  <c:v>4000.0000000024402</c:v>
                </c:pt>
                <c:pt idx="9926">
                  <c:v>3999.9999999982901</c:v>
                </c:pt>
                <c:pt idx="9927">
                  <c:v>3999.9999999977799</c:v>
                </c:pt>
                <c:pt idx="9928">
                  <c:v>4000.0000000005002</c:v>
                </c:pt>
                <c:pt idx="9929">
                  <c:v>3999.9999999976399</c:v>
                </c:pt>
                <c:pt idx="9930">
                  <c:v>4000.0000000022901</c:v>
                </c:pt>
                <c:pt idx="9931">
                  <c:v>4000.0000000017199</c:v>
                </c:pt>
                <c:pt idx="9932">
                  <c:v>3999.9999999981601</c:v>
                </c:pt>
                <c:pt idx="9933">
                  <c:v>4000.00000000102</c:v>
                </c:pt>
                <c:pt idx="9934">
                  <c:v>3999.99999999901</c:v>
                </c:pt>
                <c:pt idx="9935">
                  <c:v>4000.0000000047999</c:v>
                </c:pt>
                <c:pt idx="9936">
                  <c:v>3999.9999999964002</c:v>
                </c:pt>
                <c:pt idx="9937">
                  <c:v>3999.9999999985298</c:v>
                </c:pt>
                <c:pt idx="9938">
                  <c:v>4000.0000000002201</c:v>
                </c:pt>
                <c:pt idx="9939">
                  <c:v>3999.9999999987899</c:v>
                </c:pt>
                <c:pt idx="9940">
                  <c:v>4000.0000000037999</c:v>
                </c:pt>
                <c:pt idx="9941">
                  <c:v>3999.9999999986098</c:v>
                </c:pt>
                <c:pt idx="9942">
                  <c:v>4000.0000000001301</c:v>
                </c:pt>
                <c:pt idx="9943">
                  <c:v>4000.00000000009</c:v>
                </c:pt>
                <c:pt idx="9944">
                  <c:v>4000.00000000103</c:v>
                </c:pt>
                <c:pt idx="9945">
                  <c:v>4000.0000000013902</c:v>
                </c:pt>
                <c:pt idx="9946">
                  <c:v>3999.9999999977099</c:v>
                </c:pt>
                <c:pt idx="9947">
                  <c:v>4000.0000000011501</c:v>
                </c:pt>
                <c:pt idx="9948">
                  <c:v>3999.9999999983802</c:v>
                </c:pt>
                <c:pt idx="9949">
                  <c:v>3999.9999999994602</c:v>
                </c:pt>
                <c:pt idx="9950">
                  <c:v>4000.0000000003201</c:v>
                </c:pt>
                <c:pt idx="9951">
                  <c:v>3999.9999999972101</c:v>
                </c:pt>
                <c:pt idx="9952">
                  <c:v>4000.0000000034302</c:v>
                </c:pt>
                <c:pt idx="9953">
                  <c:v>3999.9999999986799</c:v>
                </c:pt>
                <c:pt idx="9954">
                  <c:v>4000.00000000098</c:v>
                </c:pt>
                <c:pt idx="9955">
                  <c:v>4000.0000000007199</c:v>
                </c:pt>
                <c:pt idx="9956">
                  <c:v>3999.99999999905</c:v>
                </c:pt>
                <c:pt idx="9957">
                  <c:v>3999.9999999992501</c:v>
                </c:pt>
                <c:pt idx="9958">
                  <c:v>3999.9999999984898</c:v>
                </c:pt>
                <c:pt idx="9959">
                  <c:v>4000.0000000038399</c:v>
                </c:pt>
                <c:pt idx="9960">
                  <c:v>3999.99999999785</c:v>
                </c:pt>
                <c:pt idx="9961">
                  <c:v>4000.0000000004202</c:v>
                </c:pt>
                <c:pt idx="9962">
                  <c:v>3999.9999999970601</c:v>
                </c:pt>
                <c:pt idx="9963">
                  <c:v>4000.0000000017999</c:v>
                </c:pt>
                <c:pt idx="9964">
                  <c:v>3999.9999999998399</c:v>
                </c:pt>
                <c:pt idx="9965">
                  <c:v>4000.0000000023001</c:v>
                </c:pt>
                <c:pt idx="9966">
                  <c:v>4000.0000000003502</c:v>
                </c:pt>
                <c:pt idx="9967">
                  <c:v>4000.0000000008099</c:v>
                </c:pt>
                <c:pt idx="9968">
                  <c:v>3999.9999999985898</c:v>
                </c:pt>
                <c:pt idx="9969">
                  <c:v>4000.0000000023101</c:v>
                </c:pt>
                <c:pt idx="9970">
                  <c:v>3999.9999999966699</c:v>
                </c:pt>
                <c:pt idx="9971">
                  <c:v>3999.99999999896</c:v>
                </c:pt>
                <c:pt idx="9972">
                  <c:v>4000.0000000008199</c:v>
                </c:pt>
                <c:pt idx="9973">
                  <c:v>4000.00000000307</c:v>
                </c:pt>
                <c:pt idx="9974">
                  <c:v>3999.9999999981401</c:v>
                </c:pt>
                <c:pt idx="9975">
                  <c:v>3999.99999999893</c:v>
                </c:pt>
                <c:pt idx="9976">
                  <c:v>4000.0000000006198</c:v>
                </c:pt>
                <c:pt idx="9977">
                  <c:v>3999.9999999984002</c:v>
                </c:pt>
                <c:pt idx="9978">
                  <c:v>4000.0000000034302</c:v>
                </c:pt>
                <c:pt idx="9979">
                  <c:v>3999.9999999984698</c:v>
                </c:pt>
                <c:pt idx="9980">
                  <c:v>3999.9999999997499</c:v>
                </c:pt>
                <c:pt idx="9981">
                  <c:v>4000.0000000013101</c:v>
                </c:pt>
                <c:pt idx="9982">
                  <c:v>3999.9999999996098</c:v>
                </c:pt>
                <c:pt idx="9983">
                  <c:v>3999.9999999977399</c:v>
                </c:pt>
                <c:pt idx="9984">
                  <c:v>4000.0000000011901</c:v>
                </c:pt>
                <c:pt idx="9985">
                  <c:v>4000.00000000092</c:v>
                </c:pt>
                <c:pt idx="9986">
                  <c:v>3999.9999999974002</c:v>
                </c:pt>
                <c:pt idx="9987">
                  <c:v>4000.0000000005498</c:v>
                </c:pt>
                <c:pt idx="9988">
                  <c:v>4000.0000000008799</c:v>
                </c:pt>
                <c:pt idx="9989">
                  <c:v>4000.0000000011501</c:v>
                </c:pt>
                <c:pt idx="9990">
                  <c:v>4000.00000000213</c:v>
                </c:pt>
                <c:pt idx="9991">
                  <c:v>3999.9999999986198</c:v>
                </c:pt>
                <c:pt idx="9992">
                  <c:v>4000.0000000016098</c:v>
                </c:pt>
                <c:pt idx="9993">
                  <c:v>3999.9999999994102</c:v>
                </c:pt>
                <c:pt idx="9994">
                  <c:v>3999.9999999961601</c:v>
                </c:pt>
                <c:pt idx="9995">
                  <c:v>4000.0000000003301</c:v>
                </c:pt>
                <c:pt idx="9996">
                  <c:v>4000.0000000006999</c:v>
                </c:pt>
                <c:pt idx="9997">
                  <c:v>3999.99999999802</c:v>
                </c:pt>
                <c:pt idx="9998">
                  <c:v>4000.00000000094</c:v>
                </c:pt>
                <c:pt idx="9999">
                  <c:v>4000.00000000408</c:v>
                </c:pt>
                <c:pt idx="10000">
                  <c:v>3999.99999999682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A17-4E92-A716-5C3D0109B0DE}"/>
            </c:ext>
          </c:extLst>
        </c:ser>
        <c:ser>
          <c:idx val="1"/>
          <c:order val="1"/>
          <c:tx>
            <c:v>DG 579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[RL_results_Final_3.xlsx]DG_Pin!$B$2:$NTR$2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[RL_results_Final_3.xlsx]DG_Pin!$B$4:$NTR$4</c:f>
              <c:numCache>
                <c:formatCode>General</c:formatCode>
                <c:ptCount val="10001"/>
                <c:pt idx="0">
                  <c:v>0</c:v>
                </c:pt>
                <c:pt idx="1">
                  <c:v>1031.2924748303999</c:v>
                </c:pt>
                <c:pt idx="2">
                  <c:v>1001.15111887988</c:v>
                </c:pt>
                <c:pt idx="3">
                  <c:v>1000.06444709635</c:v>
                </c:pt>
                <c:pt idx="4">
                  <c:v>1000.00325468517</c:v>
                </c:pt>
                <c:pt idx="5">
                  <c:v>1000.00014677909</c:v>
                </c:pt>
                <c:pt idx="6">
                  <c:v>1000.00000523865</c:v>
                </c:pt>
                <c:pt idx="7">
                  <c:v>1000.0000000724</c:v>
                </c:pt>
                <c:pt idx="8">
                  <c:v>999.99999998902001</c:v>
                </c:pt>
                <c:pt idx="9">
                  <c:v>999.99999999842896</c:v>
                </c:pt>
                <c:pt idx="10">
                  <c:v>999.99999999985505</c:v>
                </c:pt>
                <c:pt idx="11">
                  <c:v>999.99999999999204</c:v>
                </c:pt>
                <c:pt idx="12">
                  <c:v>999.99999999999704</c:v>
                </c:pt>
                <c:pt idx="13">
                  <c:v>1000</c:v>
                </c:pt>
                <c:pt idx="14">
                  <c:v>999.99999999999898</c:v>
                </c:pt>
                <c:pt idx="15">
                  <c:v>1000</c:v>
                </c:pt>
                <c:pt idx="16">
                  <c:v>1000</c:v>
                </c:pt>
                <c:pt idx="17">
                  <c:v>999.99999999999898</c:v>
                </c:pt>
                <c:pt idx="18">
                  <c:v>1000</c:v>
                </c:pt>
                <c:pt idx="19">
                  <c:v>1000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1000</c:v>
                </c:pt>
                <c:pt idx="26">
                  <c:v>1000</c:v>
                </c:pt>
                <c:pt idx="27">
                  <c:v>1000</c:v>
                </c:pt>
                <c:pt idx="28">
                  <c:v>1000</c:v>
                </c:pt>
                <c:pt idx="29">
                  <c:v>1000</c:v>
                </c:pt>
                <c:pt idx="30">
                  <c:v>1000</c:v>
                </c:pt>
                <c:pt idx="31">
                  <c:v>1000</c:v>
                </c:pt>
                <c:pt idx="32">
                  <c:v>1000</c:v>
                </c:pt>
                <c:pt idx="33">
                  <c:v>1000</c:v>
                </c:pt>
                <c:pt idx="34">
                  <c:v>1000</c:v>
                </c:pt>
                <c:pt idx="35">
                  <c:v>1000</c:v>
                </c:pt>
                <c:pt idx="36">
                  <c:v>1000</c:v>
                </c:pt>
                <c:pt idx="37">
                  <c:v>1000</c:v>
                </c:pt>
                <c:pt idx="38">
                  <c:v>1000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1000</c:v>
                </c:pt>
                <c:pt idx="48">
                  <c:v>1000</c:v>
                </c:pt>
                <c:pt idx="49">
                  <c:v>1000</c:v>
                </c:pt>
                <c:pt idx="50">
                  <c:v>1000</c:v>
                </c:pt>
                <c:pt idx="51">
                  <c:v>1000</c:v>
                </c:pt>
                <c:pt idx="52">
                  <c:v>1000</c:v>
                </c:pt>
                <c:pt idx="53">
                  <c:v>1000</c:v>
                </c:pt>
                <c:pt idx="54">
                  <c:v>1000</c:v>
                </c:pt>
                <c:pt idx="55">
                  <c:v>1000</c:v>
                </c:pt>
                <c:pt idx="56">
                  <c:v>1000</c:v>
                </c:pt>
                <c:pt idx="57">
                  <c:v>1000</c:v>
                </c:pt>
                <c:pt idx="58">
                  <c:v>1000</c:v>
                </c:pt>
                <c:pt idx="59">
                  <c:v>1000</c:v>
                </c:pt>
                <c:pt idx="60">
                  <c:v>1000</c:v>
                </c:pt>
                <c:pt idx="61">
                  <c:v>1000</c:v>
                </c:pt>
                <c:pt idx="62">
                  <c:v>1000</c:v>
                </c:pt>
                <c:pt idx="63">
                  <c:v>1000</c:v>
                </c:pt>
                <c:pt idx="64">
                  <c:v>1000</c:v>
                </c:pt>
                <c:pt idx="65">
                  <c:v>1000</c:v>
                </c:pt>
                <c:pt idx="66">
                  <c:v>1000</c:v>
                </c:pt>
                <c:pt idx="67">
                  <c:v>1000</c:v>
                </c:pt>
                <c:pt idx="68">
                  <c:v>1000</c:v>
                </c:pt>
                <c:pt idx="69">
                  <c:v>1000</c:v>
                </c:pt>
                <c:pt idx="70">
                  <c:v>1000</c:v>
                </c:pt>
                <c:pt idx="71">
                  <c:v>1000</c:v>
                </c:pt>
                <c:pt idx="72">
                  <c:v>1000</c:v>
                </c:pt>
                <c:pt idx="73">
                  <c:v>1000</c:v>
                </c:pt>
                <c:pt idx="74">
                  <c:v>1000</c:v>
                </c:pt>
                <c:pt idx="75">
                  <c:v>1000</c:v>
                </c:pt>
                <c:pt idx="76">
                  <c:v>1000</c:v>
                </c:pt>
                <c:pt idx="77">
                  <c:v>1000</c:v>
                </c:pt>
                <c:pt idx="78">
                  <c:v>1000</c:v>
                </c:pt>
                <c:pt idx="79">
                  <c:v>1000</c:v>
                </c:pt>
                <c:pt idx="80">
                  <c:v>1000</c:v>
                </c:pt>
                <c:pt idx="81">
                  <c:v>1000</c:v>
                </c:pt>
                <c:pt idx="82">
                  <c:v>1000</c:v>
                </c:pt>
                <c:pt idx="83">
                  <c:v>1000</c:v>
                </c:pt>
                <c:pt idx="84">
                  <c:v>1000</c:v>
                </c:pt>
                <c:pt idx="85">
                  <c:v>1000</c:v>
                </c:pt>
                <c:pt idx="86">
                  <c:v>1000</c:v>
                </c:pt>
                <c:pt idx="87">
                  <c:v>1000</c:v>
                </c:pt>
                <c:pt idx="88">
                  <c:v>1000</c:v>
                </c:pt>
                <c:pt idx="89">
                  <c:v>1000</c:v>
                </c:pt>
                <c:pt idx="90">
                  <c:v>1000</c:v>
                </c:pt>
                <c:pt idx="91">
                  <c:v>1000</c:v>
                </c:pt>
                <c:pt idx="92">
                  <c:v>1000</c:v>
                </c:pt>
                <c:pt idx="93">
                  <c:v>1000</c:v>
                </c:pt>
                <c:pt idx="94">
                  <c:v>1000</c:v>
                </c:pt>
                <c:pt idx="95">
                  <c:v>1000</c:v>
                </c:pt>
                <c:pt idx="96">
                  <c:v>1000</c:v>
                </c:pt>
                <c:pt idx="97">
                  <c:v>1000</c:v>
                </c:pt>
                <c:pt idx="98">
                  <c:v>1000</c:v>
                </c:pt>
                <c:pt idx="99">
                  <c:v>1000</c:v>
                </c:pt>
                <c:pt idx="100">
                  <c:v>1000</c:v>
                </c:pt>
                <c:pt idx="101">
                  <c:v>1000</c:v>
                </c:pt>
                <c:pt idx="102">
                  <c:v>1000</c:v>
                </c:pt>
                <c:pt idx="103">
                  <c:v>1000</c:v>
                </c:pt>
                <c:pt idx="104">
                  <c:v>1000</c:v>
                </c:pt>
                <c:pt idx="105">
                  <c:v>1000</c:v>
                </c:pt>
                <c:pt idx="106">
                  <c:v>1000</c:v>
                </c:pt>
                <c:pt idx="107">
                  <c:v>1000</c:v>
                </c:pt>
                <c:pt idx="108">
                  <c:v>1000</c:v>
                </c:pt>
                <c:pt idx="109">
                  <c:v>1000</c:v>
                </c:pt>
                <c:pt idx="110">
                  <c:v>1000</c:v>
                </c:pt>
                <c:pt idx="111">
                  <c:v>1000</c:v>
                </c:pt>
                <c:pt idx="112">
                  <c:v>1000</c:v>
                </c:pt>
                <c:pt idx="113">
                  <c:v>1000</c:v>
                </c:pt>
                <c:pt idx="114">
                  <c:v>1000</c:v>
                </c:pt>
                <c:pt idx="115">
                  <c:v>1000</c:v>
                </c:pt>
                <c:pt idx="116">
                  <c:v>1000</c:v>
                </c:pt>
                <c:pt idx="117">
                  <c:v>1000</c:v>
                </c:pt>
                <c:pt idx="118">
                  <c:v>1000</c:v>
                </c:pt>
                <c:pt idx="119">
                  <c:v>1000</c:v>
                </c:pt>
                <c:pt idx="120">
                  <c:v>1000</c:v>
                </c:pt>
                <c:pt idx="121">
                  <c:v>1000</c:v>
                </c:pt>
                <c:pt idx="122">
                  <c:v>1000</c:v>
                </c:pt>
                <c:pt idx="123">
                  <c:v>1000</c:v>
                </c:pt>
                <c:pt idx="124">
                  <c:v>1000</c:v>
                </c:pt>
                <c:pt idx="125">
                  <c:v>1000</c:v>
                </c:pt>
                <c:pt idx="126">
                  <c:v>1000</c:v>
                </c:pt>
                <c:pt idx="127">
                  <c:v>1000</c:v>
                </c:pt>
                <c:pt idx="128">
                  <c:v>1000</c:v>
                </c:pt>
                <c:pt idx="129">
                  <c:v>1000</c:v>
                </c:pt>
                <c:pt idx="130">
                  <c:v>1000</c:v>
                </c:pt>
                <c:pt idx="131">
                  <c:v>1000</c:v>
                </c:pt>
                <c:pt idx="132">
                  <c:v>1000</c:v>
                </c:pt>
                <c:pt idx="133">
                  <c:v>1000</c:v>
                </c:pt>
                <c:pt idx="134">
                  <c:v>1000</c:v>
                </c:pt>
                <c:pt idx="135">
                  <c:v>1000</c:v>
                </c:pt>
                <c:pt idx="136">
                  <c:v>1000</c:v>
                </c:pt>
                <c:pt idx="137">
                  <c:v>1000</c:v>
                </c:pt>
                <c:pt idx="138">
                  <c:v>1000</c:v>
                </c:pt>
                <c:pt idx="139">
                  <c:v>1000</c:v>
                </c:pt>
                <c:pt idx="140">
                  <c:v>1000</c:v>
                </c:pt>
                <c:pt idx="141">
                  <c:v>1000</c:v>
                </c:pt>
                <c:pt idx="142">
                  <c:v>1000</c:v>
                </c:pt>
                <c:pt idx="143">
                  <c:v>1000</c:v>
                </c:pt>
                <c:pt idx="144">
                  <c:v>1000</c:v>
                </c:pt>
                <c:pt idx="145">
                  <c:v>1000</c:v>
                </c:pt>
                <c:pt idx="146">
                  <c:v>1000</c:v>
                </c:pt>
                <c:pt idx="147">
                  <c:v>1000</c:v>
                </c:pt>
                <c:pt idx="148">
                  <c:v>1000</c:v>
                </c:pt>
                <c:pt idx="149">
                  <c:v>1000</c:v>
                </c:pt>
                <c:pt idx="150">
                  <c:v>1048.37337814797</c:v>
                </c:pt>
                <c:pt idx="151">
                  <c:v>1009.33170328159</c:v>
                </c:pt>
                <c:pt idx="152">
                  <c:v>1000.1564374866</c:v>
                </c:pt>
                <c:pt idx="153">
                  <c:v>1000.15651621109</c:v>
                </c:pt>
                <c:pt idx="154">
                  <c:v>1000.08181512182</c:v>
                </c:pt>
                <c:pt idx="155">
                  <c:v>1000.06047937327</c:v>
                </c:pt>
                <c:pt idx="156">
                  <c:v>1000.05226257041</c:v>
                </c:pt>
                <c:pt idx="157">
                  <c:v>1000.04585744268</c:v>
                </c:pt>
                <c:pt idx="158">
                  <c:v>1000.04085122647</c:v>
                </c:pt>
                <c:pt idx="159">
                  <c:v>1000.0368549068</c:v>
                </c:pt>
                <c:pt idx="160">
                  <c:v>1000.03357970664</c:v>
                </c:pt>
                <c:pt idx="161">
                  <c:v>1000.03080945753</c:v>
                </c:pt>
                <c:pt idx="162">
                  <c:v>1000.02837327158</c:v>
                </c:pt>
                <c:pt idx="163">
                  <c:v>1000.02613712604</c:v>
                </c:pt>
                <c:pt idx="164">
                  <c:v>1000.02399744732</c:v>
                </c:pt>
                <c:pt idx="165">
                  <c:v>1000.02187598674</c:v>
                </c:pt>
                <c:pt idx="166">
                  <c:v>1000.01971561623</c:v>
                </c:pt>
                <c:pt idx="167">
                  <c:v>1000.01747680809</c:v>
                </c:pt>
                <c:pt idx="168">
                  <c:v>1000.0151348363499</c:v>
                </c:pt>
                <c:pt idx="169">
                  <c:v>1000.01267729967</c:v>
                </c:pt>
                <c:pt idx="170">
                  <c:v>1000.01010204434</c:v>
                </c:pt>
                <c:pt idx="171">
                  <c:v>1000.00741542234</c:v>
                </c:pt>
                <c:pt idx="172">
                  <c:v>1000.00463075366</c:v>
                </c:pt>
                <c:pt idx="173">
                  <c:v>1000.00176693089</c:v>
                </c:pt>
                <c:pt idx="174">
                  <c:v>999.99884723944501</c:v>
                </c:pt>
                <c:pt idx="175">
                  <c:v>999.995898272261</c:v>
                </c:pt>
                <c:pt idx="176">
                  <c:v>999.99294902981705</c:v>
                </c:pt>
                <c:pt idx="177">
                  <c:v>999.990029914773</c:v>
                </c:pt>
                <c:pt idx="178">
                  <c:v>999.98717206998799</c:v>
                </c:pt>
                <c:pt idx="179">
                  <c:v>999.984406617687</c:v>
                </c:pt>
                <c:pt idx="180">
                  <c:v>999.98176394370603</c:v>
                </c:pt>
                <c:pt idx="181">
                  <c:v>999.97927324780596</c:v>
                </c:pt>
                <c:pt idx="182">
                  <c:v>999.97696190257102</c:v>
                </c:pt>
                <c:pt idx="183">
                  <c:v>999.97485504469205</c:v>
                </c:pt>
                <c:pt idx="184">
                  <c:v>999.972975170881</c:v>
                </c:pt>
                <c:pt idx="185">
                  <c:v>999.971341750958</c:v>
                </c:pt>
                <c:pt idx="186">
                  <c:v>999.96997105189803</c:v>
                </c:pt>
                <c:pt idx="187">
                  <c:v>999.96887578319502</c:v>
                </c:pt>
                <c:pt idx="188">
                  <c:v>999.96806502715901</c:v>
                </c:pt>
                <c:pt idx="189">
                  <c:v>999.967544122768</c:v>
                </c:pt>
                <c:pt idx="190">
                  <c:v>999.96731458956504</c:v>
                </c:pt>
                <c:pt idx="191">
                  <c:v>999.96737419818601</c:v>
                </c:pt>
                <c:pt idx="192">
                  <c:v>999.96771698408497</c:v>
                </c:pt>
                <c:pt idx="193">
                  <c:v>999.96833346941003</c:v>
                </c:pt>
                <c:pt idx="194">
                  <c:v>999.96921074204295</c:v>
                </c:pt>
                <c:pt idx="195">
                  <c:v>999.97033275055105</c:v>
                </c:pt>
                <c:pt idx="196">
                  <c:v>999.97168057011095</c:v>
                </c:pt>
                <c:pt idx="197">
                  <c:v>999.97323266489195</c:v>
                </c:pt>
                <c:pt idx="198">
                  <c:v>999.97496532080402</c:v>
                </c:pt>
                <c:pt idx="199">
                  <c:v>999.97685289710898</c:v>
                </c:pt>
                <c:pt idx="200">
                  <c:v>999.97886834719804</c:v>
                </c:pt>
                <c:pt idx="201">
                  <c:v>999.98098345949097</c:v>
                </c:pt>
                <c:pt idx="202">
                  <c:v>999.98316944845499</c:v>
                </c:pt>
                <c:pt idx="203">
                  <c:v>999.98539717052904</c:v>
                </c:pt>
                <c:pt idx="204">
                  <c:v>999.987637699169</c:v>
                </c:pt>
                <c:pt idx="205">
                  <c:v>999.98986258081095</c:v>
                </c:pt>
                <c:pt idx="206">
                  <c:v>999.99204427101301</c:v>
                </c:pt>
                <c:pt idx="207">
                  <c:v>999.99415646693501</c:v>
                </c:pt>
                <c:pt idx="208">
                  <c:v>999.99617443606905</c:v>
                </c:pt>
                <c:pt idx="209">
                  <c:v>999.99807528881104</c:v>
                </c:pt>
                <c:pt idx="210">
                  <c:v>999.99983824275205</c:v>
                </c:pt>
                <c:pt idx="211">
                  <c:v>1000.00144482002</c:v>
                </c:pt>
                <c:pt idx="212">
                  <c:v>1000.00287910819</c:v>
                </c:pt>
                <c:pt idx="213">
                  <c:v>1000.00412778047</c:v>
                </c:pt>
                <c:pt idx="214">
                  <c:v>1000.00518028043</c:v>
                </c:pt>
                <c:pt idx="215">
                  <c:v>1000.00602889571</c:v>
                </c:pt>
                <c:pt idx="216">
                  <c:v>1000.00666866994</c:v>
                </c:pt>
                <c:pt idx="217">
                  <c:v>1000.00709756022</c:v>
                </c:pt>
                <c:pt idx="218">
                  <c:v>1000.00731621976</c:v>
                </c:pt>
                <c:pt idx="219">
                  <c:v>1000.0073280145</c:v>
                </c:pt>
                <c:pt idx="220">
                  <c:v>1000.00713889421</c:v>
                </c:pt>
                <c:pt idx="221">
                  <c:v>1000.0067571785</c:v>
                </c:pt>
                <c:pt idx="222">
                  <c:v>1000.00619349255</c:v>
                </c:pt>
                <c:pt idx="223">
                  <c:v>1000.00546046649</c:v>
                </c:pt>
                <c:pt idx="224">
                  <c:v>1000.00457257843</c:v>
                </c:pt>
                <c:pt idx="225">
                  <c:v>1000.00354593028</c:v>
                </c:pt>
                <c:pt idx="226">
                  <c:v>1000.00239795144</c:v>
                </c:pt>
                <c:pt idx="227">
                  <c:v>1000.00114716182</c:v>
                </c:pt>
                <c:pt idx="228">
                  <c:v>999.99981296941303</c:v>
                </c:pt>
                <c:pt idx="229">
                  <c:v>999.99841529298499</c:v>
                </c:pt>
                <c:pt idx="230">
                  <c:v>999.99697436398606</c:v>
                </c:pt>
                <c:pt idx="231">
                  <c:v>999.99551049435604</c:v>
                </c:pt>
                <c:pt idx="232">
                  <c:v>999.99404372091306</c:v>
                </c:pt>
                <c:pt idx="233">
                  <c:v>999.99259368252001</c:v>
                </c:pt>
                <c:pt idx="234">
                  <c:v>999.99117925710698</c:v>
                </c:pt>
                <c:pt idx="235">
                  <c:v>999.98981841734098</c:v>
                </c:pt>
                <c:pt idx="236">
                  <c:v>999.98852807292894</c:v>
                </c:pt>
                <c:pt idx="237">
                  <c:v>999.98732374130498</c:v>
                </c:pt>
                <c:pt idx="238">
                  <c:v>999.98621954200496</c:v>
                </c:pt>
                <c:pt idx="239">
                  <c:v>999.98522792261099</c:v>
                </c:pt>
                <c:pt idx="240">
                  <c:v>999.98435968057004</c:v>
                </c:pt>
                <c:pt idx="241">
                  <c:v>999.98362372490499</c:v>
                </c:pt>
                <c:pt idx="242">
                  <c:v>999.98302713425801</c:v>
                </c:pt>
                <c:pt idx="243">
                  <c:v>999.98257501851197</c:v>
                </c:pt>
                <c:pt idx="244">
                  <c:v>999.98227057397401</c:v>
                </c:pt>
                <c:pt idx="245">
                  <c:v>999.98211506576297</c:v>
                </c:pt>
                <c:pt idx="246">
                  <c:v>999.98210780257602</c:v>
                </c:pt>
                <c:pt idx="247">
                  <c:v>999.98224633065195</c:v>
                </c:pt>
                <c:pt idx="248">
                  <c:v>999.98252634954599</c:v>
                </c:pt>
                <c:pt idx="249">
                  <c:v>999.98294193478296</c:v>
                </c:pt>
                <c:pt idx="250">
                  <c:v>999.98348556791598</c:v>
                </c:pt>
                <c:pt idx="251">
                  <c:v>999.98414833514198</c:v>
                </c:pt>
                <c:pt idx="252">
                  <c:v>999.98492001836496</c:v>
                </c:pt>
                <c:pt idx="253">
                  <c:v>999.985789301164</c:v>
                </c:pt>
                <c:pt idx="254">
                  <c:v>999.98674389576797</c:v>
                </c:pt>
                <c:pt idx="255">
                  <c:v>999.98777075063697</c:v>
                </c:pt>
                <c:pt idx="256">
                  <c:v>999.98885621970203</c:v>
                </c:pt>
                <c:pt idx="257">
                  <c:v>999.98998624642502</c:v>
                </c:pt>
                <c:pt idx="258">
                  <c:v>999.99114654996299</c:v>
                </c:pt>
                <c:pt idx="259">
                  <c:v>999.99232279083299</c:v>
                </c:pt>
                <c:pt idx="260">
                  <c:v>999.99350079715396</c:v>
                </c:pt>
                <c:pt idx="261">
                  <c:v>999.99466667740103</c:v>
                </c:pt>
                <c:pt idx="262">
                  <c:v>999.99580701959496</c:v>
                </c:pt>
                <c:pt idx="263">
                  <c:v>999.99690903986902</c:v>
                </c:pt>
                <c:pt idx="264">
                  <c:v>999.99796071390597</c:v>
                </c:pt>
                <c:pt idx="265">
                  <c:v>999.99895091390999</c:v>
                </c:pt>
                <c:pt idx="266">
                  <c:v>999.999869530713</c:v>
                </c:pt>
                <c:pt idx="267">
                  <c:v>1000.00070753561</c:v>
                </c:pt>
                <c:pt idx="268">
                  <c:v>1000.00145711958</c:v>
                </c:pt>
                <c:pt idx="269">
                  <c:v>1000.0021116983</c:v>
                </c:pt>
                <c:pt idx="270">
                  <c:v>1000.0026660329401</c:v>
                </c:pt>
                <c:pt idx="271">
                  <c:v>1000.00311616028</c:v>
                </c:pt>
                <c:pt idx="272">
                  <c:v>1000.00345952585</c:v>
                </c:pt>
                <c:pt idx="273">
                  <c:v>1000.00369487557</c:v>
                </c:pt>
                <c:pt idx="274">
                  <c:v>1000.0038223099</c:v>
                </c:pt>
                <c:pt idx="275">
                  <c:v>1000.00384322069</c:v>
                </c:pt>
                <c:pt idx="276">
                  <c:v>1000.00376023878</c:v>
                </c:pt>
                <c:pt idx="277">
                  <c:v>1000.0035771645601</c:v>
                </c:pt>
                <c:pt idx="278">
                  <c:v>1000.00329895602</c:v>
                </c:pt>
                <c:pt idx="279">
                  <c:v>1000.00293152475</c:v>
                </c:pt>
                <c:pt idx="280">
                  <c:v>1000.00248175651</c:v>
                </c:pt>
                <c:pt idx="281">
                  <c:v>1000.00195737362</c:v>
                </c:pt>
                <c:pt idx="282">
                  <c:v>1000.00136675343</c:v>
                </c:pt>
                <c:pt idx="283">
                  <c:v>1000.00071891554</c:v>
                </c:pt>
                <c:pt idx="284">
                  <c:v>1000.0000233480999</c:v>
                </c:pt>
                <c:pt idx="285">
                  <c:v>999.99928984634596</c:v>
                </c:pt>
                <c:pt idx="286">
                  <c:v>999.99852851810999</c:v>
                </c:pt>
                <c:pt idx="287">
                  <c:v>999.997749472696</c:v>
                </c:pt>
                <c:pt idx="288">
                  <c:v>999.99696290018505</c:v>
                </c:pt>
                <c:pt idx="289">
                  <c:v>999.996178763025</c:v>
                </c:pt>
                <c:pt idx="290">
                  <c:v>999.99540682985401</c:v>
                </c:pt>
                <c:pt idx="291">
                  <c:v>999.994656483938</c:v>
                </c:pt>
                <c:pt idx="292">
                  <c:v>999.99393664297202</c:v>
                </c:pt>
                <c:pt idx="293">
                  <c:v>999.99325567932499</c:v>
                </c:pt>
                <c:pt idx="294">
                  <c:v>999.99262132444505</c:v>
                </c:pt>
                <c:pt idx="295">
                  <c:v>999.99204054890504</c:v>
                </c:pt>
                <c:pt idx="296">
                  <c:v>999.99151957182801</c:v>
                </c:pt>
                <c:pt idx="297">
                  <c:v>999.99106375720396</c:v>
                </c:pt>
                <c:pt idx="298">
                  <c:v>999.99067757849298</c:v>
                </c:pt>
                <c:pt idx="299">
                  <c:v>999.99036459065303</c:v>
                </c:pt>
                <c:pt idx="300">
                  <c:v>999.99012738366901</c:v>
                </c:pt>
                <c:pt idx="301">
                  <c:v>999.98996758452699</c:v>
                </c:pt>
                <c:pt idx="302">
                  <c:v>4318.6640475692702</c:v>
                </c:pt>
                <c:pt idx="303">
                  <c:v>3993.69301647067</c:v>
                </c:pt>
                <c:pt idx="304">
                  <c:v>4000.35150310667</c:v>
                </c:pt>
                <c:pt idx="305">
                  <c:v>3999.9465151794502</c:v>
                </c:pt>
                <c:pt idx="306">
                  <c:v>3999.9692008873599</c:v>
                </c:pt>
                <c:pt idx="307">
                  <c:v>3999.9695230756702</c:v>
                </c:pt>
                <c:pt idx="308">
                  <c:v>3999.9705911282299</c:v>
                </c:pt>
                <c:pt idx="309">
                  <c:v>3999.9719716692898</c:v>
                </c:pt>
                <c:pt idx="310">
                  <c:v>3999.9735328115398</c:v>
                </c:pt>
                <c:pt idx="311">
                  <c:v>3999.97525808205</c:v>
                </c:pt>
                <c:pt idx="312">
                  <c:v>3999.9771202420002</c:v>
                </c:pt>
                <c:pt idx="313">
                  <c:v>3999.9790911049199</c:v>
                </c:pt>
                <c:pt idx="314">
                  <c:v>3999.9811428808498</c:v>
                </c:pt>
                <c:pt idx="315">
                  <c:v>3999.9832475528501</c:v>
                </c:pt>
                <c:pt idx="316">
                  <c:v>3999.9853776372602</c:v>
                </c:pt>
                <c:pt idx="317">
                  <c:v>3999.9875062671499</c:v>
                </c:pt>
                <c:pt idx="318">
                  <c:v>3999.98960717299</c:v>
                </c:pt>
                <c:pt idx="319">
                  <c:v>3999.9916553622002</c:v>
                </c:pt>
                <c:pt idx="320">
                  <c:v>3999.9936270349999</c:v>
                </c:pt>
                <c:pt idx="321">
                  <c:v>3999.9954998715798</c:v>
                </c:pt>
                <c:pt idx="322">
                  <c:v>3999.9972533431101</c:v>
                </c:pt>
                <c:pt idx="323">
                  <c:v>3999.9988687348</c:v>
                </c:pt>
                <c:pt idx="324">
                  <c:v>4000.0003294942298</c:v>
                </c:pt>
                <c:pt idx="325">
                  <c:v>4000.0016211839502</c:v>
                </c:pt>
                <c:pt idx="326">
                  <c:v>4000.00273173917</c:v>
                </c:pt>
                <c:pt idx="327">
                  <c:v>4000.00365149954</c:v>
                </c:pt>
                <c:pt idx="328">
                  <c:v>4000.0043732016402</c:v>
                </c:pt>
                <c:pt idx="329">
                  <c:v>4000.0048922245901</c:v>
                </c:pt>
                <c:pt idx="330">
                  <c:v>4000.0052063027001</c:v>
                </c:pt>
                <c:pt idx="331">
                  <c:v>4000.0053157723</c:v>
                </c:pt>
                <c:pt idx="332">
                  <c:v>4000.0052232902999</c:v>
                </c:pt>
                <c:pt idx="333">
                  <c:v>4000.0049339893799</c:v>
                </c:pt>
                <c:pt idx="334">
                  <c:v>4000.0044550266398</c:v>
                </c:pt>
                <c:pt idx="335">
                  <c:v>4000.0037959731999</c:v>
                </c:pt>
                <c:pt idx="336">
                  <c:v>4000.0029680001498</c:v>
                </c:pt>
                <c:pt idx="337">
                  <c:v>4000.0019844403901</c:v>
                </c:pt>
                <c:pt idx="338">
                  <c:v>4000.00085995668</c:v>
                </c:pt>
                <c:pt idx="339">
                  <c:v>3999.99961070478</c:v>
                </c:pt>
                <c:pt idx="340">
                  <c:v>3999.9982540736501</c:v>
                </c:pt>
                <c:pt idx="341">
                  <c:v>3999.99680829506</c:v>
                </c:pt>
                <c:pt idx="342">
                  <c:v>3999.9952924037598</c:v>
                </c:pt>
                <c:pt idx="343">
                  <c:v>3999.9937258896798</c:v>
                </c:pt>
                <c:pt idx="344">
                  <c:v>3999.9921284977499</c:v>
                </c:pt>
                <c:pt idx="345">
                  <c:v>3999.9905200416802</c:v>
                </c:pt>
                <c:pt idx="346">
                  <c:v>3999.9889199696599</c:v>
                </c:pt>
                <c:pt idx="347">
                  <c:v>3999.9873474154101</c:v>
                </c:pt>
                <c:pt idx="348">
                  <c:v>3999.9858207716402</c:v>
                </c:pt>
                <c:pt idx="349">
                  <c:v>3999.98435761357</c:v>
                </c:pt>
                <c:pt idx="350">
                  <c:v>3999.9829744046001</c:v>
                </c:pt>
                <c:pt idx="351">
                  <c:v>3999.98168644625</c:v>
                </c:pt>
                <c:pt idx="352">
                  <c:v>3999.9805075264198</c:v>
                </c:pt>
                <c:pt idx="353">
                  <c:v>3999.9794499792301</c:v>
                </c:pt>
                <c:pt idx="354">
                  <c:v>3999.9785244744198</c:v>
                </c:pt>
                <c:pt idx="355">
                  <c:v>3999.9777399284799</c:v>
                </c:pt>
                <c:pt idx="356">
                  <c:v>3999.9771033919801</c:v>
                </c:pt>
                <c:pt idx="357">
                  <c:v>3999.97662003606</c:v>
                </c:pt>
                <c:pt idx="358">
                  <c:v>3999.9762932138801</c:v>
                </c:pt>
                <c:pt idx="359">
                  <c:v>3999.9761242520999</c:v>
                </c:pt>
                <c:pt idx="360">
                  <c:v>3999.9761125528598</c:v>
                </c:pt>
                <c:pt idx="361">
                  <c:v>3999.9762557353001</c:v>
                </c:pt>
                <c:pt idx="362">
                  <c:v>3999.9765495677698</c:v>
                </c:pt>
                <c:pt idx="363">
                  <c:v>3999.9769880199701</c:v>
                </c:pt>
                <c:pt idx="364">
                  <c:v>3999.97756361343</c:v>
                </c:pt>
                <c:pt idx="365">
                  <c:v>3999.97826708302</c:v>
                </c:pt>
                <c:pt idx="366">
                  <c:v>3999.9790879791499</c:v>
                </c:pt>
                <c:pt idx="367">
                  <c:v>3999.9800145287199</c:v>
                </c:pt>
                <c:pt idx="368">
                  <c:v>3999.98103391318</c:v>
                </c:pt>
                <c:pt idx="369">
                  <c:v>3999.9821323188698</c:v>
                </c:pt>
                <c:pt idx="370">
                  <c:v>3999.9832953145701</c:v>
                </c:pt>
                <c:pt idx="371">
                  <c:v>3999.98450778611</c:v>
                </c:pt>
                <c:pt idx="372">
                  <c:v>3999.9857544218999</c:v>
                </c:pt>
                <c:pt idx="373">
                  <c:v>3999.9870194861101</c:v>
                </c:pt>
                <c:pt idx="374">
                  <c:v>3999.9882875438002</c:v>
                </c:pt>
                <c:pt idx="375">
                  <c:v>3999.9895431651998</c:v>
                </c:pt>
                <c:pt idx="376">
                  <c:v>3999.9907713898901</c:v>
                </c:pt>
                <c:pt idx="377">
                  <c:v>3999.9919577854298</c:v>
                </c:pt>
                <c:pt idx="378">
                  <c:v>3999.9930886003599</c:v>
                </c:pt>
                <c:pt idx="379">
                  <c:v>3999.9941510767699</c:v>
                </c:pt>
                <c:pt idx="380">
                  <c:v>3999.99513336565</c:v>
                </c:pt>
                <c:pt idx="381">
                  <c:v>3999.99602480473</c:v>
                </c:pt>
                <c:pt idx="382">
                  <c:v>3999.9968159059699</c:v>
                </c:pt>
                <c:pt idx="383">
                  <c:v>3999.99749872446</c:v>
                </c:pt>
                <c:pt idx="384">
                  <c:v>3999.9980665355101</c:v>
                </c:pt>
                <c:pt idx="385">
                  <c:v>3999.9985142220198</c:v>
                </c:pt>
                <c:pt idx="386">
                  <c:v>3999.99883805836</c:v>
                </c:pt>
                <c:pt idx="387">
                  <c:v>3999.9990360030502</c:v>
                </c:pt>
                <c:pt idx="388">
                  <c:v>3999.9991075083299</c:v>
                </c:pt>
                <c:pt idx="389">
                  <c:v>3999.9990534633998</c:v>
                </c:pt>
                <c:pt idx="390">
                  <c:v>3999.9988763677702</c:v>
                </c:pt>
                <c:pt idx="391">
                  <c:v>3999.99858006874</c:v>
                </c:pt>
                <c:pt idx="392">
                  <c:v>3999.9981698469101</c:v>
                </c:pt>
                <c:pt idx="393">
                  <c:v>3999.9976522084198</c:v>
                </c:pt>
                <c:pt idx="394">
                  <c:v>3999.9970348790898</c:v>
                </c:pt>
                <c:pt idx="395">
                  <c:v>3999.9963265934998</c:v>
                </c:pt>
                <c:pt idx="396">
                  <c:v>3999.99553711607</c:v>
                </c:pt>
                <c:pt idx="397">
                  <c:v>3999.9946770248898</c:v>
                </c:pt>
                <c:pt idx="398">
                  <c:v>3999.9937574922301</c:v>
                </c:pt>
                <c:pt idx="399">
                  <c:v>3999.99279028414</c:v>
                </c:pt>
                <c:pt idx="400">
                  <c:v>3999.9917876125801</c:v>
                </c:pt>
                <c:pt idx="401">
                  <c:v>3999.9907618064599</c:v>
                </c:pt>
                <c:pt idx="402">
                  <c:v>3999.9897253581498</c:v>
                </c:pt>
                <c:pt idx="403">
                  <c:v>3999.9886906480001</c:v>
                </c:pt>
                <c:pt idx="404">
                  <c:v>3999.9876699431402</c:v>
                </c:pt>
                <c:pt idx="405">
                  <c:v>3999.9866749880898</c:v>
                </c:pt>
                <c:pt idx="406">
                  <c:v>3999.9857172268698</c:v>
                </c:pt>
                <c:pt idx="407">
                  <c:v>3999.9848072639402</c:v>
                </c:pt>
                <c:pt idx="408">
                  <c:v>3999.9839552817598</c:v>
                </c:pt>
                <c:pt idx="409">
                  <c:v>3999.98317026625</c:v>
                </c:pt>
                <c:pt idx="410">
                  <c:v>3999.9824605733702</c:v>
                </c:pt>
                <c:pt idx="411">
                  <c:v>3999.9818332725899</c:v>
                </c:pt>
                <c:pt idx="412">
                  <c:v>3999.9812945705999</c:v>
                </c:pt>
                <c:pt idx="413">
                  <c:v>3999.9808493230498</c:v>
                </c:pt>
                <c:pt idx="414">
                  <c:v>3999.98050131332</c:v>
                </c:pt>
                <c:pt idx="415">
                  <c:v>3999.9802531261798</c:v>
                </c:pt>
                <c:pt idx="416">
                  <c:v>3999.9801059476899</c:v>
                </c:pt>
                <c:pt idx="417">
                  <c:v>3999.9800599821601</c:v>
                </c:pt>
                <c:pt idx="418">
                  <c:v>3999.9801139462402</c:v>
                </c:pt>
                <c:pt idx="419">
                  <c:v>3999.98026558534</c:v>
                </c:pt>
                <c:pt idx="420">
                  <c:v>3999.98051141319</c:v>
                </c:pt>
                <c:pt idx="421">
                  <c:v>3999.9808468429901</c:v>
                </c:pt>
                <c:pt idx="422">
                  <c:v>3999.98126639564</c:v>
                </c:pt>
                <c:pt idx="423">
                  <c:v>3999.9817634822398</c:v>
                </c:pt>
                <c:pt idx="424">
                  <c:v>3999.9823307593501</c:v>
                </c:pt>
                <c:pt idx="425">
                  <c:v>3999.98296029635</c:v>
                </c:pt>
                <c:pt idx="426">
                  <c:v>3999.9836432729298</c:v>
                </c:pt>
                <c:pt idx="427">
                  <c:v>3999.9843704954501</c:v>
                </c:pt>
                <c:pt idx="428">
                  <c:v>3999.98513239668</c:v>
                </c:pt>
                <c:pt idx="429">
                  <c:v>3999.9859190419402</c:v>
                </c:pt>
                <c:pt idx="430">
                  <c:v>3999.9867203847198</c:v>
                </c:pt>
                <c:pt idx="431">
                  <c:v>3999.9875264113798</c:v>
                </c:pt>
                <c:pt idx="432">
                  <c:v>3999.9883270308701</c:v>
                </c:pt>
                <c:pt idx="433">
                  <c:v>3999.9891126193902</c:v>
                </c:pt>
                <c:pt idx="434">
                  <c:v>3999.98987358664</c:v>
                </c:pt>
                <c:pt idx="435">
                  <c:v>3999.99060105546</c:v>
                </c:pt>
                <c:pt idx="436">
                  <c:v>3999.9912864230801</c:v>
                </c:pt>
                <c:pt idx="437">
                  <c:v>3999.9919219460498</c:v>
                </c:pt>
                <c:pt idx="438">
                  <c:v>3999.9925004675001</c:v>
                </c:pt>
                <c:pt idx="439">
                  <c:v>3999.9930156074802</c:v>
                </c:pt>
                <c:pt idx="440">
                  <c:v>3999.9934619525502</c:v>
                </c:pt>
                <c:pt idx="441">
                  <c:v>3999.9938349028498</c:v>
                </c:pt>
                <c:pt idx="442">
                  <c:v>3999.9941308023199</c:v>
                </c:pt>
                <c:pt idx="443">
                  <c:v>3999.9943471004099</c:v>
                </c:pt>
                <c:pt idx="444">
                  <c:v>3999.9944821324898</c:v>
                </c:pt>
                <c:pt idx="445">
                  <c:v>3999.99453518064</c:v>
                </c:pt>
                <c:pt idx="446">
                  <c:v>3999.99450674319</c:v>
                </c:pt>
                <c:pt idx="447">
                  <c:v>3999.9943980457401</c:v>
                </c:pt>
                <c:pt idx="448">
                  <c:v>3999.99421151158</c:v>
                </c:pt>
                <c:pt idx="449">
                  <c:v>3999.9939502500401</c:v>
                </c:pt>
                <c:pt idx="450">
                  <c:v>3999.9936183280502</c:v>
                </c:pt>
                <c:pt idx="451">
                  <c:v>3999.9932206501699</c:v>
                </c:pt>
                <c:pt idx="452">
                  <c:v>3999.9927627849502</c:v>
                </c:pt>
                <c:pt idx="453">
                  <c:v>3999.9922509795701</c:v>
                </c:pt>
                <c:pt idx="454">
                  <c:v>3999.9916920269102</c:v>
                </c:pt>
                <c:pt idx="455">
                  <c:v>3999.9910932702601</c:v>
                </c:pt>
                <c:pt idx="456">
                  <c:v>3999.9904622828199</c:v>
                </c:pt>
                <c:pt idx="457">
                  <c:v>3999.9898071020398</c:v>
                </c:pt>
                <c:pt idx="458">
                  <c:v>3999.9891358684499</c:v>
                </c:pt>
                <c:pt idx="459">
                  <c:v>3999.9884568058801</c:v>
                </c:pt>
                <c:pt idx="460">
                  <c:v>3999.9877781743498</c:v>
                </c:pt>
                <c:pt idx="461">
                  <c:v>3999.9871080205799</c:v>
                </c:pt>
                <c:pt idx="462">
                  <c:v>3999.9864543149101</c:v>
                </c:pt>
                <c:pt idx="463">
                  <c:v>3999.9858246797498</c:v>
                </c:pt>
                <c:pt idx="464">
                  <c:v>3999.9852263000598</c:v>
                </c:pt>
                <c:pt idx="465">
                  <c:v>3999.9846659705399</c:v>
                </c:pt>
                <c:pt idx="466">
                  <c:v>3999.9841498846099</c:v>
                </c:pt>
                <c:pt idx="467">
                  <c:v>3999.9836837088801</c:v>
                </c:pt>
                <c:pt idx="468">
                  <c:v>3999.9832723096602</c:v>
                </c:pt>
                <c:pt idx="469">
                  <c:v>3999.98291994902</c:v>
                </c:pt>
                <c:pt idx="470">
                  <c:v>3999.9826300732102</c:v>
                </c:pt>
                <c:pt idx="471">
                  <c:v>3999.9824053539801</c:v>
                </c:pt>
                <c:pt idx="472">
                  <c:v>3999.9822476385898</c:v>
                </c:pt>
                <c:pt idx="473">
                  <c:v>3999.9821578812898</c:v>
                </c:pt>
                <c:pt idx="474">
                  <c:v>3999.9821363715901</c:v>
                </c:pt>
                <c:pt idx="475">
                  <c:v>3999.9821823806101</c:v>
                </c:pt>
                <c:pt idx="476">
                  <c:v>3999.9822945098399</c:v>
                </c:pt>
                <c:pt idx="477">
                  <c:v>3999.9824705383799</c:v>
                </c:pt>
                <c:pt idx="478">
                  <c:v>3999.9827074865998</c:v>
                </c:pt>
                <c:pt idx="479">
                  <c:v>3999.9830016985402</c:v>
                </c:pt>
                <c:pt idx="480">
                  <c:v>3999.9833488942199</c:v>
                </c:pt>
                <c:pt idx="481">
                  <c:v>3999.98374415943</c:v>
                </c:pt>
                <c:pt idx="482">
                  <c:v>3999.9841820725901</c:v>
                </c:pt>
                <c:pt idx="483">
                  <c:v>3999.9846568459802</c:v>
                </c:pt>
                <c:pt idx="484">
                  <c:v>3999.9851621941002</c:v>
                </c:pt>
                <c:pt idx="485">
                  <c:v>3999.9856916542099</c:v>
                </c:pt>
                <c:pt idx="486">
                  <c:v>3999.98623848233</c:v>
                </c:pt>
                <c:pt idx="487">
                  <c:v>3999.9867958535901</c:v>
                </c:pt>
                <c:pt idx="488">
                  <c:v>3999.9873568429002</c:v>
                </c:pt>
                <c:pt idx="489">
                  <c:v>3999.9879146844701</c:v>
                </c:pt>
                <c:pt idx="490">
                  <c:v>3999.98846262704</c:v>
                </c:pt>
                <c:pt idx="491">
                  <c:v>3999.9889942120099</c:v>
                </c:pt>
                <c:pt idx="492">
                  <c:v>3999.98950310905</c:v>
                </c:pt>
                <c:pt idx="493">
                  <c:v>3999.9899836218601</c:v>
                </c:pt>
                <c:pt idx="494">
                  <c:v>3999.99043023688</c:v>
                </c:pt>
                <c:pt idx="495">
                  <c:v>3999.9908379624499</c:v>
                </c:pt>
                <c:pt idx="496">
                  <c:v>3999.9912025007002</c:v>
                </c:pt>
                <c:pt idx="497">
                  <c:v>3999.9915199246898</c:v>
                </c:pt>
                <c:pt idx="498">
                  <c:v>3999.9917870695099</c:v>
                </c:pt>
                <c:pt idx="499">
                  <c:v>3999.9920014468598</c:v>
                </c:pt>
                <c:pt idx="500">
                  <c:v>3999.9921611720902</c:v>
                </c:pt>
                <c:pt idx="501">
                  <c:v>3999.9922650409599</c:v>
                </c:pt>
                <c:pt idx="502">
                  <c:v>3999.99231269541</c:v>
                </c:pt>
                <c:pt idx="503">
                  <c:v>3999.9923043148201</c:v>
                </c:pt>
                <c:pt idx="504">
                  <c:v>3999.9922408239099</c:v>
                </c:pt>
                <c:pt idx="505">
                  <c:v>3999.9921238963502</c:v>
                </c:pt>
                <c:pt idx="506">
                  <c:v>3999.9919556909199</c:v>
                </c:pt>
                <c:pt idx="507">
                  <c:v>3999.99173916261</c:v>
                </c:pt>
                <c:pt idx="508">
                  <c:v>3999.9914776494802</c:v>
                </c:pt>
                <c:pt idx="509">
                  <c:v>3999.9911751312302</c:v>
                </c:pt>
                <c:pt idx="510">
                  <c:v>3999.9908360094</c:v>
                </c:pt>
                <c:pt idx="511">
                  <c:v>3999.9904650502599</c:v>
                </c:pt>
                <c:pt idx="512">
                  <c:v>3999.99006744593</c:v>
                </c:pt>
                <c:pt idx="513">
                  <c:v>3999.9896486008201</c:v>
                </c:pt>
                <c:pt idx="514">
                  <c:v>3999.9892141289201</c:v>
                </c:pt>
                <c:pt idx="515">
                  <c:v>3999.98876978724</c:v>
                </c:pt>
                <c:pt idx="516">
                  <c:v>3999.9883214033798</c:v>
                </c:pt>
                <c:pt idx="517">
                  <c:v>3999.9878747551302</c:v>
                </c:pt>
                <c:pt idx="518">
                  <c:v>3999.98743553038</c:v>
                </c:pt>
                <c:pt idx="519">
                  <c:v>3999.9870093669201</c:v>
                </c:pt>
                <c:pt idx="520">
                  <c:v>3999.9866015838502</c:v>
                </c:pt>
                <c:pt idx="521">
                  <c:v>3999.9862172067901</c:v>
                </c:pt>
                <c:pt idx="522">
                  <c:v>3999.9858609707899</c:v>
                </c:pt>
                <c:pt idx="523">
                  <c:v>3999.98553721385</c:v>
                </c:pt>
                <c:pt idx="524">
                  <c:v>3999.9852498059399</c:v>
                </c:pt>
                <c:pt idx="525">
                  <c:v>3999.9850020754402</c:v>
                </c:pt>
                <c:pt idx="526">
                  <c:v>3999.98479696409</c:v>
                </c:pt>
                <c:pt idx="527">
                  <c:v>3999.9846367261898</c:v>
                </c:pt>
                <c:pt idx="528">
                  <c:v>3999.9845230762598</c:v>
                </c:pt>
                <c:pt idx="529">
                  <c:v>3999.9844571925601</c:v>
                </c:pt>
                <c:pt idx="530">
                  <c:v>3999.9844395366599</c:v>
                </c:pt>
                <c:pt idx="531">
                  <c:v>3999.9844700835702</c:v>
                </c:pt>
                <c:pt idx="532">
                  <c:v>3999.98454823472</c:v>
                </c:pt>
                <c:pt idx="533">
                  <c:v>3999.98467262029</c:v>
                </c:pt>
                <c:pt idx="534">
                  <c:v>3999.9848415173901</c:v>
                </c:pt>
                <c:pt idx="535">
                  <c:v>3999.98505257532</c:v>
                </c:pt>
                <c:pt idx="536">
                  <c:v>3999.9853030366598</c:v>
                </c:pt>
                <c:pt idx="537">
                  <c:v>3999.9855895460701</c:v>
                </c:pt>
                <c:pt idx="538">
                  <c:v>3999.9859084529198</c:v>
                </c:pt>
                <c:pt idx="539">
                  <c:v>3999.98625580308</c:v>
                </c:pt>
                <c:pt idx="540">
                  <c:v>3999.9866271241999</c:v>
                </c:pt>
                <c:pt idx="541">
                  <c:v>3999.98701788263</c:v>
                </c:pt>
                <c:pt idx="542">
                  <c:v>3999.9874233827099</c:v>
                </c:pt>
                <c:pt idx="543">
                  <c:v>3999.98783867355</c:v>
                </c:pt>
                <c:pt idx="544">
                  <c:v>3999.9882588277701</c:v>
                </c:pt>
                <c:pt idx="545">
                  <c:v>3999.9886788281901</c:v>
                </c:pt>
                <c:pt idx="546">
                  <c:v>3999.9890938909398</c:v>
                </c:pt>
                <c:pt idx="547">
                  <c:v>3999.9894992332202</c:v>
                </c:pt>
                <c:pt idx="548">
                  <c:v>3999.9898902168902</c:v>
                </c:pt>
                <c:pt idx="549">
                  <c:v>3999.9902625899699</c:v>
                </c:pt>
                <c:pt idx="550">
                  <c:v>3999.9906122809898</c:v>
                </c:pt>
                <c:pt idx="551">
                  <c:v>3999.9909355280702</c:v>
                </c:pt>
                <c:pt idx="552">
                  <c:v>3999.9912290989701</c:v>
                </c:pt>
                <c:pt idx="553">
                  <c:v>3999.9914899663499</c:v>
                </c:pt>
                <c:pt idx="554">
                  <c:v>3999.99171581676</c:v>
                </c:pt>
                <c:pt idx="555">
                  <c:v>3999.9919045496399</c:v>
                </c:pt>
                <c:pt idx="556">
                  <c:v>3999.9920546948301</c:v>
                </c:pt>
                <c:pt idx="557">
                  <c:v>3999.9921653035599</c:v>
                </c:pt>
                <c:pt idx="558">
                  <c:v>3999.9922359515199</c:v>
                </c:pt>
                <c:pt idx="559">
                  <c:v>3999.9922665926201</c:v>
                </c:pt>
                <c:pt idx="560">
                  <c:v>3999.9922577707898</c:v>
                </c:pt>
                <c:pt idx="561">
                  <c:v>3999.9922106802301</c:v>
                </c:pt>
                <c:pt idx="562">
                  <c:v>3999.9921267076702</c:v>
                </c:pt>
                <c:pt idx="563">
                  <c:v>3999.9920079041999</c:v>
                </c:pt>
                <c:pt idx="564">
                  <c:v>3999.9918565805501</c:v>
                </c:pt>
                <c:pt idx="565">
                  <c:v>3999.9916756293501</c:v>
                </c:pt>
                <c:pt idx="566">
                  <c:v>3999.99146809067</c:v>
                </c:pt>
                <c:pt idx="567">
                  <c:v>3999.9912374293599</c:v>
                </c:pt>
                <c:pt idx="568">
                  <c:v>3999.9909872910398</c:v>
                </c:pt>
                <c:pt idx="569">
                  <c:v>3999.9907215897201</c:v>
                </c:pt>
                <c:pt idx="570">
                  <c:v>3999.99044433776</c:v>
                </c:pt>
                <c:pt idx="571">
                  <c:v>3999.99015971156</c:v>
                </c:pt>
                <c:pt idx="572">
                  <c:v>3999.9898718204099</c:v>
                </c:pt>
                <c:pt idx="573">
                  <c:v>3999.9895848971801</c:v>
                </c:pt>
                <c:pt idx="574">
                  <c:v>3999.9893030286398</c:v>
                </c:pt>
                <c:pt idx="575">
                  <c:v>3999.9890302244398</c:v>
                </c:pt>
                <c:pt idx="576">
                  <c:v>3999.9887702933302</c:v>
                </c:pt>
                <c:pt idx="577">
                  <c:v>3999.98852692726</c:v>
                </c:pt>
                <c:pt idx="578">
                  <c:v>3999.9883034313498</c:v>
                </c:pt>
                <c:pt idx="579">
                  <c:v>3999.9881029409999</c:v>
                </c:pt>
                <c:pt idx="580">
                  <c:v>3999.9879281670901</c:v>
                </c:pt>
                <c:pt idx="581">
                  <c:v>3999.9877815545001</c:v>
                </c:pt>
                <c:pt idx="582">
                  <c:v>3999.9876651161899</c:v>
                </c:pt>
                <c:pt idx="583">
                  <c:v>3999.9875803813002</c:v>
                </c:pt>
                <c:pt idx="584">
                  <c:v>3999.9875286356601</c:v>
                </c:pt>
                <c:pt idx="585">
                  <c:v>3999.9875106282502</c:v>
                </c:pt>
                <c:pt idx="586">
                  <c:v>3999.9875265687001</c:v>
                </c:pt>
                <c:pt idx="587">
                  <c:v>3999.9875764769699</c:v>
                </c:pt>
                <c:pt idx="588">
                  <c:v>3999.98765972093</c:v>
                </c:pt>
                <c:pt idx="589">
                  <c:v>3999.98777542885</c:v>
                </c:pt>
                <c:pt idx="590">
                  <c:v>3999.9879221227102</c:v>
                </c:pt>
                <c:pt idx="591">
                  <c:v>3999.98809822775</c:v>
                </c:pt>
                <c:pt idx="592">
                  <c:v>3999.9883015293299</c:v>
                </c:pt>
                <c:pt idx="593">
                  <c:v>3999.9885297153701</c:v>
                </c:pt>
                <c:pt idx="594">
                  <c:v>3999.98878013067</c:v>
                </c:pt>
                <c:pt idx="595">
                  <c:v>3999.9890497556198</c:v>
                </c:pt>
                <c:pt idx="596">
                  <c:v>3999.9893355422</c:v>
                </c:pt>
                <c:pt idx="597">
                  <c:v>3999.98963416377</c:v>
                </c:pt>
                <c:pt idx="598">
                  <c:v>3999.9899422909102</c:v>
                </c:pt>
                <c:pt idx="599">
                  <c:v>3999.9902563758001</c:v>
                </c:pt>
                <c:pt idx="600">
                  <c:v>3999.9905729021202</c:v>
                </c:pt>
                <c:pt idx="601">
                  <c:v>3999.99088849193</c:v>
                </c:pt>
                <c:pt idx="602">
                  <c:v>3999.99119959778</c:v>
                </c:pt>
                <c:pt idx="603">
                  <c:v>4000.0473382120599</c:v>
                </c:pt>
                <c:pt idx="604">
                  <c:v>3998.6391610290498</c:v>
                </c:pt>
                <c:pt idx="605">
                  <c:v>3998.66224066513</c:v>
                </c:pt>
                <c:pt idx="606">
                  <c:v>3998.6501302374199</c:v>
                </c:pt>
                <c:pt idx="607">
                  <c:v>3998.6481419237798</c:v>
                </c:pt>
                <c:pt idx="608">
                  <c:v>3998.6455788322201</c:v>
                </c:pt>
                <c:pt idx="609">
                  <c:v>3998.6430074845698</c:v>
                </c:pt>
                <c:pt idx="610">
                  <c:v>3998.64040869164</c:v>
                </c:pt>
                <c:pt idx="611">
                  <c:v>3998.6377998068601</c:v>
                </c:pt>
                <c:pt idx="612">
                  <c:v>3998.6352010311298</c:v>
                </c:pt>
                <c:pt idx="613">
                  <c:v>3998.63263190726</c:v>
                </c:pt>
                <c:pt idx="614">
                  <c:v>3998.6301107139302</c:v>
                </c:pt>
                <c:pt idx="615">
                  <c:v>3998.6276545455698</c:v>
                </c:pt>
                <c:pt idx="616">
                  <c:v>3998.6252790189501</c:v>
                </c:pt>
                <c:pt idx="617">
                  <c:v>3998.6229983983599</c:v>
                </c:pt>
                <c:pt idx="618">
                  <c:v>3998.6208255102001</c:v>
                </c:pt>
                <c:pt idx="619">
                  <c:v>3998.6187717399598</c:v>
                </c:pt>
                <c:pt idx="620">
                  <c:v>3998.6168471802398</c:v>
                </c:pt>
                <c:pt idx="621">
                  <c:v>3998.6150607050099</c:v>
                </c:pt>
                <c:pt idx="622">
                  <c:v>3998.6134198729201</c:v>
                </c:pt>
                <c:pt idx="623">
                  <c:v>3998.6119312849301</c:v>
                </c:pt>
                <c:pt idx="624">
                  <c:v>3998.61060033687</c:v>
                </c:pt>
                <c:pt idx="625">
                  <c:v>3998.6094316806698</c:v>
                </c:pt>
                <c:pt idx="626">
                  <c:v>3998.6084289872101</c:v>
                </c:pt>
                <c:pt idx="627">
                  <c:v>3998.6075951192802</c:v>
                </c:pt>
                <c:pt idx="628">
                  <c:v>3998.6069322714002</c:v>
                </c:pt>
                <c:pt idx="629">
                  <c:v>3998.6064419602499</c:v>
                </c:pt>
                <c:pt idx="630">
                  <c:v>3998.6061250663201</c:v>
                </c:pt>
                <c:pt idx="631">
                  <c:v>3998.6059818395402</c:v>
                </c:pt>
                <c:pt idx="632">
                  <c:v>3998.6060121068099</c:v>
                </c:pt>
                <c:pt idx="633">
                  <c:v>3998.6062151975898</c:v>
                </c:pt>
                <c:pt idx="634">
                  <c:v>3998.6065898647098</c:v>
                </c:pt>
                <c:pt idx="635">
                  <c:v>3998.60713456029</c:v>
                </c:pt>
                <c:pt idx="636">
                  <c:v>3998.6078471603901</c:v>
                </c:pt>
                <c:pt idx="637">
                  <c:v>3998.6087253805699</c:v>
                </c:pt>
                <c:pt idx="638">
                  <c:v>3998.2695816912401</c:v>
                </c:pt>
                <c:pt idx="639">
                  <c:v>3998.78042834798</c:v>
                </c:pt>
                <c:pt idx="640">
                  <c:v>3998.7192973624501</c:v>
                </c:pt>
                <c:pt idx="641">
                  <c:v>3999.1092249972899</c:v>
                </c:pt>
                <c:pt idx="642">
                  <c:v>3999.10365447205</c:v>
                </c:pt>
                <c:pt idx="643">
                  <c:v>3999.1114428959399</c:v>
                </c:pt>
                <c:pt idx="644">
                  <c:v>3999.11258024568</c:v>
                </c:pt>
                <c:pt idx="645">
                  <c:v>3999.1139350895101</c:v>
                </c:pt>
                <c:pt idx="646">
                  <c:v>3999.1153255822101</c:v>
                </c:pt>
                <c:pt idx="647">
                  <c:v>3999.1168293088299</c:v>
                </c:pt>
                <c:pt idx="648">
                  <c:v>3999.1184425469801</c:v>
                </c:pt>
                <c:pt idx="649">
                  <c:v>3999.1201602251199</c:v>
                </c:pt>
                <c:pt idx="650">
                  <c:v>3999.12197631046</c:v>
                </c:pt>
                <c:pt idx="651">
                  <c:v>3999.1238845380499</c:v>
                </c:pt>
                <c:pt idx="652">
                  <c:v>3999.1258788049699</c:v>
                </c:pt>
                <c:pt idx="653">
                  <c:v>3999.1279527755701</c:v>
                </c:pt>
                <c:pt idx="654">
                  <c:v>3999.1301004706602</c:v>
                </c:pt>
                <c:pt idx="655">
                  <c:v>3999.1323157001002</c:v>
                </c:pt>
                <c:pt idx="656">
                  <c:v>3999.13459282041</c:v>
                </c:pt>
                <c:pt idx="657">
                  <c:v>3999.1369259533899</c:v>
                </c:pt>
                <c:pt idx="658">
                  <c:v>3999.1393097843802</c:v>
                </c:pt>
                <c:pt idx="659">
                  <c:v>3999.1417389687799</c:v>
                </c:pt>
                <c:pt idx="660">
                  <c:v>3999.1442085663002</c:v>
                </c:pt>
                <c:pt idx="661">
                  <c:v>3999.1467139769102</c:v>
                </c:pt>
                <c:pt idx="662">
                  <c:v>3999.0275988220601</c:v>
                </c:pt>
                <c:pt idx="663">
                  <c:v>3999.2644788160201</c:v>
                </c:pt>
                <c:pt idx="664">
                  <c:v>3999.27384354693</c:v>
                </c:pt>
                <c:pt idx="665">
                  <c:v>3999.2810750864501</c:v>
                </c:pt>
                <c:pt idx="666">
                  <c:v>3998.12460403364</c:v>
                </c:pt>
                <c:pt idx="667">
                  <c:v>3999.8574720366701</c:v>
                </c:pt>
                <c:pt idx="668">
                  <c:v>3999.8907514730199</c:v>
                </c:pt>
                <c:pt idx="669">
                  <c:v>3999.9002066657499</c:v>
                </c:pt>
                <c:pt idx="670">
                  <c:v>3999.8999009200602</c:v>
                </c:pt>
                <c:pt idx="671">
                  <c:v>3999.8991775429199</c:v>
                </c:pt>
                <c:pt idx="672">
                  <c:v>3999.8983744905699</c:v>
                </c:pt>
                <c:pt idx="673">
                  <c:v>3999.8975608506798</c:v>
                </c:pt>
                <c:pt idx="674">
                  <c:v>3999.8967428937799</c:v>
                </c:pt>
                <c:pt idx="675">
                  <c:v>3999.89592241231</c:v>
                </c:pt>
                <c:pt idx="676">
                  <c:v>3999.89510083703</c:v>
                </c:pt>
                <c:pt idx="677">
                  <c:v>3999.8942795482099</c:v>
                </c:pt>
                <c:pt idx="678">
                  <c:v>3999.8934601765</c:v>
                </c:pt>
                <c:pt idx="679">
                  <c:v>3999.8926442266702</c:v>
                </c:pt>
                <c:pt idx="680">
                  <c:v>3999.8918334445102</c:v>
                </c:pt>
                <c:pt idx="681">
                  <c:v>3999.8910295052401</c:v>
                </c:pt>
                <c:pt idx="682">
                  <c:v>3999.8902340944001</c:v>
                </c:pt>
                <c:pt idx="683">
                  <c:v>3999.8894489569798</c:v>
                </c:pt>
                <c:pt idx="684">
                  <c:v>3999.88867585355</c:v>
                </c:pt>
                <c:pt idx="685">
                  <c:v>3999.88791633648</c:v>
                </c:pt>
                <c:pt idx="686">
                  <c:v>3999.8871720042098</c:v>
                </c:pt>
                <c:pt idx="687">
                  <c:v>3999.8864444042201</c:v>
                </c:pt>
                <c:pt idx="688">
                  <c:v>3999.8857347968301</c:v>
                </c:pt>
                <c:pt idx="689">
                  <c:v>3999.8850446125198</c:v>
                </c:pt>
                <c:pt idx="690">
                  <c:v>3999.8843748018298</c:v>
                </c:pt>
                <c:pt idx="691">
                  <c:v>3999.8837264911999</c:v>
                </c:pt>
                <c:pt idx="692">
                  <c:v>3999.8831002964698</c:v>
                </c:pt>
                <c:pt idx="693">
                  <c:v>3999.88249698862</c:v>
                </c:pt>
                <c:pt idx="694">
                  <c:v>3999.8819169676499</c:v>
                </c:pt>
                <c:pt idx="695">
                  <c:v>3999.88136048154</c:v>
                </c:pt>
                <c:pt idx="696">
                  <c:v>3999.88082753865</c:v>
                </c:pt>
                <c:pt idx="697">
                  <c:v>3999.8803181251401</c:v>
                </c:pt>
                <c:pt idx="698">
                  <c:v>3999.8798318560098</c:v>
                </c:pt>
                <c:pt idx="699">
                  <c:v>3999.8793682934702</c:v>
                </c:pt>
                <c:pt idx="700">
                  <c:v>3999.8789266921999</c:v>
                </c:pt>
                <c:pt idx="701">
                  <c:v>3999.87850633467</c:v>
                </c:pt>
                <c:pt idx="702">
                  <c:v>3999.8781061724599</c:v>
                </c:pt>
                <c:pt idx="703">
                  <c:v>3999.87772517639</c:v>
                </c:pt>
                <c:pt idx="704">
                  <c:v>3999.8773619663202</c:v>
                </c:pt>
                <c:pt idx="705">
                  <c:v>3999.8770153139799</c:v>
                </c:pt>
                <c:pt idx="706">
                  <c:v>3999.8766837834401</c:v>
                </c:pt>
                <c:pt idx="707">
                  <c:v>3999.8763658016201</c:v>
                </c:pt>
                <c:pt idx="708">
                  <c:v>3999.8760599030102</c:v>
                </c:pt>
                <c:pt idx="709">
                  <c:v>3999.8757643498502</c:v>
                </c:pt>
                <c:pt idx="710">
                  <c:v>3999.87547767777</c:v>
                </c:pt>
                <c:pt idx="711">
                  <c:v>3999.87519819407</c:v>
                </c:pt>
                <c:pt idx="712">
                  <c:v>3999.8749243810998</c:v>
                </c:pt>
                <c:pt idx="713">
                  <c:v>3999.8746546262701</c:v>
                </c:pt>
                <c:pt idx="714">
                  <c:v>3999.8743875169398</c:v>
                </c:pt>
                <c:pt idx="715">
                  <c:v>3999.8741216254398</c:v>
                </c:pt>
                <c:pt idx="716">
                  <c:v>3999.8738555303398</c:v>
                </c:pt>
                <c:pt idx="717">
                  <c:v>3999.8735882200599</c:v>
                </c:pt>
                <c:pt idx="718">
                  <c:v>3999.8733184322</c:v>
                </c:pt>
                <c:pt idx="719">
                  <c:v>3999.8730452375398</c:v>
                </c:pt>
                <c:pt idx="720">
                  <c:v>3999.8727677790398</c:v>
                </c:pt>
                <c:pt idx="721">
                  <c:v>3999.87248544059</c:v>
                </c:pt>
                <c:pt idx="722">
                  <c:v>3999.87219754027</c:v>
                </c:pt>
                <c:pt idx="723">
                  <c:v>3999.8719037843398</c:v>
                </c:pt>
                <c:pt idx="724">
                  <c:v>3999.87160382411</c:v>
                </c:pt>
                <c:pt idx="725">
                  <c:v>3999.8712976285301</c:v>
                </c:pt>
                <c:pt idx="726">
                  <c:v>3999.8709852156198</c:v>
                </c:pt>
                <c:pt idx="727">
                  <c:v>3999.8706667496399</c:v>
                </c:pt>
                <c:pt idx="728">
                  <c:v>3999.87034254936</c:v>
                </c:pt>
                <c:pt idx="729">
                  <c:v>3999.8700130959801</c:v>
                </c:pt>
                <c:pt idx="730">
                  <c:v>3999.8696788972202</c:v>
                </c:pt>
                <c:pt idx="731">
                  <c:v>3999.8693407159499</c:v>
                </c:pt>
                <c:pt idx="732">
                  <c:v>3999.86899922061</c:v>
                </c:pt>
                <c:pt idx="733">
                  <c:v>3999.8686553386901</c:v>
                </c:pt>
                <c:pt idx="734">
                  <c:v>3999.8683099499599</c:v>
                </c:pt>
                <c:pt idx="735">
                  <c:v>3999.8679640894502</c:v>
                </c:pt>
                <c:pt idx="736">
                  <c:v>3999.8676187542501</c:v>
                </c:pt>
                <c:pt idx="737">
                  <c:v>3999.8672749588</c:v>
                </c:pt>
                <c:pt idx="738">
                  <c:v>3999.86693382356</c:v>
                </c:pt>
                <c:pt idx="739">
                  <c:v>3999.8665964738898</c:v>
                </c:pt>
                <c:pt idx="740">
                  <c:v>3999.8662638062901</c:v>
                </c:pt>
                <c:pt idx="741">
                  <c:v>3999.8659369462498</c:v>
                </c:pt>
                <c:pt idx="742">
                  <c:v>3999.8656169114702</c:v>
                </c:pt>
                <c:pt idx="743">
                  <c:v>3999.8653045138799</c:v>
                </c:pt>
                <c:pt idx="744">
                  <c:v>3999.86500068641</c:v>
                </c:pt>
                <c:pt idx="745">
                  <c:v>3999.8647062438499</c:v>
                </c:pt>
                <c:pt idx="746">
                  <c:v>3999.8644218303498</c:v>
                </c:pt>
                <c:pt idx="747">
                  <c:v>3999.8641480708102</c:v>
                </c:pt>
                <c:pt idx="748">
                  <c:v>3999.8638854364799</c:v>
                </c:pt>
                <c:pt idx="749">
                  <c:v>3999.86363441501</c:v>
                </c:pt>
                <c:pt idx="750">
                  <c:v>3999.8633952465102</c:v>
                </c:pt>
                <c:pt idx="751">
                  <c:v>3999.86316812218</c:v>
                </c:pt>
                <c:pt idx="752">
                  <c:v>3999.8629531669699</c:v>
                </c:pt>
                <c:pt idx="753">
                  <c:v>3999.8627502323802</c:v>
                </c:pt>
                <c:pt idx="754">
                  <c:v>3999.8625593212601</c:v>
                </c:pt>
                <c:pt idx="755">
                  <c:v>3999.8623800615701</c:v>
                </c:pt>
                <c:pt idx="756">
                  <c:v>3999.69440226705</c:v>
                </c:pt>
                <c:pt idx="757">
                  <c:v>4000.00456168048</c:v>
                </c:pt>
                <c:pt idx="758">
                  <c:v>4000.0103409613998</c:v>
                </c:pt>
                <c:pt idx="759">
                  <c:v>4000.0128185946701</c:v>
                </c:pt>
                <c:pt idx="760">
                  <c:v>4000.0128321323</c:v>
                </c:pt>
                <c:pt idx="761">
                  <c:v>4000.0127845844299</c:v>
                </c:pt>
                <c:pt idx="762">
                  <c:v>4000.0127258522498</c:v>
                </c:pt>
                <c:pt idx="763">
                  <c:v>4000.0126704683898</c:v>
                </c:pt>
                <c:pt idx="764">
                  <c:v>4000.0126188710201</c:v>
                </c:pt>
                <c:pt idx="765">
                  <c:v>4000.01257047119</c:v>
                </c:pt>
                <c:pt idx="766">
                  <c:v>4000.0125245029899</c:v>
                </c:pt>
                <c:pt idx="767">
                  <c:v>4000.0124801085899</c:v>
                </c:pt>
                <c:pt idx="768">
                  <c:v>4000.0124365616598</c:v>
                </c:pt>
                <c:pt idx="769">
                  <c:v>4000.01239307891</c:v>
                </c:pt>
                <c:pt idx="770">
                  <c:v>4000.0123488321901</c:v>
                </c:pt>
                <c:pt idx="771">
                  <c:v>4000.0123030933601</c:v>
                </c:pt>
                <c:pt idx="772">
                  <c:v>4000.0122551951499</c:v>
                </c:pt>
                <c:pt idx="773">
                  <c:v>4000.01220443287</c:v>
                </c:pt>
                <c:pt idx="774">
                  <c:v>4000.0121502662801</c:v>
                </c:pt>
                <c:pt idx="775">
                  <c:v>4000.0120920934701</c:v>
                </c:pt>
                <c:pt idx="776">
                  <c:v>4000.0120295449201</c:v>
                </c:pt>
                <c:pt idx="777">
                  <c:v>4000.0119622018401</c:v>
                </c:pt>
                <c:pt idx="778">
                  <c:v>4000.0118897126799</c:v>
                </c:pt>
                <c:pt idx="779">
                  <c:v>4000.01181193617</c:v>
                </c:pt>
                <c:pt idx="780">
                  <c:v>4000.0117286549298</c:v>
                </c:pt>
                <c:pt idx="781">
                  <c:v>4000.0116399624599</c:v>
                </c:pt>
                <c:pt idx="782">
                  <c:v>4000.01154572316</c:v>
                </c:pt>
                <c:pt idx="783">
                  <c:v>4000.01144612696</c:v>
                </c:pt>
                <c:pt idx="784">
                  <c:v>4000.0113413839199</c:v>
                </c:pt>
                <c:pt idx="785">
                  <c:v>4000.1872679337698</c:v>
                </c:pt>
                <c:pt idx="786">
                  <c:v>3999.8702865006899</c:v>
                </c:pt>
                <c:pt idx="787">
                  <c:v>3999.8636826509601</c:v>
                </c:pt>
                <c:pt idx="788">
                  <c:v>3999.8602504188798</c:v>
                </c:pt>
                <c:pt idx="789">
                  <c:v>3999.6856574077301</c:v>
                </c:pt>
                <c:pt idx="790">
                  <c:v>4000.0010839911702</c:v>
                </c:pt>
                <c:pt idx="791">
                  <c:v>4000.0073058606299</c:v>
                </c:pt>
                <c:pt idx="792">
                  <c:v>4000.0097742002599</c:v>
                </c:pt>
                <c:pt idx="793">
                  <c:v>4000.00973632362</c:v>
                </c:pt>
                <c:pt idx="794">
                  <c:v>4000.0096281543101</c:v>
                </c:pt>
                <c:pt idx="795">
                  <c:v>4000.00950337225</c:v>
                </c:pt>
                <c:pt idx="796">
                  <c:v>4000.0093778655</c:v>
                </c:pt>
                <c:pt idx="797">
                  <c:v>4000.0092534954902</c:v>
                </c:pt>
                <c:pt idx="798">
                  <c:v>4000.0091310441098</c:v>
                </c:pt>
                <c:pt idx="799">
                  <c:v>4000.00901115228</c:v>
                </c:pt>
                <c:pt idx="800">
                  <c:v>4000.0088945223301</c:v>
                </c:pt>
                <c:pt idx="801">
                  <c:v>4000.008781599</c:v>
                </c:pt>
                <c:pt idx="802">
                  <c:v>4000.0086729170498</c:v>
                </c:pt>
                <c:pt idx="803">
                  <c:v>4000.0085689064899</c:v>
                </c:pt>
                <c:pt idx="804">
                  <c:v>4000.00846993295</c:v>
                </c:pt>
                <c:pt idx="805">
                  <c:v>4000.0083763336802</c:v>
                </c:pt>
                <c:pt idx="806">
                  <c:v>4000.00828834098</c:v>
                </c:pt>
                <c:pt idx="807">
                  <c:v>4000.0082061016601</c:v>
                </c:pt>
                <c:pt idx="808">
                  <c:v>4000.0081297942402</c:v>
                </c:pt>
                <c:pt idx="809">
                  <c:v>4000.0080594067799</c:v>
                </c:pt>
                <c:pt idx="810">
                  <c:v>4000.0079949736701</c:v>
                </c:pt>
                <c:pt idx="811">
                  <c:v>4000.0079363182599</c:v>
                </c:pt>
                <c:pt idx="812">
                  <c:v>4000.0078834506598</c:v>
                </c:pt>
                <c:pt idx="813">
                  <c:v>4000.0078359883901</c:v>
                </c:pt>
                <c:pt idx="814">
                  <c:v>4000.0077938414402</c:v>
                </c:pt>
                <c:pt idx="815">
                  <c:v>4000.0077565496899</c:v>
                </c:pt>
                <c:pt idx="816">
                  <c:v>4000.00772392423</c:v>
                </c:pt>
                <c:pt idx="817">
                  <c:v>4000.00769539977</c:v>
                </c:pt>
                <c:pt idx="818">
                  <c:v>4000.0076706926402</c:v>
                </c:pt>
                <c:pt idx="819">
                  <c:v>4000.0076492600601</c:v>
                </c:pt>
                <c:pt idx="820">
                  <c:v>4000.0076306138899</c:v>
                </c:pt>
                <c:pt idx="821">
                  <c:v>4000.0076142967</c:v>
                </c:pt>
                <c:pt idx="822">
                  <c:v>4000.0075997909498</c:v>
                </c:pt>
                <c:pt idx="823">
                  <c:v>4000.1887973992302</c:v>
                </c:pt>
                <c:pt idx="824">
                  <c:v>3999.8678500435199</c:v>
                </c:pt>
                <c:pt idx="825">
                  <c:v>3999.86084666335</c:v>
                </c:pt>
                <c:pt idx="826">
                  <c:v>3999.8574537005902</c:v>
                </c:pt>
                <c:pt idx="827">
                  <c:v>3999.67787921032</c:v>
                </c:pt>
                <c:pt idx="828">
                  <c:v>3999.9974359949802</c:v>
                </c:pt>
                <c:pt idx="829">
                  <c:v>4000.0042387983299</c:v>
                </c:pt>
                <c:pt idx="830">
                  <c:v>4000.0068575979399</c:v>
                </c:pt>
                <c:pt idx="831">
                  <c:v>4000.00693532377</c:v>
                </c:pt>
                <c:pt idx="832">
                  <c:v>4000.0069378151202</c:v>
                </c:pt>
                <c:pt idx="833">
                  <c:v>4000.0069202929499</c:v>
                </c:pt>
                <c:pt idx="834">
                  <c:v>4000.0068977856799</c:v>
                </c:pt>
                <c:pt idx="835">
                  <c:v>4000.0068713615201</c:v>
                </c:pt>
                <c:pt idx="836">
                  <c:v>4000.0068412174701</c:v>
                </c:pt>
                <c:pt idx="837">
                  <c:v>4000.00680722384</c:v>
                </c:pt>
                <c:pt idx="838">
                  <c:v>4000.0067695257599</c:v>
                </c:pt>
                <c:pt idx="839">
                  <c:v>4000.0067281608999</c:v>
                </c:pt>
                <c:pt idx="840">
                  <c:v>4000.0066832098</c:v>
                </c:pt>
                <c:pt idx="841">
                  <c:v>4000.0066348502701</c:v>
                </c:pt>
                <c:pt idx="842">
                  <c:v>4000.00658325736</c:v>
                </c:pt>
                <c:pt idx="843">
                  <c:v>4000.0065286443501</c:v>
                </c:pt>
                <c:pt idx="844">
                  <c:v>4000.0064713275001</c:v>
                </c:pt>
                <c:pt idx="845">
                  <c:v>4000.00641148967</c:v>
                </c:pt>
                <c:pt idx="846">
                  <c:v>4000.0063495597901</c:v>
                </c:pt>
                <c:pt idx="847">
                  <c:v>4000.00628574352</c:v>
                </c:pt>
                <c:pt idx="848">
                  <c:v>4000.0062204962701</c:v>
                </c:pt>
                <c:pt idx="849">
                  <c:v>4000.0061541626501</c:v>
                </c:pt>
                <c:pt idx="850">
                  <c:v>4000.0060871670698</c:v>
                </c:pt>
                <c:pt idx="851">
                  <c:v>4000.0060197498601</c:v>
                </c:pt>
                <c:pt idx="852">
                  <c:v>4000.0059524359199</c:v>
                </c:pt>
                <c:pt idx="853">
                  <c:v>4000.0058856219198</c:v>
                </c:pt>
                <c:pt idx="854">
                  <c:v>4000.00581956512</c:v>
                </c:pt>
                <c:pt idx="855">
                  <c:v>4000.0057547323599</c:v>
                </c:pt>
                <c:pt idx="856">
                  <c:v>4000.0056914468901</c:v>
                </c:pt>
                <c:pt idx="857">
                  <c:v>4000.0056300246301</c:v>
                </c:pt>
                <c:pt idx="858">
                  <c:v>4000.0055707719298</c:v>
                </c:pt>
                <c:pt idx="859">
                  <c:v>4000.0055139772198</c:v>
                </c:pt>
                <c:pt idx="860">
                  <c:v>4000.00545984056</c:v>
                </c:pt>
                <c:pt idx="861">
                  <c:v>4000.0054087148801</c:v>
                </c:pt>
                <c:pt idx="862">
                  <c:v>4000.0053606046199</c:v>
                </c:pt>
                <c:pt idx="863">
                  <c:v>4000.00531574874</c:v>
                </c:pt>
                <c:pt idx="864">
                  <c:v>4000.00527423515</c:v>
                </c:pt>
                <c:pt idx="865">
                  <c:v>4000.0052361510602</c:v>
                </c:pt>
                <c:pt idx="866">
                  <c:v>4000.0052014451499</c:v>
                </c:pt>
                <c:pt idx="867">
                  <c:v>4000.0051702482401</c:v>
                </c:pt>
                <c:pt idx="868">
                  <c:v>4000.0051424338599</c:v>
                </c:pt>
                <c:pt idx="869">
                  <c:v>4000.0051178825202</c:v>
                </c:pt>
                <c:pt idx="870">
                  <c:v>4000.0050965345899</c:v>
                </c:pt>
                <c:pt idx="871">
                  <c:v>4000.1905321935801</c:v>
                </c:pt>
                <c:pt idx="872">
                  <c:v>3999.8664087576799</c:v>
                </c:pt>
                <c:pt idx="873">
                  <c:v>3999.8588819860001</c:v>
                </c:pt>
                <c:pt idx="874">
                  <c:v>3999.8554222643402</c:v>
                </c:pt>
                <c:pt idx="875">
                  <c:v>3999.6716108321998</c:v>
                </c:pt>
                <c:pt idx="876">
                  <c:v>3999.9943810803102</c:v>
                </c:pt>
                <c:pt idx="877">
                  <c:v>4000.0016746830001</c:v>
                </c:pt>
                <c:pt idx="878">
                  <c:v>4000.0043463099901</c:v>
                </c:pt>
                <c:pt idx="879">
                  <c:v>4000.0044453598098</c:v>
                </c:pt>
                <c:pt idx="880">
                  <c:v>4000.0044694985099</c:v>
                </c:pt>
                <c:pt idx="881">
                  <c:v>4000.0044767112499</c:v>
                </c:pt>
                <c:pt idx="882">
                  <c:v>4000.0044819930599</c:v>
                </c:pt>
                <c:pt idx="883">
                  <c:v>4000.0044864254</c:v>
                </c:pt>
                <c:pt idx="884">
                  <c:v>4000.0044898517399</c:v>
                </c:pt>
                <c:pt idx="885">
                  <c:v>4000.0044921343001</c:v>
                </c:pt>
                <c:pt idx="886">
                  <c:v>4000.0044930720301</c:v>
                </c:pt>
                <c:pt idx="887">
                  <c:v>4000.0044924193098</c:v>
                </c:pt>
                <c:pt idx="888">
                  <c:v>4000.0044900438702</c:v>
                </c:pt>
                <c:pt idx="889">
                  <c:v>4000.0044857320199</c:v>
                </c:pt>
                <c:pt idx="890">
                  <c:v>4000.0044793761199</c:v>
                </c:pt>
                <c:pt idx="891">
                  <c:v>4000.0044708054902</c:v>
                </c:pt>
                <c:pt idx="892">
                  <c:v>4000.0044600577899</c:v>
                </c:pt>
                <c:pt idx="893">
                  <c:v>4000.00444686435</c:v>
                </c:pt>
                <c:pt idx="894">
                  <c:v>4000.00443135654</c:v>
                </c:pt>
                <c:pt idx="895">
                  <c:v>4000.0044134500899</c:v>
                </c:pt>
                <c:pt idx="896">
                  <c:v>4000.0043931466498</c:v>
                </c:pt>
                <c:pt idx="897">
                  <c:v>4000.0043705368698</c:v>
                </c:pt>
                <c:pt idx="898">
                  <c:v>4000.0043456521998</c:v>
                </c:pt>
                <c:pt idx="899">
                  <c:v>4000.0043186338198</c:v>
                </c:pt>
                <c:pt idx="900">
                  <c:v>4000.0042895546298</c:v>
                </c:pt>
                <c:pt idx="901">
                  <c:v>4000.0042586403601</c:v>
                </c:pt>
                <c:pt idx="902">
                  <c:v>4000.0042260236801</c:v>
                </c:pt>
                <c:pt idx="903">
                  <c:v>4000.0041918921502</c:v>
                </c:pt>
                <c:pt idx="904">
                  <c:v>4000.00415640951</c:v>
                </c:pt>
                <c:pt idx="905">
                  <c:v>4000.00411988818</c:v>
                </c:pt>
                <c:pt idx="906">
                  <c:v>4000.0040825405899</c:v>
                </c:pt>
                <c:pt idx="907">
                  <c:v>4000.0040445710802</c:v>
                </c:pt>
                <c:pt idx="908">
                  <c:v>4000.00400621477</c:v>
                </c:pt>
                <c:pt idx="909">
                  <c:v>4000.00396779125</c:v>
                </c:pt>
                <c:pt idx="910">
                  <c:v>4000.00392947307</c:v>
                </c:pt>
                <c:pt idx="911">
                  <c:v>4000.0038915917498</c:v>
                </c:pt>
                <c:pt idx="912">
                  <c:v>4000.0038542659399</c:v>
                </c:pt>
                <c:pt idx="913">
                  <c:v>4000.0038178456398</c:v>
                </c:pt>
                <c:pt idx="914">
                  <c:v>4000.0037824590399</c:v>
                </c:pt>
                <c:pt idx="915">
                  <c:v>4000.0037483518699</c:v>
                </c:pt>
                <c:pt idx="916">
                  <c:v>4000.0037157387901</c:v>
                </c:pt>
                <c:pt idx="917">
                  <c:v>4000.0036846747298</c:v>
                </c:pt>
                <c:pt idx="918">
                  <c:v>4000.00365540857</c:v>
                </c:pt>
                <c:pt idx="919">
                  <c:v>4000.0036280643299</c:v>
                </c:pt>
                <c:pt idx="920">
                  <c:v>4000.0036026216098</c:v>
                </c:pt>
                <c:pt idx="921">
                  <c:v>4000.0035792856802</c:v>
                </c:pt>
                <c:pt idx="922">
                  <c:v>4000.0035580597</c:v>
                </c:pt>
                <c:pt idx="923">
                  <c:v>4000.0035389312802</c:v>
                </c:pt>
                <c:pt idx="924">
                  <c:v>4000.0035219766901</c:v>
                </c:pt>
                <c:pt idx="925">
                  <c:v>4000.00350707801</c:v>
                </c:pt>
                <c:pt idx="926">
                  <c:v>4000.0034942718398</c:v>
                </c:pt>
                <c:pt idx="927">
                  <c:v>4000.0034834042899</c:v>
                </c:pt>
                <c:pt idx="928">
                  <c:v>4000.0034744192999</c:v>
                </c:pt>
                <c:pt idx="929">
                  <c:v>4000.00346720367</c:v>
                </c:pt>
                <c:pt idx="930">
                  <c:v>4000.0034616181501</c:v>
                </c:pt>
                <c:pt idx="931">
                  <c:v>4000.0034575170998</c:v>
                </c:pt>
                <c:pt idx="932">
                  <c:v>4000.0034546562001</c:v>
                </c:pt>
                <c:pt idx="933">
                  <c:v>4000.0034529890299</c:v>
                </c:pt>
                <c:pt idx="934">
                  <c:v>4000.0034522020101</c:v>
                </c:pt>
                <c:pt idx="935">
                  <c:v>4000.0034521508401</c:v>
                </c:pt>
                <c:pt idx="936">
                  <c:v>4000.0034526391801</c:v>
                </c:pt>
                <c:pt idx="937">
                  <c:v>4000.0034534253</c:v>
                </c:pt>
                <c:pt idx="938">
                  <c:v>4000.0034543439701</c:v>
                </c:pt>
                <c:pt idx="939">
                  <c:v>4000.0034551484</c:v>
                </c:pt>
                <c:pt idx="940">
                  <c:v>4000.1924762734502</c:v>
                </c:pt>
                <c:pt idx="941">
                  <c:v>3999.8658696429202</c:v>
                </c:pt>
                <c:pt idx="942">
                  <c:v>3999.8577919683398</c:v>
                </c:pt>
                <c:pt idx="943">
                  <c:v>3999.85427032699</c:v>
                </c:pt>
                <c:pt idx="944">
                  <c:v>3999.66682136702</c:v>
                </c:pt>
                <c:pt idx="945">
                  <c:v>3999.9922082889598</c:v>
                </c:pt>
                <c:pt idx="946">
                  <c:v>4000.0000159863298</c:v>
                </c:pt>
                <c:pt idx="947">
                  <c:v>4000.0027275361299</c:v>
                </c:pt>
                <c:pt idx="948">
                  <c:v>4000.0028255737102</c:v>
                </c:pt>
                <c:pt idx="949">
                  <c:v>4000.0028430299999</c:v>
                </c:pt>
                <c:pt idx="950">
                  <c:v>4000.0028414609201</c:v>
                </c:pt>
                <c:pt idx="951">
                  <c:v>4000.0028362305302</c:v>
                </c:pt>
                <c:pt idx="952">
                  <c:v>4000.0028287544201</c:v>
                </c:pt>
                <c:pt idx="953">
                  <c:v>4000.0028192641498</c:v>
                </c:pt>
                <c:pt idx="954">
                  <c:v>4000.0028079041699</c:v>
                </c:pt>
                <c:pt idx="955">
                  <c:v>4000.0027947706099</c:v>
                </c:pt>
                <c:pt idx="956">
                  <c:v>4000.0027799722998</c:v>
                </c:pt>
                <c:pt idx="957">
                  <c:v>4000.0027636054701</c:v>
                </c:pt>
                <c:pt idx="958">
                  <c:v>4000.0027458658901</c:v>
                </c:pt>
                <c:pt idx="959">
                  <c:v>4000.0027268632298</c:v>
                </c:pt>
                <c:pt idx="960">
                  <c:v>4000.0027068026902</c:v>
                </c:pt>
                <c:pt idx="961">
                  <c:v>4000.0026857926</c:v>
                </c:pt>
                <c:pt idx="962">
                  <c:v>4000.0026639901598</c:v>
                </c:pt>
                <c:pt idx="963">
                  <c:v>4000.00264165415</c:v>
                </c:pt>
                <c:pt idx="964">
                  <c:v>4000.00261883645</c:v>
                </c:pt>
                <c:pt idx="965">
                  <c:v>4000.0025958011001</c:v>
                </c:pt>
                <c:pt idx="966">
                  <c:v>4000.0025726876402</c:v>
                </c:pt>
                <c:pt idx="967">
                  <c:v>4000.0025496705398</c:v>
                </c:pt>
                <c:pt idx="968">
                  <c:v>4000.0025269406901</c:v>
                </c:pt>
                <c:pt idx="969">
                  <c:v>4000.0025045956099</c:v>
                </c:pt>
                <c:pt idx="970">
                  <c:v>4000.0024828361702</c:v>
                </c:pt>
                <c:pt idx="971">
                  <c:v>4000.0024618165899</c:v>
                </c:pt>
                <c:pt idx="972">
                  <c:v>4000.0024416280799</c:v>
                </c:pt>
                <c:pt idx="973">
                  <c:v>4000.0024224189501</c:v>
                </c:pt>
                <c:pt idx="974">
                  <c:v>4000.0024042708901</c:v>
                </c:pt>
                <c:pt idx="975">
                  <c:v>4000.0023872573001</c:v>
                </c:pt>
                <c:pt idx="976">
                  <c:v>4000.0023715122302</c:v>
                </c:pt>
                <c:pt idx="977">
                  <c:v>4000.0023570419598</c:v>
                </c:pt>
                <c:pt idx="978">
                  <c:v>4000.00234386794</c:v>
                </c:pt>
                <c:pt idx="979">
                  <c:v>4000.0023321018998</c:v>
                </c:pt>
                <c:pt idx="980">
                  <c:v>4000.00232165223</c:v>
                </c:pt>
                <c:pt idx="981">
                  <c:v>4000.0023125791099</c:v>
                </c:pt>
                <c:pt idx="982">
                  <c:v>4000.0023047617201</c:v>
                </c:pt>
                <c:pt idx="983">
                  <c:v>4000.0022982871501</c:v>
                </c:pt>
                <c:pt idx="984">
                  <c:v>4000.00229296924</c:v>
                </c:pt>
                <c:pt idx="985">
                  <c:v>4000.0022888384201</c:v>
                </c:pt>
                <c:pt idx="986">
                  <c:v>4000.0022857215299</c:v>
                </c:pt>
                <c:pt idx="987">
                  <c:v>4000.0022835474601</c:v>
                </c:pt>
                <c:pt idx="988">
                  <c:v>4000.0022822267802</c:v>
                </c:pt>
                <c:pt idx="989">
                  <c:v>4000.00228165405</c:v>
                </c:pt>
                <c:pt idx="990">
                  <c:v>4000.0022816273699</c:v>
                </c:pt>
                <c:pt idx="991">
                  <c:v>4000.00228214655</c:v>
                </c:pt>
                <c:pt idx="992">
                  <c:v>4000.00228289712</c:v>
                </c:pt>
                <c:pt idx="993">
                  <c:v>4000.0022839008998</c:v>
                </c:pt>
                <c:pt idx="994">
                  <c:v>4000.00228496626</c:v>
                </c:pt>
                <c:pt idx="995">
                  <c:v>4000.0022858781299</c:v>
                </c:pt>
                <c:pt idx="996">
                  <c:v>4000.00228662891</c:v>
                </c:pt>
                <c:pt idx="997">
                  <c:v>4000.0022870228599</c:v>
                </c:pt>
                <c:pt idx="998">
                  <c:v>4000.0022869315799</c:v>
                </c:pt>
                <c:pt idx="999">
                  <c:v>4000.0022862567198</c:v>
                </c:pt>
                <c:pt idx="1000">
                  <c:v>4000.0022848613398</c:v>
                </c:pt>
                <c:pt idx="1001">
                  <c:v>4000.0022826958502</c:v>
                </c:pt>
                <c:pt idx="1002">
                  <c:v>4000.0022796663002</c:v>
                </c:pt>
                <c:pt idx="1003">
                  <c:v>4000.0022756343701</c:v>
                </c:pt>
                <c:pt idx="1004">
                  <c:v>4000.0022706335599</c:v>
                </c:pt>
                <c:pt idx="1005">
                  <c:v>4000.0022645276199</c:v>
                </c:pt>
                <c:pt idx="1006">
                  <c:v>4000.0022573854499</c:v>
                </c:pt>
                <c:pt idx="1007">
                  <c:v>4000.0022490619799</c:v>
                </c:pt>
                <c:pt idx="1008">
                  <c:v>4000.00223964216</c:v>
                </c:pt>
                <c:pt idx="1009">
                  <c:v>4000.0022291734299</c:v>
                </c:pt>
                <c:pt idx="1010">
                  <c:v>4000.0022175232898</c:v>
                </c:pt>
                <c:pt idx="1011">
                  <c:v>4000.0022048245501</c:v>
                </c:pt>
                <c:pt idx="1012">
                  <c:v>4000.0021911911499</c:v>
                </c:pt>
                <c:pt idx="1013">
                  <c:v>4000.0021765594602</c:v>
                </c:pt>
                <c:pt idx="1014">
                  <c:v>4000.0021610691801</c:v>
                </c:pt>
                <c:pt idx="1015">
                  <c:v>4000.0021447773902</c:v>
                </c:pt>
                <c:pt idx="1016">
                  <c:v>4000.0021277954002</c:v>
                </c:pt>
                <c:pt idx="1017">
                  <c:v>4000.0021102442302</c:v>
                </c:pt>
                <c:pt idx="1018">
                  <c:v>4000.00209211928</c:v>
                </c:pt>
                <c:pt idx="1019">
                  <c:v>4000.0020736513902</c:v>
                </c:pt>
                <c:pt idx="1020">
                  <c:v>4000.00205486594</c:v>
                </c:pt>
                <c:pt idx="1021">
                  <c:v>4000.0020359422901</c:v>
                </c:pt>
                <c:pt idx="1022">
                  <c:v>4000.0020169824502</c:v>
                </c:pt>
                <c:pt idx="1023">
                  <c:v>4000.0019980420002</c:v>
                </c:pt>
                <c:pt idx="1024">
                  <c:v>4000.0019792786602</c:v>
                </c:pt>
                <c:pt idx="1025">
                  <c:v>4000.0019608226498</c:v>
                </c:pt>
                <c:pt idx="1026">
                  <c:v>4000.0019426874401</c:v>
                </c:pt>
                <c:pt idx="1027">
                  <c:v>4000.00192508998</c:v>
                </c:pt>
                <c:pt idx="1028">
                  <c:v>4000.0019080132902</c:v>
                </c:pt>
                <c:pt idx="1029">
                  <c:v>4000.00189161868</c:v>
                </c:pt>
                <c:pt idx="1030">
                  <c:v>4000.0018759213799</c:v>
                </c:pt>
                <c:pt idx="1031">
                  <c:v>4000.00186097901</c:v>
                </c:pt>
                <c:pt idx="1032">
                  <c:v>4000.0018468662101</c:v>
                </c:pt>
                <c:pt idx="1033">
                  <c:v>4000.0018336784601</c:v>
                </c:pt>
                <c:pt idx="1034">
                  <c:v>4000.00182127474</c:v>
                </c:pt>
                <c:pt idx="1035">
                  <c:v>4000.0018099195299</c:v>
                </c:pt>
                <c:pt idx="1036">
                  <c:v>4000.00179933967</c:v>
                </c:pt>
                <c:pt idx="1037">
                  <c:v>4000.0017897686898</c:v>
                </c:pt>
                <c:pt idx="1038">
                  <c:v>4000.00178104929</c:v>
                </c:pt>
                <c:pt idx="1039">
                  <c:v>4000.00177317006</c:v>
                </c:pt>
                <c:pt idx="1040">
                  <c:v>4000.0017661925999</c:v>
                </c:pt>
                <c:pt idx="1041">
                  <c:v>4000.0017598516101</c:v>
                </c:pt>
                <c:pt idx="1042">
                  <c:v>4000.0017543598001</c:v>
                </c:pt>
                <c:pt idx="1043">
                  <c:v>4000.0017494673398</c:v>
                </c:pt>
                <c:pt idx="1044">
                  <c:v>4000.0017451312601</c:v>
                </c:pt>
                <c:pt idx="1045">
                  <c:v>4000.0017413139899</c:v>
                </c:pt>
                <c:pt idx="1046">
                  <c:v>4000.0017379104602</c:v>
                </c:pt>
                <c:pt idx="1047">
                  <c:v>4000.0017348484398</c:v>
                </c:pt>
                <c:pt idx="1048">
                  <c:v>4000.0017319611202</c:v>
                </c:pt>
                <c:pt idx="1049">
                  <c:v>4000.00172928029</c:v>
                </c:pt>
                <c:pt idx="1050">
                  <c:v>4000.0017266250602</c:v>
                </c:pt>
                <c:pt idx="1051">
                  <c:v>4000.0017239256999</c:v>
                </c:pt>
                <c:pt idx="1052">
                  <c:v>4000.0017210863798</c:v>
                </c:pt>
                <c:pt idx="1053">
                  <c:v>4000.00171805223</c:v>
                </c:pt>
                <c:pt idx="1054">
                  <c:v>4000.0017147179601</c:v>
                </c:pt>
                <c:pt idx="1055">
                  <c:v>4000.1933634736902</c:v>
                </c:pt>
                <c:pt idx="1056">
                  <c:v>3999.86509027595</c:v>
                </c:pt>
                <c:pt idx="1057">
                  <c:v>3999.8564602442402</c:v>
                </c:pt>
                <c:pt idx="1058">
                  <c:v>3999.8528669074399</c:v>
                </c:pt>
                <c:pt idx="1059">
                  <c:v>3999.6626522286501</c:v>
                </c:pt>
                <c:pt idx="1060">
                  <c:v>3999.9898669609602</c:v>
                </c:pt>
                <c:pt idx="1061">
                  <c:v>3999.9981717031801</c:v>
                </c:pt>
                <c:pt idx="1062">
                  <c:v>4000.0009263894199</c:v>
                </c:pt>
                <c:pt idx="1063">
                  <c:v>4000.0010282301</c:v>
                </c:pt>
                <c:pt idx="1064">
                  <c:v>4000.0010465925998</c:v>
                </c:pt>
                <c:pt idx="1065">
                  <c:v>4000.0010463949402</c:v>
                </c:pt>
                <c:pt idx="1066">
                  <c:v>4000.00104350125</c:v>
                </c:pt>
                <c:pt idx="1067">
                  <c:v>4000.0010392982599</c:v>
                </c:pt>
                <c:pt idx="1068">
                  <c:v>4000.0010340346898</c:v>
                </c:pt>
                <c:pt idx="1069">
                  <c:v>4000.00102784712</c:v>
                </c:pt>
                <c:pt idx="1070">
                  <c:v>4000.0010208375602</c:v>
                </c:pt>
                <c:pt idx="1071">
                  <c:v>4000.0010131135</c:v>
                </c:pt>
                <c:pt idx="1072">
                  <c:v>4000.0010047800602</c:v>
                </c:pt>
                <c:pt idx="1073">
                  <c:v>4000.0009959218601</c:v>
                </c:pt>
                <c:pt idx="1074">
                  <c:v>4000.0009866011201</c:v>
                </c:pt>
                <c:pt idx="1075">
                  <c:v>4000.00097696597</c:v>
                </c:pt>
                <c:pt idx="1076">
                  <c:v>4000.0009670910999</c:v>
                </c:pt>
                <c:pt idx="1077">
                  <c:v>4000.0009570228899</c:v>
                </c:pt>
                <c:pt idx="1078">
                  <c:v>4000.0009469431702</c:v>
                </c:pt>
                <c:pt idx="1079">
                  <c:v>4000.0009367862499</c:v>
                </c:pt>
                <c:pt idx="1080">
                  <c:v>4000.0009267513601</c:v>
                </c:pt>
                <c:pt idx="1081">
                  <c:v>4000.00091687948</c:v>
                </c:pt>
                <c:pt idx="1082">
                  <c:v>4000.0009071914701</c:v>
                </c:pt>
                <c:pt idx="1083">
                  <c:v>4000.00089782032</c:v>
                </c:pt>
                <c:pt idx="1084">
                  <c:v>4000.00088874313</c:v>
                </c:pt>
                <c:pt idx="1085">
                  <c:v>4000.0008801151798</c:v>
                </c:pt>
                <c:pt idx="1086">
                  <c:v>4000.0008718807599</c:v>
                </c:pt>
                <c:pt idx="1087">
                  <c:v>4000.0008642080702</c:v>
                </c:pt>
                <c:pt idx="1088">
                  <c:v>4000.0008568988901</c:v>
                </c:pt>
                <c:pt idx="1089">
                  <c:v>4000.0008502123901</c:v>
                </c:pt>
                <c:pt idx="1090">
                  <c:v>4000.0008440482502</c:v>
                </c:pt>
                <c:pt idx="1091">
                  <c:v>4000.0008384324101</c:v>
                </c:pt>
                <c:pt idx="1092">
                  <c:v>4000.00083335817</c:v>
                </c:pt>
                <c:pt idx="1093">
                  <c:v>4000.0008288288</c:v>
                </c:pt>
                <c:pt idx="1094">
                  <c:v>4000.0008248408299</c:v>
                </c:pt>
                <c:pt idx="1095">
                  <c:v>4000.0008213347501</c:v>
                </c:pt>
                <c:pt idx="1096">
                  <c:v>4000.0008183702598</c:v>
                </c:pt>
                <c:pt idx="1097">
                  <c:v>4000.0008157528</c:v>
                </c:pt>
                <c:pt idx="1098">
                  <c:v>4000.0008136230899</c:v>
                </c:pt>
                <c:pt idx="1099">
                  <c:v>4000.0008118341502</c:v>
                </c:pt>
                <c:pt idx="1100">
                  <c:v>4000.0008103417299</c:v>
                </c:pt>
                <c:pt idx="1101">
                  <c:v>4000.0008091538498</c:v>
                </c:pt>
                <c:pt idx="1102">
                  <c:v>4000.0008081604201</c:v>
                </c:pt>
                <c:pt idx="1103">
                  <c:v>4000.0008073254198</c:v>
                </c:pt>
                <c:pt idx="1104">
                  <c:v>4000.0008065801298</c:v>
                </c:pt>
                <c:pt idx="1105">
                  <c:v>4000.0008058603198</c:v>
                </c:pt>
                <c:pt idx="1106">
                  <c:v>4000.0008051700902</c:v>
                </c:pt>
                <c:pt idx="1107">
                  <c:v>4000.0008044074202</c:v>
                </c:pt>
                <c:pt idx="1108">
                  <c:v>4000.0008034745601</c:v>
                </c:pt>
                <c:pt idx="1109">
                  <c:v>4000.00080237374</c:v>
                </c:pt>
                <c:pt idx="1110">
                  <c:v>4000.0008010584802</c:v>
                </c:pt>
                <c:pt idx="1111">
                  <c:v>4000.0007994569801</c:v>
                </c:pt>
                <c:pt idx="1112">
                  <c:v>4000.00079754749</c:v>
                </c:pt>
                <c:pt idx="1113">
                  <c:v>4000.0007952598698</c:v>
                </c:pt>
                <c:pt idx="1114">
                  <c:v>4000.00079258909</c:v>
                </c:pt>
                <c:pt idx="1115">
                  <c:v>4000.0007895275098</c:v>
                </c:pt>
                <c:pt idx="1116">
                  <c:v>4000.00078603052</c:v>
                </c:pt>
                <c:pt idx="1117">
                  <c:v>4000.00078202128</c:v>
                </c:pt>
                <c:pt idx="1118">
                  <c:v>4000.00077760561</c:v>
                </c:pt>
                <c:pt idx="1119">
                  <c:v>4000.0007726793301</c:v>
                </c:pt>
                <c:pt idx="1120">
                  <c:v>4000.0007673384398</c:v>
                </c:pt>
                <c:pt idx="1121">
                  <c:v>4000.0007614592</c:v>
                </c:pt>
                <c:pt idx="1122">
                  <c:v>4000.0007551916301</c:v>
                </c:pt>
                <c:pt idx="1123">
                  <c:v>4000.0007484949701</c:v>
                </c:pt>
                <c:pt idx="1124">
                  <c:v>4000.0007413335802</c:v>
                </c:pt>
                <c:pt idx="1125">
                  <c:v>4000.0007338681398</c:v>
                </c:pt>
                <c:pt idx="1126">
                  <c:v>4000.0007260064899</c:v>
                </c:pt>
                <c:pt idx="1127">
                  <c:v>4000.00071782436</c:v>
                </c:pt>
                <c:pt idx="1128">
                  <c:v>4000.00070941081</c:v>
                </c:pt>
                <c:pt idx="1129">
                  <c:v>4000.0007007158601</c:v>
                </c:pt>
                <c:pt idx="1130">
                  <c:v>4000.0006919047</c:v>
                </c:pt>
                <c:pt idx="1131">
                  <c:v>4000.0006828526898</c:v>
                </c:pt>
                <c:pt idx="1132">
                  <c:v>4000.0006737679701</c:v>
                </c:pt>
                <c:pt idx="1133">
                  <c:v>4000.00066467226</c:v>
                </c:pt>
                <c:pt idx="1134">
                  <c:v>4000.0006554832498</c:v>
                </c:pt>
                <c:pt idx="1135">
                  <c:v>4000.0006464040198</c:v>
                </c:pt>
                <c:pt idx="1136">
                  <c:v>4000.0006373534202</c:v>
                </c:pt>
                <c:pt idx="1137">
                  <c:v>4000.0006285464401</c:v>
                </c:pt>
                <c:pt idx="1138">
                  <c:v>4000.0006197617299</c:v>
                </c:pt>
                <c:pt idx="1139">
                  <c:v>4000.0006113162599</c:v>
                </c:pt>
                <c:pt idx="1140">
                  <c:v>4000.00060305329</c:v>
                </c:pt>
                <c:pt idx="1141">
                  <c:v>4000.0005950898799</c:v>
                </c:pt>
                <c:pt idx="1142">
                  <c:v>4000.0005873831201</c:v>
                </c:pt>
                <c:pt idx="1143">
                  <c:v>4000.0005800678</c:v>
                </c:pt>
                <c:pt idx="1144">
                  <c:v>4000.0005730664002</c:v>
                </c:pt>
                <c:pt idx="1145">
                  <c:v>4000.0005664211799</c:v>
                </c:pt>
                <c:pt idx="1146">
                  <c:v>4000.0005601316202</c:v>
                </c:pt>
                <c:pt idx="1147">
                  <c:v>4000.0005542601798</c:v>
                </c:pt>
                <c:pt idx="1148">
                  <c:v>4000.0005487052999</c:v>
                </c:pt>
                <c:pt idx="1149">
                  <c:v>4000.0005435274802</c:v>
                </c:pt>
                <c:pt idx="1150">
                  <c:v>4000.00053875705</c:v>
                </c:pt>
                <c:pt idx="1151">
                  <c:v>4000.00053428515</c:v>
                </c:pt>
                <c:pt idx="1152">
                  <c:v>4000.0005301531</c:v>
                </c:pt>
                <c:pt idx="1153">
                  <c:v>4000.0005262876298</c:v>
                </c:pt>
                <c:pt idx="1154">
                  <c:v>4000.0005227885099</c:v>
                </c:pt>
                <c:pt idx="1155">
                  <c:v>4000.0005194524001</c:v>
                </c:pt>
                <c:pt idx="1156">
                  <c:v>4000.0005163820201</c:v>
                </c:pt>
                <c:pt idx="1157">
                  <c:v>4000.0005135296401</c:v>
                </c:pt>
                <c:pt idx="1158">
                  <c:v>4000.0005107781399</c:v>
                </c:pt>
                <c:pt idx="1159">
                  <c:v>4000.0005081977401</c:v>
                </c:pt>
                <c:pt idx="1160">
                  <c:v>4000.0005056826199</c:v>
                </c:pt>
                <c:pt idx="1161">
                  <c:v>4000.0005031986502</c:v>
                </c:pt>
                <c:pt idx="1162">
                  <c:v>4000.0005007228201</c:v>
                </c:pt>
                <c:pt idx="1163">
                  <c:v>4000.00049825614</c:v>
                </c:pt>
                <c:pt idx="1164">
                  <c:v>4000.0004957443798</c:v>
                </c:pt>
                <c:pt idx="1165">
                  <c:v>4000.0004930732898</c:v>
                </c:pt>
                <c:pt idx="1166">
                  <c:v>4000.0004903151798</c:v>
                </c:pt>
                <c:pt idx="1167">
                  <c:v>4000.0004874166202</c:v>
                </c:pt>
                <c:pt idx="1168">
                  <c:v>4000.0004842962799</c:v>
                </c:pt>
                <c:pt idx="1169">
                  <c:v>4000.0004810393398</c:v>
                </c:pt>
                <c:pt idx="1170">
                  <c:v>4000.0004774829499</c:v>
                </c:pt>
                <c:pt idx="1171">
                  <c:v>4000.0004737385698</c:v>
                </c:pt>
                <c:pt idx="1172">
                  <c:v>4000.0004697151498</c:v>
                </c:pt>
                <c:pt idx="1173">
                  <c:v>4000.0004654331701</c:v>
                </c:pt>
                <c:pt idx="1174">
                  <c:v>4000.0004608384902</c:v>
                </c:pt>
                <c:pt idx="1175">
                  <c:v>4000.0004559922399</c:v>
                </c:pt>
                <c:pt idx="1176">
                  <c:v>4000.0004508980901</c:v>
                </c:pt>
                <c:pt idx="1177">
                  <c:v>4000.0004454700502</c:v>
                </c:pt>
                <c:pt idx="1178">
                  <c:v>4000.0004398624201</c:v>
                </c:pt>
                <c:pt idx="1179">
                  <c:v>4000.0004339116699</c:v>
                </c:pt>
                <c:pt idx="1180">
                  <c:v>4000.0004277592602</c:v>
                </c:pt>
                <c:pt idx="1181">
                  <c:v>4000.00042139074</c:v>
                </c:pt>
                <c:pt idx="1182">
                  <c:v>4000.0004148147</c:v>
                </c:pt>
                <c:pt idx="1183">
                  <c:v>4000.0004080785602</c:v>
                </c:pt>
                <c:pt idx="1184">
                  <c:v>4000.0004011319602</c:v>
                </c:pt>
                <c:pt idx="1185">
                  <c:v>4000.0003941191299</c:v>
                </c:pt>
                <c:pt idx="1186">
                  <c:v>4000.0003869545098</c:v>
                </c:pt>
                <c:pt idx="1187">
                  <c:v>4000.0003797346999</c:v>
                </c:pt>
                <c:pt idx="1188">
                  <c:v>4000.0003724701601</c:v>
                </c:pt>
                <c:pt idx="1189">
                  <c:v>4000.0003652084001</c:v>
                </c:pt>
                <c:pt idx="1190">
                  <c:v>4000.00035791448</c:v>
                </c:pt>
                <c:pt idx="1191">
                  <c:v>4000.00035071</c:v>
                </c:pt>
                <c:pt idx="1192">
                  <c:v>4000.0003435788999</c:v>
                </c:pt>
                <c:pt idx="1193">
                  <c:v>4000.0003364846102</c:v>
                </c:pt>
                <c:pt idx="1194">
                  <c:v>4000.0003295718898</c:v>
                </c:pt>
                <c:pt idx="1195">
                  <c:v>4000.0003228107298</c:v>
                </c:pt>
                <c:pt idx="1196">
                  <c:v>4000.0003161653499</c:v>
                </c:pt>
                <c:pt idx="1197">
                  <c:v>4000.00030975865</c:v>
                </c:pt>
                <c:pt idx="1198">
                  <c:v>4000.00030354417</c:v>
                </c:pt>
                <c:pt idx="1199">
                  <c:v>4000.0002975402599</c:v>
                </c:pt>
                <c:pt idx="1200">
                  <c:v>4000.0002917618099</c:v>
                </c:pt>
                <c:pt idx="1201">
                  <c:v>4000.0002862711699</c:v>
                </c:pt>
                <c:pt idx="1202">
                  <c:v>4000.0002809699499</c:v>
                </c:pt>
                <c:pt idx="1203">
                  <c:v>4000.0002759333702</c:v>
                </c:pt>
                <c:pt idx="1204">
                  <c:v>4000.0002711607199</c:v>
                </c:pt>
                <c:pt idx="1205">
                  <c:v>4000.0002666301598</c:v>
                </c:pt>
                <c:pt idx="1206">
                  <c:v>4000.0002623187802</c:v>
                </c:pt>
                <c:pt idx="1207">
                  <c:v>4000.0002582718198</c:v>
                </c:pt>
                <c:pt idx="1208">
                  <c:v>4000.0002544396302</c:v>
                </c:pt>
                <c:pt idx="1209">
                  <c:v>4000.0002508072198</c:v>
                </c:pt>
                <c:pt idx="1210">
                  <c:v>4000.0002473724498</c:v>
                </c:pt>
                <c:pt idx="1211">
                  <c:v>4000.00024411404</c:v>
                </c:pt>
                <c:pt idx="1212">
                  <c:v>4000.0002410093898</c:v>
                </c:pt>
                <c:pt idx="1213">
                  <c:v>4000.0002380467399</c:v>
                </c:pt>
                <c:pt idx="1214">
                  <c:v>4000.0002352069</c:v>
                </c:pt>
                <c:pt idx="1215">
                  <c:v>4000.0002324523398</c:v>
                </c:pt>
                <c:pt idx="1216">
                  <c:v>4000.0002297907399</c:v>
                </c:pt>
                <c:pt idx="1217">
                  <c:v>4000.0002271410399</c:v>
                </c:pt>
                <c:pt idx="1218">
                  <c:v>4000.0002245431501</c:v>
                </c:pt>
                <c:pt idx="1219">
                  <c:v>4000.0002219449302</c:v>
                </c:pt>
                <c:pt idx="1220">
                  <c:v>4000.0002193571299</c:v>
                </c:pt>
                <c:pt idx="1221">
                  <c:v>4000.00021665947</c:v>
                </c:pt>
                <c:pt idx="1222">
                  <c:v>4000.0002139702301</c:v>
                </c:pt>
                <c:pt idx="1223">
                  <c:v>4000.0002111497602</c:v>
                </c:pt>
                <c:pt idx="1224">
                  <c:v>4000.00020829505</c:v>
                </c:pt>
                <c:pt idx="1225">
                  <c:v>4000.0002052771001</c:v>
                </c:pt>
                <c:pt idx="1226">
                  <c:v>4000.0002021748201</c:v>
                </c:pt>
                <c:pt idx="1227">
                  <c:v>4000.0001988917102</c:v>
                </c:pt>
                <c:pt idx="1228">
                  <c:v>4000.0001955458702</c:v>
                </c:pt>
                <c:pt idx="1229">
                  <c:v>4000.00019193453</c:v>
                </c:pt>
                <c:pt idx="1230">
                  <c:v>4000.00018826216</c:v>
                </c:pt>
                <c:pt idx="1231">
                  <c:v>4000.0001844293702</c:v>
                </c:pt>
                <c:pt idx="1232">
                  <c:v>4000.0001803869</c:v>
                </c:pt>
                <c:pt idx="1233">
                  <c:v>4000.0001762124398</c:v>
                </c:pt>
                <c:pt idx="1234">
                  <c:v>4000.0001718900298</c:v>
                </c:pt>
                <c:pt idx="1235">
                  <c:v>4000.0001674415098</c:v>
                </c:pt>
                <c:pt idx="1236">
                  <c:v>4000.0001627941101</c:v>
                </c:pt>
                <c:pt idx="1237">
                  <c:v>4000.0001581127099</c:v>
                </c:pt>
                <c:pt idx="1238">
                  <c:v>4000.0001532351498</c:v>
                </c:pt>
                <c:pt idx="1239">
                  <c:v>4000.0001483083201</c:v>
                </c:pt>
                <c:pt idx="1240">
                  <c:v>4000.0001432822601</c:v>
                </c:pt>
                <c:pt idx="1241">
                  <c:v>4000.00013814662</c:v>
                </c:pt>
                <c:pt idx="1242">
                  <c:v>4000.0001330351301</c:v>
                </c:pt>
                <c:pt idx="1243">
                  <c:v>4000.0001278242698</c:v>
                </c:pt>
                <c:pt idx="1244">
                  <c:v>4000.0001226280001</c:v>
                </c:pt>
                <c:pt idx="1245">
                  <c:v>4000.0001174191402</c:v>
                </c:pt>
                <c:pt idx="1246">
                  <c:v>4000.0001122102399</c:v>
                </c:pt>
                <c:pt idx="1247">
                  <c:v>4000.0001070711301</c:v>
                </c:pt>
                <c:pt idx="1248">
                  <c:v>4000.0001019789202</c:v>
                </c:pt>
                <c:pt idx="1249">
                  <c:v>4000.0000969189</c:v>
                </c:pt>
                <c:pt idx="1250">
                  <c:v>4000.0000919976001</c:v>
                </c:pt>
                <c:pt idx="1251">
                  <c:v>4000.00008716407</c:v>
                </c:pt>
                <c:pt idx="1252">
                  <c:v>4000.00008242679</c:v>
                </c:pt>
                <c:pt idx="1253">
                  <c:v>4000.00007781661</c:v>
                </c:pt>
                <c:pt idx="1254">
                  <c:v>4000.0000733618199</c:v>
                </c:pt>
                <c:pt idx="1255">
                  <c:v>4000.0000690276102</c:v>
                </c:pt>
                <c:pt idx="1256">
                  <c:v>4000.0000648983901</c:v>
                </c:pt>
                <c:pt idx="1257">
                  <c:v>4000.0000608483701</c:v>
                </c:pt>
                <c:pt idx="1258">
                  <c:v>4000.0000570305501</c:v>
                </c:pt>
                <c:pt idx="1259">
                  <c:v>4000.0000533349998</c:v>
                </c:pt>
                <c:pt idx="1260">
                  <c:v>4000.0000498498198</c:v>
                </c:pt>
                <c:pt idx="1261">
                  <c:v>4000.00004650355</c:v>
                </c:pt>
                <c:pt idx="1262">
                  <c:v>4000.0000433124401</c:v>
                </c:pt>
                <c:pt idx="1263">
                  <c:v>4000.0000402834899</c:v>
                </c:pt>
                <c:pt idx="1264">
                  <c:v>4000.0000374363299</c:v>
                </c:pt>
                <c:pt idx="1265">
                  <c:v>4000.00003469269</c:v>
                </c:pt>
                <c:pt idx="1266">
                  <c:v>4000.0000320916602</c:v>
                </c:pt>
                <c:pt idx="1267">
                  <c:v>4000.0000296580301</c:v>
                </c:pt>
                <c:pt idx="1268">
                  <c:v>4000.0000272819798</c:v>
                </c:pt>
                <c:pt idx="1269">
                  <c:v>4000.00002502499</c:v>
                </c:pt>
                <c:pt idx="1270">
                  <c:v>4000.0000228497502</c:v>
                </c:pt>
                <c:pt idx="1271">
                  <c:v>4000.00002076905</c:v>
                </c:pt>
                <c:pt idx="1272">
                  <c:v>4000.0000187450501</c:v>
                </c:pt>
                <c:pt idx="1273">
                  <c:v>4000.00001674945</c:v>
                </c:pt>
                <c:pt idx="1274">
                  <c:v>4000.0000147729202</c:v>
                </c:pt>
                <c:pt idx="1275">
                  <c:v>4000.0000128699598</c:v>
                </c:pt>
                <c:pt idx="1276">
                  <c:v>4000.00001092499</c:v>
                </c:pt>
                <c:pt idx="1277">
                  <c:v>4000.0000089951</c:v>
                </c:pt>
                <c:pt idx="1278">
                  <c:v>4000.0000070381102</c:v>
                </c:pt>
                <c:pt idx="1279">
                  <c:v>4000.0000050210401</c:v>
                </c:pt>
                <c:pt idx="1280">
                  <c:v>4000.0000030169099</c:v>
                </c:pt>
                <c:pt idx="1281">
                  <c:v>4000.0000008932302</c:v>
                </c:pt>
                <c:pt idx="1282">
                  <c:v>3999.9999987648398</c:v>
                </c:pt>
                <c:pt idx="1283">
                  <c:v>3999.9999965502798</c:v>
                </c:pt>
                <c:pt idx="1284">
                  <c:v>3999.99999421961</c:v>
                </c:pt>
                <c:pt idx="1285">
                  <c:v>3999.9999918485801</c:v>
                </c:pt>
                <c:pt idx="1286">
                  <c:v>3999.9999893890799</c:v>
                </c:pt>
                <c:pt idx="1287">
                  <c:v>3999.99998683381</c:v>
                </c:pt>
                <c:pt idx="1288">
                  <c:v>3999.9999841784202</c:v>
                </c:pt>
                <c:pt idx="1289">
                  <c:v>3999.9999814826601</c:v>
                </c:pt>
                <c:pt idx="1290">
                  <c:v>3999.9999786480598</c:v>
                </c:pt>
                <c:pt idx="1291">
                  <c:v>3999.9999757423702</c:v>
                </c:pt>
                <c:pt idx="1292">
                  <c:v>3999.9999728183798</c:v>
                </c:pt>
                <c:pt idx="1293">
                  <c:v>3999.9999697480098</c:v>
                </c:pt>
                <c:pt idx="1294">
                  <c:v>3999.9999666414601</c:v>
                </c:pt>
                <c:pt idx="1295">
                  <c:v>3999.9999634992801</c:v>
                </c:pt>
                <c:pt idx="1296">
                  <c:v>3999.99996024648</c:v>
                </c:pt>
                <c:pt idx="1297">
                  <c:v>3999.9999570585501</c:v>
                </c:pt>
                <c:pt idx="1298">
                  <c:v>3999.9999537211202</c:v>
                </c:pt>
                <c:pt idx="1299">
                  <c:v>3999.99995049066</c:v>
                </c:pt>
                <c:pt idx="1300">
                  <c:v>3999.99994713776</c:v>
                </c:pt>
                <c:pt idx="1301">
                  <c:v>3999.9999438651298</c:v>
                </c:pt>
                <c:pt idx="1302">
                  <c:v>3999.9999405553399</c:v>
                </c:pt>
                <c:pt idx="1303">
                  <c:v>3999.9999373354699</c:v>
                </c:pt>
                <c:pt idx="1304">
                  <c:v>3999.9999341023099</c:v>
                </c:pt>
                <c:pt idx="1305">
                  <c:v>3999.9999309045702</c:v>
                </c:pt>
                <c:pt idx="1306">
                  <c:v>3999.9999278205401</c:v>
                </c:pt>
                <c:pt idx="1307">
                  <c:v>3999.9999247424098</c:v>
                </c:pt>
                <c:pt idx="1308">
                  <c:v>3999.9999217782702</c:v>
                </c:pt>
                <c:pt idx="1309">
                  <c:v>3999.9999189086798</c:v>
                </c:pt>
                <c:pt idx="1310">
                  <c:v>3999.9999161097599</c:v>
                </c:pt>
                <c:pt idx="1311">
                  <c:v>3999.99991338682</c:v>
                </c:pt>
                <c:pt idx="1312">
                  <c:v>3999.99991077086</c:v>
                </c:pt>
                <c:pt idx="1313">
                  <c:v>3999.9999082736099</c:v>
                </c:pt>
                <c:pt idx="1314">
                  <c:v>3999.9999059248098</c:v>
                </c:pt>
                <c:pt idx="1315">
                  <c:v>3999.99990362893</c:v>
                </c:pt>
                <c:pt idx="1316">
                  <c:v>3999.99990144498</c:v>
                </c:pt>
                <c:pt idx="1317">
                  <c:v>3999.9998994008001</c:v>
                </c:pt>
                <c:pt idx="1318">
                  <c:v>3999.9998974731998</c:v>
                </c:pt>
                <c:pt idx="1319">
                  <c:v>3999.9998955710498</c:v>
                </c:pt>
                <c:pt idx="1320">
                  <c:v>3999.9998938908798</c:v>
                </c:pt>
                <c:pt idx="1321">
                  <c:v>3999.9998922395198</c:v>
                </c:pt>
                <c:pt idx="1322">
                  <c:v>3999.9998906681499</c:v>
                </c:pt>
                <c:pt idx="1323">
                  <c:v>3999.99988924627</c:v>
                </c:pt>
                <c:pt idx="1324">
                  <c:v>3999.99988786109</c:v>
                </c:pt>
                <c:pt idx="1325">
                  <c:v>3999.9998865645898</c:v>
                </c:pt>
                <c:pt idx="1326">
                  <c:v>3999.99988533127</c:v>
                </c:pt>
                <c:pt idx="1327">
                  <c:v>3999.9998841554002</c:v>
                </c:pt>
                <c:pt idx="1328">
                  <c:v>3999.99988301849</c:v>
                </c:pt>
                <c:pt idx="1329">
                  <c:v>3999.9998819347802</c:v>
                </c:pt>
                <c:pt idx="1330">
                  <c:v>3999.9998808852602</c:v>
                </c:pt>
                <c:pt idx="1331">
                  <c:v>3999.9998798545298</c:v>
                </c:pt>
                <c:pt idx="1332">
                  <c:v>3999.9998787926302</c:v>
                </c:pt>
                <c:pt idx="1333">
                  <c:v>3999.99987782362</c:v>
                </c:pt>
                <c:pt idx="1334">
                  <c:v>3999.9998767822499</c:v>
                </c:pt>
                <c:pt idx="1335">
                  <c:v>3999.9998757672502</c:v>
                </c:pt>
                <c:pt idx="1336">
                  <c:v>3999.9998747315499</c:v>
                </c:pt>
                <c:pt idx="1337">
                  <c:v>3999.9998736284001</c:v>
                </c:pt>
                <c:pt idx="1338">
                  <c:v>3999.9998725537798</c:v>
                </c:pt>
                <c:pt idx="1339">
                  <c:v>3999.9998714114099</c:v>
                </c:pt>
                <c:pt idx="1340">
                  <c:v>3999.99987021882</c:v>
                </c:pt>
                <c:pt idx="1341">
                  <c:v>3999.9998690054699</c:v>
                </c:pt>
                <c:pt idx="1342">
                  <c:v>3999.99986775344</c:v>
                </c:pt>
                <c:pt idx="1343">
                  <c:v>3999.99986642973</c:v>
                </c:pt>
                <c:pt idx="1344">
                  <c:v>3999.9998650512998</c:v>
                </c:pt>
                <c:pt idx="1345">
                  <c:v>3999.9998636570799</c:v>
                </c:pt>
                <c:pt idx="1346">
                  <c:v>3999.9998621832401</c:v>
                </c:pt>
                <c:pt idx="1347">
                  <c:v>3999.9998606586</c:v>
                </c:pt>
                <c:pt idx="1348">
                  <c:v>3999.9998591294402</c:v>
                </c:pt>
                <c:pt idx="1349">
                  <c:v>3999.9998575104901</c:v>
                </c:pt>
                <c:pt idx="1350">
                  <c:v>3999.9998559099199</c:v>
                </c:pt>
                <c:pt idx="1351">
                  <c:v>3999.9998541802702</c:v>
                </c:pt>
                <c:pt idx="1352">
                  <c:v>3999.99985250604</c:v>
                </c:pt>
                <c:pt idx="1353">
                  <c:v>3999.9998507887799</c:v>
                </c:pt>
                <c:pt idx="1354">
                  <c:v>3999.9998490462699</c:v>
                </c:pt>
                <c:pt idx="1355">
                  <c:v>3999.9998473294099</c:v>
                </c:pt>
                <c:pt idx="1356">
                  <c:v>3999.9998455631198</c:v>
                </c:pt>
                <c:pt idx="1357">
                  <c:v>3999.9998437648401</c:v>
                </c:pt>
                <c:pt idx="1358">
                  <c:v>3999.9998420850202</c:v>
                </c:pt>
                <c:pt idx="1359">
                  <c:v>3999.9998403458999</c:v>
                </c:pt>
                <c:pt idx="1360">
                  <c:v>3999.9998386226498</c:v>
                </c:pt>
                <c:pt idx="1361">
                  <c:v>3999.9998369465002</c:v>
                </c:pt>
                <c:pt idx="1362">
                  <c:v>3999.9998353288802</c:v>
                </c:pt>
                <c:pt idx="1363">
                  <c:v>3999.9998337374</c:v>
                </c:pt>
                <c:pt idx="1364">
                  <c:v>3999.9998322152201</c:v>
                </c:pt>
                <c:pt idx="1365">
                  <c:v>3999.9998307010601</c:v>
                </c:pt>
                <c:pt idx="1366">
                  <c:v>3999.9998292619198</c:v>
                </c:pt>
                <c:pt idx="1367">
                  <c:v>3999.99982788747</c:v>
                </c:pt>
                <c:pt idx="1368">
                  <c:v>3999.9998266084799</c:v>
                </c:pt>
                <c:pt idx="1369">
                  <c:v>3999.9998253794902</c:v>
                </c:pt>
                <c:pt idx="1370">
                  <c:v>3999.9998242075999</c:v>
                </c:pt>
                <c:pt idx="1371">
                  <c:v>3999.9998231013901</c:v>
                </c:pt>
                <c:pt idx="1372">
                  <c:v>3999.9998220972702</c:v>
                </c:pt>
                <c:pt idx="1373">
                  <c:v>3999.9998211627499</c:v>
                </c:pt>
                <c:pt idx="1374">
                  <c:v>3999.9998203158402</c:v>
                </c:pt>
                <c:pt idx="1375">
                  <c:v>3999.9998194832601</c:v>
                </c:pt>
                <c:pt idx="1376">
                  <c:v>3999.99981878582</c:v>
                </c:pt>
                <c:pt idx="1377">
                  <c:v>3999.9998181129799</c:v>
                </c:pt>
                <c:pt idx="1378">
                  <c:v>3999.9998175291898</c:v>
                </c:pt>
                <c:pt idx="1379">
                  <c:v>3999.9998169985001</c:v>
                </c:pt>
                <c:pt idx="1380">
                  <c:v>3999.9998165012898</c:v>
                </c:pt>
                <c:pt idx="1381">
                  <c:v>3999.9998161127501</c:v>
                </c:pt>
                <c:pt idx="1382">
                  <c:v>3999.9998157073701</c:v>
                </c:pt>
                <c:pt idx="1383">
                  <c:v>3999.9998153983502</c:v>
                </c:pt>
                <c:pt idx="1384">
                  <c:v>3999.9998151111599</c:v>
                </c:pt>
                <c:pt idx="1385">
                  <c:v>3999.9998148539898</c:v>
                </c:pt>
                <c:pt idx="1386">
                  <c:v>3999.9998145965201</c:v>
                </c:pt>
                <c:pt idx="1387">
                  <c:v>3999.9998143791699</c:v>
                </c:pt>
                <c:pt idx="1388">
                  <c:v>3999.9998141821302</c:v>
                </c:pt>
                <c:pt idx="1389">
                  <c:v>3999.99981400873</c:v>
                </c:pt>
                <c:pt idx="1390">
                  <c:v>3999.9998137887301</c:v>
                </c:pt>
                <c:pt idx="1391">
                  <c:v>3999.9998136085501</c:v>
                </c:pt>
                <c:pt idx="1392">
                  <c:v>3999.9998134156499</c:v>
                </c:pt>
                <c:pt idx="1393">
                  <c:v>3999.9998132134901</c:v>
                </c:pt>
                <c:pt idx="1394">
                  <c:v>3999.9998129903202</c:v>
                </c:pt>
                <c:pt idx="1395">
                  <c:v>3999.9998127312101</c:v>
                </c:pt>
                <c:pt idx="1396">
                  <c:v>3999.9998124651602</c:v>
                </c:pt>
                <c:pt idx="1397">
                  <c:v>3999.99981216573</c:v>
                </c:pt>
                <c:pt idx="1398">
                  <c:v>3999.9998118613998</c:v>
                </c:pt>
                <c:pt idx="1399">
                  <c:v>3999.99981151168</c:v>
                </c:pt>
                <c:pt idx="1400">
                  <c:v>3999.9998111322502</c:v>
                </c:pt>
                <c:pt idx="1401">
                  <c:v>3999.9998107257802</c:v>
                </c:pt>
                <c:pt idx="1402">
                  <c:v>3999.99981026967</c:v>
                </c:pt>
                <c:pt idx="1403">
                  <c:v>3999.99980980083</c:v>
                </c:pt>
                <c:pt idx="1404">
                  <c:v>3999.99980933497</c:v>
                </c:pt>
                <c:pt idx="1405">
                  <c:v>3999.9998087837198</c:v>
                </c:pt>
                <c:pt idx="1406">
                  <c:v>3999.99980824673</c:v>
                </c:pt>
                <c:pt idx="1407">
                  <c:v>3999.9998076858201</c:v>
                </c:pt>
                <c:pt idx="1408">
                  <c:v>3999.9998070781799</c:v>
                </c:pt>
                <c:pt idx="1409">
                  <c:v>3999.9998064721999</c:v>
                </c:pt>
                <c:pt idx="1410">
                  <c:v>3999.9998058896499</c:v>
                </c:pt>
                <c:pt idx="1411">
                  <c:v>3999.9998052114402</c:v>
                </c:pt>
                <c:pt idx="1412">
                  <c:v>3999.99980461527</c:v>
                </c:pt>
                <c:pt idx="1413">
                  <c:v>3999.9998039758598</c:v>
                </c:pt>
                <c:pt idx="1414">
                  <c:v>3999.9998033775801</c:v>
                </c:pt>
                <c:pt idx="1415">
                  <c:v>3999.99980272311</c:v>
                </c:pt>
                <c:pt idx="1416">
                  <c:v>3999.9998021513002</c:v>
                </c:pt>
                <c:pt idx="1417">
                  <c:v>3999.9998015780402</c:v>
                </c:pt>
                <c:pt idx="1418">
                  <c:v>3999.9998009833798</c:v>
                </c:pt>
                <c:pt idx="1419">
                  <c:v>3999.9998004645299</c:v>
                </c:pt>
                <c:pt idx="1420">
                  <c:v>3999.9997999505199</c:v>
                </c:pt>
                <c:pt idx="1421">
                  <c:v>3999.9997994999699</c:v>
                </c:pt>
                <c:pt idx="1422">
                  <c:v>3999.9997990837901</c:v>
                </c:pt>
                <c:pt idx="1423">
                  <c:v>3999.99979867602</c:v>
                </c:pt>
                <c:pt idx="1424">
                  <c:v>3999.9997983012499</c:v>
                </c:pt>
                <c:pt idx="1425">
                  <c:v>3999.9997980327098</c:v>
                </c:pt>
                <c:pt idx="1426">
                  <c:v>3999.9997977565699</c:v>
                </c:pt>
                <c:pt idx="1427">
                  <c:v>3999.9997975420101</c:v>
                </c:pt>
                <c:pt idx="1428">
                  <c:v>3999.99979736361</c:v>
                </c:pt>
                <c:pt idx="1429">
                  <c:v>3999.9997972880801</c:v>
                </c:pt>
                <c:pt idx="1430">
                  <c:v>3999.99979718442</c:v>
                </c:pt>
                <c:pt idx="1431">
                  <c:v>3999.9997972044698</c:v>
                </c:pt>
                <c:pt idx="1432">
                  <c:v>3999.9997972147899</c:v>
                </c:pt>
                <c:pt idx="1433">
                  <c:v>3999.9997972718402</c:v>
                </c:pt>
                <c:pt idx="1434">
                  <c:v>3999.99979739837</c:v>
                </c:pt>
                <c:pt idx="1435">
                  <c:v>3999.9997975390702</c:v>
                </c:pt>
                <c:pt idx="1436">
                  <c:v>3999.99979776394</c:v>
                </c:pt>
                <c:pt idx="1437">
                  <c:v>3999.9997979752502</c:v>
                </c:pt>
                <c:pt idx="1438">
                  <c:v>3999.9997982547402</c:v>
                </c:pt>
                <c:pt idx="1439">
                  <c:v>3999.9997985315799</c:v>
                </c:pt>
                <c:pt idx="1440">
                  <c:v>3999.99979887468</c:v>
                </c:pt>
                <c:pt idx="1441">
                  <c:v>3999.99979919719</c:v>
                </c:pt>
                <c:pt idx="1442">
                  <c:v>3999.99979955866</c:v>
                </c:pt>
                <c:pt idx="1443">
                  <c:v>3999.9997999214602</c:v>
                </c:pt>
                <c:pt idx="1444">
                  <c:v>3999.9998003256301</c:v>
                </c:pt>
                <c:pt idx="1445">
                  <c:v>3999.9998007240101</c:v>
                </c:pt>
                <c:pt idx="1446">
                  <c:v>3999.9998010967702</c:v>
                </c:pt>
                <c:pt idx="1447">
                  <c:v>3999.9998014841199</c:v>
                </c:pt>
                <c:pt idx="1448">
                  <c:v>3999.9998018849501</c:v>
                </c:pt>
                <c:pt idx="1449">
                  <c:v>3999.9998022564</c:v>
                </c:pt>
                <c:pt idx="1450">
                  <c:v>3999.9998026488802</c:v>
                </c:pt>
                <c:pt idx="1451">
                  <c:v>3999.99980302112</c:v>
                </c:pt>
                <c:pt idx="1452">
                  <c:v>3999.9998033370798</c:v>
                </c:pt>
                <c:pt idx="1453">
                  <c:v>3999.9998036826701</c:v>
                </c:pt>
                <c:pt idx="1454">
                  <c:v>3999.9998040027799</c:v>
                </c:pt>
                <c:pt idx="1455">
                  <c:v>3999.9998042983598</c:v>
                </c:pt>
                <c:pt idx="1456">
                  <c:v>3999.9998045614898</c:v>
                </c:pt>
                <c:pt idx="1457">
                  <c:v>3999.99980483941</c:v>
                </c:pt>
                <c:pt idx="1458">
                  <c:v>3999.9998050510999</c:v>
                </c:pt>
                <c:pt idx="1459">
                  <c:v>3999.9998052678402</c:v>
                </c:pt>
                <c:pt idx="1460">
                  <c:v>3999.9998054909101</c:v>
                </c:pt>
                <c:pt idx="1461">
                  <c:v>3999.9998056384402</c:v>
                </c:pt>
                <c:pt idx="1462">
                  <c:v>3999.9998058057399</c:v>
                </c:pt>
                <c:pt idx="1463">
                  <c:v>3999.99980594717</c:v>
                </c:pt>
                <c:pt idx="1464">
                  <c:v>3999.9998060774901</c:v>
                </c:pt>
                <c:pt idx="1465">
                  <c:v>3999.9998062019799</c:v>
                </c:pt>
                <c:pt idx="1466">
                  <c:v>3999.99980629119</c:v>
                </c:pt>
                <c:pt idx="1467">
                  <c:v>3999.9998063933499</c:v>
                </c:pt>
                <c:pt idx="1468">
                  <c:v>3999.9998065067002</c:v>
                </c:pt>
                <c:pt idx="1469">
                  <c:v>3999.9998065855698</c:v>
                </c:pt>
                <c:pt idx="1470">
                  <c:v>3999.9998067031302</c:v>
                </c:pt>
                <c:pt idx="1471">
                  <c:v>3999.9998067860402</c:v>
                </c:pt>
                <c:pt idx="1472">
                  <c:v>3999.9998068601599</c:v>
                </c:pt>
                <c:pt idx="1473">
                  <c:v>3999.9998070148799</c:v>
                </c:pt>
                <c:pt idx="1474">
                  <c:v>3999.9998071499399</c:v>
                </c:pt>
                <c:pt idx="1475">
                  <c:v>3999.9998072738299</c:v>
                </c:pt>
                <c:pt idx="1476">
                  <c:v>3999.9998074445298</c:v>
                </c:pt>
                <c:pt idx="1477">
                  <c:v>3999.9998076366801</c:v>
                </c:pt>
                <c:pt idx="1478">
                  <c:v>3999.9998078466801</c:v>
                </c:pt>
                <c:pt idx="1479">
                  <c:v>3999.9998080647201</c:v>
                </c:pt>
                <c:pt idx="1480">
                  <c:v>3999.9998083109199</c:v>
                </c:pt>
                <c:pt idx="1481">
                  <c:v>3999.9998086084602</c:v>
                </c:pt>
                <c:pt idx="1482">
                  <c:v>3999.99980892432</c:v>
                </c:pt>
                <c:pt idx="1483">
                  <c:v>3999.9998092649798</c:v>
                </c:pt>
                <c:pt idx="1484">
                  <c:v>3999.9998096302702</c:v>
                </c:pt>
                <c:pt idx="1485">
                  <c:v>3999.9998100184298</c:v>
                </c:pt>
                <c:pt idx="1486">
                  <c:v>3999.99981047754</c:v>
                </c:pt>
                <c:pt idx="1487">
                  <c:v>3999.9998109358298</c:v>
                </c:pt>
                <c:pt idx="1488">
                  <c:v>3999.99981142153</c:v>
                </c:pt>
                <c:pt idx="1489">
                  <c:v>3999.99981195908</c:v>
                </c:pt>
                <c:pt idx="1490">
                  <c:v>3999.9998124891399</c:v>
                </c:pt>
                <c:pt idx="1491">
                  <c:v>3999.9998130416002</c:v>
                </c:pt>
                <c:pt idx="1492">
                  <c:v>3999.9998136624999</c:v>
                </c:pt>
                <c:pt idx="1493">
                  <c:v>3999.9998143256598</c:v>
                </c:pt>
                <c:pt idx="1494">
                  <c:v>3999.99981488704</c:v>
                </c:pt>
                <c:pt idx="1495">
                  <c:v>3999.9998156057</c:v>
                </c:pt>
                <c:pt idx="1496">
                  <c:v>3999.9998162469901</c:v>
                </c:pt>
                <c:pt idx="1497">
                  <c:v>3999.9998169709602</c:v>
                </c:pt>
                <c:pt idx="1498">
                  <c:v>3999.9998176413001</c:v>
                </c:pt>
                <c:pt idx="1499">
                  <c:v>3999.9998183449502</c:v>
                </c:pt>
                <c:pt idx="1500">
                  <c:v>3999.99981906005</c:v>
                </c:pt>
                <c:pt idx="1501">
                  <c:v>3999.9998198161702</c:v>
                </c:pt>
                <c:pt idx="1502">
                  <c:v>3999.9998205009301</c:v>
                </c:pt>
                <c:pt idx="1503">
                  <c:v>3999.99982122751</c:v>
                </c:pt>
                <c:pt idx="1504">
                  <c:v>3999.9998219252798</c:v>
                </c:pt>
                <c:pt idx="1505">
                  <c:v>3999.9998226538901</c:v>
                </c:pt>
                <c:pt idx="1506">
                  <c:v>3999.9998233701299</c:v>
                </c:pt>
                <c:pt idx="1507">
                  <c:v>3999.9998240376599</c:v>
                </c:pt>
                <c:pt idx="1508">
                  <c:v>3999.9998247283702</c:v>
                </c:pt>
                <c:pt idx="1509">
                  <c:v>3999.9998253956101</c:v>
                </c:pt>
                <c:pt idx="1510">
                  <c:v>3999.9998260478501</c:v>
                </c:pt>
                <c:pt idx="1511">
                  <c:v>3999.9998266999901</c:v>
                </c:pt>
                <c:pt idx="1512">
                  <c:v>3999.9998273487599</c:v>
                </c:pt>
                <c:pt idx="1513">
                  <c:v>3999.9998279520501</c:v>
                </c:pt>
                <c:pt idx="1514">
                  <c:v>3999.9998285224001</c:v>
                </c:pt>
                <c:pt idx="1515">
                  <c:v>3999.9998291259199</c:v>
                </c:pt>
                <c:pt idx="1516">
                  <c:v>3999.9998296948302</c:v>
                </c:pt>
                <c:pt idx="1517">
                  <c:v>3999.99983025559</c:v>
                </c:pt>
                <c:pt idx="1518">
                  <c:v>3999.9998308139602</c:v>
                </c:pt>
                <c:pt idx="1519">
                  <c:v>3999.9998313107799</c:v>
                </c:pt>
                <c:pt idx="1520">
                  <c:v>3999.9998318381199</c:v>
                </c:pt>
                <c:pt idx="1521">
                  <c:v>3999.9998323735799</c:v>
                </c:pt>
                <c:pt idx="1522">
                  <c:v>3999.9998328562201</c:v>
                </c:pt>
                <c:pt idx="1523">
                  <c:v>3999.9998333424001</c:v>
                </c:pt>
                <c:pt idx="1524">
                  <c:v>3999.99983384605</c:v>
                </c:pt>
                <c:pt idx="1525">
                  <c:v>3999.99983433958</c:v>
                </c:pt>
                <c:pt idx="1526">
                  <c:v>3999.99983480939</c:v>
                </c:pt>
                <c:pt idx="1527">
                  <c:v>3999.9998353072301</c:v>
                </c:pt>
                <c:pt idx="1528">
                  <c:v>3999.99983579333</c:v>
                </c:pt>
                <c:pt idx="1529">
                  <c:v>3999.9998362664501</c:v>
                </c:pt>
                <c:pt idx="1530">
                  <c:v>3999.9998368039701</c:v>
                </c:pt>
                <c:pt idx="1531">
                  <c:v>3999.9998372826299</c:v>
                </c:pt>
                <c:pt idx="1532">
                  <c:v>3999.9998378210298</c:v>
                </c:pt>
                <c:pt idx="1533">
                  <c:v>3999.9998383216898</c:v>
                </c:pt>
                <c:pt idx="1534">
                  <c:v>3999.99983885447</c:v>
                </c:pt>
                <c:pt idx="1535">
                  <c:v>3999.9998394405002</c:v>
                </c:pt>
                <c:pt idx="1536">
                  <c:v>3999.9998399938299</c:v>
                </c:pt>
                <c:pt idx="1537">
                  <c:v>3999.9998405935598</c:v>
                </c:pt>
                <c:pt idx="1538">
                  <c:v>3999.9998411583501</c:v>
                </c:pt>
                <c:pt idx="1539">
                  <c:v>3999.9998418325999</c:v>
                </c:pt>
                <c:pt idx="1540">
                  <c:v>3999.9998424157202</c:v>
                </c:pt>
                <c:pt idx="1541">
                  <c:v>3999.99984311457</c:v>
                </c:pt>
                <c:pt idx="1542">
                  <c:v>3999.9998437497102</c:v>
                </c:pt>
                <c:pt idx="1543">
                  <c:v>3999.9998444541102</c:v>
                </c:pt>
                <c:pt idx="1544">
                  <c:v>3999.9998451392798</c:v>
                </c:pt>
                <c:pt idx="1545">
                  <c:v>3999.9998459118801</c:v>
                </c:pt>
                <c:pt idx="1546">
                  <c:v>3999.9998466135999</c:v>
                </c:pt>
                <c:pt idx="1547">
                  <c:v>3999.99984735004</c:v>
                </c:pt>
                <c:pt idx="1548">
                  <c:v>3999.9998481687398</c:v>
                </c:pt>
                <c:pt idx="1549">
                  <c:v>3999.9998489126901</c:v>
                </c:pt>
                <c:pt idx="1550">
                  <c:v>3999.9998497074498</c:v>
                </c:pt>
                <c:pt idx="1551">
                  <c:v>3999.9998505203198</c:v>
                </c:pt>
                <c:pt idx="1552">
                  <c:v>3999.99985131828</c:v>
                </c:pt>
                <c:pt idx="1553">
                  <c:v>3999.9998521622001</c:v>
                </c:pt>
                <c:pt idx="1554">
                  <c:v>3999.99985298302</c:v>
                </c:pt>
                <c:pt idx="1555">
                  <c:v>3999.9998537676502</c:v>
                </c:pt>
                <c:pt idx="1556">
                  <c:v>3999.99985462121</c:v>
                </c:pt>
                <c:pt idx="1557">
                  <c:v>3999.99985546774</c:v>
                </c:pt>
                <c:pt idx="1558">
                  <c:v>3999.99985627451</c:v>
                </c:pt>
                <c:pt idx="1559">
                  <c:v>3999.9998571373999</c:v>
                </c:pt>
                <c:pt idx="1560">
                  <c:v>3999.9998579237699</c:v>
                </c:pt>
                <c:pt idx="1561">
                  <c:v>3999.9998587364598</c:v>
                </c:pt>
                <c:pt idx="1562">
                  <c:v>3999.9998595523798</c:v>
                </c:pt>
                <c:pt idx="1563">
                  <c:v>3999.9998603879399</c:v>
                </c:pt>
                <c:pt idx="1564">
                  <c:v>3999.9998611923202</c:v>
                </c:pt>
                <c:pt idx="1565">
                  <c:v>3999.99986191157</c:v>
                </c:pt>
                <c:pt idx="1566">
                  <c:v>3999.99986271743</c:v>
                </c:pt>
                <c:pt idx="1567">
                  <c:v>3999.9998635236998</c:v>
                </c:pt>
                <c:pt idx="1568">
                  <c:v>3999.99986422863</c:v>
                </c:pt>
                <c:pt idx="1569">
                  <c:v>3999.9998649833301</c:v>
                </c:pt>
                <c:pt idx="1570">
                  <c:v>3999.9998656912899</c:v>
                </c:pt>
                <c:pt idx="1571">
                  <c:v>3999.99986642566</c:v>
                </c:pt>
                <c:pt idx="1572">
                  <c:v>3999.9998671492699</c:v>
                </c:pt>
                <c:pt idx="1573">
                  <c:v>3999.99986782925</c:v>
                </c:pt>
                <c:pt idx="1574">
                  <c:v>3999.9998685298901</c:v>
                </c:pt>
                <c:pt idx="1575">
                  <c:v>3999.9998691937099</c:v>
                </c:pt>
                <c:pt idx="1576">
                  <c:v>3999.9998698386198</c:v>
                </c:pt>
                <c:pt idx="1577">
                  <c:v>3999.99987053114</c:v>
                </c:pt>
                <c:pt idx="1578">
                  <c:v>3999.9998711736098</c:v>
                </c:pt>
                <c:pt idx="1579">
                  <c:v>3999.9998718209699</c:v>
                </c:pt>
                <c:pt idx="1580">
                  <c:v>3999.9998724579</c:v>
                </c:pt>
                <c:pt idx="1581">
                  <c:v>3999.9998730829302</c:v>
                </c:pt>
                <c:pt idx="1582">
                  <c:v>3999.9998737136998</c:v>
                </c:pt>
                <c:pt idx="1583">
                  <c:v>3999.9998743497299</c:v>
                </c:pt>
                <c:pt idx="1584">
                  <c:v>3999.9998750022301</c:v>
                </c:pt>
                <c:pt idx="1585">
                  <c:v>3999.9998755978099</c:v>
                </c:pt>
                <c:pt idx="1586">
                  <c:v>3999.99987624909</c:v>
                </c:pt>
                <c:pt idx="1587">
                  <c:v>3999.99987687559</c:v>
                </c:pt>
                <c:pt idx="1588">
                  <c:v>3999.9998775129902</c:v>
                </c:pt>
                <c:pt idx="1589">
                  <c:v>3999.99987817173</c:v>
                </c:pt>
                <c:pt idx="1590">
                  <c:v>3999.9998788154999</c:v>
                </c:pt>
                <c:pt idx="1591">
                  <c:v>3999.9998794708699</c:v>
                </c:pt>
                <c:pt idx="1592">
                  <c:v>3999.9998801156598</c:v>
                </c:pt>
                <c:pt idx="1593">
                  <c:v>3999.9998808252199</c:v>
                </c:pt>
                <c:pt idx="1594">
                  <c:v>3999.9998814849</c:v>
                </c:pt>
                <c:pt idx="1595">
                  <c:v>3999.9998821568201</c:v>
                </c:pt>
                <c:pt idx="1596">
                  <c:v>3999.9998828869302</c:v>
                </c:pt>
                <c:pt idx="1597">
                  <c:v>3999.9998835912402</c:v>
                </c:pt>
                <c:pt idx="1598">
                  <c:v>3999.9998843196399</c:v>
                </c:pt>
                <c:pt idx="1599">
                  <c:v>3999.9998850381598</c:v>
                </c:pt>
                <c:pt idx="1600">
                  <c:v>3999.9998857485598</c:v>
                </c:pt>
                <c:pt idx="1601">
                  <c:v>3999.9998865173702</c:v>
                </c:pt>
                <c:pt idx="1602">
                  <c:v>3999.9998872637402</c:v>
                </c:pt>
                <c:pt idx="1603">
                  <c:v>3999.9998880242401</c:v>
                </c:pt>
                <c:pt idx="1604">
                  <c:v>3999.9998887924999</c:v>
                </c:pt>
                <c:pt idx="1605">
                  <c:v>3999.9998895793701</c:v>
                </c:pt>
                <c:pt idx="1606">
                  <c:v>3999.9998903360502</c:v>
                </c:pt>
                <c:pt idx="1607">
                  <c:v>3999.99989114256</c:v>
                </c:pt>
                <c:pt idx="1608">
                  <c:v>3999.99989193081</c:v>
                </c:pt>
                <c:pt idx="1609">
                  <c:v>3999.9998927052202</c:v>
                </c:pt>
                <c:pt idx="1610">
                  <c:v>3999.9998935171898</c:v>
                </c:pt>
                <c:pt idx="1611">
                  <c:v>3999.9998942882999</c:v>
                </c:pt>
                <c:pt idx="1612">
                  <c:v>3999.99989509742</c:v>
                </c:pt>
                <c:pt idx="1613">
                  <c:v>3999.9998958840702</c:v>
                </c:pt>
                <c:pt idx="1614">
                  <c:v>3999.99989668028</c:v>
                </c:pt>
                <c:pt idx="1615">
                  <c:v>3999.9998974509899</c:v>
                </c:pt>
                <c:pt idx="1616">
                  <c:v>3999.9998982529301</c:v>
                </c:pt>
                <c:pt idx="1617">
                  <c:v>3999.9998989898099</c:v>
                </c:pt>
                <c:pt idx="1618">
                  <c:v>3999.9998998076499</c:v>
                </c:pt>
                <c:pt idx="1619">
                  <c:v>3999.9999005444802</c:v>
                </c:pt>
                <c:pt idx="1620">
                  <c:v>3999.9999013040701</c:v>
                </c:pt>
                <c:pt idx="1621">
                  <c:v>3999.99990205524</c:v>
                </c:pt>
                <c:pt idx="1622">
                  <c:v>3999.9999028071202</c:v>
                </c:pt>
                <c:pt idx="1623">
                  <c:v>3999.9999035450101</c:v>
                </c:pt>
                <c:pt idx="1624">
                  <c:v>3999.9999042414402</c:v>
                </c:pt>
                <c:pt idx="1625">
                  <c:v>3999.9999049737398</c:v>
                </c:pt>
                <c:pt idx="1626">
                  <c:v>3999.99990568049</c:v>
                </c:pt>
                <c:pt idx="1627">
                  <c:v>3999.9999063493501</c:v>
                </c:pt>
                <c:pt idx="1628">
                  <c:v>3999.9999070536801</c:v>
                </c:pt>
                <c:pt idx="1629">
                  <c:v>3999.99990774964</c:v>
                </c:pt>
                <c:pt idx="1630">
                  <c:v>3999.9999083841199</c:v>
                </c:pt>
                <c:pt idx="1631">
                  <c:v>3999.9999090623301</c:v>
                </c:pt>
                <c:pt idx="1632">
                  <c:v>3999.9999097304999</c:v>
                </c:pt>
                <c:pt idx="1633">
                  <c:v>3999.99991035937</c:v>
                </c:pt>
                <c:pt idx="1634">
                  <c:v>3999.9999110113599</c:v>
                </c:pt>
                <c:pt idx="1635">
                  <c:v>3999.99991162982</c:v>
                </c:pt>
                <c:pt idx="1636">
                  <c:v>3999.9999122594199</c:v>
                </c:pt>
                <c:pt idx="1637">
                  <c:v>3999.9999128825398</c:v>
                </c:pt>
                <c:pt idx="1638">
                  <c:v>3999.9999135206699</c:v>
                </c:pt>
                <c:pt idx="1639">
                  <c:v>3999.99991409724</c:v>
                </c:pt>
                <c:pt idx="1640">
                  <c:v>3999.99991474424</c:v>
                </c:pt>
                <c:pt idx="1641">
                  <c:v>3999.9999153450299</c:v>
                </c:pt>
                <c:pt idx="1642">
                  <c:v>3999.99991596584</c:v>
                </c:pt>
                <c:pt idx="1643">
                  <c:v>3999.9999165601698</c:v>
                </c:pt>
                <c:pt idx="1644">
                  <c:v>3999.9999171958898</c:v>
                </c:pt>
                <c:pt idx="1645">
                  <c:v>3999.9999177881</c:v>
                </c:pt>
                <c:pt idx="1646">
                  <c:v>3999.99991841673</c:v>
                </c:pt>
                <c:pt idx="1647">
                  <c:v>3999.99991902075</c:v>
                </c:pt>
                <c:pt idx="1648">
                  <c:v>3999.99991965971</c:v>
                </c:pt>
                <c:pt idx="1649">
                  <c:v>3999.9999202707099</c:v>
                </c:pt>
                <c:pt idx="1650">
                  <c:v>3999.9999209033399</c:v>
                </c:pt>
                <c:pt idx="1651">
                  <c:v>3999.9999215406201</c:v>
                </c:pt>
                <c:pt idx="1652">
                  <c:v>3999.9999221727699</c:v>
                </c:pt>
                <c:pt idx="1653">
                  <c:v>3999.9999227962899</c:v>
                </c:pt>
                <c:pt idx="1654">
                  <c:v>3999.9999234613601</c:v>
                </c:pt>
                <c:pt idx="1655">
                  <c:v>3999.9999240888501</c:v>
                </c:pt>
                <c:pt idx="1656">
                  <c:v>3999.9999247630999</c:v>
                </c:pt>
                <c:pt idx="1657">
                  <c:v>3999.9999254168702</c:v>
                </c:pt>
                <c:pt idx="1658">
                  <c:v>3999.9999260448299</c:v>
                </c:pt>
                <c:pt idx="1659">
                  <c:v>3999.9999267467101</c:v>
                </c:pt>
                <c:pt idx="1660">
                  <c:v>3999.9999274079701</c:v>
                </c:pt>
                <c:pt idx="1661">
                  <c:v>3999.9999280503898</c:v>
                </c:pt>
                <c:pt idx="1662">
                  <c:v>3999.99992874277</c:v>
                </c:pt>
                <c:pt idx="1663">
                  <c:v>3999.9999294281201</c:v>
                </c:pt>
                <c:pt idx="1664">
                  <c:v>3999.9999300696099</c:v>
                </c:pt>
                <c:pt idx="1665">
                  <c:v>3999.9999307384001</c:v>
                </c:pt>
                <c:pt idx="1666">
                  <c:v>3999.99993140172</c:v>
                </c:pt>
                <c:pt idx="1667">
                  <c:v>3999.9999320970801</c:v>
                </c:pt>
                <c:pt idx="1668">
                  <c:v>3999.99993276444</c:v>
                </c:pt>
                <c:pt idx="1669">
                  <c:v>3999.9999334486201</c:v>
                </c:pt>
                <c:pt idx="1670">
                  <c:v>3999.99993408405</c:v>
                </c:pt>
                <c:pt idx="1671">
                  <c:v>3999.9999347332</c:v>
                </c:pt>
                <c:pt idx="1672">
                  <c:v>3999.9999353999601</c:v>
                </c:pt>
                <c:pt idx="1673">
                  <c:v>3999.9999360623601</c:v>
                </c:pt>
                <c:pt idx="1674">
                  <c:v>3999.99993670617</c:v>
                </c:pt>
                <c:pt idx="1675">
                  <c:v>3999.9999373430901</c:v>
                </c:pt>
                <c:pt idx="1676">
                  <c:v>3999.9999379728001</c:v>
                </c:pt>
                <c:pt idx="1677">
                  <c:v>3999.9999386137401</c:v>
                </c:pt>
                <c:pt idx="1678">
                  <c:v>3999.9999392146701</c:v>
                </c:pt>
                <c:pt idx="1679">
                  <c:v>3999.9999398525601</c:v>
                </c:pt>
                <c:pt idx="1680">
                  <c:v>3999.9999404525101</c:v>
                </c:pt>
                <c:pt idx="1681">
                  <c:v>3999.9999410239302</c:v>
                </c:pt>
                <c:pt idx="1682">
                  <c:v>3999.9999416531</c:v>
                </c:pt>
                <c:pt idx="1683">
                  <c:v>3999.9999422109099</c:v>
                </c:pt>
                <c:pt idx="1684">
                  <c:v>3999.9999427930102</c:v>
                </c:pt>
                <c:pt idx="1685">
                  <c:v>3999.9999433990902</c:v>
                </c:pt>
                <c:pt idx="1686">
                  <c:v>3999.9999439336202</c:v>
                </c:pt>
                <c:pt idx="1687">
                  <c:v>3999.99994445829</c:v>
                </c:pt>
                <c:pt idx="1688">
                  <c:v>3999.9999450324499</c:v>
                </c:pt>
                <c:pt idx="1689">
                  <c:v>3999.99994559284</c:v>
                </c:pt>
                <c:pt idx="1690">
                  <c:v>3999.9999461049201</c:v>
                </c:pt>
                <c:pt idx="1691">
                  <c:v>3999.9999466477302</c:v>
                </c:pt>
                <c:pt idx="1692">
                  <c:v>3999.9999472020099</c:v>
                </c:pt>
                <c:pt idx="1693">
                  <c:v>3999.9999477043898</c:v>
                </c:pt>
                <c:pt idx="1694">
                  <c:v>3999.9999481940599</c:v>
                </c:pt>
                <c:pt idx="1695">
                  <c:v>3999.9999487573</c:v>
                </c:pt>
                <c:pt idx="1696">
                  <c:v>3999.9999492455299</c:v>
                </c:pt>
                <c:pt idx="1697">
                  <c:v>3999.9999497564299</c:v>
                </c:pt>
                <c:pt idx="1698">
                  <c:v>3999.9999502804199</c:v>
                </c:pt>
                <c:pt idx="1699">
                  <c:v>3999.99995076802</c:v>
                </c:pt>
                <c:pt idx="1700">
                  <c:v>3999.99995127886</c:v>
                </c:pt>
                <c:pt idx="1701">
                  <c:v>3999.9999517746501</c:v>
                </c:pt>
                <c:pt idx="1702">
                  <c:v>3999.99995229875</c:v>
                </c:pt>
                <c:pt idx="1703">
                  <c:v>3999.9999527764098</c:v>
                </c:pt>
                <c:pt idx="1704">
                  <c:v>3999.9999533094901</c:v>
                </c:pt>
                <c:pt idx="1705">
                  <c:v>3999.99995378733</c:v>
                </c:pt>
                <c:pt idx="1706">
                  <c:v>3999.9999542917499</c:v>
                </c:pt>
                <c:pt idx="1707">
                  <c:v>3999.9999548077299</c:v>
                </c:pt>
                <c:pt idx="1708">
                  <c:v>3999.99995531373</c:v>
                </c:pt>
                <c:pt idx="1709">
                  <c:v>3999.9999558537002</c:v>
                </c:pt>
                <c:pt idx="1710">
                  <c:v>3999.99995633042</c:v>
                </c:pt>
                <c:pt idx="1711">
                  <c:v>3999.9999568622902</c:v>
                </c:pt>
                <c:pt idx="1712">
                  <c:v>3999.9999573468699</c:v>
                </c:pt>
                <c:pt idx="1713">
                  <c:v>3999.9999578779002</c:v>
                </c:pt>
                <c:pt idx="1714">
                  <c:v>3999.9999584041402</c:v>
                </c:pt>
                <c:pt idx="1715">
                  <c:v>3999.9999588866299</c:v>
                </c:pt>
                <c:pt idx="1716">
                  <c:v>3999.9999594035899</c:v>
                </c:pt>
                <c:pt idx="1717">
                  <c:v>3999.9999599677399</c:v>
                </c:pt>
                <c:pt idx="1718">
                  <c:v>3999.9999604329901</c:v>
                </c:pt>
                <c:pt idx="1719">
                  <c:v>3999.9999609926299</c:v>
                </c:pt>
                <c:pt idx="1720">
                  <c:v>3999.9999614846301</c:v>
                </c:pt>
                <c:pt idx="1721">
                  <c:v>3999.9999619935902</c:v>
                </c:pt>
                <c:pt idx="1722">
                  <c:v>3999.9999625068699</c:v>
                </c:pt>
                <c:pt idx="1723">
                  <c:v>3999.9999630335901</c:v>
                </c:pt>
                <c:pt idx="1724">
                  <c:v>3999.9999635316399</c:v>
                </c:pt>
                <c:pt idx="1725">
                  <c:v>3999.9999640318001</c:v>
                </c:pt>
                <c:pt idx="1726">
                  <c:v>3999.9999645333901</c:v>
                </c:pt>
                <c:pt idx="1727">
                  <c:v>3999.9999650453801</c:v>
                </c:pt>
                <c:pt idx="1728">
                  <c:v>3999.99996553349</c:v>
                </c:pt>
                <c:pt idx="1729">
                  <c:v>3999.9999660333201</c:v>
                </c:pt>
                <c:pt idx="1730">
                  <c:v>3999.99996651329</c:v>
                </c:pt>
                <c:pt idx="1731">
                  <c:v>3999.9999669834701</c:v>
                </c:pt>
                <c:pt idx="1732">
                  <c:v>3999.99996749204</c:v>
                </c:pt>
                <c:pt idx="1733">
                  <c:v>3999.9999679478801</c:v>
                </c:pt>
                <c:pt idx="1734">
                  <c:v>3999.9999684285999</c:v>
                </c:pt>
                <c:pt idx="1735">
                  <c:v>3999.9999688727598</c:v>
                </c:pt>
                <c:pt idx="1736">
                  <c:v>3999.9999693254499</c:v>
                </c:pt>
                <c:pt idx="1737">
                  <c:v>3999.9999697874</c:v>
                </c:pt>
                <c:pt idx="1738">
                  <c:v>3999.9999702217701</c:v>
                </c:pt>
                <c:pt idx="1739">
                  <c:v>3999.99997064016</c:v>
                </c:pt>
                <c:pt idx="1740">
                  <c:v>3999.9999711175901</c:v>
                </c:pt>
                <c:pt idx="1741">
                  <c:v>3999.99997153604</c:v>
                </c:pt>
                <c:pt idx="1742">
                  <c:v>3999.9999719152902</c:v>
                </c:pt>
                <c:pt idx="1743">
                  <c:v>3999.9999723764399</c:v>
                </c:pt>
                <c:pt idx="1744">
                  <c:v>3999.9999727688601</c:v>
                </c:pt>
                <c:pt idx="1745">
                  <c:v>3999.9999731855701</c:v>
                </c:pt>
                <c:pt idx="1746">
                  <c:v>3999.9999735861902</c:v>
                </c:pt>
                <c:pt idx="1747">
                  <c:v>3999.9999739884402</c:v>
                </c:pt>
                <c:pt idx="1748">
                  <c:v>3999.9999743466801</c:v>
                </c:pt>
                <c:pt idx="1749">
                  <c:v>3999.9999747547299</c:v>
                </c:pt>
                <c:pt idx="1750">
                  <c:v>3999.9999751328101</c:v>
                </c:pt>
                <c:pt idx="1751">
                  <c:v>3999.9999755195199</c:v>
                </c:pt>
                <c:pt idx="1752">
                  <c:v>3999.9999759091802</c:v>
                </c:pt>
                <c:pt idx="1753">
                  <c:v>3999.9999762708499</c:v>
                </c:pt>
                <c:pt idx="1754">
                  <c:v>3999.99997663663</c:v>
                </c:pt>
                <c:pt idx="1755">
                  <c:v>3999.99997704199</c:v>
                </c:pt>
                <c:pt idx="1756">
                  <c:v>3999.9999773664799</c:v>
                </c:pt>
                <c:pt idx="1757">
                  <c:v>3999.9999777503599</c:v>
                </c:pt>
                <c:pt idx="1758">
                  <c:v>3999.9999781411102</c:v>
                </c:pt>
                <c:pt idx="1759">
                  <c:v>3999.9999784919601</c:v>
                </c:pt>
                <c:pt idx="1760">
                  <c:v>3999.9999788379801</c:v>
                </c:pt>
                <c:pt idx="1761">
                  <c:v>3999.9999792209101</c:v>
                </c:pt>
                <c:pt idx="1762">
                  <c:v>3999.9999795574699</c:v>
                </c:pt>
                <c:pt idx="1763">
                  <c:v>3999.9999799373099</c:v>
                </c:pt>
                <c:pt idx="1764">
                  <c:v>3999.9999802972002</c:v>
                </c:pt>
                <c:pt idx="1765">
                  <c:v>3999.9999806522901</c:v>
                </c:pt>
                <c:pt idx="1766">
                  <c:v>3999.9999810245999</c:v>
                </c:pt>
                <c:pt idx="1767">
                  <c:v>3999.9999813782401</c:v>
                </c:pt>
                <c:pt idx="1768">
                  <c:v>3999.9999817449402</c:v>
                </c:pt>
                <c:pt idx="1769">
                  <c:v>3999.9999821117699</c:v>
                </c:pt>
                <c:pt idx="1770">
                  <c:v>3999.9999824451802</c:v>
                </c:pt>
                <c:pt idx="1771">
                  <c:v>3999.9999828120299</c:v>
                </c:pt>
                <c:pt idx="1772">
                  <c:v>3999.9999831926398</c:v>
                </c:pt>
                <c:pt idx="1773">
                  <c:v>3999.9999835476701</c:v>
                </c:pt>
                <c:pt idx="1774">
                  <c:v>3999.9999839092802</c:v>
                </c:pt>
                <c:pt idx="1775">
                  <c:v>3999.99998424144</c:v>
                </c:pt>
                <c:pt idx="1776">
                  <c:v>3999.9999846283199</c:v>
                </c:pt>
                <c:pt idx="1777">
                  <c:v>3999.9999849443998</c:v>
                </c:pt>
                <c:pt idx="1778">
                  <c:v>3999.9999853332001</c:v>
                </c:pt>
                <c:pt idx="1779">
                  <c:v>3999.9999856765698</c:v>
                </c:pt>
                <c:pt idx="1780">
                  <c:v>3999.9999860114799</c:v>
                </c:pt>
                <c:pt idx="1781">
                  <c:v>3999.9999863716998</c:v>
                </c:pt>
                <c:pt idx="1782">
                  <c:v>3999.9999867205202</c:v>
                </c:pt>
                <c:pt idx="1783">
                  <c:v>3999.99998702318</c:v>
                </c:pt>
                <c:pt idx="1784">
                  <c:v>3999.9999874160599</c:v>
                </c:pt>
                <c:pt idx="1785">
                  <c:v>3999.9999877134901</c:v>
                </c:pt>
                <c:pt idx="1786">
                  <c:v>3999.9999880468499</c:v>
                </c:pt>
                <c:pt idx="1787">
                  <c:v>3999.9999883635301</c:v>
                </c:pt>
                <c:pt idx="1788">
                  <c:v>3999.9999887214399</c:v>
                </c:pt>
                <c:pt idx="1789">
                  <c:v>3999.9999890320801</c:v>
                </c:pt>
                <c:pt idx="1790">
                  <c:v>3999.9999893589302</c:v>
                </c:pt>
                <c:pt idx="1791">
                  <c:v>3999.9999896355298</c:v>
                </c:pt>
                <c:pt idx="1792">
                  <c:v>3999.9999899487598</c:v>
                </c:pt>
                <c:pt idx="1793">
                  <c:v>3999.99999024616</c:v>
                </c:pt>
                <c:pt idx="1794">
                  <c:v>3999.9999905644499</c:v>
                </c:pt>
                <c:pt idx="1795">
                  <c:v>3999.9999908599302</c:v>
                </c:pt>
                <c:pt idx="1796">
                  <c:v>3999.9999911253899</c:v>
                </c:pt>
                <c:pt idx="1797">
                  <c:v>3999.9999914240798</c:v>
                </c:pt>
                <c:pt idx="1798">
                  <c:v>3999.99999170916</c:v>
                </c:pt>
                <c:pt idx="1799">
                  <c:v>3999.99999198773</c:v>
                </c:pt>
                <c:pt idx="1800">
                  <c:v>3999.9999922422098</c:v>
                </c:pt>
                <c:pt idx="1801">
                  <c:v>3999.9999925160701</c:v>
                </c:pt>
                <c:pt idx="1802">
                  <c:v>3999.9999927844001</c:v>
                </c:pt>
                <c:pt idx="1803">
                  <c:v>3999.9999930477302</c:v>
                </c:pt>
                <c:pt idx="1804">
                  <c:v>3999.9999933014001</c:v>
                </c:pt>
                <c:pt idx="1805">
                  <c:v>3999.9999935431101</c:v>
                </c:pt>
                <c:pt idx="1806">
                  <c:v>3999.9999938061501</c:v>
                </c:pt>
                <c:pt idx="1807">
                  <c:v>3999.9999940431699</c:v>
                </c:pt>
                <c:pt idx="1808">
                  <c:v>3999.99999433118</c:v>
                </c:pt>
                <c:pt idx="1809">
                  <c:v>3999.9999945332702</c:v>
                </c:pt>
                <c:pt idx="1810">
                  <c:v>3999.9999947696101</c:v>
                </c:pt>
                <c:pt idx="1811">
                  <c:v>3999.99999501109</c:v>
                </c:pt>
                <c:pt idx="1812">
                  <c:v>3999.99999525667</c:v>
                </c:pt>
                <c:pt idx="1813">
                  <c:v>3999.99999550334</c:v>
                </c:pt>
                <c:pt idx="1814">
                  <c:v>3999.99999572765</c:v>
                </c:pt>
                <c:pt idx="1815">
                  <c:v>3999.99999596003</c:v>
                </c:pt>
                <c:pt idx="1816">
                  <c:v>3999.9999961957001</c:v>
                </c:pt>
                <c:pt idx="1817">
                  <c:v>3999.9999964162698</c:v>
                </c:pt>
                <c:pt idx="1818">
                  <c:v>3999.9999966317901</c:v>
                </c:pt>
                <c:pt idx="1819">
                  <c:v>3999.9999968819998</c:v>
                </c:pt>
                <c:pt idx="1820">
                  <c:v>3999.9999970963499</c:v>
                </c:pt>
                <c:pt idx="1821">
                  <c:v>3999.9999973314102</c:v>
                </c:pt>
                <c:pt idx="1822">
                  <c:v>3999.9999975323399</c:v>
                </c:pt>
                <c:pt idx="1823">
                  <c:v>3999.9999977759599</c:v>
                </c:pt>
                <c:pt idx="1824">
                  <c:v>3999.99999799742</c:v>
                </c:pt>
                <c:pt idx="1825">
                  <c:v>3999.9999982306399</c:v>
                </c:pt>
                <c:pt idx="1826">
                  <c:v>3999.99999844186</c:v>
                </c:pt>
                <c:pt idx="1827">
                  <c:v>3999.9999986784501</c:v>
                </c:pt>
                <c:pt idx="1828">
                  <c:v>3999.9999988915602</c:v>
                </c:pt>
                <c:pt idx="1829">
                  <c:v>3999.9999991078398</c:v>
                </c:pt>
                <c:pt idx="1830">
                  <c:v>3999.9999993236002</c:v>
                </c:pt>
                <c:pt idx="1831">
                  <c:v>3999.9999995503499</c:v>
                </c:pt>
                <c:pt idx="1832">
                  <c:v>3999.9999997602299</c:v>
                </c:pt>
                <c:pt idx="1833">
                  <c:v>3999.99999998048</c:v>
                </c:pt>
                <c:pt idx="1834">
                  <c:v>4000.0000002066399</c:v>
                </c:pt>
                <c:pt idx="1835">
                  <c:v>4000.0000004100698</c:v>
                </c:pt>
                <c:pt idx="1836">
                  <c:v>4000.0000005838901</c:v>
                </c:pt>
                <c:pt idx="1837">
                  <c:v>4000.0000008599</c:v>
                </c:pt>
                <c:pt idx="1838">
                  <c:v>4000.00000101777</c:v>
                </c:pt>
                <c:pt idx="1839">
                  <c:v>4000.0000012539199</c:v>
                </c:pt>
                <c:pt idx="1840">
                  <c:v>4000.0000014314001</c:v>
                </c:pt>
                <c:pt idx="1841">
                  <c:v>4000.0000016354702</c:v>
                </c:pt>
                <c:pt idx="1842">
                  <c:v>4000.0000018347801</c:v>
                </c:pt>
                <c:pt idx="1843">
                  <c:v>4000.00000204258</c:v>
                </c:pt>
                <c:pt idx="1844">
                  <c:v>4000.0000022201002</c:v>
                </c:pt>
                <c:pt idx="1845">
                  <c:v>4000.0000024006199</c:v>
                </c:pt>
                <c:pt idx="1846">
                  <c:v>4000.0000026119601</c:v>
                </c:pt>
                <c:pt idx="1847">
                  <c:v>4000.0000027617202</c:v>
                </c:pt>
                <c:pt idx="1848">
                  <c:v>4000.0000029609701</c:v>
                </c:pt>
                <c:pt idx="1849">
                  <c:v>4000.0000031300601</c:v>
                </c:pt>
                <c:pt idx="1850">
                  <c:v>4000.0000032807602</c:v>
                </c:pt>
                <c:pt idx="1851">
                  <c:v>4000.00000348818</c:v>
                </c:pt>
                <c:pt idx="1852">
                  <c:v>4000.0000036440601</c:v>
                </c:pt>
                <c:pt idx="1853">
                  <c:v>4000.0000038107401</c:v>
                </c:pt>
                <c:pt idx="1854">
                  <c:v>4000.0000039709998</c:v>
                </c:pt>
                <c:pt idx="1855">
                  <c:v>4000.0000041094499</c:v>
                </c:pt>
                <c:pt idx="1856">
                  <c:v>4000.00000426623</c:v>
                </c:pt>
                <c:pt idx="1857">
                  <c:v>4000.0000044460699</c:v>
                </c:pt>
                <c:pt idx="1858">
                  <c:v>4000.00000457858</c:v>
                </c:pt>
                <c:pt idx="1859">
                  <c:v>4000.0000046937698</c:v>
                </c:pt>
                <c:pt idx="1860">
                  <c:v>4000.0000048695101</c:v>
                </c:pt>
                <c:pt idx="1861">
                  <c:v>4000.0000049802802</c:v>
                </c:pt>
                <c:pt idx="1862">
                  <c:v>4000.0000051758402</c:v>
                </c:pt>
                <c:pt idx="1863">
                  <c:v>4000.0000052794999</c:v>
                </c:pt>
                <c:pt idx="1864">
                  <c:v>4000.0000053999102</c:v>
                </c:pt>
                <c:pt idx="1865">
                  <c:v>4000.0000055361402</c:v>
                </c:pt>
                <c:pt idx="1866">
                  <c:v>4000.0000056681201</c:v>
                </c:pt>
                <c:pt idx="1867">
                  <c:v>4000.0000057838802</c:v>
                </c:pt>
                <c:pt idx="1868">
                  <c:v>4000.00000594517</c:v>
                </c:pt>
                <c:pt idx="1869">
                  <c:v>4000.00000605779</c:v>
                </c:pt>
                <c:pt idx="1870">
                  <c:v>4000.0000061778601</c:v>
                </c:pt>
                <c:pt idx="1871">
                  <c:v>4000.00000629531</c:v>
                </c:pt>
                <c:pt idx="1872">
                  <c:v>4000.0000064163301</c:v>
                </c:pt>
                <c:pt idx="1873">
                  <c:v>4000.0000065459099</c:v>
                </c:pt>
                <c:pt idx="1874">
                  <c:v>4000.0000066295102</c:v>
                </c:pt>
                <c:pt idx="1875">
                  <c:v>4000.0000067977298</c:v>
                </c:pt>
                <c:pt idx="1876">
                  <c:v>4000.0000068977902</c:v>
                </c:pt>
                <c:pt idx="1877">
                  <c:v>4000.00000700595</c:v>
                </c:pt>
                <c:pt idx="1878">
                  <c:v>4000.0000071304498</c:v>
                </c:pt>
                <c:pt idx="1879">
                  <c:v>4000.0000072327798</c:v>
                </c:pt>
                <c:pt idx="1880">
                  <c:v>4000.00000733144</c:v>
                </c:pt>
                <c:pt idx="1881">
                  <c:v>4000.0000075173298</c:v>
                </c:pt>
                <c:pt idx="1882">
                  <c:v>4000.0000075717599</c:v>
                </c:pt>
                <c:pt idx="1883">
                  <c:v>4000.0000077188201</c:v>
                </c:pt>
                <c:pt idx="1884">
                  <c:v>4000.0000077948798</c:v>
                </c:pt>
                <c:pt idx="1885">
                  <c:v>4000.0000079319102</c:v>
                </c:pt>
                <c:pt idx="1886">
                  <c:v>4000.0000080423301</c:v>
                </c:pt>
                <c:pt idx="1887">
                  <c:v>4000.0000081542898</c:v>
                </c:pt>
                <c:pt idx="1888">
                  <c:v>4000.0000082454799</c:v>
                </c:pt>
                <c:pt idx="1889">
                  <c:v>4000.00000835324</c:v>
                </c:pt>
                <c:pt idx="1890">
                  <c:v>4000.0000084734402</c:v>
                </c:pt>
                <c:pt idx="1891">
                  <c:v>4000.00000856101</c:v>
                </c:pt>
                <c:pt idx="1892">
                  <c:v>4000.0000087010499</c:v>
                </c:pt>
                <c:pt idx="1893">
                  <c:v>4000.0000087816402</c:v>
                </c:pt>
                <c:pt idx="1894">
                  <c:v>4000.00000889181</c:v>
                </c:pt>
                <c:pt idx="1895">
                  <c:v>4000.0000089827499</c:v>
                </c:pt>
                <c:pt idx="1896">
                  <c:v>4000.00000909767</c:v>
                </c:pt>
                <c:pt idx="1897">
                  <c:v>4000.00000915592</c:v>
                </c:pt>
                <c:pt idx="1898">
                  <c:v>4000.0000092600199</c:v>
                </c:pt>
                <c:pt idx="1899">
                  <c:v>4000.0000093936001</c:v>
                </c:pt>
                <c:pt idx="1900">
                  <c:v>4000.00000942317</c:v>
                </c:pt>
                <c:pt idx="1901">
                  <c:v>4000.0000095421401</c:v>
                </c:pt>
                <c:pt idx="1902">
                  <c:v>4000.0000096552899</c:v>
                </c:pt>
                <c:pt idx="1903">
                  <c:v>4000.0000097260099</c:v>
                </c:pt>
                <c:pt idx="1904">
                  <c:v>4000.00000978145</c:v>
                </c:pt>
                <c:pt idx="1905">
                  <c:v>4000.00000985928</c:v>
                </c:pt>
                <c:pt idx="1906">
                  <c:v>4000.0000099757599</c:v>
                </c:pt>
                <c:pt idx="1907">
                  <c:v>4000.0000100039001</c:v>
                </c:pt>
                <c:pt idx="1908">
                  <c:v>4000.0000101171499</c:v>
                </c:pt>
                <c:pt idx="1909">
                  <c:v>4000.0000101743299</c:v>
                </c:pt>
                <c:pt idx="1910">
                  <c:v>4000.0000102460499</c:v>
                </c:pt>
                <c:pt idx="1911">
                  <c:v>4000.0000103187299</c:v>
                </c:pt>
                <c:pt idx="1912">
                  <c:v>4000.0000103810398</c:v>
                </c:pt>
                <c:pt idx="1913">
                  <c:v>4000.0000104236501</c:v>
                </c:pt>
                <c:pt idx="1914">
                  <c:v>4000.0000104977098</c:v>
                </c:pt>
                <c:pt idx="1915">
                  <c:v>4000.0000105620002</c:v>
                </c:pt>
                <c:pt idx="1916">
                  <c:v>4000.0000106124298</c:v>
                </c:pt>
                <c:pt idx="1917">
                  <c:v>4000.00001067018</c:v>
                </c:pt>
                <c:pt idx="1918">
                  <c:v>4000.0000107022101</c:v>
                </c:pt>
                <c:pt idx="1919">
                  <c:v>4000.00001079702</c:v>
                </c:pt>
                <c:pt idx="1920">
                  <c:v>4000.00001082058</c:v>
                </c:pt>
                <c:pt idx="1921">
                  <c:v>4000.0000108946001</c:v>
                </c:pt>
                <c:pt idx="1922">
                  <c:v>4000.0000109211401</c:v>
                </c:pt>
                <c:pt idx="1923">
                  <c:v>4000.0000109643302</c:v>
                </c:pt>
                <c:pt idx="1924">
                  <c:v>4000.00001103258</c:v>
                </c:pt>
                <c:pt idx="1925">
                  <c:v>4000.0000110429401</c:v>
                </c:pt>
                <c:pt idx="1926">
                  <c:v>4000.00001113198</c:v>
                </c:pt>
                <c:pt idx="1927">
                  <c:v>4000.0000111105401</c:v>
                </c:pt>
                <c:pt idx="1928">
                  <c:v>4000.0000112053899</c:v>
                </c:pt>
                <c:pt idx="1929">
                  <c:v>4000.00001124254</c:v>
                </c:pt>
                <c:pt idx="1930">
                  <c:v>4000.0000112625498</c:v>
                </c:pt>
                <c:pt idx="1931">
                  <c:v>4000.00001132548</c:v>
                </c:pt>
                <c:pt idx="1932">
                  <c:v>4000.0000113511401</c:v>
                </c:pt>
                <c:pt idx="1933">
                  <c:v>4000.0000113877099</c:v>
                </c:pt>
                <c:pt idx="1934">
                  <c:v>4000.0000114291302</c:v>
                </c:pt>
                <c:pt idx="1935">
                  <c:v>4000.0000114802301</c:v>
                </c:pt>
                <c:pt idx="1936">
                  <c:v>4000.0000115092698</c:v>
                </c:pt>
                <c:pt idx="1937">
                  <c:v>4000.0000115324801</c:v>
                </c:pt>
                <c:pt idx="1938">
                  <c:v>4000.0000115933299</c:v>
                </c:pt>
                <c:pt idx="1939">
                  <c:v>4000.0000116005399</c:v>
                </c:pt>
                <c:pt idx="1940">
                  <c:v>4000.0000116656402</c:v>
                </c:pt>
                <c:pt idx="1941">
                  <c:v>4000.00001169085</c:v>
                </c:pt>
                <c:pt idx="1942">
                  <c:v>4000.0000117237901</c:v>
                </c:pt>
                <c:pt idx="1943">
                  <c:v>4000.0000117463401</c:v>
                </c:pt>
                <c:pt idx="1944">
                  <c:v>4000.00001180037</c:v>
                </c:pt>
                <c:pt idx="1945">
                  <c:v>4000.0000118193798</c:v>
                </c:pt>
                <c:pt idx="1946">
                  <c:v>4000.00001186182</c:v>
                </c:pt>
                <c:pt idx="1947">
                  <c:v>4000.0000118848202</c:v>
                </c:pt>
                <c:pt idx="1948">
                  <c:v>4000.0000119195502</c:v>
                </c:pt>
                <c:pt idx="1949">
                  <c:v>4000.0000119143801</c:v>
                </c:pt>
                <c:pt idx="1950">
                  <c:v>4000.0000119880301</c:v>
                </c:pt>
                <c:pt idx="1951">
                  <c:v>4000.0000120005998</c:v>
                </c:pt>
                <c:pt idx="1952">
                  <c:v>4000.00001203685</c:v>
                </c:pt>
                <c:pt idx="1953">
                  <c:v>4000.0000120537202</c:v>
                </c:pt>
                <c:pt idx="1954">
                  <c:v>4000.0000120607801</c:v>
                </c:pt>
                <c:pt idx="1955">
                  <c:v>4000.0000121036801</c:v>
                </c:pt>
                <c:pt idx="1956">
                  <c:v>4000.0000121047001</c:v>
                </c:pt>
                <c:pt idx="1957">
                  <c:v>4000.0000121728799</c:v>
                </c:pt>
                <c:pt idx="1958">
                  <c:v>4000.0000121356702</c:v>
                </c:pt>
                <c:pt idx="1959">
                  <c:v>4000.0000122108599</c:v>
                </c:pt>
                <c:pt idx="1960">
                  <c:v>4000.0000121736398</c:v>
                </c:pt>
                <c:pt idx="1961">
                  <c:v>4000.0000122124602</c:v>
                </c:pt>
                <c:pt idx="1962">
                  <c:v>4000.00001224062</c:v>
                </c:pt>
                <c:pt idx="1963">
                  <c:v>4000.0000122288802</c:v>
                </c:pt>
                <c:pt idx="1964">
                  <c:v>4000.00001223032</c:v>
                </c:pt>
                <c:pt idx="1965">
                  <c:v>4000.0000122682</c:v>
                </c:pt>
                <c:pt idx="1966">
                  <c:v>4000.00001226427</c:v>
                </c:pt>
                <c:pt idx="1967">
                  <c:v>4000.0000122804499</c:v>
                </c:pt>
                <c:pt idx="1968">
                  <c:v>4000.0000122670599</c:v>
                </c:pt>
                <c:pt idx="1969">
                  <c:v>4000.0000122677902</c:v>
                </c:pt>
                <c:pt idx="1970">
                  <c:v>4000.0000123056998</c:v>
                </c:pt>
                <c:pt idx="1971">
                  <c:v>4000.0000122779502</c:v>
                </c:pt>
                <c:pt idx="1972">
                  <c:v>4000.00001227247</c:v>
                </c:pt>
                <c:pt idx="1973">
                  <c:v>4000.0000122942802</c:v>
                </c:pt>
                <c:pt idx="1974">
                  <c:v>4000.0000122992701</c:v>
                </c:pt>
                <c:pt idx="1975">
                  <c:v>4000.0000122619199</c:v>
                </c:pt>
                <c:pt idx="1976">
                  <c:v>4000.0000122781598</c:v>
                </c:pt>
                <c:pt idx="1977">
                  <c:v>4000.00001226529</c:v>
                </c:pt>
                <c:pt idx="1978">
                  <c:v>4000.0000122963802</c:v>
                </c:pt>
                <c:pt idx="1979">
                  <c:v>4000.0000122716501</c:v>
                </c:pt>
                <c:pt idx="1980">
                  <c:v>4000.00001225388</c:v>
                </c:pt>
                <c:pt idx="1981">
                  <c:v>4000.00001223973</c:v>
                </c:pt>
                <c:pt idx="1982">
                  <c:v>4000.00001224882</c:v>
                </c:pt>
                <c:pt idx="1983">
                  <c:v>4000.0000122199099</c:v>
                </c:pt>
                <c:pt idx="1984">
                  <c:v>4000.0000122495198</c:v>
                </c:pt>
                <c:pt idx="1985">
                  <c:v>4000.00001220375</c:v>
                </c:pt>
                <c:pt idx="1986">
                  <c:v>4000.0000122135998</c:v>
                </c:pt>
                <c:pt idx="1987">
                  <c:v>4000.0000121838202</c:v>
                </c:pt>
                <c:pt idx="1988">
                  <c:v>4000.00001220067</c:v>
                </c:pt>
                <c:pt idx="1989">
                  <c:v>4000.0000121743401</c:v>
                </c:pt>
                <c:pt idx="1990">
                  <c:v>4000.0000121643302</c:v>
                </c:pt>
                <c:pt idx="1991">
                  <c:v>4000.00001216395</c:v>
                </c:pt>
                <c:pt idx="1992">
                  <c:v>4000.0000121497101</c:v>
                </c:pt>
                <c:pt idx="1993">
                  <c:v>4000.0000121247199</c:v>
                </c:pt>
                <c:pt idx="1994">
                  <c:v>4000.0000121144899</c:v>
                </c:pt>
                <c:pt idx="1995">
                  <c:v>4000.0000121057401</c:v>
                </c:pt>
                <c:pt idx="1996">
                  <c:v>4000.0000120902</c:v>
                </c:pt>
                <c:pt idx="1997">
                  <c:v>4000.0000121050098</c:v>
                </c:pt>
                <c:pt idx="1998">
                  <c:v>4000.0000120786099</c:v>
                </c:pt>
                <c:pt idx="1999">
                  <c:v>4000.0000120554</c:v>
                </c:pt>
                <c:pt idx="2000">
                  <c:v>4000.0000120371201</c:v>
                </c:pt>
                <c:pt idx="2001">
                  <c:v>4000.0000120424602</c:v>
                </c:pt>
                <c:pt idx="2002">
                  <c:v>4000.0000120159998</c:v>
                </c:pt>
                <c:pt idx="2003">
                  <c:v>4000.0000119937499</c:v>
                </c:pt>
                <c:pt idx="2004">
                  <c:v>4000.0000120065502</c:v>
                </c:pt>
                <c:pt idx="2005">
                  <c:v>4000.0000119598699</c:v>
                </c:pt>
                <c:pt idx="2006">
                  <c:v>4000.00001197048</c:v>
                </c:pt>
                <c:pt idx="2007">
                  <c:v>4000.0000119625702</c:v>
                </c:pt>
                <c:pt idx="2008">
                  <c:v>4000.0000119169999</c:v>
                </c:pt>
                <c:pt idx="2009">
                  <c:v>4000.0000119043302</c:v>
                </c:pt>
                <c:pt idx="2010">
                  <c:v>4000.00001186996</c:v>
                </c:pt>
                <c:pt idx="2011">
                  <c:v>4000.0000119043898</c:v>
                </c:pt>
                <c:pt idx="2012">
                  <c:v>4000.0000118315002</c:v>
                </c:pt>
                <c:pt idx="2013">
                  <c:v>4000.0000118570401</c:v>
                </c:pt>
                <c:pt idx="2014">
                  <c:v>4000.00001179535</c:v>
                </c:pt>
                <c:pt idx="2015">
                  <c:v>4000.0000117823502</c:v>
                </c:pt>
                <c:pt idx="2016">
                  <c:v>4000.00001177584</c:v>
                </c:pt>
                <c:pt idx="2017">
                  <c:v>4000.0000117571499</c:v>
                </c:pt>
                <c:pt idx="2018">
                  <c:v>4000.0000117108302</c:v>
                </c:pt>
                <c:pt idx="2019">
                  <c:v>4000.0000116954102</c:v>
                </c:pt>
                <c:pt idx="2020">
                  <c:v>4000.00001168374</c:v>
                </c:pt>
                <c:pt idx="2021">
                  <c:v>4000.0000116379701</c:v>
                </c:pt>
                <c:pt idx="2022">
                  <c:v>4000.0000116078199</c:v>
                </c:pt>
                <c:pt idx="2023">
                  <c:v>4000.0000115891899</c:v>
                </c:pt>
                <c:pt idx="2024">
                  <c:v>4000.0000115836401</c:v>
                </c:pt>
                <c:pt idx="2025">
                  <c:v>4000.0000115226399</c:v>
                </c:pt>
                <c:pt idx="2026">
                  <c:v>4000.0000114914201</c:v>
                </c:pt>
                <c:pt idx="2027">
                  <c:v>4000.0000114955101</c:v>
                </c:pt>
                <c:pt idx="2028">
                  <c:v>4000.0000114341201</c:v>
                </c:pt>
                <c:pt idx="2029">
                  <c:v>4000.0000114119198</c:v>
                </c:pt>
                <c:pt idx="2030">
                  <c:v>4000.0000113511101</c:v>
                </c:pt>
                <c:pt idx="2031">
                  <c:v>4000.00001137152</c:v>
                </c:pt>
                <c:pt idx="2032">
                  <c:v>4000.0000112861899</c:v>
                </c:pt>
                <c:pt idx="2033">
                  <c:v>4000.0000112838402</c:v>
                </c:pt>
                <c:pt idx="2034">
                  <c:v>4000.0000112576599</c:v>
                </c:pt>
                <c:pt idx="2035">
                  <c:v>4000.0000112060802</c:v>
                </c:pt>
                <c:pt idx="2036">
                  <c:v>4000.0000111489899</c:v>
                </c:pt>
                <c:pt idx="2037">
                  <c:v>4000.0000111409099</c:v>
                </c:pt>
                <c:pt idx="2038">
                  <c:v>4000.00001111964</c:v>
                </c:pt>
                <c:pt idx="2039">
                  <c:v>4000.0000110381602</c:v>
                </c:pt>
                <c:pt idx="2040">
                  <c:v>4000.00001103369</c:v>
                </c:pt>
                <c:pt idx="2041">
                  <c:v>4000.0000109964599</c:v>
                </c:pt>
                <c:pt idx="2042">
                  <c:v>4000.0000109805801</c:v>
                </c:pt>
                <c:pt idx="2043">
                  <c:v>4000.0000109009002</c:v>
                </c:pt>
                <c:pt idx="2044">
                  <c:v>4000.0000108896702</c:v>
                </c:pt>
                <c:pt idx="2045">
                  <c:v>4000.0000108775098</c:v>
                </c:pt>
                <c:pt idx="2046">
                  <c:v>4000.00001078069</c:v>
                </c:pt>
                <c:pt idx="2047">
                  <c:v>4000.0000107894798</c:v>
                </c:pt>
                <c:pt idx="2048">
                  <c:v>4000.0000107306701</c:v>
                </c:pt>
                <c:pt idx="2049">
                  <c:v>4000.0000107218598</c:v>
                </c:pt>
                <c:pt idx="2050">
                  <c:v>4000.0000106476</c:v>
                </c:pt>
                <c:pt idx="2051">
                  <c:v>4000.0000106441898</c:v>
                </c:pt>
                <c:pt idx="2052">
                  <c:v>4000.0000105775098</c:v>
                </c:pt>
                <c:pt idx="2053">
                  <c:v>4000.0000105560198</c:v>
                </c:pt>
                <c:pt idx="2054">
                  <c:v>4000.0000105313302</c:v>
                </c:pt>
                <c:pt idx="2055">
                  <c:v>4000.0000104937599</c:v>
                </c:pt>
                <c:pt idx="2056">
                  <c:v>4000.0000104457099</c:v>
                </c:pt>
                <c:pt idx="2057">
                  <c:v>4000.0000103878401</c:v>
                </c:pt>
                <c:pt idx="2058">
                  <c:v>4000.0000104064702</c:v>
                </c:pt>
                <c:pt idx="2059">
                  <c:v>4000.00001031177</c:v>
                </c:pt>
                <c:pt idx="2060">
                  <c:v>4000.0000102941099</c:v>
                </c:pt>
                <c:pt idx="2061">
                  <c:v>4000.0000102635699</c:v>
                </c:pt>
                <c:pt idx="2062">
                  <c:v>4000.0000102365102</c:v>
                </c:pt>
                <c:pt idx="2063">
                  <c:v>4000.00001017561</c:v>
                </c:pt>
                <c:pt idx="2064">
                  <c:v>4000.00001016434</c:v>
                </c:pt>
                <c:pt idx="2065">
                  <c:v>4000.0000101112</c:v>
                </c:pt>
                <c:pt idx="2066">
                  <c:v>4000.0000100625398</c:v>
                </c:pt>
                <c:pt idx="2067">
                  <c:v>4000.0000100242</c:v>
                </c:pt>
                <c:pt idx="2068">
                  <c:v>4000.0000099962099</c:v>
                </c:pt>
                <c:pt idx="2069">
                  <c:v>4000.0000099519102</c:v>
                </c:pt>
                <c:pt idx="2070">
                  <c:v>4000.0000099177</c:v>
                </c:pt>
                <c:pt idx="2071">
                  <c:v>4000.0000098812302</c:v>
                </c:pt>
                <c:pt idx="2072">
                  <c:v>4000.0000098268802</c:v>
                </c:pt>
                <c:pt idx="2073">
                  <c:v>4000.0000098097998</c:v>
                </c:pt>
                <c:pt idx="2074">
                  <c:v>4000.0000097560101</c:v>
                </c:pt>
                <c:pt idx="2075">
                  <c:v>4000.0000096829699</c:v>
                </c:pt>
                <c:pt idx="2076">
                  <c:v>4000.00000969446</c:v>
                </c:pt>
                <c:pt idx="2077">
                  <c:v>4000.0000096138601</c:v>
                </c:pt>
                <c:pt idx="2078">
                  <c:v>4000.0000095773898</c:v>
                </c:pt>
                <c:pt idx="2079">
                  <c:v>4000.00000954601</c:v>
                </c:pt>
                <c:pt idx="2080">
                  <c:v>4000.0000095053902</c:v>
                </c:pt>
                <c:pt idx="2081">
                  <c:v>4000.0000094360698</c:v>
                </c:pt>
                <c:pt idx="2082">
                  <c:v>4000.0000094260099</c:v>
                </c:pt>
                <c:pt idx="2083">
                  <c:v>4000.0000093444</c:v>
                </c:pt>
                <c:pt idx="2084">
                  <c:v>4000.0000093454701</c:v>
                </c:pt>
                <c:pt idx="2085">
                  <c:v>4000.0000092816199</c:v>
                </c:pt>
                <c:pt idx="2086">
                  <c:v>4000.0000092298101</c:v>
                </c:pt>
                <c:pt idx="2087">
                  <c:v>4000.00000917237</c:v>
                </c:pt>
                <c:pt idx="2088">
                  <c:v>4000.00000914564</c:v>
                </c:pt>
                <c:pt idx="2089">
                  <c:v>4000.00000908433</c:v>
                </c:pt>
                <c:pt idx="2090">
                  <c:v>4000.0000090598201</c:v>
                </c:pt>
                <c:pt idx="2091">
                  <c:v>4000.0000089969899</c:v>
                </c:pt>
                <c:pt idx="2092">
                  <c:v>4000.0000089563</c:v>
                </c:pt>
                <c:pt idx="2093">
                  <c:v>4000.0000089220098</c:v>
                </c:pt>
                <c:pt idx="2094">
                  <c:v>4000.0000088721499</c:v>
                </c:pt>
                <c:pt idx="2095">
                  <c:v>4000.00000882225</c:v>
                </c:pt>
                <c:pt idx="2096">
                  <c:v>4000.0000087641101</c:v>
                </c:pt>
                <c:pt idx="2097">
                  <c:v>4000.00000873617</c:v>
                </c:pt>
                <c:pt idx="2098">
                  <c:v>4000.0000087078602</c:v>
                </c:pt>
                <c:pt idx="2099">
                  <c:v>4000.0000086346099</c:v>
                </c:pt>
                <c:pt idx="2100">
                  <c:v>4000.0000085822498</c:v>
                </c:pt>
                <c:pt idx="2101">
                  <c:v>4000.0000085526799</c:v>
                </c:pt>
                <c:pt idx="2102">
                  <c:v>4000.0000084984199</c:v>
                </c:pt>
                <c:pt idx="2103">
                  <c:v>4000.0000084541098</c:v>
                </c:pt>
                <c:pt idx="2104">
                  <c:v>4000.0000084332801</c:v>
                </c:pt>
                <c:pt idx="2105">
                  <c:v>4000.0000083457298</c:v>
                </c:pt>
                <c:pt idx="2106">
                  <c:v>4000.0000083188302</c:v>
                </c:pt>
                <c:pt idx="2107">
                  <c:v>4000.0000082983101</c:v>
                </c:pt>
                <c:pt idx="2108">
                  <c:v>4000.0000082193901</c:v>
                </c:pt>
                <c:pt idx="2109">
                  <c:v>4000.00000818544</c:v>
                </c:pt>
                <c:pt idx="2110">
                  <c:v>4000.0000081532298</c:v>
                </c:pt>
                <c:pt idx="2111">
                  <c:v>4000.0000080855302</c:v>
                </c:pt>
                <c:pt idx="2112">
                  <c:v>4000.0000080498498</c:v>
                </c:pt>
                <c:pt idx="2113">
                  <c:v>4000.00000800407</c:v>
                </c:pt>
                <c:pt idx="2114">
                  <c:v>4000.0000079786</c:v>
                </c:pt>
                <c:pt idx="2115">
                  <c:v>4000.0000079204601</c:v>
                </c:pt>
                <c:pt idx="2116">
                  <c:v>4000.00000788643</c:v>
                </c:pt>
                <c:pt idx="2117">
                  <c:v>4000.0000078366402</c:v>
                </c:pt>
                <c:pt idx="2118">
                  <c:v>4000.00000777679</c:v>
                </c:pt>
                <c:pt idx="2119">
                  <c:v>4000.0000077626801</c:v>
                </c:pt>
                <c:pt idx="2120">
                  <c:v>4000.0000077104301</c:v>
                </c:pt>
                <c:pt idx="2121">
                  <c:v>4000.00000765614</c:v>
                </c:pt>
                <c:pt idx="2122">
                  <c:v>4000.0000075820299</c:v>
                </c:pt>
                <c:pt idx="2123">
                  <c:v>4000.0000075856401</c:v>
                </c:pt>
                <c:pt idx="2124">
                  <c:v>4000.0000075356002</c:v>
                </c:pt>
                <c:pt idx="2125">
                  <c:v>4000.0000074677</c:v>
                </c:pt>
                <c:pt idx="2126">
                  <c:v>4000.0000074322002</c:v>
                </c:pt>
                <c:pt idx="2127">
                  <c:v>4000.00000740733</c:v>
                </c:pt>
                <c:pt idx="2128">
                  <c:v>4000.00000736428</c:v>
                </c:pt>
                <c:pt idx="2129">
                  <c:v>4000.0000073105798</c:v>
                </c:pt>
                <c:pt idx="2130">
                  <c:v>4000.0000072458101</c:v>
                </c:pt>
                <c:pt idx="2131">
                  <c:v>4000.0000072316798</c:v>
                </c:pt>
                <c:pt idx="2132">
                  <c:v>4000.0000071766599</c:v>
                </c:pt>
                <c:pt idx="2133">
                  <c:v>4000.0000071075901</c:v>
                </c:pt>
                <c:pt idx="2134">
                  <c:v>4000.0000071089398</c:v>
                </c:pt>
                <c:pt idx="2135">
                  <c:v>4000.00000703459</c:v>
                </c:pt>
                <c:pt idx="2136">
                  <c:v>4000.00000699047</c:v>
                </c:pt>
                <c:pt idx="2137">
                  <c:v>4000.0000069358098</c:v>
                </c:pt>
                <c:pt idx="2138">
                  <c:v>4000.0000069009402</c:v>
                </c:pt>
                <c:pt idx="2139">
                  <c:v>4000.0000068590998</c:v>
                </c:pt>
                <c:pt idx="2140">
                  <c:v>4000.0000068191498</c:v>
                </c:pt>
                <c:pt idx="2141">
                  <c:v>4000.0000067634601</c:v>
                </c:pt>
                <c:pt idx="2142">
                  <c:v>4000.00000672442</c:v>
                </c:pt>
                <c:pt idx="2143">
                  <c:v>4000.00000665487</c:v>
                </c:pt>
                <c:pt idx="2144">
                  <c:v>4000.0000066523298</c:v>
                </c:pt>
                <c:pt idx="2145">
                  <c:v>4000.0000065813902</c:v>
                </c:pt>
                <c:pt idx="2146">
                  <c:v>4000.00000655434</c:v>
                </c:pt>
                <c:pt idx="2147">
                  <c:v>4000.00000650941</c:v>
                </c:pt>
                <c:pt idx="2148">
                  <c:v>4000.0000064289602</c:v>
                </c:pt>
                <c:pt idx="2149">
                  <c:v>4000.0000064000401</c:v>
                </c:pt>
                <c:pt idx="2150">
                  <c:v>4000.0000063683201</c:v>
                </c:pt>
                <c:pt idx="2151">
                  <c:v>4000.0000063122502</c:v>
                </c:pt>
                <c:pt idx="2152">
                  <c:v>4000.0000062553299</c:v>
                </c:pt>
                <c:pt idx="2153">
                  <c:v>4000.00000624428</c:v>
                </c:pt>
                <c:pt idx="2154">
                  <c:v>4000.0000061734399</c:v>
                </c:pt>
                <c:pt idx="2155">
                  <c:v>4000.00000614806</c:v>
                </c:pt>
                <c:pt idx="2156">
                  <c:v>4000.0000060914199</c:v>
                </c:pt>
                <c:pt idx="2157">
                  <c:v>4000.0000060553898</c:v>
                </c:pt>
                <c:pt idx="2158">
                  <c:v>4000.0000059928602</c:v>
                </c:pt>
                <c:pt idx="2159">
                  <c:v>4000.0000059674298</c:v>
                </c:pt>
                <c:pt idx="2160">
                  <c:v>4000.0000059184199</c:v>
                </c:pt>
                <c:pt idx="2161">
                  <c:v>4000.0000058652499</c:v>
                </c:pt>
                <c:pt idx="2162">
                  <c:v>4000.0000058524502</c:v>
                </c:pt>
                <c:pt idx="2163">
                  <c:v>4000.00000578762</c:v>
                </c:pt>
                <c:pt idx="2164">
                  <c:v>4000.0000057560701</c:v>
                </c:pt>
                <c:pt idx="2165">
                  <c:v>4000.00000568627</c:v>
                </c:pt>
                <c:pt idx="2166">
                  <c:v>4000.0000056676199</c:v>
                </c:pt>
                <c:pt idx="2167">
                  <c:v>4000.0000056423</c:v>
                </c:pt>
                <c:pt idx="2168">
                  <c:v>4000.0000055670698</c:v>
                </c:pt>
                <c:pt idx="2169">
                  <c:v>4000.0000055277601</c:v>
                </c:pt>
                <c:pt idx="2170">
                  <c:v>4000.0000055175301</c:v>
                </c:pt>
                <c:pt idx="2171">
                  <c:v>4000.0000054318198</c:v>
                </c:pt>
                <c:pt idx="2172">
                  <c:v>4000.00000542619</c:v>
                </c:pt>
                <c:pt idx="2173">
                  <c:v>4000.00000538121</c:v>
                </c:pt>
                <c:pt idx="2174">
                  <c:v>4000.0000053510398</c:v>
                </c:pt>
                <c:pt idx="2175">
                  <c:v>4000.0000052775399</c:v>
                </c:pt>
                <c:pt idx="2176">
                  <c:v>4000.0000052588098</c:v>
                </c:pt>
                <c:pt idx="2177">
                  <c:v>4000.0000052069099</c:v>
                </c:pt>
                <c:pt idx="2178">
                  <c:v>4000.0000051767101</c:v>
                </c:pt>
                <c:pt idx="2179">
                  <c:v>4000.0000051382299</c:v>
                </c:pt>
                <c:pt idx="2180">
                  <c:v>4000.0000051007601</c:v>
                </c:pt>
                <c:pt idx="2181">
                  <c:v>4000.0000050618901</c:v>
                </c:pt>
                <c:pt idx="2182">
                  <c:v>4000.00000499415</c:v>
                </c:pt>
                <c:pt idx="2183">
                  <c:v>4000.0000049750502</c:v>
                </c:pt>
                <c:pt idx="2184">
                  <c:v>4000.0000049413102</c:v>
                </c:pt>
                <c:pt idx="2185">
                  <c:v>4000.0000048931802</c:v>
                </c:pt>
                <c:pt idx="2186">
                  <c:v>4000.00000486115</c:v>
                </c:pt>
                <c:pt idx="2187">
                  <c:v>4000.0000048022798</c:v>
                </c:pt>
                <c:pt idx="2188">
                  <c:v>4000.0000047629901</c:v>
                </c:pt>
                <c:pt idx="2189">
                  <c:v>4000.0000047498902</c:v>
                </c:pt>
                <c:pt idx="2190">
                  <c:v>4000.0000047049398</c:v>
                </c:pt>
                <c:pt idx="2191">
                  <c:v>4000.0000046382602</c:v>
                </c:pt>
                <c:pt idx="2192">
                  <c:v>4000.00000462967</c:v>
                </c:pt>
                <c:pt idx="2193">
                  <c:v>4000.0000045879401</c:v>
                </c:pt>
                <c:pt idx="2194">
                  <c:v>4000.0000045268898</c:v>
                </c:pt>
                <c:pt idx="2195">
                  <c:v>4000.0000045137199</c:v>
                </c:pt>
                <c:pt idx="2196">
                  <c:v>4000.0000044450699</c:v>
                </c:pt>
                <c:pt idx="2197">
                  <c:v>4000.0000044297699</c:v>
                </c:pt>
                <c:pt idx="2198">
                  <c:v>4000.0000043938098</c:v>
                </c:pt>
                <c:pt idx="2199">
                  <c:v>4000.0000043383502</c:v>
                </c:pt>
                <c:pt idx="2200">
                  <c:v>4000.0000042992401</c:v>
                </c:pt>
                <c:pt idx="2201">
                  <c:v>4000.0000042793699</c:v>
                </c:pt>
                <c:pt idx="2202">
                  <c:v>4000.0000042159299</c:v>
                </c:pt>
                <c:pt idx="2203">
                  <c:v>4000.0000041784701</c:v>
                </c:pt>
                <c:pt idx="2204">
                  <c:v>4000.00000415762</c:v>
                </c:pt>
                <c:pt idx="2205">
                  <c:v>4000.0000041324802</c:v>
                </c:pt>
                <c:pt idx="2206">
                  <c:v>4000.0000040525902</c:v>
                </c:pt>
                <c:pt idx="2207">
                  <c:v>4000.0000040445102</c:v>
                </c:pt>
                <c:pt idx="2208">
                  <c:v>4000.0000040075001</c:v>
                </c:pt>
                <c:pt idx="2209">
                  <c:v>4000.0000039650899</c:v>
                </c:pt>
                <c:pt idx="2210">
                  <c:v>4000.0000039216002</c:v>
                </c:pt>
                <c:pt idx="2211">
                  <c:v>4000.0000038960102</c:v>
                </c:pt>
                <c:pt idx="2212">
                  <c:v>4000.0000038520702</c:v>
                </c:pt>
                <c:pt idx="2213">
                  <c:v>4000.0000038125299</c:v>
                </c:pt>
                <c:pt idx="2214">
                  <c:v>4000.0000037837099</c:v>
                </c:pt>
                <c:pt idx="2215">
                  <c:v>4000.0000037504601</c:v>
                </c:pt>
                <c:pt idx="2216">
                  <c:v>4000.0000037258001</c:v>
                </c:pt>
                <c:pt idx="2217">
                  <c:v>4000.0000036648698</c:v>
                </c:pt>
                <c:pt idx="2218">
                  <c:v>4000.0000036538199</c:v>
                </c:pt>
                <c:pt idx="2219">
                  <c:v>4000.00000360374</c:v>
                </c:pt>
                <c:pt idx="2220">
                  <c:v>4000.0000035612202</c:v>
                </c:pt>
                <c:pt idx="2221">
                  <c:v>4000.0000035437602</c:v>
                </c:pt>
                <c:pt idx="2222">
                  <c:v>4000.00000349013</c:v>
                </c:pt>
                <c:pt idx="2223">
                  <c:v>4000.0000034559698</c:v>
                </c:pt>
                <c:pt idx="2224">
                  <c:v>4000.0000034465402</c:v>
                </c:pt>
                <c:pt idx="2225">
                  <c:v>4000.0000033930401</c:v>
                </c:pt>
                <c:pt idx="2226">
                  <c:v>4000.0000033634801</c:v>
                </c:pt>
                <c:pt idx="2227">
                  <c:v>4000.0000033494398</c:v>
                </c:pt>
                <c:pt idx="2228">
                  <c:v>4000.0000032681401</c:v>
                </c:pt>
                <c:pt idx="2229">
                  <c:v>4000.0000032708299</c:v>
                </c:pt>
                <c:pt idx="2230">
                  <c:v>4000.00000323421</c:v>
                </c:pt>
                <c:pt idx="2231">
                  <c:v>4000.0000031959798</c:v>
                </c:pt>
                <c:pt idx="2232">
                  <c:v>4000.0000031622599</c:v>
                </c:pt>
                <c:pt idx="2233">
                  <c:v>4000.0000031517102</c:v>
                </c:pt>
                <c:pt idx="2234">
                  <c:v>4000.00000310838</c:v>
                </c:pt>
                <c:pt idx="2235">
                  <c:v>4000.0000030564902</c:v>
                </c:pt>
                <c:pt idx="2236">
                  <c:v>4000.0000030558999</c:v>
                </c:pt>
                <c:pt idx="2237">
                  <c:v>4000.0000029973398</c:v>
                </c:pt>
                <c:pt idx="2238">
                  <c:v>4000.0000029961202</c:v>
                </c:pt>
                <c:pt idx="2239">
                  <c:v>4000.0000029308098</c:v>
                </c:pt>
                <c:pt idx="2240">
                  <c:v>4000.00000293008</c:v>
                </c:pt>
                <c:pt idx="2241">
                  <c:v>4000.0000028972099</c:v>
                </c:pt>
                <c:pt idx="2242">
                  <c:v>4000.0000028358299</c:v>
                </c:pt>
                <c:pt idx="2243">
                  <c:v>4000.0000028086902</c:v>
                </c:pt>
                <c:pt idx="2244">
                  <c:v>4000.0000027992201</c:v>
                </c:pt>
                <c:pt idx="2245">
                  <c:v>4000.0000027731598</c:v>
                </c:pt>
                <c:pt idx="2246">
                  <c:v>4000.0000026979801</c:v>
                </c:pt>
                <c:pt idx="2247">
                  <c:v>4000.0000027286201</c:v>
                </c:pt>
                <c:pt idx="2248">
                  <c:v>4000.0000026671</c:v>
                </c:pt>
                <c:pt idx="2249">
                  <c:v>4000.0000026479902</c:v>
                </c:pt>
                <c:pt idx="2250">
                  <c:v>4000.0000026043999</c:v>
                </c:pt>
                <c:pt idx="2251">
                  <c:v>4000.0000025682898</c:v>
                </c:pt>
                <c:pt idx="2252">
                  <c:v>4000.0000025479799</c:v>
                </c:pt>
                <c:pt idx="2253">
                  <c:v>4000.0000025254499</c:v>
                </c:pt>
                <c:pt idx="2254">
                  <c:v>4000.0000024679598</c:v>
                </c:pt>
                <c:pt idx="2255">
                  <c:v>4000.0000024788001</c:v>
                </c:pt>
                <c:pt idx="2256">
                  <c:v>4000.0000024347901</c:v>
                </c:pt>
                <c:pt idx="2257">
                  <c:v>4000.0000024063402</c:v>
                </c:pt>
                <c:pt idx="2258">
                  <c:v>4000.0000023348898</c:v>
                </c:pt>
                <c:pt idx="2259">
                  <c:v>4000.0000023707798</c:v>
                </c:pt>
                <c:pt idx="2260">
                  <c:v>4000.0000023083899</c:v>
                </c:pt>
                <c:pt idx="2261">
                  <c:v>4000.0000022877998</c:v>
                </c:pt>
                <c:pt idx="2262">
                  <c:v>4000.0000022603699</c:v>
                </c:pt>
                <c:pt idx="2263">
                  <c:v>4000.00000223091</c:v>
                </c:pt>
                <c:pt idx="2264">
                  <c:v>4000.0000022184199</c:v>
                </c:pt>
                <c:pt idx="2265">
                  <c:v>4000.0000021823798</c:v>
                </c:pt>
                <c:pt idx="2266">
                  <c:v>4000.0000021461201</c:v>
                </c:pt>
                <c:pt idx="2267">
                  <c:v>4000.00000211523</c:v>
                </c:pt>
                <c:pt idx="2268">
                  <c:v>4000.0000020657399</c:v>
                </c:pt>
                <c:pt idx="2269">
                  <c:v>4000.0000020953999</c:v>
                </c:pt>
                <c:pt idx="2270">
                  <c:v>4000.00000201682</c:v>
                </c:pt>
                <c:pt idx="2271">
                  <c:v>4000.0000020334201</c:v>
                </c:pt>
                <c:pt idx="2272">
                  <c:v>4000.0000019754302</c:v>
                </c:pt>
                <c:pt idx="2273">
                  <c:v>4000.0000019700401</c:v>
                </c:pt>
                <c:pt idx="2274">
                  <c:v>4000.0000019357899</c:v>
                </c:pt>
                <c:pt idx="2275">
                  <c:v>4000.0000019234999</c:v>
                </c:pt>
                <c:pt idx="2276">
                  <c:v>4000.00000188279</c:v>
                </c:pt>
                <c:pt idx="2277">
                  <c:v>4000.0000018466999</c:v>
                </c:pt>
                <c:pt idx="2278">
                  <c:v>4000.0000018526298</c:v>
                </c:pt>
                <c:pt idx="2279">
                  <c:v>4000.0000018015699</c:v>
                </c:pt>
                <c:pt idx="2280">
                  <c:v>4000.0000017667799</c:v>
                </c:pt>
                <c:pt idx="2281">
                  <c:v>4000.0000017710099</c:v>
                </c:pt>
                <c:pt idx="2282">
                  <c:v>4000.0000017715602</c:v>
                </c:pt>
                <c:pt idx="2283">
                  <c:v>4000.0000016870299</c:v>
                </c:pt>
                <c:pt idx="2284">
                  <c:v>4000.00000169742</c:v>
                </c:pt>
                <c:pt idx="2285">
                  <c:v>4000.0000016526501</c:v>
                </c:pt>
                <c:pt idx="2286">
                  <c:v>4000.0000016602398</c:v>
                </c:pt>
                <c:pt idx="2287">
                  <c:v>4000.0000016104</c:v>
                </c:pt>
                <c:pt idx="2288">
                  <c:v>4000.0000016149602</c:v>
                </c:pt>
                <c:pt idx="2289">
                  <c:v>4000.00000156131</c:v>
                </c:pt>
                <c:pt idx="2290">
                  <c:v>4000.0000015522201</c:v>
                </c:pt>
                <c:pt idx="2291">
                  <c:v>4000.0000015198698</c:v>
                </c:pt>
                <c:pt idx="2292">
                  <c:v>4000.0000015058799</c:v>
                </c:pt>
                <c:pt idx="2293">
                  <c:v>4000.0000014929601</c:v>
                </c:pt>
                <c:pt idx="2294">
                  <c:v>4000.0000014684301</c:v>
                </c:pt>
                <c:pt idx="2295">
                  <c:v>4000.0000014267998</c:v>
                </c:pt>
                <c:pt idx="2296">
                  <c:v>4000.00000141903</c:v>
                </c:pt>
                <c:pt idx="2297">
                  <c:v>4000.0000014062598</c:v>
                </c:pt>
                <c:pt idx="2298">
                  <c:v>4000.0000013674598</c:v>
                </c:pt>
                <c:pt idx="2299">
                  <c:v>4000.0000013469999</c:v>
                </c:pt>
                <c:pt idx="2300">
                  <c:v>4000.0000013407098</c:v>
                </c:pt>
                <c:pt idx="2301">
                  <c:v>4000.0000012974601</c:v>
                </c:pt>
                <c:pt idx="2302">
                  <c:v>4000.0000012863502</c:v>
                </c:pt>
                <c:pt idx="2303">
                  <c:v>4000.0000012683699</c:v>
                </c:pt>
                <c:pt idx="2304">
                  <c:v>4000.0000012688502</c:v>
                </c:pt>
                <c:pt idx="2305">
                  <c:v>4000.0000012377</c:v>
                </c:pt>
                <c:pt idx="2306">
                  <c:v>4000.0000011831798</c:v>
                </c:pt>
                <c:pt idx="2307">
                  <c:v>4000.0000011951502</c:v>
                </c:pt>
                <c:pt idx="2308">
                  <c:v>4000.0000011736502</c:v>
                </c:pt>
                <c:pt idx="2309">
                  <c:v>4000.00000112515</c:v>
                </c:pt>
                <c:pt idx="2310">
                  <c:v>4000.0000011269799</c:v>
                </c:pt>
                <c:pt idx="2311">
                  <c:v>4000.0000011136199</c:v>
                </c:pt>
                <c:pt idx="2312">
                  <c:v>4000.0000010880599</c:v>
                </c:pt>
                <c:pt idx="2313">
                  <c:v>4000.0000010747699</c:v>
                </c:pt>
                <c:pt idx="2314">
                  <c:v>4000.0000010580802</c:v>
                </c:pt>
                <c:pt idx="2315">
                  <c:v>4000.0000010057101</c:v>
                </c:pt>
                <c:pt idx="2316">
                  <c:v>4000.0000010127701</c:v>
                </c:pt>
                <c:pt idx="2317">
                  <c:v>4000.00000098492</c:v>
                </c:pt>
                <c:pt idx="2318">
                  <c:v>4000.0000009908299</c:v>
                </c:pt>
                <c:pt idx="2319">
                  <c:v>4000.0000009261698</c:v>
                </c:pt>
                <c:pt idx="2320">
                  <c:v>4000.00000094508</c:v>
                </c:pt>
                <c:pt idx="2321">
                  <c:v>4000.0000009380101</c:v>
                </c:pt>
                <c:pt idx="2322">
                  <c:v>4000.0000008840502</c:v>
                </c:pt>
                <c:pt idx="2323">
                  <c:v>4000.0000008882698</c:v>
                </c:pt>
                <c:pt idx="2324">
                  <c:v>4000.00000084158</c:v>
                </c:pt>
                <c:pt idx="2325">
                  <c:v>4000.00000085698</c:v>
                </c:pt>
                <c:pt idx="2326">
                  <c:v>4000.0000008194802</c:v>
                </c:pt>
                <c:pt idx="2327">
                  <c:v>4000.0000008247198</c:v>
                </c:pt>
                <c:pt idx="2328">
                  <c:v>4000.0000008018101</c:v>
                </c:pt>
                <c:pt idx="2329">
                  <c:v>4000.0000007757099</c:v>
                </c:pt>
                <c:pt idx="2330">
                  <c:v>4000.0000007528301</c:v>
                </c:pt>
                <c:pt idx="2331">
                  <c:v>4000.0000007335502</c:v>
                </c:pt>
                <c:pt idx="2332">
                  <c:v>4000.0000007256999</c:v>
                </c:pt>
                <c:pt idx="2333">
                  <c:v>4000.00000070955</c:v>
                </c:pt>
                <c:pt idx="2334">
                  <c:v>4000.0000006965302</c:v>
                </c:pt>
                <c:pt idx="2335">
                  <c:v>4000.0000006933101</c:v>
                </c:pt>
                <c:pt idx="2336">
                  <c:v>4000.0000006546002</c:v>
                </c:pt>
                <c:pt idx="2337">
                  <c:v>4000.0000006557402</c:v>
                </c:pt>
                <c:pt idx="2338">
                  <c:v>4000.0000006274199</c:v>
                </c:pt>
                <c:pt idx="2339">
                  <c:v>4000.0000006189898</c:v>
                </c:pt>
                <c:pt idx="2340">
                  <c:v>4000.0000006180198</c:v>
                </c:pt>
                <c:pt idx="2341">
                  <c:v>4000.0000005838801</c:v>
                </c:pt>
                <c:pt idx="2342">
                  <c:v>4000.0000005574002</c:v>
                </c:pt>
                <c:pt idx="2343">
                  <c:v>4000.0000005566199</c:v>
                </c:pt>
                <c:pt idx="2344">
                  <c:v>4000.0000005512102</c:v>
                </c:pt>
                <c:pt idx="2345">
                  <c:v>4000.0000005281099</c:v>
                </c:pt>
                <c:pt idx="2346">
                  <c:v>4000.0000005117299</c:v>
                </c:pt>
                <c:pt idx="2347">
                  <c:v>4000.00000049443</c:v>
                </c:pt>
                <c:pt idx="2348">
                  <c:v>4000.00000050888</c:v>
                </c:pt>
                <c:pt idx="2349">
                  <c:v>4000.0000004656099</c:v>
                </c:pt>
                <c:pt idx="2350">
                  <c:v>4000.0000004552699</c:v>
                </c:pt>
                <c:pt idx="2351">
                  <c:v>4000.0000004520598</c:v>
                </c:pt>
                <c:pt idx="2352">
                  <c:v>4000.0000004355302</c:v>
                </c:pt>
                <c:pt idx="2353">
                  <c:v>4000.0000004168901</c:v>
                </c:pt>
                <c:pt idx="2354">
                  <c:v>4000.0000004127401</c:v>
                </c:pt>
                <c:pt idx="2355">
                  <c:v>4000.0000003986602</c:v>
                </c:pt>
                <c:pt idx="2356">
                  <c:v>4000.00000037781</c:v>
                </c:pt>
                <c:pt idx="2357">
                  <c:v>4000.0000003600499</c:v>
                </c:pt>
                <c:pt idx="2358">
                  <c:v>4000.0000003684199</c:v>
                </c:pt>
                <c:pt idx="2359">
                  <c:v>4000.0000003335699</c:v>
                </c:pt>
                <c:pt idx="2360">
                  <c:v>4000.00000034815</c:v>
                </c:pt>
                <c:pt idx="2361">
                  <c:v>4000.0000003021901</c:v>
                </c:pt>
                <c:pt idx="2362">
                  <c:v>4000.00000030406</c:v>
                </c:pt>
                <c:pt idx="2363">
                  <c:v>4000.00000028964</c:v>
                </c:pt>
                <c:pt idx="2364">
                  <c:v>4000.0000002994698</c:v>
                </c:pt>
                <c:pt idx="2365">
                  <c:v>4000.0000002685902</c:v>
                </c:pt>
                <c:pt idx="2366">
                  <c:v>4000.0000002532702</c:v>
                </c:pt>
                <c:pt idx="2367">
                  <c:v>4000.0000002628799</c:v>
                </c:pt>
                <c:pt idx="2368">
                  <c:v>4000.0000002277302</c:v>
                </c:pt>
                <c:pt idx="2369">
                  <c:v>4000.0000002317302</c:v>
                </c:pt>
                <c:pt idx="2370">
                  <c:v>4000.0000002125298</c:v>
                </c:pt>
                <c:pt idx="2371">
                  <c:v>4000.0000001910198</c:v>
                </c:pt>
                <c:pt idx="2372">
                  <c:v>4000.00000019858</c:v>
                </c:pt>
                <c:pt idx="2373">
                  <c:v>4000.00000016165</c:v>
                </c:pt>
                <c:pt idx="2374">
                  <c:v>4000.0000001885101</c:v>
                </c:pt>
                <c:pt idx="2375">
                  <c:v>4000.0000001644398</c:v>
                </c:pt>
                <c:pt idx="2376">
                  <c:v>4000.00000014127</c:v>
                </c:pt>
                <c:pt idx="2377">
                  <c:v>4000.00000014527</c:v>
                </c:pt>
                <c:pt idx="2378">
                  <c:v>4000.0000001140002</c:v>
                </c:pt>
                <c:pt idx="2379">
                  <c:v>4000.0000001221802</c:v>
                </c:pt>
                <c:pt idx="2380">
                  <c:v>4000.0000001173398</c:v>
                </c:pt>
                <c:pt idx="2381">
                  <c:v>4000.0000000946802</c:v>
                </c:pt>
                <c:pt idx="2382">
                  <c:v>4000.0000000773898</c:v>
                </c:pt>
                <c:pt idx="2383">
                  <c:v>4000.0000000803602</c:v>
                </c:pt>
                <c:pt idx="2384">
                  <c:v>4000.0000000710302</c:v>
                </c:pt>
                <c:pt idx="2385">
                  <c:v>4000.00000005623</c:v>
                </c:pt>
                <c:pt idx="2386">
                  <c:v>4000.00000005313</c:v>
                </c:pt>
                <c:pt idx="2387">
                  <c:v>4000.0000000487898</c:v>
                </c:pt>
                <c:pt idx="2388">
                  <c:v>4000.00000002141</c:v>
                </c:pt>
                <c:pt idx="2389">
                  <c:v>4000.0000000189002</c:v>
                </c:pt>
                <c:pt idx="2390">
                  <c:v>4000.0000000359901</c:v>
                </c:pt>
                <c:pt idx="2391">
                  <c:v>3999.9999999914298</c:v>
                </c:pt>
                <c:pt idx="2392">
                  <c:v>4000.0000000124101</c:v>
                </c:pt>
                <c:pt idx="2393">
                  <c:v>4000.0000000005002</c:v>
                </c:pt>
                <c:pt idx="2394">
                  <c:v>3999.9999999511301</c:v>
                </c:pt>
                <c:pt idx="2395">
                  <c:v>3999.9999999885899</c:v>
                </c:pt>
                <c:pt idx="2396">
                  <c:v>3999.9999999646898</c:v>
                </c:pt>
                <c:pt idx="2397">
                  <c:v>3999.9999999696802</c:v>
                </c:pt>
                <c:pt idx="2398">
                  <c:v>3999.9999999439401</c:v>
                </c:pt>
                <c:pt idx="2399">
                  <c:v>3999.9999999472602</c:v>
                </c:pt>
                <c:pt idx="2400">
                  <c:v>3999.9999999367901</c:v>
                </c:pt>
                <c:pt idx="2401">
                  <c:v>3999.99999991908</c:v>
                </c:pt>
                <c:pt idx="2402">
                  <c:v>3999.99999992117</c:v>
                </c:pt>
                <c:pt idx="2403">
                  <c:v>3999.9999999197298</c:v>
                </c:pt>
                <c:pt idx="2404">
                  <c:v>3999.9999998941998</c:v>
                </c:pt>
                <c:pt idx="2405">
                  <c:v>3999.9999999010602</c:v>
                </c:pt>
                <c:pt idx="2406">
                  <c:v>3999.9999998901399</c:v>
                </c:pt>
                <c:pt idx="2407">
                  <c:v>3999.9999998889998</c:v>
                </c:pt>
                <c:pt idx="2408">
                  <c:v>3999.9999998798198</c:v>
                </c:pt>
                <c:pt idx="2409">
                  <c:v>3999.9999998754702</c:v>
                </c:pt>
                <c:pt idx="2410">
                  <c:v>3999.9999998640101</c:v>
                </c:pt>
                <c:pt idx="2411">
                  <c:v>3999.99999986376</c:v>
                </c:pt>
                <c:pt idx="2412">
                  <c:v>3999.9999998585599</c:v>
                </c:pt>
                <c:pt idx="2413">
                  <c:v>3999.9999998273402</c:v>
                </c:pt>
                <c:pt idx="2414">
                  <c:v>3999.99999983715</c:v>
                </c:pt>
                <c:pt idx="2415">
                  <c:v>3999.9999998386502</c:v>
                </c:pt>
                <c:pt idx="2416">
                  <c:v>3999.9999998287799</c:v>
                </c:pt>
                <c:pt idx="2417">
                  <c:v>3999.9999998246999</c:v>
                </c:pt>
                <c:pt idx="2418">
                  <c:v>3999.9999998325902</c:v>
                </c:pt>
                <c:pt idx="2419">
                  <c:v>3999.9999998163898</c:v>
                </c:pt>
                <c:pt idx="2420">
                  <c:v>3999.9999998026001</c:v>
                </c:pt>
                <c:pt idx="2421">
                  <c:v>3999.99999980557</c:v>
                </c:pt>
                <c:pt idx="2422">
                  <c:v>3999.99999978901</c:v>
                </c:pt>
                <c:pt idx="2423">
                  <c:v>3999.9999997980899</c:v>
                </c:pt>
                <c:pt idx="2424">
                  <c:v>3999.99999977273</c:v>
                </c:pt>
                <c:pt idx="2425">
                  <c:v>3999.9999997720802</c:v>
                </c:pt>
                <c:pt idx="2426">
                  <c:v>3999.9999997889799</c:v>
                </c:pt>
                <c:pt idx="2427">
                  <c:v>3999.99999976136</c:v>
                </c:pt>
                <c:pt idx="2428">
                  <c:v>3999.9999997660302</c:v>
                </c:pt>
                <c:pt idx="2429">
                  <c:v>3999.9999997490099</c:v>
                </c:pt>
                <c:pt idx="2430">
                  <c:v>3999.9999997833902</c:v>
                </c:pt>
                <c:pt idx="2431">
                  <c:v>3999.9999997229602</c:v>
                </c:pt>
                <c:pt idx="2432">
                  <c:v>3999.99999972759</c:v>
                </c:pt>
                <c:pt idx="2433">
                  <c:v>3999.9999997680802</c:v>
                </c:pt>
                <c:pt idx="2434">
                  <c:v>3999.9999997284899</c:v>
                </c:pt>
                <c:pt idx="2435">
                  <c:v>3999.9999997467798</c:v>
                </c:pt>
                <c:pt idx="2436">
                  <c:v>3999.9999997274899</c:v>
                </c:pt>
                <c:pt idx="2437">
                  <c:v>3999.9999997282198</c:v>
                </c:pt>
                <c:pt idx="2438">
                  <c:v>3999.9999997138102</c:v>
                </c:pt>
                <c:pt idx="2439">
                  <c:v>3999.9999997230598</c:v>
                </c:pt>
                <c:pt idx="2440">
                  <c:v>3999.9999996972601</c:v>
                </c:pt>
                <c:pt idx="2441">
                  <c:v>3999.9999997035202</c:v>
                </c:pt>
                <c:pt idx="2442">
                  <c:v>3999.9999996994202</c:v>
                </c:pt>
                <c:pt idx="2443">
                  <c:v>3999.9999997220998</c:v>
                </c:pt>
                <c:pt idx="2444">
                  <c:v>3999.9999996911702</c:v>
                </c:pt>
                <c:pt idx="2445">
                  <c:v>3999.9999996833999</c:v>
                </c:pt>
                <c:pt idx="2446">
                  <c:v>3999.9999996911602</c:v>
                </c:pt>
                <c:pt idx="2447">
                  <c:v>3999.99999968982</c:v>
                </c:pt>
                <c:pt idx="2448">
                  <c:v>3999.99999967759</c:v>
                </c:pt>
                <c:pt idx="2449">
                  <c:v>3999.9999996821798</c:v>
                </c:pt>
                <c:pt idx="2450">
                  <c:v>3999.9999996900601</c:v>
                </c:pt>
                <c:pt idx="2451">
                  <c:v>3999.9999996854399</c:v>
                </c:pt>
                <c:pt idx="2452">
                  <c:v>3999.9999996494898</c:v>
                </c:pt>
                <c:pt idx="2453">
                  <c:v>3999.99999966824</c:v>
                </c:pt>
                <c:pt idx="2454">
                  <c:v>3999.9999996830302</c:v>
                </c:pt>
                <c:pt idx="2455">
                  <c:v>3999.9999996710899</c:v>
                </c:pt>
                <c:pt idx="2456">
                  <c:v>3999.9999996495999</c:v>
                </c:pt>
                <c:pt idx="2457">
                  <c:v>3999.9999996479</c:v>
                </c:pt>
                <c:pt idx="2458">
                  <c:v>3999.9999996687102</c:v>
                </c:pt>
                <c:pt idx="2459">
                  <c:v>3999.9999996367301</c:v>
                </c:pt>
                <c:pt idx="2460">
                  <c:v>3999.9999996665902</c:v>
                </c:pt>
                <c:pt idx="2461">
                  <c:v>3999.9999996460701</c:v>
                </c:pt>
                <c:pt idx="2462">
                  <c:v>3999.9999996439101</c:v>
                </c:pt>
                <c:pt idx="2463">
                  <c:v>3999.9999996480301</c:v>
                </c:pt>
                <c:pt idx="2464">
                  <c:v>3999.9999996440501</c:v>
                </c:pt>
                <c:pt idx="2465">
                  <c:v>3999.9999996403999</c:v>
                </c:pt>
                <c:pt idx="2466">
                  <c:v>3999.9999996393299</c:v>
                </c:pt>
                <c:pt idx="2467">
                  <c:v>3999.9999996353499</c:v>
                </c:pt>
                <c:pt idx="2468">
                  <c:v>3999.9999996280999</c:v>
                </c:pt>
                <c:pt idx="2469">
                  <c:v>3999.9999996425299</c:v>
                </c:pt>
                <c:pt idx="2470">
                  <c:v>3999.9999996339302</c:v>
                </c:pt>
                <c:pt idx="2471">
                  <c:v>3999.99999963766</c:v>
                </c:pt>
                <c:pt idx="2472">
                  <c:v>3999.9999996146498</c:v>
                </c:pt>
                <c:pt idx="2473">
                  <c:v>3999.9999996276201</c:v>
                </c:pt>
                <c:pt idx="2474">
                  <c:v>3999.9999996245001</c:v>
                </c:pt>
                <c:pt idx="2475">
                  <c:v>3999.9999996168799</c:v>
                </c:pt>
                <c:pt idx="2476">
                  <c:v>3999.9999996247702</c:v>
                </c:pt>
                <c:pt idx="2477">
                  <c:v>3999.99999963251</c:v>
                </c:pt>
                <c:pt idx="2478">
                  <c:v>3999.99999963248</c:v>
                </c:pt>
                <c:pt idx="2479">
                  <c:v>3999.9999996156798</c:v>
                </c:pt>
                <c:pt idx="2480">
                  <c:v>3999.99999962335</c:v>
                </c:pt>
                <c:pt idx="2481">
                  <c:v>3999.9999996336901</c:v>
                </c:pt>
                <c:pt idx="2482">
                  <c:v>3999.9999996096699</c:v>
                </c:pt>
                <c:pt idx="2483">
                  <c:v>3999.9999996124602</c:v>
                </c:pt>
                <c:pt idx="2484">
                  <c:v>3999.99999958225</c:v>
                </c:pt>
                <c:pt idx="2485">
                  <c:v>3999.9999996308302</c:v>
                </c:pt>
                <c:pt idx="2486">
                  <c:v>3999.9999996050501</c:v>
                </c:pt>
                <c:pt idx="2487">
                  <c:v>3999.9999996298902</c:v>
                </c:pt>
                <c:pt idx="2488">
                  <c:v>3999.9999996111301</c:v>
                </c:pt>
                <c:pt idx="2489">
                  <c:v>3999.9999995887401</c:v>
                </c:pt>
                <c:pt idx="2490">
                  <c:v>3999.9999996337301</c:v>
                </c:pt>
                <c:pt idx="2491">
                  <c:v>3999.9999995888702</c:v>
                </c:pt>
                <c:pt idx="2492">
                  <c:v>3999.9999996198999</c:v>
                </c:pt>
                <c:pt idx="2493">
                  <c:v>3999.9999996055299</c:v>
                </c:pt>
                <c:pt idx="2494">
                  <c:v>3999.9999996239699</c:v>
                </c:pt>
                <c:pt idx="2495">
                  <c:v>3999.9999996008</c:v>
                </c:pt>
                <c:pt idx="2496">
                  <c:v>3999.99999959858</c:v>
                </c:pt>
                <c:pt idx="2497">
                  <c:v>3999.99999959655</c:v>
                </c:pt>
                <c:pt idx="2498">
                  <c:v>3999.9999996087099</c:v>
                </c:pt>
                <c:pt idx="2499">
                  <c:v>3999.9999996122301</c:v>
                </c:pt>
                <c:pt idx="2500">
                  <c:v>3999.9999996127299</c:v>
                </c:pt>
                <c:pt idx="2501">
                  <c:v>3999.9999995910798</c:v>
                </c:pt>
                <c:pt idx="2502">
                  <c:v>3999.9999996357501</c:v>
                </c:pt>
                <c:pt idx="2503">
                  <c:v>3999.9999995785402</c:v>
                </c:pt>
                <c:pt idx="2504">
                  <c:v>3999.9999996228198</c:v>
                </c:pt>
                <c:pt idx="2505">
                  <c:v>3999.9999995949402</c:v>
                </c:pt>
                <c:pt idx="2506">
                  <c:v>3999.9999996218498</c:v>
                </c:pt>
                <c:pt idx="2507">
                  <c:v>3999.9999995918301</c:v>
                </c:pt>
                <c:pt idx="2508">
                  <c:v>3999.9999996104698</c:v>
                </c:pt>
                <c:pt idx="2509">
                  <c:v>3999.9999996167799</c:v>
                </c:pt>
                <c:pt idx="2510">
                  <c:v>3999.9999996034198</c:v>
                </c:pt>
                <c:pt idx="2511">
                  <c:v>3999.9999996139099</c:v>
                </c:pt>
                <c:pt idx="2512">
                  <c:v>3999.9999996005399</c:v>
                </c:pt>
                <c:pt idx="2513">
                  <c:v>3999.9999996124502</c:v>
                </c:pt>
                <c:pt idx="2514">
                  <c:v>3999.9999996191</c:v>
                </c:pt>
                <c:pt idx="2515">
                  <c:v>3999.9999996155598</c:v>
                </c:pt>
                <c:pt idx="2516">
                  <c:v>3999.9999996087899</c:v>
                </c:pt>
                <c:pt idx="2517">
                  <c:v>3999.9999996067099</c:v>
                </c:pt>
                <c:pt idx="2518">
                  <c:v>3999.99999963354</c:v>
                </c:pt>
                <c:pt idx="2519">
                  <c:v>3999.9999996048</c:v>
                </c:pt>
                <c:pt idx="2520">
                  <c:v>3999.9999996074498</c:v>
                </c:pt>
                <c:pt idx="2521">
                  <c:v>3999.9999996281099</c:v>
                </c:pt>
                <c:pt idx="2522">
                  <c:v>3999.9999996215902</c:v>
                </c:pt>
                <c:pt idx="2523">
                  <c:v>3999.9999996225902</c:v>
                </c:pt>
                <c:pt idx="2524">
                  <c:v>3999.99999959958</c:v>
                </c:pt>
                <c:pt idx="2525">
                  <c:v>3999.9999996225401</c:v>
                </c:pt>
                <c:pt idx="2526">
                  <c:v>3999.9999996342299</c:v>
                </c:pt>
                <c:pt idx="2527">
                  <c:v>3999.9999996128299</c:v>
                </c:pt>
                <c:pt idx="2528">
                  <c:v>3999.99999961507</c:v>
                </c:pt>
                <c:pt idx="2529">
                  <c:v>3999.9999996233701</c:v>
                </c:pt>
                <c:pt idx="2530">
                  <c:v>3999.9999996229199</c:v>
                </c:pt>
                <c:pt idx="2531">
                  <c:v>3999.9999996380998</c:v>
                </c:pt>
                <c:pt idx="2532">
                  <c:v>3999.9999996220699</c:v>
                </c:pt>
                <c:pt idx="2533">
                  <c:v>3999.9999996285601</c:v>
                </c:pt>
                <c:pt idx="2534">
                  <c:v>3999.9999996316601</c:v>
                </c:pt>
                <c:pt idx="2535">
                  <c:v>3999.9999996301699</c:v>
                </c:pt>
                <c:pt idx="2536">
                  <c:v>3999.9999996486599</c:v>
                </c:pt>
                <c:pt idx="2537">
                  <c:v>3999.9999996209299</c:v>
                </c:pt>
                <c:pt idx="2538">
                  <c:v>3999.9999996273</c:v>
                </c:pt>
                <c:pt idx="2539">
                  <c:v>3999.9999996267802</c:v>
                </c:pt>
                <c:pt idx="2540">
                  <c:v>3999.99999964174</c:v>
                </c:pt>
                <c:pt idx="2541">
                  <c:v>3999.99999963865</c:v>
                </c:pt>
                <c:pt idx="2542">
                  <c:v>3999.9999996419301</c:v>
                </c:pt>
                <c:pt idx="2543">
                  <c:v>3999.9999996402998</c:v>
                </c:pt>
                <c:pt idx="2544">
                  <c:v>3999.99999966417</c:v>
                </c:pt>
                <c:pt idx="2545">
                  <c:v>3999.9999996275701</c:v>
                </c:pt>
                <c:pt idx="2546">
                  <c:v>3999.9999996391898</c:v>
                </c:pt>
                <c:pt idx="2547">
                  <c:v>3999.9999996581901</c:v>
                </c:pt>
                <c:pt idx="2548">
                  <c:v>3999.99999963956</c:v>
                </c:pt>
                <c:pt idx="2549">
                  <c:v>3999.99999965093</c:v>
                </c:pt>
                <c:pt idx="2550">
                  <c:v>3999.99999967041</c:v>
                </c:pt>
                <c:pt idx="2551">
                  <c:v>3999.9999996410402</c:v>
                </c:pt>
                <c:pt idx="2552">
                  <c:v>3999.9999996626998</c:v>
                </c:pt>
                <c:pt idx="2553">
                  <c:v>3999.99999965808</c:v>
                </c:pt>
                <c:pt idx="2554">
                  <c:v>3999.99999965389</c:v>
                </c:pt>
                <c:pt idx="2555">
                  <c:v>3999.9999996628098</c:v>
                </c:pt>
                <c:pt idx="2556">
                  <c:v>3999.99999965184</c:v>
                </c:pt>
                <c:pt idx="2557">
                  <c:v>3999.9999996832898</c:v>
                </c:pt>
                <c:pt idx="2558">
                  <c:v>3999.9999996617998</c:v>
                </c:pt>
                <c:pt idx="2559">
                  <c:v>3999.9999996516299</c:v>
                </c:pt>
                <c:pt idx="2560">
                  <c:v>3999.9999996880501</c:v>
                </c:pt>
                <c:pt idx="2561">
                  <c:v>3999.9999996585798</c:v>
                </c:pt>
                <c:pt idx="2562">
                  <c:v>3999.9999996612601</c:v>
                </c:pt>
                <c:pt idx="2563">
                  <c:v>3999.9999996933102</c:v>
                </c:pt>
                <c:pt idx="2564">
                  <c:v>3999.9999996625202</c:v>
                </c:pt>
                <c:pt idx="2565">
                  <c:v>3999.9999996934098</c:v>
                </c:pt>
                <c:pt idx="2566">
                  <c:v>3999.9999996758202</c:v>
                </c:pt>
                <c:pt idx="2567">
                  <c:v>3999.9999996809202</c:v>
                </c:pt>
                <c:pt idx="2568">
                  <c:v>3999.9999996838601</c:v>
                </c:pt>
                <c:pt idx="2569">
                  <c:v>3999.99999969181</c:v>
                </c:pt>
                <c:pt idx="2570">
                  <c:v>3999.9999996780598</c:v>
                </c:pt>
                <c:pt idx="2571">
                  <c:v>3999.99999970407</c:v>
                </c:pt>
                <c:pt idx="2572">
                  <c:v>3999.9999996951801</c:v>
                </c:pt>
                <c:pt idx="2573">
                  <c:v>3999.9999996984002</c:v>
                </c:pt>
                <c:pt idx="2574">
                  <c:v>3999.9999996978499</c:v>
                </c:pt>
                <c:pt idx="2575">
                  <c:v>3999.9999997008299</c:v>
                </c:pt>
                <c:pt idx="2576">
                  <c:v>3999.9999996883598</c:v>
                </c:pt>
                <c:pt idx="2577">
                  <c:v>3999.9999997087998</c:v>
                </c:pt>
                <c:pt idx="2578">
                  <c:v>3999.9999997072</c:v>
                </c:pt>
                <c:pt idx="2579">
                  <c:v>3999.9999997186701</c:v>
                </c:pt>
                <c:pt idx="2580">
                  <c:v>3999.99999969804</c:v>
                </c:pt>
                <c:pt idx="2581">
                  <c:v>3999.9999997104501</c:v>
                </c:pt>
                <c:pt idx="2582">
                  <c:v>3999.9999997220102</c:v>
                </c:pt>
                <c:pt idx="2583">
                  <c:v>3999.9999997316399</c:v>
                </c:pt>
                <c:pt idx="2584">
                  <c:v>3999.9999997195</c:v>
                </c:pt>
                <c:pt idx="2585">
                  <c:v>3999.9999997148002</c:v>
                </c:pt>
                <c:pt idx="2586">
                  <c:v>3999.9999997294499</c:v>
                </c:pt>
                <c:pt idx="2587">
                  <c:v>3999.9999997179698</c:v>
                </c:pt>
                <c:pt idx="2588">
                  <c:v>3999.9999997139698</c:v>
                </c:pt>
                <c:pt idx="2589">
                  <c:v>3999.9999997537798</c:v>
                </c:pt>
                <c:pt idx="2590">
                  <c:v>3999.9999997448199</c:v>
                </c:pt>
                <c:pt idx="2591">
                  <c:v>3999.99999973174</c:v>
                </c:pt>
                <c:pt idx="2592">
                  <c:v>3999.9999997448899</c:v>
                </c:pt>
                <c:pt idx="2593">
                  <c:v>3999.9999997413502</c:v>
                </c:pt>
                <c:pt idx="2594">
                  <c:v>3999.9999997343698</c:v>
                </c:pt>
                <c:pt idx="2595">
                  <c:v>3999.9999997498599</c:v>
                </c:pt>
                <c:pt idx="2596">
                  <c:v>3999.9999997306099</c:v>
                </c:pt>
                <c:pt idx="2597">
                  <c:v>3999.9999997560099</c:v>
                </c:pt>
                <c:pt idx="2598">
                  <c:v>3999.9999997519199</c:v>
                </c:pt>
                <c:pt idx="2599">
                  <c:v>3999.9999997651198</c:v>
                </c:pt>
                <c:pt idx="2600">
                  <c:v>3999.9999997575501</c:v>
                </c:pt>
                <c:pt idx="2601">
                  <c:v>3999.9999997640998</c:v>
                </c:pt>
                <c:pt idx="2602">
                  <c:v>3999.9999997526502</c:v>
                </c:pt>
                <c:pt idx="2603">
                  <c:v>3999.9999997742598</c:v>
                </c:pt>
                <c:pt idx="2604">
                  <c:v>3999.99999974394</c:v>
                </c:pt>
                <c:pt idx="2605">
                  <c:v>3999.9999997761502</c:v>
                </c:pt>
                <c:pt idx="2606">
                  <c:v>3999.9999997682598</c:v>
                </c:pt>
                <c:pt idx="2607">
                  <c:v>3999.9999997740001</c:v>
                </c:pt>
                <c:pt idx="2608">
                  <c:v>3999.9999997851801</c:v>
                </c:pt>
                <c:pt idx="2609">
                  <c:v>3999.9999997790501</c:v>
                </c:pt>
                <c:pt idx="2610">
                  <c:v>3999.9999997813402</c:v>
                </c:pt>
                <c:pt idx="2611">
                  <c:v>3999.9999997791501</c:v>
                </c:pt>
                <c:pt idx="2612">
                  <c:v>3999.9999997806199</c:v>
                </c:pt>
                <c:pt idx="2613">
                  <c:v>3999.9999997814498</c:v>
                </c:pt>
                <c:pt idx="2614">
                  <c:v>3999.9999998029002</c:v>
                </c:pt>
                <c:pt idx="2615">
                  <c:v>3999.9999997844802</c:v>
                </c:pt>
                <c:pt idx="2616">
                  <c:v>3999.9999998114799</c:v>
                </c:pt>
                <c:pt idx="2617">
                  <c:v>3999.9999997815198</c:v>
                </c:pt>
                <c:pt idx="2618">
                  <c:v>3999.9999998009498</c:v>
                </c:pt>
                <c:pt idx="2619">
                  <c:v>3999.9999998181002</c:v>
                </c:pt>
                <c:pt idx="2620">
                  <c:v>3999.9999997925802</c:v>
                </c:pt>
                <c:pt idx="2621">
                  <c:v>3999.9999997930699</c:v>
                </c:pt>
                <c:pt idx="2622">
                  <c:v>3999.99999981973</c:v>
                </c:pt>
                <c:pt idx="2623">
                  <c:v>3999.9999998000699</c:v>
                </c:pt>
                <c:pt idx="2624">
                  <c:v>3999.9999998333801</c:v>
                </c:pt>
                <c:pt idx="2625">
                  <c:v>3999.9999998071798</c:v>
                </c:pt>
                <c:pt idx="2626">
                  <c:v>3999.9999998430199</c:v>
                </c:pt>
                <c:pt idx="2627">
                  <c:v>3999.9999998204198</c:v>
                </c:pt>
                <c:pt idx="2628">
                  <c:v>3999.9999998183698</c:v>
                </c:pt>
                <c:pt idx="2629">
                  <c:v>3999.9999998263802</c:v>
                </c:pt>
                <c:pt idx="2630">
                  <c:v>3999.99999983621</c:v>
                </c:pt>
                <c:pt idx="2631">
                  <c:v>3999.9999998297599</c:v>
                </c:pt>
                <c:pt idx="2632">
                  <c:v>3999.9999998416401</c:v>
                </c:pt>
                <c:pt idx="2633">
                  <c:v>3999.9999998267299</c:v>
                </c:pt>
                <c:pt idx="2634">
                  <c:v>3999.9999998541398</c:v>
                </c:pt>
                <c:pt idx="2635">
                  <c:v>3999.9999998440999</c:v>
                </c:pt>
                <c:pt idx="2636">
                  <c:v>3999.99999982905</c:v>
                </c:pt>
                <c:pt idx="2637">
                  <c:v>3999.9999998663802</c:v>
                </c:pt>
                <c:pt idx="2638">
                  <c:v>3999.9999998450298</c:v>
                </c:pt>
                <c:pt idx="2639">
                  <c:v>3999.99999986067</c:v>
                </c:pt>
                <c:pt idx="2640">
                  <c:v>3999.99999984841</c:v>
                </c:pt>
                <c:pt idx="2641">
                  <c:v>3999.99999986592</c:v>
                </c:pt>
                <c:pt idx="2642">
                  <c:v>3999.9999998547801</c:v>
                </c:pt>
                <c:pt idx="2643">
                  <c:v>3999.9999998649901</c:v>
                </c:pt>
                <c:pt idx="2644">
                  <c:v>3999.9999998471199</c:v>
                </c:pt>
                <c:pt idx="2645">
                  <c:v>3999.9999998867802</c:v>
                </c:pt>
                <c:pt idx="2646">
                  <c:v>3999.99999988019</c:v>
                </c:pt>
                <c:pt idx="2647">
                  <c:v>3999.9999998587</c:v>
                </c:pt>
                <c:pt idx="2648">
                  <c:v>3999.9999998735698</c:v>
                </c:pt>
                <c:pt idx="2649">
                  <c:v>3999.99999988846</c:v>
                </c:pt>
                <c:pt idx="2650">
                  <c:v>3999.9999998573899</c:v>
                </c:pt>
                <c:pt idx="2651">
                  <c:v>3999.9999998950102</c:v>
                </c:pt>
                <c:pt idx="2652">
                  <c:v>3999.99999986277</c:v>
                </c:pt>
                <c:pt idx="2653">
                  <c:v>3999.9999998909302</c:v>
                </c:pt>
                <c:pt idx="2654">
                  <c:v>3999.9999999020001</c:v>
                </c:pt>
                <c:pt idx="2655">
                  <c:v>3999.9999998932599</c:v>
                </c:pt>
                <c:pt idx="2656">
                  <c:v>3999.9999998882399</c:v>
                </c:pt>
                <c:pt idx="2657">
                  <c:v>3999.99999990473</c:v>
                </c:pt>
                <c:pt idx="2658">
                  <c:v>3999.9999999126098</c:v>
                </c:pt>
                <c:pt idx="2659">
                  <c:v>3999.9999998879398</c:v>
                </c:pt>
                <c:pt idx="2660">
                  <c:v>3999.9999999199999</c:v>
                </c:pt>
                <c:pt idx="2661">
                  <c:v>3999.99999990267</c:v>
                </c:pt>
                <c:pt idx="2662">
                  <c:v>3999.9999999012898</c:v>
                </c:pt>
                <c:pt idx="2663">
                  <c:v>3999.9999999218498</c:v>
                </c:pt>
                <c:pt idx="2664">
                  <c:v>3999.99999990481</c:v>
                </c:pt>
                <c:pt idx="2665">
                  <c:v>3999.9999999042302</c:v>
                </c:pt>
                <c:pt idx="2666">
                  <c:v>3999.9999999371998</c:v>
                </c:pt>
                <c:pt idx="2667">
                  <c:v>3999.9999999229199</c:v>
                </c:pt>
                <c:pt idx="2668">
                  <c:v>3999.9999999009801</c:v>
                </c:pt>
                <c:pt idx="2669">
                  <c:v>3999.9999999275701</c:v>
                </c:pt>
                <c:pt idx="2670">
                  <c:v>3999.9999999432298</c:v>
                </c:pt>
                <c:pt idx="2671">
                  <c:v>3999.9999999165202</c:v>
                </c:pt>
                <c:pt idx="2672">
                  <c:v>3999.9999999408001</c:v>
                </c:pt>
                <c:pt idx="2673">
                  <c:v>3999.9999999296201</c:v>
                </c:pt>
                <c:pt idx="2674">
                  <c:v>3999.9999999274</c:v>
                </c:pt>
                <c:pt idx="2675">
                  <c:v>3999.9999999514698</c:v>
                </c:pt>
                <c:pt idx="2676">
                  <c:v>3999.99999993958</c:v>
                </c:pt>
                <c:pt idx="2677">
                  <c:v>3999.9999999347901</c:v>
                </c:pt>
                <c:pt idx="2678">
                  <c:v>3999.9999999553802</c:v>
                </c:pt>
                <c:pt idx="2679">
                  <c:v>3999.9999999516899</c:v>
                </c:pt>
                <c:pt idx="2680">
                  <c:v>3999.9999999520501</c:v>
                </c:pt>
                <c:pt idx="2681">
                  <c:v>3999.9999999578399</c:v>
                </c:pt>
                <c:pt idx="2682">
                  <c:v>3999.99999995386</c:v>
                </c:pt>
                <c:pt idx="2683">
                  <c:v>3999.9999999445399</c:v>
                </c:pt>
                <c:pt idx="2684">
                  <c:v>3999.9999999698498</c:v>
                </c:pt>
                <c:pt idx="2685">
                  <c:v>3999.9999999704601</c:v>
                </c:pt>
                <c:pt idx="2686">
                  <c:v>3999.9999999645802</c:v>
                </c:pt>
                <c:pt idx="2687">
                  <c:v>3999.9999999540901</c:v>
                </c:pt>
                <c:pt idx="2688">
                  <c:v>3999.9999999761299</c:v>
                </c:pt>
                <c:pt idx="2689">
                  <c:v>3999.9999999798201</c:v>
                </c:pt>
                <c:pt idx="2690">
                  <c:v>3999.9999999746501</c:v>
                </c:pt>
                <c:pt idx="2691">
                  <c:v>3999.9999999649899</c:v>
                </c:pt>
                <c:pt idx="2692">
                  <c:v>3999.99999998064</c:v>
                </c:pt>
                <c:pt idx="2693">
                  <c:v>3999.9999999939701</c:v>
                </c:pt>
                <c:pt idx="2694">
                  <c:v>3999.9999999690299</c:v>
                </c:pt>
                <c:pt idx="2695">
                  <c:v>3999.9999999991901</c:v>
                </c:pt>
                <c:pt idx="2696">
                  <c:v>3999.9999999696201</c:v>
                </c:pt>
                <c:pt idx="2697">
                  <c:v>4000.00000000711</c:v>
                </c:pt>
                <c:pt idx="2698">
                  <c:v>3999.9999999837401</c:v>
                </c:pt>
                <c:pt idx="2699">
                  <c:v>4000.0000000055502</c:v>
                </c:pt>
                <c:pt idx="2700">
                  <c:v>3999.9999999771499</c:v>
                </c:pt>
                <c:pt idx="2701">
                  <c:v>4000.0000000002801</c:v>
                </c:pt>
                <c:pt idx="2702">
                  <c:v>4000.0000000007199</c:v>
                </c:pt>
                <c:pt idx="2703">
                  <c:v>4000.00000001027</c:v>
                </c:pt>
                <c:pt idx="2704">
                  <c:v>4000.0000000007699</c:v>
                </c:pt>
                <c:pt idx="2705">
                  <c:v>4000.0000000084401</c:v>
                </c:pt>
                <c:pt idx="2706">
                  <c:v>4000.0000000076002</c:v>
                </c:pt>
                <c:pt idx="2707">
                  <c:v>4000.0000000156601</c:v>
                </c:pt>
                <c:pt idx="2708">
                  <c:v>3999.9999999988299</c:v>
                </c:pt>
                <c:pt idx="2709">
                  <c:v>4000.0000000110699</c:v>
                </c:pt>
                <c:pt idx="2710">
                  <c:v>4000.0000000376999</c:v>
                </c:pt>
                <c:pt idx="2711">
                  <c:v>4000.0000000094001</c:v>
                </c:pt>
                <c:pt idx="2712">
                  <c:v>4000.0000000144</c:v>
                </c:pt>
                <c:pt idx="2713">
                  <c:v>4000.0000000267701</c:v>
                </c:pt>
                <c:pt idx="2714">
                  <c:v>4000.0000000269001</c:v>
                </c:pt>
                <c:pt idx="2715">
                  <c:v>4000.0000000145601</c:v>
                </c:pt>
                <c:pt idx="2716">
                  <c:v>4000.0000000333298</c:v>
                </c:pt>
                <c:pt idx="2717">
                  <c:v>4000.0000000351101</c:v>
                </c:pt>
                <c:pt idx="2718">
                  <c:v>4000.0000000217901</c:v>
                </c:pt>
                <c:pt idx="2719">
                  <c:v>4000.0000000525101</c:v>
                </c:pt>
                <c:pt idx="2720">
                  <c:v>4000.0000000278201</c:v>
                </c:pt>
                <c:pt idx="2721">
                  <c:v>4000.0000000375899</c:v>
                </c:pt>
                <c:pt idx="2722">
                  <c:v>4000.0000000423602</c:v>
                </c:pt>
                <c:pt idx="2723">
                  <c:v>4000.0000000397199</c:v>
                </c:pt>
                <c:pt idx="2724">
                  <c:v>4000.0000000437299</c:v>
                </c:pt>
                <c:pt idx="2725">
                  <c:v>4000.0000000284799</c:v>
                </c:pt>
                <c:pt idx="2726">
                  <c:v>4000.0000000589798</c:v>
                </c:pt>
                <c:pt idx="2727">
                  <c:v>4000.0000000648001</c:v>
                </c:pt>
                <c:pt idx="2728">
                  <c:v>4000.0000000487998</c:v>
                </c:pt>
                <c:pt idx="2729">
                  <c:v>4000.0000000549599</c:v>
                </c:pt>
                <c:pt idx="2730">
                  <c:v>4000.00000005331</c:v>
                </c:pt>
                <c:pt idx="2731">
                  <c:v>4000.0000000712498</c:v>
                </c:pt>
                <c:pt idx="2732">
                  <c:v>4000.0000000168802</c:v>
                </c:pt>
                <c:pt idx="2733">
                  <c:v>4000.0000000688201</c:v>
                </c:pt>
                <c:pt idx="2734">
                  <c:v>4000.0000000670998</c:v>
                </c:pt>
                <c:pt idx="2735">
                  <c:v>4000.0000000544201</c:v>
                </c:pt>
                <c:pt idx="2736">
                  <c:v>4000.0000000694199</c:v>
                </c:pt>
                <c:pt idx="2737">
                  <c:v>4000.0000000904502</c:v>
                </c:pt>
                <c:pt idx="2738">
                  <c:v>4000.0000000549699</c:v>
                </c:pt>
                <c:pt idx="2739">
                  <c:v>4000.0000000867499</c:v>
                </c:pt>
                <c:pt idx="2740">
                  <c:v>4000.0000000610898</c:v>
                </c:pt>
                <c:pt idx="2741">
                  <c:v>4000.0000000576201</c:v>
                </c:pt>
                <c:pt idx="2742">
                  <c:v>4000.0000000986101</c:v>
                </c:pt>
                <c:pt idx="2743">
                  <c:v>4000.00000007669</c:v>
                </c:pt>
                <c:pt idx="2744">
                  <c:v>4000.00000007587</c:v>
                </c:pt>
                <c:pt idx="2745">
                  <c:v>4000.0000000836799</c:v>
                </c:pt>
                <c:pt idx="2746">
                  <c:v>4000.00000009005</c:v>
                </c:pt>
                <c:pt idx="2747">
                  <c:v>4000.00000009106</c:v>
                </c:pt>
                <c:pt idx="2748">
                  <c:v>4000.0000000752202</c:v>
                </c:pt>
                <c:pt idx="2749">
                  <c:v>4000.0000000943901</c:v>
                </c:pt>
                <c:pt idx="2750">
                  <c:v>4000.00000008183</c:v>
                </c:pt>
                <c:pt idx="2751">
                  <c:v>4000.0000001017902</c:v>
                </c:pt>
                <c:pt idx="2752">
                  <c:v>4000.0000000794298</c:v>
                </c:pt>
                <c:pt idx="2753">
                  <c:v>4000.0000000956102</c:v>
                </c:pt>
                <c:pt idx="2754">
                  <c:v>4000.0000000903601</c:v>
                </c:pt>
                <c:pt idx="2755">
                  <c:v>4000.0000000889299</c:v>
                </c:pt>
                <c:pt idx="2756">
                  <c:v>4000.0000000980699</c:v>
                </c:pt>
                <c:pt idx="2757">
                  <c:v>4000.0000001170902</c:v>
                </c:pt>
                <c:pt idx="2758">
                  <c:v>4000.0000000886498</c:v>
                </c:pt>
                <c:pt idx="2759">
                  <c:v>4000.00000011257</c:v>
                </c:pt>
                <c:pt idx="2760">
                  <c:v>4000.00000010548</c:v>
                </c:pt>
                <c:pt idx="2761">
                  <c:v>4000.0000000898099</c:v>
                </c:pt>
                <c:pt idx="2762">
                  <c:v>4000.00000011047</c:v>
                </c:pt>
                <c:pt idx="2763">
                  <c:v>4000.00000011865</c:v>
                </c:pt>
                <c:pt idx="2764">
                  <c:v>4000.0000001121098</c:v>
                </c:pt>
                <c:pt idx="2765">
                  <c:v>4000.0000001138401</c:v>
                </c:pt>
                <c:pt idx="2766">
                  <c:v>4000.00000011569</c:v>
                </c:pt>
                <c:pt idx="2767">
                  <c:v>4000.0000001051199</c:v>
                </c:pt>
                <c:pt idx="2768">
                  <c:v>4000.00000011469</c:v>
                </c:pt>
                <c:pt idx="2769">
                  <c:v>4000.0000001243102</c:v>
                </c:pt>
                <c:pt idx="2770">
                  <c:v>4000.00000010844</c:v>
                </c:pt>
                <c:pt idx="2771">
                  <c:v>4000.0000001192602</c:v>
                </c:pt>
                <c:pt idx="2772">
                  <c:v>4000.0000001210801</c:v>
                </c:pt>
                <c:pt idx="2773">
                  <c:v>4000.00000012584</c:v>
                </c:pt>
                <c:pt idx="2774">
                  <c:v>4000.0000001147</c:v>
                </c:pt>
                <c:pt idx="2775">
                  <c:v>4000.00000013725</c:v>
                </c:pt>
                <c:pt idx="2776">
                  <c:v>4000.0000001173198</c:v>
                </c:pt>
                <c:pt idx="2777">
                  <c:v>4000.0000001277999</c:v>
                </c:pt>
                <c:pt idx="2778">
                  <c:v>4000.0000001274002</c:v>
                </c:pt>
                <c:pt idx="2779">
                  <c:v>4000.0000001510398</c:v>
                </c:pt>
                <c:pt idx="2780">
                  <c:v>4000.0000001175299</c:v>
                </c:pt>
                <c:pt idx="2781">
                  <c:v>4000.0000001304702</c:v>
                </c:pt>
                <c:pt idx="2782">
                  <c:v>4000.0000001291601</c:v>
                </c:pt>
                <c:pt idx="2783">
                  <c:v>4000.0000001394701</c:v>
                </c:pt>
                <c:pt idx="2784">
                  <c:v>4000.00000013711</c:v>
                </c:pt>
                <c:pt idx="2785">
                  <c:v>4000.0000001456501</c:v>
                </c:pt>
                <c:pt idx="2786">
                  <c:v>4000.0000001098601</c:v>
                </c:pt>
                <c:pt idx="2787">
                  <c:v>4000.00000015766</c:v>
                </c:pt>
                <c:pt idx="2788">
                  <c:v>4000.0000001539202</c:v>
                </c:pt>
                <c:pt idx="2789">
                  <c:v>4000.0000001368599</c:v>
                </c:pt>
                <c:pt idx="2790">
                  <c:v>4000.0000001429098</c:v>
                </c:pt>
                <c:pt idx="2791">
                  <c:v>4000.0000001422</c:v>
                </c:pt>
                <c:pt idx="2792">
                  <c:v>4000.0000001449298</c:v>
                </c:pt>
                <c:pt idx="2793">
                  <c:v>4000.0000001460098</c:v>
                </c:pt>
                <c:pt idx="2794">
                  <c:v>4000.0000001660001</c:v>
                </c:pt>
                <c:pt idx="2795">
                  <c:v>4000.0000001440899</c:v>
                </c:pt>
                <c:pt idx="2796">
                  <c:v>4000.00000015052</c:v>
                </c:pt>
                <c:pt idx="2797">
                  <c:v>4000.0000001424</c:v>
                </c:pt>
                <c:pt idx="2798">
                  <c:v>4000.0000001734902</c:v>
                </c:pt>
                <c:pt idx="2799">
                  <c:v>4000.00000014339</c:v>
                </c:pt>
                <c:pt idx="2800">
                  <c:v>4000.00000014445</c:v>
                </c:pt>
                <c:pt idx="2801">
                  <c:v>4000.0000001690601</c:v>
                </c:pt>
                <c:pt idx="2802">
                  <c:v>4000.0000001490498</c:v>
                </c:pt>
                <c:pt idx="2803">
                  <c:v>4000.0000001591302</c:v>
                </c:pt>
                <c:pt idx="2804">
                  <c:v>4000.0000001530302</c:v>
                </c:pt>
                <c:pt idx="2805">
                  <c:v>4000.00000017199</c:v>
                </c:pt>
                <c:pt idx="2806">
                  <c:v>4000.00000013922</c:v>
                </c:pt>
                <c:pt idx="2807">
                  <c:v>4000.00000015761</c:v>
                </c:pt>
                <c:pt idx="2808">
                  <c:v>4000.0000001659901</c:v>
                </c:pt>
                <c:pt idx="2809">
                  <c:v>4000.0000001757298</c:v>
                </c:pt>
                <c:pt idx="2810">
                  <c:v>4000.0000001539202</c:v>
                </c:pt>
                <c:pt idx="2811">
                  <c:v>4000.0000001686499</c:v>
                </c:pt>
                <c:pt idx="2812">
                  <c:v>4000.0000001773901</c:v>
                </c:pt>
                <c:pt idx="2813">
                  <c:v>4000.0000001646999</c:v>
                </c:pt>
                <c:pt idx="2814">
                  <c:v>4000.0000001595099</c:v>
                </c:pt>
                <c:pt idx="2815">
                  <c:v>4000.0000001702401</c:v>
                </c:pt>
                <c:pt idx="2816">
                  <c:v>4000.0000001796602</c:v>
                </c:pt>
                <c:pt idx="2817">
                  <c:v>4000.0000001585599</c:v>
                </c:pt>
                <c:pt idx="2818">
                  <c:v>4000.00000017292</c:v>
                </c:pt>
                <c:pt idx="2819">
                  <c:v>4000.0000001673502</c:v>
                </c:pt>
                <c:pt idx="2820">
                  <c:v>4000.0000001695798</c:v>
                </c:pt>
                <c:pt idx="2821">
                  <c:v>4000.0000001737199</c:v>
                </c:pt>
                <c:pt idx="2822">
                  <c:v>4000.00000016064</c:v>
                </c:pt>
                <c:pt idx="2823">
                  <c:v>4000.0000001942899</c:v>
                </c:pt>
                <c:pt idx="2824">
                  <c:v>4000.0000001786502</c:v>
                </c:pt>
                <c:pt idx="2825">
                  <c:v>4000.0000001816102</c:v>
                </c:pt>
                <c:pt idx="2826">
                  <c:v>4000.0000001601702</c:v>
                </c:pt>
                <c:pt idx="2827">
                  <c:v>4000.0000001923199</c:v>
                </c:pt>
                <c:pt idx="2828">
                  <c:v>4000.0000001574299</c:v>
                </c:pt>
                <c:pt idx="2829">
                  <c:v>4000.0000001819299</c:v>
                </c:pt>
                <c:pt idx="2830">
                  <c:v>4000.00000017006</c:v>
                </c:pt>
                <c:pt idx="2831">
                  <c:v>4000.0000001865601</c:v>
                </c:pt>
                <c:pt idx="2832">
                  <c:v>4000.0000001789099</c:v>
                </c:pt>
                <c:pt idx="2833">
                  <c:v>4000.0000001886501</c:v>
                </c:pt>
                <c:pt idx="2834">
                  <c:v>4000.00000018429</c:v>
                </c:pt>
                <c:pt idx="2835">
                  <c:v>4000.0000001806302</c:v>
                </c:pt>
                <c:pt idx="2836">
                  <c:v>4000.0000001860699</c:v>
                </c:pt>
                <c:pt idx="2837">
                  <c:v>4000.0000001735998</c:v>
                </c:pt>
                <c:pt idx="2838">
                  <c:v>4000.0000002168999</c:v>
                </c:pt>
                <c:pt idx="2839">
                  <c:v>4000.00000018118</c:v>
                </c:pt>
                <c:pt idx="2840">
                  <c:v>4000.0000001693802</c:v>
                </c:pt>
                <c:pt idx="2841">
                  <c:v>4000.0000002076299</c:v>
                </c:pt>
                <c:pt idx="2842">
                  <c:v>4000.0000001645899</c:v>
                </c:pt>
                <c:pt idx="2843">
                  <c:v>4000.0000001908702</c:v>
                </c:pt>
                <c:pt idx="2844">
                  <c:v>4000.0000001951398</c:v>
                </c:pt>
                <c:pt idx="2845">
                  <c:v>4000.0000001880398</c:v>
                </c:pt>
                <c:pt idx="2846">
                  <c:v>4000.00000017914</c:v>
                </c:pt>
                <c:pt idx="2847">
                  <c:v>4000.0000001958201</c:v>
                </c:pt>
                <c:pt idx="2848">
                  <c:v>4000.00000019561</c:v>
                </c:pt>
                <c:pt idx="2849">
                  <c:v>4000.0000002009501</c:v>
                </c:pt>
                <c:pt idx="2850">
                  <c:v>4000.0000001862199</c:v>
                </c:pt>
                <c:pt idx="2851">
                  <c:v>4000.0000001950102</c:v>
                </c:pt>
                <c:pt idx="2852">
                  <c:v>4000.00000020067</c:v>
                </c:pt>
                <c:pt idx="2853">
                  <c:v>4000.00000017396</c:v>
                </c:pt>
                <c:pt idx="2854">
                  <c:v>4000.0000001960302</c:v>
                </c:pt>
                <c:pt idx="2855">
                  <c:v>4000.0000002049201</c:v>
                </c:pt>
                <c:pt idx="2856">
                  <c:v>4000.0000002035599</c:v>
                </c:pt>
                <c:pt idx="2857">
                  <c:v>4000.00000019237</c:v>
                </c:pt>
                <c:pt idx="2858">
                  <c:v>4000.0000001859698</c:v>
                </c:pt>
                <c:pt idx="2859">
                  <c:v>4000.00000019551</c:v>
                </c:pt>
                <c:pt idx="2860">
                  <c:v>4000.00000021399</c:v>
                </c:pt>
                <c:pt idx="2861">
                  <c:v>4000.0000001951698</c:v>
                </c:pt>
                <c:pt idx="2862">
                  <c:v>4000.0000001875001</c:v>
                </c:pt>
                <c:pt idx="2863">
                  <c:v>4000.0000001951098</c:v>
                </c:pt>
                <c:pt idx="2864">
                  <c:v>4000.0000002039301</c:v>
                </c:pt>
                <c:pt idx="2865">
                  <c:v>4000.0000001974699</c:v>
                </c:pt>
                <c:pt idx="2866">
                  <c:v>4000.0000001981598</c:v>
                </c:pt>
                <c:pt idx="2867">
                  <c:v>4000.0000001952399</c:v>
                </c:pt>
                <c:pt idx="2868">
                  <c:v>4000.0000002112301</c:v>
                </c:pt>
                <c:pt idx="2869">
                  <c:v>4000.0000002065599</c:v>
                </c:pt>
                <c:pt idx="2870">
                  <c:v>4000.0000001980402</c:v>
                </c:pt>
                <c:pt idx="2871">
                  <c:v>4000.00000019662</c:v>
                </c:pt>
                <c:pt idx="2872">
                  <c:v>4000.0000002042402</c:v>
                </c:pt>
                <c:pt idx="2873">
                  <c:v>4000.0000002000602</c:v>
                </c:pt>
                <c:pt idx="2874">
                  <c:v>4000.0000002030001</c:v>
                </c:pt>
                <c:pt idx="2875">
                  <c:v>4000.0000001931398</c:v>
                </c:pt>
                <c:pt idx="2876">
                  <c:v>4000.0000001910998</c:v>
                </c:pt>
                <c:pt idx="2877">
                  <c:v>4000.0000002009501</c:v>
                </c:pt>
                <c:pt idx="2878">
                  <c:v>4000.00000022524</c:v>
                </c:pt>
                <c:pt idx="2879">
                  <c:v>4000.0000002064298</c:v>
                </c:pt>
                <c:pt idx="2880">
                  <c:v>4000.0000001853</c:v>
                </c:pt>
                <c:pt idx="2881">
                  <c:v>4000.0000002003799</c:v>
                </c:pt>
                <c:pt idx="2882">
                  <c:v>4000.00000019453</c:v>
                </c:pt>
                <c:pt idx="2883">
                  <c:v>4000.0000002123902</c:v>
                </c:pt>
                <c:pt idx="2884">
                  <c:v>4000.0000002219899</c:v>
                </c:pt>
                <c:pt idx="2885">
                  <c:v>4000.0000001970202</c:v>
                </c:pt>
                <c:pt idx="2886">
                  <c:v>4000.0000002030702</c:v>
                </c:pt>
                <c:pt idx="2887">
                  <c:v>4000.0000002124302</c:v>
                </c:pt>
                <c:pt idx="2888">
                  <c:v>4000.0000001952699</c:v>
                </c:pt>
                <c:pt idx="2889">
                  <c:v>4000.00000019756</c:v>
                </c:pt>
                <c:pt idx="2890">
                  <c:v>4000.0000001926801</c:v>
                </c:pt>
                <c:pt idx="2891">
                  <c:v>4000.0000002084198</c:v>
                </c:pt>
                <c:pt idx="2892">
                  <c:v>4000.00000020792</c:v>
                </c:pt>
                <c:pt idx="2893">
                  <c:v>4000.0000002185898</c:v>
                </c:pt>
                <c:pt idx="2894">
                  <c:v>4000.0000002118099</c:v>
                </c:pt>
                <c:pt idx="2895">
                  <c:v>4000.0000002004799</c:v>
                </c:pt>
                <c:pt idx="2896">
                  <c:v>4000.0000002149</c:v>
                </c:pt>
                <c:pt idx="2897">
                  <c:v>4000.00000017927</c:v>
                </c:pt>
                <c:pt idx="2898">
                  <c:v>4000.0000002132701</c:v>
                </c:pt>
                <c:pt idx="2899">
                  <c:v>4000.00000020169</c:v>
                </c:pt>
                <c:pt idx="2900">
                  <c:v>4000.0000002340098</c:v>
                </c:pt>
                <c:pt idx="2901">
                  <c:v>4000.0000001923399</c:v>
                </c:pt>
                <c:pt idx="2902">
                  <c:v>4000.0000002048901</c:v>
                </c:pt>
                <c:pt idx="2903">
                  <c:v>4000.0000002000202</c:v>
                </c:pt>
                <c:pt idx="2904">
                  <c:v>4000.0000002173001</c:v>
                </c:pt>
                <c:pt idx="2905">
                  <c:v>4000.0000002101501</c:v>
                </c:pt>
                <c:pt idx="2906">
                  <c:v>4000.0000002061101</c:v>
                </c:pt>
                <c:pt idx="2907">
                  <c:v>4000.0000002123102</c:v>
                </c:pt>
                <c:pt idx="2908">
                  <c:v>4000.0000002010802</c:v>
                </c:pt>
                <c:pt idx="2909">
                  <c:v>4000.00000020378</c:v>
                </c:pt>
                <c:pt idx="2910">
                  <c:v>4000.0000002071702</c:v>
                </c:pt>
                <c:pt idx="2911">
                  <c:v>4000.0000002000602</c:v>
                </c:pt>
                <c:pt idx="2912">
                  <c:v>4000.00000021709</c:v>
                </c:pt>
                <c:pt idx="2913">
                  <c:v>4000.0000002021402</c:v>
                </c:pt>
                <c:pt idx="2914">
                  <c:v>4000.0000002013999</c:v>
                </c:pt>
                <c:pt idx="2915">
                  <c:v>4000.0000001992398</c:v>
                </c:pt>
                <c:pt idx="2916">
                  <c:v>4000.0000002070201</c:v>
                </c:pt>
                <c:pt idx="2917">
                  <c:v>4000.0000002296001</c:v>
                </c:pt>
                <c:pt idx="2918">
                  <c:v>4000.0000001929602</c:v>
                </c:pt>
                <c:pt idx="2919">
                  <c:v>4000.0000002266102</c:v>
                </c:pt>
                <c:pt idx="2920">
                  <c:v>4000.0000001881599</c:v>
                </c:pt>
                <c:pt idx="2921">
                  <c:v>4000.00000019346</c:v>
                </c:pt>
                <c:pt idx="2922">
                  <c:v>4000.00000021811</c:v>
                </c:pt>
                <c:pt idx="2923">
                  <c:v>4000.0000002028901</c:v>
                </c:pt>
                <c:pt idx="2924">
                  <c:v>4000.0000002101901</c:v>
                </c:pt>
                <c:pt idx="2925">
                  <c:v>4000.0000001938001</c:v>
                </c:pt>
                <c:pt idx="2926">
                  <c:v>4000.0000002199099</c:v>
                </c:pt>
                <c:pt idx="2927">
                  <c:v>4000.0000002049601</c:v>
                </c:pt>
                <c:pt idx="2928">
                  <c:v>4000.0000002046099</c:v>
                </c:pt>
                <c:pt idx="2929">
                  <c:v>4000.00000022327</c:v>
                </c:pt>
                <c:pt idx="2930">
                  <c:v>4000.0000001949102</c:v>
                </c:pt>
                <c:pt idx="2931">
                  <c:v>4000.0000002029201</c:v>
                </c:pt>
                <c:pt idx="2932">
                  <c:v>4000.0000002300799</c:v>
                </c:pt>
                <c:pt idx="2933">
                  <c:v>4000.0000001765302</c:v>
                </c:pt>
                <c:pt idx="2934">
                  <c:v>4000.00000021089</c:v>
                </c:pt>
                <c:pt idx="2935">
                  <c:v>4000.0000002045399</c:v>
                </c:pt>
                <c:pt idx="2936">
                  <c:v>4000.0000002053598</c:v>
                </c:pt>
                <c:pt idx="2937">
                  <c:v>4000.0000002098</c:v>
                </c:pt>
                <c:pt idx="2938">
                  <c:v>4000.0000002075499</c:v>
                </c:pt>
                <c:pt idx="2939">
                  <c:v>4000.0000001902099</c:v>
                </c:pt>
                <c:pt idx="2940">
                  <c:v>4000.0000002070801</c:v>
                </c:pt>
                <c:pt idx="2941">
                  <c:v>4000.0000002152801</c:v>
                </c:pt>
                <c:pt idx="2942">
                  <c:v>4000.0000001844301</c:v>
                </c:pt>
                <c:pt idx="2943">
                  <c:v>4000.0000002002498</c:v>
                </c:pt>
                <c:pt idx="2944">
                  <c:v>4000.0000002018801</c:v>
                </c:pt>
                <c:pt idx="2945">
                  <c:v>4000.0000002094798</c:v>
                </c:pt>
                <c:pt idx="2946">
                  <c:v>4000.00000022731</c:v>
                </c:pt>
                <c:pt idx="2947">
                  <c:v>4000.0000001907201</c:v>
                </c:pt>
                <c:pt idx="2948">
                  <c:v>4000.00000018423</c:v>
                </c:pt>
                <c:pt idx="2949">
                  <c:v>4000.0000002028901</c:v>
                </c:pt>
                <c:pt idx="2950">
                  <c:v>4000.00000020671</c:v>
                </c:pt>
                <c:pt idx="2951">
                  <c:v>4000.00000019964</c:v>
                </c:pt>
                <c:pt idx="2952">
                  <c:v>4000.0000002095999</c:v>
                </c:pt>
                <c:pt idx="2953">
                  <c:v>4000.00000019354</c:v>
                </c:pt>
                <c:pt idx="2954">
                  <c:v>4000.00000020163</c:v>
                </c:pt>
                <c:pt idx="2955">
                  <c:v>4000.0000001896501</c:v>
                </c:pt>
                <c:pt idx="2956">
                  <c:v>4000.0000002094298</c:v>
                </c:pt>
                <c:pt idx="2957">
                  <c:v>4000.00000023661</c:v>
                </c:pt>
                <c:pt idx="2958">
                  <c:v>4000.0000001756198</c:v>
                </c:pt>
                <c:pt idx="2959">
                  <c:v>4000.00000021387</c:v>
                </c:pt>
                <c:pt idx="2960">
                  <c:v>4000.0000001888202</c:v>
                </c:pt>
                <c:pt idx="2961">
                  <c:v>4000.0000001988401</c:v>
                </c:pt>
                <c:pt idx="2962">
                  <c:v>4000.00000019043</c:v>
                </c:pt>
                <c:pt idx="2963">
                  <c:v>4000.0000002214101</c:v>
                </c:pt>
                <c:pt idx="2964">
                  <c:v>4000.0000001900698</c:v>
                </c:pt>
                <c:pt idx="2965">
                  <c:v>4000.0000002179299</c:v>
                </c:pt>
                <c:pt idx="2966">
                  <c:v>4000.0000001915801</c:v>
                </c:pt>
                <c:pt idx="2967">
                  <c:v>4000.0000001870699</c:v>
                </c:pt>
                <c:pt idx="2968">
                  <c:v>4000.0000001890799</c:v>
                </c:pt>
                <c:pt idx="2969">
                  <c:v>4000.00000020066</c:v>
                </c:pt>
                <c:pt idx="2970">
                  <c:v>4000.0000002056299</c:v>
                </c:pt>
                <c:pt idx="2971">
                  <c:v>4000.0000001966901</c:v>
                </c:pt>
                <c:pt idx="2972">
                  <c:v>4000.00000017709</c:v>
                </c:pt>
                <c:pt idx="2973">
                  <c:v>4000.0000002096899</c:v>
                </c:pt>
                <c:pt idx="2974">
                  <c:v>4000.0000001938301</c:v>
                </c:pt>
                <c:pt idx="2975">
                  <c:v>4000.00000018642</c:v>
                </c:pt>
                <c:pt idx="2976">
                  <c:v>4000.0000002087399</c:v>
                </c:pt>
                <c:pt idx="2977">
                  <c:v>4000.0000001844801</c:v>
                </c:pt>
                <c:pt idx="2978">
                  <c:v>4000.0000002023098</c:v>
                </c:pt>
                <c:pt idx="2979">
                  <c:v>4000.0000001809299</c:v>
                </c:pt>
                <c:pt idx="2980">
                  <c:v>4000.0000001974699</c:v>
                </c:pt>
                <c:pt idx="2981">
                  <c:v>4000.00000019145</c:v>
                </c:pt>
                <c:pt idx="2982">
                  <c:v>4000.0000002122702</c:v>
                </c:pt>
                <c:pt idx="2983">
                  <c:v>4000.0000001665499</c:v>
                </c:pt>
                <c:pt idx="2984">
                  <c:v>4000.0000001974199</c:v>
                </c:pt>
                <c:pt idx="2985">
                  <c:v>4000.0000002064198</c:v>
                </c:pt>
                <c:pt idx="2986">
                  <c:v>4000.0000002021402</c:v>
                </c:pt>
                <c:pt idx="2987">
                  <c:v>4000.0000001987701</c:v>
                </c:pt>
                <c:pt idx="2988">
                  <c:v>4000.00000016066</c:v>
                </c:pt>
                <c:pt idx="2989">
                  <c:v>4000.00000018834</c:v>
                </c:pt>
                <c:pt idx="2990">
                  <c:v>4000.0000002050701</c:v>
                </c:pt>
                <c:pt idx="2991">
                  <c:v>4000.00000018318</c:v>
                </c:pt>
                <c:pt idx="2992">
                  <c:v>4000.00000020158</c:v>
                </c:pt>
                <c:pt idx="2993">
                  <c:v>4000.0000001933299</c:v>
                </c:pt>
                <c:pt idx="2994">
                  <c:v>4000.0000001773401</c:v>
                </c:pt>
                <c:pt idx="2995">
                  <c:v>4000.0000001838298</c:v>
                </c:pt>
                <c:pt idx="2996">
                  <c:v>4000.0000001937101</c:v>
                </c:pt>
                <c:pt idx="2997">
                  <c:v>4000.0000001762701</c:v>
                </c:pt>
                <c:pt idx="2998">
                  <c:v>4000.0000002023999</c:v>
                </c:pt>
                <c:pt idx="2999">
                  <c:v>4000.00000018429</c:v>
                </c:pt>
                <c:pt idx="3000">
                  <c:v>4000.00000019035</c:v>
                </c:pt>
                <c:pt idx="3001">
                  <c:v>4000.0000001696899</c:v>
                </c:pt>
                <c:pt idx="3002">
                  <c:v>4000.0000001957701</c:v>
                </c:pt>
                <c:pt idx="3003">
                  <c:v>4000.0000001881299</c:v>
                </c:pt>
                <c:pt idx="3004">
                  <c:v>4000.0000001809099</c:v>
                </c:pt>
                <c:pt idx="3005">
                  <c:v>4000.0000001896101</c:v>
                </c:pt>
                <c:pt idx="3006">
                  <c:v>4000.0000001844101</c:v>
                </c:pt>
                <c:pt idx="3007">
                  <c:v>4000.00000019039</c:v>
                </c:pt>
                <c:pt idx="3008">
                  <c:v>4000.0000001827302</c:v>
                </c:pt>
                <c:pt idx="3009">
                  <c:v>4000.0000001701301</c:v>
                </c:pt>
                <c:pt idx="3010">
                  <c:v>4000.0000001892299</c:v>
                </c:pt>
                <c:pt idx="3011">
                  <c:v>4000.0000001803201</c:v>
                </c:pt>
                <c:pt idx="3012">
                  <c:v>4000.0000001704998</c:v>
                </c:pt>
                <c:pt idx="3013">
                  <c:v>4000.0000001922899</c:v>
                </c:pt>
                <c:pt idx="3014">
                  <c:v>4000.0000001627</c:v>
                </c:pt>
                <c:pt idx="3015">
                  <c:v>4000.0000001834401</c:v>
                </c:pt>
                <c:pt idx="3016">
                  <c:v>4000.00000017094</c:v>
                </c:pt>
                <c:pt idx="3017">
                  <c:v>4000.0000001825701</c:v>
                </c:pt>
                <c:pt idx="3018">
                  <c:v>4000.0000001616399</c:v>
                </c:pt>
                <c:pt idx="3019">
                  <c:v>4000.0000001940002</c:v>
                </c:pt>
                <c:pt idx="3020">
                  <c:v>4000.0000001735898</c:v>
                </c:pt>
                <c:pt idx="3021">
                  <c:v>4000.0000001951898</c:v>
                </c:pt>
                <c:pt idx="3022">
                  <c:v>4000.0000001633098</c:v>
                </c:pt>
                <c:pt idx="3023">
                  <c:v>4000.0000001717099</c:v>
                </c:pt>
                <c:pt idx="3024">
                  <c:v>4000.0000001880999</c:v>
                </c:pt>
                <c:pt idx="3025">
                  <c:v>4000.0000001664998</c:v>
                </c:pt>
                <c:pt idx="3026">
                  <c:v>4000.0000001784801</c:v>
                </c:pt>
                <c:pt idx="3027">
                  <c:v>4000.0000001818998</c:v>
                </c:pt>
                <c:pt idx="3028">
                  <c:v>4000.0000001696199</c:v>
                </c:pt>
                <c:pt idx="3029">
                  <c:v>4000.00000017498</c:v>
                </c:pt>
                <c:pt idx="3030">
                  <c:v>4000.0000001686799</c:v>
                </c:pt>
                <c:pt idx="3031">
                  <c:v>4000.0000001778599</c:v>
                </c:pt>
                <c:pt idx="3032">
                  <c:v>4000.00000016697</c:v>
                </c:pt>
                <c:pt idx="3033">
                  <c:v>4000.0000001656699</c:v>
                </c:pt>
                <c:pt idx="3034">
                  <c:v>4000.0000001753301</c:v>
                </c:pt>
                <c:pt idx="3035">
                  <c:v>4000.0000001772901</c:v>
                </c:pt>
                <c:pt idx="3036">
                  <c:v>4000.0000001752501</c:v>
                </c:pt>
                <c:pt idx="3037">
                  <c:v>4000.00000016074</c:v>
                </c:pt>
                <c:pt idx="3038">
                  <c:v>4000.0000001592198</c:v>
                </c:pt>
                <c:pt idx="3039">
                  <c:v>4000.00000016377</c:v>
                </c:pt>
                <c:pt idx="3040">
                  <c:v>4000.0000001725398</c:v>
                </c:pt>
                <c:pt idx="3041">
                  <c:v>4000.00000016166</c:v>
                </c:pt>
                <c:pt idx="3042">
                  <c:v>4000.0000001779699</c:v>
                </c:pt>
                <c:pt idx="3043">
                  <c:v>4000.0000001635999</c:v>
                </c:pt>
                <c:pt idx="3044">
                  <c:v>4000.00000017107</c:v>
                </c:pt>
                <c:pt idx="3045">
                  <c:v>4000.0000001675799</c:v>
                </c:pt>
                <c:pt idx="3046">
                  <c:v>4000.0000001629201</c:v>
                </c:pt>
                <c:pt idx="3047">
                  <c:v>4000.0000001653498</c:v>
                </c:pt>
                <c:pt idx="3048">
                  <c:v>4000.0000001655499</c:v>
                </c:pt>
                <c:pt idx="3049">
                  <c:v>4000.0000001632602</c:v>
                </c:pt>
                <c:pt idx="3050">
                  <c:v>4000.0000001646099</c:v>
                </c:pt>
                <c:pt idx="3051">
                  <c:v>4000.00000014643</c:v>
                </c:pt>
                <c:pt idx="3052">
                  <c:v>4000.0000001650801</c:v>
                </c:pt>
                <c:pt idx="3053">
                  <c:v>4000.0000001548101</c:v>
                </c:pt>
                <c:pt idx="3054">
                  <c:v>4000.0000001603498</c:v>
                </c:pt>
                <c:pt idx="3055">
                  <c:v>4000.0000001645999</c:v>
                </c:pt>
                <c:pt idx="3056">
                  <c:v>4000.00000016374</c:v>
                </c:pt>
                <c:pt idx="3057">
                  <c:v>4000.0000001609901</c:v>
                </c:pt>
                <c:pt idx="3058">
                  <c:v>4000.0000001682401</c:v>
                </c:pt>
                <c:pt idx="3059">
                  <c:v>4000.00000014433</c:v>
                </c:pt>
                <c:pt idx="3060">
                  <c:v>4000.0000001622702</c:v>
                </c:pt>
                <c:pt idx="3061">
                  <c:v>4000.0000001448698</c:v>
                </c:pt>
                <c:pt idx="3062">
                  <c:v>4000.0000001916001</c:v>
                </c:pt>
                <c:pt idx="3063">
                  <c:v>4000.0000001478902</c:v>
                </c:pt>
                <c:pt idx="3064">
                  <c:v>4000.0000001475701</c:v>
                </c:pt>
                <c:pt idx="3065">
                  <c:v>4000.00000014242</c:v>
                </c:pt>
                <c:pt idx="3066">
                  <c:v>4000.0000001677399</c:v>
                </c:pt>
                <c:pt idx="3067">
                  <c:v>4000.00000016587</c:v>
                </c:pt>
                <c:pt idx="3068">
                  <c:v>4000.0000001521298</c:v>
                </c:pt>
                <c:pt idx="3069">
                  <c:v>4000.00000012484</c:v>
                </c:pt>
                <c:pt idx="3070">
                  <c:v>4000.0000001660401</c:v>
                </c:pt>
                <c:pt idx="3071">
                  <c:v>4000.0000001578601</c:v>
                </c:pt>
                <c:pt idx="3072">
                  <c:v>4000.0000001549201</c:v>
                </c:pt>
                <c:pt idx="3073">
                  <c:v>4000.0000001492499</c:v>
                </c:pt>
                <c:pt idx="3074">
                  <c:v>4000.0000001338999</c:v>
                </c:pt>
                <c:pt idx="3075">
                  <c:v>4000.0000001579301</c:v>
                </c:pt>
                <c:pt idx="3076">
                  <c:v>4000.0000001411199</c:v>
                </c:pt>
                <c:pt idx="3077">
                  <c:v>4000.00000015862</c:v>
                </c:pt>
                <c:pt idx="3078">
                  <c:v>4000.0000001643798</c:v>
                </c:pt>
                <c:pt idx="3079">
                  <c:v>4000.0000001380699</c:v>
                </c:pt>
                <c:pt idx="3080">
                  <c:v>4000.0000001406302</c:v>
                </c:pt>
                <c:pt idx="3081">
                  <c:v>4000.0000001421199</c:v>
                </c:pt>
                <c:pt idx="3082">
                  <c:v>4000.0000001489698</c:v>
                </c:pt>
                <c:pt idx="3083">
                  <c:v>4000.00000014225</c:v>
                </c:pt>
                <c:pt idx="3084">
                  <c:v>4000.0000001385401</c:v>
                </c:pt>
                <c:pt idx="3085">
                  <c:v>4000.0000001554999</c:v>
                </c:pt>
                <c:pt idx="3086">
                  <c:v>4000.0000001468102</c:v>
                </c:pt>
                <c:pt idx="3087">
                  <c:v>4000.00000014638</c:v>
                </c:pt>
                <c:pt idx="3088">
                  <c:v>4000.00000012596</c:v>
                </c:pt>
                <c:pt idx="3089">
                  <c:v>4000.0000001460799</c:v>
                </c:pt>
                <c:pt idx="3090">
                  <c:v>4000.0000001396502</c:v>
                </c:pt>
                <c:pt idx="3091">
                  <c:v>4000.00000014025</c:v>
                </c:pt>
                <c:pt idx="3092">
                  <c:v>4000.0000001401199</c:v>
                </c:pt>
                <c:pt idx="3093">
                  <c:v>4000.0000001512599</c:v>
                </c:pt>
                <c:pt idx="3094">
                  <c:v>4000.0000001344201</c:v>
                </c:pt>
                <c:pt idx="3095">
                  <c:v>4000.0000001334201</c:v>
                </c:pt>
                <c:pt idx="3096">
                  <c:v>4000.0000001453</c:v>
                </c:pt>
                <c:pt idx="3097">
                  <c:v>4000.0000001420499</c:v>
                </c:pt>
                <c:pt idx="3098">
                  <c:v>4000.0000001548201</c:v>
                </c:pt>
                <c:pt idx="3099">
                  <c:v>4000.0000001049798</c:v>
                </c:pt>
                <c:pt idx="3100">
                  <c:v>4000.0000001737399</c:v>
                </c:pt>
                <c:pt idx="3101">
                  <c:v>4000.0000001051799</c:v>
                </c:pt>
                <c:pt idx="3102">
                  <c:v>4000.0000001379899</c:v>
                </c:pt>
                <c:pt idx="3103">
                  <c:v>4000.0000001282501</c:v>
                </c:pt>
                <c:pt idx="3104">
                  <c:v>4000.0000001496401</c:v>
                </c:pt>
                <c:pt idx="3105">
                  <c:v>4000.0000001388598</c:v>
                </c:pt>
                <c:pt idx="3106">
                  <c:v>4000.0000001215399</c:v>
                </c:pt>
                <c:pt idx="3107">
                  <c:v>4000.0000001252502</c:v>
                </c:pt>
                <c:pt idx="3108">
                  <c:v>4000.00000014241</c:v>
                </c:pt>
                <c:pt idx="3109">
                  <c:v>4000.0000001183398</c:v>
                </c:pt>
                <c:pt idx="3110">
                  <c:v>4000.0000001428102</c:v>
                </c:pt>
                <c:pt idx="3111">
                  <c:v>4000.0000001392</c:v>
                </c:pt>
                <c:pt idx="3112">
                  <c:v>4000.0000001128601</c:v>
                </c:pt>
                <c:pt idx="3113">
                  <c:v>4000.0000001419698</c:v>
                </c:pt>
                <c:pt idx="3114">
                  <c:v>4000.0000001154499</c:v>
                </c:pt>
                <c:pt idx="3115">
                  <c:v>4000.0000001519302</c:v>
                </c:pt>
                <c:pt idx="3116">
                  <c:v>4000.0000001183398</c:v>
                </c:pt>
                <c:pt idx="3117">
                  <c:v>4000.0000001353201</c:v>
                </c:pt>
                <c:pt idx="3118">
                  <c:v>4000.0000001174999</c:v>
                </c:pt>
                <c:pt idx="3119">
                  <c:v>4000.00000013508</c:v>
                </c:pt>
                <c:pt idx="3120">
                  <c:v>4000.0000001129602</c:v>
                </c:pt>
                <c:pt idx="3121">
                  <c:v>4000.00000012495</c:v>
                </c:pt>
                <c:pt idx="3122">
                  <c:v>4000.00000014136</c:v>
                </c:pt>
                <c:pt idx="3123">
                  <c:v>4000.0000001148901</c:v>
                </c:pt>
                <c:pt idx="3124">
                  <c:v>4000.0000001103499</c:v>
                </c:pt>
                <c:pt idx="3125">
                  <c:v>4000.0000001379599</c:v>
                </c:pt>
                <c:pt idx="3126">
                  <c:v>4000.0000001210501</c:v>
                </c:pt>
                <c:pt idx="3127">
                  <c:v>4000.0000001280901</c:v>
                </c:pt>
                <c:pt idx="3128">
                  <c:v>4000.0000001158101</c:v>
                </c:pt>
                <c:pt idx="3129">
                  <c:v>4000.0000001118001</c:v>
                </c:pt>
                <c:pt idx="3130">
                  <c:v>4000.00000014853</c:v>
                </c:pt>
                <c:pt idx="3131">
                  <c:v>4000.0000000992</c:v>
                </c:pt>
                <c:pt idx="3132">
                  <c:v>4000.0000001153498</c:v>
                </c:pt>
                <c:pt idx="3133">
                  <c:v>4000.0000001315302</c:v>
                </c:pt>
                <c:pt idx="3134">
                  <c:v>4000.00000011459</c:v>
                </c:pt>
                <c:pt idx="3135">
                  <c:v>4000.0000001283001</c:v>
                </c:pt>
                <c:pt idx="3136">
                  <c:v>4000.0000001146</c:v>
                </c:pt>
                <c:pt idx="3137">
                  <c:v>4000.00000011578</c:v>
                </c:pt>
                <c:pt idx="3138">
                  <c:v>4000.0000001210101</c:v>
                </c:pt>
                <c:pt idx="3139">
                  <c:v>4000.00000010345</c:v>
                </c:pt>
                <c:pt idx="3140">
                  <c:v>4000.0000001234198</c:v>
                </c:pt>
                <c:pt idx="3141">
                  <c:v>4000.0000001063499</c:v>
                </c:pt>
                <c:pt idx="3142">
                  <c:v>4000.0000001110402</c:v>
                </c:pt>
                <c:pt idx="3143">
                  <c:v>4000.0000001123699</c:v>
                </c:pt>
                <c:pt idx="3144">
                  <c:v>4000.00000010752</c:v>
                </c:pt>
                <c:pt idx="3145">
                  <c:v>4000.0000001369099</c:v>
                </c:pt>
                <c:pt idx="3146">
                  <c:v>4000.0000001031899</c:v>
                </c:pt>
                <c:pt idx="3147">
                  <c:v>4000.0000001162398</c:v>
                </c:pt>
                <c:pt idx="3148">
                  <c:v>4000.0000001006101</c:v>
                </c:pt>
                <c:pt idx="3149">
                  <c:v>4000.00000011261</c:v>
                </c:pt>
                <c:pt idx="3150">
                  <c:v>4000.0000001093899</c:v>
                </c:pt>
                <c:pt idx="3151">
                  <c:v>4000.00000012187</c:v>
                </c:pt>
                <c:pt idx="3152">
                  <c:v>4000.0000001194699</c:v>
                </c:pt>
                <c:pt idx="3153">
                  <c:v>4000.0000000965601</c:v>
                </c:pt>
                <c:pt idx="3154">
                  <c:v>4000.0000001071999</c:v>
                </c:pt>
                <c:pt idx="3155">
                  <c:v>4000.0000000987902</c:v>
                </c:pt>
                <c:pt idx="3156">
                  <c:v>4000.0000001161402</c:v>
                </c:pt>
                <c:pt idx="3157">
                  <c:v>4000.0000001071999</c:v>
                </c:pt>
                <c:pt idx="3158">
                  <c:v>4000.0000001130702</c:v>
                </c:pt>
                <c:pt idx="3159">
                  <c:v>4000.0000001066901</c:v>
                </c:pt>
                <c:pt idx="3160">
                  <c:v>4000.0000000857799</c:v>
                </c:pt>
                <c:pt idx="3161">
                  <c:v>4000.0000001079402</c:v>
                </c:pt>
                <c:pt idx="3162">
                  <c:v>4000.0000001190901</c:v>
                </c:pt>
                <c:pt idx="3163">
                  <c:v>4000.0000000969999</c:v>
                </c:pt>
                <c:pt idx="3164">
                  <c:v>4000.0000001088802</c:v>
                </c:pt>
                <c:pt idx="3165">
                  <c:v>4000.0000001039898</c:v>
                </c:pt>
                <c:pt idx="3166">
                  <c:v>4000.0000001029498</c:v>
                </c:pt>
                <c:pt idx="3167">
                  <c:v>4000.0000001163498</c:v>
                </c:pt>
                <c:pt idx="3168">
                  <c:v>4000.0000001050198</c:v>
                </c:pt>
                <c:pt idx="3169">
                  <c:v>4000.0000000872701</c:v>
                </c:pt>
                <c:pt idx="3170">
                  <c:v>4000.00000010444</c:v>
                </c:pt>
                <c:pt idx="3171">
                  <c:v>4000.0000001020599</c:v>
                </c:pt>
                <c:pt idx="3172">
                  <c:v>4000.0000000837699</c:v>
                </c:pt>
                <c:pt idx="3173">
                  <c:v>4000.00000011356</c:v>
                </c:pt>
                <c:pt idx="3174">
                  <c:v>4000.0000000896098</c:v>
                </c:pt>
                <c:pt idx="3175">
                  <c:v>4000.0000001098701</c:v>
                </c:pt>
                <c:pt idx="3176">
                  <c:v>4000.0000000994901</c:v>
                </c:pt>
                <c:pt idx="3177">
                  <c:v>4000.0000000966502</c:v>
                </c:pt>
                <c:pt idx="3178">
                  <c:v>4000.0000000874202</c:v>
                </c:pt>
                <c:pt idx="3179">
                  <c:v>4000.0000001006101</c:v>
                </c:pt>
                <c:pt idx="3180">
                  <c:v>4000.0000000908199</c:v>
                </c:pt>
                <c:pt idx="3181">
                  <c:v>4000.0000000986802</c:v>
                </c:pt>
                <c:pt idx="3182">
                  <c:v>4000.0000000755399</c:v>
                </c:pt>
                <c:pt idx="3183">
                  <c:v>4000.0000001207</c:v>
                </c:pt>
                <c:pt idx="3184">
                  <c:v>4000.00000008705</c:v>
                </c:pt>
                <c:pt idx="3185">
                  <c:v>4000.0000001057501</c:v>
                </c:pt>
                <c:pt idx="3186">
                  <c:v>4000.00000008495</c:v>
                </c:pt>
                <c:pt idx="3187">
                  <c:v>4000.0000000906098</c:v>
                </c:pt>
                <c:pt idx="3188">
                  <c:v>4000.0000001009298</c:v>
                </c:pt>
                <c:pt idx="3189">
                  <c:v>4000.0000000661998</c:v>
                </c:pt>
                <c:pt idx="3190">
                  <c:v>4000.0000000980999</c:v>
                </c:pt>
                <c:pt idx="3191">
                  <c:v>4000.0000001050698</c:v>
                </c:pt>
                <c:pt idx="3192">
                  <c:v>4000.00000008187</c:v>
                </c:pt>
                <c:pt idx="3193">
                  <c:v>4000.0000000913601</c:v>
                </c:pt>
                <c:pt idx="3194">
                  <c:v>4000.0000000945101</c:v>
                </c:pt>
                <c:pt idx="3195">
                  <c:v>4000.0000000763598</c:v>
                </c:pt>
                <c:pt idx="3196">
                  <c:v>4000.0000001030699</c:v>
                </c:pt>
                <c:pt idx="3197">
                  <c:v>4000.0000000793102</c:v>
                </c:pt>
                <c:pt idx="3198">
                  <c:v>4000.0000000932</c:v>
                </c:pt>
                <c:pt idx="3199">
                  <c:v>4000.0000000876998</c:v>
                </c:pt>
                <c:pt idx="3200">
                  <c:v>4000.00000008695</c:v>
                </c:pt>
                <c:pt idx="3201">
                  <c:v>4000.0000000790501</c:v>
                </c:pt>
                <c:pt idx="3202">
                  <c:v>4000.0000000924101</c:v>
                </c:pt>
                <c:pt idx="3203">
                  <c:v>4000.0000000842501</c:v>
                </c:pt>
                <c:pt idx="3204">
                  <c:v>4000.0000001091198</c:v>
                </c:pt>
                <c:pt idx="3205">
                  <c:v>4000.0000000672599</c:v>
                </c:pt>
                <c:pt idx="3206">
                  <c:v>4000.0000000840801</c:v>
                </c:pt>
                <c:pt idx="3207">
                  <c:v>4000.0000000741002</c:v>
                </c:pt>
                <c:pt idx="3208">
                  <c:v>4000.0000000908999</c:v>
                </c:pt>
                <c:pt idx="3209">
                  <c:v>4000.0000000916002</c:v>
                </c:pt>
                <c:pt idx="3210">
                  <c:v>4000.0000000717901</c:v>
                </c:pt>
                <c:pt idx="3211">
                  <c:v>4000.00000009828</c:v>
                </c:pt>
                <c:pt idx="3212">
                  <c:v>4000.0000000668801</c:v>
                </c:pt>
                <c:pt idx="3213">
                  <c:v>4000.0000000827499</c:v>
                </c:pt>
                <c:pt idx="3214">
                  <c:v>4000.00000008492</c:v>
                </c:pt>
                <c:pt idx="3215">
                  <c:v>4000.0000000649702</c:v>
                </c:pt>
                <c:pt idx="3216">
                  <c:v>4000.0000000937898</c:v>
                </c:pt>
                <c:pt idx="3217">
                  <c:v>4000.0000000811501</c:v>
                </c:pt>
                <c:pt idx="3218">
                  <c:v>4000.0000000724399</c:v>
                </c:pt>
                <c:pt idx="3219">
                  <c:v>4000.0000000714799</c:v>
                </c:pt>
                <c:pt idx="3220">
                  <c:v>4000.0000000868399</c:v>
                </c:pt>
                <c:pt idx="3221">
                  <c:v>4000.0000000713999</c:v>
                </c:pt>
                <c:pt idx="3222">
                  <c:v>4000.0000000908699</c:v>
                </c:pt>
                <c:pt idx="3223">
                  <c:v>4000.0000000814198</c:v>
                </c:pt>
                <c:pt idx="3224">
                  <c:v>4000.0000000745599</c:v>
                </c:pt>
                <c:pt idx="3225">
                  <c:v>4000.0000000863101</c:v>
                </c:pt>
                <c:pt idx="3226">
                  <c:v>4000.0000000754999</c:v>
                </c:pt>
                <c:pt idx="3227">
                  <c:v>4000.0000000566401</c:v>
                </c:pt>
                <c:pt idx="3228">
                  <c:v>4000.00000008697</c:v>
                </c:pt>
                <c:pt idx="3229">
                  <c:v>4000.0000000672098</c:v>
                </c:pt>
                <c:pt idx="3230">
                  <c:v>4000.00000007374</c:v>
                </c:pt>
                <c:pt idx="3231">
                  <c:v>4000.0000000678001</c:v>
                </c:pt>
                <c:pt idx="3232">
                  <c:v>4000.0000000907498</c:v>
                </c:pt>
                <c:pt idx="3233">
                  <c:v>4000.0000000682599</c:v>
                </c:pt>
                <c:pt idx="3234">
                  <c:v>4000.0000000815198</c:v>
                </c:pt>
                <c:pt idx="3235">
                  <c:v>4000.0000000596701</c:v>
                </c:pt>
                <c:pt idx="3236">
                  <c:v>4000.0000000701398</c:v>
                </c:pt>
                <c:pt idx="3237">
                  <c:v>4000.00000009923</c:v>
                </c:pt>
                <c:pt idx="3238">
                  <c:v>4000.0000000488199</c:v>
                </c:pt>
                <c:pt idx="3239">
                  <c:v>4000.0000000710502</c:v>
                </c:pt>
                <c:pt idx="3240">
                  <c:v>4000.00000008392</c:v>
                </c:pt>
                <c:pt idx="3241">
                  <c:v>4000.0000000493201</c:v>
                </c:pt>
                <c:pt idx="3242">
                  <c:v>4000.0000000906298</c:v>
                </c:pt>
                <c:pt idx="3243">
                  <c:v>4000.0000000698501</c:v>
                </c:pt>
                <c:pt idx="3244">
                  <c:v>4000.0000000478499</c:v>
                </c:pt>
                <c:pt idx="3245">
                  <c:v>4000.0000000683199</c:v>
                </c:pt>
                <c:pt idx="3246">
                  <c:v>4000.00000006439</c:v>
                </c:pt>
                <c:pt idx="3247">
                  <c:v>4000.0000000807099</c:v>
                </c:pt>
                <c:pt idx="3248">
                  <c:v>4000.0000000557502</c:v>
                </c:pt>
                <c:pt idx="3249">
                  <c:v>4000.0000000734199</c:v>
                </c:pt>
                <c:pt idx="3250">
                  <c:v>4000.0000000679202</c:v>
                </c:pt>
                <c:pt idx="3251">
                  <c:v>4000.00000006962</c:v>
                </c:pt>
                <c:pt idx="3252">
                  <c:v>4000.0000000581999</c:v>
                </c:pt>
                <c:pt idx="3253">
                  <c:v>4000.0000000816299</c:v>
                </c:pt>
                <c:pt idx="3254">
                  <c:v>4000.0000000445998</c:v>
                </c:pt>
                <c:pt idx="3255">
                  <c:v>4000.0000000680202</c:v>
                </c:pt>
                <c:pt idx="3256">
                  <c:v>4000.0000000824598</c:v>
                </c:pt>
                <c:pt idx="3257">
                  <c:v>4000.0000000616401</c:v>
                </c:pt>
                <c:pt idx="3258">
                  <c:v>4000.00000004401</c:v>
                </c:pt>
                <c:pt idx="3259">
                  <c:v>4000.0000000793798</c:v>
                </c:pt>
                <c:pt idx="3260">
                  <c:v>4000.0000000507898</c:v>
                </c:pt>
                <c:pt idx="3261">
                  <c:v>4000.0000000611899</c:v>
                </c:pt>
                <c:pt idx="3262">
                  <c:v>4000.0000000667501</c:v>
                </c:pt>
                <c:pt idx="3263">
                  <c:v>4000.00000006237</c:v>
                </c:pt>
                <c:pt idx="3264">
                  <c:v>4000.0000000597402</c:v>
                </c:pt>
                <c:pt idx="3265">
                  <c:v>4000.0000000580199</c:v>
                </c:pt>
                <c:pt idx="3266">
                  <c:v>4000.0000000618402</c:v>
                </c:pt>
                <c:pt idx="3267">
                  <c:v>4000.0000000626501</c:v>
                </c:pt>
                <c:pt idx="3268">
                  <c:v>4000.0000000551399</c:v>
                </c:pt>
                <c:pt idx="3269">
                  <c:v>4000.0000000566401</c:v>
                </c:pt>
                <c:pt idx="3270">
                  <c:v>4000.0000000610498</c:v>
                </c:pt>
                <c:pt idx="3271">
                  <c:v>4000.0000000670302</c:v>
                </c:pt>
                <c:pt idx="3272">
                  <c:v>4000.0000000590799</c:v>
                </c:pt>
                <c:pt idx="3273">
                  <c:v>4000.0000000682999</c:v>
                </c:pt>
                <c:pt idx="3274">
                  <c:v>4000.00000004822</c:v>
                </c:pt>
                <c:pt idx="3275">
                  <c:v>4000.00000006038</c:v>
                </c:pt>
                <c:pt idx="3276">
                  <c:v>4000.0000000474702</c:v>
                </c:pt>
                <c:pt idx="3277">
                  <c:v>4000.0000000567502</c:v>
                </c:pt>
                <c:pt idx="3278">
                  <c:v>4000.0000000546302</c:v>
                </c:pt>
                <c:pt idx="3279">
                  <c:v>4000.0000000692098</c:v>
                </c:pt>
                <c:pt idx="3280">
                  <c:v>4000.0000000453801</c:v>
                </c:pt>
                <c:pt idx="3281">
                  <c:v>4000.0000000610898</c:v>
                </c:pt>
                <c:pt idx="3282">
                  <c:v>4000.0000000546702</c:v>
                </c:pt>
                <c:pt idx="3283">
                  <c:v>4000.0000000537998</c:v>
                </c:pt>
                <c:pt idx="3284">
                  <c:v>4000.0000000608602</c:v>
                </c:pt>
                <c:pt idx="3285">
                  <c:v>4000.0000000401001</c:v>
                </c:pt>
                <c:pt idx="3286">
                  <c:v>4000.0000000739201</c:v>
                </c:pt>
                <c:pt idx="3287">
                  <c:v>4000.00000004306</c:v>
                </c:pt>
                <c:pt idx="3288">
                  <c:v>4000.0000000674199</c:v>
                </c:pt>
                <c:pt idx="3289">
                  <c:v>4000.0000000426098</c:v>
                </c:pt>
                <c:pt idx="3290">
                  <c:v>4000.0000000431501</c:v>
                </c:pt>
                <c:pt idx="3291">
                  <c:v>4000.00000006038</c:v>
                </c:pt>
                <c:pt idx="3292">
                  <c:v>4000.0000000533</c:v>
                </c:pt>
                <c:pt idx="3293">
                  <c:v>4000.0000000627101</c:v>
                </c:pt>
                <c:pt idx="3294">
                  <c:v>4000.00000004801</c:v>
                </c:pt>
                <c:pt idx="3295">
                  <c:v>4000.0000000442001</c:v>
                </c:pt>
                <c:pt idx="3296">
                  <c:v>4000.00000005016</c:v>
                </c:pt>
                <c:pt idx="3297">
                  <c:v>4000.0000000367299</c:v>
                </c:pt>
                <c:pt idx="3298">
                  <c:v>4000.0000000721702</c:v>
                </c:pt>
                <c:pt idx="3299">
                  <c:v>4000.0000000590499</c:v>
                </c:pt>
                <c:pt idx="3300">
                  <c:v>4000.0000000170298</c:v>
                </c:pt>
                <c:pt idx="3301">
                  <c:v>4000.0000000656601</c:v>
                </c:pt>
                <c:pt idx="3302">
                  <c:v>4000.0000000454602</c:v>
                </c:pt>
                <c:pt idx="3303">
                  <c:v>4000.0000000518398</c:v>
                </c:pt>
                <c:pt idx="3304">
                  <c:v>4000.0000000376899</c:v>
                </c:pt>
                <c:pt idx="3305">
                  <c:v>4000.0000000700502</c:v>
                </c:pt>
                <c:pt idx="3306">
                  <c:v>4000.0000000299601</c:v>
                </c:pt>
                <c:pt idx="3307">
                  <c:v>4000.0000000477899</c:v>
                </c:pt>
                <c:pt idx="3308">
                  <c:v>4000.00000005024</c:v>
                </c:pt>
                <c:pt idx="3309">
                  <c:v>4000.0000000597202</c:v>
                </c:pt>
                <c:pt idx="3310">
                  <c:v>4000.0000000289601</c:v>
                </c:pt>
                <c:pt idx="3311">
                  <c:v>4000.0000000484702</c:v>
                </c:pt>
                <c:pt idx="3312">
                  <c:v>4000.0000000444602</c:v>
                </c:pt>
                <c:pt idx="3313">
                  <c:v>4000.0000000346599</c:v>
                </c:pt>
                <c:pt idx="3314">
                  <c:v>4000.0000000852401</c:v>
                </c:pt>
                <c:pt idx="3315">
                  <c:v>4000.0000000197301</c:v>
                </c:pt>
                <c:pt idx="3316">
                  <c:v>4000.0000000535701</c:v>
                </c:pt>
                <c:pt idx="3317">
                  <c:v>4000.00000005739</c:v>
                </c:pt>
                <c:pt idx="3318">
                  <c:v>4000.0000000251898</c:v>
                </c:pt>
                <c:pt idx="3319">
                  <c:v>4000.00000007171</c:v>
                </c:pt>
                <c:pt idx="3320">
                  <c:v>4000.0000000239702</c:v>
                </c:pt>
                <c:pt idx="3321">
                  <c:v>4000.0000000441601</c:v>
                </c:pt>
                <c:pt idx="3322">
                  <c:v>4000.0000000464802</c:v>
                </c:pt>
                <c:pt idx="3323">
                  <c:v>4000.0000000401201</c:v>
                </c:pt>
                <c:pt idx="3324">
                  <c:v>4000.00000003994</c:v>
                </c:pt>
                <c:pt idx="3325">
                  <c:v>4000.0000000431901</c:v>
                </c:pt>
                <c:pt idx="3326">
                  <c:v>4000.0000000376799</c:v>
                </c:pt>
                <c:pt idx="3327">
                  <c:v>4000.0000000469599</c:v>
                </c:pt>
                <c:pt idx="3328">
                  <c:v>4000.0000000313598</c:v>
                </c:pt>
                <c:pt idx="3329">
                  <c:v>4000.0000000584901</c:v>
                </c:pt>
                <c:pt idx="3330">
                  <c:v>4000.00000004194</c:v>
                </c:pt>
                <c:pt idx="3331">
                  <c:v>4000.00000003386</c:v>
                </c:pt>
                <c:pt idx="3332">
                  <c:v>4000.0000000412201</c:v>
                </c:pt>
                <c:pt idx="3333">
                  <c:v>4000.00000004499</c:v>
                </c:pt>
                <c:pt idx="3334">
                  <c:v>4000.0000000476998</c:v>
                </c:pt>
                <c:pt idx="3335">
                  <c:v>4000.0000000322998</c:v>
                </c:pt>
                <c:pt idx="3336">
                  <c:v>4000.0000000576101</c:v>
                </c:pt>
                <c:pt idx="3337">
                  <c:v>4000.0000000268301</c:v>
                </c:pt>
                <c:pt idx="3338">
                  <c:v>4000.0000000370401</c:v>
                </c:pt>
                <c:pt idx="3339">
                  <c:v>4000.0000000350301</c:v>
                </c:pt>
                <c:pt idx="3340">
                  <c:v>4000.0000000638302</c:v>
                </c:pt>
                <c:pt idx="3341">
                  <c:v>4000.0000000360801</c:v>
                </c:pt>
                <c:pt idx="3342">
                  <c:v>4000.0000000261998</c:v>
                </c:pt>
                <c:pt idx="3343">
                  <c:v>4000.0000000434502</c:v>
                </c:pt>
                <c:pt idx="3344">
                  <c:v>4000.0000000488599</c:v>
                </c:pt>
                <c:pt idx="3345">
                  <c:v>4000.0000000329701</c:v>
                </c:pt>
                <c:pt idx="3346">
                  <c:v>4000.0000000361201</c:v>
                </c:pt>
                <c:pt idx="3347">
                  <c:v>4000.00000002457</c:v>
                </c:pt>
                <c:pt idx="3348">
                  <c:v>4000.0000000478199</c:v>
                </c:pt>
                <c:pt idx="3349">
                  <c:v>4000.00000003796</c:v>
                </c:pt>
                <c:pt idx="3350">
                  <c:v>4000.0000000407099</c:v>
                </c:pt>
                <c:pt idx="3351">
                  <c:v>4000.00000002562</c:v>
                </c:pt>
                <c:pt idx="3352">
                  <c:v>4000.0000000423502</c:v>
                </c:pt>
                <c:pt idx="3353">
                  <c:v>4000.0000000322698</c:v>
                </c:pt>
                <c:pt idx="3354">
                  <c:v>4000.0000000281302</c:v>
                </c:pt>
                <c:pt idx="3355">
                  <c:v>4000.0000000418599</c:v>
                </c:pt>
                <c:pt idx="3356">
                  <c:v>4000.0000000438799</c:v>
                </c:pt>
                <c:pt idx="3357">
                  <c:v>4000.0000000411701</c:v>
                </c:pt>
                <c:pt idx="3358">
                  <c:v>4000.0000000252498</c:v>
                </c:pt>
                <c:pt idx="3359">
                  <c:v>4000.0000000354398</c:v>
                </c:pt>
                <c:pt idx="3360">
                  <c:v>4000.0000000527298</c:v>
                </c:pt>
                <c:pt idx="3361">
                  <c:v>4000.0000000229502</c:v>
                </c:pt>
                <c:pt idx="3362">
                  <c:v>4000.0000000269201</c:v>
                </c:pt>
                <c:pt idx="3363">
                  <c:v>4000.00000003796</c:v>
                </c:pt>
                <c:pt idx="3364">
                  <c:v>4000.00000003785</c:v>
                </c:pt>
                <c:pt idx="3365">
                  <c:v>4000.0000000283098</c:v>
                </c:pt>
                <c:pt idx="3366">
                  <c:v>4000.0000000405298</c:v>
                </c:pt>
                <c:pt idx="3367">
                  <c:v>4000.0000000243899</c:v>
                </c:pt>
                <c:pt idx="3368">
                  <c:v>4000.0000000412601</c:v>
                </c:pt>
                <c:pt idx="3369">
                  <c:v>4000.0000000290602</c:v>
                </c:pt>
                <c:pt idx="3370">
                  <c:v>4000.0000000157902</c:v>
                </c:pt>
                <c:pt idx="3371">
                  <c:v>4000.0000000528598</c:v>
                </c:pt>
                <c:pt idx="3372">
                  <c:v>4000.00000002161</c:v>
                </c:pt>
                <c:pt idx="3373">
                  <c:v>4000.0000000312298</c:v>
                </c:pt>
                <c:pt idx="3374">
                  <c:v>4000.0000000322698</c:v>
                </c:pt>
                <c:pt idx="3375">
                  <c:v>4000.0000000254799</c:v>
                </c:pt>
                <c:pt idx="3376">
                  <c:v>4000.0000000529599</c:v>
                </c:pt>
                <c:pt idx="3377">
                  <c:v>4000.0000000171899</c:v>
                </c:pt>
                <c:pt idx="3378">
                  <c:v>4000.0000000355499</c:v>
                </c:pt>
                <c:pt idx="3379">
                  <c:v>4000.0000000237101</c:v>
                </c:pt>
                <c:pt idx="3380">
                  <c:v>4000.00000003484</c:v>
                </c:pt>
                <c:pt idx="3381">
                  <c:v>4000.0000000303298</c:v>
                </c:pt>
                <c:pt idx="3382">
                  <c:v>4000.0000000253499</c:v>
                </c:pt>
                <c:pt idx="3383">
                  <c:v>4000.0000000314199</c:v>
                </c:pt>
                <c:pt idx="3384">
                  <c:v>4000.0000000446498</c:v>
                </c:pt>
                <c:pt idx="3385">
                  <c:v>4000.0000000259502</c:v>
                </c:pt>
                <c:pt idx="3386">
                  <c:v>4000.0000000065802</c:v>
                </c:pt>
                <c:pt idx="3387">
                  <c:v>4000.0000000414202</c:v>
                </c:pt>
                <c:pt idx="3388">
                  <c:v>4000.0000000282098</c:v>
                </c:pt>
                <c:pt idx="3389">
                  <c:v>4000.0000000257901</c:v>
                </c:pt>
                <c:pt idx="3390">
                  <c:v>4000.0000000344198</c:v>
                </c:pt>
                <c:pt idx="3391">
                  <c:v>4000.00000002969</c:v>
                </c:pt>
                <c:pt idx="3392">
                  <c:v>4000.0000000180398</c:v>
                </c:pt>
                <c:pt idx="3393">
                  <c:v>4000.0000000251398</c:v>
                </c:pt>
                <c:pt idx="3394">
                  <c:v>4000.0000000423202</c:v>
                </c:pt>
                <c:pt idx="3395">
                  <c:v>4000.0000000320501</c:v>
                </c:pt>
                <c:pt idx="3396">
                  <c:v>4000.0000000187301</c:v>
                </c:pt>
                <c:pt idx="3397">
                  <c:v>4000.0000000407999</c:v>
                </c:pt>
                <c:pt idx="3398">
                  <c:v>4000.0000000323398</c:v>
                </c:pt>
                <c:pt idx="3399">
                  <c:v>4000.00000001116</c:v>
                </c:pt>
                <c:pt idx="3400">
                  <c:v>4000.0000000313598</c:v>
                </c:pt>
                <c:pt idx="3401">
                  <c:v>4000.0000000314499</c:v>
                </c:pt>
                <c:pt idx="3402">
                  <c:v>4000.0000000220598</c:v>
                </c:pt>
                <c:pt idx="3403">
                  <c:v>4000.0000000304799</c:v>
                </c:pt>
                <c:pt idx="3404">
                  <c:v>4000.0000000169798</c:v>
                </c:pt>
                <c:pt idx="3405">
                  <c:v>4000.0000000316199</c:v>
                </c:pt>
                <c:pt idx="3406">
                  <c:v>4000.0000000370901</c:v>
                </c:pt>
                <c:pt idx="3407">
                  <c:v>4000.0000000157402</c:v>
                </c:pt>
                <c:pt idx="3408">
                  <c:v>4000.00000003574</c:v>
                </c:pt>
                <c:pt idx="3409">
                  <c:v>4000.0000000249802</c:v>
                </c:pt>
                <c:pt idx="3410">
                  <c:v>4000.00000003489</c:v>
                </c:pt>
                <c:pt idx="3411">
                  <c:v>4000.00000001322</c:v>
                </c:pt>
                <c:pt idx="3412">
                  <c:v>4000.0000000294499</c:v>
                </c:pt>
                <c:pt idx="3413">
                  <c:v>4000.00000002357</c:v>
                </c:pt>
                <c:pt idx="3414">
                  <c:v>4000.0000000374098</c:v>
                </c:pt>
                <c:pt idx="3415">
                  <c:v>4000.0000000129698</c:v>
                </c:pt>
                <c:pt idx="3416">
                  <c:v>4000.0000000166701</c:v>
                </c:pt>
                <c:pt idx="3417">
                  <c:v>4000.0000000257701</c:v>
                </c:pt>
                <c:pt idx="3418">
                  <c:v>4000.0000000280702</c:v>
                </c:pt>
                <c:pt idx="3419">
                  <c:v>4000.0000000216301</c:v>
                </c:pt>
                <c:pt idx="3420">
                  <c:v>4000.0000000406699</c:v>
                </c:pt>
                <c:pt idx="3421">
                  <c:v>3999.9999999993001</c:v>
                </c:pt>
                <c:pt idx="3422">
                  <c:v>4000.0000000240302</c:v>
                </c:pt>
                <c:pt idx="3423">
                  <c:v>4000.0000000328</c:v>
                </c:pt>
                <c:pt idx="3424">
                  <c:v>4000.0000000356299</c:v>
                </c:pt>
                <c:pt idx="3425">
                  <c:v>4000.0000000105701</c:v>
                </c:pt>
                <c:pt idx="3426">
                  <c:v>4000.0000000435102</c:v>
                </c:pt>
                <c:pt idx="3427">
                  <c:v>4000.0000000034902</c:v>
                </c:pt>
                <c:pt idx="3428">
                  <c:v>4000.00000003895</c:v>
                </c:pt>
                <c:pt idx="3429">
                  <c:v>4000.0000000101099</c:v>
                </c:pt>
                <c:pt idx="3430">
                  <c:v>4000.0000000254299</c:v>
                </c:pt>
                <c:pt idx="3431">
                  <c:v>4000.0000000262798</c:v>
                </c:pt>
                <c:pt idx="3432">
                  <c:v>4000.0000000229102</c:v>
                </c:pt>
                <c:pt idx="3433">
                  <c:v>4000.00000001545</c:v>
                </c:pt>
                <c:pt idx="3434">
                  <c:v>4000.0000000169298</c:v>
                </c:pt>
                <c:pt idx="3435">
                  <c:v>4000.0000000270102</c:v>
                </c:pt>
                <c:pt idx="3436">
                  <c:v>4000.00000003285</c:v>
                </c:pt>
                <c:pt idx="3437">
                  <c:v>4000.00000001953</c:v>
                </c:pt>
                <c:pt idx="3438">
                  <c:v>4000.0000000199602</c:v>
                </c:pt>
                <c:pt idx="3439">
                  <c:v>4000.0000000129098</c:v>
                </c:pt>
                <c:pt idx="3440">
                  <c:v>4000.0000000131099</c:v>
                </c:pt>
                <c:pt idx="3441">
                  <c:v>4000.0000000325199</c:v>
                </c:pt>
                <c:pt idx="3442">
                  <c:v>4000.0000000126302</c:v>
                </c:pt>
                <c:pt idx="3443">
                  <c:v>4000.0000000335099</c:v>
                </c:pt>
                <c:pt idx="3444">
                  <c:v>4000.0000000026498</c:v>
                </c:pt>
                <c:pt idx="3445">
                  <c:v>4000.0000000221698</c:v>
                </c:pt>
                <c:pt idx="3446">
                  <c:v>4000.0000000323398</c:v>
                </c:pt>
                <c:pt idx="3447">
                  <c:v>4000.0000000158998</c:v>
                </c:pt>
                <c:pt idx="3448">
                  <c:v>4000.0000000145701</c:v>
                </c:pt>
                <c:pt idx="3449">
                  <c:v>4000.0000000314199</c:v>
                </c:pt>
                <c:pt idx="3450">
                  <c:v>4000.00000002457</c:v>
                </c:pt>
                <c:pt idx="3451">
                  <c:v>4000.0000000210698</c:v>
                </c:pt>
                <c:pt idx="3452">
                  <c:v>4000.0000000036398</c:v>
                </c:pt>
                <c:pt idx="3453">
                  <c:v>4000.00000002768</c:v>
                </c:pt>
                <c:pt idx="3454">
                  <c:v>4000.0000000085402</c:v>
                </c:pt>
                <c:pt idx="3455">
                  <c:v>4000.0000000264699</c:v>
                </c:pt>
                <c:pt idx="3456">
                  <c:v>4000.0000000240698</c:v>
                </c:pt>
                <c:pt idx="3457">
                  <c:v>4000.0000000058999</c:v>
                </c:pt>
                <c:pt idx="3458">
                  <c:v>4000.0000000254099</c:v>
                </c:pt>
                <c:pt idx="3459">
                  <c:v>4000.00000001237</c:v>
                </c:pt>
                <c:pt idx="3460">
                  <c:v>4000.0000000253099</c:v>
                </c:pt>
                <c:pt idx="3461">
                  <c:v>4000.00000001328</c:v>
                </c:pt>
                <c:pt idx="3462">
                  <c:v>4000.0000000173</c:v>
                </c:pt>
                <c:pt idx="3463">
                  <c:v>4000.0000000302498</c:v>
                </c:pt>
                <c:pt idx="3464">
                  <c:v>4000.0000000130099</c:v>
                </c:pt>
                <c:pt idx="3465">
                  <c:v>4000.0000000049299</c:v>
                </c:pt>
                <c:pt idx="3466">
                  <c:v>4000.0000000412101</c:v>
                </c:pt>
                <c:pt idx="3467">
                  <c:v>3999.9999999931101</c:v>
                </c:pt>
                <c:pt idx="3468">
                  <c:v>4000.0000000367199</c:v>
                </c:pt>
                <c:pt idx="3469">
                  <c:v>4000.00000001323</c:v>
                </c:pt>
                <c:pt idx="3470">
                  <c:v>4000.0000000165001</c:v>
                </c:pt>
                <c:pt idx="3471">
                  <c:v>4000.00000002773</c:v>
                </c:pt>
                <c:pt idx="3472">
                  <c:v>4000.00000001425</c:v>
                </c:pt>
                <c:pt idx="3473">
                  <c:v>4000.0000000139498</c:v>
                </c:pt>
                <c:pt idx="3474">
                  <c:v>4000.00000002461</c:v>
                </c:pt>
                <c:pt idx="3475">
                  <c:v>4000.0000000054401</c:v>
                </c:pt>
                <c:pt idx="3476">
                  <c:v>4000.0000000343298</c:v>
                </c:pt>
                <c:pt idx="3477">
                  <c:v>4000.00000000411</c:v>
                </c:pt>
                <c:pt idx="3478">
                  <c:v>4000.0000000258701</c:v>
                </c:pt>
                <c:pt idx="3479">
                  <c:v>4000.0000000058999</c:v>
                </c:pt>
                <c:pt idx="3480">
                  <c:v>4000.0000000079499</c:v>
                </c:pt>
                <c:pt idx="3481">
                  <c:v>4000.0000000474301</c:v>
                </c:pt>
                <c:pt idx="3482">
                  <c:v>3999.99999999388</c:v>
                </c:pt>
                <c:pt idx="3483">
                  <c:v>4000.0000000222899</c:v>
                </c:pt>
                <c:pt idx="3484">
                  <c:v>4000.00000001935</c:v>
                </c:pt>
                <c:pt idx="3485">
                  <c:v>4000.0000000088899</c:v>
                </c:pt>
                <c:pt idx="3486">
                  <c:v>4000.00000002768</c:v>
                </c:pt>
                <c:pt idx="3487">
                  <c:v>4000.0000000152099</c:v>
                </c:pt>
                <c:pt idx="3488">
                  <c:v>4000.0000000145201</c:v>
                </c:pt>
                <c:pt idx="3489">
                  <c:v>4000.0000000207201</c:v>
                </c:pt>
                <c:pt idx="3490">
                  <c:v>4000.0000000226501</c:v>
                </c:pt>
                <c:pt idx="3491">
                  <c:v>3999.9999999930901</c:v>
                </c:pt>
                <c:pt idx="3492">
                  <c:v>4000.0000000240598</c:v>
                </c:pt>
                <c:pt idx="3493">
                  <c:v>4000.00000001116</c:v>
                </c:pt>
                <c:pt idx="3494">
                  <c:v>4000.0000000017699</c:v>
                </c:pt>
                <c:pt idx="3495">
                  <c:v>4000.0000000412601</c:v>
                </c:pt>
                <c:pt idx="3496">
                  <c:v>3999.9999999903698</c:v>
                </c:pt>
                <c:pt idx="3497">
                  <c:v>4000.0000000280902</c:v>
                </c:pt>
                <c:pt idx="3498">
                  <c:v>4000.0000000251198</c:v>
                </c:pt>
                <c:pt idx="3499">
                  <c:v>4000.0000000178802</c:v>
                </c:pt>
                <c:pt idx="3500">
                  <c:v>4000.0000000038199</c:v>
                </c:pt>
                <c:pt idx="3501">
                  <c:v>4000.00000001014</c:v>
                </c:pt>
                <c:pt idx="3502">
                  <c:v>4000.0000000202799</c:v>
                </c:pt>
                <c:pt idx="3503">
                  <c:v>4000.00000002153</c:v>
                </c:pt>
                <c:pt idx="3504">
                  <c:v>4000.0000000057798</c:v>
                </c:pt>
                <c:pt idx="3505">
                  <c:v>4000.00000002347</c:v>
                </c:pt>
                <c:pt idx="3506">
                  <c:v>4000.00000000828</c:v>
                </c:pt>
                <c:pt idx="3507">
                  <c:v>4000.0000000269602</c:v>
                </c:pt>
                <c:pt idx="3508">
                  <c:v>4000.00000000311</c:v>
                </c:pt>
                <c:pt idx="3509">
                  <c:v>4000.0000000198002</c:v>
                </c:pt>
                <c:pt idx="3510">
                  <c:v>4000.0000000209998</c:v>
                </c:pt>
                <c:pt idx="3511">
                  <c:v>4000.000000004</c:v>
                </c:pt>
                <c:pt idx="3512">
                  <c:v>4000.0000000073301</c:v>
                </c:pt>
                <c:pt idx="3513">
                  <c:v>4000.00000003072</c:v>
                </c:pt>
                <c:pt idx="3514">
                  <c:v>4000.0000000067898</c:v>
                </c:pt>
                <c:pt idx="3515">
                  <c:v>3999.9999999942302</c:v>
                </c:pt>
                <c:pt idx="3516">
                  <c:v>4000.00000002161</c:v>
                </c:pt>
                <c:pt idx="3517">
                  <c:v>4000.0000000134401</c:v>
                </c:pt>
                <c:pt idx="3518">
                  <c:v>4000.0000000127602</c:v>
                </c:pt>
                <c:pt idx="3519">
                  <c:v>4000.0000000328801</c:v>
                </c:pt>
                <c:pt idx="3520">
                  <c:v>4000.0000000043701</c:v>
                </c:pt>
                <c:pt idx="3521">
                  <c:v>4000.0000000150098</c:v>
                </c:pt>
                <c:pt idx="3522">
                  <c:v>4000.0000000209998</c:v>
                </c:pt>
                <c:pt idx="3523">
                  <c:v>4000.0000000053801</c:v>
                </c:pt>
                <c:pt idx="3524">
                  <c:v>4000.0000000125601</c:v>
                </c:pt>
                <c:pt idx="3525">
                  <c:v>4000.0000000207401</c:v>
                </c:pt>
                <c:pt idx="3526">
                  <c:v>4000.0000000179398</c:v>
                </c:pt>
                <c:pt idx="3527">
                  <c:v>3999.9999999921802</c:v>
                </c:pt>
                <c:pt idx="3528">
                  <c:v>4000.0000000154701</c:v>
                </c:pt>
                <c:pt idx="3529">
                  <c:v>4000.0000000248401</c:v>
                </c:pt>
                <c:pt idx="3530">
                  <c:v>4000.00000001735</c:v>
                </c:pt>
                <c:pt idx="3531">
                  <c:v>4000.0000000026098</c:v>
                </c:pt>
                <c:pt idx="3532">
                  <c:v>4000.00000001635</c:v>
                </c:pt>
                <c:pt idx="3533">
                  <c:v>4000.0000000007599</c:v>
                </c:pt>
                <c:pt idx="3534">
                  <c:v>4000.00000001436</c:v>
                </c:pt>
                <c:pt idx="3535">
                  <c:v>4000.0000000210598</c:v>
                </c:pt>
                <c:pt idx="3536">
                  <c:v>4000.0000000128098</c:v>
                </c:pt>
                <c:pt idx="3537">
                  <c:v>4000.0000000099799</c:v>
                </c:pt>
                <c:pt idx="3538">
                  <c:v>4000.00000000814</c:v>
                </c:pt>
                <c:pt idx="3539">
                  <c:v>4000.00000000928</c:v>
                </c:pt>
                <c:pt idx="3540">
                  <c:v>4000.0000000148498</c:v>
                </c:pt>
                <c:pt idx="3541">
                  <c:v>4000.0000000140499</c:v>
                </c:pt>
                <c:pt idx="3542">
                  <c:v>4000.0000000177502</c:v>
                </c:pt>
                <c:pt idx="3543">
                  <c:v>3999.9999999984798</c:v>
                </c:pt>
                <c:pt idx="3544">
                  <c:v>4000.0000000231198</c:v>
                </c:pt>
                <c:pt idx="3545">
                  <c:v>4000.0000000084201</c:v>
                </c:pt>
                <c:pt idx="3546">
                  <c:v>4000.0000000067798</c:v>
                </c:pt>
                <c:pt idx="3547">
                  <c:v>4000.0000000052801</c:v>
                </c:pt>
                <c:pt idx="3548">
                  <c:v>4000.0000000179398</c:v>
                </c:pt>
                <c:pt idx="3549">
                  <c:v>4000.0000000094601</c:v>
                </c:pt>
                <c:pt idx="3550">
                  <c:v>4000.0000000300702</c:v>
                </c:pt>
                <c:pt idx="3551">
                  <c:v>3999.9999999892102</c:v>
                </c:pt>
                <c:pt idx="3552">
                  <c:v>4000.0000000200298</c:v>
                </c:pt>
                <c:pt idx="3553">
                  <c:v>4000.0000000104801</c:v>
                </c:pt>
                <c:pt idx="3554">
                  <c:v>4000.0000000220102</c:v>
                </c:pt>
                <c:pt idx="3555">
                  <c:v>3999.9999999916799</c:v>
                </c:pt>
                <c:pt idx="3556">
                  <c:v>4000.00000002154</c:v>
                </c:pt>
                <c:pt idx="3557">
                  <c:v>3999.9999999962502</c:v>
                </c:pt>
                <c:pt idx="3558">
                  <c:v>4000.0000000197401</c:v>
                </c:pt>
                <c:pt idx="3559">
                  <c:v>4000.0000000290602</c:v>
                </c:pt>
                <c:pt idx="3560">
                  <c:v>4000.0000000001701</c:v>
                </c:pt>
                <c:pt idx="3561">
                  <c:v>4000.0000000160098</c:v>
                </c:pt>
                <c:pt idx="3562">
                  <c:v>3999.9999999976599</c:v>
                </c:pt>
                <c:pt idx="3563">
                  <c:v>4000.0000000141499</c:v>
                </c:pt>
                <c:pt idx="3564">
                  <c:v>4000.0000000253399</c:v>
                </c:pt>
                <c:pt idx="3565">
                  <c:v>4000.0000000170198</c:v>
                </c:pt>
                <c:pt idx="3566">
                  <c:v>3999.9999999935399</c:v>
                </c:pt>
                <c:pt idx="3567">
                  <c:v>4000.0000000190898</c:v>
                </c:pt>
                <c:pt idx="3568">
                  <c:v>4000.0000000262999</c:v>
                </c:pt>
                <c:pt idx="3569">
                  <c:v>3999.9999999982901</c:v>
                </c:pt>
                <c:pt idx="3570">
                  <c:v>4000.0000000079699</c:v>
                </c:pt>
                <c:pt idx="3571">
                  <c:v>3999.9999999952702</c:v>
                </c:pt>
                <c:pt idx="3572">
                  <c:v>4000.0000000108498</c:v>
                </c:pt>
                <c:pt idx="3573">
                  <c:v>4000.00000001227</c:v>
                </c:pt>
                <c:pt idx="3574">
                  <c:v>4000.0000000414002</c:v>
                </c:pt>
                <c:pt idx="3575">
                  <c:v>4000.0000000097598</c:v>
                </c:pt>
                <c:pt idx="3576">
                  <c:v>4000.0000000002201</c:v>
                </c:pt>
                <c:pt idx="3577">
                  <c:v>4000.00000000196</c:v>
                </c:pt>
                <c:pt idx="3578">
                  <c:v>4000.00000002041</c:v>
                </c:pt>
                <c:pt idx="3579">
                  <c:v>4000.00000000404</c:v>
                </c:pt>
                <c:pt idx="3580">
                  <c:v>4000.0000000077598</c:v>
                </c:pt>
                <c:pt idx="3581">
                  <c:v>4000.0000000109299</c:v>
                </c:pt>
                <c:pt idx="3582">
                  <c:v>4000.00000001525</c:v>
                </c:pt>
                <c:pt idx="3583">
                  <c:v>4000.0000000126702</c:v>
                </c:pt>
                <c:pt idx="3584">
                  <c:v>3999.9999999964198</c:v>
                </c:pt>
                <c:pt idx="3585">
                  <c:v>4000.00000000922</c:v>
                </c:pt>
                <c:pt idx="3586">
                  <c:v>4000.0000000231898</c:v>
                </c:pt>
                <c:pt idx="3587">
                  <c:v>4000.0000000229902</c:v>
                </c:pt>
                <c:pt idx="3588">
                  <c:v>3999.9999999903498</c:v>
                </c:pt>
                <c:pt idx="3589">
                  <c:v>4000.0000000217901</c:v>
                </c:pt>
                <c:pt idx="3590">
                  <c:v>4000.00000001017</c:v>
                </c:pt>
                <c:pt idx="3591">
                  <c:v>4000.0000000047899</c:v>
                </c:pt>
                <c:pt idx="3592">
                  <c:v>4000.00000001745</c:v>
                </c:pt>
                <c:pt idx="3593">
                  <c:v>3999.9999999945899</c:v>
                </c:pt>
                <c:pt idx="3594">
                  <c:v>3999.9999999989</c:v>
                </c:pt>
                <c:pt idx="3595">
                  <c:v>4000.00000003179</c:v>
                </c:pt>
                <c:pt idx="3596">
                  <c:v>4000.00000000724</c:v>
                </c:pt>
                <c:pt idx="3597">
                  <c:v>4000.00000000411</c:v>
                </c:pt>
                <c:pt idx="3598">
                  <c:v>4000.0000000086902</c:v>
                </c:pt>
                <c:pt idx="3599">
                  <c:v>4000.0000000158402</c:v>
                </c:pt>
                <c:pt idx="3600">
                  <c:v>4000.0000000078799</c:v>
                </c:pt>
                <c:pt idx="3601">
                  <c:v>4000.0000000202799</c:v>
                </c:pt>
                <c:pt idx="3602">
                  <c:v>3999.9999999838701</c:v>
                </c:pt>
                <c:pt idx="3603">
                  <c:v>4000.0000000441501</c:v>
                </c:pt>
                <c:pt idx="3604">
                  <c:v>3999.9999999731599</c:v>
                </c:pt>
                <c:pt idx="3605">
                  <c:v>4000.0000000247201</c:v>
                </c:pt>
                <c:pt idx="3606">
                  <c:v>3999.9999999919901</c:v>
                </c:pt>
                <c:pt idx="3607">
                  <c:v>4000.0000000282098</c:v>
                </c:pt>
                <c:pt idx="3608">
                  <c:v>4000.00000000821</c:v>
                </c:pt>
                <c:pt idx="3609">
                  <c:v>4000.00000001748</c:v>
                </c:pt>
                <c:pt idx="3610">
                  <c:v>4000.0000000012901</c:v>
                </c:pt>
                <c:pt idx="3611">
                  <c:v>4000.0000000111199</c:v>
                </c:pt>
                <c:pt idx="3612">
                  <c:v>4000.0000000048299</c:v>
                </c:pt>
                <c:pt idx="3613">
                  <c:v>3999.99999999893</c:v>
                </c:pt>
                <c:pt idx="3614">
                  <c:v>4000.00000001934</c:v>
                </c:pt>
                <c:pt idx="3615">
                  <c:v>4000.0000000073501</c:v>
                </c:pt>
                <c:pt idx="3616">
                  <c:v>4000.0000000152299</c:v>
                </c:pt>
                <c:pt idx="3617">
                  <c:v>3999.9999999984602</c:v>
                </c:pt>
                <c:pt idx="3618">
                  <c:v>4000.0000000271102</c:v>
                </c:pt>
                <c:pt idx="3619">
                  <c:v>3999.9999999962602</c:v>
                </c:pt>
                <c:pt idx="3620">
                  <c:v>4000.0000000138002</c:v>
                </c:pt>
                <c:pt idx="3621">
                  <c:v>4000.0000000014202</c:v>
                </c:pt>
                <c:pt idx="3622">
                  <c:v>4000.0000000080099</c:v>
                </c:pt>
                <c:pt idx="3623">
                  <c:v>3999.9999999910901</c:v>
                </c:pt>
                <c:pt idx="3624">
                  <c:v>4000.0000000324799</c:v>
                </c:pt>
                <c:pt idx="3625">
                  <c:v>4000.00000001126</c:v>
                </c:pt>
                <c:pt idx="3626">
                  <c:v>4000.0000000176101</c:v>
                </c:pt>
                <c:pt idx="3627">
                  <c:v>3999.9999999861602</c:v>
                </c:pt>
                <c:pt idx="3628">
                  <c:v>4000.0000000115901</c:v>
                </c:pt>
                <c:pt idx="3629">
                  <c:v>3999.9999999882898</c:v>
                </c:pt>
                <c:pt idx="3630">
                  <c:v>4000.0000000364098</c:v>
                </c:pt>
                <c:pt idx="3631">
                  <c:v>4000.00000000303</c:v>
                </c:pt>
                <c:pt idx="3632">
                  <c:v>4000.0000000042701</c:v>
                </c:pt>
                <c:pt idx="3633">
                  <c:v>4000.00000000418</c:v>
                </c:pt>
                <c:pt idx="3634">
                  <c:v>4000.0000000200498</c:v>
                </c:pt>
                <c:pt idx="3635">
                  <c:v>4000.0000000093701</c:v>
                </c:pt>
                <c:pt idx="3636">
                  <c:v>3999.9999999931701</c:v>
                </c:pt>
                <c:pt idx="3637">
                  <c:v>4000.0000000090599</c:v>
                </c:pt>
                <c:pt idx="3638">
                  <c:v>4000.0000000068799</c:v>
                </c:pt>
                <c:pt idx="3639">
                  <c:v>4000.00000002553</c:v>
                </c:pt>
                <c:pt idx="3640">
                  <c:v>4000.00000000829</c:v>
                </c:pt>
                <c:pt idx="3641">
                  <c:v>3999.99999999082</c:v>
                </c:pt>
                <c:pt idx="3642">
                  <c:v>4000.0000000168902</c:v>
                </c:pt>
                <c:pt idx="3643">
                  <c:v>4000.0000000159098</c:v>
                </c:pt>
                <c:pt idx="3644">
                  <c:v>3999.9999999885699</c:v>
                </c:pt>
                <c:pt idx="3645">
                  <c:v>4000.0000000387399</c:v>
                </c:pt>
                <c:pt idx="3646">
                  <c:v>3999.99999998871</c:v>
                </c:pt>
                <c:pt idx="3647">
                  <c:v>4000.0000000055002</c:v>
                </c:pt>
                <c:pt idx="3648">
                  <c:v>3999.99999999279</c:v>
                </c:pt>
                <c:pt idx="3649">
                  <c:v>4000.0000000175301</c:v>
                </c:pt>
                <c:pt idx="3650">
                  <c:v>4000.0000000283499</c:v>
                </c:pt>
                <c:pt idx="3651">
                  <c:v>4000.0000000004702</c:v>
                </c:pt>
                <c:pt idx="3652">
                  <c:v>4000.00000001222</c:v>
                </c:pt>
                <c:pt idx="3653">
                  <c:v>3999.99999998761</c:v>
                </c:pt>
                <c:pt idx="3654">
                  <c:v>4000.0000000149498</c:v>
                </c:pt>
                <c:pt idx="3655">
                  <c:v>4000.0000000199602</c:v>
                </c:pt>
                <c:pt idx="3656">
                  <c:v>4000.0000000120499</c:v>
                </c:pt>
                <c:pt idx="3657">
                  <c:v>3999.9999999987899</c:v>
                </c:pt>
                <c:pt idx="3658">
                  <c:v>4000.0000000054702</c:v>
                </c:pt>
                <c:pt idx="3659">
                  <c:v>4000.0000000036698</c:v>
                </c:pt>
                <c:pt idx="3660">
                  <c:v>4000.0000000118998</c:v>
                </c:pt>
                <c:pt idx="3661">
                  <c:v>4000.0000000068499</c:v>
                </c:pt>
                <c:pt idx="3662">
                  <c:v>4000.00000001731</c:v>
                </c:pt>
                <c:pt idx="3663">
                  <c:v>3999.9999999960701</c:v>
                </c:pt>
                <c:pt idx="3664">
                  <c:v>4000.0000000179102</c:v>
                </c:pt>
                <c:pt idx="3665">
                  <c:v>4000.0000000148402</c:v>
                </c:pt>
                <c:pt idx="3666">
                  <c:v>4000.0000000036798</c:v>
                </c:pt>
                <c:pt idx="3667">
                  <c:v>3999.99999999785</c:v>
                </c:pt>
                <c:pt idx="3668">
                  <c:v>4000.0000000035702</c:v>
                </c:pt>
                <c:pt idx="3669">
                  <c:v>4000.0000000064902</c:v>
                </c:pt>
                <c:pt idx="3670">
                  <c:v>4000.0000000095802</c:v>
                </c:pt>
                <c:pt idx="3671">
                  <c:v>4000.0000000191199</c:v>
                </c:pt>
                <c:pt idx="3672">
                  <c:v>3999.9999999976799</c:v>
                </c:pt>
                <c:pt idx="3673">
                  <c:v>4000.0000000217001</c:v>
                </c:pt>
                <c:pt idx="3674">
                  <c:v>4000.0000000031</c:v>
                </c:pt>
                <c:pt idx="3675">
                  <c:v>4000.00000000113</c:v>
                </c:pt>
                <c:pt idx="3676">
                  <c:v>3999.9999999966899</c:v>
                </c:pt>
                <c:pt idx="3677">
                  <c:v>4000.0000000208402</c:v>
                </c:pt>
                <c:pt idx="3678">
                  <c:v>4000.00000000414</c:v>
                </c:pt>
                <c:pt idx="3679">
                  <c:v>4000.00000000008</c:v>
                </c:pt>
                <c:pt idx="3680">
                  <c:v>4000.0000000130299</c:v>
                </c:pt>
                <c:pt idx="3681">
                  <c:v>4000.00000000502</c:v>
                </c:pt>
                <c:pt idx="3682">
                  <c:v>4000.0000000100199</c:v>
                </c:pt>
                <c:pt idx="3683">
                  <c:v>4000.0000000158502</c:v>
                </c:pt>
                <c:pt idx="3684">
                  <c:v>3999.9999999914098</c:v>
                </c:pt>
                <c:pt idx="3685">
                  <c:v>4000.0000000137602</c:v>
                </c:pt>
                <c:pt idx="3686">
                  <c:v>4000.0000000096202</c:v>
                </c:pt>
                <c:pt idx="3687">
                  <c:v>3999.99999998879</c:v>
                </c:pt>
                <c:pt idx="3688">
                  <c:v>4000.0000000216901</c:v>
                </c:pt>
                <c:pt idx="3689">
                  <c:v>3999.9999999995998</c:v>
                </c:pt>
                <c:pt idx="3690">
                  <c:v>4000.0000000089099</c:v>
                </c:pt>
                <c:pt idx="3691">
                  <c:v>4000.0000000157402</c:v>
                </c:pt>
                <c:pt idx="3692">
                  <c:v>4000.0000000014002</c:v>
                </c:pt>
                <c:pt idx="3693">
                  <c:v>4000.0000000055602</c:v>
                </c:pt>
                <c:pt idx="3694">
                  <c:v>4000.0000000141699</c:v>
                </c:pt>
                <c:pt idx="3695">
                  <c:v>4000.0000000048199</c:v>
                </c:pt>
                <c:pt idx="3696">
                  <c:v>4000.0000000131599</c:v>
                </c:pt>
                <c:pt idx="3697">
                  <c:v>3999.9999999950801</c:v>
                </c:pt>
                <c:pt idx="3698">
                  <c:v>4000.0000000096502</c:v>
                </c:pt>
                <c:pt idx="3699">
                  <c:v>4000.0000000129398</c:v>
                </c:pt>
                <c:pt idx="3700">
                  <c:v>3999.9999999906199</c:v>
                </c:pt>
                <c:pt idx="3701">
                  <c:v>4000.00000001031</c:v>
                </c:pt>
                <c:pt idx="3702">
                  <c:v>4000.00000001745</c:v>
                </c:pt>
                <c:pt idx="3703">
                  <c:v>3999.99999999692</c:v>
                </c:pt>
                <c:pt idx="3704">
                  <c:v>4000.0000000243199</c:v>
                </c:pt>
                <c:pt idx="3705">
                  <c:v>3999.99999998667</c:v>
                </c:pt>
                <c:pt idx="3706">
                  <c:v>4000.0000000240502</c:v>
                </c:pt>
                <c:pt idx="3707">
                  <c:v>4000.0000000038799</c:v>
                </c:pt>
                <c:pt idx="3708">
                  <c:v>4000.0000000031</c:v>
                </c:pt>
                <c:pt idx="3709">
                  <c:v>4000.00000000411</c:v>
                </c:pt>
                <c:pt idx="3710">
                  <c:v>4000.0000000039099</c:v>
                </c:pt>
                <c:pt idx="3711">
                  <c:v>4000.0000000111299</c:v>
                </c:pt>
                <c:pt idx="3712">
                  <c:v>3999.9999999965898</c:v>
                </c:pt>
                <c:pt idx="3713">
                  <c:v>4000.00000001326</c:v>
                </c:pt>
                <c:pt idx="3714">
                  <c:v>4000.00000002566</c:v>
                </c:pt>
                <c:pt idx="3715">
                  <c:v>3999.99999998365</c:v>
                </c:pt>
                <c:pt idx="3716">
                  <c:v>3999.9999999903298</c:v>
                </c:pt>
                <c:pt idx="3717">
                  <c:v>4000.0000000291998</c:v>
                </c:pt>
                <c:pt idx="3718">
                  <c:v>4000.00000001546</c:v>
                </c:pt>
                <c:pt idx="3719">
                  <c:v>4000.0000000008899</c:v>
                </c:pt>
                <c:pt idx="3720">
                  <c:v>3999.9999999987599</c:v>
                </c:pt>
                <c:pt idx="3721">
                  <c:v>4000.00000000006</c:v>
                </c:pt>
                <c:pt idx="3722">
                  <c:v>4000.0000000159098</c:v>
                </c:pt>
                <c:pt idx="3723">
                  <c:v>3999.9999999939801</c:v>
                </c:pt>
                <c:pt idx="3724">
                  <c:v>4000.00000001535</c:v>
                </c:pt>
                <c:pt idx="3725">
                  <c:v>3999.9999999750398</c:v>
                </c:pt>
                <c:pt idx="3726">
                  <c:v>4000.0000000314799</c:v>
                </c:pt>
                <c:pt idx="3727">
                  <c:v>3999.9999999975198</c:v>
                </c:pt>
                <c:pt idx="3728">
                  <c:v>4000.0000000294499</c:v>
                </c:pt>
                <c:pt idx="3729">
                  <c:v>4000.0000000035102</c:v>
                </c:pt>
                <c:pt idx="3730">
                  <c:v>3999.9999999984602</c:v>
                </c:pt>
                <c:pt idx="3731">
                  <c:v>3999.9999999843299</c:v>
                </c:pt>
                <c:pt idx="3732">
                  <c:v>4000.0000000075902</c:v>
                </c:pt>
                <c:pt idx="3733">
                  <c:v>4000.0000000280702</c:v>
                </c:pt>
                <c:pt idx="3734">
                  <c:v>4000.0000000131199</c:v>
                </c:pt>
                <c:pt idx="3735">
                  <c:v>4000.0000000017399</c:v>
                </c:pt>
                <c:pt idx="3736">
                  <c:v>3999.9999999873698</c:v>
                </c:pt>
                <c:pt idx="3737">
                  <c:v>4000.0000000263099</c:v>
                </c:pt>
                <c:pt idx="3738">
                  <c:v>3999.99999999273</c:v>
                </c:pt>
                <c:pt idx="3739">
                  <c:v>4000.00000001742</c:v>
                </c:pt>
                <c:pt idx="3740">
                  <c:v>4000.00000000003</c:v>
                </c:pt>
                <c:pt idx="3741">
                  <c:v>4000.00000000111</c:v>
                </c:pt>
                <c:pt idx="3742">
                  <c:v>4000.0000000138498</c:v>
                </c:pt>
                <c:pt idx="3743">
                  <c:v>3999.9999999873298</c:v>
                </c:pt>
                <c:pt idx="3744">
                  <c:v>4000.0000000384398</c:v>
                </c:pt>
                <c:pt idx="3745">
                  <c:v>3999.99999999905</c:v>
                </c:pt>
                <c:pt idx="3746">
                  <c:v>4000.0000000099699</c:v>
                </c:pt>
                <c:pt idx="3747">
                  <c:v>4000.0000000016198</c:v>
                </c:pt>
                <c:pt idx="3748">
                  <c:v>3999.9999999828201</c:v>
                </c:pt>
                <c:pt idx="3749">
                  <c:v>4000.0000000143</c:v>
                </c:pt>
                <c:pt idx="3750">
                  <c:v>4000.0000000096102</c:v>
                </c:pt>
                <c:pt idx="3751">
                  <c:v>4000.0000000156801</c:v>
                </c:pt>
                <c:pt idx="3752">
                  <c:v>4000.0000000029199</c:v>
                </c:pt>
                <c:pt idx="3753">
                  <c:v>3999.99999999178</c:v>
                </c:pt>
                <c:pt idx="3754">
                  <c:v>4000.0000000169498</c:v>
                </c:pt>
                <c:pt idx="3755">
                  <c:v>4000.0000000146601</c:v>
                </c:pt>
                <c:pt idx="3756">
                  <c:v>3999.9999999796</c:v>
                </c:pt>
                <c:pt idx="3757">
                  <c:v>4000.0000000353598</c:v>
                </c:pt>
                <c:pt idx="3758">
                  <c:v>4000.0000000034902</c:v>
                </c:pt>
                <c:pt idx="3759">
                  <c:v>4000.0000000124601</c:v>
                </c:pt>
                <c:pt idx="3760">
                  <c:v>4000.00000000726</c:v>
                </c:pt>
                <c:pt idx="3761">
                  <c:v>3999.9999999914999</c:v>
                </c:pt>
                <c:pt idx="3762">
                  <c:v>4000.0000000044101</c:v>
                </c:pt>
                <c:pt idx="3763">
                  <c:v>3999.9999999967999</c:v>
                </c:pt>
                <c:pt idx="3764">
                  <c:v>4000.0000000087698</c:v>
                </c:pt>
                <c:pt idx="3765">
                  <c:v>4000.0000000161499</c:v>
                </c:pt>
                <c:pt idx="3766">
                  <c:v>4000.0000000095602</c:v>
                </c:pt>
                <c:pt idx="3767">
                  <c:v>3999.9999999992401</c:v>
                </c:pt>
                <c:pt idx="3768">
                  <c:v>4000.0000000070299</c:v>
                </c:pt>
                <c:pt idx="3769">
                  <c:v>4000.0000000011801</c:v>
                </c:pt>
                <c:pt idx="3770">
                  <c:v>4000.0000000008399</c:v>
                </c:pt>
                <c:pt idx="3771">
                  <c:v>4000.00000001941</c:v>
                </c:pt>
                <c:pt idx="3772">
                  <c:v>3999.9999999822098</c:v>
                </c:pt>
                <c:pt idx="3773">
                  <c:v>4000.0000000284299</c:v>
                </c:pt>
                <c:pt idx="3774">
                  <c:v>3999.9999999952302</c:v>
                </c:pt>
                <c:pt idx="3775">
                  <c:v>3999.9999999984798</c:v>
                </c:pt>
                <c:pt idx="3776">
                  <c:v>4000.0000000237501</c:v>
                </c:pt>
                <c:pt idx="3777">
                  <c:v>4000.0000000068999</c:v>
                </c:pt>
                <c:pt idx="3778">
                  <c:v>3999.9999999928</c:v>
                </c:pt>
                <c:pt idx="3779">
                  <c:v>4000.0000000165701</c:v>
                </c:pt>
                <c:pt idx="3780">
                  <c:v>3999.9999999737802</c:v>
                </c:pt>
                <c:pt idx="3781">
                  <c:v>4000.00000003993</c:v>
                </c:pt>
                <c:pt idx="3782">
                  <c:v>3999.9999999995898</c:v>
                </c:pt>
                <c:pt idx="3783">
                  <c:v>3999.99999999494</c:v>
                </c:pt>
                <c:pt idx="3784">
                  <c:v>4000.0000000073501</c:v>
                </c:pt>
                <c:pt idx="3785">
                  <c:v>4000.0000000124301</c:v>
                </c:pt>
                <c:pt idx="3786">
                  <c:v>3999.9999999929801</c:v>
                </c:pt>
                <c:pt idx="3787">
                  <c:v>4000.0000000175601</c:v>
                </c:pt>
                <c:pt idx="3788">
                  <c:v>3999.99999998363</c:v>
                </c:pt>
                <c:pt idx="3789">
                  <c:v>4000.0000000226701</c:v>
                </c:pt>
                <c:pt idx="3790">
                  <c:v>3999.9999999967799</c:v>
                </c:pt>
                <c:pt idx="3791">
                  <c:v>4000.0000000070199</c:v>
                </c:pt>
                <c:pt idx="3792">
                  <c:v>4000.00000000415</c:v>
                </c:pt>
                <c:pt idx="3793">
                  <c:v>4000.0000000036198</c:v>
                </c:pt>
                <c:pt idx="3794">
                  <c:v>4000.0000000282998</c:v>
                </c:pt>
                <c:pt idx="3795">
                  <c:v>3999.99999998562</c:v>
                </c:pt>
                <c:pt idx="3796">
                  <c:v>4000.0000000144801</c:v>
                </c:pt>
                <c:pt idx="3797">
                  <c:v>3999.9999999963002</c:v>
                </c:pt>
                <c:pt idx="3798">
                  <c:v>3999.99999999899</c:v>
                </c:pt>
                <c:pt idx="3799">
                  <c:v>4000.0000000014102</c:v>
                </c:pt>
                <c:pt idx="3800">
                  <c:v>4000.0000000033401</c:v>
                </c:pt>
                <c:pt idx="3801">
                  <c:v>4000.0000000264899</c:v>
                </c:pt>
                <c:pt idx="3802">
                  <c:v>3999.9999999885599</c:v>
                </c:pt>
                <c:pt idx="3803">
                  <c:v>4000.0000000200298</c:v>
                </c:pt>
                <c:pt idx="3804">
                  <c:v>4000.0000000003502</c:v>
                </c:pt>
                <c:pt idx="3805">
                  <c:v>4000.0000000136702</c:v>
                </c:pt>
                <c:pt idx="3806">
                  <c:v>3999.99999998977</c:v>
                </c:pt>
                <c:pt idx="3807">
                  <c:v>4000.00000000719</c:v>
                </c:pt>
                <c:pt idx="3808">
                  <c:v>4000.0000000196601</c:v>
                </c:pt>
                <c:pt idx="3809">
                  <c:v>3999.99999999596</c:v>
                </c:pt>
                <c:pt idx="3810">
                  <c:v>4000.0000000046898</c:v>
                </c:pt>
                <c:pt idx="3811">
                  <c:v>4000.0000000109299</c:v>
                </c:pt>
                <c:pt idx="3812">
                  <c:v>3999.9999999964898</c:v>
                </c:pt>
                <c:pt idx="3813">
                  <c:v>4000.0000000188302</c:v>
                </c:pt>
                <c:pt idx="3814">
                  <c:v>4000.0000000057298</c:v>
                </c:pt>
                <c:pt idx="3815">
                  <c:v>3999.99999999283</c:v>
                </c:pt>
                <c:pt idx="3816">
                  <c:v>4000.0000000106102</c:v>
                </c:pt>
                <c:pt idx="3817">
                  <c:v>4000.0000000044502</c:v>
                </c:pt>
                <c:pt idx="3818">
                  <c:v>4000.0000000179998</c:v>
                </c:pt>
                <c:pt idx="3819">
                  <c:v>3999.9999999895699</c:v>
                </c:pt>
                <c:pt idx="3820">
                  <c:v>4000.0000000171399</c:v>
                </c:pt>
                <c:pt idx="3821">
                  <c:v>3999.9999999827601</c:v>
                </c:pt>
                <c:pt idx="3822">
                  <c:v>4000.0000000150899</c:v>
                </c:pt>
                <c:pt idx="3823">
                  <c:v>3999.99999999887</c:v>
                </c:pt>
                <c:pt idx="3824">
                  <c:v>4000.00000001324</c:v>
                </c:pt>
                <c:pt idx="3825">
                  <c:v>4000.00000001133</c:v>
                </c:pt>
                <c:pt idx="3826">
                  <c:v>3999.99999999895</c:v>
                </c:pt>
                <c:pt idx="3827">
                  <c:v>4000.0000000054101</c:v>
                </c:pt>
                <c:pt idx="3828">
                  <c:v>3999.9999999985898</c:v>
                </c:pt>
                <c:pt idx="3829">
                  <c:v>4000.0000000075202</c:v>
                </c:pt>
                <c:pt idx="3830">
                  <c:v>4000.0000000262899</c:v>
                </c:pt>
                <c:pt idx="3831">
                  <c:v>3999.9999999941201</c:v>
                </c:pt>
                <c:pt idx="3832">
                  <c:v>3999.9999999942702</c:v>
                </c:pt>
                <c:pt idx="3833">
                  <c:v>4000.0000000130499</c:v>
                </c:pt>
                <c:pt idx="3834">
                  <c:v>4000.0000000004702</c:v>
                </c:pt>
                <c:pt idx="3835">
                  <c:v>3999.9999999923798</c:v>
                </c:pt>
                <c:pt idx="3836">
                  <c:v>3999.99999999995</c:v>
                </c:pt>
                <c:pt idx="3837">
                  <c:v>4000.0000000263199</c:v>
                </c:pt>
                <c:pt idx="3838">
                  <c:v>3999.99999999083</c:v>
                </c:pt>
                <c:pt idx="3839">
                  <c:v>4000.0000000159798</c:v>
                </c:pt>
                <c:pt idx="3840">
                  <c:v>4000.0000000075202</c:v>
                </c:pt>
                <c:pt idx="3841">
                  <c:v>4000.00000000913</c:v>
                </c:pt>
                <c:pt idx="3842">
                  <c:v>3999.9999999941601</c:v>
                </c:pt>
                <c:pt idx="3843">
                  <c:v>4000.00000001323</c:v>
                </c:pt>
                <c:pt idx="3844">
                  <c:v>4000.0000000062801</c:v>
                </c:pt>
                <c:pt idx="3845">
                  <c:v>4000.0000000090599</c:v>
                </c:pt>
                <c:pt idx="3846">
                  <c:v>3999.9999999931001</c:v>
                </c:pt>
                <c:pt idx="3847">
                  <c:v>4000.0000000129198</c:v>
                </c:pt>
                <c:pt idx="3848">
                  <c:v>4000.00000000097</c:v>
                </c:pt>
                <c:pt idx="3849">
                  <c:v>4000.0000000065802</c:v>
                </c:pt>
                <c:pt idx="3850">
                  <c:v>3999.9999999930201</c:v>
                </c:pt>
                <c:pt idx="3851">
                  <c:v>4000.0000000217301</c:v>
                </c:pt>
                <c:pt idx="3852">
                  <c:v>4000.0000000120699</c:v>
                </c:pt>
                <c:pt idx="3853">
                  <c:v>3999.9999999951501</c:v>
                </c:pt>
                <c:pt idx="3854">
                  <c:v>4000.00000000298</c:v>
                </c:pt>
                <c:pt idx="3855">
                  <c:v>4000.00000002037</c:v>
                </c:pt>
                <c:pt idx="3856">
                  <c:v>3999.9999999858401</c:v>
                </c:pt>
                <c:pt idx="3857">
                  <c:v>3999.9999999987499</c:v>
                </c:pt>
                <c:pt idx="3858">
                  <c:v>4000.0000000167802</c:v>
                </c:pt>
                <c:pt idx="3859">
                  <c:v>3999.9999999933498</c:v>
                </c:pt>
                <c:pt idx="3860">
                  <c:v>4000.0000000108398</c:v>
                </c:pt>
                <c:pt idx="3861">
                  <c:v>4000.0000000114001</c:v>
                </c:pt>
                <c:pt idx="3862">
                  <c:v>3999.99999998556</c:v>
                </c:pt>
                <c:pt idx="3863">
                  <c:v>4000.0000000148202</c:v>
                </c:pt>
                <c:pt idx="3864">
                  <c:v>4000.00000001013</c:v>
                </c:pt>
                <c:pt idx="3865">
                  <c:v>3999.9999999977899</c:v>
                </c:pt>
                <c:pt idx="3866">
                  <c:v>4000.00000000811</c:v>
                </c:pt>
                <c:pt idx="3867">
                  <c:v>4000.0000000069199</c:v>
                </c:pt>
                <c:pt idx="3868">
                  <c:v>4000.000000003</c:v>
                </c:pt>
                <c:pt idx="3869">
                  <c:v>4000.0000000035702</c:v>
                </c:pt>
                <c:pt idx="3870">
                  <c:v>3999.9999999859301</c:v>
                </c:pt>
                <c:pt idx="3871">
                  <c:v>4000.00000000819</c:v>
                </c:pt>
                <c:pt idx="3872">
                  <c:v>4000.0000000099199</c:v>
                </c:pt>
                <c:pt idx="3873">
                  <c:v>4000.0000000124601</c:v>
                </c:pt>
                <c:pt idx="3874">
                  <c:v>3999.99999999293</c:v>
                </c:pt>
                <c:pt idx="3875">
                  <c:v>4000.000000003</c:v>
                </c:pt>
                <c:pt idx="3876">
                  <c:v>4000.0000000077198</c:v>
                </c:pt>
                <c:pt idx="3877">
                  <c:v>4000.0000000136502</c:v>
                </c:pt>
                <c:pt idx="3878">
                  <c:v>4000.0000000003502</c:v>
                </c:pt>
                <c:pt idx="3879">
                  <c:v>4000.00000001238</c:v>
                </c:pt>
                <c:pt idx="3880">
                  <c:v>3999.9999999902602</c:v>
                </c:pt>
                <c:pt idx="3881">
                  <c:v>4000.0000000249702</c:v>
                </c:pt>
                <c:pt idx="3882">
                  <c:v>3999.9999999953998</c:v>
                </c:pt>
                <c:pt idx="3883">
                  <c:v>4000.0000000097898</c:v>
                </c:pt>
                <c:pt idx="3884">
                  <c:v>3999.99999998665</c:v>
                </c:pt>
                <c:pt idx="3885">
                  <c:v>4000.00000001235</c:v>
                </c:pt>
                <c:pt idx="3886">
                  <c:v>3999.9999999993802</c:v>
                </c:pt>
                <c:pt idx="3887">
                  <c:v>4000.0000000054301</c:v>
                </c:pt>
                <c:pt idx="3888">
                  <c:v>4000.0000000023201</c:v>
                </c:pt>
                <c:pt idx="3889">
                  <c:v>3999.9999999984898</c:v>
                </c:pt>
                <c:pt idx="3890">
                  <c:v>4000.0000000191499</c:v>
                </c:pt>
                <c:pt idx="3891">
                  <c:v>4000.0000000006999</c:v>
                </c:pt>
                <c:pt idx="3892">
                  <c:v>4000.0000000035302</c:v>
                </c:pt>
                <c:pt idx="3893">
                  <c:v>4000.0000000037498</c:v>
                </c:pt>
                <c:pt idx="3894">
                  <c:v>4000.0000000053001</c:v>
                </c:pt>
                <c:pt idx="3895">
                  <c:v>4000.0000000026198</c:v>
                </c:pt>
                <c:pt idx="3896">
                  <c:v>4000.00000000213</c:v>
                </c:pt>
                <c:pt idx="3897">
                  <c:v>4000.0000000172099</c:v>
                </c:pt>
                <c:pt idx="3898">
                  <c:v>3999.9999999976399</c:v>
                </c:pt>
                <c:pt idx="3899">
                  <c:v>4000.0000000016798</c:v>
                </c:pt>
                <c:pt idx="3900">
                  <c:v>4000.0000000110999</c:v>
                </c:pt>
                <c:pt idx="3901">
                  <c:v>4000.0000000026798</c:v>
                </c:pt>
                <c:pt idx="3902">
                  <c:v>3999.9999999944698</c:v>
                </c:pt>
                <c:pt idx="3903">
                  <c:v>3999.9999999934998</c:v>
                </c:pt>
                <c:pt idx="3904">
                  <c:v>4000.0000000387799</c:v>
                </c:pt>
                <c:pt idx="3905">
                  <c:v>3999.9999999842398</c:v>
                </c:pt>
                <c:pt idx="3906">
                  <c:v>3999.9999999956499</c:v>
                </c:pt>
                <c:pt idx="3907">
                  <c:v>4000.0000000047899</c:v>
                </c:pt>
                <c:pt idx="3908">
                  <c:v>3999.9999999996398</c:v>
                </c:pt>
                <c:pt idx="3909">
                  <c:v>3999.9999999944798</c:v>
                </c:pt>
                <c:pt idx="3910">
                  <c:v>4000.0000000403902</c:v>
                </c:pt>
                <c:pt idx="3911">
                  <c:v>3999.99999998882</c:v>
                </c:pt>
                <c:pt idx="3912">
                  <c:v>4000.0000000043201</c:v>
                </c:pt>
                <c:pt idx="3913">
                  <c:v>3999.9999999995098</c:v>
                </c:pt>
                <c:pt idx="3914">
                  <c:v>4000.00000000215</c:v>
                </c:pt>
                <c:pt idx="3915">
                  <c:v>4000.00000001438</c:v>
                </c:pt>
                <c:pt idx="3916">
                  <c:v>4000.0000000008999</c:v>
                </c:pt>
                <c:pt idx="3917">
                  <c:v>4000.0000000006498</c:v>
                </c:pt>
                <c:pt idx="3918">
                  <c:v>4000.0000000114501</c:v>
                </c:pt>
                <c:pt idx="3919">
                  <c:v>3999.9999999899601</c:v>
                </c:pt>
                <c:pt idx="3920">
                  <c:v>4000.0000000290001</c:v>
                </c:pt>
                <c:pt idx="3921">
                  <c:v>3999.99999998466</c:v>
                </c:pt>
                <c:pt idx="3922">
                  <c:v>4000.0000000038699</c:v>
                </c:pt>
                <c:pt idx="3923">
                  <c:v>3999.9999999992101</c:v>
                </c:pt>
                <c:pt idx="3924">
                  <c:v>4000.0000000118498</c:v>
                </c:pt>
                <c:pt idx="3925">
                  <c:v>4000.0000000196301</c:v>
                </c:pt>
                <c:pt idx="3926">
                  <c:v>3999.9999999946599</c:v>
                </c:pt>
                <c:pt idx="3927">
                  <c:v>4000.0000000023501</c:v>
                </c:pt>
                <c:pt idx="3928">
                  <c:v>4000.0000000088398</c:v>
                </c:pt>
                <c:pt idx="3929">
                  <c:v>3999.9999999994102</c:v>
                </c:pt>
                <c:pt idx="3930">
                  <c:v>3999.9999999890601</c:v>
                </c:pt>
                <c:pt idx="3931">
                  <c:v>4000.0000000144</c:v>
                </c:pt>
                <c:pt idx="3932">
                  <c:v>4000.00000001849</c:v>
                </c:pt>
                <c:pt idx="3933">
                  <c:v>3999.9999999945699</c:v>
                </c:pt>
                <c:pt idx="3934">
                  <c:v>4000.0000000017599</c:v>
                </c:pt>
                <c:pt idx="3935">
                  <c:v>4000.0000000083601</c:v>
                </c:pt>
                <c:pt idx="3936">
                  <c:v>4000.0000000073401</c:v>
                </c:pt>
                <c:pt idx="3937">
                  <c:v>3999.9999999950601</c:v>
                </c:pt>
                <c:pt idx="3938">
                  <c:v>4000.0000000109699</c:v>
                </c:pt>
                <c:pt idx="3939">
                  <c:v>3999.9999999849501</c:v>
                </c:pt>
                <c:pt idx="3940">
                  <c:v>4000.0000000217401</c:v>
                </c:pt>
                <c:pt idx="3941">
                  <c:v>3999.9999999991501</c:v>
                </c:pt>
                <c:pt idx="3942">
                  <c:v>4000.0000000078298</c:v>
                </c:pt>
                <c:pt idx="3943">
                  <c:v>4000.00000000094</c:v>
                </c:pt>
                <c:pt idx="3944">
                  <c:v>4000.0000000065402</c:v>
                </c:pt>
                <c:pt idx="3945">
                  <c:v>3999.9999999923798</c:v>
                </c:pt>
                <c:pt idx="3946">
                  <c:v>4000.0000000172499</c:v>
                </c:pt>
                <c:pt idx="3947">
                  <c:v>3999.9999999896399</c:v>
                </c:pt>
                <c:pt idx="3948">
                  <c:v>4000.00000000926</c:v>
                </c:pt>
                <c:pt idx="3949">
                  <c:v>4000.0000000095602</c:v>
                </c:pt>
                <c:pt idx="3950">
                  <c:v>3999.9999999995798</c:v>
                </c:pt>
                <c:pt idx="3951">
                  <c:v>4000.0000000005398</c:v>
                </c:pt>
                <c:pt idx="3952">
                  <c:v>4000.0000000259602</c:v>
                </c:pt>
                <c:pt idx="3953">
                  <c:v>3999.9999999760498</c:v>
                </c:pt>
                <c:pt idx="3954">
                  <c:v>4000.00000000104</c:v>
                </c:pt>
                <c:pt idx="3955">
                  <c:v>4000.00000000828</c:v>
                </c:pt>
                <c:pt idx="3956">
                  <c:v>4000.0000000135501</c:v>
                </c:pt>
                <c:pt idx="3957">
                  <c:v>4000.0000000087098</c:v>
                </c:pt>
                <c:pt idx="3958">
                  <c:v>3999.9999999984998</c:v>
                </c:pt>
                <c:pt idx="3959">
                  <c:v>4000.0000000032701</c:v>
                </c:pt>
                <c:pt idx="3960">
                  <c:v>4000.0000000032001</c:v>
                </c:pt>
                <c:pt idx="3961">
                  <c:v>3999.99999999802</c:v>
                </c:pt>
                <c:pt idx="3962">
                  <c:v>4000.0000000027499</c:v>
                </c:pt>
                <c:pt idx="3963">
                  <c:v>4000.00000001133</c:v>
                </c:pt>
                <c:pt idx="3964">
                  <c:v>4000.00000000719</c:v>
                </c:pt>
                <c:pt idx="3965">
                  <c:v>3999.99999998565</c:v>
                </c:pt>
                <c:pt idx="3966">
                  <c:v>4000.00000001226</c:v>
                </c:pt>
                <c:pt idx="3967">
                  <c:v>4000.00000000716</c:v>
                </c:pt>
                <c:pt idx="3968">
                  <c:v>4000.00000001433</c:v>
                </c:pt>
                <c:pt idx="3969">
                  <c:v>3999.9999999957799</c:v>
                </c:pt>
                <c:pt idx="3970">
                  <c:v>3999.9999999830102</c:v>
                </c:pt>
                <c:pt idx="3971">
                  <c:v>4000.0000000458299</c:v>
                </c:pt>
                <c:pt idx="3972">
                  <c:v>3999.9999999843899</c:v>
                </c:pt>
                <c:pt idx="3973">
                  <c:v>3999.9999999870802</c:v>
                </c:pt>
                <c:pt idx="3974">
                  <c:v>4000.0000000131599</c:v>
                </c:pt>
                <c:pt idx="3975">
                  <c:v>4000.0000000099499</c:v>
                </c:pt>
                <c:pt idx="3976">
                  <c:v>3999.9999999902402</c:v>
                </c:pt>
                <c:pt idx="3977">
                  <c:v>4000.0000000140499</c:v>
                </c:pt>
                <c:pt idx="3978">
                  <c:v>4000.00000000712</c:v>
                </c:pt>
                <c:pt idx="3979">
                  <c:v>4000.00000000418</c:v>
                </c:pt>
                <c:pt idx="3980">
                  <c:v>3999.9999999953998</c:v>
                </c:pt>
                <c:pt idx="3981">
                  <c:v>3999.9999999999</c:v>
                </c:pt>
                <c:pt idx="3982">
                  <c:v>4000.0000000060299</c:v>
                </c:pt>
                <c:pt idx="3983">
                  <c:v>4000.0000000100899</c:v>
                </c:pt>
                <c:pt idx="3984">
                  <c:v>4000.000000002</c:v>
                </c:pt>
                <c:pt idx="3985">
                  <c:v>3999.9999999930301</c:v>
                </c:pt>
                <c:pt idx="3986">
                  <c:v>4000.0000000127402</c:v>
                </c:pt>
                <c:pt idx="3987">
                  <c:v>4000.0000000002301</c:v>
                </c:pt>
                <c:pt idx="3988">
                  <c:v>4000.0000000087898</c:v>
                </c:pt>
                <c:pt idx="3989">
                  <c:v>3999.9999999951401</c:v>
                </c:pt>
                <c:pt idx="3990">
                  <c:v>4000.0000000190398</c:v>
                </c:pt>
                <c:pt idx="3991">
                  <c:v>3999.9999999967399</c:v>
                </c:pt>
                <c:pt idx="3992">
                  <c:v>3999.9999999915799</c:v>
                </c:pt>
                <c:pt idx="3993">
                  <c:v>4000.0000000139798</c:v>
                </c:pt>
                <c:pt idx="3994">
                  <c:v>3999.99999999489</c:v>
                </c:pt>
                <c:pt idx="3995">
                  <c:v>4000.00000000725</c:v>
                </c:pt>
                <c:pt idx="3996">
                  <c:v>4000.00000000508</c:v>
                </c:pt>
                <c:pt idx="3997">
                  <c:v>3999.9999999971701</c:v>
                </c:pt>
                <c:pt idx="3998">
                  <c:v>4000.0000000131199</c:v>
                </c:pt>
                <c:pt idx="3999">
                  <c:v>3999.9999999811898</c:v>
                </c:pt>
                <c:pt idx="4000">
                  <c:v>4000.0000000188202</c:v>
                </c:pt>
                <c:pt idx="4001">
                  <c:v>4000.0000000196301</c:v>
                </c:pt>
                <c:pt idx="4002">
                  <c:v>3999.99999998559</c:v>
                </c:pt>
                <c:pt idx="4003">
                  <c:v>4000.0000000145901</c:v>
                </c:pt>
                <c:pt idx="4004">
                  <c:v>4000.0000000017599</c:v>
                </c:pt>
                <c:pt idx="4005">
                  <c:v>4000.0000000059999</c:v>
                </c:pt>
                <c:pt idx="4006">
                  <c:v>3999.99999998764</c:v>
                </c:pt>
                <c:pt idx="4007">
                  <c:v>4000.0000000156801</c:v>
                </c:pt>
                <c:pt idx="4008">
                  <c:v>3999.9999999892898</c:v>
                </c:pt>
                <c:pt idx="4009">
                  <c:v>4000.00000002151</c:v>
                </c:pt>
                <c:pt idx="4010">
                  <c:v>3999.9999999830102</c:v>
                </c:pt>
                <c:pt idx="4011">
                  <c:v>4000.0000000211999</c:v>
                </c:pt>
                <c:pt idx="4012">
                  <c:v>3999.99999999798</c:v>
                </c:pt>
                <c:pt idx="4013">
                  <c:v>4000.0000000019199</c:v>
                </c:pt>
                <c:pt idx="4014">
                  <c:v>4000.0000000117798</c:v>
                </c:pt>
                <c:pt idx="4015">
                  <c:v>4000.0000000013101</c:v>
                </c:pt>
                <c:pt idx="4016">
                  <c:v>4000.0000000124001</c:v>
                </c:pt>
                <c:pt idx="4017">
                  <c:v>3999.9999999913598</c:v>
                </c:pt>
                <c:pt idx="4018">
                  <c:v>3999.9999999912902</c:v>
                </c:pt>
                <c:pt idx="4019">
                  <c:v>4000.00000001424</c:v>
                </c:pt>
                <c:pt idx="4020">
                  <c:v>3999.9999999987299</c:v>
                </c:pt>
                <c:pt idx="4021">
                  <c:v>3999.9999999952302</c:v>
                </c:pt>
                <c:pt idx="4022">
                  <c:v>4000.0000000220598</c:v>
                </c:pt>
                <c:pt idx="4023">
                  <c:v>4000.0000000018599</c:v>
                </c:pt>
                <c:pt idx="4024">
                  <c:v>3999.99999999594</c:v>
                </c:pt>
                <c:pt idx="4025">
                  <c:v>4000.0000000062801</c:v>
                </c:pt>
                <c:pt idx="4026">
                  <c:v>3999.9999999964698</c:v>
                </c:pt>
                <c:pt idx="4027">
                  <c:v>4000.0000000196801</c:v>
                </c:pt>
                <c:pt idx="4028">
                  <c:v>3999.9999999945198</c:v>
                </c:pt>
                <c:pt idx="4029">
                  <c:v>3999.99999998974</c:v>
                </c:pt>
                <c:pt idx="4030">
                  <c:v>4000.0000000095001</c:v>
                </c:pt>
                <c:pt idx="4031">
                  <c:v>3999.9999999942702</c:v>
                </c:pt>
                <c:pt idx="4032">
                  <c:v>4000.0000000221498</c:v>
                </c:pt>
                <c:pt idx="4033">
                  <c:v>4000.0000000069699</c:v>
                </c:pt>
                <c:pt idx="4034">
                  <c:v>3999.99999998369</c:v>
                </c:pt>
                <c:pt idx="4035">
                  <c:v>4000.0000000181599</c:v>
                </c:pt>
                <c:pt idx="4036">
                  <c:v>3999.9999999875899</c:v>
                </c:pt>
                <c:pt idx="4037">
                  <c:v>4000.00000001426</c:v>
                </c:pt>
                <c:pt idx="4038">
                  <c:v>4000.0000000086402</c:v>
                </c:pt>
                <c:pt idx="4039">
                  <c:v>3999.9999999912902</c:v>
                </c:pt>
                <c:pt idx="4040">
                  <c:v>4000.0000000159598</c:v>
                </c:pt>
                <c:pt idx="4041">
                  <c:v>3999.99999998048</c:v>
                </c:pt>
                <c:pt idx="4042">
                  <c:v>4000.00000000297</c:v>
                </c:pt>
                <c:pt idx="4043">
                  <c:v>4000.00000001218</c:v>
                </c:pt>
                <c:pt idx="4044">
                  <c:v>4000.0000000067298</c:v>
                </c:pt>
                <c:pt idx="4045">
                  <c:v>3999.9999999983902</c:v>
                </c:pt>
                <c:pt idx="4046">
                  <c:v>3999.999999996</c:v>
                </c:pt>
                <c:pt idx="4047">
                  <c:v>4000.0000000114501</c:v>
                </c:pt>
                <c:pt idx="4048">
                  <c:v>4000.0000000095602</c:v>
                </c:pt>
                <c:pt idx="4049">
                  <c:v>3999.9999999987599</c:v>
                </c:pt>
                <c:pt idx="4050">
                  <c:v>3999.9999999800202</c:v>
                </c:pt>
                <c:pt idx="4051">
                  <c:v>4000.0000000254299</c:v>
                </c:pt>
                <c:pt idx="4052">
                  <c:v>3999.99999997958</c:v>
                </c:pt>
                <c:pt idx="4053">
                  <c:v>4000.0000000202099</c:v>
                </c:pt>
                <c:pt idx="4054">
                  <c:v>4000.0000000190698</c:v>
                </c:pt>
                <c:pt idx="4055">
                  <c:v>3999.9999999717502</c:v>
                </c:pt>
                <c:pt idx="4056">
                  <c:v>4000.0000000192299</c:v>
                </c:pt>
                <c:pt idx="4057">
                  <c:v>3999.9999999807401</c:v>
                </c:pt>
                <c:pt idx="4058">
                  <c:v>4000.0000000180798</c:v>
                </c:pt>
                <c:pt idx="4059">
                  <c:v>4000.0000000004402</c:v>
                </c:pt>
                <c:pt idx="4060">
                  <c:v>4000.0000000008899</c:v>
                </c:pt>
                <c:pt idx="4061">
                  <c:v>4000.0000000015598</c:v>
                </c:pt>
                <c:pt idx="4062">
                  <c:v>4000.0000000126702</c:v>
                </c:pt>
                <c:pt idx="4063">
                  <c:v>4000.0000000035002</c:v>
                </c:pt>
                <c:pt idx="4064">
                  <c:v>3999.9999999940901</c:v>
                </c:pt>
                <c:pt idx="4065">
                  <c:v>4000.00000001837</c:v>
                </c:pt>
                <c:pt idx="4066">
                  <c:v>4000.0000000023701</c:v>
                </c:pt>
                <c:pt idx="4067">
                  <c:v>3999.9999999932002</c:v>
                </c:pt>
                <c:pt idx="4068">
                  <c:v>4000.0000000049399</c:v>
                </c:pt>
                <c:pt idx="4069">
                  <c:v>4000.00000000918</c:v>
                </c:pt>
                <c:pt idx="4070">
                  <c:v>3999.9999999954798</c:v>
                </c:pt>
                <c:pt idx="4071">
                  <c:v>3999.99999998768</c:v>
                </c:pt>
                <c:pt idx="4072">
                  <c:v>4000.0000000109299</c:v>
                </c:pt>
                <c:pt idx="4073">
                  <c:v>3999.9999999993502</c:v>
                </c:pt>
                <c:pt idx="4074">
                  <c:v>4000.0000000206901</c:v>
                </c:pt>
                <c:pt idx="4075">
                  <c:v>3999.99999999804</c:v>
                </c:pt>
                <c:pt idx="4076">
                  <c:v>3999.9999999919501</c:v>
                </c:pt>
                <c:pt idx="4077">
                  <c:v>4000.00000000821</c:v>
                </c:pt>
                <c:pt idx="4078">
                  <c:v>3999.99999999893</c:v>
                </c:pt>
                <c:pt idx="4079">
                  <c:v>3999.9999999966499</c:v>
                </c:pt>
                <c:pt idx="4080">
                  <c:v>4000.0000000186401</c:v>
                </c:pt>
                <c:pt idx="4081">
                  <c:v>3999.9999999986098</c:v>
                </c:pt>
                <c:pt idx="4082">
                  <c:v>4000.0000000043901</c:v>
                </c:pt>
                <c:pt idx="4083">
                  <c:v>4000.0000000017999</c:v>
                </c:pt>
                <c:pt idx="4084">
                  <c:v>4000.0000000076702</c:v>
                </c:pt>
                <c:pt idx="4085">
                  <c:v>4000.0000000074801</c:v>
                </c:pt>
                <c:pt idx="4086">
                  <c:v>3999.9999999857</c:v>
                </c:pt>
                <c:pt idx="4087">
                  <c:v>4000.0000000156601</c:v>
                </c:pt>
                <c:pt idx="4088">
                  <c:v>4000.00000000211</c:v>
                </c:pt>
                <c:pt idx="4089">
                  <c:v>4000.0000000043801</c:v>
                </c:pt>
                <c:pt idx="4090">
                  <c:v>3999.9999999926499</c:v>
                </c:pt>
                <c:pt idx="4091">
                  <c:v>4000.0000000140199</c:v>
                </c:pt>
                <c:pt idx="4092">
                  <c:v>4000.0000000004302</c:v>
                </c:pt>
                <c:pt idx="4093">
                  <c:v>3999.9999999857801</c:v>
                </c:pt>
                <c:pt idx="4094">
                  <c:v>4000.00000000813</c:v>
                </c:pt>
                <c:pt idx="4095">
                  <c:v>3999.9999999963902</c:v>
                </c:pt>
                <c:pt idx="4096">
                  <c:v>4000.0000000083501</c:v>
                </c:pt>
                <c:pt idx="4097">
                  <c:v>4000.0000000182999</c:v>
                </c:pt>
                <c:pt idx="4098">
                  <c:v>3999.9999999869801</c:v>
                </c:pt>
                <c:pt idx="4099">
                  <c:v>4000.0000000063401</c:v>
                </c:pt>
                <c:pt idx="4100">
                  <c:v>3999.9999999977299</c:v>
                </c:pt>
                <c:pt idx="4101">
                  <c:v>3999.9999999953302</c:v>
                </c:pt>
                <c:pt idx="4102">
                  <c:v>4000.0000000158002</c:v>
                </c:pt>
                <c:pt idx="4103">
                  <c:v>4000.0000000096802</c:v>
                </c:pt>
                <c:pt idx="4104">
                  <c:v>3999.99999999383</c:v>
                </c:pt>
                <c:pt idx="4105">
                  <c:v>3999.9999999963602</c:v>
                </c:pt>
                <c:pt idx="4106">
                  <c:v>4000.0000000097398</c:v>
                </c:pt>
                <c:pt idx="4107">
                  <c:v>4000.0000000117998</c:v>
                </c:pt>
                <c:pt idx="4108">
                  <c:v>3999.9999999973802</c:v>
                </c:pt>
                <c:pt idx="4109">
                  <c:v>3999.9999999942602</c:v>
                </c:pt>
                <c:pt idx="4110">
                  <c:v>4000.000000004</c:v>
                </c:pt>
                <c:pt idx="4111">
                  <c:v>3999.9999999911802</c:v>
                </c:pt>
                <c:pt idx="4112">
                  <c:v>4000.0000000148598</c:v>
                </c:pt>
                <c:pt idx="4113">
                  <c:v>3999.9999999960501</c:v>
                </c:pt>
                <c:pt idx="4114">
                  <c:v>3999.99999999999</c:v>
                </c:pt>
                <c:pt idx="4115">
                  <c:v>4000.00000000196</c:v>
                </c:pt>
                <c:pt idx="4116">
                  <c:v>3999.9999999952702</c:v>
                </c:pt>
                <c:pt idx="4117">
                  <c:v>4000.0000000109699</c:v>
                </c:pt>
                <c:pt idx="4118">
                  <c:v>4000.0000000043001</c:v>
                </c:pt>
                <c:pt idx="4119">
                  <c:v>4000.0000000078098</c:v>
                </c:pt>
                <c:pt idx="4120">
                  <c:v>4000.00000000412</c:v>
                </c:pt>
                <c:pt idx="4121">
                  <c:v>3999.9999999872798</c:v>
                </c:pt>
                <c:pt idx="4122">
                  <c:v>4000.0000000191899</c:v>
                </c:pt>
                <c:pt idx="4123">
                  <c:v>3999.9999999956599</c:v>
                </c:pt>
                <c:pt idx="4124">
                  <c:v>4000.0000000126602</c:v>
                </c:pt>
                <c:pt idx="4125">
                  <c:v>3999.9999999981101</c:v>
                </c:pt>
                <c:pt idx="4126">
                  <c:v>3999.9999999945999</c:v>
                </c:pt>
                <c:pt idx="4127">
                  <c:v>4000.0000000189202</c:v>
                </c:pt>
                <c:pt idx="4128">
                  <c:v>3999.9999999838301</c:v>
                </c:pt>
                <c:pt idx="4129">
                  <c:v>4000.00000001021</c:v>
                </c:pt>
                <c:pt idx="4130">
                  <c:v>4000.0000000017899</c:v>
                </c:pt>
                <c:pt idx="4131">
                  <c:v>4000.00000000113</c:v>
                </c:pt>
                <c:pt idx="4132">
                  <c:v>3999.99999999074</c:v>
                </c:pt>
                <c:pt idx="4133">
                  <c:v>3999.9999999961301</c:v>
                </c:pt>
                <c:pt idx="4134">
                  <c:v>4000.0000000057998</c:v>
                </c:pt>
                <c:pt idx="4135">
                  <c:v>4000.0000000078899</c:v>
                </c:pt>
                <c:pt idx="4136">
                  <c:v>4000.0000000144701</c:v>
                </c:pt>
                <c:pt idx="4137">
                  <c:v>3999.9999999769898</c:v>
                </c:pt>
                <c:pt idx="4138">
                  <c:v>4000.0000000171199</c:v>
                </c:pt>
                <c:pt idx="4139">
                  <c:v>4000.0000000034702</c:v>
                </c:pt>
                <c:pt idx="4140">
                  <c:v>3999.99999998675</c:v>
                </c:pt>
                <c:pt idx="4141">
                  <c:v>4000.00000001751</c:v>
                </c:pt>
                <c:pt idx="4142">
                  <c:v>4000.0000000079599</c:v>
                </c:pt>
                <c:pt idx="4143">
                  <c:v>3999.9999999893798</c:v>
                </c:pt>
                <c:pt idx="4144">
                  <c:v>4000.0000000157502</c:v>
                </c:pt>
                <c:pt idx="4145">
                  <c:v>3999.99999999903</c:v>
                </c:pt>
                <c:pt idx="4146">
                  <c:v>4000.00000000727</c:v>
                </c:pt>
                <c:pt idx="4147">
                  <c:v>3999.9999999951801</c:v>
                </c:pt>
                <c:pt idx="4148">
                  <c:v>3999.99999998455</c:v>
                </c:pt>
                <c:pt idx="4149">
                  <c:v>4000.0000000277</c:v>
                </c:pt>
                <c:pt idx="4150">
                  <c:v>3999.9999999940301</c:v>
                </c:pt>
                <c:pt idx="4151">
                  <c:v>4000.0000000017399</c:v>
                </c:pt>
                <c:pt idx="4152">
                  <c:v>4000.0000000019299</c:v>
                </c:pt>
                <c:pt idx="4153">
                  <c:v>3999.9999999942602</c:v>
                </c:pt>
                <c:pt idx="4154">
                  <c:v>4000.00000001431</c:v>
                </c:pt>
                <c:pt idx="4155">
                  <c:v>4000.0000000037899</c:v>
                </c:pt>
                <c:pt idx="4156">
                  <c:v>3999.9999999850802</c:v>
                </c:pt>
                <c:pt idx="4157">
                  <c:v>4000.0000000003301</c:v>
                </c:pt>
                <c:pt idx="4158">
                  <c:v>4000.0000000229602</c:v>
                </c:pt>
                <c:pt idx="4159">
                  <c:v>4000.0000000013401</c:v>
                </c:pt>
                <c:pt idx="4160">
                  <c:v>3999.9999999868701</c:v>
                </c:pt>
                <c:pt idx="4161">
                  <c:v>4000.0000000079799</c:v>
                </c:pt>
                <c:pt idx="4162">
                  <c:v>4000.0000000163</c:v>
                </c:pt>
                <c:pt idx="4163">
                  <c:v>3999.9999999767401</c:v>
                </c:pt>
                <c:pt idx="4164">
                  <c:v>4000.00000001336</c:v>
                </c:pt>
                <c:pt idx="4165">
                  <c:v>4000.0000000066202</c:v>
                </c:pt>
                <c:pt idx="4166">
                  <c:v>4000.0000000068499</c:v>
                </c:pt>
                <c:pt idx="4167">
                  <c:v>3999.99999999599</c:v>
                </c:pt>
                <c:pt idx="4168">
                  <c:v>3999.9999999977299</c:v>
                </c:pt>
                <c:pt idx="4169">
                  <c:v>4000.0000000018399</c:v>
                </c:pt>
                <c:pt idx="4170">
                  <c:v>3999.9999999968099</c:v>
                </c:pt>
                <c:pt idx="4171">
                  <c:v>4000.0000000044402</c:v>
                </c:pt>
                <c:pt idx="4172">
                  <c:v>3999.9999999977799</c:v>
                </c:pt>
                <c:pt idx="4173">
                  <c:v>3999.99999999894</c:v>
                </c:pt>
                <c:pt idx="4174">
                  <c:v>4000.0000000169898</c:v>
                </c:pt>
                <c:pt idx="4175">
                  <c:v>3999.9999999945799</c:v>
                </c:pt>
                <c:pt idx="4176">
                  <c:v>4000.0000000005698</c:v>
                </c:pt>
                <c:pt idx="4177">
                  <c:v>4000.0000000046998</c:v>
                </c:pt>
                <c:pt idx="4178">
                  <c:v>4000.00000000617</c:v>
                </c:pt>
                <c:pt idx="4179">
                  <c:v>3999.9999999941901</c:v>
                </c:pt>
                <c:pt idx="4180">
                  <c:v>4000.00000001329</c:v>
                </c:pt>
                <c:pt idx="4181">
                  <c:v>3999.9999999926299</c:v>
                </c:pt>
                <c:pt idx="4182">
                  <c:v>4000.0000000127402</c:v>
                </c:pt>
                <c:pt idx="4183">
                  <c:v>3999.9999999837501</c:v>
                </c:pt>
                <c:pt idx="4184">
                  <c:v>4000.0000000033301</c:v>
                </c:pt>
                <c:pt idx="4185">
                  <c:v>4000.0000000120599</c:v>
                </c:pt>
                <c:pt idx="4186">
                  <c:v>4000.0000000015498</c:v>
                </c:pt>
                <c:pt idx="4187">
                  <c:v>3999.9999999925399</c:v>
                </c:pt>
                <c:pt idx="4188">
                  <c:v>4000.0000000231998</c:v>
                </c:pt>
                <c:pt idx="4189">
                  <c:v>3999.9999999833899</c:v>
                </c:pt>
                <c:pt idx="4190">
                  <c:v>4000.0000000087598</c:v>
                </c:pt>
                <c:pt idx="4191">
                  <c:v>3999.9999999870402</c:v>
                </c:pt>
                <c:pt idx="4192">
                  <c:v>4000.00000002051</c:v>
                </c:pt>
                <c:pt idx="4193">
                  <c:v>3999.9999999834399</c:v>
                </c:pt>
                <c:pt idx="4194">
                  <c:v>4000.0000000217601</c:v>
                </c:pt>
                <c:pt idx="4195">
                  <c:v>3999.9999999996999</c:v>
                </c:pt>
                <c:pt idx="4196">
                  <c:v>4000.0000000067298</c:v>
                </c:pt>
                <c:pt idx="4197">
                  <c:v>3999.9999999772499</c:v>
                </c:pt>
                <c:pt idx="4198">
                  <c:v>4000.0000000315299</c:v>
                </c:pt>
                <c:pt idx="4199">
                  <c:v>3999.9999999873398</c:v>
                </c:pt>
                <c:pt idx="4200">
                  <c:v>3999.9999999906099</c:v>
                </c:pt>
                <c:pt idx="4201">
                  <c:v>4000.000000003</c:v>
                </c:pt>
                <c:pt idx="4202">
                  <c:v>4000.0000000243799</c:v>
                </c:pt>
                <c:pt idx="4203">
                  <c:v>3999.99999998985</c:v>
                </c:pt>
                <c:pt idx="4204">
                  <c:v>4000.0000000003502</c:v>
                </c:pt>
                <c:pt idx="4205">
                  <c:v>4000.0000000018699</c:v>
                </c:pt>
                <c:pt idx="4206">
                  <c:v>4000.0000000033601</c:v>
                </c:pt>
                <c:pt idx="4207">
                  <c:v>3999.99999999171</c:v>
                </c:pt>
                <c:pt idx="4208">
                  <c:v>4000.00000001433</c:v>
                </c:pt>
                <c:pt idx="4209">
                  <c:v>4000.0000000070299</c:v>
                </c:pt>
                <c:pt idx="4210">
                  <c:v>3999.9999999952802</c:v>
                </c:pt>
                <c:pt idx="4211">
                  <c:v>4000.00000000099</c:v>
                </c:pt>
                <c:pt idx="4212">
                  <c:v>4000.0000000109999</c:v>
                </c:pt>
                <c:pt idx="4213">
                  <c:v>4000.0000000008599</c:v>
                </c:pt>
                <c:pt idx="4214">
                  <c:v>3999.9999999966899</c:v>
                </c:pt>
                <c:pt idx="4215">
                  <c:v>4000.0000000001401</c:v>
                </c:pt>
                <c:pt idx="4216">
                  <c:v>3999.9999999948</c:v>
                </c:pt>
                <c:pt idx="4217">
                  <c:v>4000.0000000049199</c:v>
                </c:pt>
                <c:pt idx="4218">
                  <c:v>3999.9999999971101</c:v>
                </c:pt>
                <c:pt idx="4219">
                  <c:v>4000.00000001018</c:v>
                </c:pt>
                <c:pt idx="4220">
                  <c:v>4000.0000000036698</c:v>
                </c:pt>
                <c:pt idx="4221">
                  <c:v>4000.0000000094001</c:v>
                </c:pt>
                <c:pt idx="4222">
                  <c:v>3999.9999999832598</c:v>
                </c:pt>
                <c:pt idx="4223">
                  <c:v>3999.9999999977899</c:v>
                </c:pt>
                <c:pt idx="4224">
                  <c:v>4000.0000000106502</c:v>
                </c:pt>
                <c:pt idx="4225">
                  <c:v>3999.9999999902702</c:v>
                </c:pt>
                <c:pt idx="4226">
                  <c:v>4000.0000000150399</c:v>
                </c:pt>
                <c:pt idx="4227">
                  <c:v>3999.99999998468</c:v>
                </c:pt>
                <c:pt idx="4228">
                  <c:v>4000.0000000026498</c:v>
                </c:pt>
                <c:pt idx="4229">
                  <c:v>4000.0000000223499</c:v>
                </c:pt>
                <c:pt idx="4230">
                  <c:v>3999.9999999920501</c:v>
                </c:pt>
                <c:pt idx="4231">
                  <c:v>3999.9999999961501</c:v>
                </c:pt>
                <c:pt idx="4232">
                  <c:v>4000.0000000006598</c:v>
                </c:pt>
                <c:pt idx="4233">
                  <c:v>4000.0000000193099</c:v>
                </c:pt>
                <c:pt idx="4234">
                  <c:v>3999.9999999932102</c:v>
                </c:pt>
                <c:pt idx="4235">
                  <c:v>3999.9999999984102</c:v>
                </c:pt>
                <c:pt idx="4236">
                  <c:v>3999.99999999382</c:v>
                </c:pt>
                <c:pt idx="4237">
                  <c:v>4000.0000000126602</c:v>
                </c:pt>
                <c:pt idx="4238">
                  <c:v>3999.9999999991701</c:v>
                </c:pt>
                <c:pt idx="4239">
                  <c:v>3999.9999999971801</c:v>
                </c:pt>
                <c:pt idx="4240">
                  <c:v>4000.0000000029399</c:v>
                </c:pt>
                <c:pt idx="4241">
                  <c:v>3999.999999997</c:v>
                </c:pt>
                <c:pt idx="4242">
                  <c:v>4000.00000000716</c:v>
                </c:pt>
                <c:pt idx="4243">
                  <c:v>4000.0000000170398</c:v>
                </c:pt>
                <c:pt idx="4244">
                  <c:v>3999.9999999889301</c:v>
                </c:pt>
                <c:pt idx="4245">
                  <c:v>4000.0000000017199</c:v>
                </c:pt>
                <c:pt idx="4246">
                  <c:v>3999.99999999389</c:v>
                </c:pt>
                <c:pt idx="4247">
                  <c:v>4000.0000000141699</c:v>
                </c:pt>
                <c:pt idx="4248">
                  <c:v>4000.0000000007499</c:v>
                </c:pt>
                <c:pt idx="4249">
                  <c:v>4000.0000000001</c:v>
                </c:pt>
                <c:pt idx="4250">
                  <c:v>3999.9999999952001</c:v>
                </c:pt>
                <c:pt idx="4251">
                  <c:v>4000.00000000711</c:v>
                </c:pt>
                <c:pt idx="4252">
                  <c:v>4000.0000000001201</c:v>
                </c:pt>
                <c:pt idx="4253">
                  <c:v>3999.9999999965999</c:v>
                </c:pt>
                <c:pt idx="4254">
                  <c:v>3999.9999999982601</c:v>
                </c:pt>
                <c:pt idx="4255">
                  <c:v>4000.0000000013401</c:v>
                </c:pt>
                <c:pt idx="4256">
                  <c:v>4000.0000000100499</c:v>
                </c:pt>
                <c:pt idx="4257">
                  <c:v>3999.9999999780298</c:v>
                </c:pt>
                <c:pt idx="4258">
                  <c:v>4000.0000000320701</c:v>
                </c:pt>
                <c:pt idx="4259">
                  <c:v>3999.99999999893</c:v>
                </c:pt>
                <c:pt idx="4260">
                  <c:v>3999.9999999936699</c:v>
                </c:pt>
                <c:pt idx="4261">
                  <c:v>4000.0000000017799</c:v>
                </c:pt>
                <c:pt idx="4262">
                  <c:v>4000.0000000059499</c:v>
                </c:pt>
                <c:pt idx="4263">
                  <c:v>3999.9999999919901</c:v>
                </c:pt>
                <c:pt idx="4264">
                  <c:v>4000.0000000094801</c:v>
                </c:pt>
                <c:pt idx="4265">
                  <c:v>4000.0000000054001</c:v>
                </c:pt>
                <c:pt idx="4266">
                  <c:v>3999.9999999810002</c:v>
                </c:pt>
                <c:pt idx="4267">
                  <c:v>4000.0000000182499</c:v>
                </c:pt>
                <c:pt idx="4268">
                  <c:v>4000.0000000168402</c:v>
                </c:pt>
                <c:pt idx="4269">
                  <c:v>3999.9999999791899</c:v>
                </c:pt>
                <c:pt idx="4270">
                  <c:v>4000.00000000106</c:v>
                </c:pt>
                <c:pt idx="4271">
                  <c:v>4000.0000000159798</c:v>
                </c:pt>
                <c:pt idx="4272">
                  <c:v>3999.9999999912998</c:v>
                </c:pt>
                <c:pt idx="4273">
                  <c:v>3999.9999999982001</c:v>
                </c:pt>
                <c:pt idx="4274">
                  <c:v>3999.9999999883198</c:v>
                </c:pt>
                <c:pt idx="4275">
                  <c:v>4000.0000000325999</c:v>
                </c:pt>
                <c:pt idx="4276">
                  <c:v>3999.9999999912602</c:v>
                </c:pt>
                <c:pt idx="4277">
                  <c:v>3999.9999999952902</c:v>
                </c:pt>
                <c:pt idx="4278">
                  <c:v>3999.9999999930901</c:v>
                </c:pt>
                <c:pt idx="4279">
                  <c:v>4000.0000000239902</c:v>
                </c:pt>
                <c:pt idx="4280">
                  <c:v>3999.9999999884199</c:v>
                </c:pt>
                <c:pt idx="4281">
                  <c:v>4000.0000000107998</c:v>
                </c:pt>
                <c:pt idx="4282">
                  <c:v>4000.0000000024602</c:v>
                </c:pt>
                <c:pt idx="4283">
                  <c:v>3999.99999999903</c:v>
                </c:pt>
                <c:pt idx="4284">
                  <c:v>3999.9999999843499</c:v>
                </c:pt>
                <c:pt idx="4285">
                  <c:v>3999.9999999984998</c:v>
                </c:pt>
                <c:pt idx="4286">
                  <c:v>4000.0000000221298</c:v>
                </c:pt>
                <c:pt idx="4287">
                  <c:v>3999.9999999904999</c:v>
                </c:pt>
                <c:pt idx="4288">
                  <c:v>4000.0000000019199</c:v>
                </c:pt>
                <c:pt idx="4289">
                  <c:v>4000.0000000031901</c:v>
                </c:pt>
                <c:pt idx="4290">
                  <c:v>3999.9999999953102</c:v>
                </c:pt>
                <c:pt idx="4291">
                  <c:v>4000.0000000039399</c:v>
                </c:pt>
                <c:pt idx="4292">
                  <c:v>4000.0000000107698</c:v>
                </c:pt>
                <c:pt idx="4293">
                  <c:v>4000.0000000055602</c:v>
                </c:pt>
                <c:pt idx="4294">
                  <c:v>3999.9999999851002</c:v>
                </c:pt>
                <c:pt idx="4295">
                  <c:v>4000.0000000090799</c:v>
                </c:pt>
                <c:pt idx="4296">
                  <c:v>3999.9999999916399</c:v>
                </c:pt>
                <c:pt idx="4297">
                  <c:v>4000.0000000199602</c:v>
                </c:pt>
                <c:pt idx="4298">
                  <c:v>3999.9999999905199</c:v>
                </c:pt>
                <c:pt idx="4299">
                  <c:v>3999.9999999919501</c:v>
                </c:pt>
                <c:pt idx="4300">
                  <c:v>3999.9999999934998</c:v>
                </c:pt>
                <c:pt idx="4301">
                  <c:v>4000.0000000188302</c:v>
                </c:pt>
                <c:pt idx="4302">
                  <c:v>3999.9999999904198</c:v>
                </c:pt>
                <c:pt idx="4303">
                  <c:v>3999.9999999987099</c:v>
                </c:pt>
                <c:pt idx="4304">
                  <c:v>4000.0000000036898</c:v>
                </c:pt>
                <c:pt idx="4305">
                  <c:v>4000.0000000110599</c:v>
                </c:pt>
                <c:pt idx="4306">
                  <c:v>3999.9999999964298</c:v>
                </c:pt>
                <c:pt idx="4307">
                  <c:v>3999.9999999965698</c:v>
                </c:pt>
                <c:pt idx="4308">
                  <c:v>3999.9999999892402</c:v>
                </c:pt>
                <c:pt idx="4309">
                  <c:v>4000.0000000248701</c:v>
                </c:pt>
                <c:pt idx="4310">
                  <c:v>4000.0000000095001</c:v>
                </c:pt>
                <c:pt idx="4311">
                  <c:v>3999.99999998257</c:v>
                </c:pt>
                <c:pt idx="4312">
                  <c:v>4000.0000000039099</c:v>
                </c:pt>
                <c:pt idx="4313">
                  <c:v>3999.9999999997499</c:v>
                </c:pt>
                <c:pt idx="4314">
                  <c:v>3999.9999999996799</c:v>
                </c:pt>
                <c:pt idx="4315">
                  <c:v>4000.0000000140399</c:v>
                </c:pt>
                <c:pt idx="4316">
                  <c:v>3999.9999999933498</c:v>
                </c:pt>
                <c:pt idx="4317">
                  <c:v>3999.99999998356</c:v>
                </c:pt>
                <c:pt idx="4318">
                  <c:v>4000.0000000311602</c:v>
                </c:pt>
                <c:pt idx="4319">
                  <c:v>3999.9999999974598</c:v>
                </c:pt>
                <c:pt idx="4320">
                  <c:v>3999.9999999884799</c:v>
                </c:pt>
                <c:pt idx="4321">
                  <c:v>4000.0000000125801</c:v>
                </c:pt>
                <c:pt idx="4322">
                  <c:v>3999.9999999983202</c:v>
                </c:pt>
                <c:pt idx="4323">
                  <c:v>4000.0000000004402</c:v>
                </c:pt>
                <c:pt idx="4324">
                  <c:v>4000.0000000015998</c:v>
                </c:pt>
                <c:pt idx="4325">
                  <c:v>3999.9999999975798</c:v>
                </c:pt>
                <c:pt idx="4326">
                  <c:v>4000.0000000052</c:v>
                </c:pt>
                <c:pt idx="4327">
                  <c:v>3999.9999999929901</c:v>
                </c:pt>
                <c:pt idx="4328">
                  <c:v>3999.9999999972702</c:v>
                </c:pt>
                <c:pt idx="4329">
                  <c:v>4000.0000000083501</c:v>
                </c:pt>
                <c:pt idx="4330">
                  <c:v>3999.99999999496</c:v>
                </c:pt>
                <c:pt idx="4331">
                  <c:v>4000.0000000077498</c:v>
                </c:pt>
                <c:pt idx="4332">
                  <c:v>3999.9999999954998</c:v>
                </c:pt>
                <c:pt idx="4333">
                  <c:v>4000.00000001534</c:v>
                </c:pt>
                <c:pt idx="4334">
                  <c:v>3999.9999999995298</c:v>
                </c:pt>
                <c:pt idx="4335">
                  <c:v>3999.9999999953502</c:v>
                </c:pt>
                <c:pt idx="4336">
                  <c:v>3999.9999999987399</c:v>
                </c:pt>
                <c:pt idx="4337">
                  <c:v>4000.00000000717</c:v>
                </c:pt>
                <c:pt idx="4338">
                  <c:v>4000.0000000048499</c:v>
                </c:pt>
                <c:pt idx="4339">
                  <c:v>4000.0000000014602</c:v>
                </c:pt>
                <c:pt idx="4340">
                  <c:v>3999.9999999926899</c:v>
                </c:pt>
                <c:pt idx="4341">
                  <c:v>4000.0000000046198</c:v>
                </c:pt>
                <c:pt idx="4342">
                  <c:v>3999.9999999952802</c:v>
                </c:pt>
                <c:pt idx="4343">
                  <c:v>3999.99999998469</c:v>
                </c:pt>
                <c:pt idx="4344">
                  <c:v>3999.9999999944698</c:v>
                </c:pt>
                <c:pt idx="4345">
                  <c:v>4000.0000000176201</c:v>
                </c:pt>
                <c:pt idx="4346">
                  <c:v>4000.0000000003301</c:v>
                </c:pt>
                <c:pt idx="4347">
                  <c:v>4000.0000000248001</c:v>
                </c:pt>
                <c:pt idx="4348">
                  <c:v>3999.9999999855099</c:v>
                </c:pt>
                <c:pt idx="4349">
                  <c:v>3999.99999999698</c:v>
                </c:pt>
                <c:pt idx="4350">
                  <c:v>3999.9999999965198</c:v>
                </c:pt>
                <c:pt idx="4351">
                  <c:v>4000.0000000078498</c:v>
                </c:pt>
                <c:pt idx="4352">
                  <c:v>3999.9999999931601</c:v>
                </c:pt>
                <c:pt idx="4353">
                  <c:v>4000.0000000223199</c:v>
                </c:pt>
                <c:pt idx="4354">
                  <c:v>3999.9999999923298</c:v>
                </c:pt>
                <c:pt idx="4355">
                  <c:v>4000.0000000053201</c:v>
                </c:pt>
                <c:pt idx="4356">
                  <c:v>3999.9999999838601</c:v>
                </c:pt>
                <c:pt idx="4357">
                  <c:v>4000.00000002652</c:v>
                </c:pt>
                <c:pt idx="4358">
                  <c:v>3999.9999999878401</c:v>
                </c:pt>
                <c:pt idx="4359">
                  <c:v>4000.0000000069899</c:v>
                </c:pt>
                <c:pt idx="4360">
                  <c:v>4000.0000000043301</c:v>
                </c:pt>
                <c:pt idx="4361">
                  <c:v>3999.99999997956</c:v>
                </c:pt>
                <c:pt idx="4362">
                  <c:v>4000.0000000165901</c:v>
                </c:pt>
                <c:pt idx="4363">
                  <c:v>3999.9999999917</c:v>
                </c:pt>
                <c:pt idx="4364">
                  <c:v>4000.0000000036998</c:v>
                </c:pt>
                <c:pt idx="4365">
                  <c:v>4000.0000000055502</c:v>
                </c:pt>
                <c:pt idx="4366">
                  <c:v>3999.9999999931701</c:v>
                </c:pt>
                <c:pt idx="4367">
                  <c:v>4000.0000000013501</c:v>
                </c:pt>
                <c:pt idx="4368">
                  <c:v>4000.0000000117102</c:v>
                </c:pt>
                <c:pt idx="4369">
                  <c:v>3999.9999999812399</c:v>
                </c:pt>
                <c:pt idx="4370">
                  <c:v>4000.0000000049599</c:v>
                </c:pt>
                <c:pt idx="4371">
                  <c:v>4000.0000000130099</c:v>
                </c:pt>
                <c:pt idx="4372">
                  <c:v>3999.99999999175</c:v>
                </c:pt>
                <c:pt idx="4373">
                  <c:v>3999.99999999888</c:v>
                </c:pt>
                <c:pt idx="4374">
                  <c:v>4000.0000000154901</c:v>
                </c:pt>
                <c:pt idx="4375">
                  <c:v>3999.9999999862898</c:v>
                </c:pt>
                <c:pt idx="4376">
                  <c:v>4000.0000000115801</c:v>
                </c:pt>
                <c:pt idx="4377">
                  <c:v>4000.0000000129398</c:v>
                </c:pt>
                <c:pt idx="4378">
                  <c:v>3999.9999999854599</c:v>
                </c:pt>
                <c:pt idx="4379">
                  <c:v>4000.00000001543</c:v>
                </c:pt>
                <c:pt idx="4380">
                  <c:v>3999.9999999911201</c:v>
                </c:pt>
                <c:pt idx="4381">
                  <c:v>3999.9999999973102</c:v>
                </c:pt>
                <c:pt idx="4382">
                  <c:v>4000.00000000313</c:v>
                </c:pt>
                <c:pt idx="4383">
                  <c:v>4000.0000000073801</c:v>
                </c:pt>
                <c:pt idx="4384">
                  <c:v>3999.9999999875899</c:v>
                </c:pt>
                <c:pt idx="4385">
                  <c:v>4000.0000000136101</c:v>
                </c:pt>
                <c:pt idx="4386">
                  <c:v>3999.99999999288</c:v>
                </c:pt>
                <c:pt idx="4387">
                  <c:v>4000.0000000001701</c:v>
                </c:pt>
                <c:pt idx="4388">
                  <c:v>4000.00000000006</c:v>
                </c:pt>
                <c:pt idx="4389">
                  <c:v>4000.0000000033901</c:v>
                </c:pt>
                <c:pt idx="4390">
                  <c:v>3999.9999999953602</c:v>
                </c:pt>
                <c:pt idx="4391">
                  <c:v>4000.00000000508</c:v>
                </c:pt>
                <c:pt idx="4392">
                  <c:v>4000.0000000083601</c:v>
                </c:pt>
                <c:pt idx="4393">
                  <c:v>4000.0000000028999</c:v>
                </c:pt>
                <c:pt idx="4394">
                  <c:v>3999.99999999899</c:v>
                </c:pt>
                <c:pt idx="4395">
                  <c:v>3999.9999999964698</c:v>
                </c:pt>
                <c:pt idx="4396">
                  <c:v>4000.0000000095501</c:v>
                </c:pt>
                <c:pt idx="4397">
                  <c:v>3999.9999999966899</c:v>
                </c:pt>
                <c:pt idx="4398">
                  <c:v>3999.9999999911201</c:v>
                </c:pt>
                <c:pt idx="4399">
                  <c:v>4000.00000000199</c:v>
                </c:pt>
                <c:pt idx="4400">
                  <c:v>4000.0000000098998</c:v>
                </c:pt>
                <c:pt idx="4401">
                  <c:v>4000.0000000024302</c:v>
                </c:pt>
                <c:pt idx="4402">
                  <c:v>4000.0000000078398</c:v>
                </c:pt>
                <c:pt idx="4403">
                  <c:v>3999.9999999746801</c:v>
                </c:pt>
                <c:pt idx="4404">
                  <c:v>4000.00000001224</c:v>
                </c:pt>
                <c:pt idx="4405">
                  <c:v>4000.0000000035202</c:v>
                </c:pt>
                <c:pt idx="4406">
                  <c:v>3999.9999999924398</c:v>
                </c:pt>
                <c:pt idx="4407">
                  <c:v>4000.0000000110299</c:v>
                </c:pt>
                <c:pt idx="4408">
                  <c:v>3999.9999999970801</c:v>
                </c:pt>
                <c:pt idx="4409">
                  <c:v>4000.0000000090899</c:v>
                </c:pt>
                <c:pt idx="4410">
                  <c:v>3999.99999999907</c:v>
                </c:pt>
                <c:pt idx="4411">
                  <c:v>3999.9999999954398</c:v>
                </c:pt>
                <c:pt idx="4412">
                  <c:v>3999.99999998255</c:v>
                </c:pt>
                <c:pt idx="4413">
                  <c:v>4000.0000000283799</c:v>
                </c:pt>
                <c:pt idx="4414">
                  <c:v>3999.9999999967499</c:v>
                </c:pt>
                <c:pt idx="4415">
                  <c:v>3999.9999999938</c:v>
                </c:pt>
                <c:pt idx="4416">
                  <c:v>4000.00000000414</c:v>
                </c:pt>
                <c:pt idx="4417">
                  <c:v>3999.9999999966299</c:v>
                </c:pt>
                <c:pt idx="4418">
                  <c:v>4000.0000000014902</c:v>
                </c:pt>
                <c:pt idx="4419">
                  <c:v>4000.0000000115901</c:v>
                </c:pt>
                <c:pt idx="4420">
                  <c:v>3999.9999999891002</c:v>
                </c:pt>
                <c:pt idx="4421">
                  <c:v>4000.0000000087598</c:v>
                </c:pt>
                <c:pt idx="4422">
                  <c:v>4000.0000000002301</c:v>
                </c:pt>
                <c:pt idx="4423">
                  <c:v>3999.99999998149</c:v>
                </c:pt>
                <c:pt idx="4424">
                  <c:v>4000.0000000240502</c:v>
                </c:pt>
                <c:pt idx="4425">
                  <c:v>4000.0000000015398</c:v>
                </c:pt>
                <c:pt idx="4426">
                  <c:v>4000.0000000037298</c:v>
                </c:pt>
                <c:pt idx="4427">
                  <c:v>3999.99999998459</c:v>
                </c:pt>
                <c:pt idx="4428">
                  <c:v>4000.00000000615</c:v>
                </c:pt>
                <c:pt idx="4429">
                  <c:v>3999.99999999798</c:v>
                </c:pt>
                <c:pt idx="4430">
                  <c:v>3999.9999999954098</c:v>
                </c:pt>
                <c:pt idx="4431">
                  <c:v>4000.00000001014</c:v>
                </c:pt>
                <c:pt idx="4432">
                  <c:v>4000.0000000158202</c:v>
                </c:pt>
                <c:pt idx="4433">
                  <c:v>3999.9999999711799</c:v>
                </c:pt>
                <c:pt idx="4434">
                  <c:v>4000.0000000294799</c:v>
                </c:pt>
                <c:pt idx="4435">
                  <c:v>3999.9999999790198</c:v>
                </c:pt>
                <c:pt idx="4436">
                  <c:v>4000.0000000048599</c:v>
                </c:pt>
                <c:pt idx="4437">
                  <c:v>4000.0000000058899</c:v>
                </c:pt>
                <c:pt idx="4438">
                  <c:v>3999.9999999961301</c:v>
                </c:pt>
                <c:pt idx="4439">
                  <c:v>4000.0000000125401</c:v>
                </c:pt>
                <c:pt idx="4440">
                  <c:v>3999.9999999877</c:v>
                </c:pt>
                <c:pt idx="4441">
                  <c:v>4000.00000001428</c:v>
                </c:pt>
                <c:pt idx="4442">
                  <c:v>3999.9999999840302</c:v>
                </c:pt>
                <c:pt idx="4443">
                  <c:v>4000.0000000160899</c:v>
                </c:pt>
                <c:pt idx="4444">
                  <c:v>3999.99999999282</c:v>
                </c:pt>
                <c:pt idx="4445">
                  <c:v>3999.9999999919</c:v>
                </c:pt>
                <c:pt idx="4446">
                  <c:v>4000.0000000043101</c:v>
                </c:pt>
                <c:pt idx="4447">
                  <c:v>4000.0000000074801</c:v>
                </c:pt>
                <c:pt idx="4448">
                  <c:v>4000.0000000061</c:v>
                </c:pt>
                <c:pt idx="4449">
                  <c:v>4000.0000000131799</c:v>
                </c:pt>
                <c:pt idx="4450">
                  <c:v>3999.9999999829902</c:v>
                </c:pt>
                <c:pt idx="4451">
                  <c:v>3999.9999999926199</c:v>
                </c:pt>
                <c:pt idx="4452">
                  <c:v>4000.0000000044702</c:v>
                </c:pt>
                <c:pt idx="4453">
                  <c:v>4000.0000000001801</c:v>
                </c:pt>
                <c:pt idx="4454">
                  <c:v>4000.0000000099599</c:v>
                </c:pt>
                <c:pt idx="4455">
                  <c:v>3999.9999999924698</c:v>
                </c:pt>
                <c:pt idx="4456">
                  <c:v>3999.9999999927099</c:v>
                </c:pt>
                <c:pt idx="4457">
                  <c:v>4000.0000000146201</c:v>
                </c:pt>
                <c:pt idx="4458">
                  <c:v>4000.0000000089899</c:v>
                </c:pt>
                <c:pt idx="4459">
                  <c:v>3999.99999997341</c:v>
                </c:pt>
                <c:pt idx="4460">
                  <c:v>4000.00000002976</c:v>
                </c:pt>
                <c:pt idx="4461">
                  <c:v>3999.9999999839501</c:v>
                </c:pt>
                <c:pt idx="4462">
                  <c:v>4000.0000000074801</c:v>
                </c:pt>
                <c:pt idx="4463">
                  <c:v>3999.99999999797</c:v>
                </c:pt>
                <c:pt idx="4464">
                  <c:v>4000.0000000127602</c:v>
                </c:pt>
                <c:pt idx="4465">
                  <c:v>3999.9999999945699</c:v>
                </c:pt>
                <c:pt idx="4466">
                  <c:v>3999.9999999996799</c:v>
                </c:pt>
                <c:pt idx="4467">
                  <c:v>4000.00000000932</c:v>
                </c:pt>
                <c:pt idx="4468">
                  <c:v>3999.9999999911101</c:v>
                </c:pt>
                <c:pt idx="4469">
                  <c:v>3999.9999999945098</c:v>
                </c:pt>
                <c:pt idx="4470">
                  <c:v>4000.0000000074301</c:v>
                </c:pt>
                <c:pt idx="4471">
                  <c:v>3999.9999999952202</c:v>
                </c:pt>
                <c:pt idx="4472">
                  <c:v>4000.00000001322</c:v>
                </c:pt>
                <c:pt idx="4473">
                  <c:v>3999.99999998365</c:v>
                </c:pt>
                <c:pt idx="4474">
                  <c:v>4000.0000000085902</c:v>
                </c:pt>
                <c:pt idx="4475">
                  <c:v>4000.0000000188202</c:v>
                </c:pt>
                <c:pt idx="4476">
                  <c:v>3999.9999999657002</c:v>
                </c:pt>
                <c:pt idx="4477">
                  <c:v>4000.00000002564</c:v>
                </c:pt>
                <c:pt idx="4478">
                  <c:v>4000.0000000015398</c:v>
                </c:pt>
                <c:pt idx="4479">
                  <c:v>3999.9999999872698</c:v>
                </c:pt>
                <c:pt idx="4480">
                  <c:v>3999.9999999985398</c:v>
                </c:pt>
                <c:pt idx="4481">
                  <c:v>4000.0000000111299</c:v>
                </c:pt>
                <c:pt idx="4482">
                  <c:v>3999.9999999881902</c:v>
                </c:pt>
                <c:pt idx="4483">
                  <c:v>4000.00000000814</c:v>
                </c:pt>
                <c:pt idx="4484">
                  <c:v>4000.00000000302</c:v>
                </c:pt>
                <c:pt idx="4485">
                  <c:v>3999.9999999821198</c:v>
                </c:pt>
                <c:pt idx="4486">
                  <c:v>4000.0000000168202</c:v>
                </c:pt>
                <c:pt idx="4487">
                  <c:v>4000.0000000038499</c:v>
                </c:pt>
                <c:pt idx="4488">
                  <c:v>3999.9999999964498</c:v>
                </c:pt>
                <c:pt idx="4489">
                  <c:v>4000.00000000931</c:v>
                </c:pt>
                <c:pt idx="4490">
                  <c:v>3999.9999999945599</c:v>
                </c:pt>
                <c:pt idx="4491">
                  <c:v>4000.000000001</c:v>
                </c:pt>
                <c:pt idx="4492">
                  <c:v>3999.9999999967999</c:v>
                </c:pt>
                <c:pt idx="4493">
                  <c:v>4000.00000000204</c:v>
                </c:pt>
                <c:pt idx="4494">
                  <c:v>3999.9999999992201</c:v>
                </c:pt>
                <c:pt idx="4495">
                  <c:v>4000.0000000137102</c:v>
                </c:pt>
                <c:pt idx="4496">
                  <c:v>3999.9999999950801</c:v>
                </c:pt>
                <c:pt idx="4497">
                  <c:v>4000.00000000712</c:v>
                </c:pt>
                <c:pt idx="4498">
                  <c:v>3999.9999999981001</c:v>
                </c:pt>
                <c:pt idx="4499">
                  <c:v>3999.9999999868401</c:v>
                </c:pt>
                <c:pt idx="4500">
                  <c:v>3999.99999999993</c:v>
                </c:pt>
                <c:pt idx="4501">
                  <c:v>4000.0000000228501</c:v>
                </c:pt>
                <c:pt idx="4502">
                  <c:v>3999.9999999791899</c:v>
                </c:pt>
                <c:pt idx="4503">
                  <c:v>4000.00000000608</c:v>
                </c:pt>
                <c:pt idx="4504">
                  <c:v>4000.0000000104601</c:v>
                </c:pt>
                <c:pt idx="4505">
                  <c:v>3999.9999999848501</c:v>
                </c:pt>
                <c:pt idx="4506">
                  <c:v>4000.0000000242899</c:v>
                </c:pt>
                <c:pt idx="4507">
                  <c:v>3999.9999999727702</c:v>
                </c:pt>
                <c:pt idx="4508">
                  <c:v>4000.0000000170899</c:v>
                </c:pt>
                <c:pt idx="4509">
                  <c:v>3999.9999999950001</c:v>
                </c:pt>
                <c:pt idx="4510">
                  <c:v>4000.0000000004102</c:v>
                </c:pt>
                <c:pt idx="4511">
                  <c:v>4000.0000000027599</c:v>
                </c:pt>
                <c:pt idx="4512">
                  <c:v>4000.00000001544</c:v>
                </c:pt>
                <c:pt idx="4513">
                  <c:v>3999.9999999869801</c:v>
                </c:pt>
                <c:pt idx="4514">
                  <c:v>4000.0000000145301</c:v>
                </c:pt>
                <c:pt idx="4515">
                  <c:v>3999.9999999871002</c:v>
                </c:pt>
                <c:pt idx="4516">
                  <c:v>4000.0000000015302</c:v>
                </c:pt>
                <c:pt idx="4517">
                  <c:v>4000.0000000026398</c:v>
                </c:pt>
                <c:pt idx="4518">
                  <c:v>3999.9999999914899</c:v>
                </c:pt>
                <c:pt idx="4519">
                  <c:v>4000.0000000069699</c:v>
                </c:pt>
                <c:pt idx="4520">
                  <c:v>4000.0000000059799</c:v>
                </c:pt>
                <c:pt idx="4521">
                  <c:v>3999.9999999912802</c:v>
                </c:pt>
                <c:pt idx="4522">
                  <c:v>4000.0000000126602</c:v>
                </c:pt>
                <c:pt idx="4523">
                  <c:v>3999.9999999885399</c:v>
                </c:pt>
                <c:pt idx="4524">
                  <c:v>4000.0000000120799</c:v>
                </c:pt>
                <c:pt idx="4525">
                  <c:v>3999.99999999388</c:v>
                </c:pt>
                <c:pt idx="4526">
                  <c:v>3999.9999999766001</c:v>
                </c:pt>
                <c:pt idx="4527">
                  <c:v>4000.00000002754</c:v>
                </c:pt>
                <c:pt idx="4528">
                  <c:v>3999.9999999899501</c:v>
                </c:pt>
                <c:pt idx="4529">
                  <c:v>4000.0000000065002</c:v>
                </c:pt>
                <c:pt idx="4530">
                  <c:v>3999.9999999957599</c:v>
                </c:pt>
                <c:pt idx="4531">
                  <c:v>4000.0000000177702</c:v>
                </c:pt>
                <c:pt idx="4532">
                  <c:v>3999.9999999864499</c:v>
                </c:pt>
                <c:pt idx="4533">
                  <c:v>4000.0000000029499</c:v>
                </c:pt>
                <c:pt idx="4534">
                  <c:v>3999.99999999995</c:v>
                </c:pt>
                <c:pt idx="4535">
                  <c:v>4000.0000000037999</c:v>
                </c:pt>
                <c:pt idx="4536">
                  <c:v>4000.0000000037198</c:v>
                </c:pt>
                <c:pt idx="4537">
                  <c:v>3999.9999999921401</c:v>
                </c:pt>
                <c:pt idx="4538">
                  <c:v>4000.0000000036098</c:v>
                </c:pt>
                <c:pt idx="4539">
                  <c:v>3999.9999999864899</c:v>
                </c:pt>
                <c:pt idx="4540">
                  <c:v>4000.0000000159798</c:v>
                </c:pt>
                <c:pt idx="4541">
                  <c:v>3999.9999999895099</c:v>
                </c:pt>
                <c:pt idx="4542">
                  <c:v>4000.0000000127402</c:v>
                </c:pt>
                <c:pt idx="4543">
                  <c:v>4000.0000000023902</c:v>
                </c:pt>
                <c:pt idx="4544">
                  <c:v>3999.9999999955298</c:v>
                </c:pt>
                <c:pt idx="4545">
                  <c:v>4000.0000000086702</c:v>
                </c:pt>
                <c:pt idx="4546">
                  <c:v>4000.0000000035102</c:v>
                </c:pt>
                <c:pt idx="4547">
                  <c:v>3999.9999999860602</c:v>
                </c:pt>
                <c:pt idx="4548">
                  <c:v>4000.0000000074001</c:v>
                </c:pt>
                <c:pt idx="4549">
                  <c:v>3999.9999999894098</c:v>
                </c:pt>
                <c:pt idx="4550">
                  <c:v>4000.0000000128098</c:v>
                </c:pt>
                <c:pt idx="4551">
                  <c:v>4000.0000000002501</c:v>
                </c:pt>
                <c:pt idx="4552">
                  <c:v>4000.0000000037398</c:v>
                </c:pt>
                <c:pt idx="4553">
                  <c:v>4000.0000000002301</c:v>
                </c:pt>
                <c:pt idx="4554">
                  <c:v>3999.99999998358</c:v>
                </c:pt>
                <c:pt idx="4555">
                  <c:v>4000.0000000004902</c:v>
                </c:pt>
                <c:pt idx="4556">
                  <c:v>4000.0000000116302</c:v>
                </c:pt>
                <c:pt idx="4557">
                  <c:v>3999.9999999940301</c:v>
                </c:pt>
                <c:pt idx="4558">
                  <c:v>4000.0000000064101</c:v>
                </c:pt>
                <c:pt idx="4559">
                  <c:v>4000.0000000177902</c:v>
                </c:pt>
                <c:pt idx="4560">
                  <c:v>3999.9999999790002</c:v>
                </c:pt>
                <c:pt idx="4561">
                  <c:v>3999.9999999987799</c:v>
                </c:pt>
                <c:pt idx="4562">
                  <c:v>4000.0000000022901</c:v>
                </c:pt>
                <c:pt idx="4563">
                  <c:v>3999.9999999879701</c:v>
                </c:pt>
                <c:pt idx="4564">
                  <c:v>4000.00000001444</c:v>
                </c:pt>
                <c:pt idx="4565">
                  <c:v>4000.0000000007699</c:v>
                </c:pt>
                <c:pt idx="4566">
                  <c:v>4000.00000001337</c:v>
                </c:pt>
                <c:pt idx="4567">
                  <c:v>3999.9999999941501</c:v>
                </c:pt>
                <c:pt idx="4568">
                  <c:v>3999.99999999175</c:v>
                </c:pt>
                <c:pt idx="4569">
                  <c:v>4000.0000000089899</c:v>
                </c:pt>
                <c:pt idx="4570">
                  <c:v>3999.99999998874</c:v>
                </c:pt>
                <c:pt idx="4571">
                  <c:v>4000.0000000162599</c:v>
                </c:pt>
                <c:pt idx="4572">
                  <c:v>3999.9999999861402</c:v>
                </c:pt>
                <c:pt idx="4573">
                  <c:v>4000.00000000925</c:v>
                </c:pt>
                <c:pt idx="4574">
                  <c:v>4000.0000000130399</c:v>
                </c:pt>
                <c:pt idx="4575">
                  <c:v>3999.9999999821398</c:v>
                </c:pt>
                <c:pt idx="4576">
                  <c:v>4000.0000000168998</c:v>
                </c:pt>
                <c:pt idx="4577">
                  <c:v>3999.99999998562</c:v>
                </c:pt>
                <c:pt idx="4578">
                  <c:v>4000.0000000106302</c:v>
                </c:pt>
                <c:pt idx="4579">
                  <c:v>3999.9999999929701</c:v>
                </c:pt>
                <c:pt idx="4580">
                  <c:v>3999.9999999870302</c:v>
                </c:pt>
                <c:pt idx="4581">
                  <c:v>4000.0000000216301</c:v>
                </c:pt>
                <c:pt idx="4582">
                  <c:v>4000.0000000107798</c:v>
                </c:pt>
                <c:pt idx="4583">
                  <c:v>4000.0000000046198</c:v>
                </c:pt>
                <c:pt idx="4584">
                  <c:v>3999.9999999729998</c:v>
                </c:pt>
                <c:pt idx="4585">
                  <c:v>4000.0000000076798</c:v>
                </c:pt>
                <c:pt idx="4586">
                  <c:v>3999.99999999685</c:v>
                </c:pt>
                <c:pt idx="4587">
                  <c:v>3999.9999999954898</c:v>
                </c:pt>
                <c:pt idx="4588">
                  <c:v>4000.0000000117602</c:v>
                </c:pt>
                <c:pt idx="4589">
                  <c:v>3999.9999999943998</c:v>
                </c:pt>
                <c:pt idx="4590">
                  <c:v>3999.9999999996799</c:v>
                </c:pt>
                <c:pt idx="4591">
                  <c:v>3999.9999999869501</c:v>
                </c:pt>
                <c:pt idx="4592">
                  <c:v>4000.0000000048899</c:v>
                </c:pt>
                <c:pt idx="4593">
                  <c:v>4000.0000000074801</c:v>
                </c:pt>
                <c:pt idx="4594">
                  <c:v>4000.0000000099199</c:v>
                </c:pt>
                <c:pt idx="4595">
                  <c:v>3999.9999999935899</c:v>
                </c:pt>
                <c:pt idx="4596">
                  <c:v>4000.0000000005898</c:v>
                </c:pt>
                <c:pt idx="4597">
                  <c:v>4000.0000000017699</c:v>
                </c:pt>
                <c:pt idx="4598">
                  <c:v>4000.0000000053701</c:v>
                </c:pt>
                <c:pt idx="4599">
                  <c:v>3999.999999996</c:v>
                </c:pt>
                <c:pt idx="4600">
                  <c:v>4000.0000000137202</c:v>
                </c:pt>
                <c:pt idx="4601">
                  <c:v>3999.9999999751299</c:v>
                </c:pt>
                <c:pt idx="4602">
                  <c:v>4000.0000000199402</c:v>
                </c:pt>
                <c:pt idx="4603">
                  <c:v>3999.99999999998</c:v>
                </c:pt>
                <c:pt idx="4604">
                  <c:v>4000.0000000039099</c:v>
                </c:pt>
                <c:pt idx="4605">
                  <c:v>4000.0000000016398</c:v>
                </c:pt>
                <c:pt idx="4606">
                  <c:v>4000.0000000013601</c:v>
                </c:pt>
                <c:pt idx="4607">
                  <c:v>3999.9999999954198</c:v>
                </c:pt>
                <c:pt idx="4608">
                  <c:v>3999.9999999889501</c:v>
                </c:pt>
                <c:pt idx="4609">
                  <c:v>4000.0000000029299</c:v>
                </c:pt>
                <c:pt idx="4610">
                  <c:v>4000.0000000037098</c:v>
                </c:pt>
                <c:pt idx="4611">
                  <c:v>3999.9999999960301</c:v>
                </c:pt>
                <c:pt idx="4612">
                  <c:v>3999.9999999882798</c:v>
                </c:pt>
                <c:pt idx="4613">
                  <c:v>4000.0000000309601</c:v>
                </c:pt>
                <c:pt idx="4614">
                  <c:v>3999.9999999923202</c:v>
                </c:pt>
                <c:pt idx="4615">
                  <c:v>4000.0000000099799</c:v>
                </c:pt>
                <c:pt idx="4616">
                  <c:v>3999.9999999761799</c:v>
                </c:pt>
                <c:pt idx="4617">
                  <c:v>4000.0000000048699</c:v>
                </c:pt>
                <c:pt idx="4618">
                  <c:v>4000.00000001327</c:v>
                </c:pt>
                <c:pt idx="4619">
                  <c:v>4000.0000000037198</c:v>
                </c:pt>
                <c:pt idx="4620">
                  <c:v>3999.9999999879901</c:v>
                </c:pt>
                <c:pt idx="4621">
                  <c:v>3999.9999999913698</c:v>
                </c:pt>
                <c:pt idx="4622">
                  <c:v>4000.00000001834</c:v>
                </c:pt>
                <c:pt idx="4623">
                  <c:v>3999.9999999932902</c:v>
                </c:pt>
                <c:pt idx="4624">
                  <c:v>4000.0000000094901</c:v>
                </c:pt>
                <c:pt idx="4625">
                  <c:v>3999.9999999879201</c:v>
                </c:pt>
                <c:pt idx="4626">
                  <c:v>3999.9999999995498</c:v>
                </c:pt>
                <c:pt idx="4627">
                  <c:v>3999.9999999981601</c:v>
                </c:pt>
                <c:pt idx="4628">
                  <c:v>4000.0000000076202</c:v>
                </c:pt>
                <c:pt idx="4629">
                  <c:v>4000.00000000209</c:v>
                </c:pt>
                <c:pt idx="4630">
                  <c:v>3999.9999999868701</c:v>
                </c:pt>
                <c:pt idx="4631">
                  <c:v>4000.0000000140699</c:v>
                </c:pt>
                <c:pt idx="4632">
                  <c:v>3999.9999999977099</c:v>
                </c:pt>
                <c:pt idx="4633">
                  <c:v>4000.00000001129</c:v>
                </c:pt>
                <c:pt idx="4634">
                  <c:v>3999.9999999932802</c:v>
                </c:pt>
                <c:pt idx="4635">
                  <c:v>4000.0000000138898</c:v>
                </c:pt>
                <c:pt idx="4636">
                  <c:v>3999.9999999807501</c:v>
                </c:pt>
                <c:pt idx="4637">
                  <c:v>4000.0000000056698</c:v>
                </c:pt>
                <c:pt idx="4638">
                  <c:v>3999.99999999797</c:v>
                </c:pt>
                <c:pt idx="4639">
                  <c:v>4000.0000000068599</c:v>
                </c:pt>
                <c:pt idx="4640">
                  <c:v>3999.9999999994602</c:v>
                </c:pt>
                <c:pt idx="4641">
                  <c:v>4000.0000000012601</c:v>
                </c:pt>
                <c:pt idx="4642">
                  <c:v>3999.9999999988599</c:v>
                </c:pt>
                <c:pt idx="4643">
                  <c:v>3999.9999999904298</c:v>
                </c:pt>
                <c:pt idx="4644">
                  <c:v>3999.9999999997099</c:v>
                </c:pt>
                <c:pt idx="4645">
                  <c:v>3999.9999999960701</c:v>
                </c:pt>
                <c:pt idx="4646">
                  <c:v>4000.0000000168802</c:v>
                </c:pt>
                <c:pt idx="4647">
                  <c:v>3999.9999999954498</c:v>
                </c:pt>
                <c:pt idx="4648">
                  <c:v>4000.0000000208602</c:v>
                </c:pt>
                <c:pt idx="4649">
                  <c:v>3999.9999999716902</c:v>
                </c:pt>
                <c:pt idx="4650">
                  <c:v>4000.00000001737</c:v>
                </c:pt>
                <c:pt idx="4651">
                  <c:v>4000.0000000064001</c:v>
                </c:pt>
                <c:pt idx="4652">
                  <c:v>3999.9999999983102</c:v>
                </c:pt>
                <c:pt idx="4653">
                  <c:v>3999.9999999962602</c:v>
                </c:pt>
                <c:pt idx="4654">
                  <c:v>3999.9999999926199</c:v>
                </c:pt>
                <c:pt idx="4655">
                  <c:v>4000.0000000018899</c:v>
                </c:pt>
                <c:pt idx="4656">
                  <c:v>3999.9999999823899</c:v>
                </c:pt>
                <c:pt idx="4657">
                  <c:v>4000.0000000248401</c:v>
                </c:pt>
                <c:pt idx="4658">
                  <c:v>3999.9999999828201</c:v>
                </c:pt>
                <c:pt idx="4659">
                  <c:v>4000.0000000159898</c:v>
                </c:pt>
                <c:pt idx="4660">
                  <c:v>4000.0000000034802</c:v>
                </c:pt>
                <c:pt idx="4661">
                  <c:v>4000.0000000004402</c:v>
                </c:pt>
                <c:pt idx="4662">
                  <c:v>4000.0000000005998</c:v>
                </c:pt>
                <c:pt idx="4663">
                  <c:v>3999.9999999880702</c:v>
                </c:pt>
                <c:pt idx="4664">
                  <c:v>4000.0000000062601</c:v>
                </c:pt>
                <c:pt idx="4665">
                  <c:v>3999.9999999926599</c:v>
                </c:pt>
                <c:pt idx="4666">
                  <c:v>4000.0000000053301</c:v>
                </c:pt>
                <c:pt idx="4667">
                  <c:v>4000.0000000015102</c:v>
                </c:pt>
                <c:pt idx="4668">
                  <c:v>4000.0000000100099</c:v>
                </c:pt>
                <c:pt idx="4669">
                  <c:v>3999.9999999888901</c:v>
                </c:pt>
                <c:pt idx="4670">
                  <c:v>4000.0000000018399</c:v>
                </c:pt>
                <c:pt idx="4671">
                  <c:v>4000.0000000066698</c:v>
                </c:pt>
                <c:pt idx="4672">
                  <c:v>3999.9999999906499</c:v>
                </c:pt>
                <c:pt idx="4673">
                  <c:v>3999.9999999882398</c:v>
                </c:pt>
                <c:pt idx="4674">
                  <c:v>4000.0000000099299</c:v>
                </c:pt>
                <c:pt idx="4675">
                  <c:v>4000.0000000002201</c:v>
                </c:pt>
                <c:pt idx="4676">
                  <c:v>4000.0000000119699</c:v>
                </c:pt>
                <c:pt idx="4677">
                  <c:v>4000.0000000044301</c:v>
                </c:pt>
                <c:pt idx="4678">
                  <c:v>4000.0000000053801</c:v>
                </c:pt>
                <c:pt idx="4679">
                  <c:v>3999.9999999994402</c:v>
                </c:pt>
                <c:pt idx="4680">
                  <c:v>3999.9999999916499</c:v>
                </c:pt>
                <c:pt idx="4681">
                  <c:v>4000.0000000016698</c:v>
                </c:pt>
                <c:pt idx="4682">
                  <c:v>3999.9999999985898</c:v>
                </c:pt>
                <c:pt idx="4683">
                  <c:v>3999.9999999973102</c:v>
                </c:pt>
                <c:pt idx="4684">
                  <c:v>4000.0000000086402</c:v>
                </c:pt>
                <c:pt idx="4685">
                  <c:v>3999.9999999984698</c:v>
                </c:pt>
                <c:pt idx="4686">
                  <c:v>3999.9999999991801</c:v>
                </c:pt>
                <c:pt idx="4687">
                  <c:v>4000.00000000301</c:v>
                </c:pt>
                <c:pt idx="4688">
                  <c:v>3999.9999999782799</c:v>
                </c:pt>
                <c:pt idx="4689">
                  <c:v>4000.0000000170999</c:v>
                </c:pt>
                <c:pt idx="4690">
                  <c:v>4000.00000000306</c:v>
                </c:pt>
                <c:pt idx="4691">
                  <c:v>3999.99999999173</c:v>
                </c:pt>
                <c:pt idx="4692">
                  <c:v>3999.9999999921702</c:v>
                </c:pt>
                <c:pt idx="4693">
                  <c:v>4000.0000000156901</c:v>
                </c:pt>
                <c:pt idx="4694">
                  <c:v>4000.0000000095201</c:v>
                </c:pt>
                <c:pt idx="4695">
                  <c:v>3999.99999999788</c:v>
                </c:pt>
                <c:pt idx="4696">
                  <c:v>3999.99999999178</c:v>
                </c:pt>
                <c:pt idx="4697">
                  <c:v>4000.0000000033701</c:v>
                </c:pt>
                <c:pt idx="4698">
                  <c:v>3999.9999999906399</c:v>
                </c:pt>
                <c:pt idx="4699">
                  <c:v>3999.9999999997199</c:v>
                </c:pt>
                <c:pt idx="4700">
                  <c:v>4000.0000000166801</c:v>
                </c:pt>
                <c:pt idx="4701">
                  <c:v>3999.99999997543</c:v>
                </c:pt>
                <c:pt idx="4702">
                  <c:v>4000.0000000053201</c:v>
                </c:pt>
                <c:pt idx="4703">
                  <c:v>4000.0000000076302</c:v>
                </c:pt>
                <c:pt idx="4704">
                  <c:v>4000.0000000088498</c:v>
                </c:pt>
                <c:pt idx="4705">
                  <c:v>4000.0000000039599</c:v>
                </c:pt>
                <c:pt idx="4706">
                  <c:v>3999.9999999953302</c:v>
                </c:pt>
                <c:pt idx="4707">
                  <c:v>4000.0000000005798</c:v>
                </c:pt>
                <c:pt idx="4708">
                  <c:v>4000.0000000057498</c:v>
                </c:pt>
                <c:pt idx="4709">
                  <c:v>3999.9999999962101</c:v>
                </c:pt>
                <c:pt idx="4710">
                  <c:v>4000.0000000038599</c:v>
                </c:pt>
                <c:pt idx="4711">
                  <c:v>3999.9999999984698</c:v>
                </c:pt>
                <c:pt idx="4712">
                  <c:v>4000.0000000014202</c:v>
                </c:pt>
                <c:pt idx="4713">
                  <c:v>3999.9999999909801</c:v>
                </c:pt>
                <c:pt idx="4714">
                  <c:v>4000.00000000105</c:v>
                </c:pt>
                <c:pt idx="4715">
                  <c:v>4000.0000000248301</c:v>
                </c:pt>
                <c:pt idx="4716">
                  <c:v>3999.9999999760498</c:v>
                </c:pt>
                <c:pt idx="4717">
                  <c:v>3999.9999999956799</c:v>
                </c:pt>
                <c:pt idx="4718">
                  <c:v>4000.0000000016998</c:v>
                </c:pt>
                <c:pt idx="4719">
                  <c:v>4000.0000000147902</c:v>
                </c:pt>
                <c:pt idx="4720">
                  <c:v>3999.9999999985698</c:v>
                </c:pt>
                <c:pt idx="4721">
                  <c:v>3999.9999999920101</c:v>
                </c:pt>
                <c:pt idx="4722">
                  <c:v>4000.0000000197501</c:v>
                </c:pt>
                <c:pt idx="4723">
                  <c:v>3999.9999999855099</c:v>
                </c:pt>
                <c:pt idx="4724">
                  <c:v>3999.9999999902798</c:v>
                </c:pt>
                <c:pt idx="4725">
                  <c:v>4000.0000000033501</c:v>
                </c:pt>
                <c:pt idx="4726">
                  <c:v>4000.0000000290302</c:v>
                </c:pt>
                <c:pt idx="4727">
                  <c:v>3999.9999999801598</c:v>
                </c:pt>
                <c:pt idx="4728">
                  <c:v>3999.9999999996699</c:v>
                </c:pt>
                <c:pt idx="4729">
                  <c:v>4000.0000000107402</c:v>
                </c:pt>
                <c:pt idx="4730">
                  <c:v>3999.9999999831002</c:v>
                </c:pt>
                <c:pt idx="4731">
                  <c:v>3999.9999999967199</c:v>
                </c:pt>
                <c:pt idx="4732">
                  <c:v>4000.0000000162199</c:v>
                </c:pt>
                <c:pt idx="4733">
                  <c:v>4000.0000000011401</c:v>
                </c:pt>
                <c:pt idx="4734">
                  <c:v>3999.9999999883898</c:v>
                </c:pt>
                <c:pt idx="4735">
                  <c:v>3999.9999999943102</c:v>
                </c:pt>
                <c:pt idx="4736">
                  <c:v>4000.0000000012801</c:v>
                </c:pt>
                <c:pt idx="4737">
                  <c:v>4000.00000000516</c:v>
                </c:pt>
                <c:pt idx="4738">
                  <c:v>3999.9999999843299</c:v>
                </c:pt>
                <c:pt idx="4739">
                  <c:v>4000.0000000137002</c:v>
                </c:pt>
                <c:pt idx="4740">
                  <c:v>3999.9999999975998</c:v>
                </c:pt>
                <c:pt idx="4741">
                  <c:v>4000.0000000128098</c:v>
                </c:pt>
                <c:pt idx="4742">
                  <c:v>4000.00000000608</c:v>
                </c:pt>
                <c:pt idx="4743">
                  <c:v>3999.9999999818301</c:v>
                </c:pt>
                <c:pt idx="4744">
                  <c:v>4000.0000000048199</c:v>
                </c:pt>
                <c:pt idx="4745">
                  <c:v>4000.0000000059899</c:v>
                </c:pt>
                <c:pt idx="4746">
                  <c:v>3999.9999999926199</c:v>
                </c:pt>
                <c:pt idx="4747">
                  <c:v>4000.00000000922</c:v>
                </c:pt>
                <c:pt idx="4748">
                  <c:v>4000.0000000033501</c:v>
                </c:pt>
                <c:pt idx="4749">
                  <c:v>3999.9999999972201</c:v>
                </c:pt>
                <c:pt idx="4750">
                  <c:v>3999.9999999926499</c:v>
                </c:pt>
                <c:pt idx="4751">
                  <c:v>4000.0000000035002</c:v>
                </c:pt>
                <c:pt idx="4752">
                  <c:v>4000.0000000198402</c:v>
                </c:pt>
                <c:pt idx="4753">
                  <c:v>3999.9999999705001</c:v>
                </c:pt>
                <c:pt idx="4754">
                  <c:v>4000.0000000125701</c:v>
                </c:pt>
                <c:pt idx="4755">
                  <c:v>3999.9999999993502</c:v>
                </c:pt>
                <c:pt idx="4756">
                  <c:v>4000.0000000077498</c:v>
                </c:pt>
                <c:pt idx="4757">
                  <c:v>3999.9999999758702</c:v>
                </c:pt>
                <c:pt idx="4758">
                  <c:v>4000.0000000200498</c:v>
                </c:pt>
                <c:pt idx="4759">
                  <c:v>3999.9999999934098</c:v>
                </c:pt>
                <c:pt idx="4760">
                  <c:v>4000.0000000084401</c:v>
                </c:pt>
                <c:pt idx="4761">
                  <c:v>3999.9999999931501</c:v>
                </c:pt>
                <c:pt idx="4762">
                  <c:v>3999.99999999586</c:v>
                </c:pt>
                <c:pt idx="4763">
                  <c:v>4000.00000002346</c:v>
                </c:pt>
                <c:pt idx="4764">
                  <c:v>3999.99999997639</c:v>
                </c:pt>
                <c:pt idx="4765">
                  <c:v>4000.0000000120499</c:v>
                </c:pt>
                <c:pt idx="4766">
                  <c:v>3999.99999999889</c:v>
                </c:pt>
                <c:pt idx="4767">
                  <c:v>3999.99999998885</c:v>
                </c:pt>
                <c:pt idx="4768">
                  <c:v>4000.0000000035998</c:v>
                </c:pt>
                <c:pt idx="4769">
                  <c:v>4000.0000000215</c:v>
                </c:pt>
                <c:pt idx="4770">
                  <c:v>3999.99999998666</c:v>
                </c:pt>
                <c:pt idx="4771">
                  <c:v>4000.0000000078699</c:v>
                </c:pt>
                <c:pt idx="4772">
                  <c:v>4000.0000000018599</c:v>
                </c:pt>
                <c:pt idx="4773">
                  <c:v>3999.9999999895999</c:v>
                </c:pt>
                <c:pt idx="4774">
                  <c:v>4000.00000000304</c:v>
                </c:pt>
                <c:pt idx="4775">
                  <c:v>4000.00000000409</c:v>
                </c:pt>
                <c:pt idx="4776">
                  <c:v>4000.0000000046998</c:v>
                </c:pt>
                <c:pt idx="4777">
                  <c:v>3999.9999999923598</c:v>
                </c:pt>
                <c:pt idx="4778">
                  <c:v>4000.0000000073701</c:v>
                </c:pt>
                <c:pt idx="4779">
                  <c:v>3999.9999999899501</c:v>
                </c:pt>
                <c:pt idx="4780">
                  <c:v>4000.0000000022201</c:v>
                </c:pt>
                <c:pt idx="4781">
                  <c:v>3999.9999999870802</c:v>
                </c:pt>
                <c:pt idx="4782">
                  <c:v>4000.0000000242399</c:v>
                </c:pt>
                <c:pt idx="4783">
                  <c:v>4000.0000000146701</c:v>
                </c:pt>
                <c:pt idx="4784">
                  <c:v>3999.9999999769698</c:v>
                </c:pt>
                <c:pt idx="4785">
                  <c:v>4000.0000000080099</c:v>
                </c:pt>
                <c:pt idx="4786">
                  <c:v>3999.9999999936499</c:v>
                </c:pt>
                <c:pt idx="4787">
                  <c:v>3999.99999999583</c:v>
                </c:pt>
                <c:pt idx="4788">
                  <c:v>4000.0000000151199</c:v>
                </c:pt>
                <c:pt idx="4789">
                  <c:v>3999.9999999768702</c:v>
                </c:pt>
                <c:pt idx="4790">
                  <c:v>4000.00000001239</c:v>
                </c:pt>
                <c:pt idx="4791">
                  <c:v>4000.0000000088198</c:v>
                </c:pt>
                <c:pt idx="4792">
                  <c:v>3999.9999999730699</c:v>
                </c:pt>
                <c:pt idx="4793">
                  <c:v>4000.0000000217201</c:v>
                </c:pt>
                <c:pt idx="4794">
                  <c:v>4000.0000000237401</c:v>
                </c:pt>
                <c:pt idx="4795">
                  <c:v>3999.9999999783799</c:v>
                </c:pt>
                <c:pt idx="4796">
                  <c:v>3999.99999999597</c:v>
                </c:pt>
                <c:pt idx="4797">
                  <c:v>3999.99999999995</c:v>
                </c:pt>
                <c:pt idx="4798">
                  <c:v>4000.0000000011601</c:v>
                </c:pt>
                <c:pt idx="4799">
                  <c:v>4000.0000000008299</c:v>
                </c:pt>
                <c:pt idx="4800">
                  <c:v>4000.0000000036298</c:v>
                </c:pt>
                <c:pt idx="4801">
                  <c:v>4000.0000000014702</c:v>
                </c:pt>
                <c:pt idx="4802">
                  <c:v>3999.99999999377</c:v>
                </c:pt>
                <c:pt idx="4803">
                  <c:v>3999.9999999969</c:v>
                </c:pt>
                <c:pt idx="4804">
                  <c:v>4000.0000000037899</c:v>
                </c:pt>
                <c:pt idx="4805">
                  <c:v>4000.00000002151</c:v>
                </c:pt>
                <c:pt idx="4806">
                  <c:v>3999.99999997534</c:v>
                </c:pt>
                <c:pt idx="4807">
                  <c:v>4000.0000000135801</c:v>
                </c:pt>
                <c:pt idx="4808">
                  <c:v>4000.0000000032301</c:v>
                </c:pt>
                <c:pt idx="4809">
                  <c:v>4000.0000000059499</c:v>
                </c:pt>
                <c:pt idx="4810">
                  <c:v>3999.9999999832398</c:v>
                </c:pt>
                <c:pt idx="4811">
                  <c:v>4000.0000000012701</c:v>
                </c:pt>
                <c:pt idx="4812">
                  <c:v>4000.0000000018199</c:v>
                </c:pt>
                <c:pt idx="4813">
                  <c:v>3999.99999999992</c:v>
                </c:pt>
                <c:pt idx="4814">
                  <c:v>4000.0000000049599</c:v>
                </c:pt>
                <c:pt idx="4815">
                  <c:v>4000.0000000007199</c:v>
                </c:pt>
                <c:pt idx="4816">
                  <c:v>3999.9999999942402</c:v>
                </c:pt>
                <c:pt idx="4817">
                  <c:v>3999.9999999997699</c:v>
                </c:pt>
                <c:pt idx="4818">
                  <c:v>4000.0000000002201</c:v>
                </c:pt>
                <c:pt idx="4819">
                  <c:v>3999.9999999971801</c:v>
                </c:pt>
                <c:pt idx="4820">
                  <c:v>3999.9999999991101</c:v>
                </c:pt>
                <c:pt idx="4821">
                  <c:v>3999.9999999941501</c:v>
                </c:pt>
                <c:pt idx="4822">
                  <c:v>4000.0000000140699</c:v>
                </c:pt>
                <c:pt idx="4823">
                  <c:v>4000.0000000021</c:v>
                </c:pt>
                <c:pt idx="4824">
                  <c:v>3999.9999999962802</c:v>
                </c:pt>
                <c:pt idx="4825">
                  <c:v>3999.9999999991901</c:v>
                </c:pt>
                <c:pt idx="4826">
                  <c:v>4000.0000000047598</c:v>
                </c:pt>
                <c:pt idx="4827">
                  <c:v>3999.99999999284</c:v>
                </c:pt>
                <c:pt idx="4828">
                  <c:v>4000.0000000032701</c:v>
                </c:pt>
                <c:pt idx="4829">
                  <c:v>4000.0000000036698</c:v>
                </c:pt>
                <c:pt idx="4830">
                  <c:v>3999.9999999902898</c:v>
                </c:pt>
                <c:pt idx="4831">
                  <c:v>4000.00000001228</c:v>
                </c:pt>
                <c:pt idx="4832">
                  <c:v>4000.0000000032901</c:v>
                </c:pt>
                <c:pt idx="4833">
                  <c:v>3999.9999999909301</c:v>
                </c:pt>
                <c:pt idx="4834">
                  <c:v>4000.0000000026398</c:v>
                </c:pt>
                <c:pt idx="4835">
                  <c:v>3999.9999999947499</c:v>
                </c:pt>
                <c:pt idx="4836">
                  <c:v>4000.0000000041</c:v>
                </c:pt>
                <c:pt idx="4837">
                  <c:v>4000.0000000104501</c:v>
                </c:pt>
                <c:pt idx="4838">
                  <c:v>3999.9999999971401</c:v>
                </c:pt>
                <c:pt idx="4839">
                  <c:v>3999.9999999995298</c:v>
                </c:pt>
                <c:pt idx="4840">
                  <c:v>3999.9999999872002</c:v>
                </c:pt>
                <c:pt idx="4841">
                  <c:v>4000.00000001015</c:v>
                </c:pt>
                <c:pt idx="4842">
                  <c:v>3999.9999999922502</c:v>
                </c:pt>
                <c:pt idx="4843">
                  <c:v>3999.9999999994502</c:v>
                </c:pt>
                <c:pt idx="4844">
                  <c:v>3999.9999999889101</c:v>
                </c:pt>
                <c:pt idx="4845">
                  <c:v>4000.00000002154</c:v>
                </c:pt>
                <c:pt idx="4846">
                  <c:v>4000.0000000009099</c:v>
                </c:pt>
                <c:pt idx="4847">
                  <c:v>3999.9999999993902</c:v>
                </c:pt>
                <c:pt idx="4848">
                  <c:v>4000.0000000017599</c:v>
                </c:pt>
                <c:pt idx="4849">
                  <c:v>3999.9999999941701</c:v>
                </c:pt>
                <c:pt idx="4850">
                  <c:v>4000.00000000113</c:v>
                </c:pt>
                <c:pt idx="4851">
                  <c:v>4000.0000000134701</c:v>
                </c:pt>
                <c:pt idx="4852">
                  <c:v>3999.9999999804099</c:v>
                </c:pt>
                <c:pt idx="4853">
                  <c:v>4000.0000000099499</c:v>
                </c:pt>
                <c:pt idx="4854">
                  <c:v>4000.0000000027298</c:v>
                </c:pt>
                <c:pt idx="4855">
                  <c:v>3999.99999999179</c:v>
                </c:pt>
                <c:pt idx="4856">
                  <c:v>4000.00000000212</c:v>
                </c:pt>
                <c:pt idx="4857">
                  <c:v>4000.0000000003802</c:v>
                </c:pt>
                <c:pt idx="4858">
                  <c:v>4000.0000000069699</c:v>
                </c:pt>
                <c:pt idx="4859">
                  <c:v>4000.0000000017599</c:v>
                </c:pt>
                <c:pt idx="4860">
                  <c:v>4000.0000000056102</c:v>
                </c:pt>
                <c:pt idx="4861">
                  <c:v>3999.9999999902898</c:v>
                </c:pt>
                <c:pt idx="4862">
                  <c:v>4000.0000000037599</c:v>
                </c:pt>
                <c:pt idx="4863">
                  <c:v>3999.9999999975598</c:v>
                </c:pt>
                <c:pt idx="4864">
                  <c:v>3999.9999999966399</c:v>
                </c:pt>
                <c:pt idx="4865">
                  <c:v>4000.0000000145701</c:v>
                </c:pt>
                <c:pt idx="4866">
                  <c:v>3999.9999999808201</c:v>
                </c:pt>
                <c:pt idx="4867">
                  <c:v>4000.00000001333</c:v>
                </c:pt>
                <c:pt idx="4868">
                  <c:v>4000.00000000108</c:v>
                </c:pt>
                <c:pt idx="4869">
                  <c:v>3999.9999999904699</c:v>
                </c:pt>
                <c:pt idx="4870">
                  <c:v>4000.0000000067498</c:v>
                </c:pt>
                <c:pt idx="4871">
                  <c:v>4000.0000000048299</c:v>
                </c:pt>
                <c:pt idx="4872">
                  <c:v>3999.99999998976</c:v>
                </c:pt>
                <c:pt idx="4873">
                  <c:v>3999.99999997859</c:v>
                </c:pt>
                <c:pt idx="4874">
                  <c:v>4000.0000000463201</c:v>
                </c:pt>
                <c:pt idx="4875">
                  <c:v>3999.9999999727802</c:v>
                </c:pt>
                <c:pt idx="4876">
                  <c:v>4000.0000000096502</c:v>
                </c:pt>
                <c:pt idx="4877">
                  <c:v>3999.9999999936699</c:v>
                </c:pt>
                <c:pt idx="4878">
                  <c:v>4000.0000000167202</c:v>
                </c:pt>
                <c:pt idx="4879">
                  <c:v>3999.9999999824299</c:v>
                </c:pt>
                <c:pt idx="4880">
                  <c:v>3999.99999999294</c:v>
                </c:pt>
                <c:pt idx="4881">
                  <c:v>4000.0000000230898</c:v>
                </c:pt>
                <c:pt idx="4882">
                  <c:v>3999.9999999808902</c:v>
                </c:pt>
                <c:pt idx="4883">
                  <c:v>4000.00000000512</c:v>
                </c:pt>
                <c:pt idx="4884">
                  <c:v>4000.0000000027799</c:v>
                </c:pt>
                <c:pt idx="4885">
                  <c:v>4000.0000000064301</c:v>
                </c:pt>
                <c:pt idx="4886">
                  <c:v>3999.9999999892402</c:v>
                </c:pt>
                <c:pt idx="4887">
                  <c:v>4000.00000001647</c:v>
                </c:pt>
                <c:pt idx="4888">
                  <c:v>3999.99999999383</c:v>
                </c:pt>
                <c:pt idx="4889">
                  <c:v>3999.9999999873899</c:v>
                </c:pt>
                <c:pt idx="4890">
                  <c:v>4000.0000000166801</c:v>
                </c:pt>
                <c:pt idx="4891">
                  <c:v>3999.9999999936199</c:v>
                </c:pt>
                <c:pt idx="4892">
                  <c:v>4000.00000001321</c:v>
                </c:pt>
                <c:pt idx="4893">
                  <c:v>3999.9999999821998</c:v>
                </c:pt>
                <c:pt idx="4894">
                  <c:v>4000.00000001019</c:v>
                </c:pt>
                <c:pt idx="4895">
                  <c:v>3999.9999999853899</c:v>
                </c:pt>
                <c:pt idx="4896">
                  <c:v>4000.0000000108698</c:v>
                </c:pt>
                <c:pt idx="4897">
                  <c:v>4000.0000000094601</c:v>
                </c:pt>
                <c:pt idx="4898">
                  <c:v>4000.0000000126101</c:v>
                </c:pt>
                <c:pt idx="4899">
                  <c:v>3999.9999999813299</c:v>
                </c:pt>
                <c:pt idx="4900">
                  <c:v>3999.9999999890902</c:v>
                </c:pt>
                <c:pt idx="4901">
                  <c:v>4000.0000000137402</c:v>
                </c:pt>
                <c:pt idx="4902">
                  <c:v>3999.99999999483</c:v>
                </c:pt>
                <c:pt idx="4903">
                  <c:v>3999.9999999993902</c:v>
                </c:pt>
                <c:pt idx="4904">
                  <c:v>3999.9999999947299</c:v>
                </c:pt>
                <c:pt idx="4905">
                  <c:v>4000.0000000048999</c:v>
                </c:pt>
                <c:pt idx="4906">
                  <c:v>3999.9999999901802</c:v>
                </c:pt>
                <c:pt idx="4907">
                  <c:v>4000.0000000333598</c:v>
                </c:pt>
                <c:pt idx="4908">
                  <c:v>3999.9999999799802</c:v>
                </c:pt>
                <c:pt idx="4909">
                  <c:v>4000.0000000042801</c:v>
                </c:pt>
                <c:pt idx="4910">
                  <c:v>4000.0000000074601</c:v>
                </c:pt>
                <c:pt idx="4911">
                  <c:v>3999.9999999956099</c:v>
                </c:pt>
                <c:pt idx="4912">
                  <c:v>3999.9999999924298</c:v>
                </c:pt>
                <c:pt idx="4913">
                  <c:v>4000.0000000011601</c:v>
                </c:pt>
                <c:pt idx="4914">
                  <c:v>3999.9999999957099</c:v>
                </c:pt>
                <c:pt idx="4915">
                  <c:v>4000.0000000211398</c:v>
                </c:pt>
                <c:pt idx="4916">
                  <c:v>3999.99999998982</c:v>
                </c:pt>
                <c:pt idx="4917">
                  <c:v>3999.9999999914698</c:v>
                </c:pt>
                <c:pt idx="4918">
                  <c:v>3999.9999999921802</c:v>
                </c:pt>
                <c:pt idx="4919">
                  <c:v>4000.0000000079299</c:v>
                </c:pt>
                <c:pt idx="4920">
                  <c:v>4000.00000000714</c:v>
                </c:pt>
                <c:pt idx="4921">
                  <c:v>3999.99999999595</c:v>
                </c:pt>
                <c:pt idx="4922">
                  <c:v>3999.9999999930301</c:v>
                </c:pt>
                <c:pt idx="4923">
                  <c:v>4000.00000001238</c:v>
                </c:pt>
                <c:pt idx="4924">
                  <c:v>3999.9999999987999</c:v>
                </c:pt>
                <c:pt idx="4925">
                  <c:v>3999.9999999998599</c:v>
                </c:pt>
                <c:pt idx="4926">
                  <c:v>4000.00000000096</c:v>
                </c:pt>
                <c:pt idx="4927">
                  <c:v>4000.00000001329</c:v>
                </c:pt>
                <c:pt idx="4928">
                  <c:v>4000.0000000003402</c:v>
                </c:pt>
                <c:pt idx="4929">
                  <c:v>3999.9999999727502</c:v>
                </c:pt>
                <c:pt idx="4930">
                  <c:v>4000.0000000274399</c:v>
                </c:pt>
                <c:pt idx="4931">
                  <c:v>3999.9999999941401</c:v>
                </c:pt>
                <c:pt idx="4932">
                  <c:v>3999.9999999955999</c:v>
                </c:pt>
                <c:pt idx="4933">
                  <c:v>3999.9999999921702</c:v>
                </c:pt>
                <c:pt idx="4934">
                  <c:v>4000.0000000033601</c:v>
                </c:pt>
                <c:pt idx="4935">
                  <c:v>4000.00000000113</c:v>
                </c:pt>
                <c:pt idx="4936">
                  <c:v>4000.0000000073801</c:v>
                </c:pt>
                <c:pt idx="4937">
                  <c:v>3999.9999999715801</c:v>
                </c:pt>
                <c:pt idx="4938">
                  <c:v>4000.00000001635</c:v>
                </c:pt>
                <c:pt idx="4939">
                  <c:v>4000.0000000032501</c:v>
                </c:pt>
                <c:pt idx="4940">
                  <c:v>4000.0000000057098</c:v>
                </c:pt>
                <c:pt idx="4941">
                  <c:v>3999.9999999967699</c:v>
                </c:pt>
                <c:pt idx="4942">
                  <c:v>3999.9999999842498</c:v>
                </c:pt>
                <c:pt idx="4943">
                  <c:v>4000.00000000408</c:v>
                </c:pt>
                <c:pt idx="4944">
                  <c:v>4000.0000000053801</c:v>
                </c:pt>
                <c:pt idx="4945">
                  <c:v>4000.0000000201499</c:v>
                </c:pt>
                <c:pt idx="4946">
                  <c:v>3999.9999999916199</c:v>
                </c:pt>
                <c:pt idx="4947">
                  <c:v>3999.9999999937099</c:v>
                </c:pt>
                <c:pt idx="4948">
                  <c:v>4000.0000000004602</c:v>
                </c:pt>
                <c:pt idx="4949">
                  <c:v>3999.9999999984502</c:v>
                </c:pt>
                <c:pt idx="4950">
                  <c:v>4000.0000000129198</c:v>
                </c:pt>
                <c:pt idx="4951">
                  <c:v>3999.9999999932902</c:v>
                </c:pt>
                <c:pt idx="4952">
                  <c:v>4000.0000000045902</c:v>
                </c:pt>
                <c:pt idx="4953">
                  <c:v>3999.9999999901802</c:v>
                </c:pt>
                <c:pt idx="4954">
                  <c:v>4000.0000000084601</c:v>
                </c:pt>
                <c:pt idx="4955">
                  <c:v>3999.9999999946999</c:v>
                </c:pt>
                <c:pt idx="4956">
                  <c:v>4000.0000000006498</c:v>
                </c:pt>
                <c:pt idx="4957">
                  <c:v>4000.0000000151699</c:v>
                </c:pt>
                <c:pt idx="4958">
                  <c:v>3999.9999999873698</c:v>
                </c:pt>
                <c:pt idx="4959">
                  <c:v>4000.0000000034902</c:v>
                </c:pt>
                <c:pt idx="4960">
                  <c:v>3999.9999999912502</c:v>
                </c:pt>
                <c:pt idx="4961">
                  <c:v>4000.0000000138798</c:v>
                </c:pt>
                <c:pt idx="4962">
                  <c:v>3999.99999998255</c:v>
                </c:pt>
                <c:pt idx="4963">
                  <c:v>4000.00000001439</c:v>
                </c:pt>
                <c:pt idx="4964">
                  <c:v>3999.9999999974102</c:v>
                </c:pt>
                <c:pt idx="4965">
                  <c:v>3999.99999999589</c:v>
                </c:pt>
                <c:pt idx="4966">
                  <c:v>4000.00000000517</c:v>
                </c:pt>
                <c:pt idx="4967">
                  <c:v>3999.9999999915599</c:v>
                </c:pt>
                <c:pt idx="4968">
                  <c:v>4000.00000002049</c:v>
                </c:pt>
                <c:pt idx="4969">
                  <c:v>3999.9999999833199</c:v>
                </c:pt>
                <c:pt idx="4970">
                  <c:v>4000.0000000056498</c:v>
                </c:pt>
                <c:pt idx="4971">
                  <c:v>4000.0000000023501</c:v>
                </c:pt>
                <c:pt idx="4972">
                  <c:v>3999.9999999971101</c:v>
                </c:pt>
                <c:pt idx="4973">
                  <c:v>4000.0000000045102</c:v>
                </c:pt>
                <c:pt idx="4974">
                  <c:v>3999.9999999973602</c:v>
                </c:pt>
                <c:pt idx="4975">
                  <c:v>3999.9999999940101</c:v>
                </c:pt>
                <c:pt idx="4976">
                  <c:v>3999.9999999976699</c:v>
                </c:pt>
                <c:pt idx="4977">
                  <c:v>3999.9999999973502</c:v>
                </c:pt>
                <c:pt idx="4978">
                  <c:v>4000.00000000006</c:v>
                </c:pt>
                <c:pt idx="4979">
                  <c:v>3999.9999999888901</c:v>
                </c:pt>
                <c:pt idx="4980">
                  <c:v>4000.0000000198502</c:v>
                </c:pt>
                <c:pt idx="4981">
                  <c:v>3999.9999999966999</c:v>
                </c:pt>
                <c:pt idx="4982">
                  <c:v>4000.00000000926</c:v>
                </c:pt>
                <c:pt idx="4983">
                  <c:v>3999.9999999902202</c:v>
                </c:pt>
                <c:pt idx="4984">
                  <c:v>4000.0000000144901</c:v>
                </c:pt>
                <c:pt idx="4985">
                  <c:v>3999.9999999877</c:v>
                </c:pt>
                <c:pt idx="4986">
                  <c:v>3999.9999999964198</c:v>
                </c:pt>
                <c:pt idx="4987">
                  <c:v>4000.0000000067698</c:v>
                </c:pt>
                <c:pt idx="4988">
                  <c:v>3999.9999999914298</c:v>
                </c:pt>
                <c:pt idx="4989">
                  <c:v>4000.0000000149598</c:v>
                </c:pt>
                <c:pt idx="4990">
                  <c:v>3999.9999999954698</c:v>
                </c:pt>
                <c:pt idx="4991">
                  <c:v>4000.0000000003201</c:v>
                </c:pt>
                <c:pt idx="4992">
                  <c:v>3999.9999999888901</c:v>
                </c:pt>
                <c:pt idx="4993">
                  <c:v>4000.0000000099099</c:v>
                </c:pt>
                <c:pt idx="4994">
                  <c:v>4000.0000000047999</c:v>
                </c:pt>
                <c:pt idx="4995">
                  <c:v>3999.9999999971901</c:v>
                </c:pt>
                <c:pt idx="4996">
                  <c:v>3999.9999999890401</c:v>
                </c:pt>
                <c:pt idx="4997">
                  <c:v>4000.0000000059299</c:v>
                </c:pt>
                <c:pt idx="4998">
                  <c:v>4000.00000000823</c:v>
                </c:pt>
                <c:pt idx="4999">
                  <c:v>3999.9999999833199</c:v>
                </c:pt>
                <c:pt idx="5000">
                  <c:v>4000.00000001429</c:v>
                </c:pt>
                <c:pt idx="5001">
                  <c:v>3999.9999999995598</c:v>
                </c:pt>
                <c:pt idx="5002">
                  <c:v>4000.0000000026198</c:v>
                </c:pt>
                <c:pt idx="5003">
                  <c:v>3999.99999998969</c:v>
                </c:pt>
                <c:pt idx="5004">
                  <c:v>3999.9999999984798</c:v>
                </c:pt>
                <c:pt idx="5005">
                  <c:v>4000.00000001321</c:v>
                </c:pt>
                <c:pt idx="5006">
                  <c:v>4000.0000000043501</c:v>
                </c:pt>
                <c:pt idx="5007">
                  <c:v>3999.9999999914999</c:v>
                </c:pt>
                <c:pt idx="5008">
                  <c:v>4000.00000000312</c:v>
                </c:pt>
                <c:pt idx="5009">
                  <c:v>3999.9999999956099</c:v>
                </c:pt>
                <c:pt idx="5010">
                  <c:v>4000.0000000064301</c:v>
                </c:pt>
                <c:pt idx="5011">
                  <c:v>4000.0000000067398</c:v>
                </c:pt>
                <c:pt idx="5012">
                  <c:v>3999.9999999766101</c:v>
                </c:pt>
                <c:pt idx="5013">
                  <c:v>4000.0000000161299</c:v>
                </c:pt>
                <c:pt idx="5014">
                  <c:v>4000.0000000064701</c:v>
                </c:pt>
                <c:pt idx="5015">
                  <c:v>4000.0000000015998</c:v>
                </c:pt>
                <c:pt idx="5016">
                  <c:v>3999.9999999777001</c:v>
                </c:pt>
                <c:pt idx="5017">
                  <c:v>4000.0000000103</c:v>
                </c:pt>
                <c:pt idx="5018">
                  <c:v>3999.99999998567</c:v>
                </c:pt>
                <c:pt idx="5019">
                  <c:v>4000.0000000188202</c:v>
                </c:pt>
                <c:pt idx="5020">
                  <c:v>4000.0000000037999</c:v>
                </c:pt>
                <c:pt idx="5021">
                  <c:v>4000.0000000059699</c:v>
                </c:pt>
                <c:pt idx="5022">
                  <c:v>3999.9999999894899</c:v>
                </c:pt>
                <c:pt idx="5023">
                  <c:v>4000.00000000712</c:v>
                </c:pt>
                <c:pt idx="5024">
                  <c:v>3999.9999999789802</c:v>
                </c:pt>
                <c:pt idx="5025">
                  <c:v>4000.0000000054802</c:v>
                </c:pt>
                <c:pt idx="5026">
                  <c:v>4000.0000000241798</c:v>
                </c:pt>
                <c:pt idx="5027">
                  <c:v>3999.9999999793999</c:v>
                </c:pt>
                <c:pt idx="5028">
                  <c:v>4000.0000000131799</c:v>
                </c:pt>
                <c:pt idx="5029">
                  <c:v>3999.9999999963802</c:v>
                </c:pt>
                <c:pt idx="5030">
                  <c:v>4000.0000000022201</c:v>
                </c:pt>
                <c:pt idx="5031">
                  <c:v>3999.9999999823699</c:v>
                </c:pt>
                <c:pt idx="5032">
                  <c:v>4000.0000000033401</c:v>
                </c:pt>
                <c:pt idx="5033">
                  <c:v>3999.99999999902</c:v>
                </c:pt>
                <c:pt idx="5034">
                  <c:v>4000.0000000150499</c:v>
                </c:pt>
                <c:pt idx="5035">
                  <c:v>3999.9999999863599</c:v>
                </c:pt>
                <c:pt idx="5036">
                  <c:v>4000.0000000110199</c:v>
                </c:pt>
                <c:pt idx="5037">
                  <c:v>4000.0000000079899</c:v>
                </c:pt>
                <c:pt idx="5038">
                  <c:v>3999.9999999904699</c:v>
                </c:pt>
                <c:pt idx="5039">
                  <c:v>3999.9999999880101</c:v>
                </c:pt>
                <c:pt idx="5040">
                  <c:v>4000.00000000314</c:v>
                </c:pt>
                <c:pt idx="5041">
                  <c:v>4000.0000000176901</c:v>
                </c:pt>
                <c:pt idx="5042">
                  <c:v>4000.0000000088799</c:v>
                </c:pt>
                <c:pt idx="5043">
                  <c:v>3999.99999998662</c:v>
                </c:pt>
                <c:pt idx="5044">
                  <c:v>4000.0000000068198</c:v>
                </c:pt>
                <c:pt idx="5045">
                  <c:v>3999.9999999860802</c:v>
                </c:pt>
                <c:pt idx="5046">
                  <c:v>4000.000000003</c:v>
                </c:pt>
                <c:pt idx="5047">
                  <c:v>3999.9999999900801</c:v>
                </c:pt>
                <c:pt idx="5048">
                  <c:v>4000.0000000166701</c:v>
                </c:pt>
                <c:pt idx="5049">
                  <c:v>4000.0000000131499</c:v>
                </c:pt>
                <c:pt idx="5050">
                  <c:v>3999.9999999724801</c:v>
                </c:pt>
                <c:pt idx="5051">
                  <c:v>4000.0000000126201</c:v>
                </c:pt>
                <c:pt idx="5052">
                  <c:v>4000.0000000007199</c:v>
                </c:pt>
                <c:pt idx="5053">
                  <c:v>3999.9999999852798</c:v>
                </c:pt>
                <c:pt idx="5054">
                  <c:v>4000.00000001442</c:v>
                </c:pt>
                <c:pt idx="5055">
                  <c:v>3999.9999999891002</c:v>
                </c:pt>
                <c:pt idx="5056">
                  <c:v>3999.9999999994302</c:v>
                </c:pt>
                <c:pt idx="5057">
                  <c:v>4000.0000000085502</c:v>
                </c:pt>
                <c:pt idx="5058">
                  <c:v>4000.0000000058699</c:v>
                </c:pt>
                <c:pt idx="5059">
                  <c:v>3999.9999999923698</c:v>
                </c:pt>
                <c:pt idx="5060">
                  <c:v>3999.9999999960301</c:v>
                </c:pt>
                <c:pt idx="5061">
                  <c:v>4000.00000001434</c:v>
                </c:pt>
                <c:pt idx="5062">
                  <c:v>3999.9999999913398</c:v>
                </c:pt>
                <c:pt idx="5063">
                  <c:v>3999.9999999992101</c:v>
                </c:pt>
                <c:pt idx="5064">
                  <c:v>4000.0000000052901</c:v>
                </c:pt>
                <c:pt idx="5065">
                  <c:v>3999.9999999883598</c:v>
                </c:pt>
                <c:pt idx="5066">
                  <c:v>4000.0000000077498</c:v>
                </c:pt>
                <c:pt idx="5067">
                  <c:v>3999.9999999981801</c:v>
                </c:pt>
                <c:pt idx="5068">
                  <c:v>4000.0000000070099</c:v>
                </c:pt>
                <c:pt idx="5069">
                  <c:v>3999.9999999987099</c:v>
                </c:pt>
                <c:pt idx="5070">
                  <c:v>3999.99999999702</c:v>
                </c:pt>
                <c:pt idx="5071">
                  <c:v>3999.99999999904</c:v>
                </c:pt>
                <c:pt idx="5072">
                  <c:v>4000.00000001935</c:v>
                </c:pt>
                <c:pt idx="5073">
                  <c:v>3999.99999998351</c:v>
                </c:pt>
                <c:pt idx="5074">
                  <c:v>4000.0000000049099</c:v>
                </c:pt>
                <c:pt idx="5075">
                  <c:v>3999.99999998865</c:v>
                </c:pt>
                <c:pt idx="5076">
                  <c:v>4000.0000000100399</c:v>
                </c:pt>
                <c:pt idx="5077">
                  <c:v>3999.99999998969</c:v>
                </c:pt>
                <c:pt idx="5078">
                  <c:v>4000.00000000102</c:v>
                </c:pt>
                <c:pt idx="5079">
                  <c:v>4000.0000000137702</c:v>
                </c:pt>
                <c:pt idx="5080">
                  <c:v>3999.9999999829101</c:v>
                </c:pt>
                <c:pt idx="5081">
                  <c:v>4000.00000002054</c:v>
                </c:pt>
                <c:pt idx="5082">
                  <c:v>4000.0000000036598</c:v>
                </c:pt>
                <c:pt idx="5083">
                  <c:v>3999.9999999796</c:v>
                </c:pt>
                <c:pt idx="5084">
                  <c:v>3999.9999999843599</c:v>
                </c:pt>
                <c:pt idx="5085">
                  <c:v>4000.0000000333998</c:v>
                </c:pt>
                <c:pt idx="5086">
                  <c:v>3999.99999998885</c:v>
                </c:pt>
                <c:pt idx="5087">
                  <c:v>3999.9999999995298</c:v>
                </c:pt>
                <c:pt idx="5088">
                  <c:v>3999.9999999942802</c:v>
                </c:pt>
                <c:pt idx="5089">
                  <c:v>3999.9999999955999</c:v>
                </c:pt>
                <c:pt idx="5090">
                  <c:v>4000.0000000135101</c:v>
                </c:pt>
                <c:pt idx="5091">
                  <c:v>3999.9999999986098</c:v>
                </c:pt>
                <c:pt idx="5092">
                  <c:v>3999.99999999893</c:v>
                </c:pt>
                <c:pt idx="5093">
                  <c:v>4000.00000000312</c:v>
                </c:pt>
                <c:pt idx="5094">
                  <c:v>4000.0000000048999</c:v>
                </c:pt>
                <c:pt idx="5095">
                  <c:v>3999.9999999871302</c:v>
                </c:pt>
                <c:pt idx="5096">
                  <c:v>4000.0000000139999</c:v>
                </c:pt>
                <c:pt idx="5097">
                  <c:v>3999.9999999839401</c:v>
                </c:pt>
                <c:pt idx="5098">
                  <c:v>4000.0000000056302</c:v>
                </c:pt>
                <c:pt idx="5099">
                  <c:v>4000.0000000139598</c:v>
                </c:pt>
                <c:pt idx="5100">
                  <c:v>3999.9999999908</c:v>
                </c:pt>
                <c:pt idx="5101">
                  <c:v>3999.9999999934598</c:v>
                </c:pt>
                <c:pt idx="5102">
                  <c:v>4000.00000000209</c:v>
                </c:pt>
                <c:pt idx="5103">
                  <c:v>4000.0000000075902</c:v>
                </c:pt>
                <c:pt idx="5104">
                  <c:v>3999.9999999892102</c:v>
                </c:pt>
                <c:pt idx="5105">
                  <c:v>4000.0000000156801</c:v>
                </c:pt>
                <c:pt idx="5106">
                  <c:v>3999.9999999864999</c:v>
                </c:pt>
                <c:pt idx="5107">
                  <c:v>4000.0000000128198</c:v>
                </c:pt>
                <c:pt idx="5108">
                  <c:v>4000.00000000009</c:v>
                </c:pt>
                <c:pt idx="5109">
                  <c:v>3999.9999999983802</c:v>
                </c:pt>
                <c:pt idx="5110">
                  <c:v>3999.9999999777801</c:v>
                </c:pt>
                <c:pt idx="5111">
                  <c:v>4000.0000000087598</c:v>
                </c:pt>
                <c:pt idx="5112">
                  <c:v>4000.0000000084901</c:v>
                </c:pt>
                <c:pt idx="5113">
                  <c:v>4000.00000000925</c:v>
                </c:pt>
                <c:pt idx="5114">
                  <c:v>3999.9999999704501</c:v>
                </c:pt>
                <c:pt idx="5115">
                  <c:v>4000.0000000260902</c:v>
                </c:pt>
                <c:pt idx="5116">
                  <c:v>3999.9999999983102</c:v>
                </c:pt>
                <c:pt idx="5117">
                  <c:v>3999.9999999964798</c:v>
                </c:pt>
                <c:pt idx="5118">
                  <c:v>4000.0000000015302</c:v>
                </c:pt>
                <c:pt idx="5119">
                  <c:v>3999.9999999985898</c:v>
                </c:pt>
                <c:pt idx="5120">
                  <c:v>3999.9999999912402</c:v>
                </c:pt>
                <c:pt idx="5121">
                  <c:v>4000.0000000023301</c:v>
                </c:pt>
                <c:pt idx="5122">
                  <c:v>4000.0000000077798</c:v>
                </c:pt>
                <c:pt idx="5123">
                  <c:v>4000.00000002355</c:v>
                </c:pt>
                <c:pt idx="5124">
                  <c:v>3999.9999999780098</c:v>
                </c:pt>
                <c:pt idx="5125">
                  <c:v>4000.0000000108698</c:v>
                </c:pt>
                <c:pt idx="5126">
                  <c:v>3999.9999999962702</c:v>
                </c:pt>
                <c:pt idx="5127">
                  <c:v>3999.9999999872998</c:v>
                </c:pt>
                <c:pt idx="5128">
                  <c:v>4000.00000000711</c:v>
                </c:pt>
                <c:pt idx="5129">
                  <c:v>3999.9999999987799</c:v>
                </c:pt>
                <c:pt idx="5130">
                  <c:v>3999.9999999820102</c:v>
                </c:pt>
                <c:pt idx="5131">
                  <c:v>4000.00000001013</c:v>
                </c:pt>
                <c:pt idx="5132">
                  <c:v>4000.0000000042501</c:v>
                </c:pt>
                <c:pt idx="5133">
                  <c:v>3999.9999999962001</c:v>
                </c:pt>
                <c:pt idx="5134">
                  <c:v>4000.0000000055502</c:v>
                </c:pt>
                <c:pt idx="5135">
                  <c:v>3999.99999998975</c:v>
                </c:pt>
                <c:pt idx="5136">
                  <c:v>4000.0000000048299</c:v>
                </c:pt>
                <c:pt idx="5137">
                  <c:v>4000.0000000068899</c:v>
                </c:pt>
                <c:pt idx="5138">
                  <c:v>4000.0000000066002</c:v>
                </c:pt>
                <c:pt idx="5139">
                  <c:v>3999.9999999901802</c:v>
                </c:pt>
                <c:pt idx="5140">
                  <c:v>3999.9999999963202</c:v>
                </c:pt>
                <c:pt idx="5141">
                  <c:v>4000.0000000197401</c:v>
                </c:pt>
                <c:pt idx="5142">
                  <c:v>3999.99999998871</c:v>
                </c:pt>
                <c:pt idx="5143">
                  <c:v>4000.0000000078198</c:v>
                </c:pt>
                <c:pt idx="5144">
                  <c:v>3999.9999999997099</c:v>
                </c:pt>
                <c:pt idx="5145">
                  <c:v>3999.9999999922302</c:v>
                </c:pt>
                <c:pt idx="5146">
                  <c:v>3999.9999999957099</c:v>
                </c:pt>
                <c:pt idx="5147">
                  <c:v>4000.0000000171199</c:v>
                </c:pt>
                <c:pt idx="5148">
                  <c:v>3999.9999999721699</c:v>
                </c:pt>
                <c:pt idx="5149">
                  <c:v>4000.0000000250402</c:v>
                </c:pt>
                <c:pt idx="5150">
                  <c:v>3999.9999999992101</c:v>
                </c:pt>
                <c:pt idx="5151">
                  <c:v>3999.99999999072</c:v>
                </c:pt>
                <c:pt idx="5152">
                  <c:v>4000.00000000503</c:v>
                </c:pt>
                <c:pt idx="5153">
                  <c:v>3999.9999999935399</c:v>
                </c:pt>
                <c:pt idx="5154">
                  <c:v>3999.9999999860902</c:v>
                </c:pt>
                <c:pt idx="5155">
                  <c:v>4000.0000000250998</c:v>
                </c:pt>
                <c:pt idx="5156">
                  <c:v>3999.9999999791698</c:v>
                </c:pt>
                <c:pt idx="5157">
                  <c:v>4000.00000001337</c:v>
                </c:pt>
                <c:pt idx="5158">
                  <c:v>3999.9999999870402</c:v>
                </c:pt>
                <c:pt idx="5159">
                  <c:v>4000.0000000065802</c:v>
                </c:pt>
                <c:pt idx="5160">
                  <c:v>3999.9999999957599</c:v>
                </c:pt>
                <c:pt idx="5161">
                  <c:v>4000.00000001643</c:v>
                </c:pt>
                <c:pt idx="5162">
                  <c:v>4000.0000000035802</c:v>
                </c:pt>
                <c:pt idx="5163">
                  <c:v>3999.99999999069</c:v>
                </c:pt>
                <c:pt idx="5164">
                  <c:v>4000.0000000047398</c:v>
                </c:pt>
                <c:pt idx="5165">
                  <c:v>4000.0000000005298</c:v>
                </c:pt>
                <c:pt idx="5166">
                  <c:v>3999.9999999811898</c:v>
                </c:pt>
                <c:pt idx="5167">
                  <c:v>4000.00000001126</c:v>
                </c:pt>
                <c:pt idx="5168">
                  <c:v>4000.0000000078198</c:v>
                </c:pt>
                <c:pt idx="5169">
                  <c:v>3999.99999999293</c:v>
                </c:pt>
                <c:pt idx="5170">
                  <c:v>3999.9999999939</c:v>
                </c:pt>
                <c:pt idx="5171">
                  <c:v>4000.00000001849</c:v>
                </c:pt>
                <c:pt idx="5172">
                  <c:v>3999.9999999858901</c:v>
                </c:pt>
                <c:pt idx="5173">
                  <c:v>4000.0000000090099</c:v>
                </c:pt>
                <c:pt idx="5174">
                  <c:v>3999.9999999920401</c:v>
                </c:pt>
                <c:pt idx="5175">
                  <c:v>4000.00000000911</c:v>
                </c:pt>
                <c:pt idx="5176">
                  <c:v>3999.9999999882498</c:v>
                </c:pt>
                <c:pt idx="5177">
                  <c:v>4000.0000000210698</c:v>
                </c:pt>
                <c:pt idx="5178">
                  <c:v>3999.9999999870902</c:v>
                </c:pt>
                <c:pt idx="5179">
                  <c:v>3999.99999999189</c:v>
                </c:pt>
                <c:pt idx="5180">
                  <c:v>4000.0000000056998</c:v>
                </c:pt>
                <c:pt idx="5181">
                  <c:v>3999.9999999942902</c:v>
                </c:pt>
                <c:pt idx="5182">
                  <c:v>4000.00000001946</c:v>
                </c:pt>
                <c:pt idx="5183">
                  <c:v>3999.99999999796</c:v>
                </c:pt>
                <c:pt idx="5184">
                  <c:v>3999.9999999912902</c:v>
                </c:pt>
                <c:pt idx="5185">
                  <c:v>3999.9999999970701</c:v>
                </c:pt>
                <c:pt idx="5186">
                  <c:v>3999.99999999684</c:v>
                </c:pt>
                <c:pt idx="5187">
                  <c:v>4000.0000000169598</c:v>
                </c:pt>
                <c:pt idx="5188">
                  <c:v>3999.9999999843899</c:v>
                </c:pt>
                <c:pt idx="5189">
                  <c:v>4000.0000000054301</c:v>
                </c:pt>
                <c:pt idx="5190">
                  <c:v>3999.9999999942802</c:v>
                </c:pt>
                <c:pt idx="5191">
                  <c:v>4000.0000000033501</c:v>
                </c:pt>
                <c:pt idx="5192">
                  <c:v>4000.0000000019299</c:v>
                </c:pt>
                <c:pt idx="5193">
                  <c:v>3999.9999999997199</c:v>
                </c:pt>
                <c:pt idx="5194">
                  <c:v>4000.0000000074301</c:v>
                </c:pt>
                <c:pt idx="5195">
                  <c:v>3999.9999999853599</c:v>
                </c:pt>
                <c:pt idx="5196">
                  <c:v>4000.0000000056698</c:v>
                </c:pt>
                <c:pt idx="5197">
                  <c:v>4000.0000000031901</c:v>
                </c:pt>
                <c:pt idx="5198">
                  <c:v>4000.0000000066502</c:v>
                </c:pt>
                <c:pt idx="5199">
                  <c:v>4000.0000000033601</c:v>
                </c:pt>
                <c:pt idx="5200">
                  <c:v>3999.9999999892998</c:v>
                </c:pt>
                <c:pt idx="5201">
                  <c:v>4000.0000000144901</c:v>
                </c:pt>
                <c:pt idx="5202">
                  <c:v>3999.9999999931501</c:v>
                </c:pt>
                <c:pt idx="5203">
                  <c:v>4000.0000000073001</c:v>
                </c:pt>
                <c:pt idx="5204">
                  <c:v>3999.9999999762699</c:v>
                </c:pt>
                <c:pt idx="5205">
                  <c:v>4000.0000000106602</c:v>
                </c:pt>
                <c:pt idx="5206">
                  <c:v>4000.0000000114901</c:v>
                </c:pt>
                <c:pt idx="5207">
                  <c:v>4000.0000000019099</c:v>
                </c:pt>
                <c:pt idx="5208">
                  <c:v>3999.99999998975</c:v>
                </c:pt>
                <c:pt idx="5209">
                  <c:v>3999.9999999920501</c:v>
                </c:pt>
                <c:pt idx="5210">
                  <c:v>3999.99999999992</c:v>
                </c:pt>
                <c:pt idx="5211">
                  <c:v>4000.0000000056798</c:v>
                </c:pt>
                <c:pt idx="5212">
                  <c:v>3999.9999999976399</c:v>
                </c:pt>
                <c:pt idx="5213">
                  <c:v>4000.0000000004002</c:v>
                </c:pt>
                <c:pt idx="5214">
                  <c:v>4000.0000000065702</c:v>
                </c:pt>
                <c:pt idx="5215">
                  <c:v>3999.99999997449</c:v>
                </c:pt>
                <c:pt idx="5216">
                  <c:v>4000.0000000314499</c:v>
                </c:pt>
                <c:pt idx="5217">
                  <c:v>3999.9999999963602</c:v>
                </c:pt>
                <c:pt idx="5218">
                  <c:v>3999.9999999929501</c:v>
                </c:pt>
                <c:pt idx="5219">
                  <c:v>3999.9999999874099</c:v>
                </c:pt>
                <c:pt idx="5220">
                  <c:v>3999.9999999970601</c:v>
                </c:pt>
                <c:pt idx="5221">
                  <c:v>4000.0000000125601</c:v>
                </c:pt>
                <c:pt idx="5222">
                  <c:v>4000.0000000057098</c:v>
                </c:pt>
                <c:pt idx="5223">
                  <c:v>3999.9999999882398</c:v>
                </c:pt>
                <c:pt idx="5224">
                  <c:v>4000.0000000165001</c:v>
                </c:pt>
                <c:pt idx="5225">
                  <c:v>3999.99999998884</c:v>
                </c:pt>
                <c:pt idx="5226">
                  <c:v>3999.9999999982501</c:v>
                </c:pt>
                <c:pt idx="5227">
                  <c:v>4000.00000000419</c:v>
                </c:pt>
                <c:pt idx="5228">
                  <c:v>4000.0000000118598</c:v>
                </c:pt>
                <c:pt idx="5229">
                  <c:v>3999.9999999945699</c:v>
                </c:pt>
                <c:pt idx="5230">
                  <c:v>3999.99999999691</c:v>
                </c:pt>
                <c:pt idx="5231">
                  <c:v>3999.9999999940001</c:v>
                </c:pt>
                <c:pt idx="5232">
                  <c:v>4000.00000001431</c:v>
                </c:pt>
                <c:pt idx="5233">
                  <c:v>3999.9999999931301</c:v>
                </c:pt>
                <c:pt idx="5234">
                  <c:v>4000.00000000318</c:v>
                </c:pt>
                <c:pt idx="5235">
                  <c:v>4000.0000000079599</c:v>
                </c:pt>
                <c:pt idx="5236">
                  <c:v>3999.9999999931601</c:v>
                </c:pt>
                <c:pt idx="5237">
                  <c:v>3999.9999999899801</c:v>
                </c:pt>
                <c:pt idx="5238">
                  <c:v>4000.0000000131099</c:v>
                </c:pt>
                <c:pt idx="5239">
                  <c:v>3999.9999999932202</c:v>
                </c:pt>
                <c:pt idx="5240">
                  <c:v>3999.9999999822198</c:v>
                </c:pt>
                <c:pt idx="5241">
                  <c:v>4000.0000000202699</c:v>
                </c:pt>
                <c:pt idx="5242">
                  <c:v>3999.9999999901002</c:v>
                </c:pt>
                <c:pt idx="5243">
                  <c:v>4000.0000000023801</c:v>
                </c:pt>
                <c:pt idx="5244">
                  <c:v>3999.99999999588</c:v>
                </c:pt>
                <c:pt idx="5245">
                  <c:v>4000.0000000205</c:v>
                </c:pt>
                <c:pt idx="5246">
                  <c:v>3999.9999999756701</c:v>
                </c:pt>
                <c:pt idx="5247">
                  <c:v>4000.0000000026698</c:v>
                </c:pt>
                <c:pt idx="5248">
                  <c:v>4000.0000000094001</c:v>
                </c:pt>
                <c:pt idx="5249">
                  <c:v>3999.9999999977599</c:v>
                </c:pt>
                <c:pt idx="5250">
                  <c:v>4000.0000000093901</c:v>
                </c:pt>
                <c:pt idx="5251">
                  <c:v>4000.0000000005698</c:v>
                </c:pt>
                <c:pt idx="5252">
                  <c:v>3999.9999999916299</c:v>
                </c:pt>
                <c:pt idx="5253">
                  <c:v>4000.00000000507</c:v>
                </c:pt>
                <c:pt idx="5254">
                  <c:v>3999.9999999820202</c:v>
                </c:pt>
                <c:pt idx="5255">
                  <c:v>4000.0000000209102</c:v>
                </c:pt>
                <c:pt idx="5256">
                  <c:v>3999.9999999837401</c:v>
                </c:pt>
                <c:pt idx="5257">
                  <c:v>4000.0000000159498</c:v>
                </c:pt>
                <c:pt idx="5258">
                  <c:v>3999.9999999840402</c:v>
                </c:pt>
                <c:pt idx="5259">
                  <c:v>4000.00000001744</c:v>
                </c:pt>
                <c:pt idx="5260">
                  <c:v>3999.9999999884699</c:v>
                </c:pt>
                <c:pt idx="5261">
                  <c:v>4000.0000000036298</c:v>
                </c:pt>
                <c:pt idx="5262">
                  <c:v>3999.99999999995</c:v>
                </c:pt>
                <c:pt idx="5263">
                  <c:v>4000.0000000046598</c:v>
                </c:pt>
                <c:pt idx="5264">
                  <c:v>3999.9999999882798</c:v>
                </c:pt>
                <c:pt idx="5265">
                  <c:v>4000.0000000003201</c:v>
                </c:pt>
                <c:pt idx="5266">
                  <c:v>4000.0000000062801</c:v>
                </c:pt>
                <c:pt idx="5267">
                  <c:v>4000.0000000039799</c:v>
                </c:pt>
                <c:pt idx="5268">
                  <c:v>3999.9999999926799</c:v>
                </c:pt>
                <c:pt idx="5269">
                  <c:v>4000.0000000098398</c:v>
                </c:pt>
                <c:pt idx="5270">
                  <c:v>3999.9999999818101</c:v>
                </c:pt>
                <c:pt idx="5271">
                  <c:v>4000.0000000097202</c:v>
                </c:pt>
                <c:pt idx="5272">
                  <c:v>3999.9999999956299</c:v>
                </c:pt>
                <c:pt idx="5273">
                  <c:v>4000.0000000012901</c:v>
                </c:pt>
                <c:pt idx="5274">
                  <c:v>4000.0000000032101</c:v>
                </c:pt>
                <c:pt idx="5275">
                  <c:v>4000.0000000055302</c:v>
                </c:pt>
                <c:pt idx="5276">
                  <c:v>3999.99999999377</c:v>
                </c:pt>
                <c:pt idx="5277">
                  <c:v>3999.9999999948</c:v>
                </c:pt>
                <c:pt idx="5278">
                  <c:v>4000.0000000106402</c:v>
                </c:pt>
                <c:pt idx="5279">
                  <c:v>3999.9999999993202</c:v>
                </c:pt>
                <c:pt idx="5280">
                  <c:v>4000.0000000046498</c:v>
                </c:pt>
                <c:pt idx="5281">
                  <c:v>3999.99999999392</c:v>
                </c:pt>
                <c:pt idx="5282">
                  <c:v>4000.0000000126101</c:v>
                </c:pt>
                <c:pt idx="5283">
                  <c:v>3999.9999999924498</c:v>
                </c:pt>
                <c:pt idx="5284">
                  <c:v>3999.9999999973302</c:v>
                </c:pt>
                <c:pt idx="5285">
                  <c:v>4000.0000000027899</c:v>
                </c:pt>
                <c:pt idx="5286">
                  <c:v>4000.0000000098698</c:v>
                </c:pt>
                <c:pt idx="5287">
                  <c:v>3999.9999999716902</c:v>
                </c:pt>
                <c:pt idx="5288">
                  <c:v>4000.0000000277601</c:v>
                </c:pt>
                <c:pt idx="5289">
                  <c:v>3999.9999999899901</c:v>
                </c:pt>
                <c:pt idx="5290">
                  <c:v>4000.0000000015398</c:v>
                </c:pt>
                <c:pt idx="5291">
                  <c:v>4000.00000000517</c:v>
                </c:pt>
                <c:pt idx="5292">
                  <c:v>3999.99999999184</c:v>
                </c:pt>
                <c:pt idx="5293">
                  <c:v>4000.0000000059899</c:v>
                </c:pt>
                <c:pt idx="5294">
                  <c:v>3999.9999999909101</c:v>
                </c:pt>
                <c:pt idx="5295">
                  <c:v>3999.9999999955699</c:v>
                </c:pt>
                <c:pt idx="5296">
                  <c:v>3999.9999999940801</c:v>
                </c:pt>
                <c:pt idx="5297">
                  <c:v>4000.0000000077998</c:v>
                </c:pt>
                <c:pt idx="5298">
                  <c:v>3999.99999999493</c:v>
                </c:pt>
                <c:pt idx="5299">
                  <c:v>4000.0000000067598</c:v>
                </c:pt>
                <c:pt idx="5300">
                  <c:v>4000.0000000017499</c:v>
                </c:pt>
                <c:pt idx="5301">
                  <c:v>4000.00000000519</c:v>
                </c:pt>
                <c:pt idx="5302">
                  <c:v>3999.99999998967</c:v>
                </c:pt>
                <c:pt idx="5303">
                  <c:v>4000.0000000070399</c:v>
                </c:pt>
                <c:pt idx="5304">
                  <c:v>3999.99999999594</c:v>
                </c:pt>
                <c:pt idx="5305">
                  <c:v>3999.9999999981701</c:v>
                </c:pt>
                <c:pt idx="5306">
                  <c:v>4000.0000000188502</c:v>
                </c:pt>
                <c:pt idx="5307">
                  <c:v>3999.9999999811498</c:v>
                </c:pt>
                <c:pt idx="5308">
                  <c:v>4000.0000000118398</c:v>
                </c:pt>
                <c:pt idx="5309">
                  <c:v>3999.9999999932302</c:v>
                </c:pt>
                <c:pt idx="5310">
                  <c:v>3999.9999999950601</c:v>
                </c:pt>
                <c:pt idx="5311">
                  <c:v>4000.0000000013902</c:v>
                </c:pt>
                <c:pt idx="5312">
                  <c:v>4000.0000000084801</c:v>
                </c:pt>
                <c:pt idx="5313">
                  <c:v>3999.9999999998499</c:v>
                </c:pt>
                <c:pt idx="5314">
                  <c:v>3999.99999999596</c:v>
                </c:pt>
                <c:pt idx="5315">
                  <c:v>4000.0000000049299</c:v>
                </c:pt>
                <c:pt idx="5316">
                  <c:v>3999.9999999929601</c:v>
                </c:pt>
                <c:pt idx="5317">
                  <c:v>3999.9999999982001</c:v>
                </c:pt>
                <c:pt idx="5318">
                  <c:v>4000</c:v>
                </c:pt>
                <c:pt idx="5319">
                  <c:v>4000.0000000004302</c:v>
                </c:pt>
                <c:pt idx="5320">
                  <c:v>4000.0000000148598</c:v>
                </c:pt>
                <c:pt idx="5321">
                  <c:v>3999.9999999785</c:v>
                </c:pt>
                <c:pt idx="5322">
                  <c:v>4000.0000000254299</c:v>
                </c:pt>
                <c:pt idx="5323">
                  <c:v>3999.9999999987099</c:v>
                </c:pt>
                <c:pt idx="5324">
                  <c:v>3999.99999998986</c:v>
                </c:pt>
                <c:pt idx="5325">
                  <c:v>4000.0000000086302</c:v>
                </c:pt>
                <c:pt idx="5326">
                  <c:v>3999.9999999925199</c:v>
                </c:pt>
                <c:pt idx="5327">
                  <c:v>3999.9999999906299</c:v>
                </c:pt>
                <c:pt idx="5328">
                  <c:v>4000.0000000138798</c:v>
                </c:pt>
                <c:pt idx="5329">
                  <c:v>3999.9999999862398</c:v>
                </c:pt>
                <c:pt idx="5330">
                  <c:v>4000.0000000107502</c:v>
                </c:pt>
                <c:pt idx="5331">
                  <c:v>3999.9999999944998</c:v>
                </c:pt>
                <c:pt idx="5332">
                  <c:v>4000.0000000094501</c:v>
                </c:pt>
                <c:pt idx="5333">
                  <c:v>3999.99999999696</c:v>
                </c:pt>
                <c:pt idx="5334">
                  <c:v>3999.9999999870302</c:v>
                </c:pt>
                <c:pt idx="5335">
                  <c:v>4000.0000000179898</c:v>
                </c:pt>
                <c:pt idx="5336">
                  <c:v>3999.9999999881602</c:v>
                </c:pt>
                <c:pt idx="5337">
                  <c:v>4000.00000000616</c:v>
                </c:pt>
                <c:pt idx="5338">
                  <c:v>3999.9999999913698</c:v>
                </c:pt>
                <c:pt idx="5339">
                  <c:v>4000.00000000408</c:v>
                </c:pt>
                <c:pt idx="5340">
                  <c:v>3999.9999999966499</c:v>
                </c:pt>
                <c:pt idx="5341">
                  <c:v>3999.9999999966899</c:v>
                </c:pt>
                <c:pt idx="5342">
                  <c:v>4000.00000000519</c:v>
                </c:pt>
                <c:pt idx="5343">
                  <c:v>4000.0000000103701</c:v>
                </c:pt>
                <c:pt idx="5344">
                  <c:v>3999.9999999912402</c:v>
                </c:pt>
                <c:pt idx="5345">
                  <c:v>4000.0000000120699</c:v>
                </c:pt>
                <c:pt idx="5346">
                  <c:v>3999.9999999910301</c:v>
                </c:pt>
                <c:pt idx="5347">
                  <c:v>3999.9999999967799</c:v>
                </c:pt>
                <c:pt idx="5348">
                  <c:v>4000.0000000126502</c:v>
                </c:pt>
                <c:pt idx="5349">
                  <c:v>3999.9999999899101</c:v>
                </c:pt>
                <c:pt idx="5350">
                  <c:v>3999.9999999946599</c:v>
                </c:pt>
                <c:pt idx="5351">
                  <c:v>3999.9999999995498</c:v>
                </c:pt>
                <c:pt idx="5352">
                  <c:v>4000.0000000120899</c:v>
                </c:pt>
                <c:pt idx="5353">
                  <c:v>4000.0000000045702</c:v>
                </c:pt>
                <c:pt idx="5354">
                  <c:v>3999.9999999884599</c:v>
                </c:pt>
                <c:pt idx="5355">
                  <c:v>4000.0000000007499</c:v>
                </c:pt>
                <c:pt idx="5356">
                  <c:v>3999.99999998987</c:v>
                </c:pt>
                <c:pt idx="5357">
                  <c:v>3999.99999999798</c:v>
                </c:pt>
                <c:pt idx="5358">
                  <c:v>4000.0000000209502</c:v>
                </c:pt>
                <c:pt idx="5359">
                  <c:v>3999.9999999787601</c:v>
                </c:pt>
                <c:pt idx="5360">
                  <c:v>4000.0000000191199</c:v>
                </c:pt>
                <c:pt idx="5361">
                  <c:v>3999.9999999892102</c:v>
                </c:pt>
                <c:pt idx="5362">
                  <c:v>4000.0000000092</c:v>
                </c:pt>
                <c:pt idx="5363">
                  <c:v>4000.0000000016798</c:v>
                </c:pt>
                <c:pt idx="5364">
                  <c:v>3999.9999999953702</c:v>
                </c:pt>
                <c:pt idx="5365">
                  <c:v>4000.0000000019299</c:v>
                </c:pt>
                <c:pt idx="5366">
                  <c:v>4000.0000000117602</c:v>
                </c:pt>
                <c:pt idx="5367">
                  <c:v>3999.9999999797501</c:v>
                </c:pt>
                <c:pt idx="5368">
                  <c:v>4000.0000000150699</c:v>
                </c:pt>
                <c:pt idx="5369">
                  <c:v>3999.9999999894299</c:v>
                </c:pt>
                <c:pt idx="5370">
                  <c:v>4000.0000000222599</c:v>
                </c:pt>
                <c:pt idx="5371">
                  <c:v>3999.9999999772099</c:v>
                </c:pt>
                <c:pt idx="5372">
                  <c:v>4000.0000000044602</c:v>
                </c:pt>
                <c:pt idx="5373">
                  <c:v>3999.9999999922802</c:v>
                </c:pt>
                <c:pt idx="5374">
                  <c:v>3999.9999999966299</c:v>
                </c:pt>
                <c:pt idx="5375">
                  <c:v>4000.0000000108198</c:v>
                </c:pt>
                <c:pt idx="5376">
                  <c:v>3999.9999999954398</c:v>
                </c:pt>
                <c:pt idx="5377">
                  <c:v>4000.00000001628</c:v>
                </c:pt>
                <c:pt idx="5378">
                  <c:v>3999.9999999871802</c:v>
                </c:pt>
                <c:pt idx="5379">
                  <c:v>3999.9999999892698</c:v>
                </c:pt>
                <c:pt idx="5380">
                  <c:v>3999.9999999954498</c:v>
                </c:pt>
                <c:pt idx="5381">
                  <c:v>4000.0000000291702</c:v>
                </c:pt>
                <c:pt idx="5382">
                  <c:v>3999.9999999839301</c:v>
                </c:pt>
                <c:pt idx="5383">
                  <c:v>4000.0000000139398</c:v>
                </c:pt>
                <c:pt idx="5384">
                  <c:v>3999.99999998762</c:v>
                </c:pt>
                <c:pt idx="5385">
                  <c:v>3999.9999999909901</c:v>
                </c:pt>
                <c:pt idx="5386">
                  <c:v>4000.00000000608</c:v>
                </c:pt>
                <c:pt idx="5387">
                  <c:v>3999.99999999081</c:v>
                </c:pt>
                <c:pt idx="5388">
                  <c:v>4000.0000000185601</c:v>
                </c:pt>
                <c:pt idx="5389">
                  <c:v>4000.0000000058899</c:v>
                </c:pt>
                <c:pt idx="5390">
                  <c:v>3999.9999999843599</c:v>
                </c:pt>
                <c:pt idx="5391">
                  <c:v>4000.00000000415</c:v>
                </c:pt>
                <c:pt idx="5392">
                  <c:v>3999.9999999930701</c:v>
                </c:pt>
                <c:pt idx="5393">
                  <c:v>4000.0000000053401</c:v>
                </c:pt>
                <c:pt idx="5394">
                  <c:v>3999.9999999901602</c:v>
                </c:pt>
                <c:pt idx="5395">
                  <c:v>4000.0000000146401</c:v>
                </c:pt>
                <c:pt idx="5396">
                  <c:v>3999.9999999858601</c:v>
                </c:pt>
                <c:pt idx="5397">
                  <c:v>4000.00000001219</c:v>
                </c:pt>
                <c:pt idx="5398">
                  <c:v>4000.0000000165101</c:v>
                </c:pt>
                <c:pt idx="5399">
                  <c:v>3999.9999999781799</c:v>
                </c:pt>
                <c:pt idx="5400">
                  <c:v>4000.0000000034902</c:v>
                </c:pt>
                <c:pt idx="5401">
                  <c:v>4000.00000000194</c:v>
                </c:pt>
                <c:pt idx="5402">
                  <c:v>4000.00000001227</c:v>
                </c:pt>
                <c:pt idx="5403">
                  <c:v>3999.9999999773399</c:v>
                </c:pt>
                <c:pt idx="5404">
                  <c:v>4000.00000000714</c:v>
                </c:pt>
                <c:pt idx="5405">
                  <c:v>3999.9999999991301</c:v>
                </c:pt>
                <c:pt idx="5406">
                  <c:v>4000.0000000108098</c:v>
                </c:pt>
                <c:pt idx="5407">
                  <c:v>3999.9999999995298</c:v>
                </c:pt>
                <c:pt idx="5408">
                  <c:v>4000.0000000034802</c:v>
                </c:pt>
                <c:pt idx="5409">
                  <c:v>3999.9999999962902</c:v>
                </c:pt>
                <c:pt idx="5410">
                  <c:v>3999.9999999987899</c:v>
                </c:pt>
                <c:pt idx="5411">
                  <c:v>3999.99999999379</c:v>
                </c:pt>
                <c:pt idx="5412">
                  <c:v>3999.9999999890601</c:v>
                </c:pt>
                <c:pt idx="5413">
                  <c:v>4000.0000000145801</c:v>
                </c:pt>
                <c:pt idx="5414">
                  <c:v>3999.9999999934498</c:v>
                </c:pt>
                <c:pt idx="5415">
                  <c:v>4000.0000000094401</c:v>
                </c:pt>
                <c:pt idx="5416">
                  <c:v>4000.00000001943</c:v>
                </c:pt>
                <c:pt idx="5417">
                  <c:v>3999.9999999747502</c:v>
                </c:pt>
                <c:pt idx="5418">
                  <c:v>4000.0000000035402</c:v>
                </c:pt>
                <c:pt idx="5419">
                  <c:v>3999.9999999965698</c:v>
                </c:pt>
                <c:pt idx="5420">
                  <c:v>4000.0000000005498</c:v>
                </c:pt>
                <c:pt idx="5421">
                  <c:v>4000.0000000027799</c:v>
                </c:pt>
                <c:pt idx="5422">
                  <c:v>3999.9999999953502</c:v>
                </c:pt>
                <c:pt idx="5423">
                  <c:v>4000.0000000021</c:v>
                </c:pt>
                <c:pt idx="5424">
                  <c:v>4000.0000000027599</c:v>
                </c:pt>
                <c:pt idx="5425">
                  <c:v>4000.0000000056002</c:v>
                </c:pt>
                <c:pt idx="5426">
                  <c:v>4000.0000000027298</c:v>
                </c:pt>
                <c:pt idx="5427">
                  <c:v>3999.99999998366</c:v>
                </c:pt>
                <c:pt idx="5428">
                  <c:v>4000.00000001945</c:v>
                </c:pt>
                <c:pt idx="5429">
                  <c:v>3999.9999999891402</c:v>
                </c:pt>
                <c:pt idx="5430">
                  <c:v>4000.0000000070099</c:v>
                </c:pt>
                <c:pt idx="5431">
                  <c:v>3999.9999999920201</c:v>
                </c:pt>
                <c:pt idx="5432">
                  <c:v>3999.9999999982801</c:v>
                </c:pt>
                <c:pt idx="5433">
                  <c:v>3999.99999999171</c:v>
                </c:pt>
                <c:pt idx="5434">
                  <c:v>4000.0000000134301</c:v>
                </c:pt>
                <c:pt idx="5435">
                  <c:v>4000.0000000067798</c:v>
                </c:pt>
                <c:pt idx="5436">
                  <c:v>3999.9999999955198</c:v>
                </c:pt>
                <c:pt idx="5437">
                  <c:v>4000.00000001015</c:v>
                </c:pt>
                <c:pt idx="5438">
                  <c:v>3999.9999999633801</c:v>
                </c:pt>
                <c:pt idx="5439">
                  <c:v>4000.0000000227201</c:v>
                </c:pt>
                <c:pt idx="5440">
                  <c:v>4000.00000000714</c:v>
                </c:pt>
                <c:pt idx="5441">
                  <c:v>3999.9999999900001</c:v>
                </c:pt>
                <c:pt idx="5442">
                  <c:v>4000.0000000039299</c:v>
                </c:pt>
                <c:pt idx="5443">
                  <c:v>4000.0000000085902</c:v>
                </c:pt>
                <c:pt idx="5444">
                  <c:v>3999.9999999822198</c:v>
                </c:pt>
                <c:pt idx="5445">
                  <c:v>4000.0000000073501</c:v>
                </c:pt>
                <c:pt idx="5446">
                  <c:v>4000.0000000026498</c:v>
                </c:pt>
                <c:pt idx="5447">
                  <c:v>3999.9999999914999</c:v>
                </c:pt>
                <c:pt idx="5448">
                  <c:v>4000.0000000033601</c:v>
                </c:pt>
                <c:pt idx="5449">
                  <c:v>4000.00000000094</c:v>
                </c:pt>
                <c:pt idx="5450">
                  <c:v>3999.9999999963502</c:v>
                </c:pt>
                <c:pt idx="5451">
                  <c:v>4000.0000000075502</c:v>
                </c:pt>
                <c:pt idx="5452">
                  <c:v>3999.9999999929701</c:v>
                </c:pt>
                <c:pt idx="5453">
                  <c:v>3999.9999999922702</c:v>
                </c:pt>
                <c:pt idx="5454">
                  <c:v>4000.0000000320802</c:v>
                </c:pt>
                <c:pt idx="5455">
                  <c:v>3999.9999999757601</c:v>
                </c:pt>
                <c:pt idx="5456">
                  <c:v>4000.0000000008299</c:v>
                </c:pt>
                <c:pt idx="5457">
                  <c:v>4000.00000001116</c:v>
                </c:pt>
                <c:pt idx="5458">
                  <c:v>4000.0000000022401</c:v>
                </c:pt>
                <c:pt idx="5459">
                  <c:v>3999.9999999998299</c:v>
                </c:pt>
                <c:pt idx="5460">
                  <c:v>4000.0000000003502</c:v>
                </c:pt>
                <c:pt idx="5461">
                  <c:v>3999.9999999925899</c:v>
                </c:pt>
                <c:pt idx="5462">
                  <c:v>3999.99999999901</c:v>
                </c:pt>
                <c:pt idx="5463">
                  <c:v>4000.0000000006899</c:v>
                </c:pt>
                <c:pt idx="5464">
                  <c:v>3999.99999999495</c:v>
                </c:pt>
                <c:pt idx="5465">
                  <c:v>3999.9999999950901</c:v>
                </c:pt>
                <c:pt idx="5466">
                  <c:v>4000.0000000056498</c:v>
                </c:pt>
                <c:pt idx="5467">
                  <c:v>3999.9999999926399</c:v>
                </c:pt>
                <c:pt idx="5468">
                  <c:v>4000.00000001437</c:v>
                </c:pt>
                <c:pt idx="5469">
                  <c:v>4000.0000000027899</c:v>
                </c:pt>
                <c:pt idx="5470">
                  <c:v>3999.99999999805</c:v>
                </c:pt>
                <c:pt idx="5471">
                  <c:v>3999.9999999830702</c:v>
                </c:pt>
                <c:pt idx="5472">
                  <c:v>4000.00000001441</c:v>
                </c:pt>
                <c:pt idx="5473">
                  <c:v>3999.9999999872198</c:v>
                </c:pt>
                <c:pt idx="5474">
                  <c:v>4000.0000000029299</c:v>
                </c:pt>
                <c:pt idx="5475">
                  <c:v>4000.0000000121299</c:v>
                </c:pt>
                <c:pt idx="5476">
                  <c:v>3999.9999999942902</c:v>
                </c:pt>
                <c:pt idx="5477">
                  <c:v>3999.9999999849501</c:v>
                </c:pt>
                <c:pt idx="5478">
                  <c:v>4000.0000000282498</c:v>
                </c:pt>
                <c:pt idx="5479">
                  <c:v>3999.9999999952802</c:v>
                </c:pt>
                <c:pt idx="5480">
                  <c:v>3999.99999998668</c:v>
                </c:pt>
                <c:pt idx="5481">
                  <c:v>4000.00000001018</c:v>
                </c:pt>
                <c:pt idx="5482">
                  <c:v>3999.9999999788402</c:v>
                </c:pt>
                <c:pt idx="5483">
                  <c:v>4000.0000000159098</c:v>
                </c:pt>
                <c:pt idx="5484">
                  <c:v>4000.0000000032701</c:v>
                </c:pt>
                <c:pt idx="5485">
                  <c:v>4000.0000000027499</c:v>
                </c:pt>
                <c:pt idx="5486">
                  <c:v>3999.9999999824599</c:v>
                </c:pt>
                <c:pt idx="5487">
                  <c:v>4000.0000000068499</c:v>
                </c:pt>
                <c:pt idx="5488">
                  <c:v>4000.00000000299</c:v>
                </c:pt>
                <c:pt idx="5489">
                  <c:v>4000.0000000017299</c:v>
                </c:pt>
                <c:pt idx="5490">
                  <c:v>4000.00000001225</c:v>
                </c:pt>
                <c:pt idx="5491">
                  <c:v>3999.9999999945699</c:v>
                </c:pt>
                <c:pt idx="5492">
                  <c:v>4000.0000000165401</c:v>
                </c:pt>
                <c:pt idx="5493">
                  <c:v>3999.9999999683801</c:v>
                </c:pt>
                <c:pt idx="5494">
                  <c:v>4000.0000000281202</c:v>
                </c:pt>
                <c:pt idx="5495">
                  <c:v>3999.9999999841698</c:v>
                </c:pt>
                <c:pt idx="5496">
                  <c:v>3999.9999999848801</c:v>
                </c:pt>
                <c:pt idx="5497">
                  <c:v>4000.0000000135101</c:v>
                </c:pt>
                <c:pt idx="5498">
                  <c:v>3999.9999999954098</c:v>
                </c:pt>
                <c:pt idx="5499">
                  <c:v>3999.99999999586</c:v>
                </c:pt>
                <c:pt idx="5500">
                  <c:v>4000.00000001031</c:v>
                </c:pt>
                <c:pt idx="5501">
                  <c:v>4000.0000000035102</c:v>
                </c:pt>
                <c:pt idx="5502">
                  <c:v>3999.9999999807801</c:v>
                </c:pt>
                <c:pt idx="5503">
                  <c:v>4000.0000000157502</c:v>
                </c:pt>
                <c:pt idx="5504">
                  <c:v>4000.0000000023501</c:v>
                </c:pt>
                <c:pt idx="5505">
                  <c:v>4000.0000000108398</c:v>
                </c:pt>
                <c:pt idx="5506">
                  <c:v>4000.0000000015202</c:v>
                </c:pt>
                <c:pt idx="5507">
                  <c:v>3999.99999999289</c:v>
                </c:pt>
                <c:pt idx="5508">
                  <c:v>3999.9999999879201</c:v>
                </c:pt>
                <c:pt idx="5509">
                  <c:v>4000.0000000014802</c:v>
                </c:pt>
                <c:pt idx="5510">
                  <c:v>4000.0000000004402</c:v>
                </c:pt>
                <c:pt idx="5511">
                  <c:v>4000.00000000413</c:v>
                </c:pt>
                <c:pt idx="5512">
                  <c:v>3999.9999999986198</c:v>
                </c:pt>
                <c:pt idx="5513">
                  <c:v>3999.9999999976899</c:v>
                </c:pt>
                <c:pt idx="5514">
                  <c:v>3999.9999999817901</c:v>
                </c:pt>
                <c:pt idx="5515">
                  <c:v>4000.0000000105802</c:v>
                </c:pt>
                <c:pt idx="5516">
                  <c:v>4000.0000000144601</c:v>
                </c:pt>
                <c:pt idx="5517">
                  <c:v>3999.9999999984102</c:v>
                </c:pt>
                <c:pt idx="5518">
                  <c:v>4000.00000000516</c:v>
                </c:pt>
                <c:pt idx="5519">
                  <c:v>4000.00000000403</c:v>
                </c:pt>
                <c:pt idx="5520">
                  <c:v>3999.9999999778602</c:v>
                </c:pt>
                <c:pt idx="5521">
                  <c:v>3999.9999999991901</c:v>
                </c:pt>
                <c:pt idx="5522">
                  <c:v>4000.0000000083201</c:v>
                </c:pt>
                <c:pt idx="5523">
                  <c:v>3999.99999999182</c:v>
                </c:pt>
                <c:pt idx="5524">
                  <c:v>4000.0000000129698</c:v>
                </c:pt>
                <c:pt idx="5525">
                  <c:v>3999.99999999072</c:v>
                </c:pt>
                <c:pt idx="5526">
                  <c:v>4000.0000000191399</c:v>
                </c:pt>
                <c:pt idx="5527">
                  <c:v>3999.9999999963202</c:v>
                </c:pt>
                <c:pt idx="5528">
                  <c:v>3999.9999999903898</c:v>
                </c:pt>
                <c:pt idx="5529">
                  <c:v>4000.0000000078599</c:v>
                </c:pt>
                <c:pt idx="5530">
                  <c:v>3999.9999999942702</c:v>
                </c:pt>
                <c:pt idx="5531">
                  <c:v>4000.0000000066998</c:v>
                </c:pt>
                <c:pt idx="5532">
                  <c:v>4000.0000000005298</c:v>
                </c:pt>
                <c:pt idx="5533">
                  <c:v>3999.9999999891602</c:v>
                </c:pt>
                <c:pt idx="5534">
                  <c:v>3999.9999999916099</c:v>
                </c:pt>
                <c:pt idx="5535">
                  <c:v>4000.0000000024302</c:v>
                </c:pt>
                <c:pt idx="5536">
                  <c:v>4000.00000001731</c:v>
                </c:pt>
                <c:pt idx="5537">
                  <c:v>3999.9999999859801</c:v>
                </c:pt>
                <c:pt idx="5538">
                  <c:v>3999.99999999282</c:v>
                </c:pt>
                <c:pt idx="5539">
                  <c:v>4000.00000001333</c:v>
                </c:pt>
                <c:pt idx="5540">
                  <c:v>3999.9999999963502</c:v>
                </c:pt>
                <c:pt idx="5541">
                  <c:v>4000.0000000068899</c:v>
                </c:pt>
                <c:pt idx="5542">
                  <c:v>3999.9999999831798</c:v>
                </c:pt>
                <c:pt idx="5543">
                  <c:v>4000.0000000228301</c:v>
                </c:pt>
                <c:pt idx="5544">
                  <c:v>3999.9999999925899</c:v>
                </c:pt>
                <c:pt idx="5545">
                  <c:v>4000.0000000068699</c:v>
                </c:pt>
                <c:pt idx="5546">
                  <c:v>3999.9999999956199</c:v>
                </c:pt>
                <c:pt idx="5547">
                  <c:v>3999.9999999766301</c:v>
                </c:pt>
                <c:pt idx="5548">
                  <c:v>4000.0000000190898</c:v>
                </c:pt>
                <c:pt idx="5549">
                  <c:v>3999.9999999972101</c:v>
                </c:pt>
                <c:pt idx="5550">
                  <c:v>3999.9999999936599</c:v>
                </c:pt>
                <c:pt idx="5551">
                  <c:v>4000.0000000222699</c:v>
                </c:pt>
                <c:pt idx="5552">
                  <c:v>3999.9999999843799</c:v>
                </c:pt>
                <c:pt idx="5553">
                  <c:v>3999.9999999929801</c:v>
                </c:pt>
                <c:pt idx="5554">
                  <c:v>4000.0000000260402</c:v>
                </c:pt>
                <c:pt idx="5555">
                  <c:v>3999.9999999928</c:v>
                </c:pt>
                <c:pt idx="5556">
                  <c:v>3999.9999999899601</c:v>
                </c:pt>
                <c:pt idx="5557">
                  <c:v>4000.0000000065202</c:v>
                </c:pt>
                <c:pt idx="5558">
                  <c:v>3999.9999999965698</c:v>
                </c:pt>
                <c:pt idx="5559">
                  <c:v>4000.0000000079599</c:v>
                </c:pt>
                <c:pt idx="5560">
                  <c:v>3999.9999999910801</c:v>
                </c:pt>
                <c:pt idx="5561">
                  <c:v>3999.9999999996699</c:v>
                </c:pt>
                <c:pt idx="5562">
                  <c:v>4000.00000000196</c:v>
                </c:pt>
                <c:pt idx="5563">
                  <c:v>3999.9999999970801</c:v>
                </c:pt>
                <c:pt idx="5564">
                  <c:v>3999.9999999966399</c:v>
                </c:pt>
                <c:pt idx="5565">
                  <c:v>3999.9999999934998</c:v>
                </c:pt>
                <c:pt idx="5566">
                  <c:v>3999.99999999593</c:v>
                </c:pt>
                <c:pt idx="5567">
                  <c:v>4000.0000000114301</c:v>
                </c:pt>
                <c:pt idx="5568">
                  <c:v>4000.0000000023301</c:v>
                </c:pt>
                <c:pt idx="5569">
                  <c:v>4000.0000000023501</c:v>
                </c:pt>
                <c:pt idx="5570">
                  <c:v>3999.99999998772</c:v>
                </c:pt>
                <c:pt idx="5571">
                  <c:v>4000.0000000104301</c:v>
                </c:pt>
                <c:pt idx="5572">
                  <c:v>4000.0000000083901</c:v>
                </c:pt>
                <c:pt idx="5573">
                  <c:v>3999.9999999947199</c:v>
                </c:pt>
                <c:pt idx="5574">
                  <c:v>3999.9999999984402</c:v>
                </c:pt>
                <c:pt idx="5575">
                  <c:v>3999.9999999981501</c:v>
                </c:pt>
                <c:pt idx="5576">
                  <c:v>3999.9999999977499</c:v>
                </c:pt>
                <c:pt idx="5577">
                  <c:v>4000.0000000014702</c:v>
                </c:pt>
                <c:pt idx="5578">
                  <c:v>3999.9999999946799</c:v>
                </c:pt>
                <c:pt idx="5579">
                  <c:v>3999.9999999947099</c:v>
                </c:pt>
                <c:pt idx="5580">
                  <c:v>4000.00000001342</c:v>
                </c:pt>
                <c:pt idx="5581">
                  <c:v>4000.0000000086002</c:v>
                </c:pt>
                <c:pt idx="5582">
                  <c:v>3999.9999999913698</c:v>
                </c:pt>
                <c:pt idx="5583">
                  <c:v>4000.0000000025502</c:v>
                </c:pt>
                <c:pt idx="5584">
                  <c:v>4000.0000000028299</c:v>
                </c:pt>
                <c:pt idx="5585">
                  <c:v>3999.9999999976999</c:v>
                </c:pt>
                <c:pt idx="5586">
                  <c:v>3999.9999999893098</c:v>
                </c:pt>
                <c:pt idx="5587">
                  <c:v>4000.0000000077398</c:v>
                </c:pt>
                <c:pt idx="5588">
                  <c:v>3999.9999999962602</c:v>
                </c:pt>
                <c:pt idx="5589">
                  <c:v>4000.0000000138998</c:v>
                </c:pt>
                <c:pt idx="5590">
                  <c:v>3999.9999999966599</c:v>
                </c:pt>
                <c:pt idx="5591">
                  <c:v>3999.9999999965598</c:v>
                </c:pt>
                <c:pt idx="5592">
                  <c:v>4000.0000000106902</c:v>
                </c:pt>
                <c:pt idx="5593">
                  <c:v>3999.9999999895199</c:v>
                </c:pt>
                <c:pt idx="5594">
                  <c:v>3999.9999999889001</c:v>
                </c:pt>
                <c:pt idx="5595">
                  <c:v>4000.0000000104601</c:v>
                </c:pt>
                <c:pt idx="5596">
                  <c:v>3999.9999999987699</c:v>
                </c:pt>
                <c:pt idx="5597">
                  <c:v>3999.9999999954998</c:v>
                </c:pt>
                <c:pt idx="5598">
                  <c:v>4000.00000000108</c:v>
                </c:pt>
                <c:pt idx="5599">
                  <c:v>4000.0000000023801</c:v>
                </c:pt>
                <c:pt idx="5600">
                  <c:v>3999.9999999900801</c:v>
                </c:pt>
                <c:pt idx="5601">
                  <c:v>4000.00000001116</c:v>
                </c:pt>
                <c:pt idx="5602">
                  <c:v>3999.99999999802</c:v>
                </c:pt>
                <c:pt idx="5603">
                  <c:v>3999.99999999702</c:v>
                </c:pt>
                <c:pt idx="5604">
                  <c:v>3999.9999999972802</c:v>
                </c:pt>
                <c:pt idx="5605">
                  <c:v>4000.0000000018399</c:v>
                </c:pt>
                <c:pt idx="5606">
                  <c:v>3999.9999999946899</c:v>
                </c:pt>
                <c:pt idx="5607">
                  <c:v>4000.0000000070299</c:v>
                </c:pt>
                <c:pt idx="5608">
                  <c:v>4000.0000000025402</c:v>
                </c:pt>
                <c:pt idx="5609">
                  <c:v>3999.9999999880301</c:v>
                </c:pt>
                <c:pt idx="5610">
                  <c:v>4000.0000000055402</c:v>
                </c:pt>
                <c:pt idx="5611">
                  <c:v>4000.0000000107698</c:v>
                </c:pt>
                <c:pt idx="5612">
                  <c:v>3999.999999999</c:v>
                </c:pt>
                <c:pt idx="5613">
                  <c:v>3999.9999999976799</c:v>
                </c:pt>
                <c:pt idx="5614">
                  <c:v>3999.9999999961801</c:v>
                </c:pt>
                <c:pt idx="5615">
                  <c:v>3999.99999999793</c:v>
                </c:pt>
                <c:pt idx="5616">
                  <c:v>4000.00000001233</c:v>
                </c:pt>
                <c:pt idx="5617">
                  <c:v>4000.0000000025598</c:v>
                </c:pt>
                <c:pt idx="5618">
                  <c:v>3999.9999999883698</c:v>
                </c:pt>
                <c:pt idx="5619">
                  <c:v>4000.0000000055802</c:v>
                </c:pt>
                <c:pt idx="5620">
                  <c:v>3999.9999999984402</c:v>
                </c:pt>
                <c:pt idx="5621">
                  <c:v>3999.9999999841798</c:v>
                </c:pt>
                <c:pt idx="5622">
                  <c:v>4000.0000000120699</c:v>
                </c:pt>
                <c:pt idx="5623">
                  <c:v>4000.0000000099499</c:v>
                </c:pt>
                <c:pt idx="5624">
                  <c:v>3999.9999999894499</c:v>
                </c:pt>
                <c:pt idx="5625">
                  <c:v>4000.0000000108098</c:v>
                </c:pt>
                <c:pt idx="5626">
                  <c:v>3999.9999999924198</c:v>
                </c:pt>
                <c:pt idx="5627">
                  <c:v>3999.99999999703</c:v>
                </c:pt>
                <c:pt idx="5628">
                  <c:v>4000.0000000193299</c:v>
                </c:pt>
                <c:pt idx="5629">
                  <c:v>3999.99999998974</c:v>
                </c:pt>
                <c:pt idx="5630">
                  <c:v>3999.9999999952902</c:v>
                </c:pt>
                <c:pt idx="5631">
                  <c:v>4000.0000000037098</c:v>
                </c:pt>
                <c:pt idx="5632">
                  <c:v>3999.9999999923298</c:v>
                </c:pt>
                <c:pt idx="5633">
                  <c:v>4000.00000001137</c:v>
                </c:pt>
                <c:pt idx="5634">
                  <c:v>4000.00000000307</c:v>
                </c:pt>
                <c:pt idx="5635">
                  <c:v>3999.99999999593</c:v>
                </c:pt>
                <c:pt idx="5636">
                  <c:v>3999.9999999816</c:v>
                </c:pt>
                <c:pt idx="5637">
                  <c:v>4000.0000000064201</c:v>
                </c:pt>
                <c:pt idx="5638">
                  <c:v>4000.00000000001</c:v>
                </c:pt>
                <c:pt idx="5639">
                  <c:v>4000.0000000015498</c:v>
                </c:pt>
                <c:pt idx="5640">
                  <c:v>3999.99999999991</c:v>
                </c:pt>
                <c:pt idx="5641">
                  <c:v>4000.0000000018499</c:v>
                </c:pt>
                <c:pt idx="5642">
                  <c:v>3999.9999999945298</c:v>
                </c:pt>
                <c:pt idx="5643">
                  <c:v>4000.0000000039099</c:v>
                </c:pt>
                <c:pt idx="5644">
                  <c:v>3999.9999999997499</c:v>
                </c:pt>
                <c:pt idx="5645">
                  <c:v>3999.9999999910601</c:v>
                </c:pt>
                <c:pt idx="5646">
                  <c:v>3999.9999999902102</c:v>
                </c:pt>
                <c:pt idx="5647">
                  <c:v>4000.0000000158698</c:v>
                </c:pt>
                <c:pt idx="5648">
                  <c:v>4000.0000000105101</c:v>
                </c:pt>
                <c:pt idx="5649">
                  <c:v>3999.9999999829902</c:v>
                </c:pt>
                <c:pt idx="5650">
                  <c:v>4000.00000001538</c:v>
                </c:pt>
                <c:pt idx="5651">
                  <c:v>3999.9999999964698</c:v>
                </c:pt>
                <c:pt idx="5652">
                  <c:v>4000.0000000024402</c:v>
                </c:pt>
                <c:pt idx="5653">
                  <c:v>4000.0000000039699</c:v>
                </c:pt>
                <c:pt idx="5654">
                  <c:v>3999.9999999932502</c:v>
                </c:pt>
                <c:pt idx="5655">
                  <c:v>4000.0000000126201</c:v>
                </c:pt>
                <c:pt idx="5656">
                  <c:v>3999.9999999870802</c:v>
                </c:pt>
                <c:pt idx="5657">
                  <c:v>3999.9999999967299</c:v>
                </c:pt>
                <c:pt idx="5658">
                  <c:v>4000.0000000046998</c:v>
                </c:pt>
                <c:pt idx="5659">
                  <c:v>3999.99999999691</c:v>
                </c:pt>
                <c:pt idx="5660">
                  <c:v>4000.0000000063301</c:v>
                </c:pt>
                <c:pt idx="5661">
                  <c:v>3999.99999999892</c:v>
                </c:pt>
                <c:pt idx="5662">
                  <c:v>4000.00000001015</c:v>
                </c:pt>
                <c:pt idx="5663">
                  <c:v>3999.9999999822899</c:v>
                </c:pt>
                <c:pt idx="5664">
                  <c:v>3999.9999999995298</c:v>
                </c:pt>
                <c:pt idx="5665">
                  <c:v>4000.0000000036498</c:v>
                </c:pt>
                <c:pt idx="5666">
                  <c:v>4000.00000000098</c:v>
                </c:pt>
                <c:pt idx="5667">
                  <c:v>4000.0000000157102</c:v>
                </c:pt>
                <c:pt idx="5668">
                  <c:v>3999.9999999828401</c:v>
                </c:pt>
                <c:pt idx="5669">
                  <c:v>3999.9999999962301</c:v>
                </c:pt>
                <c:pt idx="5670">
                  <c:v>3999.99999999588</c:v>
                </c:pt>
                <c:pt idx="5671">
                  <c:v>3999.9999999987699</c:v>
                </c:pt>
                <c:pt idx="5672">
                  <c:v>4000.0000000185501</c:v>
                </c:pt>
                <c:pt idx="5673">
                  <c:v>3999.9999999854499</c:v>
                </c:pt>
                <c:pt idx="5674">
                  <c:v>3999.99999999992</c:v>
                </c:pt>
                <c:pt idx="5675">
                  <c:v>4000.0000000083501</c:v>
                </c:pt>
                <c:pt idx="5676">
                  <c:v>3999.9999999978199</c:v>
                </c:pt>
                <c:pt idx="5677">
                  <c:v>4000.0000000130199</c:v>
                </c:pt>
                <c:pt idx="5678">
                  <c:v>4000.0000000048599</c:v>
                </c:pt>
                <c:pt idx="5679">
                  <c:v>3999.9999999913098</c:v>
                </c:pt>
                <c:pt idx="5680">
                  <c:v>3999.9999999660199</c:v>
                </c:pt>
                <c:pt idx="5681">
                  <c:v>4000.00000001938</c:v>
                </c:pt>
                <c:pt idx="5682">
                  <c:v>4000.0000000209898</c:v>
                </c:pt>
                <c:pt idx="5683">
                  <c:v>3999.99999998671</c:v>
                </c:pt>
                <c:pt idx="5684">
                  <c:v>3999.9999999998199</c:v>
                </c:pt>
                <c:pt idx="5685">
                  <c:v>3999.99999998672</c:v>
                </c:pt>
                <c:pt idx="5686">
                  <c:v>4000.0000000200498</c:v>
                </c:pt>
                <c:pt idx="5687">
                  <c:v>3999.9999999860502</c:v>
                </c:pt>
                <c:pt idx="5688">
                  <c:v>3999.9999999941601</c:v>
                </c:pt>
                <c:pt idx="5689">
                  <c:v>4000.0000000177001</c:v>
                </c:pt>
                <c:pt idx="5690">
                  <c:v>3999.9999999941301</c:v>
                </c:pt>
                <c:pt idx="5691">
                  <c:v>4000.0000000065802</c:v>
                </c:pt>
                <c:pt idx="5692">
                  <c:v>3999.9999999906599</c:v>
                </c:pt>
                <c:pt idx="5693">
                  <c:v>4000.00000000418</c:v>
                </c:pt>
                <c:pt idx="5694">
                  <c:v>3999.99999999997</c:v>
                </c:pt>
                <c:pt idx="5695">
                  <c:v>3999.9999999936299</c:v>
                </c:pt>
                <c:pt idx="5696">
                  <c:v>4000.00000000811</c:v>
                </c:pt>
                <c:pt idx="5697">
                  <c:v>3999.9999999836</c:v>
                </c:pt>
                <c:pt idx="5698">
                  <c:v>4000.00000001031</c:v>
                </c:pt>
                <c:pt idx="5699">
                  <c:v>3999.9999999950501</c:v>
                </c:pt>
                <c:pt idx="5700">
                  <c:v>4000.00000000204</c:v>
                </c:pt>
                <c:pt idx="5701">
                  <c:v>4000.0000000004402</c:v>
                </c:pt>
                <c:pt idx="5702">
                  <c:v>4000.0000000229002</c:v>
                </c:pt>
                <c:pt idx="5703">
                  <c:v>3999.9999999820002</c:v>
                </c:pt>
                <c:pt idx="5704">
                  <c:v>3999.9999999942902</c:v>
                </c:pt>
                <c:pt idx="5705">
                  <c:v>4000.0000000135101</c:v>
                </c:pt>
                <c:pt idx="5706">
                  <c:v>4000.0000000013201</c:v>
                </c:pt>
                <c:pt idx="5707">
                  <c:v>4000.00000000306</c:v>
                </c:pt>
                <c:pt idx="5708">
                  <c:v>3999.9999999922102</c:v>
                </c:pt>
                <c:pt idx="5709">
                  <c:v>3999.9999999911402</c:v>
                </c:pt>
                <c:pt idx="5710">
                  <c:v>4000.0000000052501</c:v>
                </c:pt>
                <c:pt idx="5711">
                  <c:v>4000.0000000119398</c:v>
                </c:pt>
                <c:pt idx="5712">
                  <c:v>3999.9999999953002</c:v>
                </c:pt>
                <c:pt idx="5713">
                  <c:v>3999.9999999910501</c:v>
                </c:pt>
                <c:pt idx="5714">
                  <c:v>4000.0000000159698</c:v>
                </c:pt>
                <c:pt idx="5715">
                  <c:v>3999.9999999760998</c:v>
                </c:pt>
                <c:pt idx="5716">
                  <c:v>4000.0000000160398</c:v>
                </c:pt>
                <c:pt idx="5717">
                  <c:v>3999.9999999971501</c:v>
                </c:pt>
                <c:pt idx="5718">
                  <c:v>3999.9999999960201</c:v>
                </c:pt>
                <c:pt idx="5719">
                  <c:v>4000.0000000015102</c:v>
                </c:pt>
                <c:pt idx="5720">
                  <c:v>3999.9999999950201</c:v>
                </c:pt>
                <c:pt idx="5721">
                  <c:v>4000.0000000136702</c:v>
                </c:pt>
                <c:pt idx="5722">
                  <c:v>3999.9999999849301</c:v>
                </c:pt>
                <c:pt idx="5723">
                  <c:v>4000.0000000047498</c:v>
                </c:pt>
                <c:pt idx="5724">
                  <c:v>3999.9999999966199</c:v>
                </c:pt>
                <c:pt idx="5725">
                  <c:v>4000.0000000033701</c:v>
                </c:pt>
                <c:pt idx="5726">
                  <c:v>4000.0000000012401</c:v>
                </c:pt>
                <c:pt idx="5727">
                  <c:v>4000.0000000003101</c:v>
                </c:pt>
                <c:pt idx="5728">
                  <c:v>4000.0000000025402</c:v>
                </c:pt>
                <c:pt idx="5729">
                  <c:v>4000.0000000107302</c:v>
                </c:pt>
                <c:pt idx="5730">
                  <c:v>3999.9999999862198</c:v>
                </c:pt>
                <c:pt idx="5731">
                  <c:v>4000.00000000303</c:v>
                </c:pt>
                <c:pt idx="5732">
                  <c:v>3999.99999999695</c:v>
                </c:pt>
                <c:pt idx="5733">
                  <c:v>3999.9999999940701</c:v>
                </c:pt>
                <c:pt idx="5734">
                  <c:v>3999.9999999991801</c:v>
                </c:pt>
                <c:pt idx="5735">
                  <c:v>3999.9999999998599</c:v>
                </c:pt>
                <c:pt idx="5736">
                  <c:v>4000.0000000004602</c:v>
                </c:pt>
                <c:pt idx="5737">
                  <c:v>4000.0000000162299</c:v>
                </c:pt>
                <c:pt idx="5738">
                  <c:v>3999.9999999878901</c:v>
                </c:pt>
                <c:pt idx="5739">
                  <c:v>4000.00000001952</c:v>
                </c:pt>
                <c:pt idx="5740">
                  <c:v>3999.9999999817201</c:v>
                </c:pt>
                <c:pt idx="5741">
                  <c:v>4000.0000000011601</c:v>
                </c:pt>
                <c:pt idx="5742">
                  <c:v>3999.9999999972601</c:v>
                </c:pt>
                <c:pt idx="5743">
                  <c:v>4000.00000000518</c:v>
                </c:pt>
                <c:pt idx="5744">
                  <c:v>4000.0000000027899</c:v>
                </c:pt>
                <c:pt idx="5745">
                  <c:v>3999.99999998761</c:v>
                </c:pt>
                <c:pt idx="5746">
                  <c:v>4000.0000000229002</c:v>
                </c:pt>
                <c:pt idx="5747">
                  <c:v>3999.99999997739</c:v>
                </c:pt>
                <c:pt idx="5748">
                  <c:v>4000.0000000147102</c:v>
                </c:pt>
                <c:pt idx="5749">
                  <c:v>3999.9999999964002</c:v>
                </c:pt>
                <c:pt idx="5750">
                  <c:v>4000.0000000113801</c:v>
                </c:pt>
                <c:pt idx="5751">
                  <c:v>3999.9999999905299</c:v>
                </c:pt>
                <c:pt idx="5752">
                  <c:v>4000.0000000123</c:v>
                </c:pt>
                <c:pt idx="5753">
                  <c:v>3999.9999999810402</c:v>
                </c:pt>
                <c:pt idx="5754">
                  <c:v>4000.0000000026498</c:v>
                </c:pt>
                <c:pt idx="5755">
                  <c:v>3999.99999999592</c:v>
                </c:pt>
                <c:pt idx="5756">
                  <c:v>4000.0000000012101</c:v>
                </c:pt>
                <c:pt idx="5757">
                  <c:v>3999.9999999970601</c:v>
                </c:pt>
                <c:pt idx="5758">
                  <c:v>4000.0000000110799</c:v>
                </c:pt>
                <c:pt idx="5759">
                  <c:v>3999.99999999075</c:v>
                </c:pt>
                <c:pt idx="5760">
                  <c:v>4000.0000000145801</c:v>
                </c:pt>
                <c:pt idx="5761">
                  <c:v>3999.9999999891302</c:v>
                </c:pt>
                <c:pt idx="5762">
                  <c:v>3999.99999999994</c:v>
                </c:pt>
                <c:pt idx="5763">
                  <c:v>4000.0000000017299</c:v>
                </c:pt>
                <c:pt idx="5764">
                  <c:v>4000.0000000044101</c:v>
                </c:pt>
                <c:pt idx="5765">
                  <c:v>3999.9999999871902</c:v>
                </c:pt>
                <c:pt idx="5766">
                  <c:v>4000.0000000166801</c:v>
                </c:pt>
                <c:pt idx="5767">
                  <c:v>3999.99999998872</c:v>
                </c:pt>
                <c:pt idx="5768">
                  <c:v>4000.0000000056102</c:v>
                </c:pt>
                <c:pt idx="5769">
                  <c:v>4000.0000000114801</c:v>
                </c:pt>
                <c:pt idx="5770">
                  <c:v>4000.0000000002001</c:v>
                </c:pt>
                <c:pt idx="5771">
                  <c:v>3999.9999999879401</c:v>
                </c:pt>
                <c:pt idx="5772">
                  <c:v>3999.99999999384</c:v>
                </c:pt>
                <c:pt idx="5773">
                  <c:v>4000.0000000168702</c:v>
                </c:pt>
                <c:pt idx="5774">
                  <c:v>3999.9999999842998</c:v>
                </c:pt>
                <c:pt idx="5775">
                  <c:v>4000.0000000033801</c:v>
                </c:pt>
                <c:pt idx="5776">
                  <c:v>3999.9999999993902</c:v>
                </c:pt>
                <c:pt idx="5777">
                  <c:v>4000.0000000075402</c:v>
                </c:pt>
                <c:pt idx="5778">
                  <c:v>3999.9999999874999</c:v>
                </c:pt>
                <c:pt idx="5779">
                  <c:v>3999.9999999853799</c:v>
                </c:pt>
                <c:pt idx="5780">
                  <c:v>4000.0000000136201</c:v>
                </c:pt>
                <c:pt idx="5781">
                  <c:v>4000.00000000205</c:v>
                </c:pt>
                <c:pt idx="5782">
                  <c:v>4000.0000000105501</c:v>
                </c:pt>
                <c:pt idx="5783">
                  <c:v>3999.99999998982</c:v>
                </c:pt>
                <c:pt idx="5784">
                  <c:v>4000.0000000047598</c:v>
                </c:pt>
                <c:pt idx="5785">
                  <c:v>3999.9999999759302</c:v>
                </c:pt>
                <c:pt idx="5786">
                  <c:v>4000.0000000159298</c:v>
                </c:pt>
                <c:pt idx="5787">
                  <c:v>4000.0000000169698</c:v>
                </c:pt>
                <c:pt idx="5788">
                  <c:v>3999.99999999903</c:v>
                </c:pt>
                <c:pt idx="5789">
                  <c:v>4000.0000000012301</c:v>
                </c:pt>
                <c:pt idx="5790">
                  <c:v>3999.99999998677</c:v>
                </c:pt>
                <c:pt idx="5791">
                  <c:v>3999.9999999984102</c:v>
                </c:pt>
                <c:pt idx="5792">
                  <c:v>4000.0000000074801</c:v>
                </c:pt>
                <c:pt idx="5793">
                  <c:v>3999.9999999961801</c:v>
                </c:pt>
                <c:pt idx="5794">
                  <c:v>3999.9999999973702</c:v>
                </c:pt>
                <c:pt idx="5795">
                  <c:v>4000.0000000056002</c:v>
                </c:pt>
                <c:pt idx="5796">
                  <c:v>3999.9999999966499</c:v>
                </c:pt>
                <c:pt idx="5797">
                  <c:v>3999.99999999698</c:v>
                </c:pt>
                <c:pt idx="5798">
                  <c:v>4000.0000000036598</c:v>
                </c:pt>
                <c:pt idx="5799">
                  <c:v>3999.99999999179</c:v>
                </c:pt>
                <c:pt idx="5800">
                  <c:v>4000.00000002456</c:v>
                </c:pt>
                <c:pt idx="5801">
                  <c:v>3999.9999999902402</c:v>
                </c:pt>
                <c:pt idx="5802">
                  <c:v>3999.9999999921502</c:v>
                </c:pt>
                <c:pt idx="5803">
                  <c:v>4000.0000000079299</c:v>
                </c:pt>
                <c:pt idx="5804">
                  <c:v>3999.9999999895899</c:v>
                </c:pt>
                <c:pt idx="5805">
                  <c:v>4000.0000000132</c:v>
                </c:pt>
                <c:pt idx="5806">
                  <c:v>3999.9999999929901</c:v>
                </c:pt>
                <c:pt idx="5807">
                  <c:v>3999.9999999871802</c:v>
                </c:pt>
                <c:pt idx="5808">
                  <c:v>4000.0000000117502</c:v>
                </c:pt>
                <c:pt idx="5809">
                  <c:v>3999.9999999993101</c:v>
                </c:pt>
                <c:pt idx="5810">
                  <c:v>4000.00000000211</c:v>
                </c:pt>
                <c:pt idx="5811">
                  <c:v>3999.9999999972702</c:v>
                </c:pt>
                <c:pt idx="5812">
                  <c:v>3999.9999999885599</c:v>
                </c:pt>
                <c:pt idx="5813">
                  <c:v>4000.0000000238501</c:v>
                </c:pt>
                <c:pt idx="5814">
                  <c:v>3999.9999999737302</c:v>
                </c:pt>
                <c:pt idx="5815">
                  <c:v>4000.00000001429</c:v>
                </c:pt>
                <c:pt idx="5816">
                  <c:v>3999.9999999959</c:v>
                </c:pt>
                <c:pt idx="5817">
                  <c:v>4000.0000000140699</c:v>
                </c:pt>
                <c:pt idx="5818">
                  <c:v>3999.9999999947499</c:v>
                </c:pt>
                <c:pt idx="5819">
                  <c:v>3999.9999999910001</c:v>
                </c:pt>
                <c:pt idx="5820">
                  <c:v>4000.0000000157302</c:v>
                </c:pt>
                <c:pt idx="5821">
                  <c:v>3999.9999999812499</c:v>
                </c:pt>
                <c:pt idx="5822">
                  <c:v>4000.00000001013</c:v>
                </c:pt>
                <c:pt idx="5823">
                  <c:v>3999.9999999966999</c:v>
                </c:pt>
                <c:pt idx="5824">
                  <c:v>3999.9999999940001</c:v>
                </c:pt>
                <c:pt idx="5825">
                  <c:v>4000.0000000170699</c:v>
                </c:pt>
                <c:pt idx="5826">
                  <c:v>3999.9999999837401</c:v>
                </c:pt>
                <c:pt idx="5827">
                  <c:v>3999.9999999988299</c:v>
                </c:pt>
                <c:pt idx="5828">
                  <c:v>4000.0000000063001</c:v>
                </c:pt>
                <c:pt idx="5829">
                  <c:v>3999.9999999976199</c:v>
                </c:pt>
                <c:pt idx="5830">
                  <c:v>4000.0000000151099</c:v>
                </c:pt>
                <c:pt idx="5831">
                  <c:v>3999.99999999384</c:v>
                </c:pt>
                <c:pt idx="5832">
                  <c:v>4000.0000000014902</c:v>
                </c:pt>
                <c:pt idx="5833">
                  <c:v>3999.9999999973002</c:v>
                </c:pt>
                <c:pt idx="5834">
                  <c:v>3999.9999999890301</c:v>
                </c:pt>
                <c:pt idx="5835">
                  <c:v>4000.0000000021801</c:v>
                </c:pt>
                <c:pt idx="5836">
                  <c:v>4000.00000001128</c:v>
                </c:pt>
                <c:pt idx="5837">
                  <c:v>3999.99999997849</c:v>
                </c:pt>
                <c:pt idx="5838">
                  <c:v>4000.00000002858</c:v>
                </c:pt>
                <c:pt idx="5839">
                  <c:v>3999.9999999848401</c:v>
                </c:pt>
                <c:pt idx="5840">
                  <c:v>4000.0000000013902</c:v>
                </c:pt>
                <c:pt idx="5841">
                  <c:v>4000.0000000139698</c:v>
                </c:pt>
                <c:pt idx="5842">
                  <c:v>3999.99999999072</c:v>
                </c:pt>
                <c:pt idx="5843">
                  <c:v>3999.9999999920701</c:v>
                </c:pt>
                <c:pt idx="5844">
                  <c:v>4000.0000000093701</c:v>
                </c:pt>
                <c:pt idx="5845">
                  <c:v>3999.9999999870502</c:v>
                </c:pt>
                <c:pt idx="5846">
                  <c:v>3999.99999998778</c:v>
                </c:pt>
                <c:pt idx="5847">
                  <c:v>4000.00000002457</c:v>
                </c:pt>
                <c:pt idx="5848">
                  <c:v>3999.9999999984798</c:v>
                </c:pt>
                <c:pt idx="5849">
                  <c:v>3999.9999999980801</c:v>
                </c:pt>
                <c:pt idx="5850">
                  <c:v>3999.9999999933102</c:v>
                </c:pt>
                <c:pt idx="5851">
                  <c:v>4000.0000000136802</c:v>
                </c:pt>
                <c:pt idx="5852">
                  <c:v>3999.9999999776101</c:v>
                </c:pt>
                <c:pt idx="5853">
                  <c:v>4000.0000000208802</c:v>
                </c:pt>
                <c:pt idx="5854">
                  <c:v>3999.9999999894599</c:v>
                </c:pt>
                <c:pt idx="5855">
                  <c:v>4000.0000000024202</c:v>
                </c:pt>
                <c:pt idx="5856">
                  <c:v>3999.9999999970901</c:v>
                </c:pt>
                <c:pt idx="5857">
                  <c:v>3999.9999999933102</c:v>
                </c:pt>
                <c:pt idx="5858">
                  <c:v>4000.0000000172099</c:v>
                </c:pt>
                <c:pt idx="5859">
                  <c:v>4000.0000000059099</c:v>
                </c:pt>
                <c:pt idx="5860">
                  <c:v>4000.0000000002701</c:v>
                </c:pt>
                <c:pt idx="5861">
                  <c:v>3999.9999999709798</c:v>
                </c:pt>
                <c:pt idx="5862">
                  <c:v>3999.9999999982101</c:v>
                </c:pt>
                <c:pt idx="5863">
                  <c:v>4000.0000000157002</c:v>
                </c:pt>
                <c:pt idx="5864">
                  <c:v>4000.0000000089599</c:v>
                </c:pt>
                <c:pt idx="5865">
                  <c:v>3999.9999999832298</c:v>
                </c:pt>
                <c:pt idx="5866">
                  <c:v>4000.00000001634</c:v>
                </c:pt>
                <c:pt idx="5867">
                  <c:v>3999.99999999485</c:v>
                </c:pt>
                <c:pt idx="5868">
                  <c:v>4000.00000000106</c:v>
                </c:pt>
                <c:pt idx="5869">
                  <c:v>4000.0000000038799</c:v>
                </c:pt>
                <c:pt idx="5870">
                  <c:v>3999.99999999493</c:v>
                </c:pt>
                <c:pt idx="5871">
                  <c:v>3999.9999999965999</c:v>
                </c:pt>
                <c:pt idx="5872">
                  <c:v>3999.9999999973902</c:v>
                </c:pt>
                <c:pt idx="5873">
                  <c:v>4000.00000000412</c:v>
                </c:pt>
                <c:pt idx="5874">
                  <c:v>4000.0000000034602</c:v>
                </c:pt>
                <c:pt idx="5875">
                  <c:v>3999.9999999930701</c:v>
                </c:pt>
                <c:pt idx="5876">
                  <c:v>4000.00000000708</c:v>
                </c:pt>
                <c:pt idx="5877">
                  <c:v>4000.0000000012501</c:v>
                </c:pt>
                <c:pt idx="5878">
                  <c:v>3999.9999999961101</c:v>
                </c:pt>
                <c:pt idx="5879">
                  <c:v>4000.0000000039299</c:v>
                </c:pt>
                <c:pt idx="5880">
                  <c:v>4000.0000000011601</c:v>
                </c:pt>
                <c:pt idx="5881">
                  <c:v>4000.0000000012301</c:v>
                </c:pt>
                <c:pt idx="5882">
                  <c:v>3999.9999999915699</c:v>
                </c:pt>
                <c:pt idx="5883">
                  <c:v>4000.00000000213</c:v>
                </c:pt>
                <c:pt idx="5884">
                  <c:v>4000.0000000037398</c:v>
                </c:pt>
                <c:pt idx="5885">
                  <c:v>3999.9999999859801</c:v>
                </c:pt>
                <c:pt idx="5886">
                  <c:v>4000.0000000156601</c:v>
                </c:pt>
                <c:pt idx="5887">
                  <c:v>3999.9999999965598</c:v>
                </c:pt>
                <c:pt idx="5888">
                  <c:v>3999.9999999905299</c:v>
                </c:pt>
                <c:pt idx="5889">
                  <c:v>4000.0000000096102</c:v>
                </c:pt>
                <c:pt idx="5890">
                  <c:v>3999.9999999977299</c:v>
                </c:pt>
                <c:pt idx="5891">
                  <c:v>4000.0000000117502</c:v>
                </c:pt>
                <c:pt idx="5892">
                  <c:v>3999.9999999952202</c:v>
                </c:pt>
                <c:pt idx="5893">
                  <c:v>3999.99999999601</c:v>
                </c:pt>
                <c:pt idx="5894">
                  <c:v>4000.0000000144601</c:v>
                </c:pt>
                <c:pt idx="5895">
                  <c:v>4000.0000000026098</c:v>
                </c:pt>
                <c:pt idx="5896">
                  <c:v>3999.99999999081</c:v>
                </c:pt>
                <c:pt idx="5897">
                  <c:v>3999.99999999488</c:v>
                </c:pt>
                <c:pt idx="5898">
                  <c:v>3999.9999999951901</c:v>
                </c:pt>
                <c:pt idx="5899">
                  <c:v>4000.0000000159598</c:v>
                </c:pt>
                <c:pt idx="5900">
                  <c:v>3999.9999999820002</c:v>
                </c:pt>
                <c:pt idx="5901">
                  <c:v>4000.0000000094801</c:v>
                </c:pt>
                <c:pt idx="5902">
                  <c:v>3999.9999999880001</c:v>
                </c:pt>
                <c:pt idx="5903">
                  <c:v>4000.0000000165001</c:v>
                </c:pt>
                <c:pt idx="5904">
                  <c:v>3999.9999999884899</c:v>
                </c:pt>
                <c:pt idx="5905">
                  <c:v>4000.0000000034902</c:v>
                </c:pt>
                <c:pt idx="5906">
                  <c:v>4000.00000000505</c:v>
                </c:pt>
                <c:pt idx="5907">
                  <c:v>4000.00000000515</c:v>
                </c:pt>
                <c:pt idx="5908">
                  <c:v>3999.9999999789102</c:v>
                </c:pt>
                <c:pt idx="5909">
                  <c:v>4000.0000000155801</c:v>
                </c:pt>
                <c:pt idx="5910">
                  <c:v>3999.9999999920101</c:v>
                </c:pt>
                <c:pt idx="5911">
                  <c:v>3999.9999999966799</c:v>
                </c:pt>
                <c:pt idx="5912">
                  <c:v>4000.0000000064001</c:v>
                </c:pt>
                <c:pt idx="5913">
                  <c:v>3999.9999999977099</c:v>
                </c:pt>
                <c:pt idx="5914">
                  <c:v>4000.0000000097598</c:v>
                </c:pt>
                <c:pt idx="5915">
                  <c:v>3999.99999998979</c:v>
                </c:pt>
                <c:pt idx="5916">
                  <c:v>4000.0000000072801</c:v>
                </c:pt>
                <c:pt idx="5917">
                  <c:v>3999.9999999995098</c:v>
                </c:pt>
                <c:pt idx="5918">
                  <c:v>4000.0000000064902</c:v>
                </c:pt>
                <c:pt idx="5919">
                  <c:v>3999.99999997639</c:v>
                </c:pt>
                <c:pt idx="5920">
                  <c:v>4000.0000000184</c:v>
                </c:pt>
                <c:pt idx="5921">
                  <c:v>4000.00000000401</c:v>
                </c:pt>
                <c:pt idx="5922">
                  <c:v>3999.9999999848701</c:v>
                </c:pt>
                <c:pt idx="5923">
                  <c:v>4000.0000000076602</c:v>
                </c:pt>
                <c:pt idx="5924">
                  <c:v>4000.0000000035402</c:v>
                </c:pt>
                <c:pt idx="5925">
                  <c:v>3999.9999999761399</c:v>
                </c:pt>
                <c:pt idx="5926">
                  <c:v>4000.00000000311</c:v>
                </c:pt>
                <c:pt idx="5927">
                  <c:v>3999.99999999997</c:v>
                </c:pt>
                <c:pt idx="5928">
                  <c:v>4000.0000000077098</c:v>
                </c:pt>
                <c:pt idx="5929">
                  <c:v>4000.0000000120199</c:v>
                </c:pt>
                <c:pt idx="5930">
                  <c:v>3999.9999999874799</c:v>
                </c:pt>
                <c:pt idx="5931">
                  <c:v>4000.0000000038199</c:v>
                </c:pt>
                <c:pt idx="5932">
                  <c:v>3999.9999999973902</c:v>
                </c:pt>
                <c:pt idx="5933">
                  <c:v>4000.0000000090699</c:v>
                </c:pt>
                <c:pt idx="5934">
                  <c:v>3999.9999999810502</c:v>
                </c:pt>
                <c:pt idx="5935">
                  <c:v>3999.9999999991001</c:v>
                </c:pt>
                <c:pt idx="5936">
                  <c:v>4000.0000000313998</c:v>
                </c:pt>
                <c:pt idx="5937">
                  <c:v>3999.99999998158</c:v>
                </c:pt>
                <c:pt idx="5938">
                  <c:v>3999.9999999996098</c:v>
                </c:pt>
                <c:pt idx="5939">
                  <c:v>3999.9999999966399</c:v>
                </c:pt>
                <c:pt idx="5940">
                  <c:v>4000.00000001337</c:v>
                </c:pt>
                <c:pt idx="5941">
                  <c:v>4000.0000000058099</c:v>
                </c:pt>
                <c:pt idx="5942">
                  <c:v>3999.9999999817701</c:v>
                </c:pt>
                <c:pt idx="5943">
                  <c:v>3999.9999999986198</c:v>
                </c:pt>
                <c:pt idx="5944">
                  <c:v>4000.0000000026598</c:v>
                </c:pt>
                <c:pt idx="5945">
                  <c:v>4000.0000000053101</c:v>
                </c:pt>
                <c:pt idx="5946">
                  <c:v>3999.9999999997399</c:v>
                </c:pt>
                <c:pt idx="5947">
                  <c:v>3999.9999999902502</c:v>
                </c:pt>
                <c:pt idx="5948">
                  <c:v>4000.0000000143</c:v>
                </c:pt>
                <c:pt idx="5949">
                  <c:v>3999.9999999865199</c:v>
                </c:pt>
                <c:pt idx="5950">
                  <c:v>4000.0000000149698</c:v>
                </c:pt>
                <c:pt idx="5951">
                  <c:v>4000.0000000075502</c:v>
                </c:pt>
                <c:pt idx="5952">
                  <c:v>3999.9999999837901</c:v>
                </c:pt>
                <c:pt idx="5953">
                  <c:v>3999.9999999860402</c:v>
                </c:pt>
                <c:pt idx="5954">
                  <c:v>4000.00000002366</c:v>
                </c:pt>
                <c:pt idx="5955">
                  <c:v>3999.9999999869701</c:v>
                </c:pt>
                <c:pt idx="5956">
                  <c:v>4000.00000002249</c:v>
                </c:pt>
                <c:pt idx="5957">
                  <c:v>3999.9999999913098</c:v>
                </c:pt>
                <c:pt idx="5958">
                  <c:v>3999.99999998558</c:v>
                </c:pt>
                <c:pt idx="5959">
                  <c:v>3999.99999999491</c:v>
                </c:pt>
                <c:pt idx="5960">
                  <c:v>4000.0000000088999</c:v>
                </c:pt>
                <c:pt idx="5961">
                  <c:v>4000.0000000007399</c:v>
                </c:pt>
                <c:pt idx="5962">
                  <c:v>3999.9999999954598</c:v>
                </c:pt>
                <c:pt idx="5963">
                  <c:v>4000.0000000016698</c:v>
                </c:pt>
                <c:pt idx="5964">
                  <c:v>4000.0000000110599</c:v>
                </c:pt>
                <c:pt idx="5965">
                  <c:v>3999.9999999935899</c:v>
                </c:pt>
                <c:pt idx="5966">
                  <c:v>4000.0000000056998</c:v>
                </c:pt>
                <c:pt idx="5967">
                  <c:v>3999.9999999818901</c:v>
                </c:pt>
                <c:pt idx="5968">
                  <c:v>4000.0000000017899</c:v>
                </c:pt>
                <c:pt idx="5969">
                  <c:v>4000.0000000231898</c:v>
                </c:pt>
                <c:pt idx="5970">
                  <c:v>3999.9999999748002</c:v>
                </c:pt>
                <c:pt idx="5971">
                  <c:v>4000.0000000168402</c:v>
                </c:pt>
                <c:pt idx="5972">
                  <c:v>3999.9999999924198</c:v>
                </c:pt>
                <c:pt idx="5973">
                  <c:v>4000.0000000059999</c:v>
                </c:pt>
                <c:pt idx="5974">
                  <c:v>3999.9999999942302</c:v>
                </c:pt>
                <c:pt idx="5975">
                  <c:v>4000.0000000045002</c:v>
                </c:pt>
                <c:pt idx="5976">
                  <c:v>3999.9999999880501</c:v>
                </c:pt>
                <c:pt idx="5977">
                  <c:v>4000.0000000098698</c:v>
                </c:pt>
                <c:pt idx="5978">
                  <c:v>3999.9999999997599</c:v>
                </c:pt>
                <c:pt idx="5979">
                  <c:v>3999.9999999986899</c:v>
                </c:pt>
                <c:pt idx="5980">
                  <c:v>4000.00000001228</c:v>
                </c:pt>
                <c:pt idx="5981">
                  <c:v>3999.9999999842598</c:v>
                </c:pt>
                <c:pt idx="5982">
                  <c:v>4000.0000000051</c:v>
                </c:pt>
                <c:pt idx="5983">
                  <c:v>3999.999999998</c:v>
                </c:pt>
                <c:pt idx="5984">
                  <c:v>4000.0000000129698</c:v>
                </c:pt>
                <c:pt idx="5985">
                  <c:v>3999.99999998979</c:v>
                </c:pt>
                <c:pt idx="5986">
                  <c:v>4000.00000000608</c:v>
                </c:pt>
                <c:pt idx="5987">
                  <c:v>3999.99999999387</c:v>
                </c:pt>
                <c:pt idx="5988">
                  <c:v>4000.0000000116702</c:v>
                </c:pt>
                <c:pt idx="5989">
                  <c:v>3999.9999999930001</c:v>
                </c:pt>
                <c:pt idx="5990">
                  <c:v>4000.0000000127702</c:v>
                </c:pt>
                <c:pt idx="5991">
                  <c:v>3999.9999999893798</c:v>
                </c:pt>
                <c:pt idx="5992">
                  <c:v>3999.9999999647898</c:v>
                </c:pt>
                <c:pt idx="5993">
                  <c:v>4000.00000002452</c:v>
                </c:pt>
                <c:pt idx="5994">
                  <c:v>4000.0000000064701</c:v>
                </c:pt>
                <c:pt idx="5995">
                  <c:v>3999.9999999902702</c:v>
                </c:pt>
                <c:pt idx="5996">
                  <c:v>4000.0000000189302</c:v>
                </c:pt>
                <c:pt idx="5997">
                  <c:v>3999.9999999842898</c:v>
                </c:pt>
                <c:pt idx="5998">
                  <c:v>4000.0000000063901</c:v>
                </c:pt>
                <c:pt idx="5999">
                  <c:v>3999.9999999854199</c:v>
                </c:pt>
                <c:pt idx="6000">
                  <c:v>4000.00000000402</c:v>
                </c:pt>
                <c:pt idx="6001">
                  <c:v>3999.9999999997999</c:v>
                </c:pt>
                <c:pt idx="6002">
                  <c:v>4000.00000001528</c:v>
                </c:pt>
                <c:pt idx="6003">
                  <c:v>3999.9999999986999</c:v>
                </c:pt>
                <c:pt idx="6004">
                  <c:v>3999.99999998249</c:v>
                </c:pt>
                <c:pt idx="6005">
                  <c:v>4000.0000000064301</c:v>
                </c:pt>
                <c:pt idx="6006">
                  <c:v>4000.0000000128998</c:v>
                </c:pt>
                <c:pt idx="6007">
                  <c:v>3999.99999999499</c:v>
                </c:pt>
                <c:pt idx="6008">
                  <c:v>3999.99999998568</c:v>
                </c:pt>
                <c:pt idx="6009">
                  <c:v>4000.0000000132</c:v>
                </c:pt>
                <c:pt idx="6010">
                  <c:v>4000.0000000115101</c:v>
                </c:pt>
                <c:pt idx="6011">
                  <c:v>3999.9999999955298</c:v>
                </c:pt>
                <c:pt idx="6012">
                  <c:v>3999.9999999976999</c:v>
                </c:pt>
                <c:pt idx="6013">
                  <c:v>4000.0000000023801</c:v>
                </c:pt>
                <c:pt idx="6014">
                  <c:v>3999.99999998563</c:v>
                </c:pt>
                <c:pt idx="6015">
                  <c:v>4000.0000000022901</c:v>
                </c:pt>
                <c:pt idx="6016">
                  <c:v>4000.0000000018699</c:v>
                </c:pt>
                <c:pt idx="6017">
                  <c:v>3999.9999999941301</c:v>
                </c:pt>
                <c:pt idx="6018">
                  <c:v>4000.00000001321</c:v>
                </c:pt>
                <c:pt idx="6019">
                  <c:v>3999.9999999915999</c:v>
                </c:pt>
                <c:pt idx="6020">
                  <c:v>4000.0000000063101</c:v>
                </c:pt>
                <c:pt idx="6021">
                  <c:v>3999.9999999891702</c:v>
                </c:pt>
                <c:pt idx="6022">
                  <c:v>4000.0000000110399</c:v>
                </c:pt>
                <c:pt idx="6023">
                  <c:v>3999.9999999988199</c:v>
                </c:pt>
                <c:pt idx="6024">
                  <c:v>3999.9999999924798</c:v>
                </c:pt>
                <c:pt idx="6025">
                  <c:v>3999.9999999913298</c:v>
                </c:pt>
                <c:pt idx="6026">
                  <c:v>4000.0000000210098</c:v>
                </c:pt>
                <c:pt idx="6027">
                  <c:v>3999.9999999850002</c:v>
                </c:pt>
                <c:pt idx="6028">
                  <c:v>4000.00000000008</c:v>
                </c:pt>
                <c:pt idx="6029">
                  <c:v>4000.0000000089599</c:v>
                </c:pt>
                <c:pt idx="6030">
                  <c:v>4000.00000000316</c:v>
                </c:pt>
                <c:pt idx="6031">
                  <c:v>4000.0000000066202</c:v>
                </c:pt>
                <c:pt idx="6032">
                  <c:v>3999.9999999965898</c:v>
                </c:pt>
                <c:pt idx="6033">
                  <c:v>3999.99999999393</c:v>
                </c:pt>
                <c:pt idx="6034">
                  <c:v>3999.9999999840402</c:v>
                </c:pt>
                <c:pt idx="6035">
                  <c:v>4000.0000000169098</c:v>
                </c:pt>
                <c:pt idx="6036">
                  <c:v>3999.9999999993502</c:v>
                </c:pt>
                <c:pt idx="6037">
                  <c:v>4000.00000000307</c:v>
                </c:pt>
                <c:pt idx="6038">
                  <c:v>3999.9999999963402</c:v>
                </c:pt>
                <c:pt idx="6039">
                  <c:v>4000.0000000056398</c:v>
                </c:pt>
                <c:pt idx="6040">
                  <c:v>3999.99999998059</c:v>
                </c:pt>
                <c:pt idx="6041">
                  <c:v>4000.0000000134801</c:v>
                </c:pt>
                <c:pt idx="6042">
                  <c:v>3999.9999999899501</c:v>
                </c:pt>
                <c:pt idx="6043">
                  <c:v>4000.0000000014002</c:v>
                </c:pt>
                <c:pt idx="6044">
                  <c:v>4000.00000001442</c:v>
                </c:pt>
                <c:pt idx="6045">
                  <c:v>4000.0000000120199</c:v>
                </c:pt>
                <c:pt idx="6046">
                  <c:v>3999.9999999782699</c:v>
                </c:pt>
                <c:pt idx="6047">
                  <c:v>4000.00000000407</c:v>
                </c:pt>
                <c:pt idx="6048">
                  <c:v>4000.0000000136602</c:v>
                </c:pt>
                <c:pt idx="6049">
                  <c:v>3999.9999999834199</c:v>
                </c:pt>
                <c:pt idx="6050">
                  <c:v>4000.0000000029399</c:v>
                </c:pt>
                <c:pt idx="6051">
                  <c:v>3999.9999999945098</c:v>
                </c:pt>
                <c:pt idx="6052">
                  <c:v>3999.9999999997599</c:v>
                </c:pt>
                <c:pt idx="6053">
                  <c:v>4000.0000000070099</c:v>
                </c:pt>
                <c:pt idx="6054">
                  <c:v>3999.9999999890401</c:v>
                </c:pt>
                <c:pt idx="6055">
                  <c:v>4000.0000000094101</c:v>
                </c:pt>
                <c:pt idx="6056">
                  <c:v>3999.9999999903798</c:v>
                </c:pt>
                <c:pt idx="6057">
                  <c:v>4000.0000000074601</c:v>
                </c:pt>
                <c:pt idx="6058">
                  <c:v>3999.9999999953902</c:v>
                </c:pt>
                <c:pt idx="6059">
                  <c:v>4000.0000000169498</c:v>
                </c:pt>
                <c:pt idx="6060">
                  <c:v>3999.9999999813999</c:v>
                </c:pt>
                <c:pt idx="6061">
                  <c:v>4000.0000000025898</c:v>
                </c:pt>
                <c:pt idx="6062">
                  <c:v>4000.0000000084001</c:v>
                </c:pt>
                <c:pt idx="6063">
                  <c:v>3999.9999999925199</c:v>
                </c:pt>
                <c:pt idx="6064">
                  <c:v>3999.99999999903</c:v>
                </c:pt>
                <c:pt idx="6065">
                  <c:v>4000.0000000128998</c:v>
                </c:pt>
                <c:pt idx="6066">
                  <c:v>4000.0000000069899</c:v>
                </c:pt>
                <c:pt idx="6067">
                  <c:v>3999.9999999884199</c:v>
                </c:pt>
                <c:pt idx="6068">
                  <c:v>4000.0000000022501</c:v>
                </c:pt>
                <c:pt idx="6069">
                  <c:v>3999.9999999982901</c:v>
                </c:pt>
                <c:pt idx="6070">
                  <c:v>3999.9999999953102</c:v>
                </c:pt>
                <c:pt idx="6071">
                  <c:v>3999.9999999883298</c:v>
                </c:pt>
                <c:pt idx="6072">
                  <c:v>3999.9999999987999</c:v>
                </c:pt>
                <c:pt idx="6073">
                  <c:v>4000.0000000342302</c:v>
                </c:pt>
                <c:pt idx="6074">
                  <c:v>3999.9999999714701</c:v>
                </c:pt>
                <c:pt idx="6075">
                  <c:v>4000.0000000047798</c:v>
                </c:pt>
                <c:pt idx="6076">
                  <c:v>4000.0000000095001</c:v>
                </c:pt>
                <c:pt idx="6077">
                  <c:v>3999.9999999994702</c:v>
                </c:pt>
                <c:pt idx="6078">
                  <c:v>3999.9999999842598</c:v>
                </c:pt>
                <c:pt idx="6079">
                  <c:v>4000.00000000923</c:v>
                </c:pt>
                <c:pt idx="6080">
                  <c:v>4000.0000000042401</c:v>
                </c:pt>
                <c:pt idx="6081">
                  <c:v>4000.00000000918</c:v>
                </c:pt>
                <c:pt idx="6082">
                  <c:v>3999.9999999813499</c:v>
                </c:pt>
                <c:pt idx="6083">
                  <c:v>4000.0000000099099</c:v>
                </c:pt>
                <c:pt idx="6084">
                  <c:v>3999.9999999731799</c:v>
                </c:pt>
                <c:pt idx="6085">
                  <c:v>4000.00000003375</c:v>
                </c:pt>
                <c:pt idx="6086">
                  <c:v>3999.99999999995</c:v>
                </c:pt>
                <c:pt idx="6087">
                  <c:v>4000.0000000024702</c:v>
                </c:pt>
                <c:pt idx="6088">
                  <c:v>3999.9999999972101</c:v>
                </c:pt>
                <c:pt idx="6089">
                  <c:v>3999.9999999901802</c:v>
                </c:pt>
                <c:pt idx="6090">
                  <c:v>3999.9999999939801</c:v>
                </c:pt>
                <c:pt idx="6091">
                  <c:v>4000.0000000172299</c:v>
                </c:pt>
                <c:pt idx="6092">
                  <c:v>3999.9999999799902</c:v>
                </c:pt>
                <c:pt idx="6093">
                  <c:v>4000.00000000814</c:v>
                </c:pt>
                <c:pt idx="6094">
                  <c:v>3999.99999999487</c:v>
                </c:pt>
                <c:pt idx="6095">
                  <c:v>4000.0000000106802</c:v>
                </c:pt>
                <c:pt idx="6096">
                  <c:v>3999.9999999890701</c:v>
                </c:pt>
                <c:pt idx="6097">
                  <c:v>3999.9999999960601</c:v>
                </c:pt>
                <c:pt idx="6098">
                  <c:v>4000.0000000095201</c:v>
                </c:pt>
                <c:pt idx="6099">
                  <c:v>4000.0000000108098</c:v>
                </c:pt>
                <c:pt idx="6100">
                  <c:v>3999.99999998563</c:v>
                </c:pt>
                <c:pt idx="6101">
                  <c:v>3999.9999999992001</c:v>
                </c:pt>
                <c:pt idx="6102">
                  <c:v>4000.0000000094601</c:v>
                </c:pt>
                <c:pt idx="6103">
                  <c:v>4000.0000000048599</c:v>
                </c:pt>
                <c:pt idx="6104">
                  <c:v>3999.9999999863799</c:v>
                </c:pt>
                <c:pt idx="6105">
                  <c:v>4000.0000000048799</c:v>
                </c:pt>
                <c:pt idx="6106">
                  <c:v>4000.0000000014702</c:v>
                </c:pt>
                <c:pt idx="6107">
                  <c:v>4000.00000000512</c:v>
                </c:pt>
                <c:pt idx="6108">
                  <c:v>3999.99999999185</c:v>
                </c:pt>
                <c:pt idx="6109">
                  <c:v>3999.9999999967099</c:v>
                </c:pt>
                <c:pt idx="6110">
                  <c:v>4000.0000000057598</c:v>
                </c:pt>
                <c:pt idx="6111">
                  <c:v>3999.9999999943402</c:v>
                </c:pt>
                <c:pt idx="6112">
                  <c:v>4000.0000000136201</c:v>
                </c:pt>
                <c:pt idx="6113">
                  <c:v>3999.9999999799602</c:v>
                </c:pt>
                <c:pt idx="6114">
                  <c:v>4000.0000000077498</c:v>
                </c:pt>
                <c:pt idx="6115">
                  <c:v>3999.9999999922102</c:v>
                </c:pt>
                <c:pt idx="6116">
                  <c:v>4000.0000000116302</c:v>
                </c:pt>
                <c:pt idx="6117">
                  <c:v>3999.9999999965598</c:v>
                </c:pt>
                <c:pt idx="6118">
                  <c:v>4000.00000000604</c:v>
                </c:pt>
                <c:pt idx="6119">
                  <c:v>3999.9999999994802</c:v>
                </c:pt>
                <c:pt idx="6120">
                  <c:v>3999.9999999988599</c:v>
                </c:pt>
                <c:pt idx="6121">
                  <c:v>4000.0000000059699</c:v>
                </c:pt>
                <c:pt idx="6122">
                  <c:v>3999.9999999843399</c:v>
                </c:pt>
                <c:pt idx="6123">
                  <c:v>4000.0000000060299</c:v>
                </c:pt>
                <c:pt idx="6124">
                  <c:v>4000.00000000196</c:v>
                </c:pt>
                <c:pt idx="6125">
                  <c:v>3999.9999999921702</c:v>
                </c:pt>
                <c:pt idx="6126">
                  <c:v>4000.0000000037699</c:v>
                </c:pt>
                <c:pt idx="6127">
                  <c:v>3999.9999999961901</c:v>
                </c:pt>
                <c:pt idx="6128">
                  <c:v>4000.0000000076302</c:v>
                </c:pt>
                <c:pt idx="6129">
                  <c:v>4000.0000000057398</c:v>
                </c:pt>
                <c:pt idx="6130">
                  <c:v>3999.9999999970501</c:v>
                </c:pt>
                <c:pt idx="6131">
                  <c:v>3999.9999999975598</c:v>
                </c:pt>
                <c:pt idx="6132">
                  <c:v>3999.9999999994502</c:v>
                </c:pt>
                <c:pt idx="6133">
                  <c:v>3999.9999999939</c:v>
                </c:pt>
                <c:pt idx="6134">
                  <c:v>3999.9999999847701</c:v>
                </c:pt>
                <c:pt idx="6135">
                  <c:v>4000.0000000346199</c:v>
                </c:pt>
                <c:pt idx="6136">
                  <c:v>3999.9999999925499</c:v>
                </c:pt>
                <c:pt idx="6137">
                  <c:v>4000.000000001</c:v>
                </c:pt>
                <c:pt idx="6138">
                  <c:v>3999.9999999990901</c:v>
                </c:pt>
                <c:pt idx="6139">
                  <c:v>3999.9999999882998</c:v>
                </c:pt>
                <c:pt idx="6140">
                  <c:v>4000.0000000084601</c:v>
                </c:pt>
                <c:pt idx="6141">
                  <c:v>4000.0000000047598</c:v>
                </c:pt>
                <c:pt idx="6142">
                  <c:v>3999.9999999718498</c:v>
                </c:pt>
                <c:pt idx="6143">
                  <c:v>4000.00000002871</c:v>
                </c:pt>
                <c:pt idx="6144">
                  <c:v>3999.9999999909601</c:v>
                </c:pt>
                <c:pt idx="6145">
                  <c:v>4000.0000000029499</c:v>
                </c:pt>
                <c:pt idx="6146">
                  <c:v>3999.9999999944998</c:v>
                </c:pt>
                <c:pt idx="6147">
                  <c:v>4000.00000001333</c:v>
                </c:pt>
                <c:pt idx="6148">
                  <c:v>3999.9999999986599</c:v>
                </c:pt>
                <c:pt idx="6149">
                  <c:v>3999.9999999973702</c:v>
                </c:pt>
                <c:pt idx="6150">
                  <c:v>3999.9999999868401</c:v>
                </c:pt>
                <c:pt idx="6151">
                  <c:v>4000.0000000046398</c:v>
                </c:pt>
                <c:pt idx="6152">
                  <c:v>4000.0000000017399</c:v>
                </c:pt>
                <c:pt idx="6153">
                  <c:v>4000.0000000014302</c:v>
                </c:pt>
                <c:pt idx="6154">
                  <c:v>3999.9999999926699</c:v>
                </c:pt>
                <c:pt idx="6155">
                  <c:v>3999.9999999985098</c:v>
                </c:pt>
                <c:pt idx="6156">
                  <c:v>4000.0000000096302</c:v>
                </c:pt>
                <c:pt idx="6157">
                  <c:v>4000.0000000089199</c:v>
                </c:pt>
                <c:pt idx="6158">
                  <c:v>3999.9999999930901</c:v>
                </c:pt>
                <c:pt idx="6159">
                  <c:v>3999.9999999934198</c:v>
                </c:pt>
                <c:pt idx="6160">
                  <c:v>4000.00000001239</c:v>
                </c:pt>
                <c:pt idx="6161">
                  <c:v>3999.9999999915799</c:v>
                </c:pt>
                <c:pt idx="6162">
                  <c:v>4000.0000000132</c:v>
                </c:pt>
                <c:pt idx="6163">
                  <c:v>3999.9999999904298</c:v>
                </c:pt>
                <c:pt idx="6164">
                  <c:v>3999.9999999973002</c:v>
                </c:pt>
                <c:pt idx="6165">
                  <c:v>4000.00000000201</c:v>
                </c:pt>
                <c:pt idx="6166">
                  <c:v>3999.99999999282</c:v>
                </c:pt>
                <c:pt idx="6167">
                  <c:v>4000.0000000032001</c:v>
                </c:pt>
                <c:pt idx="6168">
                  <c:v>4000.0000000022001</c:v>
                </c:pt>
                <c:pt idx="6169">
                  <c:v>4000.0000000049499</c:v>
                </c:pt>
                <c:pt idx="6170">
                  <c:v>3999.9999999991201</c:v>
                </c:pt>
                <c:pt idx="6171">
                  <c:v>3999.9999999895699</c:v>
                </c:pt>
                <c:pt idx="6172">
                  <c:v>4000.0000000090099</c:v>
                </c:pt>
                <c:pt idx="6173">
                  <c:v>4000.0000000155201</c:v>
                </c:pt>
                <c:pt idx="6174">
                  <c:v>3999.9999999905499</c:v>
                </c:pt>
                <c:pt idx="6175">
                  <c:v>3999.9999999853999</c:v>
                </c:pt>
                <c:pt idx="6176">
                  <c:v>4000.0000000042801</c:v>
                </c:pt>
                <c:pt idx="6177">
                  <c:v>4000.0000000022001</c:v>
                </c:pt>
                <c:pt idx="6178">
                  <c:v>4000.0000000024802</c:v>
                </c:pt>
                <c:pt idx="6179">
                  <c:v>3999.9999999899201</c:v>
                </c:pt>
                <c:pt idx="6180">
                  <c:v>3999.9999999944198</c:v>
                </c:pt>
                <c:pt idx="6181">
                  <c:v>4000.0000000150098</c:v>
                </c:pt>
                <c:pt idx="6182">
                  <c:v>3999.9999999997899</c:v>
                </c:pt>
                <c:pt idx="6183">
                  <c:v>3999.9999999891102</c:v>
                </c:pt>
                <c:pt idx="6184">
                  <c:v>4000.0000000066102</c:v>
                </c:pt>
                <c:pt idx="6185">
                  <c:v>4000.0000000129899</c:v>
                </c:pt>
                <c:pt idx="6186">
                  <c:v>3999.99999999191</c:v>
                </c:pt>
                <c:pt idx="6187">
                  <c:v>4000.0000000155301</c:v>
                </c:pt>
                <c:pt idx="6188">
                  <c:v>3999.9999999799702</c:v>
                </c:pt>
                <c:pt idx="6189">
                  <c:v>4000.0000000098498</c:v>
                </c:pt>
                <c:pt idx="6190">
                  <c:v>3999.9999999850002</c:v>
                </c:pt>
                <c:pt idx="6191">
                  <c:v>3999.9999999973202</c:v>
                </c:pt>
                <c:pt idx="6192">
                  <c:v>4000.0000000135301</c:v>
                </c:pt>
                <c:pt idx="6193">
                  <c:v>3999.99999998876</c:v>
                </c:pt>
                <c:pt idx="6194">
                  <c:v>4000.00000000215</c:v>
                </c:pt>
                <c:pt idx="6195">
                  <c:v>4000.0000000005898</c:v>
                </c:pt>
                <c:pt idx="6196">
                  <c:v>4000.0000000046498</c:v>
                </c:pt>
                <c:pt idx="6197">
                  <c:v>4000.00000000609</c:v>
                </c:pt>
                <c:pt idx="6198">
                  <c:v>3999.9999999991701</c:v>
                </c:pt>
                <c:pt idx="6199">
                  <c:v>3999.99999999804</c:v>
                </c:pt>
                <c:pt idx="6200">
                  <c:v>3999.9999999902998</c:v>
                </c:pt>
                <c:pt idx="6201">
                  <c:v>4000.0000000100099</c:v>
                </c:pt>
                <c:pt idx="6202">
                  <c:v>4000.0000000032701</c:v>
                </c:pt>
                <c:pt idx="6203">
                  <c:v>3999.9999999849501</c:v>
                </c:pt>
                <c:pt idx="6204">
                  <c:v>4000.0000000100599</c:v>
                </c:pt>
                <c:pt idx="6205">
                  <c:v>4000.00000000094</c:v>
                </c:pt>
                <c:pt idx="6206">
                  <c:v>3999.9999999991801</c:v>
                </c:pt>
                <c:pt idx="6207">
                  <c:v>4000.0000000105802</c:v>
                </c:pt>
                <c:pt idx="6208">
                  <c:v>3999.9999999811198</c:v>
                </c:pt>
                <c:pt idx="6209">
                  <c:v>4000.0000000104901</c:v>
                </c:pt>
                <c:pt idx="6210">
                  <c:v>4000.0000000002001</c:v>
                </c:pt>
                <c:pt idx="6211">
                  <c:v>3999.9999999870902</c:v>
                </c:pt>
                <c:pt idx="6212">
                  <c:v>4000.0000000127902</c:v>
                </c:pt>
                <c:pt idx="6213">
                  <c:v>3999.9999999970901</c:v>
                </c:pt>
                <c:pt idx="6214">
                  <c:v>3999.9999999909201</c:v>
                </c:pt>
                <c:pt idx="6215">
                  <c:v>4000.0000000129799</c:v>
                </c:pt>
                <c:pt idx="6216">
                  <c:v>3999.9999999923498</c:v>
                </c:pt>
                <c:pt idx="6217">
                  <c:v>3999.9999999994202</c:v>
                </c:pt>
                <c:pt idx="6218">
                  <c:v>4000.0000000105501</c:v>
                </c:pt>
                <c:pt idx="6219">
                  <c:v>3999.9999999792099</c:v>
                </c:pt>
                <c:pt idx="6220">
                  <c:v>4000.00000000812</c:v>
                </c:pt>
                <c:pt idx="6221">
                  <c:v>4000.0000000096702</c:v>
                </c:pt>
                <c:pt idx="6222">
                  <c:v>4000.0000000004202</c:v>
                </c:pt>
                <c:pt idx="6223">
                  <c:v>3999.99999999592</c:v>
                </c:pt>
                <c:pt idx="6224">
                  <c:v>4000.0000000036498</c:v>
                </c:pt>
                <c:pt idx="6225">
                  <c:v>3999.9999999934198</c:v>
                </c:pt>
                <c:pt idx="6226">
                  <c:v>4000.0000000052601</c:v>
                </c:pt>
                <c:pt idx="6227">
                  <c:v>4000.0000000017099</c:v>
                </c:pt>
                <c:pt idx="6228">
                  <c:v>4000.0000000023201</c:v>
                </c:pt>
                <c:pt idx="6229">
                  <c:v>3999.9999999975298</c:v>
                </c:pt>
                <c:pt idx="6230">
                  <c:v>4000.0000000027599</c:v>
                </c:pt>
                <c:pt idx="6231">
                  <c:v>3999.9999999902502</c:v>
                </c:pt>
                <c:pt idx="6232">
                  <c:v>4000.0000000021701</c:v>
                </c:pt>
                <c:pt idx="6233">
                  <c:v>4000.0000000117102</c:v>
                </c:pt>
                <c:pt idx="6234">
                  <c:v>3999.9999999797801</c:v>
                </c:pt>
                <c:pt idx="6235">
                  <c:v>3999.9999999988199</c:v>
                </c:pt>
                <c:pt idx="6236">
                  <c:v>4000.0000000144501</c:v>
                </c:pt>
                <c:pt idx="6237">
                  <c:v>3999.9999999910701</c:v>
                </c:pt>
                <c:pt idx="6238">
                  <c:v>4000.0000000041</c:v>
                </c:pt>
                <c:pt idx="6239">
                  <c:v>4000.0000000073401</c:v>
                </c:pt>
                <c:pt idx="6240">
                  <c:v>3999.9999999980901</c:v>
                </c:pt>
                <c:pt idx="6241">
                  <c:v>3999.9999999837401</c:v>
                </c:pt>
                <c:pt idx="6242">
                  <c:v>4000.0000000057298</c:v>
                </c:pt>
                <c:pt idx="6243">
                  <c:v>3999.9999999932202</c:v>
                </c:pt>
                <c:pt idx="6244">
                  <c:v>4000.0000000116702</c:v>
                </c:pt>
                <c:pt idx="6245">
                  <c:v>3999.9999999966299</c:v>
                </c:pt>
                <c:pt idx="6246">
                  <c:v>4000.00000000605</c:v>
                </c:pt>
                <c:pt idx="6247">
                  <c:v>4000.0000000007299</c:v>
                </c:pt>
                <c:pt idx="6248">
                  <c:v>3999.9999999827101</c:v>
                </c:pt>
                <c:pt idx="6249">
                  <c:v>4000.0000000199002</c:v>
                </c:pt>
                <c:pt idx="6250">
                  <c:v>3999.9999999944198</c:v>
                </c:pt>
                <c:pt idx="6251">
                  <c:v>3999.9999999911001</c:v>
                </c:pt>
                <c:pt idx="6252">
                  <c:v>4000.0000000093</c:v>
                </c:pt>
                <c:pt idx="6253">
                  <c:v>4000.0000000014802</c:v>
                </c:pt>
                <c:pt idx="6254">
                  <c:v>4000.0000000056698</c:v>
                </c:pt>
                <c:pt idx="6255">
                  <c:v>4000.0000000032001</c:v>
                </c:pt>
                <c:pt idx="6256">
                  <c:v>3999.9999999792399</c:v>
                </c:pt>
                <c:pt idx="6257">
                  <c:v>4000.0000000167902</c:v>
                </c:pt>
                <c:pt idx="6258">
                  <c:v>3999.9999999955699</c:v>
                </c:pt>
                <c:pt idx="6259">
                  <c:v>4000.0000000001501</c:v>
                </c:pt>
                <c:pt idx="6260">
                  <c:v>3999.9999999976098</c:v>
                </c:pt>
                <c:pt idx="6261">
                  <c:v>3999.9999999930501</c:v>
                </c:pt>
                <c:pt idx="6262">
                  <c:v>4000.0000000114801</c:v>
                </c:pt>
                <c:pt idx="6263">
                  <c:v>4000.0000000006398</c:v>
                </c:pt>
                <c:pt idx="6264">
                  <c:v>3999.9999999925399</c:v>
                </c:pt>
                <c:pt idx="6265">
                  <c:v>4000.00000000811</c:v>
                </c:pt>
                <c:pt idx="6266">
                  <c:v>3999.9999999869301</c:v>
                </c:pt>
                <c:pt idx="6267">
                  <c:v>4000.0000000035702</c:v>
                </c:pt>
                <c:pt idx="6268">
                  <c:v>3999.9999999884999</c:v>
                </c:pt>
                <c:pt idx="6269">
                  <c:v>4000.0000000135201</c:v>
                </c:pt>
                <c:pt idx="6270">
                  <c:v>3999.9999999894699</c:v>
                </c:pt>
                <c:pt idx="6271">
                  <c:v>3999.9999999858001</c:v>
                </c:pt>
                <c:pt idx="6272">
                  <c:v>4000.0000000228301</c:v>
                </c:pt>
                <c:pt idx="6273">
                  <c:v>3999.9999999995098</c:v>
                </c:pt>
                <c:pt idx="6274">
                  <c:v>4000.0000000006798</c:v>
                </c:pt>
                <c:pt idx="6275">
                  <c:v>4000.0000000046498</c:v>
                </c:pt>
                <c:pt idx="6276">
                  <c:v>3999.99999999584</c:v>
                </c:pt>
                <c:pt idx="6277">
                  <c:v>3999.99999999381</c:v>
                </c:pt>
                <c:pt idx="6278">
                  <c:v>4000.0000000172899</c:v>
                </c:pt>
                <c:pt idx="6279">
                  <c:v>3999.9999999920201</c:v>
                </c:pt>
                <c:pt idx="6280">
                  <c:v>3999.9999999849801</c:v>
                </c:pt>
                <c:pt idx="6281">
                  <c:v>4000.0000000129899</c:v>
                </c:pt>
                <c:pt idx="6282">
                  <c:v>3999.99999999798</c:v>
                </c:pt>
                <c:pt idx="6283">
                  <c:v>4000.0000000054401</c:v>
                </c:pt>
                <c:pt idx="6284">
                  <c:v>4000.0000000056598</c:v>
                </c:pt>
                <c:pt idx="6285">
                  <c:v>3999.9999999990901</c:v>
                </c:pt>
                <c:pt idx="6286">
                  <c:v>3999.9999999840702</c:v>
                </c:pt>
                <c:pt idx="6287">
                  <c:v>4000.0000000110799</c:v>
                </c:pt>
                <c:pt idx="6288">
                  <c:v>3999.9999999940401</c:v>
                </c:pt>
                <c:pt idx="6289">
                  <c:v>3999.9999999974898</c:v>
                </c:pt>
                <c:pt idx="6290">
                  <c:v>4000.0000000059399</c:v>
                </c:pt>
                <c:pt idx="6291">
                  <c:v>3999.9999999962001</c:v>
                </c:pt>
                <c:pt idx="6292">
                  <c:v>4000.0000000013902</c:v>
                </c:pt>
                <c:pt idx="6293">
                  <c:v>4000.0000000014302</c:v>
                </c:pt>
                <c:pt idx="6294">
                  <c:v>4000.0000000078899</c:v>
                </c:pt>
                <c:pt idx="6295">
                  <c:v>3999.9999999853899</c:v>
                </c:pt>
                <c:pt idx="6296">
                  <c:v>4000.00000000103</c:v>
                </c:pt>
                <c:pt idx="6297">
                  <c:v>4000.0000000199698</c:v>
                </c:pt>
                <c:pt idx="6298">
                  <c:v>4000.0000000011901</c:v>
                </c:pt>
                <c:pt idx="6299">
                  <c:v>3999.9999999991201</c:v>
                </c:pt>
                <c:pt idx="6300">
                  <c:v>3999.99999998973</c:v>
                </c:pt>
                <c:pt idx="6301">
                  <c:v>3999.9999999978099</c:v>
                </c:pt>
                <c:pt idx="6302">
                  <c:v>4000.0000000005102</c:v>
                </c:pt>
                <c:pt idx="6303">
                  <c:v>3999.9999999973002</c:v>
                </c:pt>
                <c:pt idx="6304">
                  <c:v>4000.0000000023601</c:v>
                </c:pt>
                <c:pt idx="6305">
                  <c:v>3999.99999999687</c:v>
                </c:pt>
                <c:pt idx="6306">
                  <c:v>4000.0000000029099</c:v>
                </c:pt>
                <c:pt idx="6307">
                  <c:v>3999.9999999976699</c:v>
                </c:pt>
                <c:pt idx="6308">
                  <c:v>4000.0000000125201</c:v>
                </c:pt>
                <c:pt idx="6309">
                  <c:v>3999.9999999915299</c:v>
                </c:pt>
                <c:pt idx="6310">
                  <c:v>4000.0000000011901</c:v>
                </c:pt>
                <c:pt idx="6311">
                  <c:v>3999.9999999934598</c:v>
                </c:pt>
                <c:pt idx="6312">
                  <c:v>4000.0000000075102</c:v>
                </c:pt>
                <c:pt idx="6313">
                  <c:v>4000.0000000209802</c:v>
                </c:pt>
                <c:pt idx="6314">
                  <c:v>3999.9999999654101</c:v>
                </c:pt>
                <c:pt idx="6315">
                  <c:v>4000.0000000079399</c:v>
                </c:pt>
                <c:pt idx="6316">
                  <c:v>4000.0000000120799</c:v>
                </c:pt>
                <c:pt idx="6317">
                  <c:v>3999.99999998973</c:v>
                </c:pt>
                <c:pt idx="6318">
                  <c:v>4000.0000000033601</c:v>
                </c:pt>
                <c:pt idx="6319">
                  <c:v>3999.9999999929801</c:v>
                </c:pt>
                <c:pt idx="6320">
                  <c:v>4000.0000000058999</c:v>
                </c:pt>
                <c:pt idx="6321">
                  <c:v>3999.9999999988399</c:v>
                </c:pt>
                <c:pt idx="6322">
                  <c:v>4000.0000000075202</c:v>
                </c:pt>
                <c:pt idx="6323">
                  <c:v>3999.9999999830802</c:v>
                </c:pt>
                <c:pt idx="6324">
                  <c:v>4000.0000000148402</c:v>
                </c:pt>
                <c:pt idx="6325">
                  <c:v>3999.9999999807801</c:v>
                </c:pt>
                <c:pt idx="6326">
                  <c:v>4000.00000001325</c:v>
                </c:pt>
                <c:pt idx="6327">
                  <c:v>3999.99999998873</c:v>
                </c:pt>
                <c:pt idx="6328">
                  <c:v>4000.0000000129198</c:v>
                </c:pt>
                <c:pt idx="6329">
                  <c:v>4000.0000000032801</c:v>
                </c:pt>
                <c:pt idx="6330">
                  <c:v>3999.99999998986</c:v>
                </c:pt>
                <c:pt idx="6331">
                  <c:v>4000.0000000004402</c:v>
                </c:pt>
                <c:pt idx="6332">
                  <c:v>3999.9999999963102</c:v>
                </c:pt>
                <c:pt idx="6333">
                  <c:v>4000.0000000121199</c:v>
                </c:pt>
                <c:pt idx="6334">
                  <c:v>4000.00000000195</c:v>
                </c:pt>
                <c:pt idx="6335">
                  <c:v>3999.99999998666</c:v>
                </c:pt>
                <c:pt idx="6336">
                  <c:v>4000.0000000044602</c:v>
                </c:pt>
                <c:pt idx="6337">
                  <c:v>4000.00000000209</c:v>
                </c:pt>
                <c:pt idx="6338">
                  <c:v>3999.9999999977199</c:v>
                </c:pt>
                <c:pt idx="6339">
                  <c:v>4000.0000000033201</c:v>
                </c:pt>
                <c:pt idx="6340">
                  <c:v>3999.9999999941201</c:v>
                </c:pt>
                <c:pt idx="6341">
                  <c:v>4000.0000000077998</c:v>
                </c:pt>
                <c:pt idx="6342">
                  <c:v>4000.0000000104301</c:v>
                </c:pt>
                <c:pt idx="6343">
                  <c:v>3999.9999999934698</c:v>
                </c:pt>
                <c:pt idx="6344">
                  <c:v>3999.9999999950401</c:v>
                </c:pt>
                <c:pt idx="6345">
                  <c:v>4000.0000000035602</c:v>
                </c:pt>
                <c:pt idx="6346">
                  <c:v>3999.9999999934098</c:v>
                </c:pt>
                <c:pt idx="6347">
                  <c:v>3999.9999999874899</c:v>
                </c:pt>
                <c:pt idx="6348">
                  <c:v>4000.0000000127202</c:v>
                </c:pt>
                <c:pt idx="6349">
                  <c:v>4000.00000000096</c:v>
                </c:pt>
                <c:pt idx="6350">
                  <c:v>3999.9999999890201</c:v>
                </c:pt>
                <c:pt idx="6351">
                  <c:v>4000.00000000932</c:v>
                </c:pt>
                <c:pt idx="6352">
                  <c:v>4000.0000000026798</c:v>
                </c:pt>
                <c:pt idx="6353">
                  <c:v>4000.0000000058299</c:v>
                </c:pt>
                <c:pt idx="6354">
                  <c:v>3999.9999999788201</c:v>
                </c:pt>
                <c:pt idx="6355">
                  <c:v>4000.00000002043</c:v>
                </c:pt>
                <c:pt idx="6356">
                  <c:v>4000.00000000624</c:v>
                </c:pt>
                <c:pt idx="6357">
                  <c:v>3999.9999999915199</c:v>
                </c:pt>
                <c:pt idx="6358">
                  <c:v>4000.00000000415</c:v>
                </c:pt>
                <c:pt idx="6359">
                  <c:v>3999.9999999893998</c:v>
                </c:pt>
                <c:pt idx="6360">
                  <c:v>4000.0000000156701</c:v>
                </c:pt>
                <c:pt idx="6361">
                  <c:v>3999.9999999901202</c:v>
                </c:pt>
                <c:pt idx="6362">
                  <c:v>3999.9999999992801</c:v>
                </c:pt>
                <c:pt idx="6363">
                  <c:v>4000.0000000005002</c:v>
                </c:pt>
                <c:pt idx="6364">
                  <c:v>3999.9999999987299</c:v>
                </c:pt>
                <c:pt idx="6365">
                  <c:v>4000.00000000311</c:v>
                </c:pt>
                <c:pt idx="6366">
                  <c:v>3999.99999999278</c:v>
                </c:pt>
                <c:pt idx="6367">
                  <c:v>3999.9999999983702</c:v>
                </c:pt>
                <c:pt idx="6368">
                  <c:v>4000.0000000042901</c:v>
                </c:pt>
                <c:pt idx="6369">
                  <c:v>4000.00000001423</c:v>
                </c:pt>
                <c:pt idx="6370">
                  <c:v>3999.99999998879</c:v>
                </c:pt>
                <c:pt idx="6371">
                  <c:v>3999.9999999942102</c:v>
                </c:pt>
                <c:pt idx="6372">
                  <c:v>4000.0000000026798</c:v>
                </c:pt>
                <c:pt idx="6373">
                  <c:v>3999.9999999957199</c:v>
                </c:pt>
                <c:pt idx="6374">
                  <c:v>3999.9999999931601</c:v>
                </c:pt>
                <c:pt idx="6375">
                  <c:v>4000.0000000126201</c:v>
                </c:pt>
                <c:pt idx="6376">
                  <c:v>3999.9999999921802</c:v>
                </c:pt>
                <c:pt idx="6377">
                  <c:v>4000.0000000049799</c:v>
                </c:pt>
                <c:pt idx="6378">
                  <c:v>3999.9999999986098</c:v>
                </c:pt>
                <c:pt idx="6379">
                  <c:v>4000.0000000002801</c:v>
                </c:pt>
                <c:pt idx="6380">
                  <c:v>3999.99999999997</c:v>
                </c:pt>
                <c:pt idx="6381">
                  <c:v>4000.00000001529</c:v>
                </c:pt>
                <c:pt idx="6382">
                  <c:v>3999.9999999933798</c:v>
                </c:pt>
                <c:pt idx="6383">
                  <c:v>3999.9999999833499</c:v>
                </c:pt>
                <c:pt idx="6384">
                  <c:v>4000.00000000512</c:v>
                </c:pt>
                <c:pt idx="6385">
                  <c:v>4000.00000000925</c:v>
                </c:pt>
                <c:pt idx="6386">
                  <c:v>3999.9999999941201</c:v>
                </c:pt>
                <c:pt idx="6387">
                  <c:v>3999.9999999983102</c:v>
                </c:pt>
                <c:pt idx="6388">
                  <c:v>4000.0000000043101</c:v>
                </c:pt>
                <c:pt idx="6389">
                  <c:v>3999.9999999947399</c:v>
                </c:pt>
                <c:pt idx="6390">
                  <c:v>4000.0000000075602</c:v>
                </c:pt>
                <c:pt idx="6391">
                  <c:v>3999.99999998565</c:v>
                </c:pt>
                <c:pt idx="6392">
                  <c:v>4000.0000000099599</c:v>
                </c:pt>
                <c:pt idx="6393">
                  <c:v>3999.9999999971101</c:v>
                </c:pt>
                <c:pt idx="6394">
                  <c:v>4000.0000000070199</c:v>
                </c:pt>
                <c:pt idx="6395">
                  <c:v>4000.0000000047598</c:v>
                </c:pt>
                <c:pt idx="6396">
                  <c:v>3999.9999999894399</c:v>
                </c:pt>
                <c:pt idx="6397">
                  <c:v>4000.0000000043201</c:v>
                </c:pt>
                <c:pt idx="6398">
                  <c:v>4000.0000000029099</c:v>
                </c:pt>
                <c:pt idx="6399">
                  <c:v>4000.00000000007</c:v>
                </c:pt>
                <c:pt idx="6400">
                  <c:v>3999.9999999963702</c:v>
                </c:pt>
                <c:pt idx="6401">
                  <c:v>3999.9999999940701</c:v>
                </c:pt>
                <c:pt idx="6402">
                  <c:v>3999.99999999904</c:v>
                </c:pt>
                <c:pt idx="6403">
                  <c:v>4000.0000000046498</c:v>
                </c:pt>
                <c:pt idx="6404">
                  <c:v>4000.0000000001701</c:v>
                </c:pt>
                <c:pt idx="6405">
                  <c:v>4000.0000000055302</c:v>
                </c:pt>
                <c:pt idx="6406">
                  <c:v>3999.9999999946299</c:v>
                </c:pt>
                <c:pt idx="6407">
                  <c:v>4000.00000001629</c:v>
                </c:pt>
                <c:pt idx="6408">
                  <c:v>3999.99999998567</c:v>
                </c:pt>
                <c:pt idx="6409">
                  <c:v>4000.0000000025202</c:v>
                </c:pt>
                <c:pt idx="6410">
                  <c:v>3999.9999999976098</c:v>
                </c:pt>
                <c:pt idx="6411">
                  <c:v>3999.9999999952902</c:v>
                </c:pt>
                <c:pt idx="6412">
                  <c:v>4000.00000000106</c:v>
                </c:pt>
                <c:pt idx="6413">
                  <c:v>4000.0000000035402</c:v>
                </c:pt>
                <c:pt idx="6414">
                  <c:v>4000.00000001019</c:v>
                </c:pt>
                <c:pt idx="6415">
                  <c:v>3999.9999999921802</c:v>
                </c:pt>
                <c:pt idx="6416">
                  <c:v>3999.9999999872798</c:v>
                </c:pt>
                <c:pt idx="6417">
                  <c:v>4000.00000000506</c:v>
                </c:pt>
                <c:pt idx="6418">
                  <c:v>4000.0000000054902</c:v>
                </c:pt>
                <c:pt idx="6419">
                  <c:v>3999.9999999966599</c:v>
                </c:pt>
                <c:pt idx="6420">
                  <c:v>4000.0000000016698</c:v>
                </c:pt>
                <c:pt idx="6421">
                  <c:v>3999.99999999684</c:v>
                </c:pt>
                <c:pt idx="6422">
                  <c:v>3999.9999999961101</c:v>
                </c:pt>
                <c:pt idx="6423">
                  <c:v>4000.0000000169198</c:v>
                </c:pt>
                <c:pt idx="6424">
                  <c:v>3999.9999999929801</c:v>
                </c:pt>
                <c:pt idx="6425">
                  <c:v>3999.9999999863999</c:v>
                </c:pt>
                <c:pt idx="6426">
                  <c:v>4000.0000000128098</c:v>
                </c:pt>
                <c:pt idx="6427">
                  <c:v>3999.9999999951901</c:v>
                </c:pt>
                <c:pt idx="6428">
                  <c:v>3999.9999999997199</c:v>
                </c:pt>
                <c:pt idx="6429">
                  <c:v>4000.00000000724</c:v>
                </c:pt>
                <c:pt idx="6430">
                  <c:v>3999.9999999851502</c:v>
                </c:pt>
                <c:pt idx="6431">
                  <c:v>4000.00000000507</c:v>
                </c:pt>
                <c:pt idx="6432">
                  <c:v>4000.00000001539</c:v>
                </c:pt>
                <c:pt idx="6433">
                  <c:v>3999.99999999178</c:v>
                </c:pt>
                <c:pt idx="6434">
                  <c:v>3999.9999999967699</c:v>
                </c:pt>
                <c:pt idx="6435">
                  <c:v>3999.9999999996598</c:v>
                </c:pt>
                <c:pt idx="6436">
                  <c:v>4000.0000000202399</c:v>
                </c:pt>
                <c:pt idx="6437">
                  <c:v>3999.9999999873498</c:v>
                </c:pt>
                <c:pt idx="6438">
                  <c:v>4000.0000000011601</c:v>
                </c:pt>
                <c:pt idx="6439">
                  <c:v>3999.9999999920001</c:v>
                </c:pt>
                <c:pt idx="6440">
                  <c:v>3999.99999999378</c:v>
                </c:pt>
                <c:pt idx="6441">
                  <c:v>3999.9999999975598</c:v>
                </c:pt>
                <c:pt idx="6442">
                  <c:v>4000.00000001439</c:v>
                </c:pt>
                <c:pt idx="6443">
                  <c:v>4000.00000000501</c:v>
                </c:pt>
                <c:pt idx="6444">
                  <c:v>3999.9999999995498</c:v>
                </c:pt>
                <c:pt idx="6445">
                  <c:v>4000.0000000035202</c:v>
                </c:pt>
                <c:pt idx="6446">
                  <c:v>3999.99999999069</c:v>
                </c:pt>
                <c:pt idx="6447">
                  <c:v>3999.9999999766301</c:v>
                </c:pt>
                <c:pt idx="6448">
                  <c:v>4000.0000000241198</c:v>
                </c:pt>
                <c:pt idx="6449">
                  <c:v>3999.9999999912402</c:v>
                </c:pt>
                <c:pt idx="6450">
                  <c:v>4000.0000000117602</c:v>
                </c:pt>
                <c:pt idx="6451">
                  <c:v>3999.9999999964998</c:v>
                </c:pt>
                <c:pt idx="6452">
                  <c:v>3999.9999999951401</c:v>
                </c:pt>
                <c:pt idx="6453">
                  <c:v>4000.0000000028399</c:v>
                </c:pt>
                <c:pt idx="6454">
                  <c:v>4000.0000000062601</c:v>
                </c:pt>
                <c:pt idx="6455">
                  <c:v>3999.99999998866</c:v>
                </c:pt>
                <c:pt idx="6456">
                  <c:v>4000.0000000037298</c:v>
                </c:pt>
                <c:pt idx="6457">
                  <c:v>4000.0000000085902</c:v>
                </c:pt>
                <c:pt idx="6458">
                  <c:v>3999.9999999808401</c:v>
                </c:pt>
                <c:pt idx="6459">
                  <c:v>4000.00000001033</c:v>
                </c:pt>
                <c:pt idx="6460">
                  <c:v>4000.0000000067398</c:v>
                </c:pt>
                <c:pt idx="6461">
                  <c:v>3999.9999999884899</c:v>
                </c:pt>
                <c:pt idx="6462">
                  <c:v>4000.00000001137</c:v>
                </c:pt>
                <c:pt idx="6463">
                  <c:v>3999.9999999923298</c:v>
                </c:pt>
                <c:pt idx="6464">
                  <c:v>4000.0000000026298</c:v>
                </c:pt>
                <c:pt idx="6465">
                  <c:v>3999.9999999953902</c:v>
                </c:pt>
                <c:pt idx="6466">
                  <c:v>4000.0000000069099</c:v>
                </c:pt>
                <c:pt idx="6467">
                  <c:v>3999.9999999964102</c:v>
                </c:pt>
                <c:pt idx="6468">
                  <c:v>3999.99999999798</c:v>
                </c:pt>
                <c:pt idx="6469">
                  <c:v>3999.99999999378</c:v>
                </c:pt>
                <c:pt idx="6470">
                  <c:v>4000.0000000056798</c:v>
                </c:pt>
                <c:pt idx="6471">
                  <c:v>3999.9999999971801</c:v>
                </c:pt>
                <c:pt idx="6472">
                  <c:v>4000.00000000812</c:v>
                </c:pt>
                <c:pt idx="6473">
                  <c:v>3999.9999999988499</c:v>
                </c:pt>
                <c:pt idx="6474">
                  <c:v>4000.0000000035102</c:v>
                </c:pt>
                <c:pt idx="6475">
                  <c:v>3999.9999999964598</c:v>
                </c:pt>
                <c:pt idx="6476">
                  <c:v>3999.99999998974</c:v>
                </c:pt>
                <c:pt idx="6477">
                  <c:v>4000.0000000089299</c:v>
                </c:pt>
                <c:pt idx="6478">
                  <c:v>3999.99999999284</c:v>
                </c:pt>
                <c:pt idx="6479">
                  <c:v>4000.00000000915</c:v>
                </c:pt>
                <c:pt idx="6480">
                  <c:v>3999.9999999926799</c:v>
                </c:pt>
                <c:pt idx="6481">
                  <c:v>3999.99999998461</c:v>
                </c:pt>
                <c:pt idx="6482">
                  <c:v>4000.0000000170298</c:v>
                </c:pt>
                <c:pt idx="6483">
                  <c:v>4000.0000000029399</c:v>
                </c:pt>
                <c:pt idx="6484">
                  <c:v>3999.9999999976599</c:v>
                </c:pt>
                <c:pt idx="6485">
                  <c:v>3999.9999999981101</c:v>
                </c:pt>
                <c:pt idx="6486">
                  <c:v>4000.00000001024</c:v>
                </c:pt>
                <c:pt idx="6487">
                  <c:v>4000.0000000057298</c:v>
                </c:pt>
                <c:pt idx="6488">
                  <c:v>3999.9999999915199</c:v>
                </c:pt>
                <c:pt idx="6489">
                  <c:v>4000.0000000065302</c:v>
                </c:pt>
                <c:pt idx="6490">
                  <c:v>3999.9999999922702</c:v>
                </c:pt>
                <c:pt idx="6491">
                  <c:v>4000.0000000006698</c:v>
                </c:pt>
                <c:pt idx="6492">
                  <c:v>4000.00000000316</c:v>
                </c:pt>
                <c:pt idx="6493">
                  <c:v>3999.9999999839602</c:v>
                </c:pt>
                <c:pt idx="6494">
                  <c:v>4000.0000000167502</c:v>
                </c:pt>
                <c:pt idx="6495">
                  <c:v>3999.9999999919901</c:v>
                </c:pt>
                <c:pt idx="6496">
                  <c:v>3999.9999999995498</c:v>
                </c:pt>
                <c:pt idx="6497">
                  <c:v>3999.9999999926099</c:v>
                </c:pt>
                <c:pt idx="6498">
                  <c:v>4000.0000000158502</c:v>
                </c:pt>
                <c:pt idx="6499">
                  <c:v>3999.9999999998099</c:v>
                </c:pt>
                <c:pt idx="6500">
                  <c:v>4000.00000000412</c:v>
                </c:pt>
                <c:pt idx="6501">
                  <c:v>3999.9999999782399</c:v>
                </c:pt>
                <c:pt idx="6502">
                  <c:v>4000.0000000258801</c:v>
                </c:pt>
                <c:pt idx="6503">
                  <c:v>3999.99999998361</c:v>
                </c:pt>
                <c:pt idx="6504">
                  <c:v>3999.9999999991601</c:v>
                </c:pt>
                <c:pt idx="6505">
                  <c:v>4000.0000000094201</c:v>
                </c:pt>
                <c:pt idx="6506">
                  <c:v>3999.9999999983602</c:v>
                </c:pt>
                <c:pt idx="6507">
                  <c:v>3999.9999999944198</c:v>
                </c:pt>
                <c:pt idx="6508">
                  <c:v>3999.9999999997199</c:v>
                </c:pt>
                <c:pt idx="6509">
                  <c:v>4000.0000000045502</c:v>
                </c:pt>
                <c:pt idx="6510">
                  <c:v>3999.9999999901202</c:v>
                </c:pt>
                <c:pt idx="6511">
                  <c:v>4000.00000000201</c:v>
                </c:pt>
                <c:pt idx="6512">
                  <c:v>4000.0000000192699</c:v>
                </c:pt>
                <c:pt idx="6513">
                  <c:v>3999.9999999869301</c:v>
                </c:pt>
                <c:pt idx="6514">
                  <c:v>3999.9999999922802</c:v>
                </c:pt>
                <c:pt idx="6515">
                  <c:v>4000.0000000067498</c:v>
                </c:pt>
                <c:pt idx="6516">
                  <c:v>3999.9999999973002</c:v>
                </c:pt>
                <c:pt idx="6517">
                  <c:v>3999.9999999903398</c:v>
                </c:pt>
                <c:pt idx="6518">
                  <c:v>4000.0000000260802</c:v>
                </c:pt>
                <c:pt idx="6519">
                  <c:v>3999.99999999082</c:v>
                </c:pt>
                <c:pt idx="6520">
                  <c:v>4000.00000000011</c:v>
                </c:pt>
                <c:pt idx="6521">
                  <c:v>3999.9999999942102</c:v>
                </c:pt>
                <c:pt idx="6522">
                  <c:v>4000.0000000056898</c:v>
                </c:pt>
                <c:pt idx="6523">
                  <c:v>3999.99999999377</c:v>
                </c:pt>
                <c:pt idx="6524">
                  <c:v>4000.0000000073901</c:v>
                </c:pt>
                <c:pt idx="6525">
                  <c:v>3999.9999999952702</c:v>
                </c:pt>
                <c:pt idx="6526">
                  <c:v>3999.9999999987699</c:v>
                </c:pt>
                <c:pt idx="6527">
                  <c:v>3999.9999999966399</c:v>
                </c:pt>
                <c:pt idx="6528">
                  <c:v>3999.9999999974798</c:v>
                </c:pt>
                <c:pt idx="6529">
                  <c:v>4000.00000001434</c:v>
                </c:pt>
                <c:pt idx="6530">
                  <c:v>3999.9999999965698</c:v>
                </c:pt>
                <c:pt idx="6531">
                  <c:v>3999.99999998467</c:v>
                </c:pt>
                <c:pt idx="6532">
                  <c:v>4000.0000000069899</c:v>
                </c:pt>
                <c:pt idx="6533">
                  <c:v>4000.0000000063401</c:v>
                </c:pt>
                <c:pt idx="6534">
                  <c:v>4000.0000000011501</c:v>
                </c:pt>
                <c:pt idx="6535">
                  <c:v>3999.9999999941101</c:v>
                </c:pt>
                <c:pt idx="6536">
                  <c:v>4000.00000000109</c:v>
                </c:pt>
                <c:pt idx="6537">
                  <c:v>4000.0000000118998</c:v>
                </c:pt>
                <c:pt idx="6538">
                  <c:v>3999.9999999934598</c:v>
                </c:pt>
                <c:pt idx="6539">
                  <c:v>3999.99999998667</c:v>
                </c:pt>
                <c:pt idx="6540">
                  <c:v>4000.0000000168202</c:v>
                </c:pt>
                <c:pt idx="6541">
                  <c:v>3999.9999999776201</c:v>
                </c:pt>
                <c:pt idx="6542">
                  <c:v>4000.0000000087498</c:v>
                </c:pt>
                <c:pt idx="6543">
                  <c:v>3999.99999999899</c:v>
                </c:pt>
                <c:pt idx="6544">
                  <c:v>4000.00000001014</c:v>
                </c:pt>
                <c:pt idx="6545">
                  <c:v>3999.99999998461</c:v>
                </c:pt>
                <c:pt idx="6546">
                  <c:v>3999.9999999981201</c:v>
                </c:pt>
                <c:pt idx="6547">
                  <c:v>4000.0000000119799</c:v>
                </c:pt>
                <c:pt idx="6548">
                  <c:v>3999.99999999996</c:v>
                </c:pt>
                <c:pt idx="6549">
                  <c:v>4000.0000000002301</c:v>
                </c:pt>
                <c:pt idx="6550">
                  <c:v>3999.9999999998299</c:v>
                </c:pt>
                <c:pt idx="6551">
                  <c:v>3999.9999999972702</c:v>
                </c:pt>
                <c:pt idx="6552">
                  <c:v>4000.0000000088598</c:v>
                </c:pt>
                <c:pt idx="6553">
                  <c:v>3999.99999999598</c:v>
                </c:pt>
                <c:pt idx="6554">
                  <c:v>3999.99999999791</c:v>
                </c:pt>
                <c:pt idx="6555">
                  <c:v>3999.9999999984502</c:v>
                </c:pt>
                <c:pt idx="6556">
                  <c:v>3999.9999999966299</c:v>
                </c:pt>
                <c:pt idx="6557">
                  <c:v>4000.0000000076202</c:v>
                </c:pt>
                <c:pt idx="6558">
                  <c:v>3999.99999997957</c:v>
                </c:pt>
                <c:pt idx="6559">
                  <c:v>4000.0000000146201</c:v>
                </c:pt>
                <c:pt idx="6560">
                  <c:v>3999.9999999940801</c:v>
                </c:pt>
                <c:pt idx="6561">
                  <c:v>4000.0000000086202</c:v>
                </c:pt>
                <c:pt idx="6562">
                  <c:v>4000.0000000058799</c:v>
                </c:pt>
                <c:pt idx="6563">
                  <c:v>3999.9999999868101</c:v>
                </c:pt>
                <c:pt idx="6564">
                  <c:v>4000.0000000139598</c:v>
                </c:pt>
                <c:pt idx="6565">
                  <c:v>4000.0000000006999</c:v>
                </c:pt>
                <c:pt idx="6566">
                  <c:v>4000.0000000038399</c:v>
                </c:pt>
                <c:pt idx="6567">
                  <c:v>3999.99999998878</c:v>
                </c:pt>
                <c:pt idx="6568">
                  <c:v>3999.99999998782</c:v>
                </c:pt>
                <c:pt idx="6569">
                  <c:v>4000.00000000623</c:v>
                </c:pt>
                <c:pt idx="6570">
                  <c:v>4000.0000000150799</c:v>
                </c:pt>
                <c:pt idx="6571">
                  <c:v>3999.9999999881802</c:v>
                </c:pt>
                <c:pt idx="6572">
                  <c:v>4000.0000000069299</c:v>
                </c:pt>
                <c:pt idx="6573">
                  <c:v>3999.9999999967999</c:v>
                </c:pt>
                <c:pt idx="6574">
                  <c:v>4000.0000000005698</c:v>
                </c:pt>
                <c:pt idx="6575">
                  <c:v>3999.9999999964102</c:v>
                </c:pt>
                <c:pt idx="6576">
                  <c:v>3999.9999999987399</c:v>
                </c:pt>
                <c:pt idx="6577">
                  <c:v>4000.00000001328</c:v>
                </c:pt>
                <c:pt idx="6578">
                  <c:v>3999.9999999923598</c:v>
                </c:pt>
                <c:pt idx="6579">
                  <c:v>3999.9999999881902</c:v>
                </c:pt>
                <c:pt idx="6580">
                  <c:v>4000.0000000177201</c:v>
                </c:pt>
                <c:pt idx="6581">
                  <c:v>3999.9999999985198</c:v>
                </c:pt>
                <c:pt idx="6582">
                  <c:v>3999.9999999909101</c:v>
                </c:pt>
                <c:pt idx="6583">
                  <c:v>3999.9999999915999</c:v>
                </c:pt>
                <c:pt idx="6584">
                  <c:v>4000.0000000116202</c:v>
                </c:pt>
                <c:pt idx="6585">
                  <c:v>3999.9999999991001</c:v>
                </c:pt>
                <c:pt idx="6586">
                  <c:v>4000.0000000157802</c:v>
                </c:pt>
                <c:pt idx="6587">
                  <c:v>3999.9999999771198</c:v>
                </c:pt>
                <c:pt idx="6588">
                  <c:v>4000.0000000150599</c:v>
                </c:pt>
                <c:pt idx="6589">
                  <c:v>3999.9999999912902</c:v>
                </c:pt>
                <c:pt idx="6590">
                  <c:v>4000.00000000307</c:v>
                </c:pt>
                <c:pt idx="6591">
                  <c:v>3999.9999999995598</c:v>
                </c:pt>
                <c:pt idx="6592">
                  <c:v>4000.0000000005198</c:v>
                </c:pt>
                <c:pt idx="6593">
                  <c:v>4000.0000000057498</c:v>
                </c:pt>
                <c:pt idx="6594">
                  <c:v>4000.00000001225</c:v>
                </c:pt>
                <c:pt idx="6595">
                  <c:v>3999.9999999892898</c:v>
                </c:pt>
                <c:pt idx="6596">
                  <c:v>3999.99999999888</c:v>
                </c:pt>
                <c:pt idx="6597">
                  <c:v>3999.99999999187</c:v>
                </c:pt>
                <c:pt idx="6598">
                  <c:v>4000.00000001229</c:v>
                </c:pt>
                <c:pt idx="6599">
                  <c:v>3999.9999999863599</c:v>
                </c:pt>
                <c:pt idx="6600">
                  <c:v>3999.9999999994302</c:v>
                </c:pt>
                <c:pt idx="6601">
                  <c:v>4000.0000000114201</c:v>
                </c:pt>
                <c:pt idx="6602">
                  <c:v>3999.9999999881102</c:v>
                </c:pt>
                <c:pt idx="6603">
                  <c:v>4000.00000000004</c:v>
                </c:pt>
                <c:pt idx="6604">
                  <c:v>4000.0000000052</c:v>
                </c:pt>
                <c:pt idx="6605">
                  <c:v>4000.0000000003201</c:v>
                </c:pt>
                <c:pt idx="6606">
                  <c:v>4000.00000001021</c:v>
                </c:pt>
                <c:pt idx="6607">
                  <c:v>3999.99999999601</c:v>
                </c:pt>
                <c:pt idx="6608">
                  <c:v>3999.9999999991101</c:v>
                </c:pt>
                <c:pt idx="6609">
                  <c:v>3999.9999999976199</c:v>
                </c:pt>
                <c:pt idx="6610">
                  <c:v>4000.0000000052701</c:v>
                </c:pt>
                <c:pt idx="6611">
                  <c:v>3999.99999998782</c:v>
                </c:pt>
                <c:pt idx="6612">
                  <c:v>4000.0000000146701</c:v>
                </c:pt>
                <c:pt idx="6613">
                  <c:v>3999.9999999967399</c:v>
                </c:pt>
                <c:pt idx="6614">
                  <c:v>3999.99999998663</c:v>
                </c:pt>
                <c:pt idx="6615">
                  <c:v>3999.9999999976799</c:v>
                </c:pt>
                <c:pt idx="6616">
                  <c:v>4000.0000000221298</c:v>
                </c:pt>
                <c:pt idx="6617">
                  <c:v>3999.9999999861798</c:v>
                </c:pt>
                <c:pt idx="6618">
                  <c:v>4000.0000000058699</c:v>
                </c:pt>
                <c:pt idx="6619">
                  <c:v>4000.0000000029199</c:v>
                </c:pt>
                <c:pt idx="6620">
                  <c:v>4000.0000000002301</c:v>
                </c:pt>
                <c:pt idx="6621">
                  <c:v>3999.9999999803899</c:v>
                </c:pt>
                <c:pt idx="6622">
                  <c:v>4000.0000000186501</c:v>
                </c:pt>
                <c:pt idx="6623">
                  <c:v>3999.9999999940801</c:v>
                </c:pt>
                <c:pt idx="6624">
                  <c:v>3999.99999999694</c:v>
                </c:pt>
                <c:pt idx="6625">
                  <c:v>4000.0000000013802</c:v>
                </c:pt>
                <c:pt idx="6626">
                  <c:v>3999.9999999902898</c:v>
                </c:pt>
                <c:pt idx="6627">
                  <c:v>4000.0000000002401</c:v>
                </c:pt>
                <c:pt idx="6628">
                  <c:v>4000.0000000165801</c:v>
                </c:pt>
                <c:pt idx="6629">
                  <c:v>3999.9999999849501</c:v>
                </c:pt>
                <c:pt idx="6630">
                  <c:v>4000.0000000152199</c:v>
                </c:pt>
                <c:pt idx="6631">
                  <c:v>3999.99999998773</c:v>
                </c:pt>
                <c:pt idx="6632">
                  <c:v>4000.00000000313</c:v>
                </c:pt>
                <c:pt idx="6633">
                  <c:v>3999.99999999493</c:v>
                </c:pt>
                <c:pt idx="6634">
                  <c:v>4000.00000000727</c:v>
                </c:pt>
                <c:pt idx="6635">
                  <c:v>4000.0000000090399</c:v>
                </c:pt>
                <c:pt idx="6636">
                  <c:v>3999.9999999844999</c:v>
                </c:pt>
                <c:pt idx="6637">
                  <c:v>4000.00000002044</c:v>
                </c:pt>
                <c:pt idx="6638">
                  <c:v>3999.9999999803699</c:v>
                </c:pt>
                <c:pt idx="6639">
                  <c:v>4000.0000000046998</c:v>
                </c:pt>
                <c:pt idx="6640">
                  <c:v>3999.99999999993</c:v>
                </c:pt>
                <c:pt idx="6641">
                  <c:v>4000.0000000049099</c:v>
                </c:pt>
                <c:pt idx="6642">
                  <c:v>3999.9999999976999</c:v>
                </c:pt>
                <c:pt idx="6643">
                  <c:v>3999.9999999970901</c:v>
                </c:pt>
                <c:pt idx="6644">
                  <c:v>4000.00000000513</c:v>
                </c:pt>
                <c:pt idx="6645">
                  <c:v>3999.9999999910001</c:v>
                </c:pt>
                <c:pt idx="6646">
                  <c:v>3999.9999999955398</c:v>
                </c:pt>
                <c:pt idx="6647">
                  <c:v>3999.9999999995598</c:v>
                </c:pt>
                <c:pt idx="6648">
                  <c:v>4000.0000000044802</c:v>
                </c:pt>
                <c:pt idx="6649">
                  <c:v>4000.00000000503</c:v>
                </c:pt>
                <c:pt idx="6650">
                  <c:v>3999.9999999870201</c:v>
                </c:pt>
                <c:pt idx="6651">
                  <c:v>4000.0000000098698</c:v>
                </c:pt>
                <c:pt idx="6652">
                  <c:v>4000.0000000151199</c:v>
                </c:pt>
                <c:pt idx="6653">
                  <c:v>3999.9999999923002</c:v>
                </c:pt>
                <c:pt idx="6654">
                  <c:v>3999.9999999929601</c:v>
                </c:pt>
                <c:pt idx="6655">
                  <c:v>3999.99999999392</c:v>
                </c:pt>
                <c:pt idx="6656">
                  <c:v>4000.0000000272998</c:v>
                </c:pt>
                <c:pt idx="6657">
                  <c:v>3999.9999999828001</c:v>
                </c:pt>
                <c:pt idx="6658">
                  <c:v>3999.9999999916299</c:v>
                </c:pt>
                <c:pt idx="6659">
                  <c:v>4000.0000000001</c:v>
                </c:pt>
                <c:pt idx="6660">
                  <c:v>4000.00000000616</c:v>
                </c:pt>
                <c:pt idx="6661">
                  <c:v>4000.0000000046498</c:v>
                </c:pt>
                <c:pt idx="6662">
                  <c:v>4000.0000000016698</c:v>
                </c:pt>
                <c:pt idx="6663">
                  <c:v>3999.9999999925999</c:v>
                </c:pt>
                <c:pt idx="6664">
                  <c:v>4000.0000000044902</c:v>
                </c:pt>
                <c:pt idx="6665">
                  <c:v>3999.9999999892998</c:v>
                </c:pt>
                <c:pt idx="6666">
                  <c:v>4000.0000000139798</c:v>
                </c:pt>
                <c:pt idx="6667">
                  <c:v>3999.9999999984898</c:v>
                </c:pt>
                <c:pt idx="6668">
                  <c:v>3999.9999999879601</c:v>
                </c:pt>
                <c:pt idx="6669">
                  <c:v>4000.0000000066002</c:v>
                </c:pt>
                <c:pt idx="6670">
                  <c:v>3999.9999999842998</c:v>
                </c:pt>
                <c:pt idx="6671">
                  <c:v>4000.0000000253999</c:v>
                </c:pt>
                <c:pt idx="6672">
                  <c:v>3999.99999998873</c:v>
                </c:pt>
                <c:pt idx="6673">
                  <c:v>3999.9999999931701</c:v>
                </c:pt>
                <c:pt idx="6674">
                  <c:v>4000.00000001335</c:v>
                </c:pt>
                <c:pt idx="6675">
                  <c:v>3999.9999999953702</c:v>
                </c:pt>
                <c:pt idx="6676">
                  <c:v>3999.9999999884999</c:v>
                </c:pt>
                <c:pt idx="6677">
                  <c:v>4000.0000000085802</c:v>
                </c:pt>
                <c:pt idx="6678">
                  <c:v>4000.0000000016798</c:v>
                </c:pt>
                <c:pt idx="6679">
                  <c:v>4000.00000000613</c:v>
                </c:pt>
                <c:pt idx="6680">
                  <c:v>3999.9999999892598</c:v>
                </c:pt>
                <c:pt idx="6681">
                  <c:v>4000.0000000027799</c:v>
                </c:pt>
                <c:pt idx="6682">
                  <c:v>4000.00000000932</c:v>
                </c:pt>
                <c:pt idx="6683">
                  <c:v>3999.9999999862398</c:v>
                </c:pt>
                <c:pt idx="6684">
                  <c:v>4000.00000001025</c:v>
                </c:pt>
                <c:pt idx="6685">
                  <c:v>3999.9999999909201</c:v>
                </c:pt>
                <c:pt idx="6686">
                  <c:v>4000.0000000118398</c:v>
                </c:pt>
                <c:pt idx="6687">
                  <c:v>3999.9999999883398</c:v>
                </c:pt>
                <c:pt idx="6688">
                  <c:v>4000.0000000034502</c:v>
                </c:pt>
                <c:pt idx="6689">
                  <c:v>4000.0000000014402</c:v>
                </c:pt>
                <c:pt idx="6690">
                  <c:v>3999.9999999953602</c:v>
                </c:pt>
                <c:pt idx="6691">
                  <c:v>3999.9999999988299</c:v>
                </c:pt>
                <c:pt idx="6692">
                  <c:v>4000.0000000130399</c:v>
                </c:pt>
                <c:pt idx="6693">
                  <c:v>3999.9999999964198</c:v>
                </c:pt>
                <c:pt idx="6694">
                  <c:v>4000.0000000080099</c:v>
                </c:pt>
                <c:pt idx="6695">
                  <c:v>3999.9999999782399</c:v>
                </c:pt>
                <c:pt idx="6696">
                  <c:v>4000.0000000109799</c:v>
                </c:pt>
                <c:pt idx="6697">
                  <c:v>3999.99999999688</c:v>
                </c:pt>
                <c:pt idx="6698">
                  <c:v>4000.0000000028899</c:v>
                </c:pt>
                <c:pt idx="6699">
                  <c:v>3999.9999999912202</c:v>
                </c:pt>
                <c:pt idx="6700">
                  <c:v>3999.9999999946099</c:v>
                </c:pt>
                <c:pt idx="6701">
                  <c:v>4000.00000002044</c:v>
                </c:pt>
                <c:pt idx="6702">
                  <c:v>3999.9999999791798</c:v>
                </c:pt>
                <c:pt idx="6703">
                  <c:v>4000.0000000288701</c:v>
                </c:pt>
                <c:pt idx="6704">
                  <c:v>3999.9999999818401</c:v>
                </c:pt>
                <c:pt idx="6705">
                  <c:v>4000.0000000016298</c:v>
                </c:pt>
                <c:pt idx="6706">
                  <c:v>3999.99999998867</c:v>
                </c:pt>
                <c:pt idx="6707">
                  <c:v>4000.0000000169198</c:v>
                </c:pt>
                <c:pt idx="6708">
                  <c:v>4000.0000000115801</c:v>
                </c:pt>
                <c:pt idx="6709">
                  <c:v>3999.9999999880001</c:v>
                </c:pt>
                <c:pt idx="6710">
                  <c:v>3999.9999999984202</c:v>
                </c:pt>
                <c:pt idx="6711">
                  <c:v>3999.9999999986599</c:v>
                </c:pt>
                <c:pt idx="6712">
                  <c:v>4000.0000000131299</c:v>
                </c:pt>
                <c:pt idx="6713">
                  <c:v>3999.99999998562</c:v>
                </c:pt>
                <c:pt idx="6714">
                  <c:v>3999.9999999930101</c:v>
                </c:pt>
                <c:pt idx="6715">
                  <c:v>4000.0000000124101</c:v>
                </c:pt>
                <c:pt idx="6716">
                  <c:v>3999.9999999944498</c:v>
                </c:pt>
                <c:pt idx="6717">
                  <c:v>3999.9999999975698</c:v>
                </c:pt>
                <c:pt idx="6718">
                  <c:v>4000.00000001224</c:v>
                </c:pt>
                <c:pt idx="6719">
                  <c:v>3999.99999999287</c:v>
                </c:pt>
                <c:pt idx="6720">
                  <c:v>3999.9999999912602</c:v>
                </c:pt>
                <c:pt idx="6721">
                  <c:v>3999.99999999907</c:v>
                </c:pt>
                <c:pt idx="6722">
                  <c:v>4000.0000000064001</c:v>
                </c:pt>
                <c:pt idx="6723">
                  <c:v>3999.99999998365</c:v>
                </c:pt>
                <c:pt idx="6724">
                  <c:v>4000.0000000191699</c:v>
                </c:pt>
                <c:pt idx="6725">
                  <c:v>3999.9999999882698</c:v>
                </c:pt>
                <c:pt idx="6726">
                  <c:v>4000.0000000085902</c:v>
                </c:pt>
                <c:pt idx="6727">
                  <c:v>4000.00000001016</c:v>
                </c:pt>
                <c:pt idx="6728">
                  <c:v>3999.9999999946099</c:v>
                </c:pt>
                <c:pt idx="6729">
                  <c:v>4000.0000000028499</c:v>
                </c:pt>
                <c:pt idx="6730">
                  <c:v>3999.9999999896199</c:v>
                </c:pt>
                <c:pt idx="6731">
                  <c:v>4000.0000000116202</c:v>
                </c:pt>
                <c:pt idx="6732">
                  <c:v>3999.9999999904799</c:v>
                </c:pt>
                <c:pt idx="6733">
                  <c:v>4000.00000000202</c:v>
                </c:pt>
                <c:pt idx="6734">
                  <c:v>4000.00000002047</c:v>
                </c:pt>
                <c:pt idx="6735">
                  <c:v>3999.9999999762499</c:v>
                </c:pt>
                <c:pt idx="6736">
                  <c:v>4000.0000000025302</c:v>
                </c:pt>
                <c:pt idx="6737">
                  <c:v>3999.9999999895399</c:v>
                </c:pt>
                <c:pt idx="6738">
                  <c:v>4000.0000000199998</c:v>
                </c:pt>
                <c:pt idx="6739">
                  <c:v>3999.9999999940701</c:v>
                </c:pt>
                <c:pt idx="6740">
                  <c:v>3999.9999999830102</c:v>
                </c:pt>
                <c:pt idx="6741">
                  <c:v>4000.0000000110199</c:v>
                </c:pt>
                <c:pt idx="6742">
                  <c:v>4000.00000000104</c:v>
                </c:pt>
                <c:pt idx="6743">
                  <c:v>4000.0000000027399</c:v>
                </c:pt>
                <c:pt idx="6744">
                  <c:v>4000.0000000005398</c:v>
                </c:pt>
                <c:pt idx="6745">
                  <c:v>4000.0000000187301</c:v>
                </c:pt>
                <c:pt idx="6746">
                  <c:v>3999.9999999833499</c:v>
                </c:pt>
                <c:pt idx="6747">
                  <c:v>3999.9999999966999</c:v>
                </c:pt>
                <c:pt idx="6748">
                  <c:v>4000.0000000038999</c:v>
                </c:pt>
                <c:pt idx="6749">
                  <c:v>3999.9999999899901</c:v>
                </c:pt>
                <c:pt idx="6750">
                  <c:v>4000.00000000608</c:v>
                </c:pt>
                <c:pt idx="6751">
                  <c:v>4000.00000000409</c:v>
                </c:pt>
                <c:pt idx="6752">
                  <c:v>3999.9999999966499</c:v>
                </c:pt>
                <c:pt idx="6753">
                  <c:v>4000.0000000048599</c:v>
                </c:pt>
                <c:pt idx="6754">
                  <c:v>4000.0000000007699</c:v>
                </c:pt>
                <c:pt idx="6755">
                  <c:v>4000.00000000916</c:v>
                </c:pt>
                <c:pt idx="6756">
                  <c:v>3999.9999999695501</c:v>
                </c:pt>
                <c:pt idx="6757">
                  <c:v>4000.0000000055302</c:v>
                </c:pt>
                <c:pt idx="6758">
                  <c:v>4000.00000002467</c:v>
                </c:pt>
                <c:pt idx="6759">
                  <c:v>3999.9999999834999</c:v>
                </c:pt>
                <c:pt idx="6760">
                  <c:v>4000.0000000057998</c:v>
                </c:pt>
                <c:pt idx="6761">
                  <c:v>3999.9999999916899</c:v>
                </c:pt>
                <c:pt idx="6762">
                  <c:v>4000.0000000089499</c:v>
                </c:pt>
                <c:pt idx="6763">
                  <c:v>3999.9999999885399</c:v>
                </c:pt>
                <c:pt idx="6764">
                  <c:v>4000.0000000073101</c:v>
                </c:pt>
                <c:pt idx="6765">
                  <c:v>3999.9999999999</c:v>
                </c:pt>
                <c:pt idx="6766">
                  <c:v>4000.0000000002301</c:v>
                </c:pt>
                <c:pt idx="6767">
                  <c:v>4000.00000000216</c:v>
                </c:pt>
                <c:pt idx="6768">
                  <c:v>3999.9999999820102</c:v>
                </c:pt>
                <c:pt idx="6769">
                  <c:v>4000.0000000119699</c:v>
                </c:pt>
                <c:pt idx="6770">
                  <c:v>3999.9999999932002</c:v>
                </c:pt>
                <c:pt idx="6771">
                  <c:v>4000.00000001935</c:v>
                </c:pt>
                <c:pt idx="6772">
                  <c:v>3999.9999999803799</c:v>
                </c:pt>
                <c:pt idx="6773">
                  <c:v>4000.0000000044602</c:v>
                </c:pt>
                <c:pt idx="6774">
                  <c:v>4000.0000000227201</c:v>
                </c:pt>
                <c:pt idx="6775">
                  <c:v>3999.9999999850102</c:v>
                </c:pt>
                <c:pt idx="6776">
                  <c:v>3999.99999999998</c:v>
                </c:pt>
                <c:pt idx="6777">
                  <c:v>3999.9999999881102</c:v>
                </c:pt>
                <c:pt idx="6778">
                  <c:v>4000.0000000107698</c:v>
                </c:pt>
                <c:pt idx="6779">
                  <c:v>3999.9999999991501</c:v>
                </c:pt>
                <c:pt idx="6780">
                  <c:v>4000.00000000513</c:v>
                </c:pt>
                <c:pt idx="6781">
                  <c:v>4000.0000000024002</c:v>
                </c:pt>
                <c:pt idx="6782">
                  <c:v>3999.9999999769602</c:v>
                </c:pt>
                <c:pt idx="6783">
                  <c:v>4000.0000000217901</c:v>
                </c:pt>
                <c:pt idx="6784">
                  <c:v>3999.99999999493</c:v>
                </c:pt>
                <c:pt idx="6785">
                  <c:v>3999.9999999996699</c:v>
                </c:pt>
                <c:pt idx="6786">
                  <c:v>3999.9999999944898</c:v>
                </c:pt>
                <c:pt idx="6787">
                  <c:v>4000.0000000049399</c:v>
                </c:pt>
                <c:pt idx="6788">
                  <c:v>4000.0000000127902</c:v>
                </c:pt>
                <c:pt idx="6789">
                  <c:v>3999.9999999803199</c:v>
                </c:pt>
                <c:pt idx="6790">
                  <c:v>4000.0000000088999</c:v>
                </c:pt>
                <c:pt idx="6791">
                  <c:v>4000.0000000018199</c:v>
                </c:pt>
                <c:pt idx="6792">
                  <c:v>3999.9999999875799</c:v>
                </c:pt>
                <c:pt idx="6793">
                  <c:v>4000.00000000409</c:v>
                </c:pt>
                <c:pt idx="6794">
                  <c:v>4000.0000000013601</c:v>
                </c:pt>
                <c:pt idx="6795">
                  <c:v>3999.99999999493</c:v>
                </c:pt>
                <c:pt idx="6796">
                  <c:v>4000.0000000167802</c:v>
                </c:pt>
                <c:pt idx="6797">
                  <c:v>3999.9999999799702</c:v>
                </c:pt>
                <c:pt idx="6798">
                  <c:v>4000.0000000105101</c:v>
                </c:pt>
                <c:pt idx="6799">
                  <c:v>3999.9999999939801</c:v>
                </c:pt>
                <c:pt idx="6800">
                  <c:v>3999.9999999953702</c:v>
                </c:pt>
                <c:pt idx="6801">
                  <c:v>4000.0000000046298</c:v>
                </c:pt>
                <c:pt idx="6802">
                  <c:v>3999.9999999950301</c:v>
                </c:pt>
                <c:pt idx="6803">
                  <c:v>4000.00000000825</c:v>
                </c:pt>
                <c:pt idx="6804">
                  <c:v>3999.9999999900201</c:v>
                </c:pt>
                <c:pt idx="6805">
                  <c:v>4000.00000001425</c:v>
                </c:pt>
                <c:pt idx="6806">
                  <c:v>3999.99999999701</c:v>
                </c:pt>
                <c:pt idx="6807">
                  <c:v>4000.00000000815</c:v>
                </c:pt>
                <c:pt idx="6808">
                  <c:v>4000.0000000024702</c:v>
                </c:pt>
                <c:pt idx="6809">
                  <c:v>3999.99999998565</c:v>
                </c:pt>
                <c:pt idx="6810">
                  <c:v>4000.0000000218502</c:v>
                </c:pt>
                <c:pt idx="6811">
                  <c:v>3999.999999996</c:v>
                </c:pt>
                <c:pt idx="6812">
                  <c:v>3999.9999999791798</c:v>
                </c:pt>
                <c:pt idx="6813">
                  <c:v>4000.0000000104101</c:v>
                </c:pt>
                <c:pt idx="6814">
                  <c:v>3999.9999999903098</c:v>
                </c:pt>
                <c:pt idx="6815">
                  <c:v>4000.00000001737</c:v>
                </c:pt>
                <c:pt idx="6816">
                  <c:v>3999.9999999860502</c:v>
                </c:pt>
                <c:pt idx="6817">
                  <c:v>3999.9999999987299</c:v>
                </c:pt>
                <c:pt idx="6818">
                  <c:v>4000.0000000095501</c:v>
                </c:pt>
                <c:pt idx="6819">
                  <c:v>3999.9999999829502</c:v>
                </c:pt>
                <c:pt idx="6820">
                  <c:v>4000.0000000206601</c:v>
                </c:pt>
                <c:pt idx="6821">
                  <c:v>4000.0000000077698</c:v>
                </c:pt>
                <c:pt idx="6822">
                  <c:v>3999.9999999849001</c:v>
                </c:pt>
                <c:pt idx="6823">
                  <c:v>4000.0000000058299</c:v>
                </c:pt>
                <c:pt idx="6824">
                  <c:v>3999.9999999985398</c:v>
                </c:pt>
                <c:pt idx="6825">
                  <c:v>3999.9999999920701</c:v>
                </c:pt>
                <c:pt idx="6826">
                  <c:v>4000.0000000035998</c:v>
                </c:pt>
                <c:pt idx="6827">
                  <c:v>3999.9999999899901</c:v>
                </c:pt>
                <c:pt idx="6828">
                  <c:v>4000.0000000028099</c:v>
                </c:pt>
                <c:pt idx="6829">
                  <c:v>4000.0000000035302</c:v>
                </c:pt>
                <c:pt idx="6830">
                  <c:v>4000.0000000181699</c:v>
                </c:pt>
                <c:pt idx="6831">
                  <c:v>3999.9999999881002</c:v>
                </c:pt>
                <c:pt idx="6832">
                  <c:v>3999.9999999871402</c:v>
                </c:pt>
                <c:pt idx="6833">
                  <c:v>4000.0000000135101</c:v>
                </c:pt>
                <c:pt idx="6834">
                  <c:v>4000.0000000007899</c:v>
                </c:pt>
                <c:pt idx="6835">
                  <c:v>3999.9999999961501</c:v>
                </c:pt>
                <c:pt idx="6836">
                  <c:v>3999.9999999977799</c:v>
                </c:pt>
                <c:pt idx="6837">
                  <c:v>4000.0000000089099</c:v>
                </c:pt>
                <c:pt idx="6838">
                  <c:v>3999.9999999956999</c:v>
                </c:pt>
                <c:pt idx="6839">
                  <c:v>3999.9999999960201</c:v>
                </c:pt>
                <c:pt idx="6840">
                  <c:v>3999.99999999075</c:v>
                </c:pt>
                <c:pt idx="6841">
                  <c:v>3999.9999999971901</c:v>
                </c:pt>
                <c:pt idx="6842">
                  <c:v>4000.00000000916</c:v>
                </c:pt>
                <c:pt idx="6843">
                  <c:v>4000.00000000924</c:v>
                </c:pt>
                <c:pt idx="6844">
                  <c:v>3999.9999999946499</c:v>
                </c:pt>
                <c:pt idx="6845">
                  <c:v>3999.9999999922202</c:v>
                </c:pt>
                <c:pt idx="6846">
                  <c:v>4000.0000000105601</c:v>
                </c:pt>
                <c:pt idx="6847">
                  <c:v>3999.9999999966899</c:v>
                </c:pt>
                <c:pt idx="6848">
                  <c:v>3999.9999999996198</c:v>
                </c:pt>
                <c:pt idx="6849">
                  <c:v>3999.9999999980701</c:v>
                </c:pt>
                <c:pt idx="6850">
                  <c:v>4000.00000000096</c:v>
                </c:pt>
                <c:pt idx="6851">
                  <c:v>3999.99999999584</c:v>
                </c:pt>
                <c:pt idx="6852">
                  <c:v>4000.0000000227001</c:v>
                </c:pt>
                <c:pt idx="6853">
                  <c:v>3999.9999999862798</c:v>
                </c:pt>
                <c:pt idx="6854">
                  <c:v>4000.00000000922</c:v>
                </c:pt>
                <c:pt idx="6855">
                  <c:v>3999.9999999878</c:v>
                </c:pt>
                <c:pt idx="6856">
                  <c:v>4000.0000000025898</c:v>
                </c:pt>
                <c:pt idx="6857">
                  <c:v>3999.9999999985498</c:v>
                </c:pt>
                <c:pt idx="6858">
                  <c:v>4000.0000000037498</c:v>
                </c:pt>
                <c:pt idx="6859">
                  <c:v>3999.9999999964498</c:v>
                </c:pt>
                <c:pt idx="6860">
                  <c:v>3999.9999999862698</c:v>
                </c:pt>
                <c:pt idx="6861">
                  <c:v>4000.0000000176201</c:v>
                </c:pt>
                <c:pt idx="6862">
                  <c:v>3999.9999999952001</c:v>
                </c:pt>
                <c:pt idx="6863">
                  <c:v>4000.0000000064601</c:v>
                </c:pt>
                <c:pt idx="6864">
                  <c:v>3999.99999999596</c:v>
                </c:pt>
                <c:pt idx="6865">
                  <c:v>4000.0000000013201</c:v>
                </c:pt>
                <c:pt idx="6866">
                  <c:v>3999.9999999994002</c:v>
                </c:pt>
                <c:pt idx="6867">
                  <c:v>3999.99999999694</c:v>
                </c:pt>
                <c:pt idx="6868">
                  <c:v>4000.0000000123</c:v>
                </c:pt>
                <c:pt idx="6869">
                  <c:v>3999.9999999994302</c:v>
                </c:pt>
                <c:pt idx="6870">
                  <c:v>3999.9999999901502</c:v>
                </c:pt>
                <c:pt idx="6871">
                  <c:v>4000.0000000070399</c:v>
                </c:pt>
                <c:pt idx="6872">
                  <c:v>3999.9999999858501</c:v>
                </c:pt>
                <c:pt idx="6873">
                  <c:v>4000.0000000074201</c:v>
                </c:pt>
                <c:pt idx="6874">
                  <c:v>4000.0000000085302</c:v>
                </c:pt>
                <c:pt idx="6875">
                  <c:v>3999.9999999886099</c:v>
                </c:pt>
                <c:pt idx="6876">
                  <c:v>3999.9999999952001</c:v>
                </c:pt>
                <c:pt idx="6877">
                  <c:v>4000.0000000106102</c:v>
                </c:pt>
                <c:pt idx="6878">
                  <c:v>3999.9999999811598</c:v>
                </c:pt>
                <c:pt idx="6879">
                  <c:v>4000.0000000162399</c:v>
                </c:pt>
                <c:pt idx="6880">
                  <c:v>3999.9999999914598</c:v>
                </c:pt>
                <c:pt idx="6881">
                  <c:v>3999.9999999985798</c:v>
                </c:pt>
                <c:pt idx="6882">
                  <c:v>4000.0000000151099</c:v>
                </c:pt>
                <c:pt idx="6883">
                  <c:v>3999.9999999909001</c:v>
                </c:pt>
                <c:pt idx="6884">
                  <c:v>3999.9999999922902</c:v>
                </c:pt>
                <c:pt idx="6885">
                  <c:v>4000.0000000066798</c:v>
                </c:pt>
                <c:pt idx="6886">
                  <c:v>4000.0000000048199</c:v>
                </c:pt>
                <c:pt idx="6887">
                  <c:v>3999.99999999585</c:v>
                </c:pt>
                <c:pt idx="6888">
                  <c:v>4000.0000000007499</c:v>
                </c:pt>
                <c:pt idx="6889">
                  <c:v>4000.0000000098398</c:v>
                </c:pt>
                <c:pt idx="6890">
                  <c:v>3999.9999999861998</c:v>
                </c:pt>
                <c:pt idx="6891">
                  <c:v>4000.0000000042601</c:v>
                </c:pt>
                <c:pt idx="6892">
                  <c:v>4000.0000000114401</c:v>
                </c:pt>
                <c:pt idx="6893">
                  <c:v>3999.9999999940201</c:v>
                </c:pt>
                <c:pt idx="6894">
                  <c:v>3999.9999999940001</c:v>
                </c:pt>
                <c:pt idx="6895">
                  <c:v>4000.0000000101099</c:v>
                </c:pt>
                <c:pt idx="6896">
                  <c:v>3999.99999997852</c:v>
                </c:pt>
                <c:pt idx="6897">
                  <c:v>4000.0000000187601</c:v>
                </c:pt>
                <c:pt idx="6898">
                  <c:v>3999.9999999812599</c:v>
                </c:pt>
                <c:pt idx="6899">
                  <c:v>4000.00000000502</c:v>
                </c:pt>
                <c:pt idx="6900">
                  <c:v>3999.9999999992101</c:v>
                </c:pt>
                <c:pt idx="6901">
                  <c:v>4000.0000000036498</c:v>
                </c:pt>
                <c:pt idx="6902">
                  <c:v>4000.0000000047999</c:v>
                </c:pt>
                <c:pt idx="6903">
                  <c:v>3999.9999999988099</c:v>
                </c:pt>
                <c:pt idx="6904">
                  <c:v>3999.9999999961901</c:v>
                </c:pt>
                <c:pt idx="6905">
                  <c:v>4000.0000000042401</c:v>
                </c:pt>
                <c:pt idx="6906">
                  <c:v>3999.99999999089</c:v>
                </c:pt>
                <c:pt idx="6907">
                  <c:v>4000.00000000517</c:v>
                </c:pt>
                <c:pt idx="6908">
                  <c:v>3999.99999999291</c:v>
                </c:pt>
                <c:pt idx="6909">
                  <c:v>4000.00000000914</c:v>
                </c:pt>
                <c:pt idx="6910">
                  <c:v>4000.00000000199</c:v>
                </c:pt>
                <c:pt idx="6911">
                  <c:v>4000.0000000056598</c:v>
                </c:pt>
                <c:pt idx="6912">
                  <c:v>3999.9999999894999</c:v>
                </c:pt>
                <c:pt idx="6913">
                  <c:v>4000.0000000059799</c:v>
                </c:pt>
                <c:pt idx="6914">
                  <c:v>3999.99999999385</c:v>
                </c:pt>
                <c:pt idx="6915">
                  <c:v>4000.0000000170198</c:v>
                </c:pt>
                <c:pt idx="6916">
                  <c:v>3999.9999999855299</c:v>
                </c:pt>
                <c:pt idx="6917">
                  <c:v>3999.9999999991501</c:v>
                </c:pt>
                <c:pt idx="6918">
                  <c:v>4000.0000000087998</c:v>
                </c:pt>
                <c:pt idx="6919">
                  <c:v>3999.99999999595</c:v>
                </c:pt>
                <c:pt idx="6920">
                  <c:v>4000.0000000007799</c:v>
                </c:pt>
                <c:pt idx="6921">
                  <c:v>3999.9999999950301</c:v>
                </c:pt>
                <c:pt idx="6922">
                  <c:v>4000.00000000197</c:v>
                </c:pt>
                <c:pt idx="6923">
                  <c:v>4000.0000000074401</c:v>
                </c:pt>
                <c:pt idx="6924">
                  <c:v>4000.0000000004102</c:v>
                </c:pt>
                <c:pt idx="6925">
                  <c:v>4000.0000000007999</c:v>
                </c:pt>
                <c:pt idx="6926">
                  <c:v>3999.9999999950101</c:v>
                </c:pt>
                <c:pt idx="6927">
                  <c:v>4000.0000000135701</c:v>
                </c:pt>
                <c:pt idx="6928">
                  <c:v>3999.9999999885899</c:v>
                </c:pt>
                <c:pt idx="6929">
                  <c:v>3999.9999999984402</c:v>
                </c:pt>
                <c:pt idx="6930">
                  <c:v>4000.00000000711</c:v>
                </c:pt>
                <c:pt idx="6931">
                  <c:v>3999.9999999884699</c:v>
                </c:pt>
                <c:pt idx="6932">
                  <c:v>4000.0000000023801</c:v>
                </c:pt>
                <c:pt idx="6933">
                  <c:v>4000.0000000057798</c:v>
                </c:pt>
                <c:pt idx="6934">
                  <c:v>3999.9999999894799</c:v>
                </c:pt>
                <c:pt idx="6935">
                  <c:v>3999.99999999479</c:v>
                </c:pt>
                <c:pt idx="6936">
                  <c:v>4000.0000000095802</c:v>
                </c:pt>
                <c:pt idx="6937">
                  <c:v>3999.9999999998799</c:v>
                </c:pt>
                <c:pt idx="6938">
                  <c:v>4000.0000000038699</c:v>
                </c:pt>
                <c:pt idx="6939">
                  <c:v>4000.0000000008099</c:v>
                </c:pt>
                <c:pt idx="6940">
                  <c:v>4000.0000000007299</c:v>
                </c:pt>
                <c:pt idx="6941">
                  <c:v>3999.9999999900601</c:v>
                </c:pt>
                <c:pt idx="6942">
                  <c:v>4000.00000001222</c:v>
                </c:pt>
                <c:pt idx="6943">
                  <c:v>3999.9999999687898</c:v>
                </c:pt>
                <c:pt idx="6944">
                  <c:v>4000.0000000191699</c:v>
                </c:pt>
                <c:pt idx="6945">
                  <c:v>4000.0000000172899</c:v>
                </c:pt>
                <c:pt idx="6946">
                  <c:v>3999.9999999874599</c:v>
                </c:pt>
                <c:pt idx="6947">
                  <c:v>3999.9999999996398</c:v>
                </c:pt>
                <c:pt idx="6948">
                  <c:v>3999.9999999880602</c:v>
                </c:pt>
                <c:pt idx="6949">
                  <c:v>4000.00000001427</c:v>
                </c:pt>
                <c:pt idx="6950">
                  <c:v>4000.0000000068299</c:v>
                </c:pt>
                <c:pt idx="6951">
                  <c:v>3999.9999999863899</c:v>
                </c:pt>
                <c:pt idx="6952">
                  <c:v>4000.0000000063401</c:v>
                </c:pt>
                <c:pt idx="6953">
                  <c:v>3999.9999999956499</c:v>
                </c:pt>
                <c:pt idx="6954">
                  <c:v>4000.00000001744</c:v>
                </c:pt>
                <c:pt idx="6955">
                  <c:v>3999.9999999984202</c:v>
                </c:pt>
                <c:pt idx="6956">
                  <c:v>3999.99999998257</c:v>
                </c:pt>
                <c:pt idx="6957">
                  <c:v>3999.9999999995598</c:v>
                </c:pt>
                <c:pt idx="6958">
                  <c:v>4000.0000000088698</c:v>
                </c:pt>
                <c:pt idx="6959">
                  <c:v>3999.9999999882102</c:v>
                </c:pt>
                <c:pt idx="6960">
                  <c:v>3999.9999999950901</c:v>
                </c:pt>
                <c:pt idx="6961">
                  <c:v>4000.00000001021</c:v>
                </c:pt>
                <c:pt idx="6962">
                  <c:v>4000.0000000027899</c:v>
                </c:pt>
                <c:pt idx="6963">
                  <c:v>3999.9999999961001</c:v>
                </c:pt>
                <c:pt idx="6964">
                  <c:v>4000.0000000011401</c:v>
                </c:pt>
                <c:pt idx="6965">
                  <c:v>4000.0000000155301</c:v>
                </c:pt>
                <c:pt idx="6966">
                  <c:v>3999.9999999768002</c:v>
                </c:pt>
                <c:pt idx="6967">
                  <c:v>4000.0000000047798</c:v>
                </c:pt>
                <c:pt idx="6968">
                  <c:v>3999.9999999957799</c:v>
                </c:pt>
                <c:pt idx="6969">
                  <c:v>4000.0000000100099</c:v>
                </c:pt>
                <c:pt idx="6970">
                  <c:v>4000.0000000006398</c:v>
                </c:pt>
                <c:pt idx="6971">
                  <c:v>4000.00000001646</c:v>
                </c:pt>
                <c:pt idx="6972">
                  <c:v>3999.99999998055</c:v>
                </c:pt>
                <c:pt idx="6973">
                  <c:v>3999.9999999976399</c:v>
                </c:pt>
                <c:pt idx="6974">
                  <c:v>3999.9999999986599</c:v>
                </c:pt>
                <c:pt idx="6975">
                  <c:v>3999.9999999976299</c:v>
                </c:pt>
                <c:pt idx="6976">
                  <c:v>4000.0000000159798</c:v>
                </c:pt>
                <c:pt idx="6977">
                  <c:v>4000.0000000053001</c:v>
                </c:pt>
                <c:pt idx="6978">
                  <c:v>3999.99999998158</c:v>
                </c:pt>
                <c:pt idx="6979">
                  <c:v>4000.0000000026398</c:v>
                </c:pt>
                <c:pt idx="6980">
                  <c:v>3999.9999999994702</c:v>
                </c:pt>
                <c:pt idx="6981">
                  <c:v>4000.00000001635</c:v>
                </c:pt>
                <c:pt idx="6982">
                  <c:v>3999.99999998566</c:v>
                </c:pt>
                <c:pt idx="6983">
                  <c:v>3999.99999999074</c:v>
                </c:pt>
                <c:pt idx="6984">
                  <c:v>4000.0000000074801</c:v>
                </c:pt>
                <c:pt idx="6985">
                  <c:v>4000.0000000086602</c:v>
                </c:pt>
                <c:pt idx="6986">
                  <c:v>3999.9999999940601</c:v>
                </c:pt>
                <c:pt idx="6987">
                  <c:v>3999.99999999191</c:v>
                </c:pt>
                <c:pt idx="6988">
                  <c:v>3999.9999999984798</c:v>
                </c:pt>
                <c:pt idx="6989">
                  <c:v>4000.00000000824</c:v>
                </c:pt>
                <c:pt idx="6990">
                  <c:v>3999.9999999872498</c:v>
                </c:pt>
                <c:pt idx="6991">
                  <c:v>4000.0000000167802</c:v>
                </c:pt>
                <c:pt idx="6992">
                  <c:v>4000.0000000056202</c:v>
                </c:pt>
                <c:pt idx="6993">
                  <c:v>4000.00000000002</c:v>
                </c:pt>
                <c:pt idx="6994">
                  <c:v>3999.9999999883198</c:v>
                </c:pt>
                <c:pt idx="6995">
                  <c:v>4000.0000000009099</c:v>
                </c:pt>
                <c:pt idx="6996">
                  <c:v>3999.99999999698</c:v>
                </c:pt>
                <c:pt idx="6997">
                  <c:v>4000.0000000108798</c:v>
                </c:pt>
                <c:pt idx="6998">
                  <c:v>3999.9999999964298</c:v>
                </c:pt>
                <c:pt idx="6999">
                  <c:v>3999.9999999955498</c:v>
                </c:pt>
                <c:pt idx="7000">
                  <c:v>4000.0000000034602</c:v>
                </c:pt>
                <c:pt idx="7001">
                  <c:v>3999.9999999886199</c:v>
                </c:pt>
                <c:pt idx="7002">
                  <c:v>4000.0000000167202</c:v>
                </c:pt>
                <c:pt idx="7003">
                  <c:v>3999.99999998662</c:v>
                </c:pt>
                <c:pt idx="7004">
                  <c:v>3999.9999999966599</c:v>
                </c:pt>
                <c:pt idx="7005">
                  <c:v>4000.0000000043701</c:v>
                </c:pt>
                <c:pt idx="7006">
                  <c:v>3999.99999999588</c:v>
                </c:pt>
                <c:pt idx="7007">
                  <c:v>4000.0000000065602</c:v>
                </c:pt>
                <c:pt idx="7008">
                  <c:v>3999.9999999950301</c:v>
                </c:pt>
                <c:pt idx="7009">
                  <c:v>4000.0000000153</c:v>
                </c:pt>
                <c:pt idx="7010">
                  <c:v>3999.9999999983802</c:v>
                </c:pt>
                <c:pt idx="7011">
                  <c:v>3999.9999999976098</c:v>
                </c:pt>
                <c:pt idx="7012">
                  <c:v>4000.0000000119899</c:v>
                </c:pt>
                <c:pt idx="7013">
                  <c:v>3999.99999999496</c:v>
                </c:pt>
                <c:pt idx="7014">
                  <c:v>3999.9999999972301</c:v>
                </c:pt>
                <c:pt idx="7015">
                  <c:v>3999.9999999778001</c:v>
                </c:pt>
                <c:pt idx="7016">
                  <c:v>4000.0000000144801</c:v>
                </c:pt>
                <c:pt idx="7017">
                  <c:v>3999.99999997958</c:v>
                </c:pt>
                <c:pt idx="7018">
                  <c:v>4000.0000000381201</c:v>
                </c:pt>
                <c:pt idx="7019">
                  <c:v>3999.9999999823099</c:v>
                </c:pt>
                <c:pt idx="7020">
                  <c:v>3999.99999999686</c:v>
                </c:pt>
                <c:pt idx="7021">
                  <c:v>3999.9999999978099</c:v>
                </c:pt>
                <c:pt idx="7022">
                  <c:v>4000.0000000075702</c:v>
                </c:pt>
                <c:pt idx="7023">
                  <c:v>4000.0000000023701</c:v>
                </c:pt>
                <c:pt idx="7024">
                  <c:v>4000.0000000156801</c:v>
                </c:pt>
                <c:pt idx="7025">
                  <c:v>3999.9999999763299</c:v>
                </c:pt>
                <c:pt idx="7026">
                  <c:v>4000.0000000140699</c:v>
                </c:pt>
                <c:pt idx="7027">
                  <c:v>3999.9999999839802</c:v>
                </c:pt>
                <c:pt idx="7028">
                  <c:v>4000.00000001427</c:v>
                </c:pt>
                <c:pt idx="7029">
                  <c:v>3999.9999999859501</c:v>
                </c:pt>
                <c:pt idx="7030">
                  <c:v>4000.00000001023</c:v>
                </c:pt>
                <c:pt idx="7031">
                  <c:v>3999.9999999913498</c:v>
                </c:pt>
                <c:pt idx="7032">
                  <c:v>4000.0000000001</c:v>
                </c:pt>
                <c:pt idx="7033">
                  <c:v>4000.0000000045902</c:v>
                </c:pt>
                <c:pt idx="7034">
                  <c:v>3999.9999999815</c:v>
                </c:pt>
                <c:pt idx="7035">
                  <c:v>4000.0000000280402</c:v>
                </c:pt>
                <c:pt idx="7036">
                  <c:v>4000.0000000025302</c:v>
                </c:pt>
                <c:pt idx="7037">
                  <c:v>3999.99999998146</c:v>
                </c:pt>
                <c:pt idx="7038">
                  <c:v>4000.0000000027298</c:v>
                </c:pt>
                <c:pt idx="7039">
                  <c:v>4000.0000000054602</c:v>
                </c:pt>
                <c:pt idx="7040">
                  <c:v>4000.0000000116002</c:v>
                </c:pt>
                <c:pt idx="7041">
                  <c:v>3999.9999999875499</c:v>
                </c:pt>
                <c:pt idx="7042">
                  <c:v>3999.99999998659</c:v>
                </c:pt>
                <c:pt idx="7043">
                  <c:v>4000.0000000136101</c:v>
                </c:pt>
                <c:pt idx="7044">
                  <c:v>3999.9999999982601</c:v>
                </c:pt>
                <c:pt idx="7045">
                  <c:v>3999.9999999942502</c:v>
                </c:pt>
                <c:pt idx="7046">
                  <c:v>3999.9999999990901</c:v>
                </c:pt>
                <c:pt idx="7047">
                  <c:v>4000.00000000093</c:v>
                </c:pt>
                <c:pt idx="7048">
                  <c:v>4000.00000000196</c:v>
                </c:pt>
                <c:pt idx="7049">
                  <c:v>4000.0000000122</c:v>
                </c:pt>
                <c:pt idx="7050">
                  <c:v>4000.0000000046898</c:v>
                </c:pt>
                <c:pt idx="7051">
                  <c:v>3999.9999999960301</c:v>
                </c:pt>
                <c:pt idx="7052">
                  <c:v>3999.9999999698898</c:v>
                </c:pt>
                <c:pt idx="7053">
                  <c:v>4000.0000000251098</c:v>
                </c:pt>
                <c:pt idx="7054">
                  <c:v>4000.0000000076102</c:v>
                </c:pt>
                <c:pt idx="7055">
                  <c:v>3999.9999999977099</c:v>
                </c:pt>
                <c:pt idx="7056">
                  <c:v>3999.9999999950501</c:v>
                </c:pt>
                <c:pt idx="7057">
                  <c:v>3999.99999999601</c:v>
                </c:pt>
                <c:pt idx="7058">
                  <c:v>4000.00000000607</c:v>
                </c:pt>
                <c:pt idx="7059">
                  <c:v>3999.9999999934898</c:v>
                </c:pt>
                <c:pt idx="7060">
                  <c:v>4000.0000000145001</c:v>
                </c:pt>
                <c:pt idx="7061">
                  <c:v>3999.99999997651</c:v>
                </c:pt>
                <c:pt idx="7062">
                  <c:v>4000.0000000087398</c:v>
                </c:pt>
                <c:pt idx="7063">
                  <c:v>3999.9999999931601</c:v>
                </c:pt>
                <c:pt idx="7064">
                  <c:v>4000.0000000068899</c:v>
                </c:pt>
                <c:pt idx="7065">
                  <c:v>4000.0000000105501</c:v>
                </c:pt>
                <c:pt idx="7066">
                  <c:v>3999.9999999956999</c:v>
                </c:pt>
                <c:pt idx="7067">
                  <c:v>4000.0000000037699</c:v>
                </c:pt>
                <c:pt idx="7068">
                  <c:v>3999.9999999819001</c:v>
                </c:pt>
                <c:pt idx="7069">
                  <c:v>4000.0000000038799</c:v>
                </c:pt>
                <c:pt idx="7070">
                  <c:v>4000.0000000134801</c:v>
                </c:pt>
                <c:pt idx="7071">
                  <c:v>3999.9999999883098</c:v>
                </c:pt>
                <c:pt idx="7072">
                  <c:v>4000.00000000108</c:v>
                </c:pt>
                <c:pt idx="7073">
                  <c:v>4000.0000000049599</c:v>
                </c:pt>
                <c:pt idx="7074">
                  <c:v>3999.9999999933998</c:v>
                </c:pt>
                <c:pt idx="7075">
                  <c:v>4000.00000000104</c:v>
                </c:pt>
                <c:pt idx="7076">
                  <c:v>4000.00000001132</c:v>
                </c:pt>
                <c:pt idx="7077">
                  <c:v>4000.0000000022201</c:v>
                </c:pt>
                <c:pt idx="7078">
                  <c:v>3999.9999999905199</c:v>
                </c:pt>
                <c:pt idx="7079">
                  <c:v>3999.9999999883398</c:v>
                </c:pt>
                <c:pt idx="7080">
                  <c:v>4000.0000000031901</c:v>
                </c:pt>
                <c:pt idx="7081">
                  <c:v>4000.0000000079399</c:v>
                </c:pt>
                <c:pt idx="7082">
                  <c:v>3999.9999999888901</c:v>
                </c:pt>
                <c:pt idx="7083">
                  <c:v>4000.0000000190198</c:v>
                </c:pt>
                <c:pt idx="7084">
                  <c:v>3999.99999997445</c:v>
                </c:pt>
                <c:pt idx="7085">
                  <c:v>4000.0000000146001</c:v>
                </c:pt>
                <c:pt idx="7086">
                  <c:v>4000.0000000026098</c:v>
                </c:pt>
                <c:pt idx="7087">
                  <c:v>3999.9999999993602</c:v>
                </c:pt>
                <c:pt idx="7088">
                  <c:v>3999.9999999843599</c:v>
                </c:pt>
                <c:pt idx="7089">
                  <c:v>4000.0000000124401</c:v>
                </c:pt>
                <c:pt idx="7090">
                  <c:v>4000.0000000069299</c:v>
                </c:pt>
                <c:pt idx="7091">
                  <c:v>3999.9999999820302</c:v>
                </c:pt>
                <c:pt idx="7092">
                  <c:v>4000.0000000195701</c:v>
                </c:pt>
                <c:pt idx="7093">
                  <c:v>3999.9999999892798</c:v>
                </c:pt>
                <c:pt idx="7094">
                  <c:v>4000.0000000043701</c:v>
                </c:pt>
                <c:pt idx="7095">
                  <c:v>3999.9999999873598</c:v>
                </c:pt>
                <c:pt idx="7096">
                  <c:v>4000.0000000144901</c:v>
                </c:pt>
                <c:pt idx="7097">
                  <c:v>4000.0000000024502</c:v>
                </c:pt>
                <c:pt idx="7098">
                  <c:v>3999.99999999989</c:v>
                </c:pt>
                <c:pt idx="7099">
                  <c:v>4000.00000000297</c:v>
                </c:pt>
                <c:pt idx="7100">
                  <c:v>3999.9999999997899</c:v>
                </c:pt>
                <c:pt idx="7101">
                  <c:v>4000.0000000043801</c:v>
                </c:pt>
                <c:pt idx="7102">
                  <c:v>3999.9999999878701</c:v>
                </c:pt>
                <c:pt idx="7103">
                  <c:v>4000.0000000127702</c:v>
                </c:pt>
                <c:pt idx="7104">
                  <c:v>3999.9999999817001</c:v>
                </c:pt>
                <c:pt idx="7105">
                  <c:v>4000.0000000185701</c:v>
                </c:pt>
                <c:pt idx="7106">
                  <c:v>3999.9999999881202</c:v>
                </c:pt>
                <c:pt idx="7107">
                  <c:v>3999.99999999492</c:v>
                </c:pt>
                <c:pt idx="7108">
                  <c:v>4000.00000001546</c:v>
                </c:pt>
                <c:pt idx="7109">
                  <c:v>3999.9999999889801</c:v>
                </c:pt>
                <c:pt idx="7110">
                  <c:v>3999.9999999859901</c:v>
                </c:pt>
                <c:pt idx="7111">
                  <c:v>4000.0000000003902</c:v>
                </c:pt>
                <c:pt idx="7112">
                  <c:v>4000.00000001749</c:v>
                </c:pt>
                <c:pt idx="7113">
                  <c:v>4000.0000000098398</c:v>
                </c:pt>
                <c:pt idx="7114">
                  <c:v>3999.9999999904799</c:v>
                </c:pt>
                <c:pt idx="7115">
                  <c:v>4000.00000000813</c:v>
                </c:pt>
                <c:pt idx="7116">
                  <c:v>3999.9999999952702</c:v>
                </c:pt>
                <c:pt idx="7117">
                  <c:v>4000.0000000052601</c:v>
                </c:pt>
                <c:pt idx="7118">
                  <c:v>3999.9999999946499</c:v>
                </c:pt>
                <c:pt idx="7119">
                  <c:v>3999.99999998262</c:v>
                </c:pt>
                <c:pt idx="7120">
                  <c:v>4000.0000000110999</c:v>
                </c:pt>
                <c:pt idx="7121">
                  <c:v>4000.0000000066302</c:v>
                </c:pt>
                <c:pt idx="7122">
                  <c:v>3999.99999999498</c:v>
                </c:pt>
                <c:pt idx="7123">
                  <c:v>3999.9999999963502</c:v>
                </c:pt>
                <c:pt idx="7124">
                  <c:v>3999.99999999685</c:v>
                </c:pt>
                <c:pt idx="7125">
                  <c:v>4000.00000001833</c:v>
                </c:pt>
                <c:pt idx="7126">
                  <c:v>4000.0000000004902</c:v>
                </c:pt>
                <c:pt idx="7127">
                  <c:v>3999.9999999828701</c:v>
                </c:pt>
                <c:pt idx="7128">
                  <c:v>4000.00000000416</c:v>
                </c:pt>
                <c:pt idx="7129">
                  <c:v>3999.99999998264</c:v>
                </c:pt>
                <c:pt idx="7130">
                  <c:v>4000.0000000167101</c:v>
                </c:pt>
                <c:pt idx="7131">
                  <c:v>3999.9999999977299</c:v>
                </c:pt>
                <c:pt idx="7132">
                  <c:v>3999.9999999929601</c:v>
                </c:pt>
                <c:pt idx="7133">
                  <c:v>4000.00000001854</c:v>
                </c:pt>
                <c:pt idx="7134">
                  <c:v>4000.0000000024402</c:v>
                </c:pt>
                <c:pt idx="7135">
                  <c:v>3999.99999999899</c:v>
                </c:pt>
                <c:pt idx="7136">
                  <c:v>3999.9999999809302</c:v>
                </c:pt>
                <c:pt idx="7137">
                  <c:v>4000.0000000116902</c:v>
                </c:pt>
                <c:pt idx="7138">
                  <c:v>3999.9999999940401</c:v>
                </c:pt>
                <c:pt idx="7139">
                  <c:v>4000.0000000115501</c:v>
                </c:pt>
                <c:pt idx="7140">
                  <c:v>3999.9999999874699</c:v>
                </c:pt>
                <c:pt idx="7141">
                  <c:v>3999.9999999992101</c:v>
                </c:pt>
                <c:pt idx="7142">
                  <c:v>4000.0000000113801</c:v>
                </c:pt>
                <c:pt idx="7143">
                  <c:v>3999.9999999891002</c:v>
                </c:pt>
                <c:pt idx="7144">
                  <c:v>3999.99999999795</c:v>
                </c:pt>
                <c:pt idx="7145">
                  <c:v>4000.0000000067798</c:v>
                </c:pt>
                <c:pt idx="7146">
                  <c:v>4000.0000000058399</c:v>
                </c:pt>
                <c:pt idx="7147">
                  <c:v>3999.9999999909401</c:v>
                </c:pt>
                <c:pt idx="7148">
                  <c:v>3999.99999999497</c:v>
                </c:pt>
                <c:pt idx="7149">
                  <c:v>4000.0000000227501</c:v>
                </c:pt>
                <c:pt idx="7150">
                  <c:v>3999.9999999819902</c:v>
                </c:pt>
                <c:pt idx="7151">
                  <c:v>4000.0000000139398</c:v>
                </c:pt>
                <c:pt idx="7152">
                  <c:v>3999.9999999961501</c:v>
                </c:pt>
                <c:pt idx="7153">
                  <c:v>4000.00000000215</c:v>
                </c:pt>
                <c:pt idx="7154">
                  <c:v>4000.0000000014302</c:v>
                </c:pt>
                <c:pt idx="7155">
                  <c:v>3999.9999999977699</c:v>
                </c:pt>
                <c:pt idx="7156">
                  <c:v>3999.99999999803</c:v>
                </c:pt>
                <c:pt idx="7157">
                  <c:v>3999.9999999873398</c:v>
                </c:pt>
                <c:pt idx="7158">
                  <c:v>4000.0000000147102</c:v>
                </c:pt>
                <c:pt idx="7159">
                  <c:v>3999.9999999914899</c:v>
                </c:pt>
                <c:pt idx="7160">
                  <c:v>3999.9999999909401</c:v>
                </c:pt>
                <c:pt idx="7161">
                  <c:v>4000.00000001428</c:v>
                </c:pt>
                <c:pt idx="7162">
                  <c:v>3999.9999999910101</c:v>
                </c:pt>
                <c:pt idx="7163">
                  <c:v>4000.00000000413</c:v>
                </c:pt>
                <c:pt idx="7164">
                  <c:v>4000.0000000119599</c:v>
                </c:pt>
                <c:pt idx="7165">
                  <c:v>3999.9999999813699</c:v>
                </c:pt>
                <c:pt idx="7166">
                  <c:v>4000.00000002255</c:v>
                </c:pt>
                <c:pt idx="7167">
                  <c:v>3999.9999999697202</c:v>
                </c:pt>
                <c:pt idx="7168">
                  <c:v>4000.00000002775</c:v>
                </c:pt>
                <c:pt idx="7169">
                  <c:v>4000.0000000036698</c:v>
                </c:pt>
                <c:pt idx="7170">
                  <c:v>3999.9999999789502</c:v>
                </c:pt>
                <c:pt idx="7171">
                  <c:v>3999.9999999901702</c:v>
                </c:pt>
                <c:pt idx="7172">
                  <c:v>4000.0000000095301</c:v>
                </c:pt>
                <c:pt idx="7173">
                  <c:v>4000.0000000139598</c:v>
                </c:pt>
                <c:pt idx="7174">
                  <c:v>3999.9999999933698</c:v>
                </c:pt>
                <c:pt idx="7175">
                  <c:v>4000.00000000408</c:v>
                </c:pt>
                <c:pt idx="7176">
                  <c:v>3999.9999999843099</c:v>
                </c:pt>
                <c:pt idx="7177">
                  <c:v>4000.0000000139898</c:v>
                </c:pt>
                <c:pt idx="7178">
                  <c:v>3999.9999999977799</c:v>
                </c:pt>
                <c:pt idx="7179">
                  <c:v>3999.9999999901502</c:v>
                </c:pt>
                <c:pt idx="7180">
                  <c:v>4000.0000000057498</c:v>
                </c:pt>
                <c:pt idx="7181">
                  <c:v>4000.0000000025202</c:v>
                </c:pt>
                <c:pt idx="7182">
                  <c:v>3999.9999999881702</c:v>
                </c:pt>
                <c:pt idx="7183">
                  <c:v>4000.0000000068999</c:v>
                </c:pt>
                <c:pt idx="7184">
                  <c:v>4000.00000001226</c:v>
                </c:pt>
                <c:pt idx="7185">
                  <c:v>3999.9999999974698</c:v>
                </c:pt>
                <c:pt idx="7186">
                  <c:v>3999.9999999947099</c:v>
                </c:pt>
                <c:pt idx="7187">
                  <c:v>3999.9999999983102</c:v>
                </c:pt>
                <c:pt idx="7188">
                  <c:v>3999.9999999946399</c:v>
                </c:pt>
                <c:pt idx="7189">
                  <c:v>4000.0000000076202</c:v>
                </c:pt>
                <c:pt idx="7190">
                  <c:v>4000.0000000111099</c:v>
                </c:pt>
                <c:pt idx="7191">
                  <c:v>3999.9999999966899</c:v>
                </c:pt>
                <c:pt idx="7192">
                  <c:v>4000.0000000008499</c:v>
                </c:pt>
                <c:pt idx="7193">
                  <c:v>3999.9999999926499</c:v>
                </c:pt>
                <c:pt idx="7194">
                  <c:v>4000.0000000157102</c:v>
                </c:pt>
                <c:pt idx="7195">
                  <c:v>3999.99999997653</c:v>
                </c:pt>
                <c:pt idx="7196">
                  <c:v>4000.0000000135601</c:v>
                </c:pt>
                <c:pt idx="7197">
                  <c:v>4000.0000000015498</c:v>
                </c:pt>
                <c:pt idx="7198">
                  <c:v>3999.9999999851898</c:v>
                </c:pt>
                <c:pt idx="7199">
                  <c:v>3999.9999999965198</c:v>
                </c:pt>
                <c:pt idx="7200">
                  <c:v>4000.0000000063101</c:v>
                </c:pt>
                <c:pt idx="7201">
                  <c:v>3999.9999999974302</c:v>
                </c:pt>
                <c:pt idx="7202">
                  <c:v>4000.0000000067398</c:v>
                </c:pt>
                <c:pt idx="7203">
                  <c:v>3999.9999999822198</c:v>
                </c:pt>
                <c:pt idx="7204">
                  <c:v>4000.0000000117998</c:v>
                </c:pt>
                <c:pt idx="7205">
                  <c:v>4000.0000000063601</c:v>
                </c:pt>
                <c:pt idx="7206">
                  <c:v>3999.9999999920601</c:v>
                </c:pt>
                <c:pt idx="7207">
                  <c:v>3999.9999999939</c:v>
                </c:pt>
                <c:pt idx="7208">
                  <c:v>4000.0000000148498</c:v>
                </c:pt>
                <c:pt idx="7209">
                  <c:v>3999.99999998978</c:v>
                </c:pt>
                <c:pt idx="7210">
                  <c:v>4000.00000000612</c:v>
                </c:pt>
                <c:pt idx="7211">
                  <c:v>4000.00000000519</c:v>
                </c:pt>
                <c:pt idx="7212">
                  <c:v>3999.9999999974302</c:v>
                </c:pt>
                <c:pt idx="7213">
                  <c:v>3999.99999999999</c:v>
                </c:pt>
                <c:pt idx="7214">
                  <c:v>4000.00000000005</c:v>
                </c:pt>
                <c:pt idx="7215">
                  <c:v>3999.99999999596</c:v>
                </c:pt>
                <c:pt idx="7216">
                  <c:v>4000.00000001534</c:v>
                </c:pt>
                <c:pt idx="7217">
                  <c:v>3999.9999999915699</c:v>
                </c:pt>
                <c:pt idx="7218">
                  <c:v>3999.9999999944598</c:v>
                </c:pt>
                <c:pt idx="7219">
                  <c:v>3999.9999999985598</c:v>
                </c:pt>
                <c:pt idx="7220">
                  <c:v>3999.9999999996098</c:v>
                </c:pt>
                <c:pt idx="7221">
                  <c:v>3999.9999999971001</c:v>
                </c:pt>
                <c:pt idx="7222">
                  <c:v>3999.9999999778702</c:v>
                </c:pt>
                <c:pt idx="7223">
                  <c:v>4000.00000003371</c:v>
                </c:pt>
                <c:pt idx="7224">
                  <c:v>3999.99999997753</c:v>
                </c:pt>
                <c:pt idx="7225">
                  <c:v>4000.0000000157802</c:v>
                </c:pt>
                <c:pt idx="7226">
                  <c:v>4000.0000000056302</c:v>
                </c:pt>
                <c:pt idx="7227">
                  <c:v>3999.99999999393</c:v>
                </c:pt>
                <c:pt idx="7228">
                  <c:v>4000.0000000074301</c:v>
                </c:pt>
                <c:pt idx="7229">
                  <c:v>3999.9999999942102</c:v>
                </c:pt>
                <c:pt idx="7230">
                  <c:v>4000.0000000087698</c:v>
                </c:pt>
                <c:pt idx="7231">
                  <c:v>3999.9999999872898</c:v>
                </c:pt>
                <c:pt idx="7232">
                  <c:v>4000.0000000011901</c:v>
                </c:pt>
                <c:pt idx="7233">
                  <c:v>3999.9999999942102</c:v>
                </c:pt>
                <c:pt idx="7234">
                  <c:v>4000.0000000069799</c:v>
                </c:pt>
                <c:pt idx="7235">
                  <c:v>4000.0000000079899</c:v>
                </c:pt>
                <c:pt idx="7236">
                  <c:v>3999.9999999950201</c:v>
                </c:pt>
                <c:pt idx="7237">
                  <c:v>3999.9999999934398</c:v>
                </c:pt>
                <c:pt idx="7238">
                  <c:v>3999.9999999895699</c:v>
                </c:pt>
                <c:pt idx="7239">
                  <c:v>4000.0000000182699</c:v>
                </c:pt>
                <c:pt idx="7240">
                  <c:v>3999.99999998148</c:v>
                </c:pt>
                <c:pt idx="7241">
                  <c:v>4000.0000000219302</c:v>
                </c:pt>
                <c:pt idx="7242">
                  <c:v>3999.9999999914598</c:v>
                </c:pt>
                <c:pt idx="7243">
                  <c:v>4000.0000000033101</c:v>
                </c:pt>
                <c:pt idx="7244">
                  <c:v>3999.9999999902798</c:v>
                </c:pt>
                <c:pt idx="7245">
                  <c:v>4000.0000000156901</c:v>
                </c:pt>
                <c:pt idx="7246">
                  <c:v>4000.0000000078398</c:v>
                </c:pt>
                <c:pt idx="7247">
                  <c:v>3999.9999999774</c:v>
                </c:pt>
                <c:pt idx="7248">
                  <c:v>4000.0000000089499</c:v>
                </c:pt>
                <c:pt idx="7249">
                  <c:v>4000</c:v>
                </c:pt>
                <c:pt idx="7250">
                  <c:v>3999.9999999957799</c:v>
                </c:pt>
                <c:pt idx="7251">
                  <c:v>3999.99999998768</c:v>
                </c:pt>
                <c:pt idx="7252">
                  <c:v>4000.0000000159198</c:v>
                </c:pt>
                <c:pt idx="7253">
                  <c:v>3999.9999999962201</c:v>
                </c:pt>
                <c:pt idx="7254">
                  <c:v>4000.0000000124401</c:v>
                </c:pt>
                <c:pt idx="7255">
                  <c:v>3999.9999999968099</c:v>
                </c:pt>
                <c:pt idx="7256">
                  <c:v>3999.9999999833599</c:v>
                </c:pt>
                <c:pt idx="7257">
                  <c:v>3999.9999999977199</c:v>
                </c:pt>
                <c:pt idx="7258">
                  <c:v>4000.0000000195701</c:v>
                </c:pt>
                <c:pt idx="7259">
                  <c:v>3999.9999999891402</c:v>
                </c:pt>
                <c:pt idx="7260">
                  <c:v>4000.00000000007</c:v>
                </c:pt>
                <c:pt idx="7261">
                  <c:v>3999.9999999956399</c:v>
                </c:pt>
                <c:pt idx="7262">
                  <c:v>4000.0000000089099</c:v>
                </c:pt>
                <c:pt idx="7263">
                  <c:v>4000.0000000025102</c:v>
                </c:pt>
                <c:pt idx="7264">
                  <c:v>3999.9999999797501</c:v>
                </c:pt>
                <c:pt idx="7265">
                  <c:v>4000.0000000110299</c:v>
                </c:pt>
                <c:pt idx="7266">
                  <c:v>4000.0000000083</c:v>
                </c:pt>
                <c:pt idx="7267">
                  <c:v>3999.99999999806</c:v>
                </c:pt>
                <c:pt idx="7268">
                  <c:v>3999.9999999960701</c:v>
                </c:pt>
                <c:pt idx="7269">
                  <c:v>3999.9999999961501</c:v>
                </c:pt>
                <c:pt idx="7270">
                  <c:v>4000.0000000099499</c:v>
                </c:pt>
                <c:pt idx="7271">
                  <c:v>4000.0000000111399</c:v>
                </c:pt>
                <c:pt idx="7272">
                  <c:v>3999.9999999994998</c:v>
                </c:pt>
                <c:pt idx="7273">
                  <c:v>3999.99999998159</c:v>
                </c:pt>
                <c:pt idx="7274">
                  <c:v>4000.0000000068198</c:v>
                </c:pt>
                <c:pt idx="7275">
                  <c:v>4000.0000000011901</c:v>
                </c:pt>
                <c:pt idx="7276">
                  <c:v>4000.00000000931</c:v>
                </c:pt>
                <c:pt idx="7277">
                  <c:v>3999.9999999900601</c:v>
                </c:pt>
                <c:pt idx="7278">
                  <c:v>3999.9999999902302</c:v>
                </c:pt>
                <c:pt idx="7279">
                  <c:v>4000.0000000066302</c:v>
                </c:pt>
                <c:pt idx="7280">
                  <c:v>3999.9999999956499</c:v>
                </c:pt>
                <c:pt idx="7281">
                  <c:v>4000.0000000100099</c:v>
                </c:pt>
                <c:pt idx="7282">
                  <c:v>4000.0000000053601</c:v>
                </c:pt>
                <c:pt idx="7283">
                  <c:v>3999.9999999914899</c:v>
                </c:pt>
                <c:pt idx="7284">
                  <c:v>3999.9999999915299</c:v>
                </c:pt>
                <c:pt idx="7285">
                  <c:v>4000.0000000166701</c:v>
                </c:pt>
                <c:pt idx="7286">
                  <c:v>3999.9999999756401</c:v>
                </c:pt>
                <c:pt idx="7287">
                  <c:v>4000.0000000158798</c:v>
                </c:pt>
                <c:pt idx="7288">
                  <c:v>3999.9999999956999</c:v>
                </c:pt>
                <c:pt idx="7289">
                  <c:v>3999.9999999988299</c:v>
                </c:pt>
                <c:pt idx="7290">
                  <c:v>3999.9999999962702</c:v>
                </c:pt>
                <c:pt idx="7291">
                  <c:v>4000.0000000064101</c:v>
                </c:pt>
                <c:pt idx="7292">
                  <c:v>4000.00000000518</c:v>
                </c:pt>
                <c:pt idx="7293">
                  <c:v>4000.0000000101099</c:v>
                </c:pt>
                <c:pt idx="7294">
                  <c:v>3999.9999999829702</c:v>
                </c:pt>
                <c:pt idx="7295">
                  <c:v>4000.0000000171499</c:v>
                </c:pt>
                <c:pt idx="7296">
                  <c:v>3999.9999999900201</c:v>
                </c:pt>
                <c:pt idx="7297">
                  <c:v>3999.9999999942002</c:v>
                </c:pt>
                <c:pt idx="7298">
                  <c:v>4000.0000000015398</c:v>
                </c:pt>
                <c:pt idx="7299">
                  <c:v>3999.9999999963902</c:v>
                </c:pt>
                <c:pt idx="7300">
                  <c:v>4000.0000000140899</c:v>
                </c:pt>
                <c:pt idx="7301">
                  <c:v>3999.9999999779802</c:v>
                </c:pt>
                <c:pt idx="7302">
                  <c:v>4000.00000001337</c:v>
                </c:pt>
                <c:pt idx="7303">
                  <c:v>3999.9999999982201</c:v>
                </c:pt>
                <c:pt idx="7304">
                  <c:v>3999.9999999838201</c:v>
                </c:pt>
                <c:pt idx="7305">
                  <c:v>4000.0000000100199</c:v>
                </c:pt>
                <c:pt idx="7306">
                  <c:v>4000.0000000089399</c:v>
                </c:pt>
                <c:pt idx="7307">
                  <c:v>3999.9999999945699</c:v>
                </c:pt>
                <c:pt idx="7308">
                  <c:v>4000.0000000171199</c:v>
                </c:pt>
                <c:pt idx="7309">
                  <c:v>3999.99999998661</c:v>
                </c:pt>
                <c:pt idx="7310">
                  <c:v>3999.9999999962401</c:v>
                </c:pt>
                <c:pt idx="7311">
                  <c:v>4000.00000001122</c:v>
                </c:pt>
                <c:pt idx="7312">
                  <c:v>4000.0000000080199</c:v>
                </c:pt>
                <c:pt idx="7313">
                  <c:v>3999.9999999842798</c:v>
                </c:pt>
                <c:pt idx="7314">
                  <c:v>3999.99999998368</c:v>
                </c:pt>
                <c:pt idx="7315">
                  <c:v>4000.0000000342102</c:v>
                </c:pt>
                <c:pt idx="7316">
                  <c:v>3999.9999999973702</c:v>
                </c:pt>
                <c:pt idx="7317">
                  <c:v>3999.9999999840602</c:v>
                </c:pt>
                <c:pt idx="7318">
                  <c:v>4000.0000000100699</c:v>
                </c:pt>
                <c:pt idx="7319">
                  <c:v>3999.9999999905099</c:v>
                </c:pt>
                <c:pt idx="7320">
                  <c:v>3999.9999999945298</c:v>
                </c:pt>
                <c:pt idx="7321">
                  <c:v>3999.9999999973402</c:v>
                </c:pt>
                <c:pt idx="7322">
                  <c:v>4000.0000000048599</c:v>
                </c:pt>
                <c:pt idx="7323">
                  <c:v>4000.00000000203</c:v>
                </c:pt>
                <c:pt idx="7324">
                  <c:v>3999.9999999929701</c:v>
                </c:pt>
                <c:pt idx="7325">
                  <c:v>3999.9999999954898</c:v>
                </c:pt>
                <c:pt idx="7326">
                  <c:v>4000.0000000162399</c:v>
                </c:pt>
                <c:pt idx="7327">
                  <c:v>3999.9999999967299</c:v>
                </c:pt>
                <c:pt idx="7328">
                  <c:v>4000.0000000045902</c:v>
                </c:pt>
                <c:pt idx="7329">
                  <c:v>3999.9999999945599</c:v>
                </c:pt>
                <c:pt idx="7330">
                  <c:v>4000.0000000023601</c:v>
                </c:pt>
                <c:pt idx="7331">
                  <c:v>4000.0000000022301</c:v>
                </c:pt>
                <c:pt idx="7332">
                  <c:v>3999.9999999978199</c:v>
                </c:pt>
                <c:pt idx="7333">
                  <c:v>3999.9999999994998</c:v>
                </c:pt>
                <c:pt idx="7334">
                  <c:v>3999.99999999691</c:v>
                </c:pt>
                <c:pt idx="7335">
                  <c:v>4000.0000000165601</c:v>
                </c:pt>
                <c:pt idx="7336">
                  <c:v>3999.9999999894499</c:v>
                </c:pt>
                <c:pt idx="7337">
                  <c:v>3999.9999999941001</c:v>
                </c:pt>
                <c:pt idx="7338">
                  <c:v>4000.0000000086602</c:v>
                </c:pt>
                <c:pt idx="7339">
                  <c:v>3999.99999998875</c:v>
                </c:pt>
                <c:pt idx="7340">
                  <c:v>3999.99999999697</c:v>
                </c:pt>
                <c:pt idx="7341">
                  <c:v>3999.9999999995698</c:v>
                </c:pt>
                <c:pt idx="7342">
                  <c:v>4000.0000000109098</c:v>
                </c:pt>
                <c:pt idx="7343">
                  <c:v>3999.9999999996398</c:v>
                </c:pt>
                <c:pt idx="7344">
                  <c:v>4000.0000000038599</c:v>
                </c:pt>
                <c:pt idx="7345">
                  <c:v>3999.9999999960501</c:v>
                </c:pt>
                <c:pt idx="7346">
                  <c:v>3999.9999999955799</c:v>
                </c:pt>
                <c:pt idx="7347">
                  <c:v>4000.0000000037799</c:v>
                </c:pt>
                <c:pt idx="7348">
                  <c:v>3999.9999999988499</c:v>
                </c:pt>
                <c:pt idx="7349">
                  <c:v>4000.00000000207</c:v>
                </c:pt>
                <c:pt idx="7350">
                  <c:v>3999.9999999975898</c:v>
                </c:pt>
                <c:pt idx="7351">
                  <c:v>4000.0000000056102</c:v>
                </c:pt>
                <c:pt idx="7352">
                  <c:v>3999.99999999276</c:v>
                </c:pt>
                <c:pt idx="7353">
                  <c:v>4000.0000000231698</c:v>
                </c:pt>
                <c:pt idx="7354">
                  <c:v>3999.99999997327</c:v>
                </c:pt>
                <c:pt idx="7355">
                  <c:v>3999.9999999943002</c:v>
                </c:pt>
                <c:pt idx="7356">
                  <c:v>4000.0000000159498</c:v>
                </c:pt>
                <c:pt idx="7357">
                  <c:v>3999.99999999179</c:v>
                </c:pt>
                <c:pt idx="7358">
                  <c:v>3999.9999999919301</c:v>
                </c:pt>
                <c:pt idx="7359">
                  <c:v>4000.0000000176401</c:v>
                </c:pt>
                <c:pt idx="7360">
                  <c:v>3999.9999999894599</c:v>
                </c:pt>
                <c:pt idx="7361">
                  <c:v>4000.00000001638</c:v>
                </c:pt>
                <c:pt idx="7362">
                  <c:v>3999.9999999934098</c:v>
                </c:pt>
                <c:pt idx="7363">
                  <c:v>3999.9999999880301</c:v>
                </c:pt>
                <c:pt idx="7364">
                  <c:v>4000.0000000175</c:v>
                </c:pt>
                <c:pt idx="7365">
                  <c:v>3999.99999999381</c:v>
                </c:pt>
                <c:pt idx="7366">
                  <c:v>3999.9999999941301</c:v>
                </c:pt>
                <c:pt idx="7367">
                  <c:v>3999.9999999955899</c:v>
                </c:pt>
                <c:pt idx="7368">
                  <c:v>3999.99999999998</c:v>
                </c:pt>
                <c:pt idx="7369">
                  <c:v>4000.0000000088999</c:v>
                </c:pt>
                <c:pt idx="7370">
                  <c:v>3999.99999999277</c:v>
                </c:pt>
                <c:pt idx="7371">
                  <c:v>4000.0000000017599</c:v>
                </c:pt>
                <c:pt idx="7372">
                  <c:v>3999.9999999999</c:v>
                </c:pt>
                <c:pt idx="7373">
                  <c:v>3999.9999999895199</c:v>
                </c:pt>
                <c:pt idx="7374">
                  <c:v>4000.0000000018599</c:v>
                </c:pt>
                <c:pt idx="7375">
                  <c:v>3999.99999999499</c:v>
                </c:pt>
                <c:pt idx="7376">
                  <c:v>4000.0000000158402</c:v>
                </c:pt>
                <c:pt idx="7377">
                  <c:v>3999.9999999923698</c:v>
                </c:pt>
                <c:pt idx="7378">
                  <c:v>4000.0000000195701</c:v>
                </c:pt>
                <c:pt idx="7379">
                  <c:v>3999.9999999864699</c:v>
                </c:pt>
                <c:pt idx="7380">
                  <c:v>3999.9999999790002</c:v>
                </c:pt>
                <c:pt idx="7381">
                  <c:v>4000.0000000272098</c:v>
                </c:pt>
                <c:pt idx="7382">
                  <c:v>3999.9999999892402</c:v>
                </c:pt>
                <c:pt idx="7383">
                  <c:v>3999.9999999910901</c:v>
                </c:pt>
                <c:pt idx="7384">
                  <c:v>4000.0000000069999</c:v>
                </c:pt>
                <c:pt idx="7385">
                  <c:v>4000.0000000063601</c:v>
                </c:pt>
                <c:pt idx="7386">
                  <c:v>3999.9999999911201</c:v>
                </c:pt>
                <c:pt idx="7387">
                  <c:v>4000.0000000078599</c:v>
                </c:pt>
                <c:pt idx="7388">
                  <c:v>4000.0000000056102</c:v>
                </c:pt>
                <c:pt idx="7389">
                  <c:v>4000.00000000206</c:v>
                </c:pt>
                <c:pt idx="7390">
                  <c:v>3999.9999999934398</c:v>
                </c:pt>
                <c:pt idx="7391">
                  <c:v>4000.0000000124901</c:v>
                </c:pt>
                <c:pt idx="7392">
                  <c:v>3999.99999997858</c:v>
                </c:pt>
                <c:pt idx="7393">
                  <c:v>4000.00000000918</c:v>
                </c:pt>
                <c:pt idx="7394">
                  <c:v>4000.0000000005198</c:v>
                </c:pt>
                <c:pt idx="7395">
                  <c:v>3999.99999999081</c:v>
                </c:pt>
                <c:pt idx="7396">
                  <c:v>3999.9999999963202</c:v>
                </c:pt>
                <c:pt idx="7397">
                  <c:v>4000.0000000094601</c:v>
                </c:pt>
                <c:pt idx="7398">
                  <c:v>3999.9999999855499</c:v>
                </c:pt>
                <c:pt idx="7399">
                  <c:v>4000.0000000159998</c:v>
                </c:pt>
                <c:pt idx="7400">
                  <c:v>3999.9999999919901</c:v>
                </c:pt>
                <c:pt idx="7401">
                  <c:v>4000.0000000211899</c:v>
                </c:pt>
                <c:pt idx="7402">
                  <c:v>3999.9999999904499</c:v>
                </c:pt>
                <c:pt idx="7403">
                  <c:v>3999.99999999375</c:v>
                </c:pt>
                <c:pt idx="7404">
                  <c:v>4000.0000000017899</c:v>
                </c:pt>
                <c:pt idx="7405">
                  <c:v>3999.99999999085</c:v>
                </c:pt>
                <c:pt idx="7406">
                  <c:v>4000.0000000032201</c:v>
                </c:pt>
                <c:pt idx="7407">
                  <c:v>4000.0000000087398</c:v>
                </c:pt>
                <c:pt idx="7408">
                  <c:v>4000.0000000250802</c:v>
                </c:pt>
                <c:pt idx="7409">
                  <c:v>3999.99999997437</c:v>
                </c:pt>
                <c:pt idx="7410">
                  <c:v>3999.9999999911101</c:v>
                </c:pt>
                <c:pt idx="7411">
                  <c:v>4000.0000000118898</c:v>
                </c:pt>
                <c:pt idx="7412">
                  <c:v>4000.0000000075602</c:v>
                </c:pt>
                <c:pt idx="7413">
                  <c:v>3999.9999999935799</c:v>
                </c:pt>
                <c:pt idx="7414">
                  <c:v>3999.9999999900501</c:v>
                </c:pt>
                <c:pt idx="7415">
                  <c:v>4000.0000000007999</c:v>
                </c:pt>
                <c:pt idx="7416">
                  <c:v>4000.0000000149598</c:v>
                </c:pt>
                <c:pt idx="7417">
                  <c:v>3999.99999998881</c:v>
                </c:pt>
                <c:pt idx="7418">
                  <c:v>3999.9999999985298</c:v>
                </c:pt>
                <c:pt idx="7419">
                  <c:v>4000.0000000042</c:v>
                </c:pt>
                <c:pt idx="7420">
                  <c:v>3999.9999999966399</c:v>
                </c:pt>
                <c:pt idx="7421">
                  <c:v>3999.9999999982601</c:v>
                </c:pt>
                <c:pt idx="7422">
                  <c:v>4000.0000000022801</c:v>
                </c:pt>
                <c:pt idx="7423">
                  <c:v>3999.9999999997299</c:v>
                </c:pt>
                <c:pt idx="7424">
                  <c:v>3999.9999999986599</c:v>
                </c:pt>
                <c:pt idx="7425">
                  <c:v>3999.99999998459</c:v>
                </c:pt>
                <c:pt idx="7426">
                  <c:v>4000.0000000232599</c:v>
                </c:pt>
                <c:pt idx="7427">
                  <c:v>3999.99999998576</c:v>
                </c:pt>
                <c:pt idx="7428">
                  <c:v>4000.0000000124201</c:v>
                </c:pt>
                <c:pt idx="7429">
                  <c:v>4000.0000000059999</c:v>
                </c:pt>
                <c:pt idx="7430">
                  <c:v>3999.9999999983302</c:v>
                </c:pt>
                <c:pt idx="7431">
                  <c:v>3999.9999999934298</c:v>
                </c:pt>
                <c:pt idx="7432">
                  <c:v>4000.0000000055602</c:v>
                </c:pt>
                <c:pt idx="7433">
                  <c:v>3999.9999999902602</c:v>
                </c:pt>
                <c:pt idx="7434">
                  <c:v>4000.00000000623</c:v>
                </c:pt>
                <c:pt idx="7435">
                  <c:v>4000.0000000047298</c:v>
                </c:pt>
                <c:pt idx="7436">
                  <c:v>3999.9999999987099</c:v>
                </c:pt>
                <c:pt idx="7437">
                  <c:v>4000.0000000025302</c:v>
                </c:pt>
                <c:pt idx="7438">
                  <c:v>3999.9999999906699</c:v>
                </c:pt>
                <c:pt idx="7439">
                  <c:v>4000.0000000150899</c:v>
                </c:pt>
                <c:pt idx="7440">
                  <c:v>3999.9999999786</c:v>
                </c:pt>
                <c:pt idx="7441">
                  <c:v>4000.0000000097998</c:v>
                </c:pt>
                <c:pt idx="7442">
                  <c:v>3999.99999999589</c:v>
                </c:pt>
                <c:pt idx="7443">
                  <c:v>4000.00000000518</c:v>
                </c:pt>
                <c:pt idx="7444">
                  <c:v>3999.99999998877</c:v>
                </c:pt>
                <c:pt idx="7445">
                  <c:v>4000.0000000112</c:v>
                </c:pt>
                <c:pt idx="7446">
                  <c:v>3999.99999998564</c:v>
                </c:pt>
                <c:pt idx="7447">
                  <c:v>4000.0000000154801</c:v>
                </c:pt>
                <c:pt idx="7448">
                  <c:v>3999.9999999899601</c:v>
                </c:pt>
                <c:pt idx="7449">
                  <c:v>4000.0000000013201</c:v>
                </c:pt>
                <c:pt idx="7450">
                  <c:v>3999.99999999699</c:v>
                </c:pt>
                <c:pt idx="7451">
                  <c:v>3999.9999999967899</c:v>
                </c:pt>
                <c:pt idx="7452">
                  <c:v>4000.00000000829</c:v>
                </c:pt>
                <c:pt idx="7453">
                  <c:v>4000.0000000019199</c:v>
                </c:pt>
                <c:pt idx="7454">
                  <c:v>4000.0000000056498</c:v>
                </c:pt>
                <c:pt idx="7455">
                  <c:v>3999.9999999934398</c:v>
                </c:pt>
                <c:pt idx="7456">
                  <c:v>4000.0000000015898</c:v>
                </c:pt>
                <c:pt idx="7457">
                  <c:v>3999.99999998674</c:v>
                </c:pt>
                <c:pt idx="7458">
                  <c:v>4000.0000000127998</c:v>
                </c:pt>
                <c:pt idx="7459">
                  <c:v>3999.99999999601</c:v>
                </c:pt>
                <c:pt idx="7460">
                  <c:v>3999.9999999916399</c:v>
                </c:pt>
                <c:pt idx="7461">
                  <c:v>4000.0000000083201</c:v>
                </c:pt>
                <c:pt idx="7462">
                  <c:v>4000.0000000057998</c:v>
                </c:pt>
                <c:pt idx="7463">
                  <c:v>3999.9999999913198</c:v>
                </c:pt>
                <c:pt idx="7464">
                  <c:v>3999.9999999899701</c:v>
                </c:pt>
                <c:pt idx="7465">
                  <c:v>4000.0000000033801</c:v>
                </c:pt>
                <c:pt idx="7466">
                  <c:v>4000.0000000023501</c:v>
                </c:pt>
                <c:pt idx="7467">
                  <c:v>3999.99999999906</c:v>
                </c:pt>
                <c:pt idx="7468">
                  <c:v>4000.0000000200598</c:v>
                </c:pt>
                <c:pt idx="7469">
                  <c:v>3999.99999999989</c:v>
                </c:pt>
                <c:pt idx="7470">
                  <c:v>3999.9999999945499</c:v>
                </c:pt>
                <c:pt idx="7471">
                  <c:v>3999.99999999493</c:v>
                </c:pt>
                <c:pt idx="7472">
                  <c:v>4000.0000000148102</c:v>
                </c:pt>
                <c:pt idx="7473">
                  <c:v>3999.9999999770498</c:v>
                </c:pt>
                <c:pt idx="7474">
                  <c:v>4000.0000000241198</c:v>
                </c:pt>
                <c:pt idx="7475">
                  <c:v>3999.9999999838701</c:v>
                </c:pt>
                <c:pt idx="7476">
                  <c:v>3999.9999999927199</c:v>
                </c:pt>
                <c:pt idx="7477">
                  <c:v>4000.00000000312</c:v>
                </c:pt>
                <c:pt idx="7478">
                  <c:v>4000.00000000605</c:v>
                </c:pt>
                <c:pt idx="7479">
                  <c:v>4000.0000000075102</c:v>
                </c:pt>
                <c:pt idx="7480">
                  <c:v>3999.9999999906099</c:v>
                </c:pt>
                <c:pt idx="7481">
                  <c:v>3999.9999999967799</c:v>
                </c:pt>
                <c:pt idx="7482">
                  <c:v>4000.0000000094501</c:v>
                </c:pt>
                <c:pt idx="7483">
                  <c:v>3999.99999999989</c:v>
                </c:pt>
                <c:pt idx="7484">
                  <c:v>3999.9999999934898</c:v>
                </c:pt>
                <c:pt idx="7485">
                  <c:v>4000.00000001635</c:v>
                </c:pt>
                <c:pt idx="7486">
                  <c:v>3999.99999997859</c:v>
                </c:pt>
                <c:pt idx="7487">
                  <c:v>4000.0000000058199</c:v>
                </c:pt>
                <c:pt idx="7488">
                  <c:v>3999.99999999806</c:v>
                </c:pt>
                <c:pt idx="7489">
                  <c:v>4000.0000000048599</c:v>
                </c:pt>
                <c:pt idx="7490">
                  <c:v>3999.9999999898901</c:v>
                </c:pt>
                <c:pt idx="7491">
                  <c:v>4000.00000000916</c:v>
                </c:pt>
                <c:pt idx="7492">
                  <c:v>3999.9999999986899</c:v>
                </c:pt>
                <c:pt idx="7493">
                  <c:v>4000.0000000098298</c:v>
                </c:pt>
                <c:pt idx="7494">
                  <c:v>3999.9999999936699</c:v>
                </c:pt>
                <c:pt idx="7495">
                  <c:v>4000.00000000829</c:v>
                </c:pt>
                <c:pt idx="7496">
                  <c:v>3999.9999999813099</c:v>
                </c:pt>
                <c:pt idx="7497">
                  <c:v>4000.0000000017799</c:v>
                </c:pt>
                <c:pt idx="7498">
                  <c:v>4000.0000000098298</c:v>
                </c:pt>
                <c:pt idx="7499">
                  <c:v>4000.0000000062901</c:v>
                </c:pt>
                <c:pt idx="7500">
                  <c:v>3999.9999999891802</c:v>
                </c:pt>
                <c:pt idx="7501">
                  <c:v>4000.0000000106102</c:v>
                </c:pt>
                <c:pt idx="7502">
                  <c:v>3999.9999999895199</c:v>
                </c:pt>
                <c:pt idx="7503">
                  <c:v>4000.0000000033901</c:v>
                </c:pt>
                <c:pt idx="7504">
                  <c:v>3999.99999999477</c:v>
                </c:pt>
                <c:pt idx="7505">
                  <c:v>4000.0000000012401</c:v>
                </c:pt>
                <c:pt idx="7506">
                  <c:v>3999.99999999682</c:v>
                </c:pt>
                <c:pt idx="7507">
                  <c:v>4000.0000000099799</c:v>
                </c:pt>
                <c:pt idx="7508">
                  <c:v>3999.9999999841102</c:v>
                </c:pt>
                <c:pt idx="7509">
                  <c:v>4000.00000000418</c:v>
                </c:pt>
                <c:pt idx="7510">
                  <c:v>4000.0000000172099</c:v>
                </c:pt>
                <c:pt idx="7511">
                  <c:v>3999.99999997949</c:v>
                </c:pt>
                <c:pt idx="7512">
                  <c:v>4000.0000000005998</c:v>
                </c:pt>
                <c:pt idx="7513">
                  <c:v>4000.0000000121599</c:v>
                </c:pt>
                <c:pt idx="7514">
                  <c:v>3999.9999999976799</c:v>
                </c:pt>
                <c:pt idx="7515">
                  <c:v>4000.0000000042801</c:v>
                </c:pt>
                <c:pt idx="7516">
                  <c:v>4000.0000000066898</c:v>
                </c:pt>
                <c:pt idx="7517">
                  <c:v>3999.9999999792299</c:v>
                </c:pt>
                <c:pt idx="7518">
                  <c:v>3999.9999999971601</c:v>
                </c:pt>
                <c:pt idx="7519">
                  <c:v>4000.0000000107998</c:v>
                </c:pt>
                <c:pt idx="7520">
                  <c:v>4000.0000000087002</c:v>
                </c:pt>
                <c:pt idx="7521">
                  <c:v>3999.9999999848001</c:v>
                </c:pt>
                <c:pt idx="7522">
                  <c:v>4000.0000000039299</c:v>
                </c:pt>
                <c:pt idx="7523">
                  <c:v>4000.0000000053501</c:v>
                </c:pt>
                <c:pt idx="7524">
                  <c:v>4000.0000000003502</c:v>
                </c:pt>
                <c:pt idx="7525">
                  <c:v>3999.9999999976899</c:v>
                </c:pt>
                <c:pt idx="7526">
                  <c:v>3999.9999999839301</c:v>
                </c:pt>
                <c:pt idx="7527">
                  <c:v>3999.9999999994402</c:v>
                </c:pt>
                <c:pt idx="7528">
                  <c:v>4000.00000001423</c:v>
                </c:pt>
                <c:pt idx="7529">
                  <c:v>4000.0000000049399</c:v>
                </c:pt>
                <c:pt idx="7530">
                  <c:v>3999.99999999787</c:v>
                </c:pt>
                <c:pt idx="7531">
                  <c:v>3999.9999999993702</c:v>
                </c:pt>
                <c:pt idx="7532">
                  <c:v>4000.00000001935</c:v>
                </c:pt>
                <c:pt idx="7533">
                  <c:v>3999.9999999889401</c:v>
                </c:pt>
                <c:pt idx="7534">
                  <c:v>3999.99999998158</c:v>
                </c:pt>
                <c:pt idx="7535">
                  <c:v>4000.0000000253799</c:v>
                </c:pt>
                <c:pt idx="7536">
                  <c:v>3999.9999999786701</c:v>
                </c:pt>
                <c:pt idx="7537">
                  <c:v>4000.0000000216</c:v>
                </c:pt>
                <c:pt idx="7538">
                  <c:v>3999.9999999787101</c:v>
                </c:pt>
                <c:pt idx="7539">
                  <c:v>4000.0000000016098</c:v>
                </c:pt>
                <c:pt idx="7540">
                  <c:v>4000.0000000090299</c:v>
                </c:pt>
                <c:pt idx="7541">
                  <c:v>4000.0000000026198</c:v>
                </c:pt>
                <c:pt idx="7542">
                  <c:v>3999.9999999957899</c:v>
                </c:pt>
                <c:pt idx="7543">
                  <c:v>3999.9999999982301</c:v>
                </c:pt>
                <c:pt idx="7544">
                  <c:v>4000.0000000012901</c:v>
                </c:pt>
                <c:pt idx="7545">
                  <c:v>3999.9999999967499</c:v>
                </c:pt>
                <c:pt idx="7546">
                  <c:v>4000.0000000038899</c:v>
                </c:pt>
                <c:pt idx="7547">
                  <c:v>3999.99999999688</c:v>
                </c:pt>
                <c:pt idx="7548">
                  <c:v>4000.00000000301</c:v>
                </c:pt>
                <c:pt idx="7549">
                  <c:v>3999.9999999883898</c:v>
                </c:pt>
                <c:pt idx="7550">
                  <c:v>4000.0000000080599</c:v>
                </c:pt>
                <c:pt idx="7551">
                  <c:v>3999.9999999941601</c:v>
                </c:pt>
                <c:pt idx="7552">
                  <c:v>3999.9999999961701</c:v>
                </c:pt>
                <c:pt idx="7553">
                  <c:v>4000.0000000069899</c:v>
                </c:pt>
                <c:pt idx="7554">
                  <c:v>4000.0000000081</c:v>
                </c:pt>
                <c:pt idx="7555">
                  <c:v>3999.9999999878901</c:v>
                </c:pt>
                <c:pt idx="7556">
                  <c:v>3999.99999999787</c:v>
                </c:pt>
                <c:pt idx="7557">
                  <c:v>3999.9999999986298</c:v>
                </c:pt>
                <c:pt idx="7558">
                  <c:v>4000.0000000139498</c:v>
                </c:pt>
                <c:pt idx="7559">
                  <c:v>4000.0000000001801</c:v>
                </c:pt>
                <c:pt idx="7560">
                  <c:v>3999.9999999967799</c:v>
                </c:pt>
                <c:pt idx="7561">
                  <c:v>3999.9999999946699</c:v>
                </c:pt>
                <c:pt idx="7562">
                  <c:v>4000.00000000613</c:v>
                </c:pt>
                <c:pt idx="7563">
                  <c:v>4000.0000000017299</c:v>
                </c:pt>
                <c:pt idx="7564">
                  <c:v>3999.9999999892798</c:v>
                </c:pt>
                <c:pt idx="7565">
                  <c:v>4000.00000002661</c:v>
                </c:pt>
                <c:pt idx="7566">
                  <c:v>3999.9999999793399</c:v>
                </c:pt>
                <c:pt idx="7567">
                  <c:v>3999.9999999994898</c:v>
                </c:pt>
                <c:pt idx="7568">
                  <c:v>3999.99999999682</c:v>
                </c:pt>
                <c:pt idx="7569">
                  <c:v>4000.0000000127602</c:v>
                </c:pt>
                <c:pt idx="7570">
                  <c:v>3999.99999999391</c:v>
                </c:pt>
                <c:pt idx="7571">
                  <c:v>3999.9999999909001</c:v>
                </c:pt>
                <c:pt idx="7572">
                  <c:v>4000.0000000114501</c:v>
                </c:pt>
                <c:pt idx="7573">
                  <c:v>3999.9999999864099</c:v>
                </c:pt>
                <c:pt idx="7574">
                  <c:v>4000.0000000037799</c:v>
                </c:pt>
                <c:pt idx="7575">
                  <c:v>4000.0000000045302</c:v>
                </c:pt>
                <c:pt idx="7576">
                  <c:v>4000.0000000042</c:v>
                </c:pt>
                <c:pt idx="7577">
                  <c:v>4000.0000000076702</c:v>
                </c:pt>
                <c:pt idx="7578">
                  <c:v>3999.9999999893798</c:v>
                </c:pt>
                <c:pt idx="7579">
                  <c:v>4000.0000000011</c:v>
                </c:pt>
                <c:pt idx="7580">
                  <c:v>4000.0000000130399</c:v>
                </c:pt>
                <c:pt idx="7581">
                  <c:v>3999.9999999994402</c:v>
                </c:pt>
                <c:pt idx="7582">
                  <c:v>3999.9999999843499</c:v>
                </c:pt>
                <c:pt idx="7583">
                  <c:v>3999.9999999914098</c:v>
                </c:pt>
                <c:pt idx="7584">
                  <c:v>4000.0000000200398</c:v>
                </c:pt>
                <c:pt idx="7585">
                  <c:v>3999.99999998771</c:v>
                </c:pt>
                <c:pt idx="7586">
                  <c:v>3999.9999999961701</c:v>
                </c:pt>
                <c:pt idx="7587">
                  <c:v>4000.0000000113801</c:v>
                </c:pt>
                <c:pt idx="7588">
                  <c:v>4000.00000000623</c:v>
                </c:pt>
                <c:pt idx="7589">
                  <c:v>3999.9999999859101</c:v>
                </c:pt>
                <c:pt idx="7590">
                  <c:v>4000.00000001324</c:v>
                </c:pt>
                <c:pt idx="7591">
                  <c:v>3999.9999999811698</c:v>
                </c:pt>
                <c:pt idx="7592">
                  <c:v>4000.0000000302198</c:v>
                </c:pt>
                <c:pt idx="7593">
                  <c:v>3999.9999999861102</c:v>
                </c:pt>
                <c:pt idx="7594">
                  <c:v>3999.9999999941401</c:v>
                </c:pt>
                <c:pt idx="7595">
                  <c:v>4000.0000000054501</c:v>
                </c:pt>
                <c:pt idx="7596">
                  <c:v>3999.9999999762799</c:v>
                </c:pt>
                <c:pt idx="7597">
                  <c:v>4000.0000000216301</c:v>
                </c:pt>
                <c:pt idx="7598">
                  <c:v>3999.99999998879</c:v>
                </c:pt>
                <c:pt idx="7599">
                  <c:v>4000.0000000172199</c:v>
                </c:pt>
                <c:pt idx="7600">
                  <c:v>3999.99999998577</c:v>
                </c:pt>
                <c:pt idx="7601">
                  <c:v>4000.0000000047098</c:v>
                </c:pt>
                <c:pt idx="7602">
                  <c:v>3999.9999999994602</c:v>
                </c:pt>
                <c:pt idx="7603">
                  <c:v>3999.9999999860202</c:v>
                </c:pt>
                <c:pt idx="7604">
                  <c:v>4000.00000001424</c:v>
                </c:pt>
                <c:pt idx="7605">
                  <c:v>3999.9999999955899</c:v>
                </c:pt>
                <c:pt idx="7606">
                  <c:v>3999.99999999591</c:v>
                </c:pt>
                <c:pt idx="7607">
                  <c:v>4000.0000000136001</c:v>
                </c:pt>
                <c:pt idx="7608">
                  <c:v>3999.9999999962301</c:v>
                </c:pt>
                <c:pt idx="7609">
                  <c:v>4000.00000000205</c:v>
                </c:pt>
                <c:pt idx="7610">
                  <c:v>3999.9999999865699</c:v>
                </c:pt>
                <c:pt idx="7611">
                  <c:v>4000.0000000119599</c:v>
                </c:pt>
                <c:pt idx="7612">
                  <c:v>3999.9999999881202</c:v>
                </c:pt>
                <c:pt idx="7613">
                  <c:v>4000.0000000073901</c:v>
                </c:pt>
                <c:pt idx="7614">
                  <c:v>3999.99999999695</c:v>
                </c:pt>
                <c:pt idx="7615">
                  <c:v>3999.9999999946899</c:v>
                </c:pt>
                <c:pt idx="7616">
                  <c:v>4000.0000000217401</c:v>
                </c:pt>
                <c:pt idx="7617">
                  <c:v>3999.9999999902402</c:v>
                </c:pt>
                <c:pt idx="7618">
                  <c:v>4000.0000000002201</c:v>
                </c:pt>
                <c:pt idx="7619">
                  <c:v>3999.9999999974102</c:v>
                </c:pt>
                <c:pt idx="7620">
                  <c:v>3999.9999999975698</c:v>
                </c:pt>
                <c:pt idx="7621">
                  <c:v>3999.99999999073</c:v>
                </c:pt>
                <c:pt idx="7622">
                  <c:v>4000.00000001526</c:v>
                </c:pt>
                <c:pt idx="7623">
                  <c:v>3999.9999999952902</c:v>
                </c:pt>
                <c:pt idx="7624">
                  <c:v>3999.9999999975298</c:v>
                </c:pt>
                <c:pt idx="7625">
                  <c:v>3999.9999999935599</c:v>
                </c:pt>
                <c:pt idx="7626">
                  <c:v>4000.0000000016298</c:v>
                </c:pt>
                <c:pt idx="7627">
                  <c:v>4000.0000000067198</c:v>
                </c:pt>
                <c:pt idx="7628">
                  <c:v>3999.9999999966199</c:v>
                </c:pt>
                <c:pt idx="7629">
                  <c:v>4000.0000000035202</c:v>
                </c:pt>
                <c:pt idx="7630">
                  <c:v>4000.0000000094301</c:v>
                </c:pt>
                <c:pt idx="7631">
                  <c:v>3999.9999999963302</c:v>
                </c:pt>
                <c:pt idx="7632">
                  <c:v>3999.9999999957299</c:v>
                </c:pt>
                <c:pt idx="7633">
                  <c:v>3999.9999999901302</c:v>
                </c:pt>
                <c:pt idx="7634">
                  <c:v>4000.0000000097102</c:v>
                </c:pt>
                <c:pt idx="7635">
                  <c:v>3999.9999999864399</c:v>
                </c:pt>
                <c:pt idx="7636">
                  <c:v>3999.9999999982301</c:v>
                </c:pt>
                <c:pt idx="7637">
                  <c:v>4000.0000000293699</c:v>
                </c:pt>
                <c:pt idx="7638">
                  <c:v>3999.9999999755601</c:v>
                </c:pt>
                <c:pt idx="7639">
                  <c:v>3999.9999999990901</c:v>
                </c:pt>
                <c:pt idx="7640">
                  <c:v>4000.0000000116102</c:v>
                </c:pt>
                <c:pt idx="7641">
                  <c:v>3999.99999999997</c:v>
                </c:pt>
                <c:pt idx="7642">
                  <c:v>3999.9999999947099</c:v>
                </c:pt>
                <c:pt idx="7643">
                  <c:v>3999.9999999893298</c:v>
                </c:pt>
                <c:pt idx="7644">
                  <c:v>4000.0000000226</c:v>
                </c:pt>
                <c:pt idx="7645">
                  <c:v>3999.9999999995698</c:v>
                </c:pt>
                <c:pt idx="7646">
                  <c:v>4000.00000000102</c:v>
                </c:pt>
                <c:pt idx="7647">
                  <c:v>3999.9999999810002</c:v>
                </c:pt>
                <c:pt idx="7648">
                  <c:v>4000.0000000018499</c:v>
                </c:pt>
                <c:pt idx="7649">
                  <c:v>4000.00000000715</c:v>
                </c:pt>
                <c:pt idx="7650">
                  <c:v>4000.0000000005598</c:v>
                </c:pt>
                <c:pt idx="7651">
                  <c:v>4000.0000000056598</c:v>
                </c:pt>
                <c:pt idx="7652">
                  <c:v>3999.99999999592</c:v>
                </c:pt>
                <c:pt idx="7653">
                  <c:v>4000.0000000024402</c:v>
                </c:pt>
                <c:pt idx="7654">
                  <c:v>4000.0000000107002</c:v>
                </c:pt>
                <c:pt idx="7655">
                  <c:v>3999.9999999742299</c:v>
                </c:pt>
                <c:pt idx="7656">
                  <c:v>4000.0000000014802</c:v>
                </c:pt>
                <c:pt idx="7657">
                  <c:v>4000.0000000269001</c:v>
                </c:pt>
                <c:pt idx="7658">
                  <c:v>3999.9999999889501</c:v>
                </c:pt>
                <c:pt idx="7659">
                  <c:v>3999.9999999875699</c:v>
                </c:pt>
                <c:pt idx="7660">
                  <c:v>4000.0000000026698</c:v>
                </c:pt>
                <c:pt idx="7661">
                  <c:v>3999.99999999493</c:v>
                </c:pt>
                <c:pt idx="7662">
                  <c:v>3999.9999999997599</c:v>
                </c:pt>
                <c:pt idx="7663">
                  <c:v>4000.00000000819</c:v>
                </c:pt>
                <c:pt idx="7664">
                  <c:v>3999.9999999920301</c:v>
                </c:pt>
                <c:pt idx="7665">
                  <c:v>4000.0000000006198</c:v>
                </c:pt>
                <c:pt idx="7666">
                  <c:v>4000.0000000272298</c:v>
                </c:pt>
                <c:pt idx="7667">
                  <c:v>3999.9999999840602</c:v>
                </c:pt>
                <c:pt idx="7668">
                  <c:v>3999.9999999996999</c:v>
                </c:pt>
                <c:pt idx="7669">
                  <c:v>4000.0000000060199</c:v>
                </c:pt>
                <c:pt idx="7670">
                  <c:v>3999.9999999874999</c:v>
                </c:pt>
                <c:pt idx="7671">
                  <c:v>4000.0000000024202</c:v>
                </c:pt>
                <c:pt idx="7672">
                  <c:v>4000.0000000068399</c:v>
                </c:pt>
                <c:pt idx="7673">
                  <c:v>3999.9999999884499</c:v>
                </c:pt>
                <c:pt idx="7674">
                  <c:v>4000.0000000104201</c:v>
                </c:pt>
                <c:pt idx="7675">
                  <c:v>4000.0000000036498</c:v>
                </c:pt>
                <c:pt idx="7676">
                  <c:v>3999.9999999949</c:v>
                </c:pt>
                <c:pt idx="7677">
                  <c:v>4000.00000001239</c:v>
                </c:pt>
                <c:pt idx="7678">
                  <c:v>3999.99999998564</c:v>
                </c:pt>
                <c:pt idx="7679">
                  <c:v>4000.0000000019099</c:v>
                </c:pt>
                <c:pt idx="7680">
                  <c:v>4000.0000000108698</c:v>
                </c:pt>
                <c:pt idx="7681">
                  <c:v>3999.9999999837501</c:v>
                </c:pt>
                <c:pt idx="7682">
                  <c:v>4000.0000000023501</c:v>
                </c:pt>
                <c:pt idx="7683">
                  <c:v>3999.9999999984502</c:v>
                </c:pt>
                <c:pt idx="7684">
                  <c:v>3999.9999999944398</c:v>
                </c:pt>
                <c:pt idx="7685">
                  <c:v>3999.9999999875399</c:v>
                </c:pt>
                <c:pt idx="7686">
                  <c:v>4000.0000000294899</c:v>
                </c:pt>
                <c:pt idx="7687">
                  <c:v>3999.9999999901602</c:v>
                </c:pt>
                <c:pt idx="7688">
                  <c:v>4000.00000000513</c:v>
                </c:pt>
                <c:pt idx="7689">
                  <c:v>3999.9999999957499</c:v>
                </c:pt>
                <c:pt idx="7690">
                  <c:v>4000.00000000513</c:v>
                </c:pt>
                <c:pt idx="7691">
                  <c:v>3999.9999999920601</c:v>
                </c:pt>
                <c:pt idx="7692">
                  <c:v>3999.99999998364</c:v>
                </c:pt>
                <c:pt idx="7693">
                  <c:v>4000.0000000180198</c:v>
                </c:pt>
                <c:pt idx="7694">
                  <c:v>4000.0000000035202</c:v>
                </c:pt>
                <c:pt idx="7695">
                  <c:v>4000.0000000014102</c:v>
                </c:pt>
                <c:pt idx="7696">
                  <c:v>4000.0000000033601</c:v>
                </c:pt>
                <c:pt idx="7697">
                  <c:v>4000.0000000072901</c:v>
                </c:pt>
                <c:pt idx="7698">
                  <c:v>3999.9999999898901</c:v>
                </c:pt>
                <c:pt idx="7699">
                  <c:v>4000.0000000049599</c:v>
                </c:pt>
                <c:pt idx="7700">
                  <c:v>3999.9999999878601</c:v>
                </c:pt>
                <c:pt idx="7701">
                  <c:v>3999.9999999985798</c:v>
                </c:pt>
                <c:pt idx="7702">
                  <c:v>4000.00000000101</c:v>
                </c:pt>
                <c:pt idx="7703">
                  <c:v>4000.0000000088799</c:v>
                </c:pt>
                <c:pt idx="7704">
                  <c:v>3999.9999999915099</c:v>
                </c:pt>
                <c:pt idx="7705">
                  <c:v>4000.0000000027499</c:v>
                </c:pt>
                <c:pt idx="7706">
                  <c:v>3999.9999999977999</c:v>
                </c:pt>
                <c:pt idx="7707">
                  <c:v>4000.0000000005698</c:v>
                </c:pt>
                <c:pt idx="7708">
                  <c:v>4000.0000000069799</c:v>
                </c:pt>
                <c:pt idx="7709">
                  <c:v>4000.0000000024502</c:v>
                </c:pt>
                <c:pt idx="7710">
                  <c:v>3999.9999999776001</c:v>
                </c:pt>
                <c:pt idx="7711">
                  <c:v>3999.9999999993502</c:v>
                </c:pt>
                <c:pt idx="7712">
                  <c:v>4000.0000000207101</c:v>
                </c:pt>
                <c:pt idx="7713">
                  <c:v>3999.9999999963502</c:v>
                </c:pt>
                <c:pt idx="7714">
                  <c:v>3999.9999999923398</c:v>
                </c:pt>
                <c:pt idx="7715">
                  <c:v>3999.99999998965</c:v>
                </c:pt>
                <c:pt idx="7716">
                  <c:v>4000.0000000074901</c:v>
                </c:pt>
                <c:pt idx="7717">
                  <c:v>4000.0000000088899</c:v>
                </c:pt>
                <c:pt idx="7718">
                  <c:v>3999.99999999495</c:v>
                </c:pt>
                <c:pt idx="7719">
                  <c:v>4000.0000000025302</c:v>
                </c:pt>
                <c:pt idx="7720">
                  <c:v>4000.0000000129398</c:v>
                </c:pt>
                <c:pt idx="7721">
                  <c:v>3999.99999997441</c:v>
                </c:pt>
                <c:pt idx="7722">
                  <c:v>4000.0000000188102</c:v>
                </c:pt>
                <c:pt idx="7723">
                  <c:v>3999.99999998871</c:v>
                </c:pt>
                <c:pt idx="7724">
                  <c:v>4000.0000000035602</c:v>
                </c:pt>
                <c:pt idx="7725">
                  <c:v>4000.00000000402</c:v>
                </c:pt>
                <c:pt idx="7726">
                  <c:v>4000.0000000033801</c:v>
                </c:pt>
                <c:pt idx="7727">
                  <c:v>3999.9999999997199</c:v>
                </c:pt>
                <c:pt idx="7728">
                  <c:v>3999.9999999955999</c:v>
                </c:pt>
                <c:pt idx="7729">
                  <c:v>4000.00000000714</c:v>
                </c:pt>
                <c:pt idx="7730">
                  <c:v>3999.99999999483</c:v>
                </c:pt>
                <c:pt idx="7731">
                  <c:v>4000.0000000014602</c:v>
                </c:pt>
                <c:pt idx="7732">
                  <c:v>4000.00000000604</c:v>
                </c:pt>
                <c:pt idx="7733">
                  <c:v>3999.99999999689</c:v>
                </c:pt>
                <c:pt idx="7734">
                  <c:v>3999.9999999792599</c:v>
                </c:pt>
                <c:pt idx="7735">
                  <c:v>4000.0000000248201</c:v>
                </c:pt>
                <c:pt idx="7736">
                  <c:v>4000.0000000005798</c:v>
                </c:pt>
                <c:pt idx="7737">
                  <c:v>3999.9999999872098</c:v>
                </c:pt>
                <c:pt idx="7738">
                  <c:v>4000.00000001333</c:v>
                </c:pt>
                <c:pt idx="7739">
                  <c:v>3999.9999999939901</c:v>
                </c:pt>
                <c:pt idx="7740">
                  <c:v>3999.9999999883798</c:v>
                </c:pt>
                <c:pt idx="7741">
                  <c:v>4000.0000000092</c:v>
                </c:pt>
                <c:pt idx="7742">
                  <c:v>3999.9999999950501</c:v>
                </c:pt>
                <c:pt idx="7743">
                  <c:v>4000.00000001219</c:v>
                </c:pt>
                <c:pt idx="7744">
                  <c:v>3999.9999999982801</c:v>
                </c:pt>
                <c:pt idx="7745">
                  <c:v>3999.9999999828001</c:v>
                </c:pt>
                <c:pt idx="7746">
                  <c:v>4000.00000001428</c:v>
                </c:pt>
                <c:pt idx="7747">
                  <c:v>3999.9999999862598</c:v>
                </c:pt>
                <c:pt idx="7748">
                  <c:v>4000.0000000079499</c:v>
                </c:pt>
                <c:pt idx="7749">
                  <c:v>4000.00000001023</c:v>
                </c:pt>
                <c:pt idx="7750">
                  <c:v>3999.9999999803799</c:v>
                </c:pt>
                <c:pt idx="7751">
                  <c:v>4000.0000000142099</c:v>
                </c:pt>
                <c:pt idx="7752">
                  <c:v>3999.9999999977099</c:v>
                </c:pt>
                <c:pt idx="7753">
                  <c:v>4000.0000000057998</c:v>
                </c:pt>
                <c:pt idx="7754">
                  <c:v>3999.9999999936199</c:v>
                </c:pt>
                <c:pt idx="7755">
                  <c:v>4000.0000000156801</c:v>
                </c:pt>
                <c:pt idx="7756">
                  <c:v>3999.9999999870101</c:v>
                </c:pt>
                <c:pt idx="7757">
                  <c:v>3999.9999999950001</c:v>
                </c:pt>
                <c:pt idx="7758">
                  <c:v>4000.0000000017999</c:v>
                </c:pt>
                <c:pt idx="7759">
                  <c:v>3999.9999999921502</c:v>
                </c:pt>
                <c:pt idx="7760">
                  <c:v>4000.0000000099399</c:v>
                </c:pt>
                <c:pt idx="7761">
                  <c:v>3999.99999998574</c:v>
                </c:pt>
                <c:pt idx="7762">
                  <c:v>4000.0000000096002</c:v>
                </c:pt>
                <c:pt idx="7763">
                  <c:v>3999.9999999946299</c:v>
                </c:pt>
                <c:pt idx="7764">
                  <c:v>4000.00000000214</c:v>
                </c:pt>
                <c:pt idx="7765">
                  <c:v>4000.0000000138898</c:v>
                </c:pt>
                <c:pt idx="7766">
                  <c:v>3999.9999999744</c:v>
                </c:pt>
                <c:pt idx="7767">
                  <c:v>4000.0000000139298</c:v>
                </c:pt>
                <c:pt idx="7768">
                  <c:v>3999.99999999087</c:v>
                </c:pt>
                <c:pt idx="7769">
                  <c:v>4000.0000000135401</c:v>
                </c:pt>
                <c:pt idx="7770">
                  <c:v>3999.99999999191</c:v>
                </c:pt>
                <c:pt idx="7771">
                  <c:v>4000.0000000066698</c:v>
                </c:pt>
                <c:pt idx="7772">
                  <c:v>4000.0000000172299</c:v>
                </c:pt>
                <c:pt idx="7773">
                  <c:v>3999.9999999791798</c:v>
                </c:pt>
                <c:pt idx="7774">
                  <c:v>4000.0000000028199</c:v>
                </c:pt>
                <c:pt idx="7775">
                  <c:v>4000.00000000306</c:v>
                </c:pt>
                <c:pt idx="7776">
                  <c:v>3999.9999999965999</c:v>
                </c:pt>
                <c:pt idx="7777">
                  <c:v>3999.9999999960801</c:v>
                </c:pt>
                <c:pt idx="7778">
                  <c:v>4000.00000001642</c:v>
                </c:pt>
                <c:pt idx="7779">
                  <c:v>3999.99999998675</c:v>
                </c:pt>
                <c:pt idx="7780">
                  <c:v>4000.0000000137802</c:v>
                </c:pt>
                <c:pt idx="7781">
                  <c:v>3999.99999998772</c:v>
                </c:pt>
                <c:pt idx="7782">
                  <c:v>4000.0000000045202</c:v>
                </c:pt>
                <c:pt idx="7783">
                  <c:v>4000.0000000060099</c:v>
                </c:pt>
                <c:pt idx="7784">
                  <c:v>4000.0000000089999</c:v>
                </c:pt>
                <c:pt idx="7785">
                  <c:v>3999.9999999912302</c:v>
                </c:pt>
                <c:pt idx="7786">
                  <c:v>4000.00000000409</c:v>
                </c:pt>
                <c:pt idx="7787">
                  <c:v>3999.9999999833599</c:v>
                </c:pt>
                <c:pt idx="7788">
                  <c:v>3999.9999999967299</c:v>
                </c:pt>
                <c:pt idx="7789">
                  <c:v>4000.0000000003902</c:v>
                </c:pt>
                <c:pt idx="7790">
                  <c:v>4000.0000000064201</c:v>
                </c:pt>
                <c:pt idx="7791">
                  <c:v>4000.0000000049999</c:v>
                </c:pt>
                <c:pt idx="7792">
                  <c:v>3999.9999999859101</c:v>
                </c:pt>
                <c:pt idx="7793">
                  <c:v>4000.00000001329</c:v>
                </c:pt>
                <c:pt idx="7794">
                  <c:v>4000.0000000008499</c:v>
                </c:pt>
                <c:pt idx="7795">
                  <c:v>4000.0000000032301</c:v>
                </c:pt>
                <c:pt idx="7796">
                  <c:v>3999.9999999858701</c:v>
                </c:pt>
                <c:pt idx="7797">
                  <c:v>4000.0000000025102</c:v>
                </c:pt>
                <c:pt idx="7798">
                  <c:v>4000.0000000017599</c:v>
                </c:pt>
                <c:pt idx="7799">
                  <c:v>4000.0000000017799</c:v>
                </c:pt>
                <c:pt idx="7800">
                  <c:v>4000.0000000096702</c:v>
                </c:pt>
                <c:pt idx="7801">
                  <c:v>3999.9999999945499</c:v>
                </c:pt>
                <c:pt idx="7802">
                  <c:v>3999.9999999943998</c:v>
                </c:pt>
                <c:pt idx="7803">
                  <c:v>3999.9999999892998</c:v>
                </c:pt>
                <c:pt idx="7804">
                  <c:v>4000.0000000208802</c:v>
                </c:pt>
                <c:pt idx="7805">
                  <c:v>3999.9999999922902</c:v>
                </c:pt>
                <c:pt idx="7806">
                  <c:v>3999.9999999944298</c:v>
                </c:pt>
                <c:pt idx="7807">
                  <c:v>4000.0000000124201</c:v>
                </c:pt>
                <c:pt idx="7808">
                  <c:v>3999.9999999830102</c:v>
                </c:pt>
                <c:pt idx="7809">
                  <c:v>4000.0000000086802</c:v>
                </c:pt>
                <c:pt idx="7810">
                  <c:v>4000.0000000076302</c:v>
                </c:pt>
                <c:pt idx="7811">
                  <c:v>4000.0000000011701</c:v>
                </c:pt>
                <c:pt idx="7812">
                  <c:v>3999.9999999786201</c:v>
                </c:pt>
                <c:pt idx="7813">
                  <c:v>4000.0000000086402</c:v>
                </c:pt>
                <c:pt idx="7814">
                  <c:v>4000.0000000053201</c:v>
                </c:pt>
                <c:pt idx="7815">
                  <c:v>4000.0000000090599</c:v>
                </c:pt>
                <c:pt idx="7816">
                  <c:v>3999.99999999089</c:v>
                </c:pt>
                <c:pt idx="7817">
                  <c:v>3999.9999999923898</c:v>
                </c:pt>
                <c:pt idx="7818">
                  <c:v>4000.0000000137602</c:v>
                </c:pt>
                <c:pt idx="7819">
                  <c:v>3999.99999999495</c:v>
                </c:pt>
                <c:pt idx="7820">
                  <c:v>4000.0000000049399</c:v>
                </c:pt>
                <c:pt idx="7821">
                  <c:v>3999.9999999952001</c:v>
                </c:pt>
                <c:pt idx="7822">
                  <c:v>4000.0000000121599</c:v>
                </c:pt>
                <c:pt idx="7823">
                  <c:v>3999.9999999947199</c:v>
                </c:pt>
                <c:pt idx="7824">
                  <c:v>3999.9999999852198</c:v>
                </c:pt>
                <c:pt idx="7825">
                  <c:v>4000.0000000083</c:v>
                </c:pt>
                <c:pt idx="7826">
                  <c:v>4000.00000000502</c:v>
                </c:pt>
                <c:pt idx="7827">
                  <c:v>3999.99999999703</c:v>
                </c:pt>
                <c:pt idx="7828">
                  <c:v>3999.9999999858001</c:v>
                </c:pt>
                <c:pt idx="7829">
                  <c:v>4000.0000000037298</c:v>
                </c:pt>
                <c:pt idx="7830">
                  <c:v>4000.0000000025002</c:v>
                </c:pt>
                <c:pt idx="7831">
                  <c:v>4000.00000000519</c:v>
                </c:pt>
                <c:pt idx="7832">
                  <c:v>3999.9999999998199</c:v>
                </c:pt>
                <c:pt idx="7833">
                  <c:v>4000.0000000057098</c:v>
                </c:pt>
                <c:pt idx="7834">
                  <c:v>3999.99999999494</c:v>
                </c:pt>
                <c:pt idx="7835">
                  <c:v>3999.9999999971601</c:v>
                </c:pt>
                <c:pt idx="7836">
                  <c:v>4000.0000000005898</c:v>
                </c:pt>
                <c:pt idx="7837">
                  <c:v>3999.99999999386</c:v>
                </c:pt>
                <c:pt idx="7838">
                  <c:v>4000.00000001016</c:v>
                </c:pt>
                <c:pt idx="7839">
                  <c:v>3999.9999999861302</c:v>
                </c:pt>
                <c:pt idx="7840">
                  <c:v>3999.9999999994202</c:v>
                </c:pt>
                <c:pt idx="7841">
                  <c:v>4000.0000000190798</c:v>
                </c:pt>
                <c:pt idx="7842">
                  <c:v>3999.99999998473</c:v>
                </c:pt>
                <c:pt idx="7843">
                  <c:v>4000.0000000105902</c:v>
                </c:pt>
                <c:pt idx="7844">
                  <c:v>3999.9999999921802</c:v>
                </c:pt>
                <c:pt idx="7845">
                  <c:v>4000.0000000049299</c:v>
                </c:pt>
                <c:pt idx="7846">
                  <c:v>3999.99999999497</c:v>
                </c:pt>
                <c:pt idx="7847">
                  <c:v>3999.99999999171</c:v>
                </c:pt>
                <c:pt idx="7848">
                  <c:v>4000.0000000156601</c:v>
                </c:pt>
                <c:pt idx="7849">
                  <c:v>3999.9999999984698</c:v>
                </c:pt>
                <c:pt idx="7850">
                  <c:v>3999.99999999484</c:v>
                </c:pt>
                <c:pt idx="7851">
                  <c:v>3999.9999999971401</c:v>
                </c:pt>
                <c:pt idx="7852">
                  <c:v>4000.00000000616</c:v>
                </c:pt>
                <c:pt idx="7853">
                  <c:v>3999.9999999858801</c:v>
                </c:pt>
                <c:pt idx="7854">
                  <c:v>4000.0000000097398</c:v>
                </c:pt>
                <c:pt idx="7855">
                  <c:v>3999.9999999995998</c:v>
                </c:pt>
                <c:pt idx="7856">
                  <c:v>3999.9999999985598</c:v>
                </c:pt>
                <c:pt idx="7857">
                  <c:v>4000.0000000025998</c:v>
                </c:pt>
                <c:pt idx="7858">
                  <c:v>3999.9999999945298</c:v>
                </c:pt>
                <c:pt idx="7859">
                  <c:v>4000.0000000036398</c:v>
                </c:pt>
                <c:pt idx="7860">
                  <c:v>4000.00000001123</c:v>
                </c:pt>
                <c:pt idx="7861">
                  <c:v>3999.9999999996699</c:v>
                </c:pt>
                <c:pt idx="7862">
                  <c:v>3999.9999999921702</c:v>
                </c:pt>
                <c:pt idx="7863">
                  <c:v>4000.0000000059099</c:v>
                </c:pt>
                <c:pt idx="7864">
                  <c:v>3999.9999999964798</c:v>
                </c:pt>
                <c:pt idx="7865">
                  <c:v>3999.9999999885799</c:v>
                </c:pt>
                <c:pt idx="7866">
                  <c:v>4000.0000000140299</c:v>
                </c:pt>
                <c:pt idx="7867">
                  <c:v>4000.00000000408</c:v>
                </c:pt>
                <c:pt idx="7868">
                  <c:v>3999.99999999496</c:v>
                </c:pt>
                <c:pt idx="7869">
                  <c:v>4000.0000000080199</c:v>
                </c:pt>
                <c:pt idx="7870">
                  <c:v>3999.9999999869501</c:v>
                </c:pt>
                <c:pt idx="7871">
                  <c:v>4000.0000000120999</c:v>
                </c:pt>
                <c:pt idx="7872">
                  <c:v>3999.99999999789</c:v>
                </c:pt>
                <c:pt idx="7873">
                  <c:v>4000.0000000025402</c:v>
                </c:pt>
                <c:pt idx="7874">
                  <c:v>3999.9999999993302</c:v>
                </c:pt>
                <c:pt idx="7875">
                  <c:v>3999.99999999786</c:v>
                </c:pt>
                <c:pt idx="7876">
                  <c:v>3999.99999999685</c:v>
                </c:pt>
                <c:pt idx="7877">
                  <c:v>3999.99999999394</c:v>
                </c:pt>
                <c:pt idx="7878">
                  <c:v>4000.0000000087798</c:v>
                </c:pt>
                <c:pt idx="7879">
                  <c:v>4000.0000000039799</c:v>
                </c:pt>
                <c:pt idx="7880">
                  <c:v>3999.99999999082</c:v>
                </c:pt>
                <c:pt idx="7881">
                  <c:v>3999.9999999837</c:v>
                </c:pt>
                <c:pt idx="7882">
                  <c:v>4000.0000000141599</c:v>
                </c:pt>
                <c:pt idx="7883">
                  <c:v>3999.9999999925399</c:v>
                </c:pt>
                <c:pt idx="7884">
                  <c:v>4000.00000000202</c:v>
                </c:pt>
                <c:pt idx="7885">
                  <c:v>4000.0000000034302</c:v>
                </c:pt>
                <c:pt idx="7886">
                  <c:v>3999.99999997955</c:v>
                </c:pt>
                <c:pt idx="7887">
                  <c:v>4000.0000000247801</c:v>
                </c:pt>
                <c:pt idx="7888">
                  <c:v>3999.9999999939901</c:v>
                </c:pt>
                <c:pt idx="7889">
                  <c:v>4000.0000000006198</c:v>
                </c:pt>
                <c:pt idx="7890">
                  <c:v>3999.9999999904298</c:v>
                </c:pt>
                <c:pt idx="7891">
                  <c:v>4000.0000000212499</c:v>
                </c:pt>
                <c:pt idx="7892">
                  <c:v>3999.99999999282</c:v>
                </c:pt>
                <c:pt idx="7893">
                  <c:v>3999.9999999914098</c:v>
                </c:pt>
                <c:pt idx="7894">
                  <c:v>3999.9999999991001</c:v>
                </c:pt>
                <c:pt idx="7895">
                  <c:v>4000.0000000109699</c:v>
                </c:pt>
                <c:pt idx="7896">
                  <c:v>3999.9999999991001</c:v>
                </c:pt>
                <c:pt idx="7897">
                  <c:v>3999.9999999890501</c:v>
                </c:pt>
                <c:pt idx="7898">
                  <c:v>4000.0000000069199</c:v>
                </c:pt>
                <c:pt idx="7899">
                  <c:v>4000.0000000015202</c:v>
                </c:pt>
                <c:pt idx="7900">
                  <c:v>4000.0000000220498</c:v>
                </c:pt>
                <c:pt idx="7901">
                  <c:v>3999.99999997125</c:v>
                </c:pt>
                <c:pt idx="7902">
                  <c:v>4000.00000000509</c:v>
                </c:pt>
                <c:pt idx="7903">
                  <c:v>3999.99999999701</c:v>
                </c:pt>
                <c:pt idx="7904">
                  <c:v>4000.00000000401</c:v>
                </c:pt>
                <c:pt idx="7905">
                  <c:v>3999.9999999997799</c:v>
                </c:pt>
                <c:pt idx="7906">
                  <c:v>4000.0000000182399</c:v>
                </c:pt>
                <c:pt idx="7907">
                  <c:v>3999.99999998267</c:v>
                </c:pt>
                <c:pt idx="7908">
                  <c:v>4000.00000000004</c:v>
                </c:pt>
                <c:pt idx="7909">
                  <c:v>4000.0000000094501</c:v>
                </c:pt>
                <c:pt idx="7910">
                  <c:v>3999.99999999278</c:v>
                </c:pt>
                <c:pt idx="7911">
                  <c:v>3999.9999999910701</c:v>
                </c:pt>
                <c:pt idx="7912">
                  <c:v>4000.0000000009099</c:v>
                </c:pt>
                <c:pt idx="7913">
                  <c:v>4000.0000000063801</c:v>
                </c:pt>
                <c:pt idx="7914">
                  <c:v>4000.0000000059399</c:v>
                </c:pt>
                <c:pt idx="7915">
                  <c:v>3999.9999999913198</c:v>
                </c:pt>
                <c:pt idx="7916">
                  <c:v>4000.0000000151499</c:v>
                </c:pt>
                <c:pt idx="7917">
                  <c:v>3999.9999999892202</c:v>
                </c:pt>
                <c:pt idx="7918">
                  <c:v>3999.9999999971101</c:v>
                </c:pt>
                <c:pt idx="7919">
                  <c:v>4000.0000000078799</c:v>
                </c:pt>
                <c:pt idx="7920">
                  <c:v>3999.9999999864899</c:v>
                </c:pt>
                <c:pt idx="7921">
                  <c:v>4000.0000000079499</c:v>
                </c:pt>
                <c:pt idx="7922">
                  <c:v>4000.0000000047498</c:v>
                </c:pt>
                <c:pt idx="7923">
                  <c:v>4000.0000000001301</c:v>
                </c:pt>
                <c:pt idx="7924">
                  <c:v>3999.99999999486</c:v>
                </c:pt>
                <c:pt idx="7925">
                  <c:v>3999.9999999981201</c:v>
                </c:pt>
                <c:pt idx="7926">
                  <c:v>3999.9999999952602</c:v>
                </c:pt>
                <c:pt idx="7927">
                  <c:v>4000.0000000056798</c:v>
                </c:pt>
                <c:pt idx="7928">
                  <c:v>3999.9999999991201</c:v>
                </c:pt>
                <c:pt idx="7929">
                  <c:v>4000.0000000024502</c:v>
                </c:pt>
                <c:pt idx="7930">
                  <c:v>4000.0000000065802</c:v>
                </c:pt>
                <c:pt idx="7931">
                  <c:v>3999.9999999902102</c:v>
                </c:pt>
                <c:pt idx="7932">
                  <c:v>4000.0000000032101</c:v>
                </c:pt>
                <c:pt idx="7933">
                  <c:v>3999.9999999999</c:v>
                </c:pt>
                <c:pt idx="7934">
                  <c:v>4000.0000000005398</c:v>
                </c:pt>
                <c:pt idx="7935">
                  <c:v>3999.9999999966099</c:v>
                </c:pt>
                <c:pt idx="7936">
                  <c:v>4000.0000000064201</c:v>
                </c:pt>
                <c:pt idx="7937">
                  <c:v>4000.0000000031901</c:v>
                </c:pt>
                <c:pt idx="7938">
                  <c:v>3999.9999999848501</c:v>
                </c:pt>
                <c:pt idx="7939">
                  <c:v>4000.0000000104601</c:v>
                </c:pt>
                <c:pt idx="7940">
                  <c:v>3999.9999999884699</c:v>
                </c:pt>
                <c:pt idx="7941">
                  <c:v>3999.9999999993202</c:v>
                </c:pt>
                <c:pt idx="7942">
                  <c:v>4000.00000002453</c:v>
                </c:pt>
                <c:pt idx="7943">
                  <c:v>3999.9999999939701</c:v>
                </c:pt>
                <c:pt idx="7944">
                  <c:v>4000.0000000029099</c:v>
                </c:pt>
                <c:pt idx="7945">
                  <c:v>3999.9999999849201</c:v>
                </c:pt>
                <c:pt idx="7946">
                  <c:v>4000.0000000054501</c:v>
                </c:pt>
                <c:pt idx="7947">
                  <c:v>4000.0000000047798</c:v>
                </c:pt>
                <c:pt idx="7948">
                  <c:v>3999.9999999946599</c:v>
                </c:pt>
                <c:pt idx="7949">
                  <c:v>3999.9999999873899</c:v>
                </c:pt>
                <c:pt idx="7950">
                  <c:v>4000.0000000251598</c:v>
                </c:pt>
                <c:pt idx="7951">
                  <c:v>3999.99999998879</c:v>
                </c:pt>
                <c:pt idx="7952">
                  <c:v>3999.9999999905599</c:v>
                </c:pt>
                <c:pt idx="7953">
                  <c:v>4000.00000001015</c:v>
                </c:pt>
                <c:pt idx="7954">
                  <c:v>3999.9999999915799</c:v>
                </c:pt>
                <c:pt idx="7955">
                  <c:v>4000.0000000069299</c:v>
                </c:pt>
                <c:pt idx="7956">
                  <c:v>3999.99999999175</c:v>
                </c:pt>
                <c:pt idx="7957">
                  <c:v>3999.9999999946599</c:v>
                </c:pt>
                <c:pt idx="7958">
                  <c:v>4000.0000000065702</c:v>
                </c:pt>
                <c:pt idx="7959">
                  <c:v>4000.00000001119</c:v>
                </c:pt>
                <c:pt idx="7960">
                  <c:v>4000.0000000032201</c:v>
                </c:pt>
                <c:pt idx="7961">
                  <c:v>3999.99999998468</c:v>
                </c:pt>
                <c:pt idx="7962">
                  <c:v>4000.00000001118</c:v>
                </c:pt>
                <c:pt idx="7963">
                  <c:v>4000.00000000606</c:v>
                </c:pt>
                <c:pt idx="7964">
                  <c:v>4000.0000000005498</c:v>
                </c:pt>
                <c:pt idx="7965">
                  <c:v>3999.99999998055</c:v>
                </c:pt>
                <c:pt idx="7966">
                  <c:v>4000.00000000408</c:v>
                </c:pt>
                <c:pt idx="7967">
                  <c:v>4000.00000000311</c:v>
                </c:pt>
                <c:pt idx="7968">
                  <c:v>4000.0000000045702</c:v>
                </c:pt>
                <c:pt idx="7969">
                  <c:v>3999.99999999792</c:v>
                </c:pt>
                <c:pt idx="7970">
                  <c:v>4000.0000000024202</c:v>
                </c:pt>
                <c:pt idx="7971">
                  <c:v>4000.0000000034001</c:v>
                </c:pt>
                <c:pt idx="7972">
                  <c:v>3999.9999999948</c:v>
                </c:pt>
                <c:pt idx="7973">
                  <c:v>3999.99999999376</c:v>
                </c:pt>
                <c:pt idx="7974">
                  <c:v>4000.0000000121199</c:v>
                </c:pt>
                <c:pt idx="7975">
                  <c:v>4000.0000000099599</c:v>
                </c:pt>
                <c:pt idx="7976">
                  <c:v>3999.9999999879101</c:v>
                </c:pt>
                <c:pt idx="7977">
                  <c:v>3999.9999999953902</c:v>
                </c:pt>
                <c:pt idx="7978">
                  <c:v>4000.0000000118098</c:v>
                </c:pt>
                <c:pt idx="7979">
                  <c:v>3999.99999998466</c:v>
                </c:pt>
                <c:pt idx="7980">
                  <c:v>4000.0000000018599</c:v>
                </c:pt>
                <c:pt idx="7981">
                  <c:v>4000.0000000054201</c:v>
                </c:pt>
                <c:pt idx="7982">
                  <c:v>3999.99999999081</c:v>
                </c:pt>
                <c:pt idx="7983">
                  <c:v>4000.00000000808</c:v>
                </c:pt>
                <c:pt idx="7984">
                  <c:v>3999.9999999951801</c:v>
                </c:pt>
                <c:pt idx="7985">
                  <c:v>3999.9999999976799</c:v>
                </c:pt>
                <c:pt idx="7986">
                  <c:v>4000.0000000001301</c:v>
                </c:pt>
                <c:pt idx="7987">
                  <c:v>4000.0000000068098</c:v>
                </c:pt>
                <c:pt idx="7988">
                  <c:v>4000.0000000008999</c:v>
                </c:pt>
                <c:pt idx="7989">
                  <c:v>3999.9999999943402</c:v>
                </c:pt>
                <c:pt idx="7990">
                  <c:v>4000.0000000069699</c:v>
                </c:pt>
                <c:pt idx="7991">
                  <c:v>4000.0000000095802</c:v>
                </c:pt>
                <c:pt idx="7992">
                  <c:v>3999.99999998981</c:v>
                </c:pt>
                <c:pt idx="7993">
                  <c:v>4000.00000000502</c:v>
                </c:pt>
                <c:pt idx="7994">
                  <c:v>3999.9999999777801</c:v>
                </c:pt>
                <c:pt idx="7995">
                  <c:v>4000.0000000013702</c:v>
                </c:pt>
                <c:pt idx="7996">
                  <c:v>4000.0000000110599</c:v>
                </c:pt>
                <c:pt idx="7997">
                  <c:v>4000.0000000073501</c:v>
                </c:pt>
                <c:pt idx="7998">
                  <c:v>3999.9999999850102</c:v>
                </c:pt>
                <c:pt idx="7999">
                  <c:v>3999.9999999981201</c:v>
                </c:pt>
                <c:pt idx="8000">
                  <c:v>4000.00000000811</c:v>
                </c:pt>
                <c:pt idx="8001">
                  <c:v>3999.99999999888</c:v>
                </c:pt>
                <c:pt idx="8002">
                  <c:v>4000.0000000048599</c:v>
                </c:pt>
                <c:pt idx="8003">
                  <c:v>4000.00000000002</c:v>
                </c:pt>
                <c:pt idx="8004">
                  <c:v>3999.9999999873698</c:v>
                </c:pt>
                <c:pt idx="8005">
                  <c:v>4000.0000000161699</c:v>
                </c:pt>
                <c:pt idx="8006">
                  <c:v>3999.9999999950801</c:v>
                </c:pt>
                <c:pt idx="8007">
                  <c:v>3999.9999999921602</c:v>
                </c:pt>
                <c:pt idx="8008">
                  <c:v>4000.0000000011</c:v>
                </c:pt>
                <c:pt idx="8009">
                  <c:v>3999.9999999943002</c:v>
                </c:pt>
                <c:pt idx="8010">
                  <c:v>4000.0000000136702</c:v>
                </c:pt>
                <c:pt idx="8011">
                  <c:v>3999.9999999831598</c:v>
                </c:pt>
                <c:pt idx="8012">
                  <c:v>4000.0000000124901</c:v>
                </c:pt>
                <c:pt idx="8013">
                  <c:v>4000.0000000068098</c:v>
                </c:pt>
                <c:pt idx="8014">
                  <c:v>3999.99999998985</c:v>
                </c:pt>
                <c:pt idx="8015">
                  <c:v>4000.0000000053401</c:v>
                </c:pt>
                <c:pt idx="8016">
                  <c:v>3999.9999999981201</c:v>
                </c:pt>
                <c:pt idx="8017">
                  <c:v>3999.99999999479</c:v>
                </c:pt>
                <c:pt idx="8018">
                  <c:v>3999.9999999973702</c:v>
                </c:pt>
                <c:pt idx="8019">
                  <c:v>3999.9999999965398</c:v>
                </c:pt>
                <c:pt idx="8020">
                  <c:v>4000.0000000231298</c:v>
                </c:pt>
                <c:pt idx="8021">
                  <c:v>3999.9999999943502</c:v>
                </c:pt>
                <c:pt idx="8022">
                  <c:v>3999.9999999869701</c:v>
                </c:pt>
                <c:pt idx="8023">
                  <c:v>4000.0000000052701</c:v>
                </c:pt>
                <c:pt idx="8024">
                  <c:v>3999.9999999935399</c:v>
                </c:pt>
                <c:pt idx="8025">
                  <c:v>4000.0000000103801</c:v>
                </c:pt>
                <c:pt idx="8026">
                  <c:v>3999.99999999692</c:v>
                </c:pt>
                <c:pt idx="8027">
                  <c:v>4000.0000000084701</c:v>
                </c:pt>
                <c:pt idx="8028">
                  <c:v>3999.99999999992</c:v>
                </c:pt>
                <c:pt idx="8029">
                  <c:v>3999.9999999924898</c:v>
                </c:pt>
                <c:pt idx="8030">
                  <c:v>4000.0000000049999</c:v>
                </c:pt>
                <c:pt idx="8031">
                  <c:v>3999.9999999987699</c:v>
                </c:pt>
                <c:pt idx="8032">
                  <c:v>3999.9999999916099</c:v>
                </c:pt>
                <c:pt idx="8033">
                  <c:v>3999.9999999964198</c:v>
                </c:pt>
                <c:pt idx="8034">
                  <c:v>4000.00000000721</c:v>
                </c:pt>
                <c:pt idx="8035">
                  <c:v>3999.9999999999</c:v>
                </c:pt>
                <c:pt idx="8036">
                  <c:v>3999.9999999946699</c:v>
                </c:pt>
                <c:pt idx="8037">
                  <c:v>4000.0000000129298</c:v>
                </c:pt>
                <c:pt idx="8038">
                  <c:v>4000.0000000063001</c:v>
                </c:pt>
                <c:pt idx="8039">
                  <c:v>3999.9999999819302</c:v>
                </c:pt>
                <c:pt idx="8040">
                  <c:v>4000.0000000148402</c:v>
                </c:pt>
                <c:pt idx="8041">
                  <c:v>4000.0000000029499</c:v>
                </c:pt>
                <c:pt idx="8042">
                  <c:v>3999.9999999779402</c:v>
                </c:pt>
                <c:pt idx="8043">
                  <c:v>4000.0000000128798</c:v>
                </c:pt>
                <c:pt idx="8044">
                  <c:v>4000.0000000068499</c:v>
                </c:pt>
                <c:pt idx="8045">
                  <c:v>4000.0000000007099</c:v>
                </c:pt>
                <c:pt idx="8046">
                  <c:v>3999.9999999822699</c:v>
                </c:pt>
                <c:pt idx="8047">
                  <c:v>3999.9999999957699</c:v>
                </c:pt>
                <c:pt idx="8048">
                  <c:v>4000.0000000311602</c:v>
                </c:pt>
                <c:pt idx="8049">
                  <c:v>3999.9999999697102</c:v>
                </c:pt>
                <c:pt idx="8050">
                  <c:v>4000.0000000228601</c:v>
                </c:pt>
                <c:pt idx="8051">
                  <c:v>3999.9999999867</c:v>
                </c:pt>
                <c:pt idx="8052">
                  <c:v>3999.9999999919301</c:v>
                </c:pt>
                <c:pt idx="8053">
                  <c:v>4000.0000000124801</c:v>
                </c:pt>
                <c:pt idx="8054">
                  <c:v>3999.99999999494</c:v>
                </c:pt>
                <c:pt idx="8055">
                  <c:v>3999.9999999996198</c:v>
                </c:pt>
                <c:pt idx="8056">
                  <c:v>4000.0000000082</c:v>
                </c:pt>
                <c:pt idx="8057">
                  <c:v>3999.9999999813899</c:v>
                </c:pt>
                <c:pt idx="8058">
                  <c:v>4000.0000000074701</c:v>
                </c:pt>
                <c:pt idx="8059">
                  <c:v>4000.0000000128998</c:v>
                </c:pt>
                <c:pt idx="8060">
                  <c:v>3999.9999999890601</c:v>
                </c:pt>
                <c:pt idx="8061">
                  <c:v>4000.0000000120899</c:v>
                </c:pt>
                <c:pt idx="8062">
                  <c:v>3999.99999998261</c:v>
                </c:pt>
                <c:pt idx="8063">
                  <c:v>4000.0000000177001</c:v>
                </c:pt>
                <c:pt idx="8064">
                  <c:v>3999.9999999888901</c:v>
                </c:pt>
                <c:pt idx="8065">
                  <c:v>3999.9999999985398</c:v>
                </c:pt>
                <c:pt idx="8066">
                  <c:v>3999.99999999806</c:v>
                </c:pt>
                <c:pt idx="8067">
                  <c:v>4000.0000000033701</c:v>
                </c:pt>
                <c:pt idx="8068">
                  <c:v>4000.0000000039099</c:v>
                </c:pt>
                <c:pt idx="8069">
                  <c:v>4000.0000000027899</c:v>
                </c:pt>
                <c:pt idx="8070">
                  <c:v>3999.9999999995998</c:v>
                </c:pt>
                <c:pt idx="8071">
                  <c:v>4000.0000000073001</c:v>
                </c:pt>
                <c:pt idx="8072">
                  <c:v>4000.0000000006398</c:v>
                </c:pt>
                <c:pt idx="8073">
                  <c:v>3999.9999999832798</c:v>
                </c:pt>
                <c:pt idx="8074">
                  <c:v>3999.99999999083</c:v>
                </c:pt>
                <c:pt idx="8075">
                  <c:v>4000.00000002043</c:v>
                </c:pt>
                <c:pt idx="8076">
                  <c:v>3999.99999999083</c:v>
                </c:pt>
                <c:pt idx="8077">
                  <c:v>4000.00000000107</c:v>
                </c:pt>
                <c:pt idx="8078">
                  <c:v>3999.9999999878701</c:v>
                </c:pt>
                <c:pt idx="8079">
                  <c:v>4000.0000000209302</c:v>
                </c:pt>
                <c:pt idx="8080">
                  <c:v>3999.9999999973802</c:v>
                </c:pt>
                <c:pt idx="8081">
                  <c:v>3999.99999999076</c:v>
                </c:pt>
                <c:pt idx="8082">
                  <c:v>4000.0000000006198</c:v>
                </c:pt>
                <c:pt idx="8083">
                  <c:v>4000.0000000211598</c:v>
                </c:pt>
                <c:pt idx="8084">
                  <c:v>3999.9999999838701</c:v>
                </c:pt>
                <c:pt idx="8085">
                  <c:v>4000.00000000826</c:v>
                </c:pt>
                <c:pt idx="8086">
                  <c:v>3999.9999999962502</c:v>
                </c:pt>
                <c:pt idx="8087">
                  <c:v>4000.0000000077298</c:v>
                </c:pt>
                <c:pt idx="8088">
                  <c:v>3999.99999998761</c:v>
                </c:pt>
                <c:pt idx="8089">
                  <c:v>3999.99999999908</c:v>
                </c:pt>
                <c:pt idx="8090">
                  <c:v>3999.9999999922402</c:v>
                </c:pt>
                <c:pt idx="8091">
                  <c:v>3999.99999999581</c:v>
                </c:pt>
                <c:pt idx="8092">
                  <c:v>4000.0000000034402</c:v>
                </c:pt>
                <c:pt idx="8093">
                  <c:v>4000.0000000140499</c:v>
                </c:pt>
                <c:pt idx="8094">
                  <c:v>3999.9999999992701</c:v>
                </c:pt>
                <c:pt idx="8095">
                  <c:v>3999.9999999958</c:v>
                </c:pt>
                <c:pt idx="8096">
                  <c:v>3999.9999999916799</c:v>
                </c:pt>
                <c:pt idx="8097">
                  <c:v>4000.0000000053501</c:v>
                </c:pt>
                <c:pt idx="8098">
                  <c:v>3999.9999999894999</c:v>
                </c:pt>
                <c:pt idx="8099">
                  <c:v>4000.00000002453</c:v>
                </c:pt>
                <c:pt idx="8100">
                  <c:v>3999.9999999861898</c:v>
                </c:pt>
                <c:pt idx="8101">
                  <c:v>4000.0000000055502</c:v>
                </c:pt>
                <c:pt idx="8102">
                  <c:v>4000.00000000315</c:v>
                </c:pt>
                <c:pt idx="8103">
                  <c:v>3999.9999999972301</c:v>
                </c:pt>
                <c:pt idx="8104">
                  <c:v>4000.0000000015002</c:v>
                </c:pt>
                <c:pt idx="8105">
                  <c:v>3999.9999999987299</c:v>
                </c:pt>
                <c:pt idx="8106">
                  <c:v>4000.0000000006498</c:v>
                </c:pt>
                <c:pt idx="8107">
                  <c:v>3999.9999999924098</c:v>
                </c:pt>
                <c:pt idx="8108">
                  <c:v>3999.99999998975</c:v>
                </c:pt>
                <c:pt idx="8109">
                  <c:v>3999.9999999994998</c:v>
                </c:pt>
                <c:pt idx="8110">
                  <c:v>4000.0000000243299</c:v>
                </c:pt>
                <c:pt idx="8111">
                  <c:v>3999.9999999916699</c:v>
                </c:pt>
                <c:pt idx="8112">
                  <c:v>3999.99999997955</c:v>
                </c:pt>
                <c:pt idx="8113">
                  <c:v>4000.00000002363</c:v>
                </c:pt>
                <c:pt idx="8114">
                  <c:v>4000.0000000013601</c:v>
                </c:pt>
                <c:pt idx="8115">
                  <c:v>3999.9999999914999</c:v>
                </c:pt>
                <c:pt idx="8116">
                  <c:v>4000.0000000028699</c:v>
                </c:pt>
                <c:pt idx="8117">
                  <c:v>3999.9999999955398</c:v>
                </c:pt>
                <c:pt idx="8118">
                  <c:v>4000.0000000207501</c:v>
                </c:pt>
                <c:pt idx="8119">
                  <c:v>3999.9999999803599</c:v>
                </c:pt>
                <c:pt idx="8120">
                  <c:v>3999.9999999992401</c:v>
                </c:pt>
                <c:pt idx="8121">
                  <c:v>4000.0000000131499</c:v>
                </c:pt>
                <c:pt idx="8122">
                  <c:v>3999.9999999851302</c:v>
                </c:pt>
                <c:pt idx="8123">
                  <c:v>3999.9999999976199</c:v>
                </c:pt>
                <c:pt idx="8124">
                  <c:v>4000.0000000096902</c:v>
                </c:pt>
                <c:pt idx="8125">
                  <c:v>4000.0000000078398</c:v>
                </c:pt>
                <c:pt idx="8126">
                  <c:v>3999.9999999982401</c:v>
                </c:pt>
                <c:pt idx="8127">
                  <c:v>4000.00000000204</c:v>
                </c:pt>
                <c:pt idx="8128">
                  <c:v>3999.9999999888601</c:v>
                </c:pt>
                <c:pt idx="8129">
                  <c:v>4000.00000000413</c:v>
                </c:pt>
                <c:pt idx="8130">
                  <c:v>3999.9999999946199</c:v>
                </c:pt>
                <c:pt idx="8131">
                  <c:v>4000.0000000087398</c:v>
                </c:pt>
                <c:pt idx="8132">
                  <c:v>3999.9999999813999</c:v>
                </c:pt>
                <c:pt idx="8133">
                  <c:v>4000.0000000145001</c:v>
                </c:pt>
                <c:pt idx="8134">
                  <c:v>3999.9999999940601</c:v>
                </c:pt>
                <c:pt idx="8135">
                  <c:v>4000.00000000107</c:v>
                </c:pt>
                <c:pt idx="8136">
                  <c:v>4000.0000000016498</c:v>
                </c:pt>
                <c:pt idx="8137">
                  <c:v>3999.99999998669</c:v>
                </c:pt>
                <c:pt idx="8138">
                  <c:v>4000.0000000169998</c:v>
                </c:pt>
                <c:pt idx="8139">
                  <c:v>3999.9999999911602</c:v>
                </c:pt>
                <c:pt idx="8140">
                  <c:v>3999.9999999984402</c:v>
                </c:pt>
                <c:pt idx="8141">
                  <c:v>4000.0000000130499</c:v>
                </c:pt>
                <c:pt idx="8142">
                  <c:v>3999.9999999955098</c:v>
                </c:pt>
                <c:pt idx="8143">
                  <c:v>4000.0000000097102</c:v>
                </c:pt>
                <c:pt idx="8144">
                  <c:v>3999.9999999837401</c:v>
                </c:pt>
                <c:pt idx="8145">
                  <c:v>4000.0000000080399</c:v>
                </c:pt>
                <c:pt idx="8146">
                  <c:v>3999.9999999947499</c:v>
                </c:pt>
                <c:pt idx="8147">
                  <c:v>3999.9999999893098</c:v>
                </c:pt>
                <c:pt idx="8148">
                  <c:v>4000.0000000167502</c:v>
                </c:pt>
                <c:pt idx="8149">
                  <c:v>3999.99999999082</c:v>
                </c:pt>
                <c:pt idx="8150">
                  <c:v>4000.0000000028499</c:v>
                </c:pt>
                <c:pt idx="8151">
                  <c:v>3999.9999999727402</c:v>
                </c:pt>
                <c:pt idx="8152">
                  <c:v>4000.0000000425998</c:v>
                </c:pt>
                <c:pt idx="8153">
                  <c:v>3999.9999999877</c:v>
                </c:pt>
                <c:pt idx="8154">
                  <c:v>3999.99999999494</c:v>
                </c:pt>
                <c:pt idx="8155">
                  <c:v>3999.99999999376</c:v>
                </c:pt>
                <c:pt idx="8156">
                  <c:v>4000.0000000085502</c:v>
                </c:pt>
                <c:pt idx="8157">
                  <c:v>3999.9999999956899</c:v>
                </c:pt>
                <c:pt idx="8158">
                  <c:v>4000.0000000003301</c:v>
                </c:pt>
                <c:pt idx="8159">
                  <c:v>4000.0000000127302</c:v>
                </c:pt>
                <c:pt idx="8160">
                  <c:v>3999.9999999940101</c:v>
                </c:pt>
                <c:pt idx="8161">
                  <c:v>4000.0000000125901</c:v>
                </c:pt>
                <c:pt idx="8162">
                  <c:v>3999.99999998966</c:v>
                </c:pt>
                <c:pt idx="8163">
                  <c:v>4000.0000000060099</c:v>
                </c:pt>
                <c:pt idx="8164">
                  <c:v>3999.9999999737302</c:v>
                </c:pt>
                <c:pt idx="8165">
                  <c:v>4000.0000000202299</c:v>
                </c:pt>
                <c:pt idx="8166">
                  <c:v>3999.9999999916599</c:v>
                </c:pt>
                <c:pt idx="8167">
                  <c:v>4000.0000000046198</c:v>
                </c:pt>
                <c:pt idx="8168">
                  <c:v>3999.9999999872798</c:v>
                </c:pt>
                <c:pt idx="8169">
                  <c:v>4000.0000000099399</c:v>
                </c:pt>
                <c:pt idx="8170">
                  <c:v>4000.0000000182899</c:v>
                </c:pt>
                <c:pt idx="8171">
                  <c:v>3999.9999999833899</c:v>
                </c:pt>
                <c:pt idx="8172">
                  <c:v>3999.9999999925299</c:v>
                </c:pt>
                <c:pt idx="8173">
                  <c:v>4000.0000000206601</c:v>
                </c:pt>
                <c:pt idx="8174">
                  <c:v>3999.9999999819202</c:v>
                </c:pt>
                <c:pt idx="8175">
                  <c:v>3999.9999999975498</c:v>
                </c:pt>
                <c:pt idx="8176">
                  <c:v>4000.00000000925</c:v>
                </c:pt>
                <c:pt idx="8177">
                  <c:v>4000.0000000019099</c:v>
                </c:pt>
                <c:pt idx="8178">
                  <c:v>4000.0000000005498</c:v>
                </c:pt>
                <c:pt idx="8179">
                  <c:v>4000.0000000036398</c:v>
                </c:pt>
                <c:pt idx="8180">
                  <c:v>3999.9999999729398</c:v>
                </c:pt>
                <c:pt idx="8181">
                  <c:v>4000.0000000098698</c:v>
                </c:pt>
                <c:pt idx="8182">
                  <c:v>4000.0000000226401</c:v>
                </c:pt>
                <c:pt idx="8183">
                  <c:v>3999.9999999885399</c:v>
                </c:pt>
                <c:pt idx="8184">
                  <c:v>3999.9999999942902</c:v>
                </c:pt>
                <c:pt idx="8185">
                  <c:v>4000.0000000074501</c:v>
                </c:pt>
                <c:pt idx="8186">
                  <c:v>3999.9999999990901</c:v>
                </c:pt>
                <c:pt idx="8187">
                  <c:v>4000.0000000032201</c:v>
                </c:pt>
                <c:pt idx="8188">
                  <c:v>3999.99999998864</c:v>
                </c:pt>
                <c:pt idx="8189">
                  <c:v>4000.0000000125701</c:v>
                </c:pt>
                <c:pt idx="8190">
                  <c:v>3999.9999999946899</c:v>
                </c:pt>
                <c:pt idx="8191">
                  <c:v>4000.0000000017599</c:v>
                </c:pt>
                <c:pt idx="8192">
                  <c:v>4000.0000000008999</c:v>
                </c:pt>
                <c:pt idx="8193">
                  <c:v>3999.9999999997199</c:v>
                </c:pt>
                <c:pt idx="8194">
                  <c:v>4000.0000000080599</c:v>
                </c:pt>
                <c:pt idx="8195">
                  <c:v>3999.9999999964002</c:v>
                </c:pt>
                <c:pt idx="8196">
                  <c:v>3999.99999999902</c:v>
                </c:pt>
                <c:pt idx="8197">
                  <c:v>4000.0000000078999</c:v>
                </c:pt>
                <c:pt idx="8198">
                  <c:v>4000.00000000913</c:v>
                </c:pt>
                <c:pt idx="8199">
                  <c:v>3999.9999999676302</c:v>
                </c:pt>
                <c:pt idx="8200">
                  <c:v>4000.0000000187601</c:v>
                </c:pt>
                <c:pt idx="8201">
                  <c:v>3999.9999999812799</c:v>
                </c:pt>
                <c:pt idx="8202">
                  <c:v>3999.99999999478</c:v>
                </c:pt>
                <c:pt idx="8203">
                  <c:v>4000.0000000138998</c:v>
                </c:pt>
                <c:pt idx="8204">
                  <c:v>4000.0000000162099</c:v>
                </c:pt>
                <c:pt idx="8205">
                  <c:v>3999.99999998351</c:v>
                </c:pt>
                <c:pt idx="8206">
                  <c:v>4000.0000000003201</c:v>
                </c:pt>
                <c:pt idx="8207">
                  <c:v>3999.9999999913298</c:v>
                </c:pt>
                <c:pt idx="8208">
                  <c:v>4000.0000000097398</c:v>
                </c:pt>
                <c:pt idx="8209">
                  <c:v>3999.99999999587</c:v>
                </c:pt>
                <c:pt idx="8210">
                  <c:v>4000.0000000121099</c:v>
                </c:pt>
                <c:pt idx="8211">
                  <c:v>3999.9999999884299</c:v>
                </c:pt>
                <c:pt idx="8212">
                  <c:v>3999.9999999922502</c:v>
                </c:pt>
                <c:pt idx="8213">
                  <c:v>4000.0000000075202</c:v>
                </c:pt>
                <c:pt idx="8214">
                  <c:v>4000.0000000116502</c:v>
                </c:pt>
                <c:pt idx="8215">
                  <c:v>3999.99999998973</c:v>
                </c:pt>
                <c:pt idx="8216">
                  <c:v>4000.0000000121199</c:v>
                </c:pt>
                <c:pt idx="8217">
                  <c:v>3999.9999999982801</c:v>
                </c:pt>
                <c:pt idx="8218">
                  <c:v>3999.9999999952402</c:v>
                </c:pt>
                <c:pt idx="8219">
                  <c:v>3999.99999999785</c:v>
                </c:pt>
                <c:pt idx="8220">
                  <c:v>3999.9999999914899</c:v>
                </c:pt>
                <c:pt idx="8221">
                  <c:v>4000.0000000096802</c:v>
                </c:pt>
                <c:pt idx="8222">
                  <c:v>3999.9999999984002</c:v>
                </c:pt>
                <c:pt idx="8223">
                  <c:v>4000.0000000016598</c:v>
                </c:pt>
                <c:pt idx="8224">
                  <c:v>4000.0000000097898</c:v>
                </c:pt>
                <c:pt idx="8225">
                  <c:v>3999.9999999853098</c:v>
                </c:pt>
                <c:pt idx="8226">
                  <c:v>3999.9999999947599</c:v>
                </c:pt>
                <c:pt idx="8227">
                  <c:v>4000.0000000058399</c:v>
                </c:pt>
                <c:pt idx="8228">
                  <c:v>3999.9999999975398</c:v>
                </c:pt>
                <c:pt idx="8229">
                  <c:v>4000.0000000022401</c:v>
                </c:pt>
                <c:pt idx="8230">
                  <c:v>4000.0000000212099</c:v>
                </c:pt>
                <c:pt idx="8231">
                  <c:v>3999.9999999911001</c:v>
                </c:pt>
                <c:pt idx="8232">
                  <c:v>3999.9999999843499</c:v>
                </c:pt>
                <c:pt idx="8233">
                  <c:v>4000.0000000187001</c:v>
                </c:pt>
                <c:pt idx="8234">
                  <c:v>3999.9999999729298</c:v>
                </c:pt>
                <c:pt idx="8235">
                  <c:v>4000.0000000189202</c:v>
                </c:pt>
                <c:pt idx="8236">
                  <c:v>3999.9999999996098</c:v>
                </c:pt>
                <c:pt idx="8237">
                  <c:v>3999.99999999599</c:v>
                </c:pt>
                <c:pt idx="8238">
                  <c:v>4000.0000000052401</c:v>
                </c:pt>
                <c:pt idx="8239">
                  <c:v>3999.99999998455</c:v>
                </c:pt>
                <c:pt idx="8240">
                  <c:v>4000.0000000107502</c:v>
                </c:pt>
                <c:pt idx="8241">
                  <c:v>3999.9999999923002</c:v>
                </c:pt>
                <c:pt idx="8242">
                  <c:v>4000.0000000175701</c:v>
                </c:pt>
                <c:pt idx="8243">
                  <c:v>3999.9999999914899</c:v>
                </c:pt>
                <c:pt idx="8244">
                  <c:v>4000.0000000068098</c:v>
                </c:pt>
                <c:pt idx="8245">
                  <c:v>3999.9999999886199</c:v>
                </c:pt>
                <c:pt idx="8246">
                  <c:v>3999.9999999901302</c:v>
                </c:pt>
                <c:pt idx="8247">
                  <c:v>4000.0000000129498</c:v>
                </c:pt>
                <c:pt idx="8248">
                  <c:v>3999.9999999944998</c:v>
                </c:pt>
                <c:pt idx="8249">
                  <c:v>4000.0000000003902</c:v>
                </c:pt>
                <c:pt idx="8250">
                  <c:v>3999.9999999992801</c:v>
                </c:pt>
                <c:pt idx="8251">
                  <c:v>4000.0000000142099</c:v>
                </c:pt>
                <c:pt idx="8252">
                  <c:v>4000.0000000002101</c:v>
                </c:pt>
                <c:pt idx="8253">
                  <c:v>3999.99999997746</c:v>
                </c:pt>
                <c:pt idx="8254">
                  <c:v>4000.0000000024102</c:v>
                </c:pt>
                <c:pt idx="8255">
                  <c:v>4000.0000000090999</c:v>
                </c:pt>
                <c:pt idx="8256">
                  <c:v>4000.0000000085902</c:v>
                </c:pt>
                <c:pt idx="8257">
                  <c:v>3999.9999999822398</c:v>
                </c:pt>
                <c:pt idx="8258">
                  <c:v>4000.00000001328</c:v>
                </c:pt>
                <c:pt idx="8259">
                  <c:v>3999.9999999950701</c:v>
                </c:pt>
                <c:pt idx="8260">
                  <c:v>4000.0000000124701</c:v>
                </c:pt>
                <c:pt idx="8261">
                  <c:v>3999.9999999735101</c:v>
                </c:pt>
                <c:pt idx="8262">
                  <c:v>4000.0000000231598</c:v>
                </c:pt>
                <c:pt idx="8263">
                  <c:v>3999.9999999811198</c:v>
                </c:pt>
                <c:pt idx="8264">
                  <c:v>4000.00000001325</c:v>
                </c:pt>
                <c:pt idx="8265">
                  <c:v>3999.99999999274</c:v>
                </c:pt>
                <c:pt idx="8266">
                  <c:v>4000.0000000084401</c:v>
                </c:pt>
                <c:pt idx="8267">
                  <c:v>4000.0000000119499</c:v>
                </c:pt>
                <c:pt idx="8268">
                  <c:v>3999.9999999860602</c:v>
                </c:pt>
                <c:pt idx="8269">
                  <c:v>4000.00000000502</c:v>
                </c:pt>
                <c:pt idx="8270">
                  <c:v>3999.9999999952502</c:v>
                </c:pt>
                <c:pt idx="8271">
                  <c:v>4000.0000000054802</c:v>
                </c:pt>
                <c:pt idx="8272">
                  <c:v>3999.9999999965798</c:v>
                </c:pt>
                <c:pt idx="8273">
                  <c:v>3999.9999999944698</c:v>
                </c:pt>
                <c:pt idx="8274">
                  <c:v>4000.0000000027599</c:v>
                </c:pt>
                <c:pt idx="8275">
                  <c:v>4000.0000000008199</c:v>
                </c:pt>
                <c:pt idx="8276">
                  <c:v>3999.99999999381</c:v>
                </c:pt>
                <c:pt idx="8277">
                  <c:v>4000.0000000037198</c:v>
                </c:pt>
                <c:pt idx="8278">
                  <c:v>3999.9999999936499</c:v>
                </c:pt>
                <c:pt idx="8279">
                  <c:v>4000.00000002568</c:v>
                </c:pt>
                <c:pt idx="8280">
                  <c:v>3999.99999997745</c:v>
                </c:pt>
                <c:pt idx="8281">
                  <c:v>4000.0000000138498</c:v>
                </c:pt>
                <c:pt idx="8282">
                  <c:v>3999.9999999982001</c:v>
                </c:pt>
                <c:pt idx="8283">
                  <c:v>3999.9999999861002</c:v>
                </c:pt>
                <c:pt idx="8284">
                  <c:v>4000.0000000197601</c:v>
                </c:pt>
                <c:pt idx="8285">
                  <c:v>3999.9999999954998</c:v>
                </c:pt>
                <c:pt idx="8286">
                  <c:v>3999.9999999964102</c:v>
                </c:pt>
                <c:pt idx="8287">
                  <c:v>3999.99999999292</c:v>
                </c:pt>
                <c:pt idx="8288">
                  <c:v>4000.0000000084801</c:v>
                </c:pt>
                <c:pt idx="8289">
                  <c:v>3999.9999999874599</c:v>
                </c:pt>
                <c:pt idx="8290">
                  <c:v>3999.9999999936799</c:v>
                </c:pt>
                <c:pt idx="8291">
                  <c:v>4000.0000000209202</c:v>
                </c:pt>
                <c:pt idx="8292">
                  <c:v>3999.9999999905299</c:v>
                </c:pt>
                <c:pt idx="8293">
                  <c:v>3999.9999999981501</c:v>
                </c:pt>
                <c:pt idx="8294">
                  <c:v>4000.00000000828</c:v>
                </c:pt>
                <c:pt idx="8295">
                  <c:v>3999.9999999870502</c:v>
                </c:pt>
                <c:pt idx="8296">
                  <c:v>4000.00000000817</c:v>
                </c:pt>
                <c:pt idx="8297">
                  <c:v>4000.0000000095201</c:v>
                </c:pt>
                <c:pt idx="8298">
                  <c:v>3999.9999999813399</c:v>
                </c:pt>
                <c:pt idx="8299">
                  <c:v>4000.0000000186701</c:v>
                </c:pt>
                <c:pt idx="8300">
                  <c:v>3999.9999999834599</c:v>
                </c:pt>
                <c:pt idx="8301">
                  <c:v>4000.0000000037699</c:v>
                </c:pt>
                <c:pt idx="8302">
                  <c:v>3999.99999998676</c:v>
                </c:pt>
                <c:pt idx="8303">
                  <c:v>3999.9999999991701</c:v>
                </c:pt>
                <c:pt idx="8304">
                  <c:v>4000.0000000137502</c:v>
                </c:pt>
                <c:pt idx="8305">
                  <c:v>3999.9999999934998</c:v>
                </c:pt>
                <c:pt idx="8306">
                  <c:v>4000.0000000166901</c:v>
                </c:pt>
                <c:pt idx="8307">
                  <c:v>3999.99999998977</c:v>
                </c:pt>
                <c:pt idx="8308">
                  <c:v>3999.99999999601</c:v>
                </c:pt>
                <c:pt idx="8309">
                  <c:v>4000.0000000044802</c:v>
                </c:pt>
                <c:pt idx="8310">
                  <c:v>4000.00000000415</c:v>
                </c:pt>
                <c:pt idx="8311">
                  <c:v>4000.0000000065102</c:v>
                </c:pt>
                <c:pt idx="8312">
                  <c:v>3999.9999999878601</c:v>
                </c:pt>
                <c:pt idx="8313">
                  <c:v>4000.0000000066598</c:v>
                </c:pt>
                <c:pt idx="8314">
                  <c:v>3999.9999999987299</c:v>
                </c:pt>
                <c:pt idx="8315">
                  <c:v>4000.0000000035302</c:v>
                </c:pt>
                <c:pt idx="8316">
                  <c:v>3999.99999998863</c:v>
                </c:pt>
                <c:pt idx="8317">
                  <c:v>4000.0000000085802</c:v>
                </c:pt>
                <c:pt idx="8318">
                  <c:v>3999.9999999922202</c:v>
                </c:pt>
                <c:pt idx="8319">
                  <c:v>4000.00000001115</c:v>
                </c:pt>
                <c:pt idx="8320">
                  <c:v>3999.9999999963602</c:v>
                </c:pt>
                <c:pt idx="8321">
                  <c:v>4000.0000000129598</c:v>
                </c:pt>
                <c:pt idx="8322">
                  <c:v>3999.9999999745501</c:v>
                </c:pt>
                <c:pt idx="8323">
                  <c:v>4000.0000000066998</c:v>
                </c:pt>
                <c:pt idx="8324">
                  <c:v>4000.0000000004702</c:v>
                </c:pt>
                <c:pt idx="8325">
                  <c:v>3999.9999999820402</c:v>
                </c:pt>
                <c:pt idx="8326">
                  <c:v>4000.00000003066</c:v>
                </c:pt>
                <c:pt idx="8327">
                  <c:v>3999.9999999882398</c:v>
                </c:pt>
                <c:pt idx="8328">
                  <c:v>4000.0000000210598</c:v>
                </c:pt>
                <c:pt idx="8329">
                  <c:v>3999.99999997746</c:v>
                </c:pt>
                <c:pt idx="8330">
                  <c:v>4000.0000000110499</c:v>
                </c:pt>
                <c:pt idx="8331">
                  <c:v>3999.9999999933598</c:v>
                </c:pt>
                <c:pt idx="8332">
                  <c:v>3999.9999999998199</c:v>
                </c:pt>
                <c:pt idx="8333">
                  <c:v>4000.0000000098598</c:v>
                </c:pt>
                <c:pt idx="8334">
                  <c:v>3999.9999999953602</c:v>
                </c:pt>
                <c:pt idx="8335">
                  <c:v>3999.9999999982501</c:v>
                </c:pt>
                <c:pt idx="8336">
                  <c:v>3999.99999997943</c:v>
                </c:pt>
                <c:pt idx="8337">
                  <c:v>4000.0000000196601</c:v>
                </c:pt>
                <c:pt idx="8338">
                  <c:v>3999.9999999950201</c:v>
                </c:pt>
                <c:pt idx="8339">
                  <c:v>4000.00000000607</c:v>
                </c:pt>
                <c:pt idx="8340">
                  <c:v>3999.9999999991501</c:v>
                </c:pt>
                <c:pt idx="8341">
                  <c:v>3999.9999999875499</c:v>
                </c:pt>
                <c:pt idx="8342">
                  <c:v>4000.00000001218</c:v>
                </c:pt>
                <c:pt idx="8343">
                  <c:v>3999.9999999986799</c:v>
                </c:pt>
                <c:pt idx="8344">
                  <c:v>4000.0000000117302</c:v>
                </c:pt>
                <c:pt idx="8345">
                  <c:v>3999.9999999925399</c:v>
                </c:pt>
                <c:pt idx="8346">
                  <c:v>3999.9999999945198</c:v>
                </c:pt>
                <c:pt idx="8347">
                  <c:v>4000.00000000621</c:v>
                </c:pt>
                <c:pt idx="8348">
                  <c:v>3999.9999999919501</c:v>
                </c:pt>
                <c:pt idx="8349">
                  <c:v>4000.0000000024302</c:v>
                </c:pt>
                <c:pt idx="8350">
                  <c:v>3999.99999999888</c:v>
                </c:pt>
                <c:pt idx="8351">
                  <c:v>4000.0000000098298</c:v>
                </c:pt>
                <c:pt idx="8352">
                  <c:v>3999.9999999975398</c:v>
                </c:pt>
                <c:pt idx="8353">
                  <c:v>3999.9999999914398</c:v>
                </c:pt>
                <c:pt idx="8354">
                  <c:v>4000.0000000012501</c:v>
                </c:pt>
                <c:pt idx="8355">
                  <c:v>4000.0000000005498</c:v>
                </c:pt>
                <c:pt idx="8356">
                  <c:v>4000.0000000035502</c:v>
                </c:pt>
                <c:pt idx="8357">
                  <c:v>3999.9999999885599</c:v>
                </c:pt>
                <c:pt idx="8358">
                  <c:v>4000.0000000042301</c:v>
                </c:pt>
                <c:pt idx="8359">
                  <c:v>4000.0000000066502</c:v>
                </c:pt>
                <c:pt idx="8360">
                  <c:v>4000.00000000194</c:v>
                </c:pt>
                <c:pt idx="8361">
                  <c:v>4000.0000000080199</c:v>
                </c:pt>
                <c:pt idx="8362">
                  <c:v>3999.9999999875099</c:v>
                </c:pt>
                <c:pt idx="8363">
                  <c:v>3999.9999999976799</c:v>
                </c:pt>
                <c:pt idx="8364">
                  <c:v>4000.0000000028599</c:v>
                </c:pt>
                <c:pt idx="8365">
                  <c:v>3999.9999999922402</c:v>
                </c:pt>
                <c:pt idx="8366">
                  <c:v>4000.0000000069899</c:v>
                </c:pt>
                <c:pt idx="8367">
                  <c:v>3999.9999999942102</c:v>
                </c:pt>
                <c:pt idx="8368">
                  <c:v>4000.0000000189202</c:v>
                </c:pt>
                <c:pt idx="8369">
                  <c:v>4000.0000000028199</c:v>
                </c:pt>
                <c:pt idx="8370">
                  <c:v>3999.9999999963402</c:v>
                </c:pt>
                <c:pt idx="8371">
                  <c:v>3999.9999999983002</c:v>
                </c:pt>
                <c:pt idx="8372">
                  <c:v>3999.9999999757001</c:v>
                </c:pt>
                <c:pt idx="8373">
                  <c:v>4000.00000000315</c:v>
                </c:pt>
                <c:pt idx="8374">
                  <c:v>4000.0000000167902</c:v>
                </c:pt>
                <c:pt idx="8375">
                  <c:v>3999.9999999892302</c:v>
                </c:pt>
                <c:pt idx="8376">
                  <c:v>4000.00000000104</c:v>
                </c:pt>
                <c:pt idx="8377">
                  <c:v>4000.0000000036798</c:v>
                </c:pt>
                <c:pt idx="8378">
                  <c:v>3999.9999999965898</c:v>
                </c:pt>
                <c:pt idx="8379">
                  <c:v>4000.00000000726</c:v>
                </c:pt>
                <c:pt idx="8380">
                  <c:v>3999.99999999599</c:v>
                </c:pt>
                <c:pt idx="8381">
                  <c:v>4000.0000000025698</c:v>
                </c:pt>
                <c:pt idx="8382">
                  <c:v>3999.9999999992101</c:v>
                </c:pt>
                <c:pt idx="8383">
                  <c:v>4000.0000000033701</c:v>
                </c:pt>
                <c:pt idx="8384">
                  <c:v>4000.0000000017099</c:v>
                </c:pt>
                <c:pt idx="8385">
                  <c:v>3999.9999999916499</c:v>
                </c:pt>
                <c:pt idx="8386">
                  <c:v>3999.9999999974402</c:v>
                </c:pt>
                <c:pt idx="8387">
                  <c:v>4000.0000000115001</c:v>
                </c:pt>
                <c:pt idx="8388">
                  <c:v>3999.9999999820602</c:v>
                </c:pt>
                <c:pt idx="8389">
                  <c:v>4000.0000000110099</c:v>
                </c:pt>
                <c:pt idx="8390">
                  <c:v>4000.0000000085802</c:v>
                </c:pt>
                <c:pt idx="8391">
                  <c:v>3999.9999999789302</c:v>
                </c:pt>
                <c:pt idx="8392">
                  <c:v>4000.0000000084601</c:v>
                </c:pt>
                <c:pt idx="8393">
                  <c:v>4000.0000000035602</c:v>
                </c:pt>
                <c:pt idx="8394">
                  <c:v>4000.000000003</c:v>
                </c:pt>
                <c:pt idx="8395">
                  <c:v>3999.9999999843699</c:v>
                </c:pt>
                <c:pt idx="8396">
                  <c:v>4000.0000000070199</c:v>
                </c:pt>
                <c:pt idx="8397">
                  <c:v>3999.9999999977699</c:v>
                </c:pt>
                <c:pt idx="8398">
                  <c:v>4000.00000001219</c:v>
                </c:pt>
                <c:pt idx="8399">
                  <c:v>4000.0000000003101</c:v>
                </c:pt>
                <c:pt idx="8400">
                  <c:v>3999.9999999838801</c:v>
                </c:pt>
                <c:pt idx="8401">
                  <c:v>4000.0000000029399</c:v>
                </c:pt>
                <c:pt idx="8402">
                  <c:v>4000.0000000139298</c:v>
                </c:pt>
                <c:pt idx="8403">
                  <c:v>3999.9999999931101</c:v>
                </c:pt>
                <c:pt idx="8404">
                  <c:v>3999.9999999947399</c:v>
                </c:pt>
                <c:pt idx="8405">
                  <c:v>4000.0000000151299</c:v>
                </c:pt>
                <c:pt idx="8406">
                  <c:v>3999.99999999477</c:v>
                </c:pt>
                <c:pt idx="8407">
                  <c:v>4000.0000000078198</c:v>
                </c:pt>
                <c:pt idx="8408">
                  <c:v>3999.99999998557</c:v>
                </c:pt>
                <c:pt idx="8409">
                  <c:v>4000.0000000162599</c:v>
                </c:pt>
                <c:pt idx="8410">
                  <c:v>3999.99999996623</c:v>
                </c:pt>
                <c:pt idx="8411">
                  <c:v>4000.0000000257101</c:v>
                </c:pt>
                <c:pt idx="8412">
                  <c:v>4000.0000000086902</c:v>
                </c:pt>
                <c:pt idx="8413">
                  <c:v>3999.9999999684301</c:v>
                </c:pt>
                <c:pt idx="8414">
                  <c:v>4000.0000000166801</c:v>
                </c:pt>
                <c:pt idx="8415">
                  <c:v>3999.9999999981401</c:v>
                </c:pt>
                <c:pt idx="8416">
                  <c:v>4000.0000000126802</c:v>
                </c:pt>
                <c:pt idx="8417">
                  <c:v>3999.9999999756601</c:v>
                </c:pt>
                <c:pt idx="8418">
                  <c:v>4000.00000000616</c:v>
                </c:pt>
                <c:pt idx="8419">
                  <c:v>4000.0000000002101</c:v>
                </c:pt>
                <c:pt idx="8420">
                  <c:v>3999.9999999981901</c:v>
                </c:pt>
                <c:pt idx="8421">
                  <c:v>4000.0000000052701</c:v>
                </c:pt>
                <c:pt idx="8422">
                  <c:v>3999.9999999925699</c:v>
                </c:pt>
                <c:pt idx="8423">
                  <c:v>4000.0000000185501</c:v>
                </c:pt>
                <c:pt idx="8424">
                  <c:v>3999.9999999911402</c:v>
                </c:pt>
                <c:pt idx="8425">
                  <c:v>4000.0000000073401</c:v>
                </c:pt>
                <c:pt idx="8426">
                  <c:v>3999.9999999822699</c:v>
                </c:pt>
                <c:pt idx="8427">
                  <c:v>3999.9999999967299</c:v>
                </c:pt>
                <c:pt idx="8428">
                  <c:v>4000.0000000257901</c:v>
                </c:pt>
                <c:pt idx="8429">
                  <c:v>3999.9999999852298</c:v>
                </c:pt>
                <c:pt idx="8430">
                  <c:v>4000.0000000124001</c:v>
                </c:pt>
                <c:pt idx="8431">
                  <c:v>3999.9999999900401</c:v>
                </c:pt>
                <c:pt idx="8432">
                  <c:v>4000.0000000049199</c:v>
                </c:pt>
                <c:pt idx="8433">
                  <c:v>3999.9999999964198</c:v>
                </c:pt>
                <c:pt idx="8434">
                  <c:v>4000.0000000033401</c:v>
                </c:pt>
                <c:pt idx="8435">
                  <c:v>4000.0000000004802</c:v>
                </c:pt>
                <c:pt idx="8436">
                  <c:v>4000.0000000032801</c:v>
                </c:pt>
                <c:pt idx="8437">
                  <c:v>4000.0000000002101</c:v>
                </c:pt>
                <c:pt idx="8438">
                  <c:v>3999.9999999894999</c:v>
                </c:pt>
                <c:pt idx="8439">
                  <c:v>4000.00000001234</c:v>
                </c:pt>
                <c:pt idx="8440">
                  <c:v>4000.0000000066798</c:v>
                </c:pt>
                <c:pt idx="8441">
                  <c:v>3999.9999999817601</c:v>
                </c:pt>
                <c:pt idx="8442">
                  <c:v>4000.00000000513</c:v>
                </c:pt>
                <c:pt idx="8443">
                  <c:v>3999.9999999974102</c:v>
                </c:pt>
                <c:pt idx="8444">
                  <c:v>3999.9999999893598</c:v>
                </c:pt>
                <c:pt idx="8445">
                  <c:v>4000.0000000260302</c:v>
                </c:pt>
                <c:pt idx="8446">
                  <c:v>3999.9999999946499</c:v>
                </c:pt>
                <c:pt idx="8447">
                  <c:v>3999.9999999890501</c:v>
                </c:pt>
                <c:pt idx="8448">
                  <c:v>4000.0000000047298</c:v>
                </c:pt>
                <c:pt idx="8449">
                  <c:v>3999.9999999966399</c:v>
                </c:pt>
                <c:pt idx="8450">
                  <c:v>3999.9999999934098</c:v>
                </c:pt>
                <c:pt idx="8451">
                  <c:v>4000.0000000083501</c:v>
                </c:pt>
                <c:pt idx="8452">
                  <c:v>3999.9999999909901</c:v>
                </c:pt>
                <c:pt idx="8453">
                  <c:v>4000.0000000127202</c:v>
                </c:pt>
                <c:pt idx="8454">
                  <c:v>3999.9999999800398</c:v>
                </c:pt>
                <c:pt idx="8455">
                  <c:v>4000.00000003163</c:v>
                </c:pt>
                <c:pt idx="8456">
                  <c:v>3999.9999999950601</c:v>
                </c:pt>
                <c:pt idx="8457">
                  <c:v>3999.9999999859601</c:v>
                </c:pt>
                <c:pt idx="8458">
                  <c:v>4000.00000000612</c:v>
                </c:pt>
                <c:pt idx="8459">
                  <c:v>4000.00000000607</c:v>
                </c:pt>
                <c:pt idx="8460">
                  <c:v>3999.9999999986098</c:v>
                </c:pt>
                <c:pt idx="8461">
                  <c:v>4000.0000000078699</c:v>
                </c:pt>
                <c:pt idx="8462">
                  <c:v>3999.9999999883898</c:v>
                </c:pt>
                <c:pt idx="8463">
                  <c:v>4000.0000000063901</c:v>
                </c:pt>
                <c:pt idx="8464">
                  <c:v>3999.99999999482</c:v>
                </c:pt>
                <c:pt idx="8465">
                  <c:v>3999.99999999698</c:v>
                </c:pt>
                <c:pt idx="8466">
                  <c:v>3999.9999999859901</c:v>
                </c:pt>
                <c:pt idx="8467">
                  <c:v>4000.0000000054301</c:v>
                </c:pt>
                <c:pt idx="8468">
                  <c:v>4000.00000000302</c:v>
                </c:pt>
                <c:pt idx="8469">
                  <c:v>4000.0000000045802</c:v>
                </c:pt>
                <c:pt idx="8470">
                  <c:v>3999.99999998871</c:v>
                </c:pt>
                <c:pt idx="8471">
                  <c:v>4000.0000000278701</c:v>
                </c:pt>
                <c:pt idx="8472">
                  <c:v>3999.9999999810502</c:v>
                </c:pt>
                <c:pt idx="8473">
                  <c:v>3999.9999999982501</c:v>
                </c:pt>
                <c:pt idx="8474">
                  <c:v>4000.0000000037298</c:v>
                </c:pt>
                <c:pt idx="8475">
                  <c:v>3999.9999999984302</c:v>
                </c:pt>
                <c:pt idx="8476">
                  <c:v>4000.0000000098798</c:v>
                </c:pt>
                <c:pt idx="8477">
                  <c:v>3999.9999999851002</c:v>
                </c:pt>
                <c:pt idx="8478">
                  <c:v>3999.9999999829902</c:v>
                </c:pt>
                <c:pt idx="8479">
                  <c:v>4000.00000001744</c:v>
                </c:pt>
                <c:pt idx="8480">
                  <c:v>3999.99999999806</c:v>
                </c:pt>
                <c:pt idx="8481">
                  <c:v>4000.0000000075202</c:v>
                </c:pt>
                <c:pt idx="8482">
                  <c:v>4000.0000000004102</c:v>
                </c:pt>
                <c:pt idx="8483">
                  <c:v>4000.0000000018499</c:v>
                </c:pt>
                <c:pt idx="8484">
                  <c:v>4000.00000000011</c:v>
                </c:pt>
                <c:pt idx="8485">
                  <c:v>4000.0000000073301</c:v>
                </c:pt>
                <c:pt idx="8486">
                  <c:v>4000.0000000039199</c:v>
                </c:pt>
                <c:pt idx="8487">
                  <c:v>3999.9999999972902</c:v>
                </c:pt>
                <c:pt idx="8488">
                  <c:v>3999.99999998976</c:v>
                </c:pt>
                <c:pt idx="8489">
                  <c:v>3999.99999999695</c:v>
                </c:pt>
                <c:pt idx="8490">
                  <c:v>4000.0000000075502</c:v>
                </c:pt>
                <c:pt idx="8491">
                  <c:v>4000.0000000016398</c:v>
                </c:pt>
                <c:pt idx="8492">
                  <c:v>4000.0000000003802</c:v>
                </c:pt>
                <c:pt idx="8493">
                  <c:v>3999.99999998259</c:v>
                </c:pt>
                <c:pt idx="8494">
                  <c:v>4000.0000000028099</c:v>
                </c:pt>
                <c:pt idx="8495">
                  <c:v>4000.0000000042901</c:v>
                </c:pt>
                <c:pt idx="8496">
                  <c:v>4000.0000000134901</c:v>
                </c:pt>
                <c:pt idx="8497">
                  <c:v>3999.99999998268</c:v>
                </c:pt>
                <c:pt idx="8498">
                  <c:v>4000.0000000004702</c:v>
                </c:pt>
                <c:pt idx="8499">
                  <c:v>4000.0000000052701</c:v>
                </c:pt>
                <c:pt idx="8500">
                  <c:v>3999.9999999881602</c:v>
                </c:pt>
                <c:pt idx="8501">
                  <c:v>4000.0000000127902</c:v>
                </c:pt>
                <c:pt idx="8502">
                  <c:v>4000.0000000013601</c:v>
                </c:pt>
                <c:pt idx="8503">
                  <c:v>3999.99999998974</c:v>
                </c:pt>
                <c:pt idx="8504">
                  <c:v>4000.0000000077898</c:v>
                </c:pt>
                <c:pt idx="8505">
                  <c:v>4000.00000000302</c:v>
                </c:pt>
                <c:pt idx="8506">
                  <c:v>3999.9999999891802</c:v>
                </c:pt>
                <c:pt idx="8507">
                  <c:v>4000.0000000182299</c:v>
                </c:pt>
                <c:pt idx="8508">
                  <c:v>3999.9999999827101</c:v>
                </c:pt>
                <c:pt idx="8509">
                  <c:v>4000.0000000023701</c:v>
                </c:pt>
                <c:pt idx="8510">
                  <c:v>3999.9999999984302</c:v>
                </c:pt>
                <c:pt idx="8511">
                  <c:v>4000.0000000089699</c:v>
                </c:pt>
                <c:pt idx="8512">
                  <c:v>3999.9999999986799</c:v>
                </c:pt>
                <c:pt idx="8513">
                  <c:v>4000.0000000049899</c:v>
                </c:pt>
                <c:pt idx="8514">
                  <c:v>3999.9999999858301</c:v>
                </c:pt>
                <c:pt idx="8515">
                  <c:v>4000.0000000104401</c:v>
                </c:pt>
                <c:pt idx="8516">
                  <c:v>4000.0000000088598</c:v>
                </c:pt>
                <c:pt idx="8517">
                  <c:v>3999.9999999866</c:v>
                </c:pt>
                <c:pt idx="8518">
                  <c:v>4000.0000000053801</c:v>
                </c:pt>
                <c:pt idx="8519">
                  <c:v>3999.9999999947599</c:v>
                </c:pt>
                <c:pt idx="8520">
                  <c:v>4000.0000000063701</c:v>
                </c:pt>
                <c:pt idx="8521">
                  <c:v>3999.9999999982501</c:v>
                </c:pt>
                <c:pt idx="8522">
                  <c:v>3999.9999999994602</c:v>
                </c:pt>
                <c:pt idx="8523">
                  <c:v>3999.9999999919</c:v>
                </c:pt>
                <c:pt idx="8524">
                  <c:v>3999.9999999931101</c:v>
                </c:pt>
                <c:pt idx="8525">
                  <c:v>4000.0000000180898</c:v>
                </c:pt>
                <c:pt idx="8526">
                  <c:v>3999.9999999892002</c:v>
                </c:pt>
                <c:pt idx="8527">
                  <c:v>3999.9999999994702</c:v>
                </c:pt>
                <c:pt idx="8528">
                  <c:v>4000.0000000133</c:v>
                </c:pt>
                <c:pt idx="8529">
                  <c:v>3999.9999999859101</c:v>
                </c:pt>
                <c:pt idx="8530">
                  <c:v>4000.0000000145801</c:v>
                </c:pt>
                <c:pt idx="8531">
                  <c:v>3999.9999999872398</c:v>
                </c:pt>
                <c:pt idx="8532">
                  <c:v>3999.9999999985898</c:v>
                </c:pt>
                <c:pt idx="8533">
                  <c:v>3999.9999999910701</c:v>
                </c:pt>
                <c:pt idx="8534">
                  <c:v>4000.00000001648</c:v>
                </c:pt>
                <c:pt idx="8535">
                  <c:v>4000.0000000100399</c:v>
                </c:pt>
                <c:pt idx="8536">
                  <c:v>4000.0000000034001</c:v>
                </c:pt>
                <c:pt idx="8537">
                  <c:v>3999.99999998664</c:v>
                </c:pt>
                <c:pt idx="8538">
                  <c:v>3999.9999999977799</c:v>
                </c:pt>
                <c:pt idx="8539">
                  <c:v>3999.9999999965198</c:v>
                </c:pt>
                <c:pt idx="8540">
                  <c:v>4000.0000000049899</c:v>
                </c:pt>
                <c:pt idx="8541">
                  <c:v>3999.99999999897</c:v>
                </c:pt>
                <c:pt idx="8542">
                  <c:v>3999.9999999915199</c:v>
                </c:pt>
                <c:pt idx="8543">
                  <c:v>4000.0000000017399</c:v>
                </c:pt>
                <c:pt idx="8544">
                  <c:v>4000.00000001135</c:v>
                </c:pt>
                <c:pt idx="8545">
                  <c:v>4000.0000000023001</c:v>
                </c:pt>
                <c:pt idx="8546">
                  <c:v>3999.99999998147</c:v>
                </c:pt>
                <c:pt idx="8547">
                  <c:v>4000.0000000073001</c:v>
                </c:pt>
                <c:pt idx="8548">
                  <c:v>3999.99999999685</c:v>
                </c:pt>
                <c:pt idx="8549">
                  <c:v>4000.0000000138698</c:v>
                </c:pt>
                <c:pt idx="8550">
                  <c:v>4000.0000000063001</c:v>
                </c:pt>
                <c:pt idx="8551">
                  <c:v>3999.9999999880602</c:v>
                </c:pt>
                <c:pt idx="8552">
                  <c:v>4000.00000000914</c:v>
                </c:pt>
                <c:pt idx="8553">
                  <c:v>3999.99999998673</c:v>
                </c:pt>
                <c:pt idx="8554">
                  <c:v>4000.0000000049399</c:v>
                </c:pt>
                <c:pt idx="8555">
                  <c:v>4000.0000000083701</c:v>
                </c:pt>
                <c:pt idx="8556">
                  <c:v>3999.9999999956599</c:v>
                </c:pt>
                <c:pt idx="8557">
                  <c:v>4000.0000000086802</c:v>
                </c:pt>
                <c:pt idx="8558">
                  <c:v>3999.9999999885899</c:v>
                </c:pt>
                <c:pt idx="8559">
                  <c:v>3999.9999999881702</c:v>
                </c:pt>
                <c:pt idx="8560">
                  <c:v>4000.0000000191098</c:v>
                </c:pt>
                <c:pt idx="8561">
                  <c:v>3999.9999999955298</c:v>
                </c:pt>
                <c:pt idx="8562">
                  <c:v>3999.9999999841898</c:v>
                </c:pt>
                <c:pt idx="8563">
                  <c:v>4000.0000000017799</c:v>
                </c:pt>
                <c:pt idx="8564">
                  <c:v>4000.0000000055402</c:v>
                </c:pt>
                <c:pt idx="8565">
                  <c:v>4000.0000000068098</c:v>
                </c:pt>
                <c:pt idx="8566">
                  <c:v>3999.9999999929</c:v>
                </c:pt>
                <c:pt idx="8567">
                  <c:v>4000.00000001338</c:v>
                </c:pt>
                <c:pt idx="8568">
                  <c:v>3999.9999999893098</c:v>
                </c:pt>
                <c:pt idx="8569">
                  <c:v>4000.0000000075102</c:v>
                </c:pt>
                <c:pt idx="8570">
                  <c:v>4000.0000000024402</c:v>
                </c:pt>
                <c:pt idx="8571">
                  <c:v>3999.9999999976599</c:v>
                </c:pt>
                <c:pt idx="8572">
                  <c:v>4000.0000000003802</c:v>
                </c:pt>
                <c:pt idx="8573">
                  <c:v>3999.9999999879901</c:v>
                </c:pt>
                <c:pt idx="8574">
                  <c:v>3999.9999999966299</c:v>
                </c:pt>
                <c:pt idx="8575">
                  <c:v>4000.0000000062701</c:v>
                </c:pt>
                <c:pt idx="8576">
                  <c:v>3999.9999999962702</c:v>
                </c:pt>
                <c:pt idx="8577">
                  <c:v>4000.0000000120799</c:v>
                </c:pt>
                <c:pt idx="8578">
                  <c:v>3999.99999999293</c:v>
                </c:pt>
                <c:pt idx="8579">
                  <c:v>3999.99999999491</c:v>
                </c:pt>
                <c:pt idx="8580">
                  <c:v>4000.0000000146001</c:v>
                </c:pt>
                <c:pt idx="8581">
                  <c:v>3999.9999999814299</c:v>
                </c:pt>
                <c:pt idx="8582">
                  <c:v>4000.0000000119799</c:v>
                </c:pt>
                <c:pt idx="8583">
                  <c:v>3999.9999999865699</c:v>
                </c:pt>
                <c:pt idx="8584">
                  <c:v>4000.0000000100399</c:v>
                </c:pt>
                <c:pt idx="8585">
                  <c:v>3999.99999999688</c:v>
                </c:pt>
                <c:pt idx="8586">
                  <c:v>4000.00000001017</c:v>
                </c:pt>
                <c:pt idx="8587">
                  <c:v>3999.9999999926399</c:v>
                </c:pt>
                <c:pt idx="8588">
                  <c:v>4000.00000001119</c:v>
                </c:pt>
                <c:pt idx="8589">
                  <c:v>3999.99999998872</c:v>
                </c:pt>
                <c:pt idx="8590">
                  <c:v>3999.9999999921902</c:v>
                </c:pt>
                <c:pt idx="8591">
                  <c:v>4000.0000000059199</c:v>
                </c:pt>
                <c:pt idx="8592">
                  <c:v>3999.9999999952502</c:v>
                </c:pt>
                <c:pt idx="8593">
                  <c:v>4000.0000000105601</c:v>
                </c:pt>
                <c:pt idx="8594">
                  <c:v>3999.9999999987199</c:v>
                </c:pt>
                <c:pt idx="8595">
                  <c:v>3999.9999999974302</c:v>
                </c:pt>
                <c:pt idx="8596">
                  <c:v>4000.0000000038199</c:v>
                </c:pt>
                <c:pt idx="8597">
                  <c:v>3999.99999999281</c:v>
                </c:pt>
                <c:pt idx="8598">
                  <c:v>4000.0000000108598</c:v>
                </c:pt>
                <c:pt idx="8599">
                  <c:v>3999.9999999979</c:v>
                </c:pt>
                <c:pt idx="8600">
                  <c:v>3999.9999999900901</c:v>
                </c:pt>
                <c:pt idx="8601">
                  <c:v>4000.0000000068799</c:v>
                </c:pt>
                <c:pt idx="8602">
                  <c:v>3999.9999999913098</c:v>
                </c:pt>
                <c:pt idx="8603">
                  <c:v>4000.0000000032901</c:v>
                </c:pt>
                <c:pt idx="8604">
                  <c:v>4000.0000000078298</c:v>
                </c:pt>
                <c:pt idx="8605">
                  <c:v>4000.0000000076998</c:v>
                </c:pt>
                <c:pt idx="8606">
                  <c:v>3999.99999997654</c:v>
                </c:pt>
                <c:pt idx="8607">
                  <c:v>4000.00000001633</c:v>
                </c:pt>
                <c:pt idx="8608">
                  <c:v>3999.99999999685</c:v>
                </c:pt>
                <c:pt idx="8609">
                  <c:v>3999.9999999997899</c:v>
                </c:pt>
                <c:pt idx="8610">
                  <c:v>3999.99999999893</c:v>
                </c:pt>
                <c:pt idx="8611">
                  <c:v>3999.9999999987299</c:v>
                </c:pt>
                <c:pt idx="8612">
                  <c:v>4000.0000000008499</c:v>
                </c:pt>
                <c:pt idx="8613">
                  <c:v>4000.0000000064401</c:v>
                </c:pt>
                <c:pt idx="8614">
                  <c:v>3999.9999999983702</c:v>
                </c:pt>
                <c:pt idx="8615">
                  <c:v>3999.9999999982501</c:v>
                </c:pt>
                <c:pt idx="8616">
                  <c:v>3999.9999999952302</c:v>
                </c:pt>
                <c:pt idx="8617">
                  <c:v>3999.9999999989</c:v>
                </c:pt>
                <c:pt idx="8618">
                  <c:v>4000.0000000093401</c:v>
                </c:pt>
                <c:pt idx="8619">
                  <c:v>3999.9999999946099</c:v>
                </c:pt>
                <c:pt idx="8620">
                  <c:v>3999.9999999956099</c:v>
                </c:pt>
                <c:pt idx="8621">
                  <c:v>4000.0000000090499</c:v>
                </c:pt>
                <c:pt idx="8622">
                  <c:v>3999.9999999900801</c:v>
                </c:pt>
                <c:pt idx="8623">
                  <c:v>3999.9999999991601</c:v>
                </c:pt>
                <c:pt idx="8624">
                  <c:v>4000.0000000034602</c:v>
                </c:pt>
                <c:pt idx="8625">
                  <c:v>4000.0000000057498</c:v>
                </c:pt>
                <c:pt idx="8626">
                  <c:v>3999.9999999916699</c:v>
                </c:pt>
                <c:pt idx="8627">
                  <c:v>4000.0000000053701</c:v>
                </c:pt>
                <c:pt idx="8628">
                  <c:v>4000.00000000011</c:v>
                </c:pt>
                <c:pt idx="8629">
                  <c:v>3999.99999999686</c:v>
                </c:pt>
                <c:pt idx="8630">
                  <c:v>4000.00000000312</c:v>
                </c:pt>
                <c:pt idx="8631">
                  <c:v>3999.9999999963902</c:v>
                </c:pt>
                <c:pt idx="8632">
                  <c:v>4000.0000000166001</c:v>
                </c:pt>
                <c:pt idx="8633">
                  <c:v>3999.9999999783499</c:v>
                </c:pt>
                <c:pt idx="8634">
                  <c:v>4000.0000000032401</c:v>
                </c:pt>
                <c:pt idx="8635">
                  <c:v>4000.00000000315</c:v>
                </c:pt>
                <c:pt idx="8636">
                  <c:v>3999.9999999946199</c:v>
                </c:pt>
                <c:pt idx="8637">
                  <c:v>4000.0000000066598</c:v>
                </c:pt>
                <c:pt idx="8638">
                  <c:v>4000.0000000076998</c:v>
                </c:pt>
                <c:pt idx="8639">
                  <c:v>4000.0000000005198</c:v>
                </c:pt>
                <c:pt idx="8640">
                  <c:v>3999.9999999961401</c:v>
                </c:pt>
                <c:pt idx="8641">
                  <c:v>3999.99999999179</c:v>
                </c:pt>
                <c:pt idx="8642">
                  <c:v>4000.0000000249702</c:v>
                </c:pt>
                <c:pt idx="8643">
                  <c:v>3999.9999999751899</c:v>
                </c:pt>
                <c:pt idx="8644">
                  <c:v>4000.00000000919</c:v>
                </c:pt>
                <c:pt idx="8645">
                  <c:v>3999.9999999950001</c:v>
                </c:pt>
                <c:pt idx="8646">
                  <c:v>3999.99999999691</c:v>
                </c:pt>
                <c:pt idx="8647">
                  <c:v>4000.00000000111</c:v>
                </c:pt>
                <c:pt idx="8648">
                  <c:v>4000.0000000036698</c:v>
                </c:pt>
                <c:pt idx="8649">
                  <c:v>4000.0000000018399</c:v>
                </c:pt>
                <c:pt idx="8650">
                  <c:v>4000.0000000066502</c:v>
                </c:pt>
                <c:pt idx="8651">
                  <c:v>3999.9999999997799</c:v>
                </c:pt>
                <c:pt idx="8652">
                  <c:v>3999.9999999951601</c:v>
                </c:pt>
                <c:pt idx="8653">
                  <c:v>3999.9999999944598</c:v>
                </c:pt>
                <c:pt idx="8654">
                  <c:v>3999.9999999964398</c:v>
                </c:pt>
                <c:pt idx="8655">
                  <c:v>4000.0000000093901</c:v>
                </c:pt>
                <c:pt idx="8656">
                  <c:v>3999.99999998352</c:v>
                </c:pt>
                <c:pt idx="8657">
                  <c:v>4000.0000000017699</c:v>
                </c:pt>
                <c:pt idx="8658">
                  <c:v>4000.0000000088799</c:v>
                </c:pt>
                <c:pt idx="8659">
                  <c:v>4000.0000000014902</c:v>
                </c:pt>
                <c:pt idx="8660">
                  <c:v>4000.0000000003602</c:v>
                </c:pt>
                <c:pt idx="8661">
                  <c:v>4000.0000000004602</c:v>
                </c:pt>
                <c:pt idx="8662">
                  <c:v>4000.00000001339</c:v>
                </c:pt>
                <c:pt idx="8663">
                  <c:v>3999.9999999985198</c:v>
                </c:pt>
                <c:pt idx="8664">
                  <c:v>3999.9999999859601</c:v>
                </c:pt>
                <c:pt idx="8665">
                  <c:v>3999.9999999989</c:v>
                </c:pt>
                <c:pt idx="8666">
                  <c:v>4000.0000000032501</c:v>
                </c:pt>
                <c:pt idx="8667">
                  <c:v>3999.9999999995498</c:v>
                </c:pt>
                <c:pt idx="8668">
                  <c:v>3999.99999999892</c:v>
                </c:pt>
                <c:pt idx="8669">
                  <c:v>4000.0000000053501</c:v>
                </c:pt>
                <c:pt idx="8670">
                  <c:v>3999.99999999493</c:v>
                </c:pt>
                <c:pt idx="8671">
                  <c:v>3999.9999999967999</c:v>
                </c:pt>
                <c:pt idx="8672">
                  <c:v>4000.00000000305</c:v>
                </c:pt>
                <c:pt idx="8673">
                  <c:v>4000.0000000140699</c:v>
                </c:pt>
                <c:pt idx="8674">
                  <c:v>3999.99999998262</c:v>
                </c:pt>
                <c:pt idx="8675">
                  <c:v>4000.00000000722</c:v>
                </c:pt>
                <c:pt idx="8676">
                  <c:v>3999.9999999945999</c:v>
                </c:pt>
                <c:pt idx="8677">
                  <c:v>4000.0000000022701</c:v>
                </c:pt>
                <c:pt idx="8678">
                  <c:v>3999.9999999913798</c:v>
                </c:pt>
                <c:pt idx="8679">
                  <c:v>4000.0000000190998</c:v>
                </c:pt>
                <c:pt idx="8680">
                  <c:v>3999.99999998879</c:v>
                </c:pt>
                <c:pt idx="8681">
                  <c:v>3999.9999999970601</c:v>
                </c:pt>
                <c:pt idx="8682">
                  <c:v>4000.0000000026398</c:v>
                </c:pt>
                <c:pt idx="8683">
                  <c:v>4000.00000000001</c:v>
                </c:pt>
                <c:pt idx="8684">
                  <c:v>3999.99999999395</c:v>
                </c:pt>
                <c:pt idx="8685">
                  <c:v>4000.00000000001</c:v>
                </c:pt>
                <c:pt idx="8686">
                  <c:v>4000.00000000501</c:v>
                </c:pt>
                <c:pt idx="8687">
                  <c:v>3999.9999999974302</c:v>
                </c:pt>
                <c:pt idx="8688">
                  <c:v>4000.0000000109499</c:v>
                </c:pt>
                <c:pt idx="8689">
                  <c:v>3999.9999999912802</c:v>
                </c:pt>
                <c:pt idx="8690">
                  <c:v>3999.9999999974302</c:v>
                </c:pt>
                <c:pt idx="8691">
                  <c:v>3999.9999999950501</c:v>
                </c:pt>
                <c:pt idx="8692">
                  <c:v>3999.99999999487</c:v>
                </c:pt>
                <c:pt idx="8693">
                  <c:v>3999.9999999934098</c:v>
                </c:pt>
                <c:pt idx="8694">
                  <c:v>4000.0000000014602</c:v>
                </c:pt>
                <c:pt idx="8695">
                  <c:v>4000.0000000080299</c:v>
                </c:pt>
                <c:pt idx="8696">
                  <c:v>4000.0000000084201</c:v>
                </c:pt>
                <c:pt idx="8697">
                  <c:v>3999.9999999939901</c:v>
                </c:pt>
                <c:pt idx="8698">
                  <c:v>4000.0000000063601</c:v>
                </c:pt>
                <c:pt idx="8699">
                  <c:v>4000.0000000012401</c:v>
                </c:pt>
                <c:pt idx="8700">
                  <c:v>4000.0000000069999</c:v>
                </c:pt>
                <c:pt idx="8701">
                  <c:v>3999.9999999946399</c:v>
                </c:pt>
                <c:pt idx="8702">
                  <c:v>3999.9999999858801</c:v>
                </c:pt>
                <c:pt idx="8703">
                  <c:v>4000.0000000213799</c:v>
                </c:pt>
                <c:pt idx="8704">
                  <c:v>4000.0000000056102</c:v>
                </c:pt>
                <c:pt idx="8705">
                  <c:v>3999.99999998254</c:v>
                </c:pt>
                <c:pt idx="8706">
                  <c:v>3999.9999999912102</c:v>
                </c:pt>
                <c:pt idx="8707">
                  <c:v>4000.0000000072801</c:v>
                </c:pt>
                <c:pt idx="8708">
                  <c:v>4000.00000001028</c:v>
                </c:pt>
                <c:pt idx="8709">
                  <c:v>4000.0000000085201</c:v>
                </c:pt>
                <c:pt idx="8710">
                  <c:v>3999.9999999728698</c:v>
                </c:pt>
                <c:pt idx="8711">
                  <c:v>4000.0000000171599</c:v>
                </c:pt>
                <c:pt idx="8712">
                  <c:v>3999.9999999925699</c:v>
                </c:pt>
                <c:pt idx="8713">
                  <c:v>3999.9999999952202</c:v>
                </c:pt>
                <c:pt idx="8714">
                  <c:v>4000.0000000103601</c:v>
                </c:pt>
                <c:pt idx="8715">
                  <c:v>3999.9999999987799</c:v>
                </c:pt>
                <c:pt idx="8716">
                  <c:v>4000.0000000036598</c:v>
                </c:pt>
                <c:pt idx="8717">
                  <c:v>3999.99999999392</c:v>
                </c:pt>
                <c:pt idx="8718">
                  <c:v>4000.0000000072901</c:v>
                </c:pt>
                <c:pt idx="8719">
                  <c:v>3999.9999999951401</c:v>
                </c:pt>
                <c:pt idx="8720">
                  <c:v>3999.9999999958</c:v>
                </c:pt>
                <c:pt idx="8721">
                  <c:v>4000.0000000014002</c:v>
                </c:pt>
                <c:pt idx="8722">
                  <c:v>3999.9999999924898</c:v>
                </c:pt>
                <c:pt idx="8723">
                  <c:v>4000.0000000036998</c:v>
                </c:pt>
                <c:pt idx="8724">
                  <c:v>3999.9999999850902</c:v>
                </c:pt>
                <c:pt idx="8725">
                  <c:v>4000.0000000231098</c:v>
                </c:pt>
                <c:pt idx="8726">
                  <c:v>4000.0000000108798</c:v>
                </c:pt>
                <c:pt idx="8727">
                  <c:v>3999.9999999838201</c:v>
                </c:pt>
                <c:pt idx="8728">
                  <c:v>4000.00000000502</c:v>
                </c:pt>
                <c:pt idx="8729">
                  <c:v>4000.00000000208</c:v>
                </c:pt>
                <c:pt idx="8730">
                  <c:v>4000.0000000102</c:v>
                </c:pt>
                <c:pt idx="8731">
                  <c:v>3999.99999997951</c:v>
                </c:pt>
                <c:pt idx="8732">
                  <c:v>4000.0000000086902</c:v>
                </c:pt>
                <c:pt idx="8733">
                  <c:v>3999.99999998257</c:v>
                </c:pt>
                <c:pt idx="8734">
                  <c:v>4000.0000000304999</c:v>
                </c:pt>
                <c:pt idx="8735">
                  <c:v>3999.9999999984402</c:v>
                </c:pt>
                <c:pt idx="8736">
                  <c:v>3999.9999999832999</c:v>
                </c:pt>
                <c:pt idx="8737">
                  <c:v>4000.0000000099299</c:v>
                </c:pt>
                <c:pt idx="8738">
                  <c:v>3999.9999999868701</c:v>
                </c:pt>
                <c:pt idx="8739">
                  <c:v>4000.0000000082</c:v>
                </c:pt>
                <c:pt idx="8740">
                  <c:v>4000.00000000924</c:v>
                </c:pt>
                <c:pt idx="8741">
                  <c:v>3999.9999999952902</c:v>
                </c:pt>
                <c:pt idx="8742">
                  <c:v>3999.9999999953002</c:v>
                </c:pt>
                <c:pt idx="8743">
                  <c:v>3999.9999999916799</c:v>
                </c:pt>
                <c:pt idx="8744">
                  <c:v>4000.0000000012001</c:v>
                </c:pt>
                <c:pt idx="8745">
                  <c:v>4000.0000000165801</c:v>
                </c:pt>
                <c:pt idx="8746">
                  <c:v>3999.9999999838901</c:v>
                </c:pt>
                <c:pt idx="8747">
                  <c:v>4000.00000001544</c:v>
                </c:pt>
                <c:pt idx="8748">
                  <c:v>4000.0000000007799</c:v>
                </c:pt>
                <c:pt idx="8749">
                  <c:v>3999.9999999973902</c:v>
                </c:pt>
                <c:pt idx="8750">
                  <c:v>3999.9999999906399</c:v>
                </c:pt>
                <c:pt idx="8751">
                  <c:v>4000.00000000503</c:v>
                </c:pt>
                <c:pt idx="8752">
                  <c:v>3999.9999999873298</c:v>
                </c:pt>
                <c:pt idx="8753">
                  <c:v>3999.999999997</c:v>
                </c:pt>
                <c:pt idx="8754">
                  <c:v>4000.0000000197801</c:v>
                </c:pt>
                <c:pt idx="8755">
                  <c:v>3999.9999999921201</c:v>
                </c:pt>
                <c:pt idx="8756">
                  <c:v>3999.9999999920801</c:v>
                </c:pt>
                <c:pt idx="8757">
                  <c:v>3999.99999999184</c:v>
                </c:pt>
                <c:pt idx="8758">
                  <c:v>4000.0000000178502</c:v>
                </c:pt>
                <c:pt idx="8759">
                  <c:v>3999.9999999947399</c:v>
                </c:pt>
                <c:pt idx="8760">
                  <c:v>4000.0000000130599</c:v>
                </c:pt>
                <c:pt idx="8761">
                  <c:v>3999.9999999880702</c:v>
                </c:pt>
                <c:pt idx="8762">
                  <c:v>4000.0000000047198</c:v>
                </c:pt>
                <c:pt idx="8763">
                  <c:v>3999.9999999956699</c:v>
                </c:pt>
                <c:pt idx="8764">
                  <c:v>4000.0000000121199</c:v>
                </c:pt>
                <c:pt idx="8765">
                  <c:v>3999.99999998577</c:v>
                </c:pt>
                <c:pt idx="8766">
                  <c:v>4000.0000000155501</c:v>
                </c:pt>
                <c:pt idx="8767">
                  <c:v>3999.99999997954</c:v>
                </c:pt>
                <c:pt idx="8768">
                  <c:v>4000.0000000078498</c:v>
                </c:pt>
                <c:pt idx="8769">
                  <c:v>3999.9999999960401</c:v>
                </c:pt>
                <c:pt idx="8770">
                  <c:v>4000.0000000005698</c:v>
                </c:pt>
                <c:pt idx="8771">
                  <c:v>4000.0000000137902</c:v>
                </c:pt>
                <c:pt idx="8772">
                  <c:v>3999.9999999923898</c:v>
                </c:pt>
                <c:pt idx="8773">
                  <c:v>4000.0000000199998</c:v>
                </c:pt>
                <c:pt idx="8774">
                  <c:v>3999.9999999811998</c:v>
                </c:pt>
                <c:pt idx="8775">
                  <c:v>3999.9999999899801</c:v>
                </c:pt>
                <c:pt idx="8776">
                  <c:v>4000.00000000113</c:v>
                </c:pt>
                <c:pt idx="8777">
                  <c:v>4000.0000000036098</c:v>
                </c:pt>
                <c:pt idx="8778">
                  <c:v>4000.0000000055002</c:v>
                </c:pt>
                <c:pt idx="8779">
                  <c:v>4000.0000000105501</c:v>
                </c:pt>
                <c:pt idx="8780">
                  <c:v>3999.9999999895099</c:v>
                </c:pt>
                <c:pt idx="8781">
                  <c:v>3999.9999999761299</c:v>
                </c:pt>
                <c:pt idx="8782">
                  <c:v>4000.0000000220102</c:v>
                </c:pt>
                <c:pt idx="8783">
                  <c:v>4000.0000000162599</c:v>
                </c:pt>
                <c:pt idx="8784">
                  <c:v>3999.9999999935699</c:v>
                </c:pt>
                <c:pt idx="8785">
                  <c:v>3999.9999999813099</c:v>
                </c:pt>
                <c:pt idx="8786">
                  <c:v>4000.0000000108098</c:v>
                </c:pt>
                <c:pt idx="8787">
                  <c:v>4000.00000000605</c:v>
                </c:pt>
                <c:pt idx="8788">
                  <c:v>4000.0000000056698</c:v>
                </c:pt>
                <c:pt idx="8789">
                  <c:v>3999.9999999756501</c:v>
                </c:pt>
                <c:pt idx="8790">
                  <c:v>4000.0000000048399</c:v>
                </c:pt>
                <c:pt idx="8791">
                  <c:v>4000.0000000187201</c:v>
                </c:pt>
                <c:pt idx="8792">
                  <c:v>3999.9999999808902</c:v>
                </c:pt>
                <c:pt idx="8793">
                  <c:v>3999.9999999967799</c:v>
                </c:pt>
                <c:pt idx="8794">
                  <c:v>4000.0000000125401</c:v>
                </c:pt>
                <c:pt idx="8795">
                  <c:v>4000.0000000037298</c:v>
                </c:pt>
                <c:pt idx="8796">
                  <c:v>3999.9999999914298</c:v>
                </c:pt>
                <c:pt idx="8797">
                  <c:v>3999.9999999967199</c:v>
                </c:pt>
                <c:pt idx="8798">
                  <c:v>4000.0000000144601</c:v>
                </c:pt>
                <c:pt idx="8799">
                  <c:v>3999.99999996211</c:v>
                </c:pt>
                <c:pt idx="8800">
                  <c:v>4000.0000000252799</c:v>
                </c:pt>
                <c:pt idx="8801">
                  <c:v>4000.00000000418</c:v>
                </c:pt>
                <c:pt idx="8802">
                  <c:v>4000.0000000095802</c:v>
                </c:pt>
                <c:pt idx="8803">
                  <c:v>3999.9999999852198</c:v>
                </c:pt>
                <c:pt idx="8804">
                  <c:v>4000.00000002044</c:v>
                </c:pt>
                <c:pt idx="8805">
                  <c:v>3999.99999998366</c:v>
                </c:pt>
                <c:pt idx="8806">
                  <c:v>3999.9999999905099</c:v>
                </c:pt>
                <c:pt idx="8807">
                  <c:v>3999.99999999287</c:v>
                </c:pt>
                <c:pt idx="8808">
                  <c:v>4000.0000000230202</c:v>
                </c:pt>
                <c:pt idx="8809">
                  <c:v>3999.99999999787</c:v>
                </c:pt>
                <c:pt idx="8810">
                  <c:v>3999.9999999965398</c:v>
                </c:pt>
                <c:pt idx="8811">
                  <c:v>3999.99999999278</c:v>
                </c:pt>
                <c:pt idx="8812">
                  <c:v>4000.0000000158898</c:v>
                </c:pt>
                <c:pt idx="8813">
                  <c:v>3999.9999999863799</c:v>
                </c:pt>
                <c:pt idx="8814">
                  <c:v>4000.0000000012301</c:v>
                </c:pt>
                <c:pt idx="8815">
                  <c:v>3999.99999999804</c:v>
                </c:pt>
                <c:pt idx="8816">
                  <c:v>3999.9999999934298</c:v>
                </c:pt>
                <c:pt idx="8817">
                  <c:v>3999.9999999993702</c:v>
                </c:pt>
                <c:pt idx="8818">
                  <c:v>4000.0000000189798</c:v>
                </c:pt>
                <c:pt idx="8819">
                  <c:v>3999.9999999872698</c:v>
                </c:pt>
                <c:pt idx="8820">
                  <c:v>4000.0000000073401</c:v>
                </c:pt>
                <c:pt idx="8821">
                  <c:v>3999.9999999936799</c:v>
                </c:pt>
                <c:pt idx="8822">
                  <c:v>3999.9999999933698</c:v>
                </c:pt>
                <c:pt idx="8823">
                  <c:v>3999.9999999993001</c:v>
                </c:pt>
                <c:pt idx="8824">
                  <c:v>3999.99999998969</c:v>
                </c:pt>
                <c:pt idx="8825">
                  <c:v>4000.00000001224</c:v>
                </c:pt>
                <c:pt idx="8826">
                  <c:v>4000.0000000170999</c:v>
                </c:pt>
                <c:pt idx="8827">
                  <c:v>3999.9999999874799</c:v>
                </c:pt>
                <c:pt idx="8828">
                  <c:v>4000.0000000057898</c:v>
                </c:pt>
                <c:pt idx="8829">
                  <c:v>3999.9999999975798</c:v>
                </c:pt>
                <c:pt idx="8830">
                  <c:v>3999.99999999483</c:v>
                </c:pt>
                <c:pt idx="8831">
                  <c:v>4000.00000000004</c:v>
                </c:pt>
                <c:pt idx="8832">
                  <c:v>4000.0000000087498</c:v>
                </c:pt>
                <c:pt idx="8833">
                  <c:v>4000.0000000007999</c:v>
                </c:pt>
                <c:pt idx="8834">
                  <c:v>3999.9999999859001</c:v>
                </c:pt>
                <c:pt idx="8835">
                  <c:v>4000.00000000921</c:v>
                </c:pt>
                <c:pt idx="8836">
                  <c:v>4000.00000000816</c:v>
                </c:pt>
                <c:pt idx="8837">
                  <c:v>3999.9999999920101</c:v>
                </c:pt>
                <c:pt idx="8838">
                  <c:v>3999.9999999920701</c:v>
                </c:pt>
                <c:pt idx="8839">
                  <c:v>4000.0000000124601</c:v>
                </c:pt>
                <c:pt idx="8840">
                  <c:v>3999.9999999894299</c:v>
                </c:pt>
                <c:pt idx="8841">
                  <c:v>4000.0000000104701</c:v>
                </c:pt>
                <c:pt idx="8842">
                  <c:v>3999.9999999947499</c:v>
                </c:pt>
                <c:pt idx="8843">
                  <c:v>4000.0000000106602</c:v>
                </c:pt>
                <c:pt idx="8844">
                  <c:v>3999.99999999389</c:v>
                </c:pt>
                <c:pt idx="8845">
                  <c:v>4000.0000000021</c:v>
                </c:pt>
                <c:pt idx="8846">
                  <c:v>3999.9999999981301</c:v>
                </c:pt>
                <c:pt idx="8847">
                  <c:v>3999.99999999175</c:v>
                </c:pt>
                <c:pt idx="8848">
                  <c:v>4000.0000000016598</c:v>
                </c:pt>
                <c:pt idx="8849">
                  <c:v>4000.0000000024202</c:v>
                </c:pt>
                <c:pt idx="8850">
                  <c:v>4000.0000000011</c:v>
                </c:pt>
                <c:pt idx="8851">
                  <c:v>4000.0000000017999</c:v>
                </c:pt>
                <c:pt idx="8852">
                  <c:v>4000.0000000046002</c:v>
                </c:pt>
                <c:pt idx="8853">
                  <c:v>4000.0000000045502</c:v>
                </c:pt>
                <c:pt idx="8854">
                  <c:v>3999.9999999945198</c:v>
                </c:pt>
                <c:pt idx="8855">
                  <c:v>3999.9999999966399</c:v>
                </c:pt>
                <c:pt idx="8856">
                  <c:v>3999.9999999874499</c:v>
                </c:pt>
                <c:pt idx="8857">
                  <c:v>4000.00000001646</c:v>
                </c:pt>
                <c:pt idx="8858">
                  <c:v>3999.9999999976299</c:v>
                </c:pt>
                <c:pt idx="8859">
                  <c:v>3999.9999999915299</c:v>
                </c:pt>
                <c:pt idx="8860">
                  <c:v>3999.9999999965498</c:v>
                </c:pt>
                <c:pt idx="8861">
                  <c:v>4000.0000000089999</c:v>
                </c:pt>
                <c:pt idx="8862">
                  <c:v>3999.9999999994302</c:v>
                </c:pt>
                <c:pt idx="8863">
                  <c:v>3999.9999999983602</c:v>
                </c:pt>
                <c:pt idx="8864">
                  <c:v>3999.9999999931902</c:v>
                </c:pt>
                <c:pt idx="8865">
                  <c:v>4000.00000001849</c:v>
                </c:pt>
                <c:pt idx="8866">
                  <c:v>3999.9999999953802</c:v>
                </c:pt>
                <c:pt idx="8867">
                  <c:v>3999.9999999894599</c:v>
                </c:pt>
                <c:pt idx="8868">
                  <c:v>4000.0000000059899</c:v>
                </c:pt>
                <c:pt idx="8869">
                  <c:v>4000.0000000022201</c:v>
                </c:pt>
                <c:pt idx="8870">
                  <c:v>3999.9999999870402</c:v>
                </c:pt>
                <c:pt idx="8871">
                  <c:v>4000.0000000195901</c:v>
                </c:pt>
                <c:pt idx="8872">
                  <c:v>3999.9999999873799</c:v>
                </c:pt>
                <c:pt idx="8873">
                  <c:v>4000.0000000110699</c:v>
                </c:pt>
                <c:pt idx="8874">
                  <c:v>3999.9999999823299</c:v>
                </c:pt>
                <c:pt idx="8875">
                  <c:v>4000.0000000137102</c:v>
                </c:pt>
                <c:pt idx="8876">
                  <c:v>3999.99999998659</c:v>
                </c:pt>
                <c:pt idx="8877">
                  <c:v>3999.9999999970501</c:v>
                </c:pt>
                <c:pt idx="8878">
                  <c:v>4000.0000000197401</c:v>
                </c:pt>
                <c:pt idx="8879">
                  <c:v>3999.99999999696</c:v>
                </c:pt>
                <c:pt idx="8880">
                  <c:v>3999.99999998363</c:v>
                </c:pt>
                <c:pt idx="8881">
                  <c:v>4000.0000000054401</c:v>
                </c:pt>
                <c:pt idx="8882">
                  <c:v>3999.9999999885199</c:v>
                </c:pt>
                <c:pt idx="8883">
                  <c:v>4000.0000000201399</c:v>
                </c:pt>
                <c:pt idx="8884">
                  <c:v>4000.0000000044201</c:v>
                </c:pt>
                <c:pt idx="8885">
                  <c:v>4000.0000000001701</c:v>
                </c:pt>
                <c:pt idx="8886">
                  <c:v>3999.9999999946299</c:v>
                </c:pt>
                <c:pt idx="8887">
                  <c:v>3999.9999999912702</c:v>
                </c:pt>
                <c:pt idx="8888">
                  <c:v>4000.0000000033901</c:v>
                </c:pt>
                <c:pt idx="8889">
                  <c:v>4000.0000000114201</c:v>
                </c:pt>
                <c:pt idx="8890">
                  <c:v>3999.9999999762599</c:v>
                </c:pt>
                <c:pt idx="8891">
                  <c:v>4000.0000000294699</c:v>
                </c:pt>
                <c:pt idx="8892">
                  <c:v>3999.9999999990901</c:v>
                </c:pt>
                <c:pt idx="8893">
                  <c:v>3999.99999998659</c:v>
                </c:pt>
                <c:pt idx="8894">
                  <c:v>4000.0000000005002</c:v>
                </c:pt>
                <c:pt idx="8895">
                  <c:v>3999.99999999786</c:v>
                </c:pt>
                <c:pt idx="8896">
                  <c:v>4000.0000000001401</c:v>
                </c:pt>
                <c:pt idx="8897">
                  <c:v>4000.00000000002</c:v>
                </c:pt>
                <c:pt idx="8898">
                  <c:v>4000.0000000089699</c:v>
                </c:pt>
                <c:pt idx="8899">
                  <c:v>3999.9999999830902</c:v>
                </c:pt>
                <c:pt idx="8900">
                  <c:v>4000.0000000086302</c:v>
                </c:pt>
                <c:pt idx="8901">
                  <c:v>4000.0000000003902</c:v>
                </c:pt>
                <c:pt idx="8902">
                  <c:v>4000.0000000023701</c:v>
                </c:pt>
                <c:pt idx="8903">
                  <c:v>4000.0000000022301</c:v>
                </c:pt>
                <c:pt idx="8904">
                  <c:v>4000.0000000034102</c:v>
                </c:pt>
                <c:pt idx="8905">
                  <c:v>3999.9999999909401</c:v>
                </c:pt>
                <c:pt idx="8906">
                  <c:v>4000.0000000003001</c:v>
                </c:pt>
                <c:pt idx="8907">
                  <c:v>4000.0000000190098</c:v>
                </c:pt>
                <c:pt idx="8908">
                  <c:v>3999.9999999811898</c:v>
                </c:pt>
                <c:pt idx="8909">
                  <c:v>4000.0000000028299</c:v>
                </c:pt>
                <c:pt idx="8910">
                  <c:v>3999.9999999944898</c:v>
                </c:pt>
                <c:pt idx="8911">
                  <c:v>4000.0000000088098</c:v>
                </c:pt>
                <c:pt idx="8912">
                  <c:v>3999.9999999882698</c:v>
                </c:pt>
                <c:pt idx="8913">
                  <c:v>4000.0000000070499</c:v>
                </c:pt>
                <c:pt idx="8914">
                  <c:v>3999.99999999899</c:v>
                </c:pt>
                <c:pt idx="8915">
                  <c:v>3999.9999999834399</c:v>
                </c:pt>
                <c:pt idx="8916">
                  <c:v>4000.0000000240202</c:v>
                </c:pt>
                <c:pt idx="8917">
                  <c:v>3999.9999999976199</c:v>
                </c:pt>
                <c:pt idx="8918">
                  <c:v>3999.9999999904899</c:v>
                </c:pt>
                <c:pt idx="8919">
                  <c:v>4000.0000000152399</c:v>
                </c:pt>
                <c:pt idx="8920">
                  <c:v>3999.9999999934298</c:v>
                </c:pt>
                <c:pt idx="8921">
                  <c:v>3999.99999999998</c:v>
                </c:pt>
                <c:pt idx="8922">
                  <c:v>4000.0000000042701</c:v>
                </c:pt>
                <c:pt idx="8923">
                  <c:v>3999.9999999936799</c:v>
                </c:pt>
                <c:pt idx="8924">
                  <c:v>4000.0000000177902</c:v>
                </c:pt>
                <c:pt idx="8925">
                  <c:v>3999.99999997744</c:v>
                </c:pt>
                <c:pt idx="8926">
                  <c:v>4000.0000000086702</c:v>
                </c:pt>
                <c:pt idx="8927">
                  <c:v>3999.9999999975298</c:v>
                </c:pt>
                <c:pt idx="8928">
                  <c:v>3999.9999999875899</c:v>
                </c:pt>
                <c:pt idx="8929">
                  <c:v>4000.0000000144801</c:v>
                </c:pt>
                <c:pt idx="8930">
                  <c:v>3999.9999999953002</c:v>
                </c:pt>
                <c:pt idx="8931">
                  <c:v>4000.0000000167702</c:v>
                </c:pt>
                <c:pt idx="8932">
                  <c:v>3999.9999999783099</c:v>
                </c:pt>
                <c:pt idx="8933">
                  <c:v>3999.9999999934198</c:v>
                </c:pt>
                <c:pt idx="8934">
                  <c:v>4000.0000000301102</c:v>
                </c:pt>
                <c:pt idx="8935">
                  <c:v>3999.99999998661</c:v>
                </c:pt>
                <c:pt idx="8936">
                  <c:v>3999.9999999891902</c:v>
                </c:pt>
                <c:pt idx="8937">
                  <c:v>4000.0000000069099</c:v>
                </c:pt>
                <c:pt idx="8938">
                  <c:v>3999.9999999882202</c:v>
                </c:pt>
                <c:pt idx="8939">
                  <c:v>4000.0000000110999</c:v>
                </c:pt>
                <c:pt idx="8940">
                  <c:v>3999.99999999499</c:v>
                </c:pt>
                <c:pt idx="8941">
                  <c:v>3999.9999999992801</c:v>
                </c:pt>
                <c:pt idx="8942">
                  <c:v>4000.0000000209898</c:v>
                </c:pt>
                <c:pt idx="8943">
                  <c:v>3999.9999999719898</c:v>
                </c:pt>
                <c:pt idx="8944">
                  <c:v>4000.0000000204</c:v>
                </c:pt>
                <c:pt idx="8945">
                  <c:v>3999.9999999871402</c:v>
                </c:pt>
                <c:pt idx="8946">
                  <c:v>3999.9999999850502</c:v>
                </c:pt>
                <c:pt idx="8947">
                  <c:v>4000.0000000202199</c:v>
                </c:pt>
                <c:pt idx="8948">
                  <c:v>3999.99999999905</c:v>
                </c:pt>
                <c:pt idx="8949">
                  <c:v>3999.99999998984</c:v>
                </c:pt>
                <c:pt idx="8950">
                  <c:v>4000.0000000126802</c:v>
                </c:pt>
                <c:pt idx="8951">
                  <c:v>4000.00000001531</c:v>
                </c:pt>
                <c:pt idx="8952">
                  <c:v>3999.99999997852</c:v>
                </c:pt>
                <c:pt idx="8953">
                  <c:v>4000.0000000240898</c:v>
                </c:pt>
                <c:pt idx="8954">
                  <c:v>3999.99999997852</c:v>
                </c:pt>
                <c:pt idx="8955">
                  <c:v>3999.9999999924498</c:v>
                </c:pt>
                <c:pt idx="8956">
                  <c:v>4000.0000000116002</c:v>
                </c:pt>
                <c:pt idx="8957">
                  <c:v>4000.00000000518</c:v>
                </c:pt>
                <c:pt idx="8958">
                  <c:v>3999.9999999913798</c:v>
                </c:pt>
                <c:pt idx="8959">
                  <c:v>4000.0000000119198</c:v>
                </c:pt>
                <c:pt idx="8960">
                  <c:v>3999.9999999769602</c:v>
                </c:pt>
                <c:pt idx="8961">
                  <c:v>4000.0000000157002</c:v>
                </c:pt>
                <c:pt idx="8962">
                  <c:v>3999.9999999920401</c:v>
                </c:pt>
                <c:pt idx="8963">
                  <c:v>4000.00000000412</c:v>
                </c:pt>
                <c:pt idx="8964">
                  <c:v>3999.99999999273</c:v>
                </c:pt>
                <c:pt idx="8965">
                  <c:v>4000.0000000086802</c:v>
                </c:pt>
                <c:pt idx="8966">
                  <c:v>3999.99999999069</c:v>
                </c:pt>
                <c:pt idx="8967">
                  <c:v>4000.0000000088799</c:v>
                </c:pt>
                <c:pt idx="8968">
                  <c:v>4000.0000000001301</c:v>
                </c:pt>
                <c:pt idx="8969">
                  <c:v>4000.00000000721</c:v>
                </c:pt>
                <c:pt idx="8970">
                  <c:v>4000.0000000063101</c:v>
                </c:pt>
                <c:pt idx="8971">
                  <c:v>3999.99999997551</c:v>
                </c:pt>
                <c:pt idx="8972">
                  <c:v>4000.0000000066402</c:v>
                </c:pt>
                <c:pt idx="8973">
                  <c:v>4000.0000000078198</c:v>
                </c:pt>
                <c:pt idx="8974">
                  <c:v>4000.0000000013501</c:v>
                </c:pt>
                <c:pt idx="8975">
                  <c:v>3999.9999999937299</c:v>
                </c:pt>
                <c:pt idx="8976">
                  <c:v>4000.00000000317</c:v>
                </c:pt>
                <c:pt idx="8977">
                  <c:v>4000.0000000079699</c:v>
                </c:pt>
                <c:pt idx="8978">
                  <c:v>4000.0000000018499</c:v>
                </c:pt>
                <c:pt idx="8979">
                  <c:v>3999.9999999851202</c:v>
                </c:pt>
                <c:pt idx="8980">
                  <c:v>3999.9999999985998</c:v>
                </c:pt>
                <c:pt idx="8981">
                  <c:v>4000.0000000075702</c:v>
                </c:pt>
                <c:pt idx="8982">
                  <c:v>4000.0000000015002</c:v>
                </c:pt>
                <c:pt idx="8983">
                  <c:v>3999.99999998164</c:v>
                </c:pt>
                <c:pt idx="8984">
                  <c:v>4000.0000000130499</c:v>
                </c:pt>
                <c:pt idx="8985">
                  <c:v>4000.0000000076202</c:v>
                </c:pt>
                <c:pt idx="8986">
                  <c:v>3999.9999999914098</c:v>
                </c:pt>
                <c:pt idx="8987">
                  <c:v>3999.9999999974598</c:v>
                </c:pt>
                <c:pt idx="8988">
                  <c:v>4000.0000000004902</c:v>
                </c:pt>
                <c:pt idx="8989">
                  <c:v>4000.0000000001</c:v>
                </c:pt>
                <c:pt idx="8990">
                  <c:v>4000.0000000067998</c:v>
                </c:pt>
                <c:pt idx="8991">
                  <c:v>3999.9999999967599</c:v>
                </c:pt>
                <c:pt idx="8992">
                  <c:v>3999.9999999982701</c:v>
                </c:pt>
                <c:pt idx="8993">
                  <c:v>4000.0000000069599</c:v>
                </c:pt>
                <c:pt idx="8994">
                  <c:v>3999.9999999873799</c:v>
                </c:pt>
                <c:pt idx="8995">
                  <c:v>4000.00000001225</c:v>
                </c:pt>
                <c:pt idx="8996">
                  <c:v>3999.9999999842898</c:v>
                </c:pt>
                <c:pt idx="8997">
                  <c:v>4000.0000000095301</c:v>
                </c:pt>
                <c:pt idx="8998">
                  <c:v>3999.9999999998199</c:v>
                </c:pt>
                <c:pt idx="8999">
                  <c:v>4000.0000000118798</c:v>
                </c:pt>
                <c:pt idx="9000">
                  <c:v>3999.9999999956699</c:v>
                </c:pt>
                <c:pt idx="9001">
                  <c:v>3999.9999999988499</c:v>
                </c:pt>
                <c:pt idx="9002">
                  <c:v>3999.9999999920601</c:v>
                </c:pt>
                <c:pt idx="9003">
                  <c:v>3999.9999999946899</c:v>
                </c:pt>
                <c:pt idx="9004">
                  <c:v>4000.00000000826</c:v>
                </c:pt>
                <c:pt idx="9005">
                  <c:v>3999.9999999956599</c:v>
                </c:pt>
                <c:pt idx="9006">
                  <c:v>4000.0000000094801</c:v>
                </c:pt>
                <c:pt idx="9007">
                  <c:v>3999.9999999827801</c:v>
                </c:pt>
                <c:pt idx="9008">
                  <c:v>4000.0000000151099</c:v>
                </c:pt>
                <c:pt idx="9009">
                  <c:v>3999.9999999963902</c:v>
                </c:pt>
                <c:pt idx="9010">
                  <c:v>3999.9999999924999</c:v>
                </c:pt>
                <c:pt idx="9011">
                  <c:v>4000.0000000090699</c:v>
                </c:pt>
                <c:pt idx="9012">
                  <c:v>4000.0000000015302</c:v>
                </c:pt>
                <c:pt idx="9013">
                  <c:v>3999.9999999941701</c:v>
                </c:pt>
                <c:pt idx="9014">
                  <c:v>4000.0000000068299</c:v>
                </c:pt>
                <c:pt idx="9015">
                  <c:v>4000.00000000197</c:v>
                </c:pt>
                <c:pt idx="9016">
                  <c:v>3999.9999999879001</c:v>
                </c:pt>
                <c:pt idx="9017">
                  <c:v>4000.0000000007199</c:v>
                </c:pt>
                <c:pt idx="9018">
                  <c:v>3999.9999999981801</c:v>
                </c:pt>
                <c:pt idx="9019">
                  <c:v>3999.99999998881</c:v>
                </c:pt>
                <c:pt idx="9020">
                  <c:v>4000.0000000129899</c:v>
                </c:pt>
                <c:pt idx="9021">
                  <c:v>3999.99999999284</c:v>
                </c:pt>
                <c:pt idx="9022">
                  <c:v>4000.0000000025202</c:v>
                </c:pt>
                <c:pt idx="9023">
                  <c:v>4000.00000000299</c:v>
                </c:pt>
                <c:pt idx="9024">
                  <c:v>4000.0000000073501</c:v>
                </c:pt>
                <c:pt idx="9025">
                  <c:v>4000.00000000708</c:v>
                </c:pt>
                <c:pt idx="9026">
                  <c:v>3999.9999999890601</c:v>
                </c:pt>
                <c:pt idx="9027">
                  <c:v>4000.00000001124</c:v>
                </c:pt>
                <c:pt idx="9028">
                  <c:v>4000.00000000621</c:v>
                </c:pt>
                <c:pt idx="9029">
                  <c:v>3999.9999999890902</c:v>
                </c:pt>
                <c:pt idx="9030">
                  <c:v>4000.00000000113</c:v>
                </c:pt>
                <c:pt idx="9031">
                  <c:v>3999.9999999923202</c:v>
                </c:pt>
                <c:pt idx="9032">
                  <c:v>4000.0000000096502</c:v>
                </c:pt>
                <c:pt idx="9033">
                  <c:v>3999.9999999892002</c:v>
                </c:pt>
                <c:pt idx="9034">
                  <c:v>4000.00000000317</c:v>
                </c:pt>
                <c:pt idx="9035">
                  <c:v>4000.0000000161999</c:v>
                </c:pt>
                <c:pt idx="9036">
                  <c:v>3999.9999999863398</c:v>
                </c:pt>
                <c:pt idx="9037">
                  <c:v>3999.9999999973402</c:v>
                </c:pt>
                <c:pt idx="9038">
                  <c:v>4000.0000000046898</c:v>
                </c:pt>
                <c:pt idx="9039">
                  <c:v>4000.0000000001401</c:v>
                </c:pt>
                <c:pt idx="9040">
                  <c:v>4000.0000000058199</c:v>
                </c:pt>
                <c:pt idx="9041">
                  <c:v>3999.9999999944698</c:v>
                </c:pt>
                <c:pt idx="9042">
                  <c:v>4000.00000000305</c:v>
                </c:pt>
                <c:pt idx="9043">
                  <c:v>3999.99999999493</c:v>
                </c:pt>
                <c:pt idx="9044">
                  <c:v>4000.0000000012701</c:v>
                </c:pt>
                <c:pt idx="9045">
                  <c:v>3999.9999999779402</c:v>
                </c:pt>
                <c:pt idx="9046">
                  <c:v>4000.0000000360101</c:v>
                </c:pt>
                <c:pt idx="9047">
                  <c:v>3999.9999999832598</c:v>
                </c:pt>
                <c:pt idx="9048">
                  <c:v>4000.00000000009</c:v>
                </c:pt>
                <c:pt idx="9049">
                  <c:v>3999.9999999935799</c:v>
                </c:pt>
                <c:pt idx="9050">
                  <c:v>4000.00000001323</c:v>
                </c:pt>
                <c:pt idx="9051">
                  <c:v>3999.99999999901</c:v>
                </c:pt>
                <c:pt idx="9052">
                  <c:v>3999.9999999981201</c:v>
                </c:pt>
                <c:pt idx="9053">
                  <c:v>3999.9999999995798</c:v>
                </c:pt>
                <c:pt idx="9054">
                  <c:v>3999.9999999984602</c:v>
                </c:pt>
                <c:pt idx="9055">
                  <c:v>4000.0000000066998</c:v>
                </c:pt>
                <c:pt idx="9056">
                  <c:v>3999.9999999884599</c:v>
                </c:pt>
                <c:pt idx="9057">
                  <c:v>4000.0000000086302</c:v>
                </c:pt>
                <c:pt idx="9058">
                  <c:v>3999.9999999913298</c:v>
                </c:pt>
                <c:pt idx="9059">
                  <c:v>4000.0000000047899</c:v>
                </c:pt>
                <c:pt idx="9060">
                  <c:v>3999.9999999963202</c:v>
                </c:pt>
                <c:pt idx="9061">
                  <c:v>3999.9999999965698</c:v>
                </c:pt>
                <c:pt idx="9062">
                  <c:v>4000.00000000606</c:v>
                </c:pt>
                <c:pt idx="9063">
                  <c:v>3999.9999999950201</c:v>
                </c:pt>
                <c:pt idx="9064">
                  <c:v>4000.0000000097202</c:v>
                </c:pt>
                <c:pt idx="9065">
                  <c:v>3999.99999999698</c:v>
                </c:pt>
                <c:pt idx="9066">
                  <c:v>3999.99999999178</c:v>
                </c:pt>
                <c:pt idx="9067">
                  <c:v>4000.00000000515</c:v>
                </c:pt>
                <c:pt idx="9068">
                  <c:v>4000.0000000016598</c:v>
                </c:pt>
                <c:pt idx="9069">
                  <c:v>3999.99999999804</c:v>
                </c:pt>
                <c:pt idx="9070">
                  <c:v>3999.99999999891</c:v>
                </c:pt>
                <c:pt idx="9071">
                  <c:v>3999.9999999889701</c:v>
                </c:pt>
                <c:pt idx="9072">
                  <c:v>4000.0000000045602</c:v>
                </c:pt>
                <c:pt idx="9073">
                  <c:v>4000.0000000067398</c:v>
                </c:pt>
                <c:pt idx="9074">
                  <c:v>4000.00000000614</c:v>
                </c:pt>
                <c:pt idx="9075">
                  <c:v>3999.9999999950801</c:v>
                </c:pt>
                <c:pt idx="9076">
                  <c:v>4000.00000001647</c:v>
                </c:pt>
                <c:pt idx="9077">
                  <c:v>3999.9999999881202</c:v>
                </c:pt>
                <c:pt idx="9078">
                  <c:v>3999.9999999781398</c:v>
                </c:pt>
                <c:pt idx="9079">
                  <c:v>4000.0000000165701</c:v>
                </c:pt>
                <c:pt idx="9080">
                  <c:v>3999.9999999991101</c:v>
                </c:pt>
                <c:pt idx="9081">
                  <c:v>4000.0000000090199</c:v>
                </c:pt>
                <c:pt idx="9082">
                  <c:v>3999.99999998565</c:v>
                </c:pt>
                <c:pt idx="9083">
                  <c:v>4000.0000000149698</c:v>
                </c:pt>
                <c:pt idx="9084">
                  <c:v>3999.99999999293</c:v>
                </c:pt>
                <c:pt idx="9085">
                  <c:v>4000.0000000151699</c:v>
                </c:pt>
                <c:pt idx="9086">
                  <c:v>3999.9999999829402</c:v>
                </c:pt>
                <c:pt idx="9087">
                  <c:v>4000.00000000113</c:v>
                </c:pt>
                <c:pt idx="9088">
                  <c:v>3999.99999999487</c:v>
                </c:pt>
                <c:pt idx="9089">
                  <c:v>4000.0000000012401</c:v>
                </c:pt>
                <c:pt idx="9090">
                  <c:v>4000.0000000079699</c:v>
                </c:pt>
                <c:pt idx="9091">
                  <c:v>3999.9999999944598</c:v>
                </c:pt>
                <c:pt idx="9092">
                  <c:v>4000.0000000014902</c:v>
                </c:pt>
                <c:pt idx="9093">
                  <c:v>4000.0000000014602</c:v>
                </c:pt>
                <c:pt idx="9094">
                  <c:v>4000.0000000015102</c:v>
                </c:pt>
                <c:pt idx="9095">
                  <c:v>4000.00000000092</c:v>
                </c:pt>
                <c:pt idx="9096">
                  <c:v>3999.9999999843899</c:v>
                </c:pt>
                <c:pt idx="9097">
                  <c:v>4000.00000000709</c:v>
                </c:pt>
                <c:pt idx="9098">
                  <c:v>4000.0000000104301</c:v>
                </c:pt>
                <c:pt idx="9099">
                  <c:v>4000.0000000023601</c:v>
                </c:pt>
                <c:pt idx="9100">
                  <c:v>3999.9999999858801</c:v>
                </c:pt>
                <c:pt idx="9101">
                  <c:v>4000.0000000151099</c:v>
                </c:pt>
                <c:pt idx="9102">
                  <c:v>3999.99999998981</c:v>
                </c:pt>
                <c:pt idx="9103">
                  <c:v>4000</c:v>
                </c:pt>
                <c:pt idx="9104">
                  <c:v>3999.9999999964498</c:v>
                </c:pt>
                <c:pt idx="9105">
                  <c:v>4000.0000000131899</c:v>
                </c:pt>
                <c:pt idx="9106">
                  <c:v>3999.9999999837701</c:v>
                </c:pt>
                <c:pt idx="9107">
                  <c:v>4000.0000000028499</c:v>
                </c:pt>
                <c:pt idx="9108">
                  <c:v>4000.0000000061</c:v>
                </c:pt>
                <c:pt idx="9109">
                  <c:v>3999.9999999891302</c:v>
                </c:pt>
                <c:pt idx="9110">
                  <c:v>4000.0000000105201</c:v>
                </c:pt>
                <c:pt idx="9111">
                  <c:v>4000.0000000086602</c:v>
                </c:pt>
                <c:pt idx="9112">
                  <c:v>3999.9999999987799</c:v>
                </c:pt>
                <c:pt idx="9113">
                  <c:v>3999.9999999964498</c:v>
                </c:pt>
                <c:pt idx="9114">
                  <c:v>3999.9999999936399</c:v>
                </c:pt>
                <c:pt idx="9115">
                  <c:v>3999.9999999902102</c:v>
                </c:pt>
                <c:pt idx="9116">
                  <c:v>4000.0000000285499</c:v>
                </c:pt>
                <c:pt idx="9117">
                  <c:v>3999.9999999787901</c:v>
                </c:pt>
                <c:pt idx="9118">
                  <c:v>4000.00000001743</c:v>
                </c:pt>
                <c:pt idx="9119">
                  <c:v>3999.9999999799802</c:v>
                </c:pt>
                <c:pt idx="9120">
                  <c:v>4000.0000000202999</c:v>
                </c:pt>
                <c:pt idx="9121">
                  <c:v>3999.9999999822699</c:v>
                </c:pt>
                <c:pt idx="9122">
                  <c:v>4000.00000000007</c:v>
                </c:pt>
                <c:pt idx="9123">
                  <c:v>4000.00000001238</c:v>
                </c:pt>
                <c:pt idx="9124">
                  <c:v>3999.9999999892898</c:v>
                </c:pt>
                <c:pt idx="9125">
                  <c:v>4000.0000000038699</c:v>
                </c:pt>
                <c:pt idx="9126">
                  <c:v>4000.0000000024202</c:v>
                </c:pt>
                <c:pt idx="9127">
                  <c:v>3999.99999999787</c:v>
                </c:pt>
                <c:pt idx="9128">
                  <c:v>3999.9999999968099</c:v>
                </c:pt>
                <c:pt idx="9129">
                  <c:v>4000.0000000161299</c:v>
                </c:pt>
                <c:pt idx="9130">
                  <c:v>3999.9999999957599</c:v>
                </c:pt>
                <c:pt idx="9131">
                  <c:v>3999.9999999920001</c:v>
                </c:pt>
                <c:pt idx="9132">
                  <c:v>4000.0000000005398</c:v>
                </c:pt>
                <c:pt idx="9133">
                  <c:v>4000.0000000088498</c:v>
                </c:pt>
                <c:pt idx="9134">
                  <c:v>3999.9999999885399</c:v>
                </c:pt>
                <c:pt idx="9135">
                  <c:v>4000.0000000064501</c:v>
                </c:pt>
                <c:pt idx="9136">
                  <c:v>3999.9999999798101</c:v>
                </c:pt>
                <c:pt idx="9137">
                  <c:v>4000.0000000053901</c:v>
                </c:pt>
                <c:pt idx="9138">
                  <c:v>4000.0000000069899</c:v>
                </c:pt>
                <c:pt idx="9139">
                  <c:v>3999.99999999488</c:v>
                </c:pt>
                <c:pt idx="9140">
                  <c:v>4000.0000000093501</c:v>
                </c:pt>
                <c:pt idx="9141">
                  <c:v>3999.999999997</c:v>
                </c:pt>
                <c:pt idx="9142">
                  <c:v>3999.9999999982801</c:v>
                </c:pt>
                <c:pt idx="9143">
                  <c:v>3999.9999999982901</c:v>
                </c:pt>
                <c:pt idx="9144">
                  <c:v>4000.0000000171999</c:v>
                </c:pt>
                <c:pt idx="9145">
                  <c:v>3999.99999998873</c:v>
                </c:pt>
                <c:pt idx="9146">
                  <c:v>4000.0000000007199</c:v>
                </c:pt>
                <c:pt idx="9147">
                  <c:v>3999.9999999881002</c:v>
                </c:pt>
                <c:pt idx="9148">
                  <c:v>4000.0000000111399</c:v>
                </c:pt>
                <c:pt idx="9149">
                  <c:v>3999.9999999926899</c:v>
                </c:pt>
                <c:pt idx="9150">
                  <c:v>3999.9999999962802</c:v>
                </c:pt>
                <c:pt idx="9151">
                  <c:v>4000.0000000105802</c:v>
                </c:pt>
                <c:pt idx="9152">
                  <c:v>3999.9999999933698</c:v>
                </c:pt>
                <c:pt idx="9153">
                  <c:v>4000.0000000083601</c:v>
                </c:pt>
                <c:pt idx="9154">
                  <c:v>4000.00000000511</c:v>
                </c:pt>
                <c:pt idx="9155">
                  <c:v>3999.9999999961701</c:v>
                </c:pt>
                <c:pt idx="9156">
                  <c:v>3999.9999999965698</c:v>
                </c:pt>
                <c:pt idx="9157">
                  <c:v>3999.9999999895599</c:v>
                </c:pt>
                <c:pt idx="9158">
                  <c:v>4000.0000000064601</c:v>
                </c:pt>
                <c:pt idx="9159">
                  <c:v>3999.99999998767</c:v>
                </c:pt>
                <c:pt idx="9160">
                  <c:v>4000.00000001632</c:v>
                </c:pt>
                <c:pt idx="9161">
                  <c:v>3999.9999999884799</c:v>
                </c:pt>
                <c:pt idx="9162">
                  <c:v>4000.00000001854</c:v>
                </c:pt>
                <c:pt idx="9163">
                  <c:v>3999.99999998973</c:v>
                </c:pt>
                <c:pt idx="9164">
                  <c:v>4000.0000000118698</c:v>
                </c:pt>
                <c:pt idx="9165">
                  <c:v>4000.00000000196</c:v>
                </c:pt>
                <c:pt idx="9166">
                  <c:v>3999.99999998983</c:v>
                </c:pt>
                <c:pt idx="9167">
                  <c:v>3999.9999999991601</c:v>
                </c:pt>
                <c:pt idx="9168">
                  <c:v>3999.9999999855499</c:v>
                </c:pt>
                <c:pt idx="9169">
                  <c:v>4000.0000000230998</c:v>
                </c:pt>
                <c:pt idx="9170">
                  <c:v>3999.99999998255</c:v>
                </c:pt>
                <c:pt idx="9171">
                  <c:v>3999.9999999985298</c:v>
                </c:pt>
                <c:pt idx="9172">
                  <c:v>3999.9999999973102</c:v>
                </c:pt>
                <c:pt idx="9173">
                  <c:v>4000.0000000013501</c:v>
                </c:pt>
                <c:pt idx="9174">
                  <c:v>3999.9999999993802</c:v>
                </c:pt>
                <c:pt idx="9175">
                  <c:v>4000.0000000015598</c:v>
                </c:pt>
                <c:pt idx="9176">
                  <c:v>3999.9999999881002</c:v>
                </c:pt>
                <c:pt idx="9177">
                  <c:v>4000.0000000188402</c:v>
                </c:pt>
                <c:pt idx="9178">
                  <c:v>4000.0000000056102</c:v>
                </c:pt>
                <c:pt idx="9179">
                  <c:v>3999.9999999912902</c:v>
                </c:pt>
                <c:pt idx="9180">
                  <c:v>4000.0000000047698</c:v>
                </c:pt>
                <c:pt idx="9181">
                  <c:v>4000.00000000721</c:v>
                </c:pt>
                <c:pt idx="9182">
                  <c:v>3999.9999999994502</c:v>
                </c:pt>
                <c:pt idx="9183">
                  <c:v>3999.9999999955799</c:v>
                </c:pt>
                <c:pt idx="9184">
                  <c:v>4000.0000000068799</c:v>
                </c:pt>
                <c:pt idx="9185">
                  <c:v>3999.99999998163</c:v>
                </c:pt>
                <c:pt idx="9186">
                  <c:v>4000.0000000104501</c:v>
                </c:pt>
                <c:pt idx="9187">
                  <c:v>3999.9999999923898</c:v>
                </c:pt>
                <c:pt idx="9188">
                  <c:v>4000.0000000155901</c:v>
                </c:pt>
                <c:pt idx="9189">
                  <c:v>3999.99999999691</c:v>
                </c:pt>
                <c:pt idx="9190">
                  <c:v>3999.9999999887</c:v>
                </c:pt>
                <c:pt idx="9191">
                  <c:v>4000.0000000156401</c:v>
                </c:pt>
                <c:pt idx="9192">
                  <c:v>3999.99999998665</c:v>
                </c:pt>
                <c:pt idx="9193">
                  <c:v>3999.9999999870902</c:v>
                </c:pt>
                <c:pt idx="9194">
                  <c:v>4000.0000000280602</c:v>
                </c:pt>
                <c:pt idx="9195">
                  <c:v>3999.9999999811398</c:v>
                </c:pt>
                <c:pt idx="9196">
                  <c:v>4000.00000000405</c:v>
                </c:pt>
                <c:pt idx="9197">
                  <c:v>4000.0000000054501</c:v>
                </c:pt>
                <c:pt idx="9198">
                  <c:v>3999.9999999937299</c:v>
                </c:pt>
                <c:pt idx="9199">
                  <c:v>4000.0000000137402</c:v>
                </c:pt>
                <c:pt idx="9200">
                  <c:v>4000.00000000504</c:v>
                </c:pt>
                <c:pt idx="9201">
                  <c:v>3999.99999998775</c:v>
                </c:pt>
                <c:pt idx="9202">
                  <c:v>3999.9999999941601</c:v>
                </c:pt>
                <c:pt idx="9203">
                  <c:v>3999.9999999983102</c:v>
                </c:pt>
                <c:pt idx="9204">
                  <c:v>4000.0000000041</c:v>
                </c:pt>
                <c:pt idx="9205">
                  <c:v>3999.9999999972601</c:v>
                </c:pt>
                <c:pt idx="9206">
                  <c:v>3999.9999999961501</c:v>
                </c:pt>
                <c:pt idx="9207">
                  <c:v>4000.0000000097498</c:v>
                </c:pt>
                <c:pt idx="9208">
                  <c:v>3999.9999999972401</c:v>
                </c:pt>
                <c:pt idx="9209">
                  <c:v>3999.9999999941401</c:v>
                </c:pt>
                <c:pt idx="9210">
                  <c:v>4000.0000000069399</c:v>
                </c:pt>
                <c:pt idx="9211">
                  <c:v>3999.9999999845099</c:v>
                </c:pt>
                <c:pt idx="9212">
                  <c:v>4000.0000000084901</c:v>
                </c:pt>
                <c:pt idx="9213">
                  <c:v>3999.9999999931601</c:v>
                </c:pt>
                <c:pt idx="9214">
                  <c:v>4000.00000000829</c:v>
                </c:pt>
                <c:pt idx="9215">
                  <c:v>4000.0000000043501</c:v>
                </c:pt>
                <c:pt idx="9216">
                  <c:v>4000.0000000049499</c:v>
                </c:pt>
                <c:pt idx="9217">
                  <c:v>4000.0000000013802</c:v>
                </c:pt>
                <c:pt idx="9218">
                  <c:v>3999.99999998883</c:v>
                </c:pt>
                <c:pt idx="9219">
                  <c:v>4000.0000000106502</c:v>
                </c:pt>
                <c:pt idx="9220">
                  <c:v>4000.00000000298</c:v>
                </c:pt>
                <c:pt idx="9221">
                  <c:v>3999.9999999911302</c:v>
                </c:pt>
                <c:pt idx="9222">
                  <c:v>3999.9999999961801</c:v>
                </c:pt>
                <c:pt idx="9223">
                  <c:v>3999.9999999965898</c:v>
                </c:pt>
                <c:pt idx="9224">
                  <c:v>3999.9999999988199</c:v>
                </c:pt>
                <c:pt idx="9225">
                  <c:v>4000.0000000073601</c:v>
                </c:pt>
                <c:pt idx="9226">
                  <c:v>4000.0000000077698</c:v>
                </c:pt>
                <c:pt idx="9227">
                  <c:v>3999.9999999912502</c:v>
                </c:pt>
                <c:pt idx="9228">
                  <c:v>4000.0000000101099</c:v>
                </c:pt>
                <c:pt idx="9229">
                  <c:v>3999.9999999819001</c:v>
                </c:pt>
                <c:pt idx="9230">
                  <c:v>4000.0000000146701</c:v>
                </c:pt>
                <c:pt idx="9231">
                  <c:v>4000.0000000004602</c:v>
                </c:pt>
                <c:pt idx="9232">
                  <c:v>3999.9999999994502</c:v>
                </c:pt>
                <c:pt idx="9233">
                  <c:v>3999.9999999983402</c:v>
                </c:pt>
                <c:pt idx="9234">
                  <c:v>4000.00000001132</c:v>
                </c:pt>
                <c:pt idx="9235">
                  <c:v>3999.9999999900401</c:v>
                </c:pt>
                <c:pt idx="9236">
                  <c:v>3999.9999999803799</c:v>
                </c:pt>
                <c:pt idx="9237">
                  <c:v>4000.0000000151499</c:v>
                </c:pt>
                <c:pt idx="9238">
                  <c:v>4000.0000000068098</c:v>
                </c:pt>
                <c:pt idx="9239">
                  <c:v>3999.99999997859</c:v>
                </c:pt>
                <c:pt idx="9240">
                  <c:v>4000.00000000721</c:v>
                </c:pt>
                <c:pt idx="9241">
                  <c:v>4000.0000000131199</c:v>
                </c:pt>
                <c:pt idx="9242">
                  <c:v>3999.9999999998499</c:v>
                </c:pt>
                <c:pt idx="9243">
                  <c:v>3999.9999999873498</c:v>
                </c:pt>
                <c:pt idx="9244">
                  <c:v>4000.0000000130799</c:v>
                </c:pt>
                <c:pt idx="9245">
                  <c:v>4000.0000000006598</c:v>
                </c:pt>
                <c:pt idx="9246">
                  <c:v>3999.99999998978</c:v>
                </c:pt>
                <c:pt idx="9247">
                  <c:v>4000.0000000118098</c:v>
                </c:pt>
                <c:pt idx="9248">
                  <c:v>4000.0000000027399</c:v>
                </c:pt>
                <c:pt idx="9249">
                  <c:v>3999.9999999902502</c:v>
                </c:pt>
                <c:pt idx="9250">
                  <c:v>4000.00000000727</c:v>
                </c:pt>
                <c:pt idx="9251">
                  <c:v>3999.9999999953902</c:v>
                </c:pt>
                <c:pt idx="9252">
                  <c:v>3999.99999999182</c:v>
                </c:pt>
                <c:pt idx="9253">
                  <c:v>4000.0000000182599</c:v>
                </c:pt>
                <c:pt idx="9254">
                  <c:v>3999.9999999929901</c:v>
                </c:pt>
                <c:pt idx="9255">
                  <c:v>3999.9999999916099</c:v>
                </c:pt>
                <c:pt idx="9256">
                  <c:v>4000.0000000114501</c:v>
                </c:pt>
                <c:pt idx="9257">
                  <c:v>3999.9999999924198</c:v>
                </c:pt>
                <c:pt idx="9258">
                  <c:v>3999.9999999850802</c:v>
                </c:pt>
                <c:pt idx="9259">
                  <c:v>4000.0000000271002</c:v>
                </c:pt>
                <c:pt idx="9260">
                  <c:v>3999.9999999770798</c:v>
                </c:pt>
                <c:pt idx="9261">
                  <c:v>4000.00000000716</c:v>
                </c:pt>
                <c:pt idx="9262">
                  <c:v>4000.0000000045302</c:v>
                </c:pt>
                <c:pt idx="9263">
                  <c:v>4000.00000000521</c:v>
                </c:pt>
                <c:pt idx="9264">
                  <c:v>4000.0000000090299</c:v>
                </c:pt>
                <c:pt idx="9265">
                  <c:v>3999.99999997127</c:v>
                </c:pt>
                <c:pt idx="9266">
                  <c:v>4000.00000001225</c:v>
                </c:pt>
                <c:pt idx="9267">
                  <c:v>3999.9999999869901</c:v>
                </c:pt>
                <c:pt idx="9268">
                  <c:v>4000.00000002362</c:v>
                </c:pt>
                <c:pt idx="9269">
                  <c:v>4000.00000001029</c:v>
                </c:pt>
                <c:pt idx="9270">
                  <c:v>3999.9999999786201</c:v>
                </c:pt>
                <c:pt idx="9271">
                  <c:v>3999.9999999879401</c:v>
                </c:pt>
                <c:pt idx="9272">
                  <c:v>4000.0000000207401</c:v>
                </c:pt>
                <c:pt idx="9273">
                  <c:v>4000.0000000015398</c:v>
                </c:pt>
                <c:pt idx="9274">
                  <c:v>3999.9999999881902</c:v>
                </c:pt>
                <c:pt idx="9275">
                  <c:v>3999.9999999889001</c:v>
                </c:pt>
                <c:pt idx="9276">
                  <c:v>4000.0000000211398</c:v>
                </c:pt>
                <c:pt idx="9277">
                  <c:v>3999.99999999481</c:v>
                </c:pt>
                <c:pt idx="9278">
                  <c:v>3999.9999999921502</c:v>
                </c:pt>
                <c:pt idx="9279">
                  <c:v>4000.0000000065402</c:v>
                </c:pt>
                <c:pt idx="9280">
                  <c:v>4000.0000000131199</c:v>
                </c:pt>
                <c:pt idx="9281">
                  <c:v>3999.9999999776501</c:v>
                </c:pt>
                <c:pt idx="9282">
                  <c:v>4000.0000000055702</c:v>
                </c:pt>
                <c:pt idx="9283">
                  <c:v>4000.0000000017099</c:v>
                </c:pt>
                <c:pt idx="9284">
                  <c:v>4000.0000000120099</c:v>
                </c:pt>
                <c:pt idx="9285">
                  <c:v>3999.99999998762</c:v>
                </c:pt>
                <c:pt idx="9286">
                  <c:v>3999.9999999961501</c:v>
                </c:pt>
                <c:pt idx="9287">
                  <c:v>3999.9999999975398</c:v>
                </c:pt>
                <c:pt idx="9288">
                  <c:v>4000.00000000313</c:v>
                </c:pt>
                <c:pt idx="9289">
                  <c:v>4000.0000000056798</c:v>
                </c:pt>
                <c:pt idx="9290">
                  <c:v>3999.9999999885299</c:v>
                </c:pt>
                <c:pt idx="9291">
                  <c:v>3999.99999999891</c:v>
                </c:pt>
                <c:pt idx="9292">
                  <c:v>4000.0000000105101</c:v>
                </c:pt>
                <c:pt idx="9293">
                  <c:v>3999.99999999183</c:v>
                </c:pt>
                <c:pt idx="9294">
                  <c:v>4000.0000000138898</c:v>
                </c:pt>
                <c:pt idx="9295">
                  <c:v>3999.99999998571</c:v>
                </c:pt>
                <c:pt idx="9296">
                  <c:v>4000.0000000049399</c:v>
                </c:pt>
                <c:pt idx="9297">
                  <c:v>4000.0000000055902</c:v>
                </c:pt>
                <c:pt idx="9298">
                  <c:v>4000.0000000006598</c:v>
                </c:pt>
                <c:pt idx="9299">
                  <c:v>3999.9999999878301</c:v>
                </c:pt>
                <c:pt idx="9300">
                  <c:v>4000.0000000067798</c:v>
                </c:pt>
                <c:pt idx="9301">
                  <c:v>3999.9999999992901</c:v>
                </c:pt>
                <c:pt idx="9302">
                  <c:v>4000.0000000043001</c:v>
                </c:pt>
                <c:pt idx="9303">
                  <c:v>4000.0000000005998</c:v>
                </c:pt>
                <c:pt idx="9304">
                  <c:v>3999.99999999997</c:v>
                </c:pt>
                <c:pt idx="9305">
                  <c:v>3999.9999999986999</c:v>
                </c:pt>
                <c:pt idx="9306">
                  <c:v>4000.0000000138202</c:v>
                </c:pt>
                <c:pt idx="9307">
                  <c:v>3999.99999998055</c:v>
                </c:pt>
                <c:pt idx="9308">
                  <c:v>4000.0000000083801</c:v>
                </c:pt>
                <c:pt idx="9309">
                  <c:v>4000.00000000296</c:v>
                </c:pt>
                <c:pt idx="9310">
                  <c:v>3999.9999999840602</c:v>
                </c:pt>
                <c:pt idx="9311">
                  <c:v>4000.0000000078999</c:v>
                </c:pt>
                <c:pt idx="9312">
                  <c:v>4000.0000000083701</c:v>
                </c:pt>
                <c:pt idx="9313">
                  <c:v>3999.9999999964798</c:v>
                </c:pt>
                <c:pt idx="9314">
                  <c:v>3999.99999999182</c:v>
                </c:pt>
                <c:pt idx="9315">
                  <c:v>3999.9999999963102</c:v>
                </c:pt>
                <c:pt idx="9316">
                  <c:v>4000.0000000108398</c:v>
                </c:pt>
                <c:pt idx="9317">
                  <c:v>3999.9999999913598</c:v>
                </c:pt>
                <c:pt idx="9318">
                  <c:v>4000.0000000045302</c:v>
                </c:pt>
                <c:pt idx="9319">
                  <c:v>4000.0000000211298</c:v>
                </c:pt>
                <c:pt idx="9320">
                  <c:v>3999.99999999176</c:v>
                </c:pt>
                <c:pt idx="9321">
                  <c:v>3999.9999999920701</c:v>
                </c:pt>
                <c:pt idx="9322">
                  <c:v>3999.9999999786201</c:v>
                </c:pt>
                <c:pt idx="9323">
                  <c:v>3999.99999999495</c:v>
                </c:pt>
                <c:pt idx="9324">
                  <c:v>4000.00000002253</c:v>
                </c:pt>
                <c:pt idx="9325">
                  <c:v>4000.0000000073301</c:v>
                </c:pt>
                <c:pt idx="9326">
                  <c:v>3999.99999999703</c:v>
                </c:pt>
                <c:pt idx="9327">
                  <c:v>4000.0000000107798</c:v>
                </c:pt>
                <c:pt idx="9328">
                  <c:v>3999.9999999943502</c:v>
                </c:pt>
                <c:pt idx="9329">
                  <c:v>3999.9999999933002</c:v>
                </c:pt>
                <c:pt idx="9330">
                  <c:v>4000.0000000063801</c:v>
                </c:pt>
                <c:pt idx="9331">
                  <c:v>3999.9999999929</c:v>
                </c:pt>
                <c:pt idx="9332">
                  <c:v>4000.00000000721</c:v>
                </c:pt>
                <c:pt idx="9333">
                  <c:v>3999.99999999383</c:v>
                </c:pt>
                <c:pt idx="9334">
                  <c:v>4000.0000000087598</c:v>
                </c:pt>
                <c:pt idx="9335">
                  <c:v>3999.9999999964002</c:v>
                </c:pt>
                <c:pt idx="9336">
                  <c:v>3999.9999999869701</c:v>
                </c:pt>
                <c:pt idx="9337">
                  <c:v>3999.9999999963502</c:v>
                </c:pt>
                <c:pt idx="9338">
                  <c:v>4000.0000000227301</c:v>
                </c:pt>
                <c:pt idx="9339">
                  <c:v>3999.9999999894198</c:v>
                </c:pt>
                <c:pt idx="9340">
                  <c:v>3999.9999999848601</c:v>
                </c:pt>
                <c:pt idx="9341">
                  <c:v>4000.0000000145101</c:v>
                </c:pt>
                <c:pt idx="9342">
                  <c:v>3999.9999999969</c:v>
                </c:pt>
                <c:pt idx="9343">
                  <c:v>3999.9999999963002</c:v>
                </c:pt>
                <c:pt idx="9344">
                  <c:v>3999.9999999884699</c:v>
                </c:pt>
                <c:pt idx="9345">
                  <c:v>4000.0000000182199</c:v>
                </c:pt>
                <c:pt idx="9346">
                  <c:v>4000.0000000084001</c:v>
                </c:pt>
                <c:pt idx="9347">
                  <c:v>4000.00000000399</c:v>
                </c:pt>
                <c:pt idx="9348">
                  <c:v>3999.99999999479</c:v>
                </c:pt>
                <c:pt idx="9349">
                  <c:v>3999.9999999930001</c:v>
                </c:pt>
                <c:pt idx="9350">
                  <c:v>4000.0000000013501</c:v>
                </c:pt>
                <c:pt idx="9351">
                  <c:v>3999.9999999893898</c:v>
                </c:pt>
                <c:pt idx="9352">
                  <c:v>4000.0000000140699</c:v>
                </c:pt>
                <c:pt idx="9353">
                  <c:v>4000.0000000034702</c:v>
                </c:pt>
                <c:pt idx="9354">
                  <c:v>3999.9999999796701</c:v>
                </c:pt>
                <c:pt idx="9355">
                  <c:v>4000.0000000204</c:v>
                </c:pt>
                <c:pt idx="9356">
                  <c:v>3999.9999999904198</c:v>
                </c:pt>
                <c:pt idx="9357">
                  <c:v>3999.9999999984602</c:v>
                </c:pt>
                <c:pt idx="9358">
                  <c:v>4000.0000000130399</c:v>
                </c:pt>
                <c:pt idx="9359">
                  <c:v>3999.9999999793099</c:v>
                </c:pt>
                <c:pt idx="9360">
                  <c:v>4000.0000000018199</c:v>
                </c:pt>
                <c:pt idx="9361">
                  <c:v>4000.0000000136201</c:v>
                </c:pt>
                <c:pt idx="9362">
                  <c:v>4000.0000000070299</c:v>
                </c:pt>
                <c:pt idx="9363">
                  <c:v>3999.9999999985498</c:v>
                </c:pt>
                <c:pt idx="9364">
                  <c:v>3999.9999999893098</c:v>
                </c:pt>
                <c:pt idx="9365">
                  <c:v>3999.99999998864</c:v>
                </c:pt>
                <c:pt idx="9366">
                  <c:v>4000.0000000066998</c:v>
                </c:pt>
                <c:pt idx="9367">
                  <c:v>4000.00000000913</c:v>
                </c:pt>
                <c:pt idx="9368">
                  <c:v>3999.99999999685</c:v>
                </c:pt>
                <c:pt idx="9369">
                  <c:v>4000.0000000015102</c:v>
                </c:pt>
                <c:pt idx="9370">
                  <c:v>4000.00000000214</c:v>
                </c:pt>
                <c:pt idx="9371">
                  <c:v>4000.0000000077098</c:v>
                </c:pt>
                <c:pt idx="9372">
                  <c:v>3999.9999999780698</c:v>
                </c:pt>
                <c:pt idx="9373">
                  <c:v>4000.0000000104101</c:v>
                </c:pt>
                <c:pt idx="9374">
                  <c:v>3999.9999999940201</c:v>
                </c:pt>
                <c:pt idx="9375">
                  <c:v>4000.0000000089999</c:v>
                </c:pt>
                <c:pt idx="9376">
                  <c:v>4000.0000000022101</c:v>
                </c:pt>
                <c:pt idx="9377">
                  <c:v>3999.9999999839301</c:v>
                </c:pt>
                <c:pt idx="9378">
                  <c:v>3999.9999999999</c:v>
                </c:pt>
                <c:pt idx="9379">
                  <c:v>4000.0000000138998</c:v>
                </c:pt>
                <c:pt idx="9380">
                  <c:v>4000.0000000095301</c:v>
                </c:pt>
                <c:pt idx="9381">
                  <c:v>3999.9999999892998</c:v>
                </c:pt>
                <c:pt idx="9382">
                  <c:v>3999.9999999964198</c:v>
                </c:pt>
                <c:pt idx="9383">
                  <c:v>4000.0000000036098</c:v>
                </c:pt>
                <c:pt idx="9384">
                  <c:v>3999.9999999941201</c:v>
                </c:pt>
                <c:pt idx="9385">
                  <c:v>4000.0000000068399</c:v>
                </c:pt>
                <c:pt idx="9386">
                  <c:v>3999.9999999903198</c:v>
                </c:pt>
                <c:pt idx="9387">
                  <c:v>4000.0000000063501</c:v>
                </c:pt>
                <c:pt idx="9388">
                  <c:v>4000.0000000086102</c:v>
                </c:pt>
                <c:pt idx="9389">
                  <c:v>3999.9999999864499</c:v>
                </c:pt>
                <c:pt idx="9390">
                  <c:v>4000.00000000925</c:v>
                </c:pt>
                <c:pt idx="9391">
                  <c:v>3999.9999999983002</c:v>
                </c:pt>
                <c:pt idx="9392">
                  <c:v>3999.9999999965898</c:v>
                </c:pt>
                <c:pt idx="9393">
                  <c:v>4000.0000000047698</c:v>
                </c:pt>
                <c:pt idx="9394">
                  <c:v>3999.9999999909601</c:v>
                </c:pt>
                <c:pt idx="9395">
                  <c:v>4000.0000000099199</c:v>
                </c:pt>
                <c:pt idx="9396">
                  <c:v>3999.9999999880301</c:v>
                </c:pt>
                <c:pt idx="9397">
                  <c:v>4000.00000000101</c:v>
                </c:pt>
                <c:pt idx="9398">
                  <c:v>3999.9999999950401</c:v>
                </c:pt>
                <c:pt idx="9399">
                  <c:v>4000.0000000038799</c:v>
                </c:pt>
                <c:pt idx="9400">
                  <c:v>4000.0000000066102</c:v>
                </c:pt>
                <c:pt idx="9401">
                  <c:v>3999.9999999904999</c:v>
                </c:pt>
                <c:pt idx="9402">
                  <c:v>4000.0000000170298</c:v>
                </c:pt>
                <c:pt idx="9403">
                  <c:v>3999.9999999930501</c:v>
                </c:pt>
                <c:pt idx="9404">
                  <c:v>4000.0000000021</c:v>
                </c:pt>
                <c:pt idx="9405">
                  <c:v>4000.0000000003201</c:v>
                </c:pt>
                <c:pt idx="9406">
                  <c:v>4000.0000000063801</c:v>
                </c:pt>
                <c:pt idx="9407">
                  <c:v>3999.9999999858901</c:v>
                </c:pt>
                <c:pt idx="9408">
                  <c:v>3999.9999999807801</c:v>
                </c:pt>
                <c:pt idx="9409">
                  <c:v>4000.0000000216301</c:v>
                </c:pt>
                <c:pt idx="9410">
                  <c:v>3999.9999999974202</c:v>
                </c:pt>
                <c:pt idx="9411">
                  <c:v>4000.00000001131</c:v>
                </c:pt>
                <c:pt idx="9412">
                  <c:v>3999.9999999966999</c:v>
                </c:pt>
                <c:pt idx="9413">
                  <c:v>3999.9999999987499</c:v>
                </c:pt>
                <c:pt idx="9414">
                  <c:v>3999.9999999898901</c:v>
                </c:pt>
                <c:pt idx="9415">
                  <c:v>4000.0000000137902</c:v>
                </c:pt>
                <c:pt idx="9416">
                  <c:v>4000.0000000035502</c:v>
                </c:pt>
                <c:pt idx="9417">
                  <c:v>3999.9999999872398</c:v>
                </c:pt>
                <c:pt idx="9418">
                  <c:v>4000.0000000077798</c:v>
                </c:pt>
                <c:pt idx="9419">
                  <c:v>3999.99999999492</c:v>
                </c:pt>
                <c:pt idx="9420">
                  <c:v>4000.00000000297</c:v>
                </c:pt>
                <c:pt idx="9421">
                  <c:v>3999.9999999942702</c:v>
                </c:pt>
                <c:pt idx="9422">
                  <c:v>4000.0000000055502</c:v>
                </c:pt>
                <c:pt idx="9423">
                  <c:v>3999.99999999085</c:v>
                </c:pt>
                <c:pt idx="9424">
                  <c:v>3999.99999999192</c:v>
                </c:pt>
                <c:pt idx="9425">
                  <c:v>4000.0000000281598</c:v>
                </c:pt>
                <c:pt idx="9426">
                  <c:v>3999.9999999943698</c:v>
                </c:pt>
                <c:pt idx="9427">
                  <c:v>3999.9999999875099</c:v>
                </c:pt>
                <c:pt idx="9428">
                  <c:v>4000.0000000083301</c:v>
                </c:pt>
                <c:pt idx="9429">
                  <c:v>3999.9999999914198</c:v>
                </c:pt>
                <c:pt idx="9430">
                  <c:v>4000.0000000054201</c:v>
                </c:pt>
                <c:pt idx="9431">
                  <c:v>3999.9999999976098</c:v>
                </c:pt>
                <c:pt idx="9432">
                  <c:v>4000.0000000011601</c:v>
                </c:pt>
                <c:pt idx="9433">
                  <c:v>3999.9999999984898</c:v>
                </c:pt>
                <c:pt idx="9434">
                  <c:v>4000.0000000159298</c:v>
                </c:pt>
                <c:pt idx="9435">
                  <c:v>3999.9999999802399</c:v>
                </c:pt>
                <c:pt idx="9436">
                  <c:v>4000.00000000313</c:v>
                </c:pt>
                <c:pt idx="9437">
                  <c:v>3999.9999999974898</c:v>
                </c:pt>
                <c:pt idx="9438">
                  <c:v>4000.00000001732</c:v>
                </c:pt>
                <c:pt idx="9439">
                  <c:v>4000.0000000007099</c:v>
                </c:pt>
                <c:pt idx="9440">
                  <c:v>3999.9999999827801</c:v>
                </c:pt>
                <c:pt idx="9441">
                  <c:v>4000.0000000045302</c:v>
                </c:pt>
                <c:pt idx="9442">
                  <c:v>4000.0000000055302</c:v>
                </c:pt>
                <c:pt idx="9443">
                  <c:v>3999.9999999934898</c:v>
                </c:pt>
                <c:pt idx="9444">
                  <c:v>4000.0000000013201</c:v>
                </c:pt>
                <c:pt idx="9445">
                  <c:v>3999.9999999929901</c:v>
                </c:pt>
                <c:pt idx="9446">
                  <c:v>4000.00000000095</c:v>
                </c:pt>
                <c:pt idx="9447">
                  <c:v>4000.0000000094001</c:v>
                </c:pt>
                <c:pt idx="9448">
                  <c:v>4000.0000000025798</c:v>
                </c:pt>
                <c:pt idx="9449">
                  <c:v>3999.9999999904098</c:v>
                </c:pt>
                <c:pt idx="9450">
                  <c:v>4000.0000000026598</c:v>
                </c:pt>
                <c:pt idx="9451">
                  <c:v>3999.99999999682</c:v>
                </c:pt>
                <c:pt idx="9452">
                  <c:v>4000.0000000086802</c:v>
                </c:pt>
                <c:pt idx="9453">
                  <c:v>4000.0000000022501</c:v>
                </c:pt>
                <c:pt idx="9454">
                  <c:v>3999.9999999838301</c:v>
                </c:pt>
                <c:pt idx="9455">
                  <c:v>4000.0000000168302</c:v>
                </c:pt>
                <c:pt idx="9456">
                  <c:v>4000.0000000045902</c:v>
                </c:pt>
                <c:pt idx="9457">
                  <c:v>4000.0000000012101</c:v>
                </c:pt>
                <c:pt idx="9458">
                  <c:v>3999.9999999892598</c:v>
                </c:pt>
                <c:pt idx="9459">
                  <c:v>3999.9999999944298</c:v>
                </c:pt>
                <c:pt idx="9460">
                  <c:v>3999.9999999926699</c:v>
                </c:pt>
                <c:pt idx="9461">
                  <c:v>4000.0000000171099</c:v>
                </c:pt>
                <c:pt idx="9462">
                  <c:v>3999.9999999930101</c:v>
                </c:pt>
                <c:pt idx="9463">
                  <c:v>4000.00000000214</c:v>
                </c:pt>
                <c:pt idx="9464">
                  <c:v>4000.00000000619</c:v>
                </c:pt>
                <c:pt idx="9465">
                  <c:v>3999.9999999988099</c:v>
                </c:pt>
                <c:pt idx="9466">
                  <c:v>3999.9999999925799</c:v>
                </c:pt>
                <c:pt idx="9467">
                  <c:v>4000.0000000007499</c:v>
                </c:pt>
                <c:pt idx="9468">
                  <c:v>4000.0000000007399</c:v>
                </c:pt>
                <c:pt idx="9469">
                  <c:v>4000.0000000004102</c:v>
                </c:pt>
                <c:pt idx="9470">
                  <c:v>3999.9999999976599</c:v>
                </c:pt>
                <c:pt idx="9471">
                  <c:v>4000.0000000069499</c:v>
                </c:pt>
                <c:pt idx="9472">
                  <c:v>3999.9999999916699</c:v>
                </c:pt>
                <c:pt idx="9473">
                  <c:v>4000.0000000056598</c:v>
                </c:pt>
                <c:pt idx="9474">
                  <c:v>3999.9999999910101</c:v>
                </c:pt>
                <c:pt idx="9475">
                  <c:v>4000.0000000035302</c:v>
                </c:pt>
                <c:pt idx="9476">
                  <c:v>4000.0000000082</c:v>
                </c:pt>
                <c:pt idx="9477">
                  <c:v>3999.9999999976599</c:v>
                </c:pt>
                <c:pt idx="9478">
                  <c:v>4000.0000000031</c:v>
                </c:pt>
                <c:pt idx="9479">
                  <c:v>3999.9999999951801</c:v>
                </c:pt>
                <c:pt idx="9480">
                  <c:v>4000.0000000012501</c:v>
                </c:pt>
                <c:pt idx="9481">
                  <c:v>4000.00000000314</c:v>
                </c:pt>
                <c:pt idx="9482">
                  <c:v>4000.0000000057798</c:v>
                </c:pt>
                <c:pt idx="9483">
                  <c:v>3999.9999999912402</c:v>
                </c:pt>
                <c:pt idx="9484">
                  <c:v>3999.9999999964398</c:v>
                </c:pt>
                <c:pt idx="9485">
                  <c:v>3999.99999999788</c:v>
                </c:pt>
                <c:pt idx="9486">
                  <c:v>3999.9999999996899</c:v>
                </c:pt>
                <c:pt idx="9487">
                  <c:v>4000.0000000191799</c:v>
                </c:pt>
                <c:pt idx="9488">
                  <c:v>3999.9999999819602</c:v>
                </c:pt>
                <c:pt idx="9489">
                  <c:v>4000.0000000241698</c:v>
                </c:pt>
                <c:pt idx="9490">
                  <c:v>3999.99999997841</c:v>
                </c:pt>
                <c:pt idx="9491">
                  <c:v>4000.00000000724</c:v>
                </c:pt>
                <c:pt idx="9492">
                  <c:v>3999.9999999810998</c:v>
                </c:pt>
                <c:pt idx="9493">
                  <c:v>4000.0000000027098</c:v>
                </c:pt>
                <c:pt idx="9494">
                  <c:v>4000.0000000094101</c:v>
                </c:pt>
                <c:pt idx="9495">
                  <c:v>4000.0000000043401</c:v>
                </c:pt>
                <c:pt idx="9496">
                  <c:v>3999.9999999930801</c:v>
                </c:pt>
                <c:pt idx="9497">
                  <c:v>3999.9999999940601</c:v>
                </c:pt>
                <c:pt idx="9498">
                  <c:v>4000.0000000095802</c:v>
                </c:pt>
                <c:pt idx="9499">
                  <c:v>4000.00000001014</c:v>
                </c:pt>
                <c:pt idx="9500">
                  <c:v>3999.9999999818401</c:v>
                </c:pt>
                <c:pt idx="9501">
                  <c:v>4000.0000000078999</c:v>
                </c:pt>
                <c:pt idx="9502">
                  <c:v>4000.0000000027399</c:v>
                </c:pt>
                <c:pt idx="9503">
                  <c:v>3999.9999999986399</c:v>
                </c:pt>
                <c:pt idx="9504">
                  <c:v>3999.9999999890802</c:v>
                </c:pt>
                <c:pt idx="9505">
                  <c:v>4000.0000000160098</c:v>
                </c:pt>
                <c:pt idx="9506">
                  <c:v>3999.9999999996498</c:v>
                </c:pt>
                <c:pt idx="9507">
                  <c:v>3999.9999999893498</c:v>
                </c:pt>
                <c:pt idx="9508">
                  <c:v>4000.00000000927</c:v>
                </c:pt>
                <c:pt idx="9509">
                  <c:v>3999.9999999736401</c:v>
                </c:pt>
                <c:pt idx="9510">
                  <c:v>4000.0000000147102</c:v>
                </c:pt>
                <c:pt idx="9511">
                  <c:v>4000.0000000028699</c:v>
                </c:pt>
                <c:pt idx="9512">
                  <c:v>4000.0000000080599</c:v>
                </c:pt>
                <c:pt idx="9513">
                  <c:v>4000.000000003</c:v>
                </c:pt>
                <c:pt idx="9514">
                  <c:v>4000.0000000006899</c:v>
                </c:pt>
                <c:pt idx="9515">
                  <c:v>3999.9999999848101</c:v>
                </c:pt>
                <c:pt idx="9516">
                  <c:v>4000.00000000926</c:v>
                </c:pt>
                <c:pt idx="9517">
                  <c:v>3999.9999999966499</c:v>
                </c:pt>
                <c:pt idx="9518">
                  <c:v>4000.0000000015302</c:v>
                </c:pt>
                <c:pt idx="9519">
                  <c:v>4000.0000000025402</c:v>
                </c:pt>
                <c:pt idx="9520">
                  <c:v>3999.9999999955999</c:v>
                </c:pt>
                <c:pt idx="9521">
                  <c:v>3999.9999999953302</c:v>
                </c:pt>
                <c:pt idx="9522">
                  <c:v>4000.00000000719</c:v>
                </c:pt>
                <c:pt idx="9523">
                  <c:v>4000.0000000024502</c:v>
                </c:pt>
                <c:pt idx="9524">
                  <c:v>4000.0000000023501</c:v>
                </c:pt>
                <c:pt idx="9525">
                  <c:v>3999.9999999909901</c:v>
                </c:pt>
                <c:pt idx="9526">
                  <c:v>3999.99999999487</c:v>
                </c:pt>
                <c:pt idx="9527">
                  <c:v>4000.0000000131099</c:v>
                </c:pt>
                <c:pt idx="9528">
                  <c:v>3999.99999998258</c:v>
                </c:pt>
                <c:pt idx="9529">
                  <c:v>4000.0000000110999</c:v>
                </c:pt>
                <c:pt idx="9530">
                  <c:v>3999.9999999940401</c:v>
                </c:pt>
                <c:pt idx="9531">
                  <c:v>4000.0000000237501</c:v>
                </c:pt>
                <c:pt idx="9532">
                  <c:v>3999.9999999727002</c:v>
                </c:pt>
                <c:pt idx="9533">
                  <c:v>4000.0000000130899</c:v>
                </c:pt>
                <c:pt idx="9534">
                  <c:v>3999.9999999975998</c:v>
                </c:pt>
                <c:pt idx="9535">
                  <c:v>3999.9999999992501</c:v>
                </c:pt>
                <c:pt idx="9536">
                  <c:v>4000.00000001127</c:v>
                </c:pt>
                <c:pt idx="9537">
                  <c:v>3999.99999998251</c:v>
                </c:pt>
                <c:pt idx="9538">
                  <c:v>4000.0000000004702</c:v>
                </c:pt>
                <c:pt idx="9539">
                  <c:v>3999.9999999851302</c:v>
                </c:pt>
                <c:pt idx="9540">
                  <c:v>4000.0000000118298</c:v>
                </c:pt>
                <c:pt idx="9541">
                  <c:v>3999.9999999941801</c:v>
                </c:pt>
                <c:pt idx="9542">
                  <c:v>4000.00000000313</c:v>
                </c:pt>
                <c:pt idx="9543">
                  <c:v>4000.00000001943</c:v>
                </c:pt>
                <c:pt idx="9544">
                  <c:v>3999.99999999806</c:v>
                </c:pt>
                <c:pt idx="9545">
                  <c:v>3999.9999999862298</c:v>
                </c:pt>
                <c:pt idx="9546">
                  <c:v>4000.0000000094001</c:v>
                </c:pt>
                <c:pt idx="9547">
                  <c:v>4000.0000000052701</c:v>
                </c:pt>
                <c:pt idx="9548">
                  <c:v>3999.99999997963</c:v>
                </c:pt>
                <c:pt idx="9549">
                  <c:v>4000.0000000114501</c:v>
                </c:pt>
                <c:pt idx="9550">
                  <c:v>4000.0000000095902</c:v>
                </c:pt>
                <c:pt idx="9551">
                  <c:v>3999.9999999903498</c:v>
                </c:pt>
                <c:pt idx="9552">
                  <c:v>4000.00000000928</c:v>
                </c:pt>
                <c:pt idx="9553">
                  <c:v>3999.9999999759798</c:v>
                </c:pt>
                <c:pt idx="9554">
                  <c:v>4000.0000000129198</c:v>
                </c:pt>
                <c:pt idx="9555">
                  <c:v>4000.0000000078599</c:v>
                </c:pt>
                <c:pt idx="9556">
                  <c:v>3999.9999999981301</c:v>
                </c:pt>
                <c:pt idx="9557">
                  <c:v>3999.9999999976199</c:v>
                </c:pt>
                <c:pt idx="9558">
                  <c:v>4000.00000000305</c:v>
                </c:pt>
                <c:pt idx="9559">
                  <c:v>3999.9999999996198</c:v>
                </c:pt>
                <c:pt idx="9560">
                  <c:v>3999.9999999864399</c:v>
                </c:pt>
                <c:pt idx="9561">
                  <c:v>3999.9999999962301</c:v>
                </c:pt>
                <c:pt idx="9562">
                  <c:v>4000.00000001121</c:v>
                </c:pt>
                <c:pt idx="9563">
                  <c:v>4000.0000000043901</c:v>
                </c:pt>
                <c:pt idx="9564">
                  <c:v>4000.0000000088398</c:v>
                </c:pt>
                <c:pt idx="9565">
                  <c:v>3999.9999999842898</c:v>
                </c:pt>
                <c:pt idx="9566">
                  <c:v>4000.0000000161899</c:v>
                </c:pt>
                <c:pt idx="9567">
                  <c:v>3999.9999999862598</c:v>
                </c:pt>
                <c:pt idx="9568">
                  <c:v>4000.0000000074601</c:v>
                </c:pt>
                <c:pt idx="9569">
                  <c:v>3999.9999999884099</c:v>
                </c:pt>
                <c:pt idx="9570">
                  <c:v>4000.00000002147</c:v>
                </c:pt>
                <c:pt idx="9571">
                  <c:v>3999.9999999905899</c:v>
                </c:pt>
                <c:pt idx="9572">
                  <c:v>3999.9999999951301</c:v>
                </c:pt>
                <c:pt idx="9573">
                  <c:v>3999.9999999810202</c:v>
                </c:pt>
                <c:pt idx="9574">
                  <c:v>4000.00000000606</c:v>
                </c:pt>
                <c:pt idx="9575">
                  <c:v>4000.0000000150199</c:v>
                </c:pt>
                <c:pt idx="9576">
                  <c:v>4000.0000000005298</c:v>
                </c:pt>
                <c:pt idx="9577">
                  <c:v>4000.0000000085302</c:v>
                </c:pt>
                <c:pt idx="9578">
                  <c:v>3999.9999999874199</c:v>
                </c:pt>
                <c:pt idx="9579">
                  <c:v>4000.0000000013101</c:v>
                </c:pt>
                <c:pt idx="9580">
                  <c:v>4000.00000000097</c:v>
                </c:pt>
                <c:pt idx="9581">
                  <c:v>4000.0000000025202</c:v>
                </c:pt>
                <c:pt idx="9582">
                  <c:v>4000.00000000002</c:v>
                </c:pt>
                <c:pt idx="9583">
                  <c:v>4000.0000000046998</c:v>
                </c:pt>
                <c:pt idx="9584">
                  <c:v>3999.9999999885799</c:v>
                </c:pt>
                <c:pt idx="9585">
                  <c:v>3999.9999999989</c:v>
                </c:pt>
                <c:pt idx="9586">
                  <c:v>4000.00000000512</c:v>
                </c:pt>
                <c:pt idx="9587">
                  <c:v>3999.99999999392</c:v>
                </c:pt>
                <c:pt idx="9588">
                  <c:v>3999.9999999982101</c:v>
                </c:pt>
                <c:pt idx="9589">
                  <c:v>4000.0000000199302</c:v>
                </c:pt>
                <c:pt idx="9590">
                  <c:v>3999.99999997637</c:v>
                </c:pt>
                <c:pt idx="9591">
                  <c:v>4000.0000000088198</c:v>
                </c:pt>
                <c:pt idx="9592">
                  <c:v>3999.99999999288</c:v>
                </c:pt>
                <c:pt idx="9593">
                  <c:v>3999.9999999998299</c:v>
                </c:pt>
                <c:pt idx="9594">
                  <c:v>4000.0000000115601</c:v>
                </c:pt>
                <c:pt idx="9595">
                  <c:v>3999.9999999963802</c:v>
                </c:pt>
                <c:pt idx="9596">
                  <c:v>4000.0000000016098</c:v>
                </c:pt>
                <c:pt idx="9597">
                  <c:v>3999.9999999792099</c:v>
                </c:pt>
                <c:pt idx="9598">
                  <c:v>4000.0000000240598</c:v>
                </c:pt>
                <c:pt idx="9599">
                  <c:v>4000.0000000170198</c:v>
                </c:pt>
                <c:pt idx="9600">
                  <c:v>3999.9999999935499</c:v>
                </c:pt>
                <c:pt idx="9601">
                  <c:v>3999.99999999385</c:v>
                </c:pt>
                <c:pt idx="9602">
                  <c:v>3999.9999999940201</c:v>
                </c:pt>
                <c:pt idx="9603">
                  <c:v>3999.999999998</c:v>
                </c:pt>
                <c:pt idx="9604">
                  <c:v>4000.0000000099299</c:v>
                </c:pt>
                <c:pt idx="9605">
                  <c:v>3999.9999999834499</c:v>
                </c:pt>
                <c:pt idx="9606">
                  <c:v>4000.0000000075802</c:v>
                </c:pt>
                <c:pt idx="9607">
                  <c:v>3999.9999999977199</c:v>
                </c:pt>
                <c:pt idx="9608">
                  <c:v>4000.0000000013101</c:v>
                </c:pt>
                <c:pt idx="9609">
                  <c:v>3999.9999999954598</c:v>
                </c:pt>
                <c:pt idx="9610">
                  <c:v>3999.9999999837401</c:v>
                </c:pt>
                <c:pt idx="9611">
                  <c:v>4000.0000000068399</c:v>
                </c:pt>
                <c:pt idx="9612">
                  <c:v>4000.0000000076998</c:v>
                </c:pt>
                <c:pt idx="9613">
                  <c:v>4000.0000000100199</c:v>
                </c:pt>
                <c:pt idx="9614">
                  <c:v>3999.99999999889</c:v>
                </c:pt>
                <c:pt idx="9615">
                  <c:v>3999.9999999868101</c:v>
                </c:pt>
                <c:pt idx="9616">
                  <c:v>4000.0000000069899</c:v>
                </c:pt>
                <c:pt idx="9617">
                  <c:v>4000.00000000001</c:v>
                </c:pt>
                <c:pt idx="9618">
                  <c:v>3999.9999999992701</c:v>
                </c:pt>
                <c:pt idx="9619">
                  <c:v>3999.9999999991401</c:v>
                </c:pt>
                <c:pt idx="9620">
                  <c:v>3999.9999999978099</c:v>
                </c:pt>
                <c:pt idx="9621">
                  <c:v>4000.0000000036798</c:v>
                </c:pt>
                <c:pt idx="9622">
                  <c:v>3999.9999999809602</c:v>
                </c:pt>
                <c:pt idx="9623">
                  <c:v>4000.0000000278001</c:v>
                </c:pt>
                <c:pt idx="9624">
                  <c:v>4000.0000000015002</c:v>
                </c:pt>
                <c:pt idx="9625">
                  <c:v>4000.00000000301</c:v>
                </c:pt>
                <c:pt idx="9626">
                  <c:v>3999.9999999901102</c:v>
                </c:pt>
                <c:pt idx="9627">
                  <c:v>3999.9999999932302</c:v>
                </c:pt>
                <c:pt idx="9628">
                  <c:v>4000.00000000094</c:v>
                </c:pt>
                <c:pt idx="9629">
                  <c:v>4000.0000000213799</c:v>
                </c:pt>
                <c:pt idx="9630">
                  <c:v>3999.9999999779202</c:v>
                </c:pt>
                <c:pt idx="9631">
                  <c:v>4000.0000000007799</c:v>
                </c:pt>
                <c:pt idx="9632">
                  <c:v>4000.0000000036298</c:v>
                </c:pt>
                <c:pt idx="9633">
                  <c:v>4000.0000000053201</c:v>
                </c:pt>
                <c:pt idx="9634">
                  <c:v>3999.9999999940801</c:v>
                </c:pt>
                <c:pt idx="9635">
                  <c:v>4000.0000000041</c:v>
                </c:pt>
                <c:pt idx="9636">
                  <c:v>4000.0000000054501</c:v>
                </c:pt>
                <c:pt idx="9637">
                  <c:v>3999.9999999974698</c:v>
                </c:pt>
                <c:pt idx="9638">
                  <c:v>3999.9999999873298</c:v>
                </c:pt>
                <c:pt idx="9639">
                  <c:v>4000.0000000119298</c:v>
                </c:pt>
                <c:pt idx="9640">
                  <c:v>3999.99999998568</c:v>
                </c:pt>
                <c:pt idx="9641">
                  <c:v>4000.0000000188902</c:v>
                </c:pt>
                <c:pt idx="9642">
                  <c:v>3999.9999999902998</c:v>
                </c:pt>
                <c:pt idx="9643">
                  <c:v>3999.9999999946099</c:v>
                </c:pt>
                <c:pt idx="9644">
                  <c:v>4000.00000000411</c:v>
                </c:pt>
                <c:pt idx="9645">
                  <c:v>4000.00000001128</c:v>
                </c:pt>
                <c:pt idx="9646">
                  <c:v>3999.9999999910801</c:v>
                </c:pt>
                <c:pt idx="9647">
                  <c:v>4000.0000000077598</c:v>
                </c:pt>
                <c:pt idx="9648">
                  <c:v>3999.9999999873298</c:v>
                </c:pt>
                <c:pt idx="9649">
                  <c:v>4000.0000000181799</c:v>
                </c:pt>
                <c:pt idx="9650">
                  <c:v>3999.9999999922102</c:v>
                </c:pt>
                <c:pt idx="9651">
                  <c:v>4000.0000000017899</c:v>
                </c:pt>
                <c:pt idx="9652">
                  <c:v>3999.9999999831098</c:v>
                </c:pt>
                <c:pt idx="9653">
                  <c:v>4000.0000000114801</c:v>
                </c:pt>
                <c:pt idx="9654">
                  <c:v>4000.0000000093501</c:v>
                </c:pt>
                <c:pt idx="9655">
                  <c:v>3999.9999999932602</c:v>
                </c:pt>
                <c:pt idx="9656">
                  <c:v>3999.99999999692</c:v>
                </c:pt>
                <c:pt idx="9657">
                  <c:v>3999.9999999964998</c:v>
                </c:pt>
                <c:pt idx="9658">
                  <c:v>4000.0000000077298</c:v>
                </c:pt>
                <c:pt idx="9659">
                  <c:v>4000.0000000085802</c:v>
                </c:pt>
                <c:pt idx="9660">
                  <c:v>3999.9999999791899</c:v>
                </c:pt>
                <c:pt idx="9661">
                  <c:v>4000.0000000007799</c:v>
                </c:pt>
                <c:pt idx="9662">
                  <c:v>3999.9999999857801</c:v>
                </c:pt>
                <c:pt idx="9663">
                  <c:v>4000.00000001425</c:v>
                </c:pt>
                <c:pt idx="9664">
                  <c:v>4000.0000000138798</c:v>
                </c:pt>
                <c:pt idx="9665">
                  <c:v>3999.9999999883198</c:v>
                </c:pt>
                <c:pt idx="9666">
                  <c:v>4000.0000000025698</c:v>
                </c:pt>
                <c:pt idx="9667">
                  <c:v>4000.0000000026998</c:v>
                </c:pt>
                <c:pt idx="9668">
                  <c:v>4000.0000000167702</c:v>
                </c:pt>
                <c:pt idx="9669">
                  <c:v>3999.9999999945899</c:v>
                </c:pt>
                <c:pt idx="9670">
                  <c:v>3999.9999999848101</c:v>
                </c:pt>
                <c:pt idx="9671">
                  <c:v>3999.9999999981401</c:v>
                </c:pt>
                <c:pt idx="9672">
                  <c:v>3999.99999999805</c:v>
                </c:pt>
                <c:pt idx="9673">
                  <c:v>4000.0000000038999</c:v>
                </c:pt>
                <c:pt idx="9674">
                  <c:v>3999.9999999981201</c:v>
                </c:pt>
                <c:pt idx="9675">
                  <c:v>4000.00000000005</c:v>
                </c:pt>
                <c:pt idx="9676">
                  <c:v>4000.0000000058899</c:v>
                </c:pt>
                <c:pt idx="9677">
                  <c:v>4000.0000000006098</c:v>
                </c:pt>
                <c:pt idx="9678">
                  <c:v>3999.9999999982801</c:v>
                </c:pt>
                <c:pt idx="9679">
                  <c:v>4000.00000000612</c:v>
                </c:pt>
                <c:pt idx="9680">
                  <c:v>3999.9999999942102</c:v>
                </c:pt>
                <c:pt idx="9681">
                  <c:v>4000.0000000076998</c:v>
                </c:pt>
                <c:pt idx="9682">
                  <c:v>3999.9999999809202</c:v>
                </c:pt>
                <c:pt idx="9683">
                  <c:v>4000.0000000177401</c:v>
                </c:pt>
                <c:pt idx="9684">
                  <c:v>3999.99999999071</c:v>
                </c:pt>
                <c:pt idx="9685">
                  <c:v>4000.0000000078398</c:v>
                </c:pt>
                <c:pt idx="9686">
                  <c:v>3999.9999999860302</c:v>
                </c:pt>
                <c:pt idx="9687">
                  <c:v>4000.0000000034602</c:v>
                </c:pt>
                <c:pt idx="9688">
                  <c:v>4000.00000000208</c:v>
                </c:pt>
                <c:pt idx="9689">
                  <c:v>3999.9999999967499</c:v>
                </c:pt>
                <c:pt idx="9690">
                  <c:v>4000.0000000004702</c:v>
                </c:pt>
                <c:pt idx="9691">
                  <c:v>4000.0000000017699</c:v>
                </c:pt>
                <c:pt idx="9692">
                  <c:v>4000.0000000007799</c:v>
                </c:pt>
                <c:pt idx="9693">
                  <c:v>4000.00000000304</c:v>
                </c:pt>
                <c:pt idx="9694">
                  <c:v>4000.0000000066202</c:v>
                </c:pt>
                <c:pt idx="9695">
                  <c:v>3999.9999999925099</c:v>
                </c:pt>
                <c:pt idx="9696">
                  <c:v>4000.0000000032501</c:v>
                </c:pt>
                <c:pt idx="9697">
                  <c:v>3999.99999999584</c:v>
                </c:pt>
                <c:pt idx="9698">
                  <c:v>4000.0000000202299</c:v>
                </c:pt>
                <c:pt idx="9699">
                  <c:v>3999.9999999842798</c:v>
                </c:pt>
                <c:pt idx="9700">
                  <c:v>4000.0000000034202</c:v>
                </c:pt>
                <c:pt idx="9701">
                  <c:v>3999.9999999780698</c:v>
                </c:pt>
                <c:pt idx="9702">
                  <c:v>4000.0000000107202</c:v>
                </c:pt>
                <c:pt idx="9703">
                  <c:v>4000.00000000511</c:v>
                </c:pt>
                <c:pt idx="9704">
                  <c:v>3999.9999999951501</c:v>
                </c:pt>
                <c:pt idx="9705">
                  <c:v>4000.00000000619</c:v>
                </c:pt>
                <c:pt idx="9706">
                  <c:v>3999.9999999953998</c:v>
                </c:pt>
                <c:pt idx="9707">
                  <c:v>4000.0000000209202</c:v>
                </c:pt>
                <c:pt idx="9708">
                  <c:v>3999.99999997128</c:v>
                </c:pt>
                <c:pt idx="9709">
                  <c:v>4000.0000000167602</c:v>
                </c:pt>
                <c:pt idx="9710">
                  <c:v>3999.9999999942402</c:v>
                </c:pt>
                <c:pt idx="9711">
                  <c:v>4000.0000000039799</c:v>
                </c:pt>
                <c:pt idx="9712">
                  <c:v>4000.0000000046998</c:v>
                </c:pt>
                <c:pt idx="9713">
                  <c:v>3999.9999999932502</c:v>
                </c:pt>
                <c:pt idx="9714">
                  <c:v>3999.9999999981801</c:v>
                </c:pt>
                <c:pt idx="9715">
                  <c:v>3999.9999999873498</c:v>
                </c:pt>
                <c:pt idx="9716">
                  <c:v>4000.0000000210898</c:v>
                </c:pt>
                <c:pt idx="9717">
                  <c:v>3999.9999999863398</c:v>
                </c:pt>
                <c:pt idx="9718">
                  <c:v>4000.00000000814</c:v>
                </c:pt>
                <c:pt idx="9719">
                  <c:v>4000.00000000311</c:v>
                </c:pt>
                <c:pt idx="9720">
                  <c:v>3999.9999999922502</c:v>
                </c:pt>
                <c:pt idx="9721">
                  <c:v>4000.0000000084101</c:v>
                </c:pt>
                <c:pt idx="9722">
                  <c:v>4000.0000000048899</c:v>
                </c:pt>
                <c:pt idx="9723">
                  <c:v>3999.9999999778802</c:v>
                </c:pt>
                <c:pt idx="9724">
                  <c:v>4000.00000000709</c:v>
                </c:pt>
                <c:pt idx="9725">
                  <c:v>3999.99999999279</c:v>
                </c:pt>
                <c:pt idx="9726">
                  <c:v>4000.0000000002201</c:v>
                </c:pt>
                <c:pt idx="9727">
                  <c:v>4000.0000000139698</c:v>
                </c:pt>
                <c:pt idx="9728">
                  <c:v>3999.9999999924598</c:v>
                </c:pt>
                <c:pt idx="9729">
                  <c:v>4000.0000000002001</c:v>
                </c:pt>
                <c:pt idx="9730">
                  <c:v>3999.9999999956999</c:v>
                </c:pt>
                <c:pt idx="9731">
                  <c:v>4000.0000000125201</c:v>
                </c:pt>
                <c:pt idx="9732">
                  <c:v>4000.0000000007399</c:v>
                </c:pt>
                <c:pt idx="9733">
                  <c:v>4000.0000000066898</c:v>
                </c:pt>
                <c:pt idx="9734">
                  <c:v>3999.9999999932702</c:v>
                </c:pt>
                <c:pt idx="9735">
                  <c:v>3999.9999999911802</c:v>
                </c:pt>
                <c:pt idx="9736">
                  <c:v>4000.00000001731</c:v>
                </c:pt>
                <c:pt idx="9737">
                  <c:v>3999.9999999888701</c:v>
                </c:pt>
                <c:pt idx="9738">
                  <c:v>3999.9999999997299</c:v>
                </c:pt>
                <c:pt idx="9739">
                  <c:v>4000.0000000046198</c:v>
                </c:pt>
                <c:pt idx="9740">
                  <c:v>3999.9999999788802</c:v>
                </c:pt>
                <c:pt idx="9741">
                  <c:v>4000.0000000115701</c:v>
                </c:pt>
                <c:pt idx="9742">
                  <c:v>3999.9999999988399</c:v>
                </c:pt>
                <c:pt idx="9743">
                  <c:v>4000.00000000619</c:v>
                </c:pt>
                <c:pt idx="9744">
                  <c:v>3999.9999999957099</c:v>
                </c:pt>
                <c:pt idx="9745">
                  <c:v>4000.0000000119999</c:v>
                </c:pt>
                <c:pt idx="9746">
                  <c:v>3999.9999999893898</c:v>
                </c:pt>
                <c:pt idx="9747">
                  <c:v>3999.9999999986399</c:v>
                </c:pt>
                <c:pt idx="9748">
                  <c:v>4000.00000000522</c:v>
                </c:pt>
                <c:pt idx="9749">
                  <c:v>3999.9999999932502</c:v>
                </c:pt>
                <c:pt idx="9750">
                  <c:v>3999.9999999985698</c:v>
                </c:pt>
                <c:pt idx="9751">
                  <c:v>4000.0000000079499</c:v>
                </c:pt>
                <c:pt idx="9752">
                  <c:v>3999.9999999811098</c:v>
                </c:pt>
                <c:pt idx="9753">
                  <c:v>4000.0000000052701</c:v>
                </c:pt>
                <c:pt idx="9754">
                  <c:v>4000.0000000005598</c:v>
                </c:pt>
                <c:pt idx="9755">
                  <c:v>3999.9999999980701</c:v>
                </c:pt>
                <c:pt idx="9756">
                  <c:v>4000.0000000140099</c:v>
                </c:pt>
                <c:pt idx="9757">
                  <c:v>3999.99999998978</c:v>
                </c:pt>
                <c:pt idx="9758">
                  <c:v>4000.0000000033301</c:v>
                </c:pt>
                <c:pt idx="9759">
                  <c:v>4000.0000000046598</c:v>
                </c:pt>
                <c:pt idx="9760">
                  <c:v>4000.0000000083901</c:v>
                </c:pt>
                <c:pt idx="9761">
                  <c:v>3999.9999999823899</c:v>
                </c:pt>
                <c:pt idx="9762">
                  <c:v>4000.00000002562</c:v>
                </c:pt>
                <c:pt idx="9763">
                  <c:v>3999.9999999749298</c:v>
                </c:pt>
                <c:pt idx="9764">
                  <c:v>4000.00000002863</c:v>
                </c:pt>
                <c:pt idx="9765">
                  <c:v>3999.9999999782499</c:v>
                </c:pt>
                <c:pt idx="9766">
                  <c:v>4000.0000000085602</c:v>
                </c:pt>
                <c:pt idx="9767">
                  <c:v>3999.9999999945198</c:v>
                </c:pt>
                <c:pt idx="9768">
                  <c:v>3999.9999999882202</c:v>
                </c:pt>
                <c:pt idx="9769">
                  <c:v>4000.0000000233799</c:v>
                </c:pt>
                <c:pt idx="9770">
                  <c:v>3999.9999999943698</c:v>
                </c:pt>
                <c:pt idx="9771">
                  <c:v>3999.99999999087</c:v>
                </c:pt>
                <c:pt idx="9772">
                  <c:v>3999.99999999805</c:v>
                </c:pt>
                <c:pt idx="9773">
                  <c:v>4000.0000000117402</c:v>
                </c:pt>
                <c:pt idx="9774">
                  <c:v>3999.9999999935699</c:v>
                </c:pt>
                <c:pt idx="9775">
                  <c:v>3999.9999999892798</c:v>
                </c:pt>
                <c:pt idx="9776">
                  <c:v>4000.0000000006999</c:v>
                </c:pt>
                <c:pt idx="9777">
                  <c:v>4000.0000000120599</c:v>
                </c:pt>
                <c:pt idx="9778">
                  <c:v>3999.9999999923102</c:v>
                </c:pt>
                <c:pt idx="9779">
                  <c:v>4000.0000000045802</c:v>
                </c:pt>
                <c:pt idx="9780">
                  <c:v>4000.0000000019099</c:v>
                </c:pt>
                <c:pt idx="9781">
                  <c:v>3999.9999999981301</c:v>
                </c:pt>
                <c:pt idx="9782">
                  <c:v>4000.00000000202</c:v>
                </c:pt>
                <c:pt idx="9783">
                  <c:v>3999.99999999279</c:v>
                </c:pt>
                <c:pt idx="9784">
                  <c:v>4000.0000000197501</c:v>
                </c:pt>
                <c:pt idx="9785">
                  <c:v>3999.9999999717902</c:v>
                </c:pt>
                <c:pt idx="9786">
                  <c:v>4000.0000000271398</c:v>
                </c:pt>
                <c:pt idx="9787">
                  <c:v>3999.9999999853098</c:v>
                </c:pt>
                <c:pt idx="9788">
                  <c:v>4000.0000000094501</c:v>
                </c:pt>
                <c:pt idx="9789">
                  <c:v>3999.9999999736001</c:v>
                </c:pt>
                <c:pt idx="9790">
                  <c:v>4000.00000001736</c:v>
                </c:pt>
                <c:pt idx="9791">
                  <c:v>3999.9999999971601</c:v>
                </c:pt>
                <c:pt idx="9792">
                  <c:v>3999.9999999759598</c:v>
                </c:pt>
                <c:pt idx="9793">
                  <c:v>4000.00000002056</c:v>
                </c:pt>
                <c:pt idx="9794">
                  <c:v>4000.0000000015102</c:v>
                </c:pt>
                <c:pt idx="9795">
                  <c:v>3999.9999999998599</c:v>
                </c:pt>
                <c:pt idx="9796">
                  <c:v>3999.9999999900201</c:v>
                </c:pt>
                <c:pt idx="9797">
                  <c:v>4000.0000000221198</c:v>
                </c:pt>
                <c:pt idx="9798">
                  <c:v>3999.99999999282</c:v>
                </c:pt>
                <c:pt idx="9799">
                  <c:v>4000.0000000136201</c:v>
                </c:pt>
                <c:pt idx="9800">
                  <c:v>3999.9999999808701</c:v>
                </c:pt>
                <c:pt idx="9801">
                  <c:v>4000.0000000109699</c:v>
                </c:pt>
                <c:pt idx="9802">
                  <c:v>3999.9999999900501</c:v>
                </c:pt>
                <c:pt idx="9803">
                  <c:v>4000.0000000208702</c:v>
                </c:pt>
                <c:pt idx="9804">
                  <c:v>3999.9999999727302</c:v>
                </c:pt>
                <c:pt idx="9805">
                  <c:v>3999.99999999897</c:v>
                </c:pt>
                <c:pt idx="9806">
                  <c:v>4000.00000001227</c:v>
                </c:pt>
                <c:pt idx="9807">
                  <c:v>3999.9999999933302</c:v>
                </c:pt>
                <c:pt idx="9808">
                  <c:v>4000.0000000114001</c:v>
                </c:pt>
                <c:pt idx="9809">
                  <c:v>3999.9999999981501</c:v>
                </c:pt>
                <c:pt idx="9810">
                  <c:v>3999.9999999992801</c:v>
                </c:pt>
                <c:pt idx="9811">
                  <c:v>3999.9999999984202</c:v>
                </c:pt>
                <c:pt idx="9812">
                  <c:v>4000.0000000128998</c:v>
                </c:pt>
                <c:pt idx="9813">
                  <c:v>3999.9999999840902</c:v>
                </c:pt>
                <c:pt idx="9814">
                  <c:v>4000.0000000096002</c:v>
                </c:pt>
                <c:pt idx="9815">
                  <c:v>3999.99999999377</c:v>
                </c:pt>
                <c:pt idx="9816">
                  <c:v>4000.0000000002701</c:v>
                </c:pt>
                <c:pt idx="9817">
                  <c:v>4000.0000000047798</c:v>
                </c:pt>
                <c:pt idx="9818">
                  <c:v>3999.9999999961201</c:v>
                </c:pt>
                <c:pt idx="9819">
                  <c:v>4000.0000000025202</c:v>
                </c:pt>
                <c:pt idx="9820">
                  <c:v>4000.0000000005498</c:v>
                </c:pt>
                <c:pt idx="9821">
                  <c:v>3999.9999999916699</c:v>
                </c:pt>
                <c:pt idx="9822">
                  <c:v>4000.0000000014002</c:v>
                </c:pt>
                <c:pt idx="9823">
                  <c:v>4000.0000000115501</c:v>
                </c:pt>
                <c:pt idx="9824">
                  <c:v>3999.9999999869801</c:v>
                </c:pt>
                <c:pt idx="9825">
                  <c:v>3999.9999999936999</c:v>
                </c:pt>
                <c:pt idx="9826">
                  <c:v>4000.00000001938</c:v>
                </c:pt>
                <c:pt idx="9827">
                  <c:v>3999.9999999918</c:v>
                </c:pt>
                <c:pt idx="9828">
                  <c:v>3999.9999999903298</c:v>
                </c:pt>
                <c:pt idx="9829">
                  <c:v>4000.0000000032701</c:v>
                </c:pt>
                <c:pt idx="9830">
                  <c:v>4000.00000000915</c:v>
                </c:pt>
                <c:pt idx="9831">
                  <c:v>3999.99999999591</c:v>
                </c:pt>
                <c:pt idx="9832">
                  <c:v>4000.0000000033901</c:v>
                </c:pt>
                <c:pt idx="9833">
                  <c:v>4000.00000000727</c:v>
                </c:pt>
                <c:pt idx="9834">
                  <c:v>3999.9999999851598</c:v>
                </c:pt>
                <c:pt idx="9835">
                  <c:v>4000.00000000305</c:v>
                </c:pt>
                <c:pt idx="9836">
                  <c:v>3999.9999999955498</c:v>
                </c:pt>
                <c:pt idx="9837">
                  <c:v>3999.9999999850002</c:v>
                </c:pt>
                <c:pt idx="9838">
                  <c:v>4000.0000000178302</c:v>
                </c:pt>
                <c:pt idx="9839">
                  <c:v>3999.99999999992</c:v>
                </c:pt>
                <c:pt idx="9840">
                  <c:v>3999.9999999872298</c:v>
                </c:pt>
                <c:pt idx="9841">
                  <c:v>4000.0000000271798</c:v>
                </c:pt>
                <c:pt idx="9842">
                  <c:v>3999.9999999884199</c:v>
                </c:pt>
                <c:pt idx="9843">
                  <c:v>3999.9999999979</c:v>
                </c:pt>
                <c:pt idx="9844">
                  <c:v>4000.00000001327</c:v>
                </c:pt>
                <c:pt idx="9845">
                  <c:v>3999.9999999916599</c:v>
                </c:pt>
                <c:pt idx="9846">
                  <c:v>4000.0000000075402</c:v>
                </c:pt>
                <c:pt idx="9847">
                  <c:v>3999.9999999811798</c:v>
                </c:pt>
                <c:pt idx="9848">
                  <c:v>4000.0000000002101</c:v>
                </c:pt>
                <c:pt idx="9849">
                  <c:v>4000.0000000068699</c:v>
                </c:pt>
                <c:pt idx="9850">
                  <c:v>3999.9999999942802</c:v>
                </c:pt>
                <c:pt idx="9851">
                  <c:v>4000.00000000615</c:v>
                </c:pt>
                <c:pt idx="9852">
                  <c:v>3999.9999999997099</c:v>
                </c:pt>
                <c:pt idx="9853">
                  <c:v>3999.9999999934998</c:v>
                </c:pt>
                <c:pt idx="9854">
                  <c:v>4000.0000000121199</c:v>
                </c:pt>
                <c:pt idx="9855">
                  <c:v>3999.9999999955398</c:v>
                </c:pt>
                <c:pt idx="9856">
                  <c:v>4000.0000000065002</c:v>
                </c:pt>
                <c:pt idx="9857">
                  <c:v>3999.9999999747702</c:v>
                </c:pt>
                <c:pt idx="9858">
                  <c:v>4000.0000000210798</c:v>
                </c:pt>
                <c:pt idx="9859">
                  <c:v>3999.9999999855099</c:v>
                </c:pt>
                <c:pt idx="9860">
                  <c:v>4000.0000000294799</c:v>
                </c:pt>
                <c:pt idx="9861">
                  <c:v>3999.9999999820802</c:v>
                </c:pt>
                <c:pt idx="9862">
                  <c:v>4000.00000001424</c:v>
                </c:pt>
                <c:pt idx="9863">
                  <c:v>3999.9999999921101</c:v>
                </c:pt>
                <c:pt idx="9864">
                  <c:v>3999.9999999863699</c:v>
                </c:pt>
                <c:pt idx="9865">
                  <c:v>4000.00000000615</c:v>
                </c:pt>
                <c:pt idx="9866">
                  <c:v>3999.9999999982901</c:v>
                </c:pt>
                <c:pt idx="9867">
                  <c:v>3999.99999999692</c:v>
                </c:pt>
                <c:pt idx="9868">
                  <c:v>4000.0000000126602</c:v>
                </c:pt>
                <c:pt idx="9869">
                  <c:v>3999.99999999174</c:v>
                </c:pt>
                <c:pt idx="9870">
                  <c:v>4000.00000001322</c:v>
                </c:pt>
                <c:pt idx="9871">
                  <c:v>4000.0000000015798</c:v>
                </c:pt>
                <c:pt idx="9872">
                  <c:v>3999.9999999873598</c:v>
                </c:pt>
                <c:pt idx="9873">
                  <c:v>4000.00000000619</c:v>
                </c:pt>
                <c:pt idx="9874">
                  <c:v>4000.0000000001301</c:v>
                </c:pt>
                <c:pt idx="9875">
                  <c:v>3999.9999999977699</c:v>
                </c:pt>
                <c:pt idx="9876">
                  <c:v>3999.9999999962101</c:v>
                </c:pt>
                <c:pt idx="9877">
                  <c:v>3999.9999999818301</c:v>
                </c:pt>
                <c:pt idx="9878">
                  <c:v>4000.0000000280302</c:v>
                </c:pt>
                <c:pt idx="9879">
                  <c:v>3999.9999999886199</c:v>
                </c:pt>
                <c:pt idx="9880">
                  <c:v>3999.9999999995398</c:v>
                </c:pt>
                <c:pt idx="9881">
                  <c:v>4000.0000000016598</c:v>
                </c:pt>
                <c:pt idx="9882">
                  <c:v>3999.9999999931701</c:v>
                </c:pt>
                <c:pt idx="9883">
                  <c:v>4000.00000000412</c:v>
                </c:pt>
                <c:pt idx="9884">
                  <c:v>4000.0000000038999</c:v>
                </c:pt>
                <c:pt idx="9885">
                  <c:v>4000.0000000022801</c:v>
                </c:pt>
                <c:pt idx="9886">
                  <c:v>3999.9999999972902</c:v>
                </c:pt>
                <c:pt idx="9887">
                  <c:v>3999.99999999584</c:v>
                </c:pt>
                <c:pt idx="9888">
                  <c:v>3999.9999999870602</c:v>
                </c:pt>
                <c:pt idx="9889">
                  <c:v>4000.0000000116602</c:v>
                </c:pt>
                <c:pt idx="9890">
                  <c:v>4000.0000000019199</c:v>
                </c:pt>
                <c:pt idx="9891">
                  <c:v>4000.0000000022401</c:v>
                </c:pt>
                <c:pt idx="9892">
                  <c:v>4000.0000000083201</c:v>
                </c:pt>
                <c:pt idx="9893">
                  <c:v>3999.9999999900301</c:v>
                </c:pt>
                <c:pt idx="9894">
                  <c:v>3999.9999999933402</c:v>
                </c:pt>
                <c:pt idx="9895">
                  <c:v>4000.0000000047198</c:v>
                </c:pt>
                <c:pt idx="9896">
                  <c:v>4000.00000000617</c:v>
                </c:pt>
                <c:pt idx="9897">
                  <c:v>4000.0000000037398</c:v>
                </c:pt>
                <c:pt idx="9898">
                  <c:v>3999.9999999955098</c:v>
                </c:pt>
                <c:pt idx="9899">
                  <c:v>3999.9999999940801</c:v>
                </c:pt>
                <c:pt idx="9900">
                  <c:v>4000.00000000917</c:v>
                </c:pt>
                <c:pt idx="9901">
                  <c:v>4000.0000000053901</c:v>
                </c:pt>
                <c:pt idx="9902">
                  <c:v>3999.9999999837701</c:v>
                </c:pt>
                <c:pt idx="9903">
                  <c:v>4000.00000001119</c:v>
                </c:pt>
                <c:pt idx="9904">
                  <c:v>3999.9999999936199</c:v>
                </c:pt>
                <c:pt idx="9905">
                  <c:v>4000.0000000139898</c:v>
                </c:pt>
                <c:pt idx="9906">
                  <c:v>3999.99999998053</c:v>
                </c:pt>
                <c:pt idx="9907">
                  <c:v>4000.0000000058799</c:v>
                </c:pt>
                <c:pt idx="9908">
                  <c:v>4000.0000000003502</c:v>
                </c:pt>
                <c:pt idx="9909">
                  <c:v>4000.0000000027699</c:v>
                </c:pt>
                <c:pt idx="9910">
                  <c:v>4000.0000000023101</c:v>
                </c:pt>
                <c:pt idx="9911">
                  <c:v>4000.0000000137902</c:v>
                </c:pt>
                <c:pt idx="9912">
                  <c:v>3999.9999999863298</c:v>
                </c:pt>
                <c:pt idx="9913">
                  <c:v>3999.9999999875199</c:v>
                </c:pt>
                <c:pt idx="9914">
                  <c:v>4000.0000000051</c:v>
                </c:pt>
                <c:pt idx="9915">
                  <c:v>3999.9999999940501</c:v>
                </c:pt>
                <c:pt idx="9916">
                  <c:v>4000.0000000111199</c:v>
                </c:pt>
                <c:pt idx="9917">
                  <c:v>3999.9999999944298</c:v>
                </c:pt>
                <c:pt idx="9918">
                  <c:v>4000.0000000055102</c:v>
                </c:pt>
                <c:pt idx="9919">
                  <c:v>3999.99999998978</c:v>
                </c:pt>
                <c:pt idx="9920">
                  <c:v>4000.0000000035502</c:v>
                </c:pt>
                <c:pt idx="9921">
                  <c:v>3999.9999999973502</c:v>
                </c:pt>
                <c:pt idx="9922">
                  <c:v>4000.00000000914</c:v>
                </c:pt>
                <c:pt idx="9923">
                  <c:v>3999.9999999925799</c:v>
                </c:pt>
                <c:pt idx="9924">
                  <c:v>4000.00000000716</c:v>
                </c:pt>
                <c:pt idx="9925">
                  <c:v>4000.0000000129098</c:v>
                </c:pt>
                <c:pt idx="9926">
                  <c:v>3999.9999999933698</c:v>
                </c:pt>
                <c:pt idx="9927">
                  <c:v>3999.9999999847601</c:v>
                </c:pt>
                <c:pt idx="9928">
                  <c:v>4000.0000000074001</c:v>
                </c:pt>
                <c:pt idx="9929">
                  <c:v>3999.99999998266</c:v>
                </c:pt>
                <c:pt idx="9930">
                  <c:v>4000.0000000129298</c:v>
                </c:pt>
                <c:pt idx="9931">
                  <c:v>4000.00000000621</c:v>
                </c:pt>
                <c:pt idx="9932">
                  <c:v>3999.9999999926299</c:v>
                </c:pt>
                <c:pt idx="9933">
                  <c:v>4000.0000000100399</c:v>
                </c:pt>
                <c:pt idx="9934">
                  <c:v>3999.99999999393</c:v>
                </c:pt>
                <c:pt idx="9935">
                  <c:v>4000.0000000189498</c:v>
                </c:pt>
                <c:pt idx="9936">
                  <c:v>3999.9999999834799</c:v>
                </c:pt>
                <c:pt idx="9937">
                  <c:v>3999.9999999953002</c:v>
                </c:pt>
                <c:pt idx="9938">
                  <c:v>4000.0000000022801</c:v>
                </c:pt>
                <c:pt idx="9939">
                  <c:v>3999.9999999946999</c:v>
                </c:pt>
                <c:pt idx="9940">
                  <c:v>4000.0000000161299</c:v>
                </c:pt>
                <c:pt idx="9941">
                  <c:v>3999.99999999292</c:v>
                </c:pt>
                <c:pt idx="9942">
                  <c:v>3999.9999999985398</c:v>
                </c:pt>
                <c:pt idx="9943">
                  <c:v>3999.99999999908</c:v>
                </c:pt>
                <c:pt idx="9944">
                  <c:v>4000.0000000028999</c:v>
                </c:pt>
                <c:pt idx="9945">
                  <c:v>4000.0000000140599</c:v>
                </c:pt>
                <c:pt idx="9946">
                  <c:v>3999.9999999884299</c:v>
                </c:pt>
                <c:pt idx="9947">
                  <c:v>4000.0000000069499</c:v>
                </c:pt>
                <c:pt idx="9948">
                  <c:v>3999.9999999893698</c:v>
                </c:pt>
                <c:pt idx="9949">
                  <c:v>3999.9999999962902</c:v>
                </c:pt>
                <c:pt idx="9950">
                  <c:v>4000.0000000032501</c:v>
                </c:pt>
                <c:pt idx="9951">
                  <c:v>3999.9999999809502</c:v>
                </c:pt>
                <c:pt idx="9952">
                  <c:v>4000.00000002158</c:v>
                </c:pt>
                <c:pt idx="9953">
                  <c:v>3999.99999999185</c:v>
                </c:pt>
                <c:pt idx="9954">
                  <c:v>4000.00000000919</c:v>
                </c:pt>
                <c:pt idx="9955">
                  <c:v>3999.9999999991801</c:v>
                </c:pt>
                <c:pt idx="9956">
                  <c:v>3999.9999999932102</c:v>
                </c:pt>
                <c:pt idx="9957">
                  <c:v>3999.9999999970501</c:v>
                </c:pt>
                <c:pt idx="9958">
                  <c:v>3999.9999999920901</c:v>
                </c:pt>
                <c:pt idx="9959">
                  <c:v>4000.0000000217301</c:v>
                </c:pt>
                <c:pt idx="9960">
                  <c:v>3999.9999999900301</c:v>
                </c:pt>
                <c:pt idx="9961">
                  <c:v>4000.0000000003602</c:v>
                </c:pt>
                <c:pt idx="9962">
                  <c:v>3999.99999998357</c:v>
                </c:pt>
                <c:pt idx="9963">
                  <c:v>4000.0000000141899</c:v>
                </c:pt>
                <c:pt idx="9964">
                  <c:v>3999.9999999985998</c:v>
                </c:pt>
                <c:pt idx="9965">
                  <c:v>4000.0000000085502</c:v>
                </c:pt>
                <c:pt idx="9966">
                  <c:v>4000.0000000074301</c:v>
                </c:pt>
                <c:pt idx="9967">
                  <c:v>3999.99999999586</c:v>
                </c:pt>
                <c:pt idx="9968">
                  <c:v>3999.9999999940201</c:v>
                </c:pt>
                <c:pt idx="9969">
                  <c:v>4000.0000000116002</c:v>
                </c:pt>
                <c:pt idx="9970">
                  <c:v>3999.9999999872698</c:v>
                </c:pt>
                <c:pt idx="9971">
                  <c:v>3999.9999999923598</c:v>
                </c:pt>
                <c:pt idx="9972">
                  <c:v>4000.00000000618</c:v>
                </c:pt>
                <c:pt idx="9973">
                  <c:v>4000.0000000148598</c:v>
                </c:pt>
                <c:pt idx="9974">
                  <c:v>3999.9999999909901</c:v>
                </c:pt>
                <c:pt idx="9975">
                  <c:v>3999.9999999914999</c:v>
                </c:pt>
                <c:pt idx="9976">
                  <c:v>4000.0000000064301</c:v>
                </c:pt>
                <c:pt idx="9977">
                  <c:v>3999.9999999899601</c:v>
                </c:pt>
                <c:pt idx="9978">
                  <c:v>4000.0000000166201</c:v>
                </c:pt>
                <c:pt idx="9979">
                  <c:v>3999.9999999942902</c:v>
                </c:pt>
                <c:pt idx="9980">
                  <c:v>3999.9999999996198</c:v>
                </c:pt>
                <c:pt idx="9981">
                  <c:v>4000.0000000065302</c:v>
                </c:pt>
                <c:pt idx="9982">
                  <c:v>3999.9999999942702</c:v>
                </c:pt>
                <c:pt idx="9983">
                  <c:v>3999.9999999919</c:v>
                </c:pt>
                <c:pt idx="9984">
                  <c:v>4000.0000000036898</c:v>
                </c:pt>
                <c:pt idx="9985">
                  <c:v>4000.0000000033801</c:v>
                </c:pt>
                <c:pt idx="9986">
                  <c:v>3999.9999999883898</c:v>
                </c:pt>
                <c:pt idx="9987">
                  <c:v>4000.0000000048199</c:v>
                </c:pt>
                <c:pt idx="9988">
                  <c:v>4000.0000000014002</c:v>
                </c:pt>
                <c:pt idx="9989">
                  <c:v>4000.00000000406</c:v>
                </c:pt>
                <c:pt idx="9990">
                  <c:v>4000.0000000148402</c:v>
                </c:pt>
                <c:pt idx="9991">
                  <c:v>3999.9999999944098</c:v>
                </c:pt>
                <c:pt idx="9992">
                  <c:v>4000.0000000034001</c:v>
                </c:pt>
                <c:pt idx="9993">
                  <c:v>4000.0000000016398</c:v>
                </c:pt>
                <c:pt idx="9994">
                  <c:v>3999.9999999803799</c:v>
                </c:pt>
                <c:pt idx="9995">
                  <c:v>4000.0000000004902</c:v>
                </c:pt>
                <c:pt idx="9996">
                  <c:v>4000.0000000044101</c:v>
                </c:pt>
                <c:pt idx="9997">
                  <c:v>3999.9999999880802</c:v>
                </c:pt>
                <c:pt idx="9998">
                  <c:v>4000.0000000068198</c:v>
                </c:pt>
                <c:pt idx="9999">
                  <c:v>4000.0000000188702</c:v>
                </c:pt>
                <c:pt idx="10000">
                  <c:v>3999.9999999830602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A17-4E92-A716-5C3D0109B0DE}"/>
            </c:ext>
          </c:extLst>
        </c:ser>
        <c:ser>
          <c:idx val="2"/>
          <c:order val="2"/>
          <c:tx>
            <c:v>DG 81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[RL_results_Final_3.xlsx]DG_Pin!$B$2:$NTR$2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[RL_results_Final_3.xlsx]DG_Pin!$B$5:$NTR$5</c:f>
              <c:numCache>
                <c:formatCode>General</c:formatCode>
                <c:ptCount val="10001"/>
                <c:pt idx="0">
                  <c:v>0</c:v>
                </c:pt>
                <c:pt idx="1">
                  <c:v>1012.28844534787</c:v>
                </c:pt>
                <c:pt idx="2">
                  <c:v>1000.41160099525</c:v>
                </c:pt>
                <c:pt idx="3">
                  <c:v>1000.0232821721301</c:v>
                </c:pt>
                <c:pt idx="4">
                  <c:v>1000.0011797499</c:v>
                </c:pt>
                <c:pt idx="5">
                  <c:v>1000.0000534657401</c:v>
                </c:pt>
                <c:pt idx="6">
                  <c:v>1000.00000192991</c:v>
                </c:pt>
                <c:pt idx="7">
                  <c:v>1000.00000002894</c:v>
                </c:pt>
                <c:pt idx="8">
                  <c:v>999.99999999622401</c:v>
                </c:pt>
                <c:pt idx="9">
                  <c:v>999.99999999944396</c:v>
                </c:pt>
                <c:pt idx="10">
                  <c:v>999.99999999994895</c:v>
                </c:pt>
                <c:pt idx="11">
                  <c:v>999.99999999999602</c:v>
                </c:pt>
                <c:pt idx="12">
                  <c:v>1000</c:v>
                </c:pt>
                <c:pt idx="13">
                  <c:v>1000</c:v>
                </c:pt>
                <c:pt idx="14">
                  <c:v>999.99999999999898</c:v>
                </c:pt>
                <c:pt idx="15">
                  <c:v>1000</c:v>
                </c:pt>
                <c:pt idx="16">
                  <c:v>1000</c:v>
                </c:pt>
                <c:pt idx="17">
                  <c:v>1000</c:v>
                </c:pt>
                <c:pt idx="18">
                  <c:v>1000</c:v>
                </c:pt>
                <c:pt idx="19">
                  <c:v>1000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1000</c:v>
                </c:pt>
                <c:pt idx="26">
                  <c:v>1000</c:v>
                </c:pt>
                <c:pt idx="27">
                  <c:v>1000</c:v>
                </c:pt>
                <c:pt idx="28">
                  <c:v>1000</c:v>
                </c:pt>
                <c:pt idx="29">
                  <c:v>1000</c:v>
                </c:pt>
                <c:pt idx="30">
                  <c:v>1000</c:v>
                </c:pt>
                <c:pt idx="31">
                  <c:v>1000</c:v>
                </c:pt>
                <c:pt idx="32">
                  <c:v>1000</c:v>
                </c:pt>
                <c:pt idx="33">
                  <c:v>1000</c:v>
                </c:pt>
                <c:pt idx="34">
                  <c:v>1000</c:v>
                </c:pt>
                <c:pt idx="35">
                  <c:v>1000</c:v>
                </c:pt>
                <c:pt idx="36">
                  <c:v>1000</c:v>
                </c:pt>
                <c:pt idx="37">
                  <c:v>1000</c:v>
                </c:pt>
                <c:pt idx="38">
                  <c:v>1000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1000</c:v>
                </c:pt>
                <c:pt idx="48">
                  <c:v>1000</c:v>
                </c:pt>
                <c:pt idx="49">
                  <c:v>1000</c:v>
                </c:pt>
                <c:pt idx="50">
                  <c:v>1000</c:v>
                </c:pt>
                <c:pt idx="51">
                  <c:v>1000</c:v>
                </c:pt>
                <c:pt idx="52">
                  <c:v>1000</c:v>
                </c:pt>
                <c:pt idx="53">
                  <c:v>1000</c:v>
                </c:pt>
                <c:pt idx="54">
                  <c:v>1000</c:v>
                </c:pt>
                <c:pt idx="55">
                  <c:v>1000</c:v>
                </c:pt>
                <c:pt idx="56">
                  <c:v>1000</c:v>
                </c:pt>
                <c:pt idx="57">
                  <c:v>1000</c:v>
                </c:pt>
                <c:pt idx="58">
                  <c:v>1000</c:v>
                </c:pt>
                <c:pt idx="59">
                  <c:v>1000</c:v>
                </c:pt>
                <c:pt idx="60">
                  <c:v>1000</c:v>
                </c:pt>
                <c:pt idx="61">
                  <c:v>1000</c:v>
                </c:pt>
                <c:pt idx="62">
                  <c:v>1000</c:v>
                </c:pt>
                <c:pt idx="63">
                  <c:v>1000</c:v>
                </c:pt>
                <c:pt idx="64">
                  <c:v>1000</c:v>
                </c:pt>
                <c:pt idx="65">
                  <c:v>1000</c:v>
                </c:pt>
                <c:pt idx="66">
                  <c:v>1000</c:v>
                </c:pt>
                <c:pt idx="67">
                  <c:v>1000</c:v>
                </c:pt>
                <c:pt idx="68">
                  <c:v>1000</c:v>
                </c:pt>
                <c:pt idx="69">
                  <c:v>1000</c:v>
                </c:pt>
                <c:pt idx="70">
                  <c:v>1000</c:v>
                </c:pt>
                <c:pt idx="71">
                  <c:v>1000</c:v>
                </c:pt>
                <c:pt idx="72">
                  <c:v>1000</c:v>
                </c:pt>
                <c:pt idx="73">
                  <c:v>1000</c:v>
                </c:pt>
                <c:pt idx="74">
                  <c:v>1000</c:v>
                </c:pt>
                <c:pt idx="75">
                  <c:v>1000</c:v>
                </c:pt>
                <c:pt idx="76">
                  <c:v>1000</c:v>
                </c:pt>
                <c:pt idx="77">
                  <c:v>1000</c:v>
                </c:pt>
                <c:pt idx="78">
                  <c:v>1000</c:v>
                </c:pt>
                <c:pt idx="79">
                  <c:v>1000</c:v>
                </c:pt>
                <c:pt idx="80">
                  <c:v>1000</c:v>
                </c:pt>
                <c:pt idx="81">
                  <c:v>1000</c:v>
                </c:pt>
                <c:pt idx="82">
                  <c:v>1000</c:v>
                </c:pt>
                <c:pt idx="83">
                  <c:v>1000</c:v>
                </c:pt>
                <c:pt idx="84">
                  <c:v>1000</c:v>
                </c:pt>
                <c:pt idx="85">
                  <c:v>1000</c:v>
                </c:pt>
                <c:pt idx="86">
                  <c:v>1000</c:v>
                </c:pt>
                <c:pt idx="87">
                  <c:v>1000</c:v>
                </c:pt>
                <c:pt idx="88">
                  <c:v>1000</c:v>
                </c:pt>
                <c:pt idx="89">
                  <c:v>1000</c:v>
                </c:pt>
                <c:pt idx="90">
                  <c:v>1000</c:v>
                </c:pt>
                <c:pt idx="91">
                  <c:v>1000</c:v>
                </c:pt>
                <c:pt idx="92">
                  <c:v>1000</c:v>
                </c:pt>
                <c:pt idx="93">
                  <c:v>1000</c:v>
                </c:pt>
                <c:pt idx="94">
                  <c:v>1000</c:v>
                </c:pt>
                <c:pt idx="95">
                  <c:v>1000</c:v>
                </c:pt>
                <c:pt idx="96">
                  <c:v>1000</c:v>
                </c:pt>
                <c:pt idx="97">
                  <c:v>1000</c:v>
                </c:pt>
                <c:pt idx="98">
                  <c:v>1000</c:v>
                </c:pt>
                <c:pt idx="99">
                  <c:v>1000</c:v>
                </c:pt>
                <c:pt idx="100">
                  <c:v>1000</c:v>
                </c:pt>
                <c:pt idx="101">
                  <c:v>1000</c:v>
                </c:pt>
                <c:pt idx="102">
                  <c:v>1000</c:v>
                </c:pt>
                <c:pt idx="103">
                  <c:v>1000</c:v>
                </c:pt>
                <c:pt idx="104">
                  <c:v>1000</c:v>
                </c:pt>
                <c:pt idx="105">
                  <c:v>1000</c:v>
                </c:pt>
                <c:pt idx="106">
                  <c:v>1000</c:v>
                </c:pt>
                <c:pt idx="107">
                  <c:v>1000</c:v>
                </c:pt>
                <c:pt idx="108">
                  <c:v>1000</c:v>
                </c:pt>
                <c:pt idx="109">
                  <c:v>1000</c:v>
                </c:pt>
                <c:pt idx="110">
                  <c:v>1000</c:v>
                </c:pt>
                <c:pt idx="111">
                  <c:v>1000</c:v>
                </c:pt>
                <c:pt idx="112">
                  <c:v>1000</c:v>
                </c:pt>
                <c:pt idx="113">
                  <c:v>1000</c:v>
                </c:pt>
                <c:pt idx="114">
                  <c:v>1000</c:v>
                </c:pt>
                <c:pt idx="115">
                  <c:v>1000</c:v>
                </c:pt>
                <c:pt idx="116">
                  <c:v>1000</c:v>
                </c:pt>
                <c:pt idx="117">
                  <c:v>1000</c:v>
                </c:pt>
                <c:pt idx="118">
                  <c:v>1000</c:v>
                </c:pt>
                <c:pt idx="119">
                  <c:v>1000</c:v>
                </c:pt>
                <c:pt idx="120">
                  <c:v>1000</c:v>
                </c:pt>
                <c:pt idx="121">
                  <c:v>1000</c:v>
                </c:pt>
                <c:pt idx="122">
                  <c:v>1000</c:v>
                </c:pt>
                <c:pt idx="123">
                  <c:v>1000</c:v>
                </c:pt>
                <c:pt idx="124">
                  <c:v>1000</c:v>
                </c:pt>
                <c:pt idx="125">
                  <c:v>1000</c:v>
                </c:pt>
                <c:pt idx="126">
                  <c:v>1000</c:v>
                </c:pt>
                <c:pt idx="127">
                  <c:v>1000</c:v>
                </c:pt>
                <c:pt idx="128">
                  <c:v>1000</c:v>
                </c:pt>
                <c:pt idx="129">
                  <c:v>1000</c:v>
                </c:pt>
                <c:pt idx="130">
                  <c:v>1000</c:v>
                </c:pt>
                <c:pt idx="131">
                  <c:v>1000</c:v>
                </c:pt>
                <c:pt idx="132">
                  <c:v>1000</c:v>
                </c:pt>
                <c:pt idx="133">
                  <c:v>1000</c:v>
                </c:pt>
                <c:pt idx="134">
                  <c:v>1000</c:v>
                </c:pt>
                <c:pt idx="135">
                  <c:v>1000</c:v>
                </c:pt>
                <c:pt idx="136">
                  <c:v>1000</c:v>
                </c:pt>
                <c:pt idx="137">
                  <c:v>1000</c:v>
                </c:pt>
                <c:pt idx="138">
                  <c:v>1000</c:v>
                </c:pt>
                <c:pt idx="139">
                  <c:v>1000</c:v>
                </c:pt>
                <c:pt idx="140">
                  <c:v>1000</c:v>
                </c:pt>
                <c:pt idx="141">
                  <c:v>1000</c:v>
                </c:pt>
                <c:pt idx="142">
                  <c:v>1000</c:v>
                </c:pt>
                <c:pt idx="143">
                  <c:v>1000</c:v>
                </c:pt>
                <c:pt idx="144">
                  <c:v>1000</c:v>
                </c:pt>
                <c:pt idx="145">
                  <c:v>1000</c:v>
                </c:pt>
                <c:pt idx="146">
                  <c:v>1000</c:v>
                </c:pt>
                <c:pt idx="147">
                  <c:v>1000</c:v>
                </c:pt>
                <c:pt idx="148">
                  <c:v>1000</c:v>
                </c:pt>
                <c:pt idx="149">
                  <c:v>1000</c:v>
                </c:pt>
                <c:pt idx="150">
                  <c:v>1045.6612282419101</c:v>
                </c:pt>
                <c:pt idx="151">
                  <c:v>1007.47951552275</c:v>
                </c:pt>
                <c:pt idx="152">
                  <c:v>1000.11282850241</c:v>
                </c:pt>
                <c:pt idx="153">
                  <c:v>1000.14988664337</c:v>
                </c:pt>
                <c:pt idx="154">
                  <c:v>1000.07610438016</c:v>
                </c:pt>
                <c:pt idx="155">
                  <c:v>1000.05602656138</c:v>
                </c:pt>
                <c:pt idx="156">
                  <c:v>1000.04839044625</c:v>
                </c:pt>
                <c:pt idx="157">
                  <c:v>1000.04245470997</c:v>
                </c:pt>
                <c:pt idx="158">
                  <c:v>1000.03782086431</c:v>
                </c:pt>
                <c:pt idx="159">
                  <c:v>1000.03412206821</c:v>
                </c:pt>
                <c:pt idx="160">
                  <c:v>1000.03109061312</c:v>
                </c:pt>
                <c:pt idx="161">
                  <c:v>1000.0285263785599</c:v>
                </c:pt>
                <c:pt idx="162">
                  <c:v>1000.02627115694</c:v>
                </c:pt>
                <c:pt idx="163">
                  <c:v>1000.02420086753</c:v>
                </c:pt>
                <c:pt idx="164">
                  <c:v>1000.02221963763</c:v>
                </c:pt>
                <c:pt idx="165">
                  <c:v>1000.02025502878</c:v>
                </c:pt>
                <c:pt idx="166">
                  <c:v>1000.01825415386</c:v>
                </c:pt>
                <c:pt idx="167">
                  <c:v>1000.01618044462</c:v>
                </c:pt>
                <c:pt idx="168">
                  <c:v>1000.014011016</c:v>
                </c:pt>
                <c:pt idx="169">
                  <c:v>1000.01173440368</c:v>
                </c:pt>
                <c:pt idx="170">
                  <c:v>1000.00934864161</c:v>
                </c:pt>
                <c:pt idx="171">
                  <c:v>1000.00685963684</c:v>
                </c:pt>
                <c:pt idx="172">
                  <c:v>1000.0042797383099</c:v>
                </c:pt>
                <c:pt idx="173">
                  <c:v>1000.00162646788</c:v>
                </c:pt>
                <c:pt idx="174">
                  <c:v>999.99892141646797</c:v>
                </c:pt>
                <c:pt idx="175">
                  <c:v>999.99618923969297</c:v>
                </c:pt>
                <c:pt idx="176">
                  <c:v>999.99345679904195</c:v>
                </c:pt>
                <c:pt idx="177">
                  <c:v>999.99075229070002</c:v>
                </c:pt>
                <c:pt idx="178">
                  <c:v>999.98810457060904</c:v>
                </c:pt>
                <c:pt idx="179">
                  <c:v>999.98554247012203</c:v>
                </c:pt>
                <c:pt idx="180">
                  <c:v>999.98309416774703</c:v>
                </c:pt>
                <c:pt idx="181">
                  <c:v>999.98078670429595</c:v>
                </c:pt>
                <c:pt idx="182">
                  <c:v>999.97864544870095</c:v>
                </c:pt>
                <c:pt idx="183">
                  <c:v>999.97669368877905</c:v>
                </c:pt>
                <c:pt idx="184">
                  <c:v>999.97495226503895</c:v>
                </c:pt>
                <c:pt idx="185">
                  <c:v>999.973439228031</c:v>
                </c:pt>
                <c:pt idx="186">
                  <c:v>999.97216962561004</c:v>
                </c:pt>
                <c:pt idx="187">
                  <c:v>999.97115524052901</c:v>
                </c:pt>
                <c:pt idx="188">
                  <c:v>999.97040447967595</c:v>
                </c:pt>
                <c:pt idx="189">
                  <c:v>999.96992227838098</c:v>
                </c:pt>
                <c:pt idx="190">
                  <c:v>999.96971004202203</c:v>
                </c:pt>
                <c:pt idx="191">
                  <c:v>999.96976569244703</c:v>
                </c:pt>
                <c:pt idx="192">
                  <c:v>999.97008370708397</c:v>
                </c:pt>
                <c:pt idx="193">
                  <c:v>999.97065528197095</c:v>
                </c:pt>
                <c:pt idx="194">
                  <c:v>999.97146845504801</c:v>
                </c:pt>
                <c:pt idx="195">
                  <c:v>999.97250834849103</c:v>
                </c:pt>
                <c:pt idx="196">
                  <c:v>999.97375741774999</c:v>
                </c:pt>
                <c:pt idx="197">
                  <c:v>999.97519571618102</c:v>
                </c:pt>
                <c:pt idx="198">
                  <c:v>999.97680125583804</c:v>
                </c:pt>
                <c:pt idx="199">
                  <c:v>999.97855029354503</c:v>
                </c:pt>
                <c:pt idx="200">
                  <c:v>999.98041774974195</c:v>
                </c:pt>
                <c:pt idx="201">
                  <c:v>999.98237751005297</c:v>
                </c:pt>
                <c:pt idx="202">
                  <c:v>999.98440288232996</c:v>
                </c:pt>
                <c:pt idx="203">
                  <c:v>999.98646688897702</c:v>
                </c:pt>
                <c:pt idx="204">
                  <c:v>999.98854271506002</c:v>
                </c:pt>
                <c:pt idx="205">
                  <c:v>999.99060400923997</c:v>
                </c:pt>
                <c:pt idx="206">
                  <c:v>999.99262525610402</c:v>
                </c:pt>
                <c:pt idx="207">
                  <c:v>999.99458209113698</c:v>
                </c:pt>
                <c:pt idx="208">
                  <c:v>999.99645160026296</c:v>
                </c:pt>
                <c:pt idx="209">
                  <c:v>999.99821258084705</c:v>
                </c:pt>
                <c:pt idx="210">
                  <c:v>999.99984578261206</c:v>
                </c:pt>
                <c:pt idx="211">
                  <c:v>1000.00133410125</c:v>
                </c:pt>
                <c:pt idx="212">
                  <c:v>1000.00266277764</c:v>
                </c:pt>
                <c:pt idx="213">
                  <c:v>1000.00381948041</c:v>
                </c:pt>
                <c:pt idx="214">
                  <c:v>1000.00479443377</c:v>
                </c:pt>
                <c:pt idx="215">
                  <c:v>1000.0055804797</c:v>
                </c:pt>
                <c:pt idx="216">
                  <c:v>1000.00617305225</c:v>
                </c:pt>
                <c:pt idx="217">
                  <c:v>1000.00657023912</c:v>
                </c:pt>
                <c:pt idx="218">
                  <c:v>1000.0067726595699</c:v>
                </c:pt>
                <c:pt idx="219">
                  <c:v>1000.00678343223</c:v>
                </c:pt>
                <c:pt idx="220">
                  <c:v>1000.00660806215</c:v>
                </c:pt>
                <c:pt idx="221">
                  <c:v>1000.00625427216</c:v>
                </c:pt>
                <c:pt idx="222">
                  <c:v>1000.0057318941</c:v>
                </c:pt>
                <c:pt idx="223">
                  <c:v>1000.00505263923</c:v>
                </c:pt>
                <c:pt idx="224">
                  <c:v>1000.00422992587</c:v>
                </c:pt>
                <c:pt idx="225">
                  <c:v>1000.00327866238</c:v>
                </c:pt>
                <c:pt idx="226">
                  <c:v>1000.00221500412</c:v>
                </c:pt>
                <c:pt idx="227">
                  <c:v>1000.00105611918</c:v>
                </c:pt>
                <c:pt idx="228">
                  <c:v>999.99981997295902</c:v>
                </c:pt>
                <c:pt idx="229">
                  <c:v>999.998525031452</c:v>
                </c:pt>
                <c:pt idx="230">
                  <c:v>999.99719004672897</c:v>
                </c:pt>
                <c:pt idx="231">
                  <c:v>999.99583382413698</c:v>
                </c:pt>
                <c:pt idx="232">
                  <c:v>999.99447494326603</c:v>
                </c:pt>
                <c:pt idx="233">
                  <c:v>999.993131580968</c:v>
                </c:pt>
                <c:pt idx="234">
                  <c:v>999.99182124223103</c:v>
                </c:pt>
                <c:pt idx="235">
                  <c:v>999.990560583557</c:v>
                </c:pt>
                <c:pt idx="236">
                  <c:v>999.98936524854298</c:v>
                </c:pt>
                <c:pt idx="237">
                  <c:v>999.98824963406696</c:v>
                </c:pt>
                <c:pt idx="238">
                  <c:v>999.98722680474498</c:v>
                </c:pt>
                <c:pt idx="239">
                  <c:v>999.98630830997297</c:v>
                </c:pt>
                <c:pt idx="240">
                  <c:v>999.98550413001396</c:v>
                </c:pt>
                <c:pt idx="241">
                  <c:v>999.98482253172597</c:v>
                </c:pt>
                <c:pt idx="242">
                  <c:v>999.98427005933695</c:v>
                </c:pt>
                <c:pt idx="243">
                  <c:v>999.983851452865</c:v>
                </c:pt>
                <c:pt idx="244">
                  <c:v>999.98356966614199</c:v>
                </c:pt>
                <c:pt idx="245">
                  <c:v>999.98342585940304</c:v>
                </c:pt>
                <c:pt idx="246">
                  <c:v>999.98341940915395</c:v>
                </c:pt>
                <c:pt idx="247">
                  <c:v>999.98354801592404</c:v>
                </c:pt>
                <c:pt idx="248">
                  <c:v>999.98380770607696</c:v>
                </c:pt>
                <c:pt idx="249">
                  <c:v>999.98419297902899</c:v>
                </c:pt>
                <c:pt idx="250">
                  <c:v>999.98469687433203</c:v>
                </c:pt>
                <c:pt idx="251">
                  <c:v>999.98531112291005</c:v>
                </c:pt>
                <c:pt idx="252">
                  <c:v>999.98602626276704</c:v>
                </c:pt>
                <c:pt idx="253">
                  <c:v>999.98683180065905</c:v>
                </c:pt>
                <c:pt idx="254">
                  <c:v>999.98771635579897</c:v>
                </c:pt>
                <c:pt idx="255">
                  <c:v>999.98866783514598</c:v>
                </c:pt>
                <c:pt idx="256">
                  <c:v>999.98967359224605</c:v>
                </c:pt>
                <c:pt idx="257">
                  <c:v>999.99072060508195</c:v>
                </c:pt>
                <c:pt idx="258">
                  <c:v>999.99179564195902</c:v>
                </c:pt>
                <c:pt idx="259">
                  <c:v>999.99288542523004</c:v>
                </c:pt>
                <c:pt idx="260">
                  <c:v>999.99397681708695</c:v>
                </c:pt>
                <c:pt idx="261">
                  <c:v>999.99505695385096</c:v>
                </c:pt>
                <c:pt idx="262">
                  <c:v>999.99611341059995</c:v>
                </c:pt>
                <c:pt idx="263">
                  <c:v>999.99713434423802</c:v>
                </c:pt>
                <c:pt idx="264">
                  <c:v>999.998108617713</c:v>
                </c:pt>
                <c:pt idx="265">
                  <c:v>999.99902592377703</c:v>
                </c:pt>
                <c:pt idx="266">
                  <c:v>999.99987689381896</c:v>
                </c:pt>
                <c:pt idx="267">
                  <c:v>1000.00065317459</c:v>
                </c:pt>
                <c:pt idx="268">
                  <c:v>1000.00134752409</c:v>
                </c:pt>
                <c:pt idx="269">
                  <c:v>1000.00195385411</c:v>
                </c:pt>
                <c:pt idx="270">
                  <c:v>1000.00246729921</c:v>
                </c:pt>
                <c:pt idx="271">
                  <c:v>1000.0028842061801</c:v>
                </c:pt>
                <c:pt idx="272">
                  <c:v>1000.00320219638</c:v>
                </c:pt>
                <c:pt idx="273">
                  <c:v>1000.00342011962</c:v>
                </c:pt>
                <c:pt idx="274">
                  <c:v>1000.00353806675</c:v>
                </c:pt>
                <c:pt idx="275">
                  <c:v>1000.00355732747</c:v>
                </c:pt>
                <c:pt idx="276">
                  <c:v>1000.0034803406299</c:v>
                </c:pt>
                <c:pt idx="277">
                  <c:v>1000.00331063716</c:v>
                </c:pt>
                <c:pt idx="278">
                  <c:v>1000.00305279499</c:v>
                </c:pt>
                <c:pt idx="279">
                  <c:v>1000.00271231097</c:v>
                </c:pt>
                <c:pt idx="280">
                  <c:v>1000.00229555975</c:v>
                </c:pt>
                <c:pt idx="281">
                  <c:v>1000.00180968464</c:v>
                </c:pt>
                <c:pt idx="282">
                  <c:v>1000.00126246405</c:v>
                </c:pt>
                <c:pt idx="283">
                  <c:v>1000.00066224837</c:v>
                </c:pt>
                <c:pt idx="284">
                  <c:v>1000.00001782393</c:v>
                </c:pt>
                <c:pt idx="285">
                  <c:v>999.99933828343205</c:v>
                </c:pt>
                <c:pt idx="286">
                  <c:v>999.998632967052</c:v>
                </c:pt>
                <c:pt idx="287">
                  <c:v>999.99791126600701</c:v>
                </c:pt>
                <c:pt idx="288">
                  <c:v>999.99718259619999</c:v>
                </c:pt>
                <c:pt idx="289">
                  <c:v>999.99645620742501</c:v>
                </c:pt>
                <c:pt idx="290">
                  <c:v>999.99574113997699</c:v>
                </c:pt>
                <c:pt idx="291">
                  <c:v>999.99504608836799</c:v>
                </c:pt>
                <c:pt idx="292">
                  <c:v>999.99437931703301</c:v>
                </c:pt>
                <c:pt idx="293">
                  <c:v>999.99374857684995</c:v>
                </c:pt>
                <c:pt idx="294">
                  <c:v>999.99316102368005</c:v>
                </c:pt>
                <c:pt idx="295">
                  <c:v>999.99262312689598</c:v>
                </c:pt>
                <c:pt idx="296">
                  <c:v>999.99214064200703</c:v>
                </c:pt>
                <c:pt idx="297">
                  <c:v>999.99171853459904</c:v>
                </c:pt>
                <c:pt idx="298">
                  <c:v>999.99136094821597</c:v>
                </c:pt>
                <c:pt idx="299">
                  <c:v>999.99107117025596</c:v>
                </c:pt>
                <c:pt idx="300">
                  <c:v>999.99085160348898</c:v>
                </c:pt>
                <c:pt idx="301">
                  <c:v>999.99070376040504</c:v>
                </c:pt>
                <c:pt idx="302">
                  <c:v>4131.6923751161303</c:v>
                </c:pt>
                <c:pt idx="303">
                  <c:v>3997.8153751099098</c:v>
                </c:pt>
                <c:pt idx="304">
                  <c:v>4000.1483167607398</c:v>
                </c:pt>
                <c:pt idx="305">
                  <c:v>3999.9556513053299</c:v>
                </c:pt>
                <c:pt idx="306">
                  <c:v>3999.96829366578</c:v>
                </c:pt>
                <c:pt idx="307">
                  <c:v>3999.9690252277801</c:v>
                </c:pt>
                <c:pt idx="308">
                  <c:v>3999.9700906087601</c:v>
                </c:pt>
                <c:pt idx="309">
                  <c:v>3999.9714771553799</c:v>
                </c:pt>
                <c:pt idx="310">
                  <c:v>3999.9730524516499</c:v>
                </c:pt>
                <c:pt idx="311">
                  <c:v>3999.9747953588899</c:v>
                </c:pt>
                <c:pt idx="312">
                  <c:v>3999.97667835212</c:v>
                </c:pt>
                <c:pt idx="313">
                  <c:v>3999.97867297012</c:v>
                </c:pt>
                <c:pt idx="314">
                  <c:v>3999.9807509086099</c:v>
                </c:pt>
                <c:pt idx="315">
                  <c:v>3999.98288383613</c:v>
                </c:pt>
                <c:pt idx="316">
                  <c:v>3999.98504383108</c:v>
                </c:pt>
                <c:pt idx="317">
                  <c:v>3999.9872035665198</c:v>
                </c:pt>
                <c:pt idx="318">
                  <c:v>3999.9893364324398</c:v>
                </c:pt>
                <c:pt idx="319">
                  <c:v>3999.9914169817598</c:v>
                </c:pt>
                <c:pt idx="320">
                  <c:v>3999.99342102028</c:v>
                </c:pt>
                <c:pt idx="321">
                  <c:v>3999.9953258524101</c:v>
                </c:pt>
                <c:pt idx="322">
                  <c:v>3999.9971105622499</c:v>
                </c:pt>
                <c:pt idx="323">
                  <c:v>3999.9987560968698</c:v>
                </c:pt>
                <c:pt idx="324">
                  <c:v>4000.00024554623</c:v>
                </c:pt>
                <c:pt idx="325">
                  <c:v>4000.00156418491</c:v>
                </c:pt>
                <c:pt idx="326">
                  <c:v>4000.0026996588199</c:v>
                </c:pt>
                <c:pt idx="327">
                  <c:v>4000.0036420506399</c:v>
                </c:pt>
                <c:pt idx="328">
                  <c:v>4000.0043839207201</c:v>
                </c:pt>
                <c:pt idx="329">
                  <c:v>4000.0049204127499</c:v>
                </c:pt>
                <c:pt idx="330">
                  <c:v>4000.0052491588199</c:v>
                </c:pt>
                <c:pt idx="331">
                  <c:v>4000.0053703490998</c:v>
                </c:pt>
                <c:pt idx="332">
                  <c:v>4000.0052865990401</c:v>
                </c:pt>
                <c:pt idx="333">
                  <c:v>4000.00500295657</c:v>
                </c:pt>
                <c:pt idx="334">
                  <c:v>4000.0045266604502</c:v>
                </c:pt>
                <c:pt idx="335">
                  <c:v>4000.00386722247</c:v>
                </c:pt>
                <c:pt idx="336">
                  <c:v>4000.0030359925099</c:v>
                </c:pt>
                <c:pt idx="337">
                  <c:v>4000.00204631003</c:v>
                </c:pt>
                <c:pt idx="338">
                  <c:v>4000.0009130281601</c:v>
                </c:pt>
                <c:pt idx="339">
                  <c:v>3999.9996524643102</c:v>
                </c:pt>
                <c:pt idx="340">
                  <c:v>3999.9982821702902</c:v>
                </c:pt>
                <c:pt idx="341">
                  <c:v>3999.9968206242102</c:v>
                </c:pt>
                <c:pt idx="342">
                  <c:v>3999.9952870889001</c:v>
                </c:pt>
                <c:pt idx="343">
                  <c:v>3999.9937013140002</c:v>
                </c:pt>
                <c:pt idx="344">
                  <c:v>3999.9920833084102</c:v>
                </c:pt>
                <c:pt idx="345">
                  <c:v>3999.9904531384</c:v>
                </c:pt>
                <c:pt idx="346">
                  <c:v>3999.98883058412</c:v>
                </c:pt>
                <c:pt idx="347">
                  <c:v>3999.9872350451101</c:v>
                </c:pt>
                <c:pt idx="348">
                  <c:v>3999.9856852212902</c:v>
                </c:pt>
                <c:pt idx="349">
                  <c:v>3999.98419895801</c:v>
                </c:pt>
                <c:pt idx="350">
                  <c:v>3999.98279301709</c:v>
                </c:pt>
                <c:pt idx="351">
                  <c:v>3999.9814829419602</c:v>
                </c:pt>
                <c:pt idx="352">
                  <c:v>3999.9802828178599</c:v>
                </c:pt>
                <c:pt idx="353">
                  <c:v>3999.9792052105099</c:v>
                </c:pt>
                <c:pt idx="354">
                  <c:v>3999.9782610109801</c:v>
                </c:pt>
                <c:pt idx="355">
                  <c:v>3999.97745934062</c:v>
                </c:pt>
                <c:pt idx="356">
                  <c:v>3999.9768074435101</c:v>
                </c:pt>
                <c:pt idx="357">
                  <c:v>3999.97631066243</c:v>
                </c:pt>
                <c:pt idx="358">
                  <c:v>3999.9759724474202</c:v>
                </c:pt>
                <c:pt idx="359">
                  <c:v>3999.9757942456899</c:v>
                </c:pt>
                <c:pt idx="360">
                  <c:v>3999.9757755658402</c:v>
                </c:pt>
                <c:pt idx="361">
                  <c:v>3999.9759140557398</c:v>
                </c:pt>
                <c:pt idx="362">
                  <c:v>3999.9762055060601</c:v>
                </c:pt>
                <c:pt idx="363">
                  <c:v>3999.9766439155901</c:v>
                </c:pt>
                <c:pt idx="364">
                  <c:v>3999.97722170006</c:v>
                </c:pt>
                <c:pt idx="365">
                  <c:v>3999.9779296169099</c:v>
                </c:pt>
                <c:pt idx="366">
                  <c:v>3999.9787570926001</c:v>
                </c:pt>
                <c:pt idx="367">
                  <c:v>3999.9796922519499</c:v>
                </c:pt>
                <c:pt idx="368">
                  <c:v>3999.9807221340402</c:v>
                </c:pt>
                <c:pt idx="369">
                  <c:v>3999.9818328003398</c:v>
                </c:pt>
                <c:pt idx="370">
                  <c:v>3999.9830096176302</c:v>
                </c:pt>
                <c:pt idx="371">
                  <c:v>3999.9842373224101</c:v>
                </c:pt>
                <c:pt idx="372">
                  <c:v>3999.9855003446701</c:v>
                </c:pt>
                <c:pt idx="373">
                  <c:v>3999.9867828215401</c:v>
                </c:pt>
                <c:pt idx="374">
                  <c:v>3999.9880690300502</c:v>
                </c:pt>
                <c:pt idx="375">
                  <c:v>3999.98934334142</c:v>
                </c:pt>
                <c:pt idx="376">
                  <c:v>3999.99059055315</c:v>
                </c:pt>
                <c:pt idx="377">
                  <c:v>3999.9917960156799</c:v>
                </c:pt>
                <c:pt idx="378">
                  <c:v>3999.9929457667799</c:v>
                </c:pt>
                <c:pt idx="379">
                  <c:v>3999.9940267923898</c:v>
                </c:pt>
                <c:pt idx="380">
                  <c:v>3999.9950270526401</c:v>
                </c:pt>
                <c:pt idx="381">
                  <c:v>3999.9959356742402</c:v>
                </c:pt>
                <c:pt idx="382">
                  <c:v>3999.9967430195302</c:v>
                </c:pt>
                <c:pt idx="383">
                  <c:v>3999.9974408992998</c:v>
                </c:pt>
                <c:pt idx="384">
                  <c:v>3999.9980224732299</c:v>
                </c:pt>
                <c:pt idx="385">
                  <c:v>3999.9984824575699</c:v>
                </c:pt>
                <c:pt idx="386">
                  <c:v>3999.99881704568</c:v>
                </c:pt>
                <c:pt idx="387">
                  <c:v>3999.9990240652201</c:v>
                </c:pt>
                <c:pt idx="388">
                  <c:v>3999.9991028754298</c:v>
                </c:pt>
                <c:pt idx="389">
                  <c:v>3999.99905434827</c:v>
                </c:pt>
                <c:pt idx="390">
                  <c:v>3999.9988809185302</c:v>
                </c:pt>
                <c:pt idx="391">
                  <c:v>3999.9985864407199</c:v>
                </c:pt>
                <c:pt idx="392">
                  <c:v>3999.9981761843901</c:v>
                </c:pt>
                <c:pt idx="393">
                  <c:v>3999.9976567018898</c:v>
                </c:pt>
                <c:pt idx="394">
                  <c:v>3999.9970357574002</c:v>
                </c:pt>
                <c:pt idx="395">
                  <c:v>3999.9963221870798</c:v>
                </c:pt>
                <c:pt idx="396">
                  <c:v>3999.99552583165</c:v>
                </c:pt>
                <c:pt idx="397">
                  <c:v>3999.9946573555899</c:v>
                </c:pt>
                <c:pt idx="398">
                  <c:v>3999.99372809136</c:v>
                </c:pt>
                <c:pt idx="399">
                  <c:v>3999.9927499442401</c:v>
                </c:pt>
                <c:pt idx="400">
                  <c:v>3999.9917352411799</c:v>
                </c:pt>
                <c:pt idx="401">
                  <c:v>3999.9906965066102</c:v>
                </c:pt>
                <c:pt idx="402">
                  <c:v>3999.9896463907799</c:v>
                </c:pt>
                <c:pt idx="403">
                  <c:v>3999.98859746483</c:v>
                </c:pt>
                <c:pt idx="404">
                  <c:v>3999.9875621373499</c:v>
                </c:pt>
                <c:pt idx="405">
                  <c:v>3999.9865523861899</c:v>
                </c:pt>
                <c:pt idx="406">
                  <c:v>3999.9855797883902</c:v>
                </c:pt>
                <c:pt idx="407">
                  <c:v>3999.9846551954902</c:v>
                </c:pt>
                <c:pt idx="408">
                  <c:v>3999.9837888654301</c:v>
                </c:pt>
                <c:pt idx="409">
                  <c:v>3999.9829900478298</c:v>
                </c:pt>
                <c:pt idx="410">
                  <c:v>3999.98226717738</c:v>
                </c:pt>
                <c:pt idx="411">
                  <c:v>3999.98162754035</c:v>
                </c:pt>
                <c:pt idx="412">
                  <c:v>3999.9810774206298</c:v>
                </c:pt>
                <c:pt idx="413">
                  <c:v>3999.98062184522</c:v>
                </c:pt>
                <c:pt idx="414">
                  <c:v>3999.9802646906001</c:v>
                </c:pt>
                <c:pt idx="415">
                  <c:v>3999.9800086022801</c:v>
                </c:pt>
                <c:pt idx="416">
                  <c:v>3999.97985490371</c:v>
                </c:pt>
                <c:pt idx="417">
                  <c:v>3999.97980378273</c:v>
                </c:pt>
                <c:pt idx="418">
                  <c:v>3999.9798540700599</c:v>
                </c:pt>
                <c:pt idx="419">
                  <c:v>3999.98000348919</c:v>
                </c:pt>
                <c:pt idx="420">
                  <c:v>3999.9802485683199</c:v>
                </c:pt>
                <c:pt idx="421">
                  <c:v>3999.98058472408</c:v>
                </c:pt>
                <c:pt idx="422">
                  <c:v>3999.9810064046901</c:v>
                </c:pt>
                <c:pt idx="423">
                  <c:v>3999.9815070249401</c:v>
                </c:pt>
                <c:pt idx="424">
                  <c:v>3999.9820791868301</c:v>
                </c:pt>
                <c:pt idx="425">
                  <c:v>3999.9827148048398</c:v>
                </c:pt>
                <c:pt idx="426">
                  <c:v>3999.98340503494</c:v>
                </c:pt>
                <c:pt idx="427">
                  <c:v>3999.98414056708</c:v>
                </c:pt>
                <c:pt idx="428">
                  <c:v>3999.9849116964801</c:v>
                </c:pt>
                <c:pt idx="429">
                  <c:v>3999.9857083839602</c:v>
                </c:pt>
                <c:pt idx="430">
                  <c:v>3999.9865204571402</c:v>
                </c:pt>
                <c:pt idx="431">
                  <c:v>3999.98733773001</c:v>
                </c:pt>
                <c:pt idx="432">
                  <c:v>3999.98815002628</c:v>
                </c:pt>
                <c:pt idx="433">
                  <c:v>3999.98894749802</c:v>
                </c:pt>
                <c:pt idx="434">
                  <c:v>3999.9897204875101</c:v>
                </c:pt>
                <c:pt idx="435">
                  <c:v>3999.9904598981602</c:v>
                </c:pt>
                <c:pt idx="436">
                  <c:v>3999.9911570536201</c:v>
                </c:pt>
                <c:pt idx="437">
                  <c:v>3999.9918040185798</c:v>
                </c:pt>
                <c:pt idx="438">
                  <c:v>3999.9923935176398</c:v>
                </c:pt>
                <c:pt idx="439">
                  <c:v>3999.9929190722401</c:v>
                </c:pt>
                <c:pt idx="440">
                  <c:v>3999.9933751106601</c:v>
                </c:pt>
                <c:pt idx="441">
                  <c:v>3999.9937569479198</c:v>
                </c:pt>
                <c:pt idx="442">
                  <c:v>3999.9940608544498</c:v>
                </c:pt>
                <c:pt idx="443">
                  <c:v>3999.9942841459101</c:v>
                </c:pt>
                <c:pt idx="444">
                  <c:v>3999.9944251050201</c:v>
                </c:pt>
                <c:pt idx="445">
                  <c:v>3999.9944830066402</c:v>
                </c:pt>
                <c:pt idx="446">
                  <c:v>3999.9944582296598</c:v>
                </c:pt>
                <c:pt idx="447">
                  <c:v>3999.9943520441602</c:v>
                </c:pt>
                <c:pt idx="448">
                  <c:v>3999.9941667866701</c:v>
                </c:pt>
                <c:pt idx="449">
                  <c:v>3999.99390562185</c:v>
                </c:pt>
                <c:pt idx="450">
                  <c:v>3999.9935726304998</c:v>
                </c:pt>
                <c:pt idx="451">
                  <c:v>3999.9931727222702</c:v>
                </c:pt>
                <c:pt idx="452">
                  <c:v>3999.9927115229998</c:v>
                </c:pt>
                <c:pt idx="453">
                  <c:v>3999.9921953305902</c:v>
                </c:pt>
                <c:pt idx="454">
                  <c:v>3999.9916310112399</c:v>
                </c:pt>
                <c:pt idx="455">
                  <c:v>3999.9910259630101</c:v>
                </c:pt>
                <c:pt idx="456">
                  <c:v>3999.9903878973901</c:v>
                </c:pt>
                <c:pt idx="457">
                  <c:v>3999.9897249084902</c:v>
                </c:pt>
                <c:pt idx="458">
                  <c:v>3999.9890452456002</c:v>
                </c:pt>
                <c:pt idx="459">
                  <c:v>3999.9883572527101</c:v>
                </c:pt>
                <c:pt idx="460">
                  <c:v>3999.9876692846201</c:v>
                </c:pt>
                <c:pt idx="461">
                  <c:v>3999.9869895453098</c:v>
                </c:pt>
                <c:pt idx="462">
                  <c:v>3999.9863260947</c:v>
                </c:pt>
                <c:pt idx="463">
                  <c:v>3999.9856866721202</c:v>
                </c:pt>
                <c:pt idx="464">
                  <c:v>3999.9850786001298</c:v>
                </c:pt>
                <c:pt idx="465">
                  <c:v>3999.9845087784101</c:v>
                </c:pt>
                <c:pt idx="466">
                  <c:v>3999.9839835225098</c:v>
                </c:pt>
                <c:pt idx="467">
                  <c:v>3999.9835085760101</c:v>
                </c:pt>
                <c:pt idx="468">
                  <c:v>3999.9830889499599</c:v>
                </c:pt>
                <c:pt idx="469">
                  <c:v>3999.9827289704299</c:v>
                </c:pt>
                <c:pt idx="470">
                  <c:v>3999.9824321771998</c:v>
                </c:pt>
                <c:pt idx="471">
                  <c:v>3999.9822013101498</c:v>
                </c:pt>
                <c:pt idx="472">
                  <c:v>3999.9820382785301</c:v>
                </c:pt>
                <c:pt idx="473">
                  <c:v>3999.9819441282002</c:v>
                </c:pt>
                <c:pt idx="474">
                  <c:v>3999.98191912834</c:v>
                </c:pt>
                <c:pt idx="475">
                  <c:v>3999.98196263508</c:v>
                </c:pt>
                <c:pt idx="476">
                  <c:v>3999.9820732435101</c:v>
                </c:pt>
                <c:pt idx="477">
                  <c:v>3999.9822487353399</c:v>
                </c:pt>
                <c:pt idx="478">
                  <c:v>3999.9824861390798</c:v>
                </c:pt>
                <c:pt idx="479">
                  <c:v>3999.98278178089</c:v>
                </c:pt>
                <c:pt idx="480">
                  <c:v>3999.9831313305299</c:v>
                </c:pt>
                <c:pt idx="481">
                  <c:v>3999.98352986091</c:v>
                </c:pt>
                <c:pt idx="482">
                  <c:v>3999.9839719009801</c:v>
                </c:pt>
                <c:pt idx="483">
                  <c:v>3999.9844515731502</c:v>
                </c:pt>
                <c:pt idx="484">
                  <c:v>3999.9849625586799</c:v>
                </c:pt>
                <c:pt idx="485">
                  <c:v>3999.9854982893398</c:v>
                </c:pt>
                <c:pt idx="486">
                  <c:v>3999.9860519573399</c:v>
                </c:pt>
                <c:pt idx="487">
                  <c:v>3999.9866166343099</c:v>
                </c:pt>
                <c:pt idx="488">
                  <c:v>3999.9871853315899</c:v>
                </c:pt>
                <c:pt idx="489">
                  <c:v>3999.9877511442201</c:v>
                </c:pt>
                <c:pt idx="490">
                  <c:v>3999.9883072492398</c:v>
                </c:pt>
                <c:pt idx="491">
                  <c:v>3999.9888470654</c:v>
                </c:pt>
                <c:pt idx="492">
                  <c:v>3999.98936422317</c:v>
                </c:pt>
                <c:pt idx="493">
                  <c:v>3999.9898528434501</c:v>
                </c:pt>
                <c:pt idx="494">
                  <c:v>3999.9903073566602</c:v>
                </c:pt>
                <c:pt idx="495">
                  <c:v>3999.9907227055301</c:v>
                </c:pt>
                <c:pt idx="496">
                  <c:v>3999.9910944426201</c:v>
                </c:pt>
                <c:pt idx="497">
                  <c:v>3999.9914186178198</c:v>
                </c:pt>
                <c:pt idx="498">
                  <c:v>3999.9916919759498</c:v>
                </c:pt>
                <c:pt idx="499">
                  <c:v>3999.9919119350998</c:v>
                </c:pt>
                <c:pt idx="500">
                  <c:v>3999.9920765695301</c:v>
                </c:pt>
                <c:pt idx="501">
                  <c:v>3999.9921846524398</c:v>
                </c:pt>
                <c:pt idx="502">
                  <c:v>3999.9922357281198</c:v>
                </c:pt>
                <c:pt idx="503">
                  <c:v>3999.9922299866298</c:v>
                </c:pt>
                <c:pt idx="504">
                  <c:v>3999.99216833941</c:v>
                </c:pt>
                <c:pt idx="505">
                  <c:v>3999.9920524088402</c:v>
                </c:pt>
                <c:pt idx="506">
                  <c:v>3999.9918844040399</c:v>
                </c:pt>
                <c:pt idx="507">
                  <c:v>3999.9916672348099</c:v>
                </c:pt>
                <c:pt idx="508">
                  <c:v>3999.9914043087902</c:v>
                </c:pt>
                <c:pt idx="509">
                  <c:v>3999.9910996058302</c:v>
                </c:pt>
                <c:pt idx="510">
                  <c:v>3999.9907575694101</c:v>
                </c:pt>
                <c:pt idx="511">
                  <c:v>3999.9903830370799</c:v>
                </c:pt>
                <c:pt idx="512">
                  <c:v>3999.9899812234798</c:v>
                </c:pt>
                <c:pt idx="513">
                  <c:v>3999.9895576080398</c:v>
                </c:pt>
                <c:pt idx="514">
                  <c:v>3999.9891178725402</c:v>
                </c:pt>
                <c:pt idx="515">
                  <c:v>3999.98866784754</c:v>
                </c:pt>
                <c:pt idx="516">
                  <c:v>3999.9882134331001</c:v>
                </c:pt>
                <c:pt idx="517">
                  <c:v>3999.9877604943699</c:v>
                </c:pt>
                <c:pt idx="518">
                  <c:v>3999.98731482429</c:v>
                </c:pt>
                <c:pt idx="519">
                  <c:v>3999.9868821027098</c:v>
                </c:pt>
                <c:pt idx="520">
                  <c:v>3999.98646774487</c:v>
                </c:pt>
                <c:pt idx="521">
                  <c:v>3999.9860768813001</c:v>
                </c:pt>
                <c:pt idx="522">
                  <c:v>3999.9857143223498</c:v>
                </c:pt>
                <c:pt idx="523">
                  <c:v>3999.98538446673</c:v>
                </c:pt>
                <c:pt idx="524">
                  <c:v>3999.9850912694901</c:v>
                </c:pt>
                <c:pt idx="525">
                  <c:v>3999.9848381562701</c:v>
                </c:pt>
                <c:pt idx="526">
                  <c:v>3999.9846280913198</c:v>
                </c:pt>
                <c:pt idx="527">
                  <c:v>3999.9844634105102</c:v>
                </c:pt>
                <c:pt idx="528">
                  <c:v>3999.9843458892801</c:v>
                </c:pt>
                <c:pt idx="529">
                  <c:v>3999.9842767248501</c:v>
                </c:pt>
                <c:pt idx="530">
                  <c:v>3999.9842564542801</c:v>
                </c:pt>
                <c:pt idx="531">
                  <c:v>3999.9842850539399</c:v>
                </c:pt>
                <c:pt idx="532">
                  <c:v>3999.9843619121798</c:v>
                </c:pt>
                <c:pt idx="533">
                  <c:v>3999.9844857443099</c:v>
                </c:pt>
                <c:pt idx="534">
                  <c:v>3999.9846547858101</c:v>
                </c:pt>
                <c:pt idx="535">
                  <c:v>3999.9848666942298</c:v>
                </c:pt>
                <c:pt idx="536">
                  <c:v>3999.9851186651399</c:v>
                </c:pt>
                <c:pt idx="537">
                  <c:v>3999.9854073667002</c:v>
                </c:pt>
                <c:pt idx="538">
                  <c:v>3999.9857290988598</c:v>
                </c:pt>
                <c:pt idx="539">
                  <c:v>3999.9860798285699</c:v>
                </c:pt>
                <c:pt idx="540">
                  <c:v>3999.9864551144901</c:v>
                </c:pt>
                <c:pt idx="541">
                  <c:v>3999.9868503396901</c:v>
                </c:pt>
                <c:pt idx="542">
                  <c:v>3999.9872607175598</c:v>
                </c:pt>
                <c:pt idx="543">
                  <c:v>3999.9876812646398</c:v>
                </c:pt>
                <c:pt idx="544">
                  <c:v>3999.9881069808398</c:v>
                </c:pt>
                <c:pt idx="545">
                  <c:v>3999.9885328158798</c:v>
                </c:pt>
                <c:pt idx="546">
                  <c:v>3999.9889538615698</c:v>
                </c:pt>
                <c:pt idx="547">
                  <c:v>3999.9893652757</c:v>
                </c:pt>
                <c:pt idx="548">
                  <c:v>3999.9897623844699</c:v>
                </c:pt>
                <c:pt idx="549">
                  <c:v>3999.9901408147898</c:v>
                </c:pt>
                <c:pt idx="550">
                  <c:v>3999.9904964416701</c:v>
                </c:pt>
                <c:pt idx="551">
                  <c:v>3999.99082546307</c:v>
                </c:pt>
                <c:pt idx="552">
                  <c:v>3999.9911245305998</c:v>
                </c:pt>
                <c:pt idx="553">
                  <c:v>3999.9913906197999</c:v>
                </c:pt>
                <c:pt idx="554">
                  <c:v>3999.9916212818398</c:v>
                </c:pt>
                <c:pt idx="555">
                  <c:v>3999.9918144306198</c:v>
                </c:pt>
                <c:pt idx="556">
                  <c:v>3999.9919685336499</c:v>
                </c:pt>
                <c:pt idx="557">
                  <c:v>3999.9920825976301</c:v>
                </c:pt>
                <c:pt idx="558">
                  <c:v>3999.9921561321198</c:v>
                </c:pt>
                <c:pt idx="559">
                  <c:v>3999.9921891273598</c:v>
                </c:pt>
                <c:pt idx="560">
                  <c:v>3999.9921821084799</c:v>
                </c:pt>
                <c:pt idx="561">
                  <c:v>3999.9921361827901</c:v>
                </c:pt>
                <c:pt idx="562">
                  <c:v>3999.9920528136499</c:v>
                </c:pt>
                <c:pt idx="563">
                  <c:v>3999.9919340123802</c:v>
                </c:pt>
                <c:pt idx="564">
                  <c:v>3999.9917821479999</c:v>
                </c:pt>
                <c:pt idx="565">
                  <c:v>3999.9916000735202</c:v>
                </c:pt>
                <c:pt idx="566">
                  <c:v>3999.9913908990702</c:v>
                </c:pt>
                <c:pt idx="567">
                  <c:v>3999.99115809975</c:v>
                </c:pt>
                <c:pt idx="568">
                  <c:v>3999.99090538261</c:v>
                </c:pt>
                <c:pt idx="569">
                  <c:v>3999.9906366792202</c:v>
                </c:pt>
                <c:pt idx="570">
                  <c:v>3999.9903560715902</c:v>
                </c:pt>
                <c:pt idx="571">
                  <c:v>3999.99006776334</c:v>
                </c:pt>
                <c:pt idx="572">
                  <c:v>3999.9897759553601</c:v>
                </c:pt>
                <c:pt idx="573">
                  <c:v>3999.9894849102202</c:v>
                </c:pt>
                <c:pt idx="574">
                  <c:v>3999.9891987862502</c:v>
                </c:pt>
                <c:pt idx="575">
                  <c:v>3999.9889216489901</c:v>
                </c:pt>
                <c:pt idx="576">
                  <c:v>3999.9886573846402</c:v>
                </c:pt>
                <c:pt idx="577">
                  <c:v>3999.9884097107101</c:v>
                </c:pt>
                <c:pt idx="578">
                  <c:v>3999.98818203271</c:v>
                </c:pt>
                <c:pt idx="579">
                  <c:v>3999.98797751447</c:v>
                </c:pt>
                <c:pt idx="580">
                  <c:v>3999.9877989485599</c:v>
                </c:pt>
                <c:pt idx="581">
                  <c:v>3999.9876488041</c:v>
                </c:pt>
                <c:pt idx="582">
                  <c:v>3999.9875291428698</c:v>
                </c:pt>
                <c:pt idx="583">
                  <c:v>3999.9874415783001</c:v>
                </c:pt>
                <c:pt idx="584">
                  <c:v>3999.98738738261</c:v>
                </c:pt>
                <c:pt idx="585">
                  <c:v>3999.98736733645</c:v>
                </c:pt>
                <c:pt idx="586">
                  <c:v>3999.9873817389098</c:v>
                </c:pt>
                <c:pt idx="587">
                  <c:v>3999.9874305569301</c:v>
                </c:pt>
                <c:pt idx="588">
                  <c:v>3999.9875132222901</c:v>
                </c:pt>
                <c:pt idx="589">
                  <c:v>3999.9876288209498</c:v>
                </c:pt>
                <c:pt idx="590">
                  <c:v>3999.9877759493002</c:v>
                </c:pt>
                <c:pt idx="591">
                  <c:v>3999.9879529418199</c:v>
                </c:pt>
                <c:pt idx="592">
                  <c:v>3999.98815764644</c:v>
                </c:pt>
                <c:pt idx="593">
                  <c:v>3999.9883876925901</c:v>
                </c:pt>
                <c:pt idx="594">
                  <c:v>3999.9886403861701</c:v>
                </c:pt>
                <c:pt idx="595">
                  <c:v>3999.9889127373699</c:v>
                </c:pt>
                <c:pt idx="596">
                  <c:v>3999.9892016200201</c:v>
                </c:pt>
                <c:pt idx="597">
                  <c:v>3999.98950369465</c:v>
                </c:pt>
                <c:pt idx="598">
                  <c:v>3999.9898155481301</c:v>
                </c:pt>
                <c:pt idx="599">
                  <c:v>3999.9901336294201</c:v>
                </c:pt>
                <c:pt idx="600">
                  <c:v>3999.9904543806902</c:v>
                </c:pt>
                <c:pt idx="601">
                  <c:v>3999.9907743161498</c:v>
                </c:pt>
                <c:pt idx="602">
                  <c:v>3999.9910899136598</c:v>
                </c:pt>
                <c:pt idx="603">
                  <c:v>4000.0129645814</c:v>
                </c:pt>
                <c:pt idx="604">
                  <c:v>3998.9927567976501</c:v>
                </c:pt>
                <c:pt idx="605">
                  <c:v>3998.9863372626801</c:v>
                </c:pt>
                <c:pt idx="606">
                  <c:v>3998.9761562144499</c:v>
                </c:pt>
                <c:pt idx="607">
                  <c:v>3998.9752978229799</c:v>
                </c:pt>
                <c:pt idx="608">
                  <c:v>3998.9744962335799</c:v>
                </c:pt>
                <c:pt idx="609">
                  <c:v>3998.9737560158101</c:v>
                </c:pt>
                <c:pt idx="610">
                  <c:v>3998.9730411106302</c:v>
                </c:pt>
                <c:pt idx="611">
                  <c:v>3998.9723522950098</c:v>
                </c:pt>
                <c:pt idx="612">
                  <c:v>3998.97169704319</c:v>
                </c:pt>
                <c:pt idx="613">
                  <c:v>3998.97108287419</c:v>
                </c:pt>
                <c:pt idx="614">
                  <c:v>3998.9705166077601</c:v>
                </c:pt>
                <c:pt idx="615">
                  <c:v>3998.9700043715602</c:v>
                </c:pt>
                <c:pt idx="616">
                  <c:v>3998.9695515139802</c:v>
                </c:pt>
                <c:pt idx="617">
                  <c:v>3998.9691626913</c:v>
                </c:pt>
                <c:pt idx="618">
                  <c:v>3998.9688418897999</c:v>
                </c:pt>
                <c:pt idx="619">
                  <c:v>3998.9685924651799</c:v>
                </c:pt>
                <c:pt idx="620">
                  <c:v>3998.96841726405</c:v>
                </c:pt>
                <c:pt idx="621">
                  <c:v>3998.9683186861598</c:v>
                </c:pt>
                <c:pt idx="622">
                  <c:v>3998.96829868759</c:v>
                </c:pt>
                <c:pt idx="623">
                  <c:v>3998.9683589596798</c:v>
                </c:pt>
                <c:pt idx="624">
                  <c:v>3998.9685008393699</c:v>
                </c:pt>
                <c:pt idx="625">
                  <c:v>3998.9687255239201</c:v>
                </c:pt>
                <c:pt idx="626">
                  <c:v>3998.9690339693402</c:v>
                </c:pt>
                <c:pt idx="627">
                  <c:v>3998.9694269618699</c:v>
                </c:pt>
                <c:pt idx="628">
                  <c:v>3998.9699051687398</c:v>
                </c:pt>
                <c:pt idx="629">
                  <c:v>3998.9704691271399</c:v>
                </c:pt>
                <c:pt idx="630">
                  <c:v>3998.9711192218001</c:v>
                </c:pt>
                <c:pt idx="631">
                  <c:v>3998.9718556982102</c:v>
                </c:pt>
                <c:pt idx="632">
                  <c:v>3998.97267869595</c:v>
                </c:pt>
                <c:pt idx="633">
                  <c:v>3998.9735882153</c:v>
                </c:pt>
                <c:pt idx="634">
                  <c:v>3998.9745840432201</c:v>
                </c:pt>
                <c:pt idx="635">
                  <c:v>3998.9756658578399</c:v>
                </c:pt>
                <c:pt idx="636">
                  <c:v>3998.9768330731399</c:v>
                </c:pt>
                <c:pt idx="637">
                  <c:v>3998.9780850153102</c:v>
                </c:pt>
                <c:pt idx="638">
                  <c:v>3998.8431829374699</c:v>
                </c:pt>
                <c:pt idx="639">
                  <c:v>3999.12023751265</c:v>
                </c:pt>
                <c:pt idx="640">
                  <c:v>3999.0608825649301</c:v>
                </c:pt>
                <c:pt idx="641">
                  <c:v>3999.4307814837198</c:v>
                </c:pt>
                <c:pt idx="642">
                  <c:v>3999.4301816946299</c:v>
                </c:pt>
                <c:pt idx="643">
                  <c:v>3999.43407796366</c:v>
                </c:pt>
                <c:pt idx="644">
                  <c:v>3999.4347440923402</c:v>
                </c:pt>
                <c:pt idx="645">
                  <c:v>3999.43545904968</c:v>
                </c:pt>
                <c:pt idx="646">
                  <c:v>3999.43619915811</c:v>
                </c:pt>
                <c:pt idx="647">
                  <c:v>3999.4369913954802</c:v>
                </c:pt>
                <c:pt idx="648">
                  <c:v>3999.4378357405899</c:v>
                </c:pt>
                <c:pt idx="649">
                  <c:v>3999.4387298422998</c:v>
                </c:pt>
                <c:pt idx="650">
                  <c:v>3999.4396707593501</c:v>
                </c:pt>
                <c:pt idx="651">
                  <c:v>3999.4406552742498</c:v>
                </c:pt>
                <c:pt idx="652">
                  <c:v>3999.4416800879599</c:v>
                </c:pt>
                <c:pt idx="653">
                  <c:v>3999.4427416929602</c:v>
                </c:pt>
                <c:pt idx="654">
                  <c:v>3999.4438366395998</c:v>
                </c:pt>
                <c:pt idx="655">
                  <c:v>3999.4449613287802</c:v>
                </c:pt>
                <c:pt idx="656">
                  <c:v>3999.44611235089</c:v>
                </c:pt>
                <c:pt idx="657">
                  <c:v>3999.4472861805998</c:v>
                </c:pt>
                <c:pt idx="658">
                  <c:v>3999.4484795355002</c:v>
                </c:pt>
                <c:pt idx="659">
                  <c:v>3999.4496891509698</c:v>
                </c:pt>
                <c:pt idx="660">
                  <c:v>3999.4509119672498</c:v>
                </c:pt>
                <c:pt idx="661">
                  <c:v>3999.4521451394498</c:v>
                </c:pt>
                <c:pt idx="662">
                  <c:v>3999.3391224928901</c:v>
                </c:pt>
                <c:pt idx="663">
                  <c:v>3999.5740896554798</c:v>
                </c:pt>
                <c:pt idx="664">
                  <c:v>3999.57907663372</c:v>
                </c:pt>
                <c:pt idx="665">
                  <c:v>3999.5819573538201</c:v>
                </c:pt>
                <c:pt idx="666">
                  <c:v>3999.4196387894799</c:v>
                </c:pt>
                <c:pt idx="667">
                  <c:v>3999.84542321871</c:v>
                </c:pt>
                <c:pt idx="668">
                  <c:v>3999.8642952375999</c:v>
                </c:pt>
                <c:pt idx="669">
                  <c:v>3999.8685785645998</c:v>
                </c:pt>
                <c:pt idx="670">
                  <c:v>3999.8688797868499</c:v>
                </c:pt>
                <c:pt idx="671">
                  <c:v>3999.8689377764999</c:v>
                </c:pt>
                <c:pt idx="672">
                  <c:v>3999.8689440008102</c:v>
                </c:pt>
                <c:pt idx="673">
                  <c:v>3999.86893074809</c:v>
                </c:pt>
                <c:pt idx="674">
                  <c:v>3999.86890232416</c:v>
                </c:pt>
                <c:pt idx="675">
                  <c:v>3999.86886048016</c:v>
                </c:pt>
                <c:pt idx="676">
                  <c:v>3999.8688067801199</c:v>
                </c:pt>
                <c:pt idx="677">
                  <c:v>3999.8687428091098</c:v>
                </c:pt>
                <c:pt idx="678">
                  <c:v>3999.8686703124199</c:v>
                </c:pt>
                <c:pt idx="679">
                  <c:v>3999.8685910203899</c:v>
                </c:pt>
                <c:pt idx="680">
                  <c:v>3999.8685067946099</c:v>
                </c:pt>
                <c:pt idx="681">
                  <c:v>3999.8684194996999</c:v>
                </c:pt>
                <c:pt idx="682">
                  <c:v>3999.86833099775</c:v>
                </c:pt>
                <c:pt idx="683">
                  <c:v>3999.8682431889301</c:v>
                </c:pt>
                <c:pt idx="684">
                  <c:v>3999.8681579583399</c:v>
                </c:pt>
                <c:pt idx="685">
                  <c:v>3999.8680770805399</c:v>
                </c:pt>
                <c:pt idx="686">
                  <c:v>3999.8680023038401</c:v>
                </c:pt>
                <c:pt idx="687">
                  <c:v>3999.8679353074799</c:v>
                </c:pt>
                <c:pt idx="688">
                  <c:v>3999.8678775885401</c:v>
                </c:pt>
                <c:pt idx="689">
                  <c:v>3999.8678306397401</c:v>
                </c:pt>
                <c:pt idx="690">
                  <c:v>3999.8677956705901</c:v>
                </c:pt>
                <c:pt idx="691">
                  <c:v>3999.8677738750298</c:v>
                </c:pt>
                <c:pt idx="692">
                  <c:v>3999.8677661357201</c:v>
                </c:pt>
                <c:pt idx="693">
                  <c:v>3999.86777329087</c:v>
                </c:pt>
                <c:pt idx="694">
                  <c:v>3999.86779592318</c:v>
                </c:pt>
                <c:pt idx="695">
                  <c:v>3999.8678344350101</c:v>
                </c:pt>
                <c:pt idx="696">
                  <c:v>3999.8678890190899</c:v>
                </c:pt>
                <c:pt idx="697">
                  <c:v>3999.8679597424798</c:v>
                </c:pt>
                <c:pt idx="698">
                  <c:v>3999.86804640952</c:v>
                </c:pt>
                <c:pt idx="699">
                  <c:v>3999.8681486939799</c:v>
                </c:pt>
                <c:pt idx="700">
                  <c:v>3999.8682660295899</c:v>
                </c:pt>
                <c:pt idx="701">
                  <c:v>3999.86839777563</c:v>
                </c:pt>
                <c:pt idx="702">
                  <c:v>3999.8685430458099</c:v>
                </c:pt>
                <c:pt idx="703">
                  <c:v>3999.8687008882798</c:v>
                </c:pt>
                <c:pt idx="704">
                  <c:v>3999.8688701169099</c:v>
                </c:pt>
                <c:pt idx="705">
                  <c:v>3999.8690495526598</c:v>
                </c:pt>
                <c:pt idx="706">
                  <c:v>3999.8692378668502</c:v>
                </c:pt>
                <c:pt idx="707">
                  <c:v>3999.86943362184</c:v>
                </c:pt>
                <c:pt idx="708">
                  <c:v>3999.8696354007102</c:v>
                </c:pt>
                <c:pt idx="709">
                  <c:v>3999.8698416368902</c:v>
                </c:pt>
                <c:pt idx="710">
                  <c:v>3999.8700508697998</c:v>
                </c:pt>
                <c:pt idx="711">
                  <c:v>3999.8702615399502</c:v>
                </c:pt>
                <c:pt idx="712">
                  <c:v>3999.87047217075</c:v>
                </c:pt>
                <c:pt idx="713">
                  <c:v>3999.8706812670698</c:v>
                </c:pt>
                <c:pt idx="714">
                  <c:v>3999.8708874392601</c:v>
                </c:pt>
                <c:pt idx="715">
                  <c:v>3999.8710893423399</c:v>
                </c:pt>
                <c:pt idx="716">
                  <c:v>3999.8712856727102</c:v>
                </c:pt>
                <c:pt idx="717">
                  <c:v>3999.8714753613999</c:v>
                </c:pt>
                <c:pt idx="718">
                  <c:v>3999.8716572942299</c:v>
                </c:pt>
                <c:pt idx="719">
                  <c:v>3999.87183057231</c:v>
                </c:pt>
                <c:pt idx="720">
                  <c:v>3999.8719943926999</c:v>
                </c:pt>
                <c:pt idx="721">
                  <c:v>3999.8721481474799</c:v>
                </c:pt>
                <c:pt idx="722">
                  <c:v>3999.87229127008</c:v>
                </c:pt>
                <c:pt idx="723">
                  <c:v>3999.8724234517399</c:v>
                </c:pt>
                <c:pt idx="724">
                  <c:v>3999.8725444462898</c:v>
                </c:pt>
                <c:pt idx="725">
                  <c:v>3999.8726542183399</c:v>
                </c:pt>
                <c:pt idx="726">
                  <c:v>3999.8727528469599</c:v>
                </c:pt>
                <c:pt idx="727">
                  <c:v>3999.87284055293</c:v>
                </c:pt>
                <c:pt idx="728">
                  <c:v>3999.8729176946399</c:v>
                </c:pt>
                <c:pt idx="729">
                  <c:v>3999.8729847865302</c:v>
                </c:pt>
                <c:pt idx="730">
                  <c:v>3999.8730424086698</c:v>
                </c:pt>
                <c:pt idx="731">
                  <c:v>3999.87309132579</c:v>
                </c:pt>
                <c:pt idx="732">
                  <c:v>3999.8731323100101</c:v>
                </c:pt>
                <c:pt idx="733">
                  <c:v>3999.87316629723</c:v>
                </c:pt>
                <c:pt idx="734">
                  <c:v>3999.87319424619</c:v>
                </c:pt>
                <c:pt idx="735">
                  <c:v>3999.8732172172699</c:v>
                </c:pt>
                <c:pt idx="736">
                  <c:v>3999.87323627257</c:v>
                </c:pt>
                <c:pt idx="737">
                  <c:v>3999.8732525083801</c:v>
                </c:pt>
                <c:pt idx="738">
                  <c:v>3999.8732670700902</c:v>
                </c:pt>
                <c:pt idx="739">
                  <c:v>3999.8732811075702</c:v>
                </c:pt>
                <c:pt idx="740">
                  <c:v>3999.8732956657</c:v>
                </c:pt>
                <c:pt idx="741">
                  <c:v>3999.8733118721102</c:v>
                </c:pt>
                <c:pt idx="742">
                  <c:v>3999.8733307816901</c:v>
                </c:pt>
                <c:pt idx="743">
                  <c:v>3999.8733533357299</c:v>
                </c:pt>
                <c:pt idx="744">
                  <c:v>3999.8733804886601</c:v>
                </c:pt>
                <c:pt idx="745">
                  <c:v>3999.8734131024598</c:v>
                </c:pt>
                <c:pt idx="746">
                  <c:v>3999.87345191144</c:v>
                </c:pt>
                <c:pt idx="747">
                  <c:v>3999.8734976026199</c:v>
                </c:pt>
                <c:pt idx="748">
                  <c:v>3999.8735507217102</c:v>
                </c:pt>
                <c:pt idx="749">
                  <c:v>3999.8736117785902</c:v>
                </c:pt>
                <c:pt idx="750">
                  <c:v>3999.8736811069398</c:v>
                </c:pt>
                <c:pt idx="751">
                  <c:v>3999.8737589530501</c:v>
                </c:pt>
                <c:pt idx="752">
                  <c:v>3999.8738454781301</c:v>
                </c:pt>
                <c:pt idx="753">
                  <c:v>3999.8739406539598</c:v>
                </c:pt>
                <c:pt idx="754">
                  <c:v>3999.87404445943</c:v>
                </c:pt>
                <c:pt idx="755">
                  <c:v>3999.8741566480699</c:v>
                </c:pt>
                <c:pt idx="756">
                  <c:v>3999.7981574526998</c:v>
                </c:pt>
                <c:pt idx="757">
                  <c:v>4000.0007217492098</c:v>
                </c:pt>
                <c:pt idx="758">
                  <c:v>4000.0051531613999</c:v>
                </c:pt>
                <c:pt idx="759">
                  <c:v>4000.00638378843</c:v>
                </c:pt>
                <c:pt idx="760">
                  <c:v>4000.0064407476302</c:v>
                </c:pt>
                <c:pt idx="761">
                  <c:v>4000.0064537143598</c:v>
                </c:pt>
                <c:pt idx="762">
                  <c:v>4000.0064632063099</c:v>
                </c:pt>
                <c:pt idx="763">
                  <c:v>4000.0064756899501</c:v>
                </c:pt>
                <c:pt idx="764">
                  <c:v>4000.0064913054798</c:v>
                </c:pt>
                <c:pt idx="765">
                  <c:v>4000.0065094305601</c:v>
                </c:pt>
                <c:pt idx="766">
                  <c:v>4000.0065293162502</c:v>
                </c:pt>
                <c:pt idx="767">
                  <c:v>4000.0065501463901</c:v>
                </c:pt>
                <c:pt idx="768">
                  <c:v>4000.0065711632501</c:v>
                </c:pt>
                <c:pt idx="769">
                  <c:v>4000.0065915770201</c:v>
                </c:pt>
                <c:pt idx="770">
                  <c:v>4000.0066106005702</c:v>
                </c:pt>
                <c:pt idx="771">
                  <c:v>4000.00662748885</c:v>
                </c:pt>
                <c:pt idx="772">
                  <c:v>4000.0066415609099</c:v>
                </c:pt>
                <c:pt idx="773">
                  <c:v>4000.0066521383301</c:v>
                </c:pt>
                <c:pt idx="774">
                  <c:v>4000.0066586446301</c:v>
                </c:pt>
                <c:pt idx="775">
                  <c:v>4000.00666052422</c:v>
                </c:pt>
                <c:pt idx="776">
                  <c:v>4000.0066573480699</c:v>
                </c:pt>
                <c:pt idx="777">
                  <c:v>4000.00664871968</c:v>
                </c:pt>
                <c:pt idx="778">
                  <c:v>4000.0066343112198</c:v>
                </c:pt>
                <c:pt idx="779">
                  <c:v>4000.00661393363</c:v>
                </c:pt>
                <c:pt idx="780">
                  <c:v>4000.0065874132802</c:v>
                </c:pt>
                <c:pt idx="781">
                  <c:v>4000.0065547614199</c:v>
                </c:pt>
                <c:pt idx="782">
                  <c:v>4000.00651592841</c:v>
                </c:pt>
                <c:pt idx="783">
                  <c:v>4000.00647106414</c:v>
                </c:pt>
                <c:pt idx="784">
                  <c:v>4000.00642035894</c:v>
                </c:pt>
                <c:pt idx="785">
                  <c:v>4000.0890789038999</c:v>
                </c:pt>
                <c:pt idx="786">
                  <c:v>3999.8807986351198</c:v>
                </c:pt>
                <c:pt idx="787">
                  <c:v>3999.8761350257901</c:v>
                </c:pt>
                <c:pt idx="788">
                  <c:v>3999.87452091876</c:v>
                </c:pt>
                <c:pt idx="789">
                  <c:v>3999.79327180154</c:v>
                </c:pt>
                <c:pt idx="790">
                  <c:v>4000.0003958695602</c:v>
                </c:pt>
                <c:pt idx="791">
                  <c:v>4000.0049895593202</c:v>
                </c:pt>
                <c:pt idx="792">
                  <c:v>4000.0061689180602</c:v>
                </c:pt>
                <c:pt idx="793">
                  <c:v>4000.0061433924302</c:v>
                </c:pt>
                <c:pt idx="794">
                  <c:v>4000.0060657233098</c:v>
                </c:pt>
                <c:pt idx="795">
                  <c:v>4000.00597929791</c:v>
                </c:pt>
                <c:pt idx="796">
                  <c:v>4000.0058919227299</c:v>
                </c:pt>
                <c:pt idx="797">
                  <c:v>4000.0058051726701</c:v>
                </c:pt>
                <c:pt idx="798">
                  <c:v>4000.00571982269</c:v>
                </c:pt>
                <c:pt idx="799">
                  <c:v>4000.0056365410401</c:v>
                </c:pt>
                <c:pt idx="800">
                  <c:v>4000.00555598142</c:v>
                </c:pt>
                <c:pt idx="801">
                  <c:v>4000.0054786662099</c:v>
                </c:pt>
                <c:pt idx="802">
                  <c:v>4000.0054051194402</c:v>
                </c:pt>
                <c:pt idx="803">
                  <c:v>4000.0053357894899</c:v>
                </c:pt>
                <c:pt idx="804">
                  <c:v>4000.0052710622099</c:v>
                </c:pt>
                <c:pt idx="805">
                  <c:v>4000.0052112725898</c:v>
                </c:pt>
                <c:pt idx="806">
                  <c:v>4000.00515667744</c:v>
                </c:pt>
                <c:pt idx="807">
                  <c:v>4000.0051074518001</c:v>
                </c:pt>
                <c:pt idx="808">
                  <c:v>4000.0050637577601</c:v>
                </c:pt>
                <c:pt idx="809">
                  <c:v>4000.00502562267</c:v>
                </c:pt>
                <c:pt idx="810">
                  <c:v>4000.00499307165</c:v>
                </c:pt>
                <c:pt idx="811">
                  <c:v>4000.0049659871001</c:v>
                </c:pt>
                <c:pt idx="812">
                  <c:v>4000.0049443074399</c:v>
                </c:pt>
                <c:pt idx="813">
                  <c:v>4000.0049277641501</c:v>
                </c:pt>
                <c:pt idx="814">
                  <c:v>4000.0049161802299</c:v>
                </c:pt>
                <c:pt idx="815">
                  <c:v>4000.00490919393</c:v>
                </c:pt>
                <c:pt idx="816">
                  <c:v>4000.0049065314502</c:v>
                </c:pt>
                <c:pt idx="817">
                  <c:v>4000.00490773106</c:v>
                </c:pt>
                <c:pt idx="818">
                  <c:v>4000.0049124340198</c:v>
                </c:pt>
                <c:pt idx="819">
                  <c:v>4000.0049201510001</c:v>
                </c:pt>
                <c:pt idx="820">
                  <c:v>4000.0049304004801</c:v>
                </c:pt>
                <c:pt idx="821">
                  <c:v>4000.0049427048998</c:v>
                </c:pt>
                <c:pt idx="822">
                  <c:v>4000.0049565526201</c:v>
                </c:pt>
                <c:pt idx="823">
                  <c:v>4000.0919643570601</c:v>
                </c:pt>
                <c:pt idx="824">
                  <c:v>3999.8799607764599</c:v>
                </c:pt>
                <c:pt idx="825">
                  <c:v>3999.8751446906199</c:v>
                </c:pt>
                <c:pt idx="826">
                  <c:v>3999.8735712631201</c:v>
                </c:pt>
                <c:pt idx="827">
                  <c:v>3999.7882611892801</c:v>
                </c:pt>
                <c:pt idx="828">
                  <c:v>3999.9991592455199</c:v>
                </c:pt>
                <c:pt idx="829">
                  <c:v>4000.0040646539901</c:v>
                </c:pt>
                <c:pt idx="830">
                  <c:v>4000.00535903628</c:v>
                </c:pt>
                <c:pt idx="831">
                  <c:v>4000.0054258105301</c:v>
                </c:pt>
                <c:pt idx="832">
                  <c:v>4000.0054368528899</c:v>
                </c:pt>
                <c:pt idx="833">
                  <c:v>4000.0054361214702</c:v>
                </c:pt>
                <c:pt idx="834">
                  <c:v>4000.0054305523699</c:v>
                </c:pt>
                <c:pt idx="835">
                  <c:v>4000.00542091847</c:v>
                </c:pt>
                <c:pt idx="836">
                  <c:v>4000.0054073154402</c:v>
                </c:pt>
                <c:pt idx="837">
                  <c:v>4000.00538969441</c:v>
                </c:pt>
                <c:pt idx="838">
                  <c:v>4000.0053681302802</c:v>
                </c:pt>
                <c:pt idx="839">
                  <c:v>4000.0053426836298</c:v>
                </c:pt>
                <c:pt idx="840">
                  <c:v>4000.00531344821</c:v>
                </c:pt>
                <c:pt idx="841">
                  <c:v>4000.0052805806699</c:v>
                </c:pt>
                <c:pt idx="842">
                  <c:v>4000.00524426519</c:v>
                </c:pt>
                <c:pt idx="843">
                  <c:v>4000.0052047157601</c:v>
                </c:pt>
                <c:pt idx="844">
                  <c:v>4000.00516221522</c:v>
                </c:pt>
                <c:pt idx="845">
                  <c:v>4000.0051170020402</c:v>
                </c:pt>
                <c:pt idx="846">
                  <c:v>4000.0050694408201</c:v>
                </c:pt>
                <c:pt idx="847">
                  <c:v>4000.00501981144</c:v>
                </c:pt>
                <c:pt idx="848">
                  <c:v>4000.00496851562</c:v>
                </c:pt>
                <c:pt idx="849">
                  <c:v>4000.0049159107898</c:v>
                </c:pt>
                <c:pt idx="850">
                  <c:v>4000.0048624035799</c:v>
                </c:pt>
                <c:pt idx="851">
                  <c:v>4000.0048083148599</c:v>
                </c:pt>
                <c:pt idx="852">
                  <c:v>4000.0047541006502</c:v>
                </c:pt>
                <c:pt idx="853">
                  <c:v>4000.0047001533298</c:v>
                </c:pt>
                <c:pt idx="854">
                  <c:v>4000.0046467996999</c:v>
                </c:pt>
                <c:pt idx="855">
                  <c:v>4000.0045944589601</c:v>
                </c:pt>
                <c:pt idx="856">
                  <c:v>4000.0045434681801</c:v>
                </c:pt>
                <c:pt idx="857">
                  <c:v>4000.0044941588699</c:v>
                </c:pt>
                <c:pt idx="858">
                  <c:v>4000.0044468451401</c:v>
                </c:pt>
                <c:pt idx="859">
                  <c:v>4000.0044018110402</c:v>
                </c:pt>
                <c:pt idx="860">
                  <c:v>4000.0043592901102</c:v>
                </c:pt>
                <c:pt idx="861">
                  <c:v>4000.0043195656299</c:v>
                </c:pt>
                <c:pt idx="862">
                  <c:v>4000.00428274654</c:v>
                </c:pt>
                <c:pt idx="863">
                  <c:v>4000.0042490272399</c:v>
                </c:pt>
                <c:pt idx="864">
                  <c:v>4000.00421850864</c:v>
                </c:pt>
                <c:pt idx="865">
                  <c:v>4000.00419127749</c:v>
                </c:pt>
                <c:pt idx="866">
                  <c:v>4000.0041673322999</c:v>
                </c:pt>
                <c:pt idx="867">
                  <c:v>4000.00414673144</c:v>
                </c:pt>
                <c:pt idx="868">
                  <c:v>4000.0041294007301</c:v>
                </c:pt>
                <c:pt idx="869">
                  <c:v>4000.00411524745</c:v>
                </c:pt>
                <c:pt idx="870">
                  <c:v>4000.00410418207</c:v>
                </c:pt>
                <c:pt idx="871">
                  <c:v>4000.0947320786399</c:v>
                </c:pt>
                <c:pt idx="872">
                  <c:v>3999.8795247210901</c:v>
                </c:pt>
                <c:pt idx="873">
                  <c:v>3999.8744533898598</c:v>
                </c:pt>
                <c:pt idx="874">
                  <c:v>3999.8728221391498</c:v>
                </c:pt>
                <c:pt idx="875">
                  <c:v>3999.78393520295</c:v>
                </c:pt>
                <c:pt idx="876">
                  <c:v>3999.9979422953502</c:v>
                </c:pt>
                <c:pt idx="877">
                  <c:v>4000.0030630869401</c:v>
                </c:pt>
                <c:pt idx="878">
                  <c:v>4000.0043781950899</c:v>
                </c:pt>
                <c:pt idx="879">
                  <c:v>4000.0044481802402</c:v>
                </c:pt>
                <c:pt idx="880">
                  <c:v>4000.0044642205598</c:v>
                </c:pt>
                <c:pt idx="881">
                  <c:v>4000.0044718518898</c:v>
                </c:pt>
                <c:pt idx="882">
                  <c:v>4000.0044779350301</c:v>
                </c:pt>
                <c:pt idx="883">
                  <c:v>4000.0044831791502</c:v>
                </c:pt>
                <c:pt idx="884">
                  <c:v>4000.004487446</c:v>
                </c:pt>
                <c:pt idx="885">
                  <c:v>4000.00449055428</c:v>
                </c:pt>
                <c:pt idx="886">
                  <c:v>4000.0044923033802</c:v>
                </c:pt>
                <c:pt idx="887">
                  <c:v>4000.0044924785602</c:v>
                </c:pt>
                <c:pt idx="888">
                  <c:v>4000.00449091063</c:v>
                </c:pt>
                <c:pt idx="889">
                  <c:v>4000.0044874184</c:v>
                </c:pt>
                <c:pt idx="890">
                  <c:v>4000.0044818639099</c:v>
                </c:pt>
                <c:pt idx="891">
                  <c:v>4000.0044741051402</c:v>
                </c:pt>
                <c:pt idx="892">
                  <c:v>4000.0044641019099</c:v>
                </c:pt>
                <c:pt idx="893">
                  <c:v>4000.0044516941798</c:v>
                </c:pt>
                <c:pt idx="894">
                  <c:v>4000.0044369130101</c:v>
                </c:pt>
                <c:pt idx="895">
                  <c:v>4000.00441971294</c:v>
                </c:pt>
                <c:pt idx="896">
                  <c:v>4000.0044001023798</c:v>
                </c:pt>
                <c:pt idx="897">
                  <c:v>4000.00437814014</c:v>
                </c:pt>
                <c:pt idx="898">
                  <c:v>4000.0043538876698</c:v>
                </c:pt>
                <c:pt idx="899">
                  <c:v>4000.0043274483</c:v>
                </c:pt>
                <c:pt idx="900">
                  <c:v>4000.0042989352701</c:v>
                </c:pt>
                <c:pt idx="901">
                  <c:v>4000.0042685211201</c:v>
                </c:pt>
                <c:pt idx="902">
                  <c:v>4000.0042363618199</c:v>
                </c:pt>
                <c:pt idx="903">
                  <c:v>4000.0042026486599</c:v>
                </c:pt>
                <c:pt idx="904">
                  <c:v>4000.00416756305</c:v>
                </c:pt>
                <c:pt idx="905">
                  <c:v>4000.00413137134</c:v>
                </c:pt>
                <c:pt idx="906">
                  <c:v>4000.0040942937399</c:v>
                </c:pt>
                <c:pt idx="907">
                  <c:v>4000.0040565619502</c:v>
                </c:pt>
                <c:pt idx="908">
                  <c:v>4000.0040184065801</c:v>
                </c:pt>
                <c:pt idx="909">
                  <c:v>4000.0039801203702</c:v>
                </c:pt>
                <c:pt idx="910">
                  <c:v>4000.00394191443</c:v>
                </c:pt>
                <c:pt idx="911">
                  <c:v>4000.00390407125</c:v>
                </c:pt>
                <c:pt idx="912">
                  <c:v>4000.00386678205</c:v>
                </c:pt>
                <c:pt idx="913">
                  <c:v>4000.0038303270599</c:v>
                </c:pt>
                <c:pt idx="914">
                  <c:v>4000.00379489034</c:v>
                </c:pt>
                <c:pt idx="915">
                  <c:v>4000.0037606883402</c:v>
                </c:pt>
                <c:pt idx="916">
                  <c:v>4000.00372792915</c:v>
                </c:pt>
                <c:pt idx="917">
                  <c:v>4000.0036967269998</c:v>
                </c:pt>
                <c:pt idx="918">
                  <c:v>4000.00366727962</c:v>
                </c:pt>
                <c:pt idx="919">
                  <c:v>4000.0036397098102</c:v>
                </c:pt>
                <c:pt idx="920">
                  <c:v>4000.00361406709</c:v>
                </c:pt>
                <c:pt idx="921">
                  <c:v>4000.0035904906399</c:v>
                </c:pt>
                <c:pt idx="922">
                  <c:v>4000.0035690078198</c:v>
                </c:pt>
                <c:pt idx="923">
                  <c:v>4000.00354963577</c:v>
                </c:pt>
                <c:pt idx="924">
                  <c:v>4000.00353240301</c:v>
                </c:pt>
                <c:pt idx="925">
                  <c:v>4000.00351725459</c:v>
                </c:pt>
                <c:pt idx="926">
                  <c:v>4000.0035041726001</c:v>
                </c:pt>
                <c:pt idx="927">
                  <c:v>4000.0034930583101</c:v>
                </c:pt>
                <c:pt idx="928">
                  <c:v>4000.0034838308702</c:v>
                </c:pt>
                <c:pt idx="929">
                  <c:v>4000.0034763806302</c:v>
                </c:pt>
                <c:pt idx="930">
                  <c:v>4000.0034705683802</c:v>
                </c:pt>
                <c:pt idx="931">
                  <c:v>4000.0034662508501</c:v>
                </c:pt>
                <c:pt idx="932">
                  <c:v>4000.0034632249299</c:v>
                </c:pt>
                <c:pt idx="933">
                  <c:v>4000.0034613685798</c:v>
                </c:pt>
                <c:pt idx="934">
                  <c:v>4000.00346044452</c:v>
                </c:pt>
                <c:pt idx="935">
                  <c:v>4000.0034602689202</c:v>
                </c:pt>
                <c:pt idx="936">
                  <c:v>4000.0034606464101</c:v>
                </c:pt>
                <c:pt idx="937">
                  <c:v>4000.00346135473</c:v>
                </c:pt>
                <c:pt idx="938">
                  <c:v>4000.0034622015</c:v>
                </c:pt>
                <c:pt idx="939">
                  <c:v>4000.0034629623801</c:v>
                </c:pt>
                <c:pt idx="940">
                  <c:v>4000.0972994930798</c:v>
                </c:pt>
                <c:pt idx="941">
                  <c:v>3999.8793485553201</c:v>
                </c:pt>
                <c:pt idx="942">
                  <c:v>3999.8740309558898</c:v>
                </c:pt>
                <c:pt idx="943">
                  <c:v>3999.8723570638099</c:v>
                </c:pt>
                <c:pt idx="944">
                  <c:v>3999.7802978516402</c:v>
                </c:pt>
                <c:pt idx="945">
                  <c:v>3999.9970310156</c:v>
                </c:pt>
                <c:pt idx="946">
                  <c:v>4000.0023723404302</c:v>
                </c:pt>
                <c:pt idx="947">
                  <c:v>4000.0036987212202</c:v>
                </c:pt>
                <c:pt idx="948">
                  <c:v>4000.0037562628399</c:v>
                </c:pt>
                <c:pt idx="949">
                  <c:v>4000.0037558818599</c:v>
                </c:pt>
                <c:pt idx="950">
                  <c:v>4000.0037451620701</c:v>
                </c:pt>
                <c:pt idx="951">
                  <c:v>4000.0037312670702</c:v>
                </c:pt>
                <c:pt idx="952">
                  <c:v>4000.0037152284799</c:v>
                </c:pt>
                <c:pt idx="953">
                  <c:v>4000.0036972463499</c:v>
                </c:pt>
                <c:pt idx="954">
                  <c:v>4000.0036774434798</c:v>
                </c:pt>
                <c:pt idx="955">
                  <c:v>4000.0036559249802</c:v>
                </c:pt>
                <c:pt idx="956">
                  <c:v>4000.0036328067899</c:v>
                </c:pt>
                <c:pt idx="957">
                  <c:v>4000.0036082034699</c:v>
                </c:pt>
                <c:pt idx="958">
                  <c:v>4000.0035822692798</c:v>
                </c:pt>
                <c:pt idx="959">
                  <c:v>4000.0035551409701</c:v>
                </c:pt>
                <c:pt idx="960">
                  <c:v>4000.0035269886498</c:v>
                </c:pt>
                <c:pt idx="961">
                  <c:v>4000.0034979484499</c:v>
                </c:pt>
                <c:pt idx="962">
                  <c:v>4000.0034681843099</c:v>
                </c:pt>
                <c:pt idx="963">
                  <c:v>4000.0034379021599</c:v>
                </c:pt>
                <c:pt idx="964">
                  <c:v>4000.0034072233402</c:v>
                </c:pt>
                <c:pt idx="965">
                  <c:v>4000.00337635904</c:v>
                </c:pt>
                <c:pt idx="966">
                  <c:v>4000.0033454671402</c:v>
                </c:pt>
                <c:pt idx="967">
                  <c:v>4000.0033147255099</c:v>
                </c:pt>
                <c:pt idx="968">
                  <c:v>4000.0032843048498</c:v>
                </c:pt>
                <c:pt idx="969">
                  <c:v>4000.0032543412799</c:v>
                </c:pt>
                <c:pt idx="970">
                  <c:v>4000.00322500741</c:v>
                </c:pt>
                <c:pt idx="971">
                  <c:v>4000.0031964555201</c:v>
                </c:pt>
                <c:pt idx="972">
                  <c:v>4000.0031687912801</c:v>
                </c:pt>
                <c:pt idx="973">
                  <c:v>4000.0031421567901</c:v>
                </c:pt>
                <c:pt idx="974">
                  <c:v>4000.00311664419</c:v>
                </c:pt>
                <c:pt idx="975">
                  <c:v>4000.00309233396</c:v>
                </c:pt>
                <c:pt idx="976">
                  <c:v>4000.00306933305</c:v>
                </c:pt>
                <c:pt idx="977">
                  <c:v>4000.00304767324</c:v>
                </c:pt>
                <c:pt idx="978">
                  <c:v>4000.0030273900002</c:v>
                </c:pt>
                <c:pt idx="979">
                  <c:v>4000.00300854946</c:v>
                </c:pt>
                <c:pt idx="980">
                  <c:v>4000.0029911127499</c:v>
                </c:pt>
                <c:pt idx="981">
                  <c:v>4000.0029751008701</c:v>
                </c:pt>
                <c:pt idx="982">
                  <c:v>4000.0029604491801</c:v>
                </c:pt>
                <c:pt idx="983">
                  <c:v>4000.0029471713201</c:v>
                </c:pt>
                <c:pt idx="984">
                  <c:v>4000.00293515353</c:v>
                </c:pt>
                <c:pt idx="985">
                  <c:v>4000.0029243707199</c:v>
                </c:pt>
                <c:pt idx="986">
                  <c:v>4000.0029146955599</c:v>
                </c:pt>
                <c:pt idx="987">
                  <c:v>4000.0029060451602</c:v>
                </c:pt>
                <c:pt idx="988">
                  <c:v>4000.0028983185598</c:v>
                </c:pt>
                <c:pt idx="989">
                  <c:v>4000.0028914032</c:v>
                </c:pt>
                <c:pt idx="990">
                  <c:v>4000.0028851417301</c:v>
                </c:pt>
                <c:pt idx="991">
                  <c:v>4000.0028794550499</c:v>
                </c:pt>
                <c:pt idx="992">
                  <c:v>4000.0028741362298</c:v>
                </c:pt>
                <c:pt idx="993">
                  <c:v>4000.00286910971</c:v>
                </c:pt>
                <c:pt idx="994">
                  <c:v>4000.0028642184702</c:v>
                </c:pt>
                <c:pt idx="995">
                  <c:v>4000.00285928636</c:v>
                </c:pt>
                <c:pt idx="996">
                  <c:v>4000.0028542339001</c:v>
                </c:pt>
                <c:pt idx="997">
                  <c:v>4000.00284890392</c:v>
                </c:pt>
                <c:pt idx="998">
                  <c:v>4000.0028431661699</c:v>
                </c:pt>
                <c:pt idx="999">
                  <c:v>4000.0028369100901</c:v>
                </c:pt>
                <c:pt idx="1000">
                  <c:v>4000.0028300159702</c:v>
                </c:pt>
                <c:pt idx="1001">
                  <c:v>4000.0028224018401</c:v>
                </c:pt>
                <c:pt idx="1002">
                  <c:v>4000.0028139797</c:v>
                </c:pt>
                <c:pt idx="1003">
                  <c:v>4000.0028046449302</c:v>
                </c:pt>
                <c:pt idx="1004">
                  <c:v>4000.00279437161</c:v>
                </c:pt>
                <c:pt idx="1005">
                  <c:v>4000.00278307489</c:v>
                </c:pt>
                <c:pt idx="1006">
                  <c:v>4000.0027707633699</c:v>
                </c:pt>
                <c:pt idx="1007">
                  <c:v>4000.0027573564398</c:v>
                </c:pt>
                <c:pt idx="1008">
                  <c:v>4000.0027428914</c:v>
                </c:pt>
                <c:pt idx="1009">
                  <c:v>4000.0027273868</c:v>
                </c:pt>
                <c:pt idx="1010">
                  <c:v>4000.0027107999999</c:v>
                </c:pt>
                <c:pt idx="1011">
                  <c:v>4000.0026932004898</c:v>
                </c:pt>
                <c:pt idx="1012">
                  <c:v>4000.0026746675499</c:v>
                </c:pt>
                <c:pt idx="1013">
                  <c:v>4000.0026552051199</c:v>
                </c:pt>
                <c:pt idx="1014">
                  <c:v>4000.0026349134901</c:v>
                </c:pt>
                <c:pt idx="1015">
                  <c:v>4000.0026138573799</c:v>
                </c:pt>
                <c:pt idx="1016">
                  <c:v>4000.0025921392398</c:v>
                </c:pt>
                <c:pt idx="1017">
                  <c:v>4000.0025698628001</c:v>
                </c:pt>
                <c:pt idx="1018">
                  <c:v>4000.0025470843202</c:v>
                </c:pt>
                <c:pt idx="1019">
                  <c:v>4000.0025239643501</c:v>
                </c:pt>
                <c:pt idx="1020">
                  <c:v>4000.0025005757502</c:v>
                </c:pt>
                <c:pt idx="1021">
                  <c:v>4000.0024770612699</c:v>
                </c:pt>
                <c:pt idx="1022">
                  <c:v>4000.00245353019</c:v>
                </c:pt>
                <c:pt idx="1023">
                  <c:v>4000.0024300677701</c:v>
                </c:pt>
                <c:pt idx="1024">
                  <c:v>4000.0024068107</c:v>
                </c:pt>
                <c:pt idx="1025">
                  <c:v>4000.0023838684401</c:v>
                </c:pt>
                <c:pt idx="1026">
                  <c:v>4000.0023613140702</c:v>
                </c:pt>
                <c:pt idx="1027">
                  <c:v>4000.0023392881999</c:v>
                </c:pt>
                <c:pt idx="1028">
                  <c:v>4000.0023178415299</c:v>
                </c:pt>
                <c:pt idx="1029">
                  <c:v>4000.00229708488</c:v>
                </c:pt>
                <c:pt idx="1030">
                  <c:v>4000.0022770708101</c:v>
                </c:pt>
                <c:pt idx="1031">
                  <c:v>4000.0022578571102</c:v>
                </c:pt>
                <c:pt idx="1032">
                  <c:v>4000.0022395072101</c:v>
                </c:pt>
                <c:pt idx="1033">
                  <c:v>4000.0022220855799</c:v>
                </c:pt>
                <c:pt idx="1034">
                  <c:v>4000.0022055474801</c:v>
                </c:pt>
                <c:pt idx="1035">
                  <c:v>4000.0021900193501</c:v>
                </c:pt>
                <c:pt idx="1036">
                  <c:v>4000.0021753874398</c:v>
                </c:pt>
                <c:pt idx="1037">
                  <c:v>4000.00216174859</c:v>
                </c:pt>
                <c:pt idx="1038">
                  <c:v>4000.0021490254098</c:v>
                </c:pt>
                <c:pt idx="1039">
                  <c:v>4000.0021372020001</c:v>
                </c:pt>
                <c:pt idx="1040">
                  <c:v>4000.00212627888</c:v>
                </c:pt>
                <c:pt idx="1041">
                  <c:v>4000.0021161150898</c:v>
                </c:pt>
                <c:pt idx="1042">
                  <c:v>4000.00210677419</c:v>
                </c:pt>
                <c:pt idx="1043">
                  <c:v>4000.0020981094299</c:v>
                </c:pt>
                <c:pt idx="1044">
                  <c:v>4000.0020900596001</c:v>
                </c:pt>
                <c:pt idx="1045">
                  <c:v>4000.0020825655802</c:v>
                </c:pt>
                <c:pt idx="1046">
                  <c:v>4000.0020755340402</c:v>
                </c:pt>
                <c:pt idx="1047">
                  <c:v>4000.00206888511</c:v>
                </c:pt>
                <c:pt idx="1048">
                  <c:v>4000.0020624948902</c:v>
                </c:pt>
                <c:pt idx="1049">
                  <c:v>4000.00205632094</c:v>
                </c:pt>
                <c:pt idx="1050">
                  <c:v>4000.0020502372499</c:v>
                </c:pt>
                <c:pt idx="1051">
                  <c:v>4000.0020441568299</c:v>
                </c:pt>
                <c:pt idx="1052">
                  <c:v>4000.0020379870998</c:v>
                </c:pt>
                <c:pt idx="1053">
                  <c:v>4000.0020316588698</c:v>
                </c:pt>
                <c:pt idx="1054">
                  <c:v>4000.0020250708899</c:v>
                </c:pt>
                <c:pt idx="1055">
                  <c:v>4000.0983386788298</c:v>
                </c:pt>
                <c:pt idx="1056">
                  <c:v>3999.8782957715998</c:v>
                </c:pt>
                <c:pt idx="1057">
                  <c:v>3999.8727359131599</c:v>
                </c:pt>
                <c:pt idx="1058">
                  <c:v>3999.8710179734999</c:v>
                </c:pt>
                <c:pt idx="1059">
                  <c:v>3999.7764588519399</c:v>
                </c:pt>
                <c:pt idx="1060">
                  <c:v>3999.9952945462901</c:v>
                </c:pt>
                <c:pt idx="1061">
                  <c:v>4000.0008475930699</c:v>
                </c:pt>
                <c:pt idx="1062">
                  <c:v>4000.0021917865502</c:v>
                </c:pt>
                <c:pt idx="1063">
                  <c:v>4000.00224784176</c:v>
                </c:pt>
                <c:pt idx="1064">
                  <c:v>4000.0022449453099</c:v>
                </c:pt>
                <c:pt idx="1065">
                  <c:v>4000.0022324577399</c:v>
                </c:pt>
                <c:pt idx="1066">
                  <c:v>4000.0022177513902</c:v>
                </c:pt>
                <c:pt idx="1067">
                  <c:v>4000.0022018766999</c:v>
                </c:pt>
                <c:pt idx="1068">
                  <c:v>4000.0021850488101</c:v>
                </c:pt>
                <c:pt idx="1069">
                  <c:v>4000.0021673978299</c:v>
                </c:pt>
                <c:pt idx="1070">
                  <c:v>4000.0021490252202</c:v>
                </c:pt>
                <c:pt idx="1071">
                  <c:v>4000.0021300370299</c:v>
                </c:pt>
                <c:pt idx="1072">
                  <c:v>4000.0021105353098</c:v>
                </c:pt>
                <c:pt idx="1073">
                  <c:v>4000.00209060523</c:v>
                </c:pt>
                <c:pt idx="1074">
                  <c:v>4000.0020703321502</c:v>
                </c:pt>
                <c:pt idx="1075">
                  <c:v>4000.0020498253198</c:v>
                </c:pt>
                <c:pt idx="1076">
                  <c:v>4000.0020291710198</c:v>
                </c:pt>
                <c:pt idx="1077">
                  <c:v>4000.0020084345301</c:v>
                </c:pt>
                <c:pt idx="1078">
                  <c:v>4000.0019877428299</c:v>
                </c:pt>
                <c:pt idx="1079">
                  <c:v>4000.0019671128498</c:v>
                </c:pt>
                <c:pt idx="1080">
                  <c:v>4000.0019466751801</c:v>
                </c:pt>
                <c:pt idx="1081">
                  <c:v>4000.0019264868101</c:v>
                </c:pt>
                <c:pt idx="1082">
                  <c:v>4000.0019065972401</c:v>
                </c:pt>
                <c:pt idx="1083">
                  <c:v>4000.0018870973799</c:v>
                </c:pt>
                <c:pt idx="1084">
                  <c:v>4000.00186801359</c:v>
                </c:pt>
                <c:pt idx="1085">
                  <c:v>4000.00184943465</c:v>
                </c:pt>
                <c:pt idx="1086">
                  <c:v>4000.0018313713599</c:v>
                </c:pt>
                <c:pt idx="1087">
                  <c:v>4000.0018139109502</c:v>
                </c:pt>
                <c:pt idx="1088">
                  <c:v>4000.0017969874798</c:v>
                </c:pt>
                <c:pt idx="1089">
                  <c:v>4000.0017807229701</c:v>
                </c:pt>
                <c:pt idx="1090">
                  <c:v>4000.0017650895602</c:v>
                </c:pt>
                <c:pt idx="1091">
                  <c:v>4000.0017500979998</c:v>
                </c:pt>
                <c:pt idx="1092">
                  <c:v>4000.0017357433098</c:v>
                </c:pt>
                <c:pt idx="1093">
                  <c:v>4000.0017220309801</c:v>
                </c:pt>
                <c:pt idx="1094">
                  <c:v>4000.0017089449998</c:v>
                </c:pt>
                <c:pt idx="1095">
                  <c:v>4000.0016964493798</c:v>
                </c:pt>
                <c:pt idx="1096">
                  <c:v>4000.0016845545601</c:v>
                </c:pt>
                <c:pt idx="1097">
                  <c:v>4000.0016731590299</c:v>
                </c:pt>
                <c:pt idx="1098">
                  <c:v>4000.0016622975099</c:v>
                </c:pt>
                <c:pt idx="1099">
                  <c:v>4000.0016518857101</c:v>
                </c:pt>
                <c:pt idx="1100">
                  <c:v>4000.0016418759301</c:v>
                </c:pt>
                <c:pt idx="1101">
                  <c:v>4000.0016322418501</c:v>
                </c:pt>
                <c:pt idx="1102">
                  <c:v>4000.0016229017601</c:v>
                </c:pt>
                <c:pt idx="1103">
                  <c:v>4000.0016138129999</c:v>
                </c:pt>
                <c:pt idx="1104">
                  <c:v>4000.0016049095698</c:v>
                </c:pt>
                <c:pt idx="1105">
                  <c:v>4000.0015961317399</c:v>
                </c:pt>
                <c:pt idx="1106">
                  <c:v>4000.0015874444698</c:v>
                </c:pt>
                <c:pt idx="1107">
                  <c:v>4000.0015787727398</c:v>
                </c:pt>
                <c:pt idx="1108">
                  <c:v>4000.0015700435802</c:v>
                </c:pt>
                <c:pt idx="1109">
                  <c:v>4000.0015612237398</c:v>
                </c:pt>
                <c:pt idx="1110">
                  <c:v>4000.0015522631602</c:v>
                </c:pt>
                <c:pt idx="1111">
                  <c:v>4000.0015431056199</c:v>
                </c:pt>
                <c:pt idx="1112">
                  <c:v>4000.0015337178102</c:v>
                </c:pt>
                <c:pt idx="1113">
                  <c:v>4000.0015240390899</c:v>
                </c:pt>
                <c:pt idx="1114">
                  <c:v>4000.0015140559199</c:v>
                </c:pt>
                <c:pt idx="1115">
                  <c:v>4000.0015037425701</c:v>
                </c:pt>
                <c:pt idx="1116">
                  <c:v>4000.0014930668299</c:v>
                </c:pt>
                <c:pt idx="1117">
                  <c:v>4000.0014819857502</c:v>
                </c:pt>
                <c:pt idx="1118">
                  <c:v>4000.0014705343201</c:v>
                </c:pt>
                <c:pt idx="1119">
                  <c:v>4000.0014586676102</c:v>
                </c:pt>
                <c:pt idx="1120">
                  <c:v>4000.0014464246301</c:v>
                </c:pt>
                <c:pt idx="1121">
                  <c:v>4000.0014337544299</c:v>
                </c:pt>
                <c:pt idx="1122">
                  <c:v>4000.0014207246199</c:v>
                </c:pt>
                <c:pt idx="1123">
                  <c:v>4000.0014073318198</c:v>
                </c:pt>
                <c:pt idx="1124">
                  <c:v>4000.00139356915</c:v>
                </c:pt>
                <c:pt idx="1125">
                  <c:v>4000.0013795210202</c:v>
                </c:pt>
                <c:pt idx="1126">
                  <c:v>4000.0013651636</c:v>
                </c:pt>
                <c:pt idx="1127">
                  <c:v>4000.0013505504799</c:v>
                </c:pt>
                <c:pt idx="1128">
                  <c:v>4000.0013357414</c:v>
                </c:pt>
                <c:pt idx="1129">
                  <c:v>4000.0013207350698</c:v>
                </c:pt>
                <c:pt idx="1130">
                  <c:v>4000.0013056308298</c:v>
                </c:pt>
                <c:pt idx="1131">
                  <c:v>4000.0012903955298</c:v>
                </c:pt>
                <c:pt idx="1132">
                  <c:v>4000.0012751484301</c:v>
                </c:pt>
                <c:pt idx="1133">
                  <c:v>4000.0012599258398</c:v>
                </c:pt>
                <c:pt idx="1134">
                  <c:v>4000.0012447147601</c:v>
                </c:pt>
                <c:pt idx="1135">
                  <c:v>4000.0012296303898</c:v>
                </c:pt>
                <c:pt idx="1136">
                  <c:v>4000.0012146628901</c:v>
                </c:pt>
                <c:pt idx="1137">
                  <c:v>4000.0011999294702</c:v>
                </c:pt>
                <c:pt idx="1138">
                  <c:v>4000.0011853573201</c:v>
                </c:pt>
                <c:pt idx="1139">
                  <c:v>4000.00117110567</c:v>
                </c:pt>
                <c:pt idx="1140">
                  <c:v>4000.00115712658</c:v>
                </c:pt>
                <c:pt idx="1141">
                  <c:v>4000.0011434857302</c:v>
                </c:pt>
                <c:pt idx="1142">
                  <c:v>4000.001130181</c:v>
                </c:pt>
                <c:pt idx="1143">
                  <c:v>4000.0011172862</c:v>
                </c:pt>
                <c:pt idx="1144">
                  <c:v>4000.0011047763001</c:v>
                </c:pt>
                <c:pt idx="1145">
                  <c:v>4000.0010926774798</c:v>
                </c:pt>
                <c:pt idx="1146">
                  <c:v>4000.0010809948099</c:v>
                </c:pt>
                <c:pt idx="1147">
                  <c:v>4000.00106975994</c:v>
                </c:pt>
                <c:pt idx="1148">
                  <c:v>4000.00105892582</c:v>
                </c:pt>
                <c:pt idx="1149">
                  <c:v>4000.0010485190601</c:v>
                </c:pt>
                <c:pt idx="1150">
                  <c:v>4000.0010385475298</c:v>
                </c:pt>
                <c:pt idx="1151">
                  <c:v>4000.00102895291</c:v>
                </c:pt>
                <c:pt idx="1152">
                  <c:v>4000.00101974582</c:v>
                </c:pt>
                <c:pt idx="1153">
                  <c:v>4000.0010108858701</c:v>
                </c:pt>
                <c:pt idx="1154">
                  <c:v>4000.0010023948598</c:v>
                </c:pt>
                <c:pt idx="1155">
                  <c:v>4000.0009941742301</c:v>
                </c:pt>
                <c:pt idx="1156">
                  <c:v>4000.0009862503098</c:v>
                </c:pt>
                <c:pt idx="1157">
                  <c:v>4000.00097858134</c:v>
                </c:pt>
                <c:pt idx="1158">
                  <c:v>4000.00097109937</c:v>
                </c:pt>
                <c:pt idx="1159">
                  <c:v>4000.0009638153401</c:v>
                </c:pt>
                <c:pt idx="1160">
                  <c:v>4000.00095665658</c:v>
                </c:pt>
                <c:pt idx="1161">
                  <c:v>4000.00094959542</c:v>
                </c:pt>
                <c:pt idx="1162">
                  <c:v>4000.0009425913599</c:v>
                </c:pt>
                <c:pt idx="1163">
                  <c:v>4000.0009356335499</c:v>
                </c:pt>
                <c:pt idx="1164">
                  <c:v>4000.0009286681502</c:v>
                </c:pt>
                <c:pt idx="1165">
                  <c:v>4000.0009216337999</c:v>
                </c:pt>
                <c:pt idx="1166">
                  <c:v>4000.00091454114</c:v>
                </c:pt>
                <c:pt idx="1167">
                  <c:v>4000.0009073450201</c:v>
                </c:pt>
                <c:pt idx="1168">
                  <c:v>4000.0008999986198</c:v>
                </c:pt>
                <c:pt idx="1169">
                  <c:v>4000.0008925222</c:v>
                </c:pt>
                <c:pt idx="1170">
                  <c:v>4000.0008848366901</c:v>
                </c:pt>
                <c:pt idx="1171">
                  <c:v>4000.0008769720198</c:v>
                </c:pt>
                <c:pt idx="1172">
                  <c:v>4000.0008688870698</c:v>
                </c:pt>
                <c:pt idx="1173">
                  <c:v>4000.0008605778899</c:v>
                </c:pt>
                <c:pt idx="1174">
                  <c:v>4000.0008520182701</c:v>
                </c:pt>
                <c:pt idx="1175">
                  <c:v>4000.0008432361101</c:v>
                </c:pt>
                <c:pt idx="1176">
                  <c:v>4000.0008342266801</c:v>
                </c:pt>
                <c:pt idx="1177">
                  <c:v>4000.00082495672</c:v>
                </c:pt>
                <c:pt idx="1178">
                  <c:v>4000.00081549587</c:v>
                </c:pt>
                <c:pt idx="1179">
                  <c:v>4000.0008057790501</c:v>
                </c:pt>
                <c:pt idx="1180">
                  <c:v>4000.0007958750298</c:v>
                </c:pt>
                <c:pt idx="1181">
                  <c:v>4000.0007857874398</c:v>
                </c:pt>
                <c:pt idx="1182">
                  <c:v>4000.0007755299398</c:v>
                </c:pt>
                <c:pt idx="1183">
                  <c:v>4000.0007651322799</c:v>
                </c:pt>
                <c:pt idx="1184">
                  <c:v>4000.00075459044</c:v>
                </c:pt>
                <c:pt idx="1185">
                  <c:v>4000.0007439792698</c:v>
                </c:pt>
                <c:pt idx="1186">
                  <c:v>4000.0007332742598</c:v>
                </c:pt>
                <c:pt idx="1187">
                  <c:v>4000.0007225374902</c:v>
                </c:pt>
                <c:pt idx="1188">
                  <c:v>4000.00071178801</c:v>
                </c:pt>
                <c:pt idx="1189">
                  <c:v>4000.0007010592499</c:v>
                </c:pt>
                <c:pt idx="1190">
                  <c:v>4000.0006903594199</c:v>
                </c:pt>
                <c:pt idx="1191">
                  <c:v>4000.0006797493502</c:v>
                </c:pt>
                <c:pt idx="1192">
                  <c:v>4000.0006692473498</c:v>
                </c:pt>
                <c:pt idx="1193">
                  <c:v>4000.0006588425699</c:v>
                </c:pt>
                <c:pt idx="1194">
                  <c:v>4000.0006486205798</c:v>
                </c:pt>
                <c:pt idx="1195">
                  <c:v>4000.0006385745701</c:v>
                </c:pt>
                <c:pt idx="1196">
                  <c:v>4000.0006287082001</c:v>
                </c:pt>
                <c:pt idx="1197">
                  <c:v>4000.0006190824201</c:v>
                </c:pt>
                <c:pt idx="1198">
                  <c:v>4000.0006096863599</c:v>
                </c:pt>
                <c:pt idx="1199">
                  <c:v>4000.00060053685</c:v>
                </c:pt>
                <c:pt idx="1200">
                  <c:v>4000.0005916485302</c:v>
                </c:pt>
                <c:pt idx="1201">
                  <c:v>4000.0005830497398</c:v>
                </c:pt>
                <c:pt idx="1202">
                  <c:v>4000.00057470715</c:v>
                </c:pt>
                <c:pt idx="1203">
                  <c:v>4000.0005666494699</c:v>
                </c:pt>
                <c:pt idx="1204">
                  <c:v>4000.0005588794302</c:v>
                </c:pt>
                <c:pt idx="1205">
                  <c:v>4000.00055138691</c:v>
                </c:pt>
                <c:pt idx="1206">
                  <c:v>4000.0005441551202</c:v>
                </c:pt>
                <c:pt idx="1207">
                  <c:v>4000.0005372030901</c:v>
                </c:pt>
                <c:pt idx="1208">
                  <c:v>4000.00053050202</c:v>
                </c:pt>
                <c:pt idx="1209">
                  <c:v>4000.0005240354699</c:v>
                </c:pt>
                <c:pt idx="1210">
                  <c:v>4000.0005177981998</c:v>
                </c:pt>
                <c:pt idx="1211">
                  <c:v>4000.0005117690398</c:v>
                </c:pt>
                <c:pt idx="1212">
                  <c:v>4000.00050592348</c:v>
                </c:pt>
                <c:pt idx="1213">
                  <c:v>4000.0005002543999</c:v>
                </c:pt>
                <c:pt idx="1214">
                  <c:v>4000.0004947316602</c:v>
                </c:pt>
                <c:pt idx="1215">
                  <c:v>4000.0004893320702</c:v>
                </c:pt>
                <c:pt idx="1216">
                  <c:v>4000.0004840429101</c:v>
                </c:pt>
                <c:pt idx="1217">
                  <c:v>4000.0004788169999</c:v>
                </c:pt>
                <c:pt idx="1218">
                  <c:v>4000.0004736587398</c:v>
                </c:pt>
                <c:pt idx="1219">
                  <c:v>4000.0004685324402</c:v>
                </c:pt>
                <c:pt idx="1220">
                  <c:v>4000.00046342819</c:v>
                </c:pt>
                <c:pt idx="1221">
                  <c:v>4000.00045828148</c:v>
                </c:pt>
                <c:pt idx="1222">
                  <c:v>4000.0004531347099</c:v>
                </c:pt>
                <c:pt idx="1223">
                  <c:v>4000.0004479149402</c:v>
                </c:pt>
                <c:pt idx="1224">
                  <c:v>4000.0004426524802</c:v>
                </c:pt>
                <c:pt idx="1225">
                  <c:v>4000.0004372846001</c:v>
                </c:pt>
                <c:pt idx="1226">
                  <c:v>4000.0004318368401</c:v>
                </c:pt>
                <c:pt idx="1227">
                  <c:v>4000.0004262574898</c:v>
                </c:pt>
                <c:pt idx="1228">
                  <c:v>4000.0004205950299</c:v>
                </c:pt>
                <c:pt idx="1229">
                  <c:v>4000.0004147569898</c:v>
                </c:pt>
                <c:pt idx="1230">
                  <c:v>4000.00040882948</c:v>
                </c:pt>
                <c:pt idx="1231">
                  <c:v>4000.0004027642899</c:v>
                </c:pt>
                <c:pt idx="1232">
                  <c:v>4000.0003965404098</c:v>
                </c:pt>
                <c:pt idx="1233">
                  <c:v>4000.0003901960399</c:v>
                </c:pt>
                <c:pt idx="1234">
                  <c:v>4000.0003837214699</c:v>
                </c:pt>
                <c:pt idx="1235">
                  <c:v>4000.00037713132</c:v>
                </c:pt>
                <c:pt idx="1236">
                  <c:v>4000.0003703982002</c:v>
                </c:pt>
                <c:pt idx="1237">
                  <c:v>4000.0003635993298</c:v>
                </c:pt>
                <c:pt idx="1238">
                  <c:v>4000.0003566713699</c:v>
                </c:pt>
                <c:pt idx="1239">
                  <c:v>4000.00034968104</c:v>
                </c:pt>
                <c:pt idx="1240">
                  <c:v>4000.0003426221501</c:v>
                </c:pt>
                <c:pt idx="1241">
                  <c:v>4000.0003354897599</c:v>
                </c:pt>
                <c:pt idx="1242">
                  <c:v>4000.00032835814</c:v>
                </c:pt>
                <c:pt idx="1243">
                  <c:v>4000.00032118425</c:v>
                </c:pt>
                <c:pt idx="1244">
                  <c:v>4000.0003140178201</c:v>
                </c:pt>
                <c:pt idx="1245">
                  <c:v>4000.0003068681599</c:v>
                </c:pt>
                <c:pt idx="1246">
                  <c:v>4000.0002997452498</c:v>
                </c:pt>
                <c:pt idx="1247">
                  <c:v>4000.00029268871</c:v>
                </c:pt>
                <c:pt idx="1248">
                  <c:v>4000.0002857027898</c:v>
                </c:pt>
                <c:pt idx="1249">
                  <c:v>4000.0002787850199</c:v>
                </c:pt>
                <c:pt idx="1250">
                  <c:v>4000.0002719946401</c:v>
                </c:pt>
                <c:pt idx="1251">
                  <c:v>4000.0002653169199</c:v>
                </c:pt>
                <c:pt idx="1252">
                  <c:v>4000.0002587622198</c:v>
                </c:pt>
                <c:pt idx="1253">
                  <c:v>4000.0002523500598</c:v>
                </c:pt>
                <c:pt idx="1254">
                  <c:v>4000.00024610234</c:v>
                </c:pt>
                <c:pt idx="1255">
                  <c:v>4000.0002400057601</c:v>
                </c:pt>
                <c:pt idx="1256">
                  <c:v>4000.0002341061199</c:v>
                </c:pt>
                <c:pt idx="1257">
                  <c:v>4000.0002283451199</c:v>
                </c:pt>
                <c:pt idx="1258">
                  <c:v>4000.00022279625</c:v>
                </c:pt>
                <c:pt idx="1259">
                  <c:v>4000.0002174146298</c:v>
                </c:pt>
                <c:pt idx="1260">
                  <c:v>4000.0002122332398</c:v>
                </c:pt>
                <c:pt idx="1261">
                  <c:v>4000.00020722504</c:v>
                </c:pt>
                <c:pt idx="1262">
                  <c:v>4000.0002023928701</c:v>
                </c:pt>
                <c:pt idx="1263">
                  <c:v>4000.0001977413299</c:v>
                </c:pt>
                <c:pt idx="1264">
                  <c:v>4000.0001932687001</c:v>
                </c:pt>
                <c:pt idx="1265">
                  <c:v>4000.0001889420801</c:v>
                </c:pt>
                <c:pt idx="1266">
                  <c:v>4000.0001847695798</c:v>
                </c:pt>
                <c:pt idx="1267">
                  <c:v>4000.0001807604899</c:v>
                </c:pt>
                <c:pt idx="1268">
                  <c:v>4000.0001768560101</c:v>
                </c:pt>
                <c:pt idx="1269">
                  <c:v>4000.0001730798399</c:v>
                </c:pt>
                <c:pt idx="1270">
                  <c:v>4000.0001694068201</c:v>
                </c:pt>
                <c:pt idx="1271">
                  <c:v>4000.0001658311699</c:v>
                </c:pt>
                <c:pt idx="1272">
                  <c:v>4000.00016233414</c:v>
                </c:pt>
                <c:pt idx="1273">
                  <c:v>4000.0001588926798</c:v>
                </c:pt>
                <c:pt idx="1274">
                  <c:v>4000.0001554943901</c:v>
                </c:pt>
                <c:pt idx="1275">
                  <c:v>4000.0001521551799</c:v>
                </c:pt>
                <c:pt idx="1276">
                  <c:v>4000.0001488159601</c:v>
                </c:pt>
                <c:pt idx="1277">
                  <c:v>4000.0001454954099</c:v>
                </c:pt>
                <c:pt idx="1278">
                  <c:v>4000.00014216809</c:v>
                </c:pt>
                <c:pt idx="1279">
                  <c:v>4000.0001388092701</c:v>
                </c:pt>
                <c:pt idx="1280">
                  <c:v>4000.00013544784</c:v>
                </c:pt>
                <c:pt idx="1281">
                  <c:v>4000.0001320205602</c:v>
                </c:pt>
                <c:pt idx="1282">
                  <c:v>4000.0001285675198</c:v>
                </c:pt>
                <c:pt idx="1283">
                  <c:v>4000.0001250538899</c:v>
                </c:pt>
                <c:pt idx="1284">
                  <c:v>4000.0001214577301</c:v>
                </c:pt>
                <c:pt idx="1285">
                  <c:v>4000.00011781683</c:v>
                </c:pt>
                <c:pt idx="1286">
                  <c:v>4000.0001140979002</c:v>
                </c:pt>
                <c:pt idx="1287">
                  <c:v>4000.0001103047098</c:v>
                </c:pt>
                <c:pt idx="1288">
                  <c:v>4000.0001064313701</c:v>
                </c:pt>
                <c:pt idx="1289">
                  <c:v>4000.00010249971</c:v>
                </c:pt>
                <c:pt idx="1290">
                  <c:v>4000.00009847609</c:v>
                </c:pt>
                <c:pt idx="1291">
                  <c:v>4000.0000943856799</c:v>
                </c:pt>
                <c:pt idx="1292">
                  <c:v>4000.0000902555798</c:v>
                </c:pt>
                <c:pt idx="1293">
                  <c:v>4000.0000860328801</c:v>
                </c:pt>
                <c:pt idx="1294">
                  <c:v>4000.0000817683499</c:v>
                </c:pt>
                <c:pt idx="1295">
                  <c:v>4000.00007746744</c:v>
                </c:pt>
                <c:pt idx="1296">
                  <c:v>4000.0000731025998</c:v>
                </c:pt>
                <c:pt idx="1297">
                  <c:v>4000.0000687547199</c:v>
                </c:pt>
                <c:pt idx="1298">
                  <c:v>4000.0000643339699</c:v>
                </c:pt>
                <c:pt idx="1299">
                  <c:v>4000.0000599622099</c:v>
                </c:pt>
                <c:pt idx="1300">
                  <c:v>4000.00005554165</c:v>
                </c:pt>
                <c:pt idx="1301">
                  <c:v>4000.0000511681101</c:v>
                </c:pt>
                <c:pt idx="1302">
                  <c:v>4000.00004679628</c:v>
                </c:pt>
                <c:pt idx="1303">
                  <c:v>4000.0000424886198</c:v>
                </c:pt>
                <c:pt idx="1304">
                  <c:v>4000.00003820455</c:v>
                </c:pt>
                <c:pt idx="1305">
                  <c:v>4000.00003397311</c:v>
                </c:pt>
                <c:pt idx="1306">
                  <c:v>4000.0000298321802</c:v>
                </c:pt>
                <c:pt idx="1307">
                  <c:v>4000.0000257423699</c:v>
                </c:pt>
                <c:pt idx="1308">
                  <c:v>4000.0000217506199</c:v>
                </c:pt>
                <c:pt idx="1309">
                  <c:v>4000.0000178606401</c:v>
                </c:pt>
                <c:pt idx="1310">
                  <c:v>4000.0000140591101</c:v>
                </c:pt>
                <c:pt idx="1311">
                  <c:v>4000.00001035696</c:v>
                </c:pt>
                <c:pt idx="1312">
                  <c:v>4000.0000067661299</c:v>
                </c:pt>
                <c:pt idx="1313">
                  <c:v>4000.0000032979601</c:v>
                </c:pt>
                <c:pt idx="1314">
                  <c:v>3999.9999999643001</c:v>
                </c:pt>
                <c:pt idx="1315">
                  <c:v>3999.9999967281501</c:v>
                </c:pt>
                <c:pt idx="1316">
                  <c:v>3999.9999936096401</c:v>
                </c:pt>
                <c:pt idx="1317">
                  <c:v>3999.9999906292801</c:v>
                </c:pt>
                <c:pt idx="1318">
                  <c:v>3999.9999877656401</c:v>
                </c:pt>
                <c:pt idx="1319">
                  <c:v>3999.9999849881201</c:v>
                </c:pt>
                <c:pt idx="1320">
                  <c:v>3999.9999823743901</c:v>
                </c:pt>
                <c:pt idx="1321">
                  <c:v>3999.9999798387298</c:v>
                </c:pt>
                <c:pt idx="1322">
                  <c:v>3999.99997740359</c:v>
                </c:pt>
                <c:pt idx="1323">
                  <c:v>3999.9999750869401</c:v>
                </c:pt>
                <c:pt idx="1324">
                  <c:v>3999.9999728493599</c:v>
                </c:pt>
                <c:pt idx="1325">
                  <c:v>3999.99997069763</c:v>
                </c:pt>
                <c:pt idx="1326">
                  <c:v>3999.99996862339</c:v>
                </c:pt>
                <c:pt idx="1327">
                  <c:v>3999.99996661261</c:v>
                </c:pt>
                <c:pt idx="1328">
                  <c:v>3999.9999646605502</c:v>
                </c:pt>
                <c:pt idx="1329">
                  <c:v>3999.9999627618499</c:v>
                </c:pt>
                <c:pt idx="1330">
                  <c:v>3999.9999609061701</c:v>
                </c:pt>
                <c:pt idx="1331">
                  <c:v>3999.9999590791899</c:v>
                </c:pt>
                <c:pt idx="1332">
                  <c:v>3999.9999572573101</c:v>
                </c:pt>
                <c:pt idx="1333">
                  <c:v>3999.9999554870801</c:v>
                </c:pt>
                <c:pt idx="1334">
                  <c:v>3999.9999536959499</c:v>
                </c:pt>
                <c:pt idx="1335">
                  <c:v>3999.9999519141802</c:v>
                </c:pt>
                <c:pt idx="1336">
                  <c:v>3999.99995012512</c:v>
                </c:pt>
                <c:pt idx="1337">
                  <c:v>3999.99994830064</c:v>
                </c:pt>
                <c:pt idx="1338">
                  <c:v>3999.9999464792199</c:v>
                </c:pt>
                <c:pt idx="1339">
                  <c:v>3999.99994461815</c:v>
                </c:pt>
                <c:pt idx="1340">
                  <c:v>3999.9999427181501</c:v>
                </c:pt>
                <c:pt idx="1341">
                  <c:v>3999.9999407948699</c:v>
                </c:pt>
                <c:pt idx="1342">
                  <c:v>3999.9999388348501</c:v>
                </c:pt>
                <c:pt idx="1343">
                  <c:v>3999.9999368211702</c:v>
                </c:pt>
                <c:pt idx="1344">
                  <c:v>3999.9999347666999</c:v>
                </c:pt>
                <c:pt idx="1345">
                  <c:v>3999.9999326811999</c:v>
                </c:pt>
                <c:pt idx="1346">
                  <c:v>3999.9999305434799</c:v>
                </c:pt>
                <c:pt idx="1347">
                  <c:v>3999.99992836108</c:v>
                </c:pt>
                <c:pt idx="1348">
                  <c:v>3999.9999261580201</c:v>
                </c:pt>
                <c:pt idx="1349">
                  <c:v>3999.99992389818</c:v>
                </c:pt>
                <c:pt idx="1350">
                  <c:v>3999.99992163256</c:v>
                </c:pt>
                <c:pt idx="1351">
                  <c:v>3999.9999192964601</c:v>
                </c:pt>
                <c:pt idx="1352">
                  <c:v>3999.9999169745402</c:v>
                </c:pt>
                <c:pt idx="1353">
                  <c:v>3999.9999146252399</c:v>
                </c:pt>
                <c:pt idx="1354">
                  <c:v>3999.9999122632898</c:v>
                </c:pt>
                <c:pt idx="1355">
                  <c:v>3999.99990990983</c:v>
                </c:pt>
                <c:pt idx="1356">
                  <c:v>3999.9999075396399</c:v>
                </c:pt>
                <c:pt idx="1357">
                  <c:v>3999.9999051618602</c:v>
                </c:pt>
                <c:pt idx="1358">
                  <c:v>3999.99990284563</c:v>
                </c:pt>
                <c:pt idx="1359">
                  <c:v>3999.9999005182299</c:v>
                </c:pt>
                <c:pt idx="1360">
                  <c:v>3999.9998982184002</c:v>
                </c:pt>
                <c:pt idx="1361">
                  <c:v>3999.9998959593499</c:v>
                </c:pt>
                <c:pt idx="1362">
                  <c:v>3999.9998937504702</c:v>
                </c:pt>
                <c:pt idx="1363">
                  <c:v>3999.9998915849401</c:v>
                </c:pt>
                <c:pt idx="1364">
                  <c:v>3999.9998894808</c:v>
                </c:pt>
                <c:pt idx="1365">
                  <c:v>3999.9998874159501</c:v>
                </c:pt>
                <c:pt idx="1366">
                  <c:v>3999.9998854211599</c:v>
                </c:pt>
                <c:pt idx="1367">
                  <c:v>3999.9998834960502</c:v>
                </c:pt>
                <c:pt idx="1368">
                  <c:v>3999.9998816534999</c:v>
                </c:pt>
                <c:pt idx="1369">
                  <c:v>3999.9998798808601</c:v>
                </c:pt>
                <c:pt idx="1370">
                  <c:v>3999.99987817379</c:v>
                </c:pt>
                <c:pt idx="1371">
                  <c:v>3999.9998765473201</c:v>
                </c:pt>
                <c:pt idx="1372">
                  <c:v>3999.9998750064601</c:v>
                </c:pt>
                <c:pt idx="1373">
                  <c:v>3999.9998735484901</c:v>
                </c:pt>
                <c:pt idx="1374">
                  <c:v>3999.99987217329</c:v>
                </c:pt>
                <c:pt idx="1375">
                  <c:v>3999.9998708499102</c:v>
                </c:pt>
                <c:pt idx="1376">
                  <c:v>3999.9998696333901</c:v>
                </c:pt>
                <c:pt idx="1377">
                  <c:v>3999.9998684685302</c:v>
                </c:pt>
                <c:pt idx="1378">
                  <c:v>3999.9998673850801</c:v>
                </c:pt>
                <c:pt idx="1379">
                  <c:v>3999.9998663686101</c:v>
                </c:pt>
                <c:pt idx="1380">
                  <c:v>3999.9998654004098</c:v>
                </c:pt>
                <c:pt idx="1381">
                  <c:v>3999.9998645170499</c:v>
                </c:pt>
                <c:pt idx="1382">
                  <c:v>3999.9998636576402</c:v>
                </c:pt>
                <c:pt idx="1383">
                  <c:v>3999.9998628706098</c:v>
                </c:pt>
                <c:pt idx="1384">
                  <c:v>3999.99986211942</c:v>
                </c:pt>
                <c:pt idx="1385">
                  <c:v>3999.9998614052802</c:v>
                </c:pt>
                <c:pt idx="1386">
                  <c:v>3999.9998607081302</c:v>
                </c:pt>
                <c:pt idx="1387">
                  <c:v>3999.99986005046</c:v>
                </c:pt>
                <c:pt idx="1388">
                  <c:v>3999.99985941056</c:v>
                </c:pt>
                <c:pt idx="1389">
                  <c:v>3999.9998587906498</c:v>
                </c:pt>
                <c:pt idx="1390">
                  <c:v>3999.9998581602799</c:v>
                </c:pt>
                <c:pt idx="1391">
                  <c:v>3999.9998575509298</c:v>
                </c:pt>
                <c:pt idx="1392">
                  <c:v>3999.9998569354998</c:v>
                </c:pt>
                <c:pt idx="1393">
                  <c:v>3999.9998563167001</c:v>
                </c:pt>
                <c:pt idx="1394">
                  <c:v>3999.9998556814498</c:v>
                </c:pt>
                <c:pt idx="1395">
                  <c:v>3999.9998550274699</c:v>
                </c:pt>
                <c:pt idx="1396">
                  <c:v>3999.9998543618699</c:v>
                </c:pt>
                <c:pt idx="1397">
                  <c:v>3999.9998536696198</c:v>
                </c:pt>
                <c:pt idx="1398">
                  <c:v>3999.9998529674099</c:v>
                </c:pt>
                <c:pt idx="1399">
                  <c:v>3999.9998522311798</c:v>
                </c:pt>
                <c:pt idx="1400">
                  <c:v>3999.9998514699901</c:v>
                </c:pt>
                <c:pt idx="1401">
                  <c:v>3999.9998506830302</c:v>
                </c:pt>
                <c:pt idx="1402">
                  <c:v>3999.99984986154</c:v>
                </c:pt>
                <c:pt idx="1403">
                  <c:v>3999.99984902203</c:v>
                </c:pt>
                <c:pt idx="1404">
                  <c:v>3999.9998481702</c:v>
                </c:pt>
                <c:pt idx="1405">
                  <c:v>3999.9998472705802</c:v>
                </c:pt>
                <c:pt idx="1406">
                  <c:v>3999.9998463659299</c:v>
                </c:pt>
                <c:pt idx="1407">
                  <c:v>3999.9998454413699</c:v>
                </c:pt>
                <c:pt idx="1408">
                  <c:v>3999.9998444901598</c:v>
                </c:pt>
                <c:pt idx="1409">
                  <c:v>3999.9998435338198</c:v>
                </c:pt>
                <c:pt idx="1410">
                  <c:v>3999.99984258206</c:v>
                </c:pt>
                <c:pt idx="1411">
                  <c:v>3999.99984158815</c:v>
                </c:pt>
                <c:pt idx="1412">
                  <c:v>3999.9998406326799</c:v>
                </c:pt>
                <c:pt idx="1413">
                  <c:v>3999.9998396605101</c:v>
                </c:pt>
                <c:pt idx="1414">
                  <c:v>3999.9998387086598</c:v>
                </c:pt>
                <c:pt idx="1415">
                  <c:v>3999.9998377441698</c:v>
                </c:pt>
                <c:pt idx="1416">
                  <c:v>3999.99983682534</c:v>
                </c:pt>
                <c:pt idx="1417">
                  <c:v>3999.9998359199999</c:v>
                </c:pt>
                <c:pt idx="1418">
                  <c:v>3999.9998350188998</c:v>
                </c:pt>
                <c:pt idx="1419">
                  <c:v>3999.9998341677101</c:v>
                </c:pt>
                <c:pt idx="1420">
                  <c:v>3999.9998333400899</c:v>
                </c:pt>
                <c:pt idx="1421">
                  <c:v>3999.9998325622601</c:v>
                </c:pt>
                <c:pt idx="1422">
                  <c:v>3999.99983182193</c:v>
                </c:pt>
                <c:pt idx="1423">
                  <c:v>3999.9998311116601</c:v>
                </c:pt>
                <c:pt idx="1424">
                  <c:v>3999.9998304430601</c:v>
                </c:pt>
                <c:pt idx="1425">
                  <c:v>3999.9998298464402</c:v>
                </c:pt>
                <c:pt idx="1426">
                  <c:v>3999.9998292781902</c:v>
                </c:pt>
                <c:pt idx="1427">
                  <c:v>3999.9998287639</c:v>
                </c:pt>
                <c:pt idx="1428">
                  <c:v>3999.99982829686</c:v>
                </c:pt>
                <c:pt idx="1429">
                  <c:v>3999.9998279043398</c:v>
                </c:pt>
                <c:pt idx="1430">
                  <c:v>3999.9998275324001</c:v>
                </c:pt>
                <c:pt idx="1431">
                  <c:v>3999.9998272408102</c:v>
                </c:pt>
                <c:pt idx="1432">
                  <c:v>3999.99982697628</c:v>
                </c:pt>
                <c:pt idx="1433">
                  <c:v>3999.99982676118</c:v>
                </c:pt>
                <c:pt idx="1434">
                  <c:v>3999.9998266013799</c:v>
                </c:pt>
                <c:pt idx="1435">
                  <c:v>3999.9998264771302</c:v>
                </c:pt>
                <c:pt idx="1436">
                  <c:v>3999.9998264128399</c:v>
                </c:pt>
                <c:pt idx="1437">
                  <c:v>3999.9998263663902</c:v>
                </c:pt>
                <c:pt idx="1438">
                  <c:v>3999.99982636901</c:v>
                </c:pt>
                <c:pt idx="1439">
                  <c:v>3999.9998263950401</c:v>
                </c:pt>
                <c:pt idx="1440">
                  <c:v>3999.9998264622</c:v>
                </c:pt>
                <c:pt idx="1441">
                  <c:v>3999.9998265392701</c:v>
                </c:pt>
                <c:pt idx="1442">
                  <c:v>3999.99982664656</c:v>
                </c:pt>
                <c:pt idx="1443">
                  <c:v>3999.9998267631299</c:v>
                </c:pt>
                <c:pt idx="1444">
                  <c:v>3999.9998269095599</c:v>
                </c:pt>
                <c:pt idx="1445">
                  <c:v>3999.9998270587598</c:v>
                </c:pt>
                <c:pt idx="1446">
                  <c:v>3999.9998272019402</c:v>
                </c:pt>
                <c:pt idx="1447">
                  <c:v>3999.9998273538499</c:v>
                </c:pt>
                <c:pt idx="1448">
                  <c:v>3999.99982751475</c:v>
                </c:pt>
                <c:pt idx="1449">
                  <c:v>3999.99982765915</c:v>
                </c:pt>
                <c:pt idx="1450">
                  <c:v>3999.9998278112998</c:v>
                </c:pt>
                <c:pt idx="1451">
                  <c:v>3999.99982794978</c:v>
                </c:pt>
                <c:pt idx="1452">
                  <c:v>3999.99982805932</c:v>
                </c:pt>
                <c:pt idx="1453">
                  <c:v>3999.99982817522</c:v>
                </c:pt>
                <c:pt idx="1454">
                  <c:v>3999.9998282700399</c:v>
                </c:pt>
                <c:pt idx="1455">
                  <c:v>3999.9998283484601</c:v>
                </c:pt>
                <c:pt idx="1456">
                  <c:v>3999.9998284031199</c:v>
                </c:pt>
                <c:pt idx="1457">
                  <c:v>3999.9998284527901</c:v>
                </c:pt>
                <c:pt idx="1458">
                  <c:v>3999.9998284675899</c:v>
                </c:pt>
                <c:pt idx="1459">
                  <c:v>3999.9998284718999</c:v>
                </c:pt>
                <c:pt idx="1460">
                  <c:v>3999.9998284709</c:v>
                </c:pt>
                <c:pt idx="1461">
                  <c:v>3999.99982843003</c:v>
                </c:pt>
                <c:pt idx="1462">
                  <c:v>3999.9998283903201</c:v>
                </c:pt>
                <c:pt idx="1463">
                  <c:v>3999.99982832757</c:v>
                </c:pt>
                <c:pt idx="1464">
                  <c:v>3999.9998282582301</c:v>
                </c:pt>
                <c:pt idx="1465">
                  <c:v>3999.9998281786502</c:v>
                </c:pt>
                <c:pt idx="1466">
                  <c:v>3999.9998280817399</c:v>
                </c:pt>
                <c:pt idx="1467">
                  <c:v>3999.9998279884999</c:v>
                </c:pt>
                <c:pt idx="1468">
                  <c:v>3999.9998278962598</c:v>
                </c:pt>
                <c:pt idx="1469">
                  <c:v>3999.9998277937102</c:v>
                </c:pt>
                <c:pt idx="1470">
                  <c:v>3999.99982770618</c:v>
                </c:pt>
                <c:pt idx="1471">
                  <c:v>3999.9998276092501</c:v>
                </c:pt>
                <c:pt idx="1472">
                  <c:v>3999.9998275152102</c:v>
                </c:pt>
                <c:pt idx="1473">
                  <c:v>3999.9998274611999</c:v>
                </c:pt>
                <c:pt idx="1474">
                  <c:v>3999.9998274090599</c:v>
                </c:pt>
                <c:pt idx="1475">
                  <c:v>3999.9998273606302</c:v>
                </c:pt>
                <c:pt idx="1476">
                  <c:v>3999.9998273453998</c:v>
                </c:pt>
                <c:pt idx="1477">
                  <c:v>3999.9998273503202</c:v>
                </c:pt>
                <c:pt idx="1478">
                  <c:v>3999.9998273813799</c:v>
                </c:pt>
                <c:pt idx="1479">
                  <c:v>3999.9998274270501</c:v>
                </c:pt>
                <c:pt idx="1480">
                  <c:v>3999.9998275031298</c:v>
                </c:pt>
                <c:pt idx="1481">
                  <c:v>3999.9998276186602</c:v>
                </c:pt>
                <c:pt idx="1482">
                  <c:v>3999.99982775851</c:v>
                </c:pt>
                <c:pt idx="1483">
                  <c:v>3999.9998279290498</c:v>
                </c:pt>
                <c:pt idx="1484">
                  <c:v>3999.9998281286398</c:v>
                </c:pt>
                <c:pt idx="1485">
                  <c:v>3999.9998283565901</c:v>
                </c:pt>
                <c:pt idx="1486">
                  <c:v>3999.99982863485</c:v>
                </c:pt>
                <c:pt idx="1487">
                  <c:v>3999.99982892967</c:v>
                </c:pt>
                <c:pt idx="1488">
                  <c:v>3999.9998292564301</c:v>
                </c:pt>
                <c:pt idx="1489">
                  <c:v>3999.9998296246999</c:v>
                </c:pt>
                <c:pt idx="1490">
                  <c:v>3999.9998300030402</c:v>
                </c:pt>
                <c:pt idx="1491">
                  <c:v>3999.9998304106998</c:v>
                </c:pt>
                <c:pt idx="1492">
                  <c:v>3999.9998308619101</c:v>
                </c:pt>
                <c:pt idx="1493">
                  <c:v>3999.9998313484298</c:v>
                </c:pt>
                <c:pt idx="1494">
                  <c:v>3999.9998318016101</c:v>
                </c:pt>
                <c:pt idx="1495">
                  <c:v>3999.99983233598</c:v>
                </c:pt>
                <c:pt idx="1496">
                  <c:v>3999.9998328473998</c:v>
                </c:pt>
                <c:pt idx="1497">
                  <c:v>3999.9998334049901</c:v>
                </c:pt>
                <c:pt idx="1498">
                  <c:v>3999.9998339451599</c:v>
                </c:pt>
                <c:pt idx="1499">
                  <c:v>3999.99983450834</c:v>
                </c:pt>
                <c:pt idx="1500">
                  <c:v>3999.9998350831802</c:v>
                </c:pt>
                <c:pt idx="1501">
                  <c:v>3999.9998356753199</c:v>
                </c:pt>
                <c:pt idx="1502">
                  <c:v>3999.9998362419201</c:v>
                </c:pt>
                <c:pt idx="1503">
                  <c:v>3999.9998368266401</c:v>
                </c:pt>
                <c:pt idx="1504">
                  <c:v>3999.99983739954</c:v>
                </c:pt>
                <c:pt idx="1505">
                  <c:v>3999.9998379828999</c:v>
                </c:pt>
                <c:pt idx="1506">
                  <c:v>3999.9998385588801</c:v>
                </c:pt>
                <c:pt idx="1507">
                  <c:v>3999.9998391117301</c:v>
                </c:pt>
                <c:pt idx="1508">
                  <c:v>3999.99983966733</c:v>
                </c:pt>
                <c:pt idx="1509">
                  <c:v>3999.99984020803</c:v>
                </c:pt>
                <c:pt idx="1510">
                  <c:v>3999.9998407374801</c:v>
                </c:pt>
                <c:pt idx="1511">
                  <c:v>3999.9998412606501</c:v>
                </c:pt>
                <c:pt idx="1512">
                  <c:v>3999.99984177344</c:v>
                </c:pt>
                <c:pt idx="1513">
                  <c:v>3999.9998422597901</c:v>
                </c:pt>
                <c:pt idx="1514">
                  <c:v>3999.9998427261298</c:v>
                </c:pt>
                <c:pt idx="1515">
                  <c:v>3999.9998431986101</c:v>
                </c:pt>
                <c:pt idx="1516">
                  <c:v>3999.9998436473002</c:v>
                </c:pt>
                <c:pt idx="1517">
                  <c:v>3999.9998440883001</c:v>
                </c:pt>
                <c:pt idx="1518">
                  <c:v>3999.9998445204501</c:v>
                </c:pt>
                <c:pt idx="1519">
                  <c:v>3999.9998449187501</c:v>
                </c:pt>
                <c:pt idx="1520">
                  <c:v>3999.9998453272101</c:v>
                </c:pt>
                <c:pt idx="1521">
                  <c:v>3999.9998457339402</c:v>
                </c:pt>
                <c:pt idx="1522">
                  <c:v>3999.9998461137602</c:v>
                </c:pt>
                <c:pt idx="1523">
                  <c:v>3999.99984649107</c:v>
                </c:pt>
                <c:pt idx="1524">
                  <c:v>3999.9998468743402</c:v>
                </c:pt>
                <c:pt idx="1525">
                  <c:v>3999.9998472531702</c:v>
                </c:pt>
                <c:pt idx="1526">
                  <c:v>3999.9998476239002</c:v>
                </c:pt>
                <c:pt idx="1527">
                  <c:v>3999.99984800215</c:v>
                </c:pt>
                <c:pt idx="1528">
                  <c:v>3999.99984838214</c:v>
                </c:pt>
                <c:pt idx="1529">
                  <c:v>3999.9998487585299</c:v>
                </c:pt>
                <c:pt idx="1530">
                  <c:v>3999.9998491651399</c:v>
                </c:pt>
                <c:pt idx="1531">
                  <c:v>3999.9998495539799</c:v>
                </c:pt>
                <c:pt idx="1532">
                  <c:v>3999.99984997601</c:v>
                </c:pt>
                <c:pt idx="1533">
                  <c:v>3999.9998503844699</c:v>
                </c:pt>
                <c:pt idx="1534">
                  <c:v>3999.9998508172298</c:v>
                </c:pt>
                <c:pt idx="1535">
                  <c:v>3999.99985128151</c:v>
                </c:pt>
                <c:pt idx="1536">
                  <c:v>3999.99985174011</c:v>
                </c:pt>
                <c:pt idx="1537">
                  <c:v>3999.9998522313199</c:v>
                </c:pt>
                <c:pt idx="1538">
                  <c:v>3999.9998527151602</c:v>
                </c:pt>
                <c:pt idx="1539">
                  <c:v>3999.9998532565501</c:v>
                </c:pt>
                <c:pt idx="1540">
                  <c:v>3999.9998537705601</c:v>
                </c:pt>
                <c:pt idx="1541">
                  <c:v>3999.9998543462598</c:v>
                </c:pt>
                <c:pt idx="1542">
                  <c:v>3999.99985490376</c:v>
                </c:pt>
                <c:pt idx="1543">
                  <c:v>3999.9998555029902</c:v>
                </c:pt>
                <c:pt idx="1544">
                  <c:v>3999.9998561049601</c:v>
                </c:pt>
                <c:pt idx="1545">
                  <c:v>3999.9998567550401</c:v>
                </c:pt>
                <c:pt idx="1546">
                  <c:v>3999.9998573829598</c:v>
                </c:pt>
                <c:pt idx="1547">
                  <c:v>3999.9998580380302</c:v>
                </c:pt>
                <c:pt idx="1548">
                  <c:v>3999.9998587370801</c:v>
                </c:pt>
                <c:pt idx="1549">
                  <c:v>3999.9998594102199</c:v>
                </c:pt>
                <c:pt idx="1550">
                  <c:v>3999.9998601140101</c:v>
                </c:pt>
                <c:pt idx="1551">
                  <c:v>3999.9998608310798</c:v>
                </c:pt>
                <c:pt idx="1552">
                  <c:v>3999.9998615498598</c:v>
                </c:pt>
                <c:pt idx="1553">
                  <c:v>3999.99986229258</c:v>
                </c:pt>
                <c:pt idx="1554">
                  <c:v>3999.9998630298701</c:v>
                </c:pt>
                <c:pt idx="1555">
                  <c:v>3999.9998637532399</c:v>
                </c:pt>
                <c:pt idx="1556">
                  <c:v>3999.9998645092201</c:v>
                </c:pt>
                <c:pt idx="1557">
                  <c:v>3999.9998652653198</c:v>
                </c:pt>
                <c:pt idx="1558">
                  <c:v>3999.9998660037099</c:v>
                </c:pt>
                <c:pt idx="1559">
                  <c:v>3999.9998667634</c:v>
                </c:pt>
                <c:pt idx="1560">
                  <c:v>3999.99986749155</c:v>
                </c:pt>
                <c:pt idx="1561">
                  <c:v>3999.99986822965</c:v>
                </c:pt>
                <c:pt idx="1562">
                  <c:v>3999.9998689629001</c:v>
                </c:pt>
                <c:pt idx="1563">
                  <c:v>3999.99986970393</c:v>
                </c:pt>
                <c:pt idx="1564">
                  <c:v>3999.9998704271302</c:v>
                </c:pt>
                <c:pt idx="1565">
                  <c:v>3999.9998711086</c:v>
                </c:pt>
                <c:pt idx="1566">
                  <c:v>3999.9998718213701</c:v>
                </c:pt>
                <c:pt idx="1567">
                  <c:v>3999.9998725302898</c:v>
                </c:pt>
                <c:pt idx="1568">
                  <c:v>3999.9998731898499</c:v>
                </c:pt>
                <c:pt idx="1569">
                  <c:v>3999.9998738642798</c:v>
                </c:pt>
                <c:pt idx="1570">
                  <c:v>3999.9998745120702</c:v>
                </c:pt>
                <c:pt idx="1571">
                  <c:v>3999.9998751679</c:v>
                </c:pt>
                <c:pt idx="1572">
                  <c:v>3999.9998758093602</c:v>
                </c:pt>
                <c:pt idx="1573">
                  <c:v>3999.99987642921</c:v>
                </c:pt>
                <c:pt idx="1574">
                  <c:v>3999.9998770520801</c:v>
                </c:pt>
                <c:pt idx="1575">
                  <c:v>3999.9998776527</c:v>
                </c:pt>
                <c:pt idx="1576">
                  <c:v>3999.9998782419798</c:v>
                </c:pt>
                <c:pt idx="1577">
                  <c:v>3999.9998788462499</c:v>
                </c:pt>
                <c:pt idx="1578">
                  <c:v>3999.9998794251901</c:v>
                </c:pt>
                <c:pt idx="1579">
                  <c:v>3999.9998800050598</c:v>
                </c:pt>
                <c:pt idx="1580">
                  <c:v>3999.9998805762698</c:v>
                </c:pt>
                <c:pt idx="1581">
                  <c:v>3999.9998811396299</c:v>
                </c:pt>
                <c:pt idx="1582">
                  <c:v>3999.99988170507</c:v>
                </c:pt>
                <c:pt idx="1583">
                  <c:v>3999.99988227313</c:v>
                </c:pt>
                <c:pt idx="1584">
                  <c:v>3999.9998828471398</c:v>
                </c:pt>
                <c:pt idx="1585">
                  <c:v>3999.99988339745</c:v>
                </c:pt>
                <c:pt idx="1586">
                  <c:v>3999.9998839741702</c:v>
                </c:pt>
                <c:pt idx="1587">
                  <c:v>3999.9998845407499</c:v>
                </c:pt>
                <c:pt idx="1588">
                  <c:v>3999.9998851167302</c:v>
                </c:pt>
                <c:pt idx="1589">
                  <c:v>3999.9998857034502</c:v>
                </c:pt>
                <c:pt idx="1590">
                  <c:v>3999.9998862860798</c:v>
                </c:pt>
                <c:pt idx="1591">
                  <c:v>3999.9998868829498</c:v>
                </c:pt>
                <c:pt idx="1592">
                  <c:v>3999.9998874748098</c:v>
                </c:pt>
                <c:pt idx="1593">
                  <c:v>3999.9998881029201</c:v>
                </c:pt>
                <c:pt idx="1594">
                  <c:v>3999.9998887124402</c:v>
                </c:pt>
                <c:pt idx="1595">
                  <c:v>3999.99988933544</c:v>
                </c:pt>
                <c:pt idx="1596">
                  <c:v>3999.9998899884099</c:v>
                </c:pt>
                <c:pt idx="1597">
                  <c:v>3999.9998906340702</c:v>
                </c:pt>
                <c:pt idx="1598">
                  <c:v>3999.99989129899</c:v>
                </c:pt>
                <c:pt idx="1599">
                  <c:v>3999.9998919628601</c:v>
                </c:pt>
                <c:pt idx="1600">
                  <c:v>3999.99989263015</c:v>
                </c:pt>
                <c:pt idx="1601">
                  <c:v>3999.9998933290099</c:v>
                </c:pt>
                <c:pt idx="1602">
                  <c:v>3999.9998940217101</c:v>
                </c:pt>
                <c:pt idx="1603">
                  <c:v>3999.9998947265799</c:v>
                </c:pt>
                <c:pt idx="1604">
                  <c:v>3999.9998954398402</c:v>
                </c:pt>
                <c:pt idx="1605">
                  <c:v>3999.9998961638498</c:v>
                </c:pt>
                <c:pt idx="1606">
                  <c:v>3999.9998968797199</c:v>
                </c:pt>
                <c:pt idx="1607">
                  <c:v>3999.9998976206998</c:v>
                </c:pt>
                <c:pt idx="1608">
                  <c:v>3999.9998983546402</c:v>
                </c:pt>
                <c:pt idx="1609">
                  <c:v>3999.9998990875301</c:v>
                </c:pt>
                <c:pt idx="1610">
                  <c:v>3999.9998998338801</c:v>
                </c:pt>
                <c:pt idx="1611">
                  <c:v>3999.9999005684999</c:v>
                </c:pt>
                <c:pt idx="1612">
                  <c:v>3999.9999013156898</c:v>
                </c:pt>
                <c:pt idx="1613">
                  <c:v>3999.9999020555501</c:v>
                </c:pt>
                <c:pt idx="1614">
                  <c:v>3999.9999027987101</c:v>
                </c:pt>
                <c:pt idx="1615">
                  <c:v>3999.9999035293699</c:v>
                </c:pt>
                <c:pt idx="1616">
                  <c:v>3999.9999042701902</c:v>
                </c:pt>
                <c:pt idx="1617">
                  <c:v>3999.99990498128</c:v>
                </c:pt>
                <c:pt idx="1618">
                  <c:v>3999.99990572467</c:v>
                </c:pt>
                <c:pt idx="1619">
                  <c:v>3999.99990643111</c:v>
                </c:pt>
                <c:pt idx="1620">
                  <c:v>3999.99990714145</c:v>
                </c:pt>
                <c:pt idx="1621">
                  <c:v>3999.9999078453602</c:v>
                </c:pt>
                <c:pt idx="1622">
                  <c:v>3999.9999085449099</c:v>
                </c:pt>
                <c:pt idx="1623">
                  <c:v>3999.99990923412</c:v>
                </c:pt>
                <c:pt idx="1624">
                  <c:v>3999.99990990078</c:v>
                </c:pt>
                <c:pt idx="1625">
                  <c:v>3999.9999105782999</c:v>
                </c:pt>
                <c:pt idx="1626">
                  <c:v>3999.9999112392702</c:v>
                </c:pt>
                <c:pt idx="1627">
                  <c:v>3999.9999118801902</c:v>
                </c:pt>
                <c:pt idx="1628">
                  <c:v>3999.9999125294298</c:v>
                </c:pt>
                <c:pt idx="1629">
                  <c:v>3999.9999131740301</c:v>
                </c:pt>
                <c:pt idx="1630">
                  <c:v>3999.9999137816999</c:v>
                </c:pt>
                <c:pt idx="1631">
                  <c:v>3999.9999144100502</c:v>
                </c:pt>
                <c:pt idx="1632">
                  <c:v>3999.9999150262802</c:v>
                </c:pt>
                <c:pt idx="1633">
                  <c:v>3999.99991562277</c:v>
                </c:pt>
                <c:pt idx="1634">
                  <c:v>3999.9999162251302</c:v>
                </c:pt>
                <c:pt idx="1635">
                  <c:v>3999.9999168110098</c:v>
                </c:pt>
                <c:pt idx="1636">
                  <c:v>3999.9999173973301</c:v>
                </c:pt>
                <c:pt idx="1637">
                  <c:v>3999.9999179802599</c:v>
                </c:pt>
                <c:pt idx="1638">
                  <c:v>3999.9999185660199</c:v>
                </c:pt>
                <c:pt idx="1639">
                  <c:v>3999.9999191243701</c:v>
                </c:pt>
                <c:pt idx="1640">
                  <c:v>3999.9999197133002</c:v>
                </c:pt>
                <c:pt idx="1641">
                  <c:v>3999.9999202803201</c:v>
                </c:pt>
                <c:pt idx="1642">
                  <c:v>3999.99992085537</c:v>
                </c:pt>
                <c:pt idx="1643">
                  <c:v>3999.9999214202599</c:v>
                </c:pt>
                <c:pt idx="1644">
                  <c:v>3999.99992200316</c:v>
                </c:pt>
                <c:pt idx="1645">
                  <c:v>3999.9999225666202</c:v>
                </c:pt>
                <c:pt idx="1646">
                  <c:v>3999.9999231502202</c:v>
                </c:pt>
                <c:pt idx="1647">
                  <c:v>3999.9999237229599</c:v>
                </c:pt>
                <c:pt idx="1648">
                  <c:v>3999.99992431172</c:v>
                </c:pt>
                <c:pt idx="1649">
                  <c:v>3999.9999248921999</c:v>
                </c:pt>
                <c:pt idx="1650">
                  <c:v>3999.9999254846002</c:v>
                </c:pt>
                <c:pt idx="1651">
                  <c:v>3999.9999260812101</c:v>
                </c:pt>
                <c:pt idx="1652">
                  <c:v>3999.9999266771802</c:v>
                </c:pt>
                <c:pt idx="1653">
                  <c:v>3999.9999272709401</c:v>
                </c:pt>
                <c:pt idx="1654">
                  <c:v>3999.9999278885798</c:v>
                </c:pt>
                <c:pt idx="1655">
                  <c:v>3999.9999284911601</c:v>
                </c:pt>
                <c:pt idx="1656">
                  <c:v>3999.9999291159402</c:v>
                </c:pt>
                <c:pt idx="1657">
                  <c:v>3999.9999297346699</c:v>
                </c:pt>
                <c:pt idx="1658">
                  <c:v>3999.9999303453801</c:v>
                </c:pt>
                <c:pt idx="1659">
                  <c:v>3999.9999309893001</c:v>
                </c:pt>
                <c:pt idx="1660">
                  <c:v>3999.9999316185499</c:v>
                </c:pt>
                <c:pt idx="1661">
                  <c:v>3999.9999322404501</c:v>
                </c:pt>
                <c:pt idx="1662">
                  <c:v>3999.99993288531</c:v>
                </c:pt>
                <c:pt idx="1663">
                  <c:v>3999.9999335296402</c:v>
                </c:pt>
                <c:pt idx="1664">
                  <c:v>3999.9999341538</c:v>
                </c:pt>
                <c:pt idx="1665">
                  <c:v>3999.9999347913699</c:v>
                </c:pt>
                <c:pt idx="1666">
                  <c:v>3999.9999354279698</c:v>
                </c:pt>
                <c:pt idx="1667">
                  <c:v>3999.9999360744901</c:v>
                </c:pt>
                <c:pt idx="1668">
                  <c:v>3999.9999367115201</c:v>
                </c:pt>
                <c:pt idx="1669">
                  <c:v>3999.9999373535302</c:v>
                </c:pt>
                <c:pt idx="1670">
                  <c:v>3999.9999379739602</c:v>
                </c:pt>
                <c:pt idx="1671">
                  <c:v>3999.99993859705</c:v>
                </c:pt>
                <c:pt idx="1672">
                  <c:v>3999.9999392269501</c:v>
                </c:pt>
                <c:pt idx="1673">
                  <c:v>3999.9999398538398</c:v>
                </c:pt>
                <c:pt idx="1674">
                  <c:v>3999.9999404659902</c:v>
                </c:pt>
                <c:pt idx="1675">
                  <c:v>3999.9999410760502</c:v>
                </c:pt>
                <c:pt idx="1676">
                  <c:v>3999.99994167862</c:v>
                </c:pt>
                <c:pt idx="1677">
                  <c:v>3999.9999422825599</c:v>
                </c:pt>
                <c:pt idx="1678">
                  <c:v>3999.9999428659999</c:v>
                </c:pt>
                <c:pt idx="1679">
                  <c:v>3999.99994345917</c:v>
                </c:pt>
                <c:pt idx="1680">
                  <c:v>3999.9999440367701</c:v>
                </c:pt>
                <c:pt idx="1681">
                  <c:v>3999.9999445938201</c:v>
                </c:pt>
                <c:pt idx="1682">
                  <c:v>3999.99994517394</c:v>
                </c:pt>
                <c:pt idx="1683">
                  <c:v>3999.9999457191202</c:v>
                </c:pt>
                <c:pt idx="1684">
                  <c:v>3999.9999462712899</c:v>
                </c:pt>
                <c:pt idx="1685">
                  <c:v>3999.9999468278602</c:v>
                </c:pt>
                <c:pt idx="1686">
                  <c:v>3999.9999473514499</c:v>
                </c:pt>
                <c:pt idx="1687">
                  <c:v>3999.9999478668901</c:v>
                </c:pt>
                <c:pt idx="1688">
                  <c:v>3999.9999484006498</c:v>
                </c:pt>
                <c:pt idx="1689">
                  <c:v>3999.9999489237298</c:v>
                </c:pt>
                <c:pt idx="1690">
                  <c:v>3999.9999494239801</c:v>
                </c:pt>
                <c:pt idx="1691">
                  <c:v>3999.9999499340602</c:v>
                </c:pt>
                <c:pt idx="1692">
                  <c:v>3999.9999504473199</c:v>
                </c:pt>
                <c:pt idx="1693">
                  <c:v>3999.9999509343502</c:v>
                </c:pt>
                <c:pt idx="1694">
                  <c:v>3999.9999514148399</c:v>
                </c:pt>
                <c:pt idx="1695">
                  <c:v>3999.9999519246599</c:v>
                </c:pt>
                <c:pt idx="1696">
                  <c:v>3999.99995240106</c:v>
                </c:pt>
                <c:pt idx="1697">
                  <c:v>3999.9999528835801</c:v>
                </c:pt>
                <c:pt idx="1698">
                  <c:v>3999.9999533754099</c:v>
                </c:pt>
                <c:pt idx="1699">
                  <c:v>3999.9999538462898</c:v>
                </c:pt>
                <c:pt idx="1700">
                  <c:v>3999.9999543285098</c:v>
                </c:pt>
                <c:pt idx="1701">
                  <c:v>3999.9999548031901</c:v>
                </c:pt>
                <c:pt idx="1702">
                  <c:v>3999.9999552910699</c:v>
                </c:pt>
                <c:pt idx="1703">
                  <c:v>3999.9999557584401</c:v>
                </c:pt>
                <c:pt idx="1704">
                  <c:v>3999.9999562510802</c:v>
                </c:pt>
                <c:pt idx="1705">
                  <c:v>3999.9999567181599</c:v>
                </c:pt>
                <c:pt idx="1706">
                  <c:v>3999.9999571991798</c:v>
                </c:pt>
                <c:pt idx="1707">
                  <c:v>3999.99995768485</c:v>
                </c:pt>
                <c:pt idx="1708">
                  <c:v>3999.9999581680099</c:v>
                </c:pt>
                <c:pt idx="1709">
                  <c:v>3999.9999586672102</c:v>
                </c:pt>
                <c:pt idx="1710">
                  <c:v>3999.9999591381302</c:v>
                </c:pt>
                <c:pt idx="1711">
                  <c:v>3999.99995963426</c:v>
                </c:pt>
                <c:pt idx="1712">
                  <c:v>3999.9999601108998</c:v>
                </c:pt>
                <c:pt idx="1713">
                  <c:v>3999.99996060986</c:v>
                </c:pt>
                <c:pt idx="1714">
                  <c:v>3999.9999611057201</c:v>
                </c:pt>
                <c:pt idx="1715">
                  <c:v>3999.9999615840202</c:v>
                </c:pt>
                <c:pt idx="1716">
                  <c:v>3999.99996207816</c:v>
                </c:pt>
                <c:pt idx="1717">
                  <c:v>3999.9999625924402</c:v>
                </c:pt>
                <c:pt idx="1718">
                  <c:v>3999.9999630639099</c:v>
                </c:pt>
                <c:pt idx="1719">
                  <c:v>3999.99996357706</c:v>
                </c:pt>
                <c:pt idx="1720">
                  <c:v>3999.9999640608798</c:v>
                </c:pt>
                <c:pt idx="1721">
                  <c:v>3999.9999645503499</c:v>
                </c:pt>
                <c:pt idx="1722">
                  <c:v>3999.9999650418299</c:v>
                </c:pt>
                <c:pt idx="1723">
                  <c:v>3999.9999655378101</c:v>
                </c:pt>
                <c:pt idx="1724">
                  <c:v>3999.9999660222802</c:v>
                </c:pt>
                <c:pt idx="1725">
                  <c:v>3999.9999665031</c:v>
                </c:pt>
                <c:pt idx="1726">
                  <c:v>3999.9999669866102</c:v>
                </c:pt>
                <c:pt idx="1727">
                  <c:v>3999.9999674703499</c:v>
                </c:pt>
                <c:pt idx="1728">
                  <c:v>3999.9999679421799</c:v>
                </c:pt>
                <c:pt idx="1729">
                  <c:v>3999.9999684198301</c:v>
                </c:pt>
                <c:pt idx="1730">
                  <c:v>3999.9999688816401</c:v>
                </c:pt>
                <c:pt idx="1731">
                  <c:v>3999.9999693387599</c:v>
                </c:pt>
                <c:pt idx="1732">
                  <c:v>3999.9999698118199</c:v>
                </c:pt>
                <c:pt idx="1733">
                  <c:v>3999.9999702585101</c:v>
                </c:pt>
                <c:pt idx="1734">
                  <c:v>3999.9999707111401</c:v>
                </c:pt>
                <c:pt idx="1735">
                  <c:v>3999.9999711477899</c:v>
                </c:pt>
                <c:pt idx="1736">
                  <c:v>3999.9999715808499</c:v>
                </c:pt>
                <c:pt idx="1737">
                  <c:v>3999.9999720185101</c:v>
                </c:pt>
                <c:pt idx="1738">
                  <c:v>3999.9999724404602</c:v>
                </c:pt>
                <c:pt idx="1739">
                  <c:v>3999.99997285273</c:v>
                </c:pt>
                <c:pt idx="1740">
                  <c:v>3999.9999732848501</c:v>
                </c:pt>
                <c:pt idx="1741">
                  <c:v>3999.9999736915202</c:v>
                </c:pt>
                <c:pt idx="1742">
                  <c:v>3999.9999740758399</c:v>
                </c:pt>
                <c:pt idx="1743">
                  <c:v>3999.9999744941101</c:v>
                </c:pt>
                <c:pt idx="1744">
                  <c:v>3999.9999748771502</c:v>
                </c:pt>
                <c:pt idx="1745">
                  <c:v>3999.9999752716099</c:v>
                </c:pt>
                <c:pt idx="1746">
                  <c:v>3999.99997565494</c:v>
                </c:pt>
                <c:pt idx="1747">
                  <c:v>3999.9999760356</c:v>
                </c:pt>
                <c:pt idx="1748">
                  <c:v>3999.99997639603</c:v>
                </c:pt>
                <c:pt idx="1749">
                  <c:v>3999.9999767745999</c:v>
                </c:pt>
                <c:pt idx="1750">
                  <c:v>3999.9999771400999</c:v>
                </c:pt>
                <c:pt idx="1751">
                  <c:v>3999.9999775055999</c:v>
                </c:pt>
                <c:pt idx="1752">
                  <c:v>3999.9999778722499</c:v>
                </c:pt>
                <c:pt idx="1753">
                  <c:v>3999.9999782239202</c:v>
                </c:pt>
                <c:pt idx="1754">
                  <c:v>3999.9999785761602</c:v>
                </c:pt>
                <c:pt idx="1755">
                  <c:v>3999.9999789447102</c:v>
                </c:pt>
                <c:pt idx="1756">
                  <c:v>3999.9999792776298</c:v>
                </c:pt>
                <c:pt idx="1757">
                  <c:v>3999.9999796359102</c:v>
                </c:pt>
                <c:pt idx="1758">
                  <c:v>3999.9999799960401</c:v>
                </c:pt>
                <c:pt idx="1759">
                  <c:v>3999.9999803375899</c:v>
                </c:pt>
                <c:pt idx="1760">
                  <c:v>3999.9999806767601</c:v>
                </c:pt>
                <c:pt idx="1761">
                  <c:v>3999.9999810316899</c:v>
                </c:pt>
                <c:pt idx="1762">
                  <c:v>3999.9999813680502</c:v>
                </c:pt>
                <c:pt idx="1763">
                  <c:v>3999.9999817221401</c:v>
                </c:pt>
                <c:pt idx="1764">
                  <c:v>3999.99998206481</c:v>
                </c:pt>
                <c:pt idx="1765">
                  <c:v>3999.9999824093902</c:v>
                </c:pt>
                <c:pt idx="1766">
                  <c:v>3999.9999827584602</c:v>
                </c:pt>
                <c:pt idx="1767">
                  <c:v>3999.9999831015798</c:v>
                </c:pt>
                <c:pt idx="1768">
                  <c:v>3999.9999834499999</c:v>
                </c:pt>
                <c:pt idx="1769">
                  <c:v>3999.9999837980499</c:v>
                </c:pt>
                <c:pt idx="1770">
                  <c:v>3999.9999841306499</c:v>
                </c:pt>
                <c:pt idx="1771">
                  <c:v>3999.9999844791901</c:v>
                </c:pt>
                <c:pt idx="1772">
                  <c:v>3999.9999848329999</c:v>
                </c:pt>
                <c:pt idx="1773">
                  <c:v>3999.9999851749699</c:v>
                </c:pt>
                <c:pt idx="1774">
                  <c:v>3999.9999855206302</c:v>
                </c:pt>
                <c:pt idx="1775">
                  <c:v>3999.99998585205</c:v>
                </c:pt>
                <c:pt idx="1776">
                  <c:v>3999.9999862071199</c:v>
                </c:pt>
                <c:pt idx="1777">
                  <c:v>3999.9999865291602</c:v>
                </c:pt>
                <c:pt idx="1778">
                  <c:v>3999.9999868848899</c:v>
                </c:pt>
                <c:pt idx="1779">
                  <c:v>3999.9999872184999</c:v>
                </c:pt>
                <c:pt idx="1780">
                  <c:v>3999.9999875460699</c:v>
                </c:pt>
                <c:pt idx="1781">
                  <c:v>3999.9999878858998</c:v>
                </c:pt>
                <c:pt idx="1782">
                  <c:v>3999.9999882178699</c:v>
                </c:pt>
                <c:pt idx="1783">
                  <c:v>3999.9999885276902</c:v>
                </c:pt>
                <c:pt idx="1784">
                  <c:v>3999.9999888771599</c:v>
                </c:pt>
                <c:pt idx="1785">
                  <c:v>3999.9999891816601</c:v>
                </c:pt>
                <c:pt idx="1786">
                  <c:v>3999.99998950087</c:v>
                </c:pt>
                <c:pt idx="1787">
                  <c:v>3999.9999898094002</c:v>
                </c:pt>
                <c:pt idx="1788">
                  <c:v>3999.9999901360102</c:v>
                </c:pt>
                <c:pt idx="1789">
                  <c:v>3999.9999904377901</c:v>
                </c:pt>
                <c:pt idx="1790">
                  <c:v>3999.99999074583</c:v>
                </c:pt>
                <c:pt idx="1791">
                  <c:v>3999.9999910296701</c:v>
                </c:pt>
                <c:pt idx="1792">
                  <c:v>3999.99999132518</c:v>
                </c:pt>
                <c:pt idx="1793">
                  <c:v>3999.9999916142801</c:v>
                </c:pt>
                <c:pt idx="1794">
                  <c:v>3999.9999919080301</c:v>
                </c:pt>
                <c:pt idx="1795">
                  <c:v>3999.9999921905901</c:v>
                </c:pt>
                <c:pt idx="1796">
                  <c:v>3999.9999924562499</c:v>
                </c:pt>
                <c:pt idx="1797">
                  <c:v>3999.99999273714</c:v>
                </c:pt>
                <c:pt idx="1798">
                  <c:v>3999.99999300632</c:v>
                </c:pt>
                <c:pt idx="1799">
                  <c:v>3999.9999932700198</c:v>
                </c:pt>
                <c:pt idx="1800">
                  <c:v>3999.9999935245801</c:v>
                </c:pt>
                <c:pt idx="1801">
                  <c:v>3999.9999937831999</c:v>
                </c:pt>
                <c:pt idx="1802">
                  <c:v>3999.99999403634</c:v>
                </c:pt>
                <c:pt idx="1803">
                  <c:v>3999.9999942873201</c:v>
                </c:pt>
                <c:pt idx="1804">
                  <c:v>3999.99999453192</c:v>
                </c:pt>
                <c:pt idx="1805">
                  <c:v>3999.99999476738</c:v>
                </c:pt>
                <c:pt idx="1806">
                  <c:v>3999.9999950135302</c:v>
                </c:pt>
                <c:pt idx="1807">
                  <c:v>3999.9999952451099</c:v>
                </c:pt>
                <c:pt idx="1808">
                  <c:v>3999.9999954965201</c:v>
                </c:pt>
                <c:pt idx="1809">
                  <c:v>3999.9999957115601</c:v>
                </c:pt>
                <c:pt idx="1810">
                  <c:v>3999.99999593861</c:v>
                </c:pt>
                <c:pt idx="1811">
                  <c:v>3999.99999616682</c:v>
                </c:pt>
                <c:pt idx="1812">
                  <c:v>3999.99999639715</c:v>
                </c:pt>
                <c:pt idx="1813">
                  <c:v>3999.99999662444</c:v>
                </c:pt>
                <c:pt idx="1814">
                  <c:v>3999.9999968440802</c:v>
                </c:pt>
                <c:pt idx="1815">
                  <c:v>3999.9999970632798</c:v>
                </c:pt>
                <c:pt idx="1816">
                  <c:v>3999.9999972871001</c:v>
                </c:pt>
                <c:pt idx="1817">
                  <c:v>3999.9999975004098</c:v>
                </c:pt>
                <c:pt idx="1818">
                  <c:v>3999.9999977141601</c:v>
                </c:pt>
                <c:pt idx="1819">
                  <c:v>3999.99999793896</c:v>
                </c:pt>
                <c:pt idx="1820">
                  <c:v>3999.9999981524502</c:v>
                </c:pt>
                <c:pt idx="1821">
                  <c:v>3999.9999983714001</c:v>
                </c:pt>
                <c:pt idx="1822">
                  <c:v>3999.9999985741101</c:v>
                </c:pt>
                <c:pt idx="1823">
                  <c:v>3999.9999987966698</c:v>
                </c:pt>
                <c:pt idx="1824">
                  <c:v>3999.99999901003</c:v>
                </c:pt>
                <c:pt idx="1825">
                  <c:v>3999.9999992285798</c:v>
                </c:pt>
                <c:pt idx="1826">
                  <c:v>3999.9999994356699</c:v>
                </c:pt>
                <c:pt idx="1827">
                  <c:v>3999.99999965389</c:v>
                </c:pt>
                <c:pt idx="1828">
                  <c:v>3999.9999998615999</c:v>
                </c:pt>
                <c:pt idx="1829">
                  <c:v>4000.00000007072</c:v>
                </c:pt>
                <c:pt idx="1830">
                  <c:v>4000.0000002789502</c:v>
                </c:pt>
                <c:pt idx="1831">
                  <c:v>4000.0000004912299</c:v>
                </c:pt>
                <c:pt idx="1832">
                  <c:v>4000.0000006936398</c:v>
                </c:pt>
                <c:pt idx="1833">
                  <c:v>4000.00000090503</c:v>
                </c:pt>
                <c:pt idx="1834">
                  <c:v>4000.0000011125499</c:v>
                </c:pt>
                <c:pt idx="1835">
                  <c:v>4000.0000013122899</c:v>
                </c:pt>
                <c:pt idx="1836">
                  <c:v>4000.00000149787</c:v>
                </c:pt>
                <c:pt idx="1837">
                  <c:v>4000.0000017263201</c:v>
                </c:pt>
                <c:pt idx="1838">
                  <c:v>4000.0000019037202</c:v>
                </c:pt>
                <c:pt idx="1839">
                  <c:v>4000.0000021134401</c:v>
                </c:pt>
                <c:pt idx="1840">
                  <c:v>4000.0000022955601</c:v>
                </c:pt>
                <c:pt idx="1841">
                  <c:v>4000.0000024884598</c:v>
                </c:pt>
                <c:pt idx="1842">
                  <c:v>4000.0000026768798</c:v>
                </c:pt>
                <c:pt idx="1843">
                  <c:v>4000.0000028683198</c:v>
                </c:pt>
                <c:pt idx="1844">
                  <c:v>4000.00000304585</c:v>
                </c:pt>
                <c:pt idx="1845">
                  <c:v>4000.0000032224798</c:v>
                </c:pt>
                <c:pt idx="1846">
                  <c:v>4000.0000034096802</c:v>
                </c:pt>
                <c:pt idx="1847">
                  <c:v>4000.0000035707599</c:v>
                </c:pt>
                <c:pt idx="1848">
                  <c:v>4000.0000037503901</c:v>
                </c:pt>
                <c:pt idx="1849">
                  <c:v>4000.0000039144302</c:v>
                </c:pt>
                <c:pt idx="1850">
                  <c:v>4000.0000040699701</c:v>
                </c:pt>
                <c:pt idx="1851">
                  <c:v>4000.00000424682</c:v>
                </c:pt>
                <c:pt idx="1852">
                  <c:v>4000.0000044027101</c:v>
                </c:pt>
                <c:pt idx="1853">
                  <c:v>4000.00000455804</c:v>
                </c:pt>
                <c:pt idx="1854">
                  <c:v>4000.0000047097901</c:v>
                </c:pt>
                <c:pt idx="1855">
                  <c:v>4000.0000048521401</c:v>
                </c:pt>
                <c:pt idx="1856">
                  <c:v>4000.0000049987898</c:v>
                </c:pt>
                <c:pt idx="1857">
                  <c:v>4000.00000515498</c:v>
                </c:pt>
                <c:pt idx="1858">
                  <c:v>4000.0000052892501</c:v>
                </c:pt>
                <c:pt idx="1859">
                  <c:v>4000.0000054120101</c:v>
                </c:pt>
                <c:pt idx="1860">
                  <c:v>4000.0000055636601</c:v>
                </c:pt>
                <c:pt idx="1861">
                  <c:v>4000.0000056824501</c:v>
                </c:pt>
                <c:pt idx="1862">
                  <c:v>4000.0000058376399</c:v>
                </c:pt>
                <c:pt idx="1863">
                  <c:v>4000.00000595341</c:v>
                </c:pt>
                <c:pt idx="1864">
                  <c:v>4000.0000060719099</c:v>
                </c:pt>
                <c:pt idx="1865">
                  <c:v>4000.0000062005502</c:v>
                </c:pt>
                <c:pt idx="1866">
                  <c:v>4000.0000063223602</c:v>
                </c:pt>
                <c:pt idx="1867">
                  <c:v>4000.00000643882</c:v>
                </c:pt>
                <c:pt idx="1868">
                  <c:v>4000.00000657276</c:v>
                </c:pt>
                <c:pt idx="1869">
                  <c:v>4000.0000066836301</c:v>
                </c:pt>
                <c:pt idx="1870">
                  <c:v>4000.0000068016602</c:v>
                </c:pt>
                <c:pt idx="1871">
                  <c:v>4000.0000069125299</c:v>
                </c:pt>
                <c:pt idx="1872">
                  <c:v>4000.0000070272199</c:v>
                </c:pt>
                <c:pt idx="1873">
                  <c:v>4000.00000714518</c:v>
                </c:pt>
                <c:pt idx="1874">
                  <c:v>4000.0000072420098</c:v>
                </c:pt>
                <c:pt idx="1875">
                  <c:v>4000.00000737545</c:v>
                </c:pt>
                <c:pt idx="1876">
                  <c:v>4000.0000074782201</c:v>
                </c:pt>
                <c:pt idx="1877">
                  <c:v>4000.0000075849398</c:v>
                </c:pt>
                <c:pt idx="1878">
                  <c:v>4000.0000076993201</c:v>
                </c:pt>
                <c:pt idx="1879">
                  <c:v>4000.00000780147</c:v>
                </c:pt>
                <c:pt idx="1880">
                  <c:v>4000.0000079019201</c:v>
                </c:pt>
                <c:pt idx="1881">
                  <c:v>4000.0000080415898</c:v>
                </c:pt>
                <c:pt idx="1882">
                  <c:v>4000.0000081233102</c:v>
                </c:pt>
                <c:pt idx="1883">
                  <c:v>4000.0000082454699</c:v>
                </c:pt>
                <c:pt idx="1884">
                  <c:v>4000.0000083341502</c:v>
                </c:pt>
                <c:pt idx="1885">
                  <c:v>4000.0000084507901</c:v>
                </c:pt>
                <c:pt idx="1886">
                  <c:v>4000.0000085561401</c:v>
                </c:pt>
                <c:pt idx="1887">
                  <c:v>4000.0000086586701</c:v>
                </c:pt>
                <c:pt idx="1888">
                  <c:v>4000.0000087562898</c:v>
                </c:pt>
                <c:pt idx="1889">
                  <c:v>4000.00000885598</c:v>
                </c:pt>
                <c:pt idx="1890">
                  <c:v>4000.0000089628902</c:v>
                </c:pt>
                <c:pt idx="1891">
                  <c:v>4000.00000905551</c:v>
                </c:pt>
                <c:pt idx="1892">
                  <c:v>4000.0000091685301</c:v>
                </c:pt>
                <c:pt idx="1893">
                  <c:v>4000.0000092553601</c:v>
                </c:pt>
                <c:pt idx="1894">
                  <c:v>4000.0000093560102</c:v>
                </c:pt>
                <c:pt idx="1895">
                  <c:v>4000.0000094460102</c:v>
                </c:pt>
                <c:pt idx="1896">
                  <c:v>4000.0000095447699</c:v>
                </c:pt>
                <c:pt idx="1897">
                  <c:v>4000.0000096191702</c:v>
                </c:pt>
                <c:pt idx="1898">
                  <c:v>4000.0000097122502</c:v>
                </c:pt>
                <c:pt idx="1899">
                  <c:v>4000.0000098179498</c:v>
                </c:pt>
                <c:pt idx="1900">
                  <c:v>4000.0000098763198</c:v>
                </c:pt>
                <c:pt idx="1901">
                  <c:v>4000.00000997188</c:v>
                </c:pt>
                <c:pt idx="1902">
                  <c:v>4000.0000100648999</c:v>
                </c:pt>
                <c:pt idx="1903">
                  <c:v>4000.0000101381402</c:v>
                </c:pt>
                <c:pt idx="1904">
                  <c:v>4000.0000102031099</c:v>
                </c:pt>
                <c:pt idx="1905">
                  <c:v>4000.0000102771901</c:v>
                </c:pt>
                <c:pt idx="1906">
                  <c:v>4000.0000103673601</c:v>
                </c:pt>
                <c:pt idx="1907">
                  <c:v>4000.0000104154501</c:v>
                </c:pt>
                <c:pt idx="1908">
                  <c:v>4000.0000105016802</c:v>
                </c:pt>
                <c:pt idx="1909">
                  <c:v>4000.0000105633198</c:v>
                </c:pt>
                <c:pt idx="1910">
                  <c:v>4000.0000106274101</c:v>
                </c:pt>
                <c:pt idx="1911">
                  <c:v>4000.0000106919802</c:v>
                </c:pt>
                <c:pt idx="1912">
                  <c:v>4000.0000107507399</c:v>
                </c:pt>
                <c:pt idx="1913">
                  <c:v>4000.0000108007798</c:v>
                </c:pt>
                <c:pt idx="1914">
                  <c:v>4000.0000108610898</c:v>
                </c:pt>
                <c:pt idx="1915">
                  <c:v>4000.00001091899</c:v>
                </c:pt>
                <c:pt idx="1916">
                  <c:v>4000.0000109673201</c:v>
                </c:pt>
                <c:pt idx="1917">
                  <c:v>4000.0000110200799</c:v>
                </c:pt>
                <c:pt idx="1918">
                  <c:v>4000.0000110583601</c:v>
                </c:pt>
                <c:pt idx="1919">
                  <c:v>4000.0000111253498</c:v>
                </c:pt>
                <c:pt idx="1920">
                  <c:v>4000.0000111598702</c:v>
                </c:pt>
                <c:pt idx="1921">
                  <c:v>4000.0000112151301</c:v>
                </c:pt>
                <c:pt idx="1922">
                  <c:v>4000.0000112497901</c:v>
                </c:pt>
                <c:pt idx="1923">
                  <c:v>4000.0000112889902</c:v>
                </c:pt>
                <c:pt idx="1924">
                  <c:v>4000.0000113413698</c:v>
                </c:pt>
                <c:pt idx="1925">
                  <c:v>4000.00001136531</c:v>
                </c:pt>
                <c:pt idx="1926">
                  <c:v>4000.0000114261002</c:v>
                </c:pt>
                <c:pt idx="1927">
                  <c:v>4000.0000114361701</c:v>
                </c:pt>
                <c:pt idx="1928">
                  <c:v>4000.0000114959498</c:v>
                </c:pt>
                <c:pt idx="1929">
                  <c:v>4000.0000115313901</c:v>
                </c:pt>
                <c:pt idx="1930">
                  <c:v>4000.00001155874</c:v>
                </c:pt>
                <c:pt idx="1931">
                  <c:v>4000.0000116056299</c:v>
                </c:pt>
                <c:pt idx="1932">
                  <c:v>4000.0000116333499</c:v>
                </c:pt>
                <c:pt idx="1933">
                  <c:v>4000.0000116689198</c:v>
                </c:pt>
                <c:pt idx="1934">
                  <c:v>4000.0000117029099</c:v>
                </c:pt>
                <c:pt idx="1935">
                  <c:v>4000.0000117413601</c:v>
                </c:pt>
                <c:pt idx="1936">
                  <c:v>4000.0000117734999</c:v>
                </c:pt>
                <c:pt idx="1937">
                  <c:v>4000.0000118000298</c:v>
                </c:pt>
                <c:pt idx="1938">
                  <c:v>4000.0000118426401</c:v>
                </c:pt>
                <c:pt idx="1939">
                  <c:v>4000.0000118624498</c:v>
                </c:pt>
                <c:pt idx="1940">
                  <c:v>4000.0000119057499</c:v>
                </c:pt>
                <c:pt idx="1941">
                  <c:v>4000.0000119331198</c:v>
                </c:pt>
                <c:pt idx="1942">
                  <c:v>4000.0000119643501</c:v>
                </c:pt>
                <c:pt idx="1943">
                  <c:v>4000.0000119878</c:v>
                </c:pt>
                <c:pt idx="1944">
                  <c:v>4000.0000120279101</c:v>
                </c:pt>
                <c:pt idx="1945">
                  <c:v>4000.0000120498698</c:v>
                </c:pt>
                <c:pt idx="1946">
                  <c:v>4000.0000120835002</c:v>
                </c:pt>
                <c:pt idx="1947">
                  <c:v>4000.00001210663</c:v>
                </c:pt>
                <c:pt idx="1948">
                  <c:v>4000.0000121357102</c:v>
                </c:pt>
                <c:pt idx="1949">
                  <c:v>4000.0000121463199</c:v>
                </c:pt>
                <c:pt idx="1950">
                  <c:v>4000.0000121917901</c:v>
                </c:pt>
                <c:pt idx="1951">
                  <c:v>4000.0000122083902</c:v>
                </c:pt>
                <c:pt idx="1952">
                  <c:v>4000.00001223564</c:v>
                </c:pt>
                <c:pt idx="1953">
                  <c:v>4000.0000122535498</c:v>
                </c:pt>
                <c:pt idx="1954">
                  <c:v>4000.0000122677902</c:v>
                </c:pt>
                <c:pt idx="1955">
                  <c:v>4000.0000122955898</c:v>
                </c:pt>
                <c:pt idx="1956">
                  <c:v>4000.0000123057698</c:v>
                </c:pt>
                <c:pt idx="1957">
                  <c:v>4000.0000123418399</c:v>
                </c:pt>
                <c:pt idx="1958">
                  <c:v>4000.0000123345899</c:v>
                </c:pt>
                <c:pt idx="1959">
                  <c:v>4000.0000123730802</c:v>
                </c:pt>
                <c:pt idx="1960">
                  <c:v>4000.0000123647801</c:v>
                </c:pt>
                <c:pt idx="1961">
                  <c:v>4000.0000123863101</c:v>
                </c:pt>
                <c:pt idx="1962">
                  <c:v>4000.0000124018002</c:v>
                </c:pt>
                <c:pt idx="1963">
                  <c:v>4000.0000124031899</c:v>
                </c:pt>
                <c:pt idx="1964">
                  <c:v>4000.0000124039302</c:v>
                </c:pt>
                <c:pt idx="1965">
                  <c:v>4000.0000124236899</c:v>
                </c:pt>
                <c:pt idx="1966">
                  <c:v>4000.00001242385</c:v>
                </c:pt>
                <c:pt idx="1967">
                  <c:v>4000.0000124326998</c:v>
                </c:pt>
                <c:pt idx="1968">
                  <c:v>4000.0000124256298</c:v>
                </c:pt>
                <c:pt idx="1969">
                  <c:v>4000.0000124254602</c:v>
                </c:pt>
                <c:pt idx="1970">
                  <c:v>4000.0000124421699</c:v>
                </c:pt>
                <c:pt idx="1971">
                  <c:v>4000.00001242694</c:v>
                </c:pt>
                <c:pt idx="1972">
                  <c:v>4000.00001242297</c:v>
                </c:pt>
                <c:pt idx="1973">
                  <c:v>4000.0000124285398</c:v>
                </c:pt>
                <c:pt idx="1974">
                  <c:v>4000.0000124273301</c:v>
                </c:pt>
                <c:pt idx="1975">
                  <c:v>4000.0000124068702</c:v>
                </c:pt>
                <c:pt idx="1976">
                  <c:v>4000.0000124101598</c:v>
                </c:pt>
                <c:pt idx="1977">
                  <c:v>4000.0000123980499</c:v>
                </c:pt>
                <c:pt idx="1978">
                  <c:v>4000.0000124050898</c:v>
                </c:pt>
                <c:pt idx="1979">
                  <c:v>4000.0000123905602</c:v>
                </c:pt>
                <c:pt idx="1980">
                  <c:v>4000.0000123756699</c:v>
                </c:pt>
                <c:pt idx="1981">
                  <c:v>4000.0000123628702</c:v>
                </c:pt>
                <c:pt idx="1982">
                  <c:v>4000.0000123599598</c:v>
                </c:pt>
                <c:pt idx="1983">
                  <c:v>4000.0000123412101</c:v>
                </c:pt>
                <c:pt idx="1984">
                  <c:v>4000.00001234406</c:v>
                </c:pt>
                <c:pt idx="1985">
                  <c:v>4000.0000123186101</c:v>
                </c:pt>
                <c:pt idx="1986">
                  <c:v>4000.0000123147202</c:v>
                </c:pt>
                <c:pt idx="1987">
                  <c:v>4000.0000122924698</c:v>
                </c:pt>
                <c:pt idx="1988">
                  <c:v>4000.0000122932602</c:v>
                </c:pt>
                <c:pt idx="1989">
                  <c:v>4000.0000122728702</c:v>
                </c:pt>
                <c:pt idx="1990">
                  <c:v>4000.0000122596698</c:v>
                </c:pt>
                <c:pt idx="1991">
                  <c:v>4000.0000122521001</c:v>
                </c:pt>
                <c:pt idx="1992">
                  <c:v>4000.0000122361298</c:v>
                </c:pt>
                <c:pt idx="1993">
                  <c:v>4000.0000122166498</c:v>
                </c:pt>
                <c:pt idx="1994">
                  <c:v>4000.00001220379</c:v>
                </c:pt>
                <c:pt idx="1995">
                  <c:v>4000.0000121907301</c:v>
                </c:pt>
                <c:pt idx="1996">
                  <c:v>4000.0000121747098</c:v>
                </c:pt>
                <c:pt idx="1997">
                  <c:v>4000.00001217211</c:v>
                </c:pt>
                <c:pt idx="1998">
                  <c:v>4000.0000121511698</c:v>
                </c:pt>
                <c:pt idx="1999">
                  <c:v>4000.00001213112</c:v>
                </c:pt>
                <c:pt idx="2000">
                  <c:v>4000.0000121151402</c:v>
                </c:pt>
                <c:pt idx="2001">
                  <c:v>4000.00001210647</c:v>
                </c:pt>
                <c:pt idx="2002">
                  <c:v>4000.0000120857799</c:v>
                </c:pt>
                <c:pt idx="2003">
                  <c:v>4000.0000120664499</c:v>
                </c:pt>
                <c:pt idx="2004">
                  <c:v>4000.0000120605</c:v>
                </c:pt>
                <c:pt idx="2005">
                  <c:v>4000.0000120299201</c:v>
                </c:pt>
                <c:pt idx="2006">
                  <c:v>4000.0000120241598</c:v>
                </c:pt>
                <c:pt idx="2007">
                  <c:v>4000.0000120090099</c:v>
                </c:pt>
                <c:pt idx="2008">
                  <c:v>4000.00001197757</c:v>
                </c:pt>
                <c:pt idx="2009">
                  <c:v>4000.0000119606998</c:v>
                </c:pt>
                <c:pt idx="2010">
                  <c:v>4000.0000119330398</c:v>
                </c:pt>
                <c:pt idx="2011">
                  <c:v>4000.0000119370602</c:v>
                </c:pt>
                <c:pt idx="2012">
                  <c:v>4000.0000118908702</c:v>
                </c:pt>
                <c:pt idx="2013">
                  <c:v>4000.0000118900198</c:v>
                </c:pt>
                <c:pt idx="2014">
                  <c:v>4000.0000118499502</c:v>
                </c:pt>
                <c:pt idx="2015">
                  <c:v>4000.0000118297098</c:v>
                </c:pt>
                <c:pt idx="2016">
                  <c:v>4000.0000118119801</c:v>
                </c:pt>
                <c:pt idx="2017">
                  <c:v>4000.0000117889099</c:v>
                </c:pt>
                <c:pt idx="2018">
                  <c:v>4000.00001175532</c:v>
                </c:pt>
                <c:pt idx="2019">
                  <c:v>4000.00001173174</c:v>
                </c:pt>
                <c:pt idx="2020">
                  <c:v>4000.0000117098198</c:v>
                </c:pt>
                <c:pt idx="2021">
                  <c:v>4000.0000116727902</c:v>
                </c:pt>
                <c:pt idx="2022">
                  <c:v>4000.0000116457099</c:v>
                </c:pt>
                <c:pt idx="2023">
                  <c:v>4000.0000116183101</c:v>
                </c:pt>
                <c:pt idx="2024">
                  <c:v>4000.00001159869</c:v>
                </c:pt>
                <c:pt idx="2025">
                  <c:v>4000.0000115538601</c:v>
                </c:pt>
                <c:pt idx="2026">
                  <c:v>4000.0000115222501</c:v>
                </c:pt>
                <c:pt idx="2027">
                  <c:v>4000.0000115047601</c:v>
                </c:pt>
                <c:pt idx="2028">
                  <c:v>4000.00001145849</c:v>
                </c:pt>
                <c:pt idx="2029">
                  <c:v>4000.0000114295299</c:v>
                </c:pt>
                <c:pt idx="2030">
                  <c:v>4000.0000113842202</c:v>
                </c:pt>
                <c:pt idx="2031">
                  <c:v>4000.0000113721098</c:v>
                </c:pt>
                <c:pt idx="2032">
                  <c:v>4000.0000113144101</c:v>
                </c:pt>
                <c:pt idx="2033">
                  <c:v>4000.0000112937801</c:v>
                </c:pt>
                <c:pt idx="2034">
                  <c:v>4000.0000112614698</c:v>
                </c:pt>
                <c:pt idx="2035">
                  <c:v>4000.0000112181001</c:v>
                </c:pt>
                <c:pt idx="2036">
                  <c:v>4000.00001117084</c:v>
                </c:pt>
                <c:pt idx="2037">
                  <c:v>4000.0000111473801</c:v>
                </c:pt>
                <c:pt idx="2038">
                  <c:v>4000.0000111168101</c:v>
                </c:pt>
                <c:pt idx="2039">
                  <c:v>4000.0000110580399</c:v>
                </c:pt>
                <c:pt idx="2040">
                  <c:v>4000.0000110361598</c:v>
                </c:pt>
                <c:pt idx="2041">
                  <c:v>4000.0000109981602</c:v>
                </c:pt>
                <c:pt idx="2042">
                  <c:v>4000.00001096902</c:v>
                </c:pt>
                <c:pt idx="2043">
                  <c:v>4000.0000109133398</c:v>
                </c:pt>
                <c:pt idx="2044">
                  <c:v>4000.0000108854301</c:v>
                </c:pt>
                <c:pt idx="2045">
                  <c:v>4000.0000108601598</c:v>
                </c:pt>
                <c:pt idx="2046">
                  <c:v>4000.0000107945202</c:v>
                </c:pt>
                <c:pt idx="2047">
                  <c:v>4000.0000107780402</c:v>
                </c:pt>
                <c:pt idx="2048">
                  <c:v>4000.0000107297301</c:v>
                </c:pt>
                <c:pt idx="2049">
                  <c:v>4000.0000107032702</c:v>
                </c:pt>
                <c:pt idx="2050">
                  <c:v>4000.0000106508701</c:v>
                </c:pt>
                <c:pt idx="2051">
                  <c:v>4000.00001062621</c:v>
                </c:pt>
                <c:pt idx="2052">
                  <c:v>4000.0000105757599</c:v>
                </c:pt>
                <c:pt idx="2053">
                  <c:v>4000.00001054516</c:v>
                </c:pt>
                <c:pt idx="2054">
                  <c:v>4000.0000105116601</c:v>
                </c:pt>
                <c:pt idx="2055">
                  <c:v>4000.0000104744499</c:v>
                </c:pt>
                <c:pt idx="2056">
                  <c:v>4000.0000104313499</c:v>
                </c:pt>
                <c:pt idx="2057">
                  <c:v>4000.0000103843499</c:v>
                </c:pt>
                <c:pt idx="2058">
                  <c:v>4000.0000103698999</c:v>
                </c:pt>
                <c:pt idx="2059">
                  <c:v>4000.0000103076</c:v>
                </c:pt>
                <c:pt idx="2060">
                  <c:v>4000.0000102787699</c:v>
                </c:pt>
                <c:pt idx="2061">
                  <c:v>4000.0000102415902</c:v>
                </c:pt>
                <c:pt idx="2062">
                  <c:v>4000.0000102087502</c:v>
                </c:pt>
                <c:pt idx="2063">
                  <c:v>4000.00001015935</c:v>
                </c:pt>
                <c:pt idx="2064">
                  <c:v>4000.0000101322398</c:v>
                </c:pt>
                <c:pt idx="2065">
                  <c:v>4000.0000100864499</c:v>
                </c:pt>
                <c:pt idx="2066">
                  <c:v>4000.0000100421498</c:v>
                </c:pt>
                <c:pt idx="2067">
                  <c:v>4000.00001000459</c:v>
                </c:pt>
                <c:pt idx="2068">
                  <c:v>4000.00000996879</c:v>
                </c:pt>
                <c:pt idx="2069">
                  <c:v>4000.0000099261601</c:v>
                </c:pt>
                <c:pt idx="2070">
                  <c:v>4000.0000098874998</c:v>
                </c:pt>
                <c:pt idx="2071">
                  <c:v>4000.0000098481401</c:v>
                </c:pt>
                <c:pt idx="2072">
                  <c:v>4000.0000098012501</c:v>
                </c:pt>
                <c:pt idx="2073">
                  <c:v>4000.0000097696202</c:v>
                </c:pt>
                <c:pt idx="2074">
                  <c:v>4000.0000097232501</c:v>
                </c:pt>
                <c:pt idx="2075">
                  <c:v>4000.0000096669901</c:v>
                </c:pt>
                <c:pt idx="2076">
                  <c:v>4000.0000096459198</c:v>
                </c:pt>
                <c:pt idx="2077">
                  <c:v>4000.0000095879</c:v>
                </c:pt>
                <c:pt idx="2078">
                  <c:v>4000.0000095465998</c:v>
                </c:pt>
                <c:pt idx="2079">
                  <c:v>4000.0000095082301</c:v>
                </c:pt>
                <c:pt idx="2080">
                  <c:v>4000.0000094646198</c:v>
                </c:pt>
                <c:pt idx="2081">
                  <c:v>4000.0000094105199</c:v>
                </c:pt>
                <c:pt idx="2082">
                  <c:v>4000.0000093794802</c:v>
                </c:pt>
                <c:pt idx="2083">
                  <c:v>4000.0000093188301</c:v>
                </c:pt>
                <c:pt idx="2084">
                  <c:v>4000.0000092927598</c:v>
                </c:pt>
                <c:pt idx="2085">
                  <c:v>4000.0000092410601</c:v>
                </c:pt>
                <c:pt idx="2086">
                  <c:v>4000.0000091903398</c:v>
                </c:pt>
                <c:pt idx="2087">
                  <c:v>4000.0000091407201</c:v>
                </c:pt>
                <c:pt idx="2088">
                  <c:v>4000.0000091018101</c:v>
                </c:pt>
                <c:pt idx="2089">
                  <c:v>4000.00000904943</c:v>
                </c:pt>
                <c:pt idx="2090">
                  <c:v>4000.00000901249</c:v>
                </c:pt>
                <c:pt idx="2091">
                  <c:v>4000.0000089586101</c:v>
                </c:pt>
                <c:pt idx="2092">
                  <c:v>4000.0000089138498</c:v>
                </c:pt>
                <c:pt idx="2093">
                  <c:v>4000.0000088721699</c:v>
                </c:pt>
                <c:pt idx="2094">
                  <c:v>4000.0000088247002</c:v>
                </c:pt>
                <c:pt idx="2095">
                  <c:v>4000.0000087779799</c:v>
                </c:pt>
                <c:pt idx="2096">
                  <c:v>4000.00000872488</c:v>
                </c:pt>
                <c:pt idx="2097">
                  <c:v>4000.00000868711</c:v>
                </c:pt>
                <c:pt idx="2098">
                  <c:v>4000.0000086474201</c:v>
                </c:pt>
                <c:pt idx="2099">
                  <c:v>4000.0000085879401</c:v>
                </c:pt>
                <c:pt idx="2100">
                  <c:v>4000.00000854051</c:v>
                </c:pt>
                <c:pt idx="2101">
                  <c:v>4000.0000085009001</c:v>
                </c:pt>
                <c:pt idx="2102">
                  <c:v>4000.0000084530702</c:v>
                </c:pt>
                <c:pt idx="2103">
                  <c:v>4000.0000084051499</c:v>
                </c:pt>
                <c:pt idx="2104">
                  <c:v>4000.0000083721502</c:v>
                </c:pt>
                <c:pt idx="2105">
                  <c:v>4000.0000083073301</c:v>
                </c:pt>
                <c:pt idx="2106">
                  <c:v>4000.0000082707302</c:v>
                </c:pt>
                <c:pt idx="2107">
                  <c:v>4000.0000082341498</c:v>
                </c:pt>
                <c:pt idx="2108">
                  <c:v>4000.0000081744902</c:v>
                </c:pt>
                <c:pt idx="2109">
                  <c:v>4000.00000813514</c:v>
                </c:pt>
                <c:pt idx="2110">
                  <c:v>4000.0000080964201</c:v>
                </c:pt>
                <c:pt idx="2111">
                  <c:v>4000.00000804096</c:v>
                </c:pt>
                <c:pt idx="2112">
                  <c:v>4000.0000079974402</c:v>
                </c:pt>
                <c:pt idx="2113">
                  <c:v>4000.00000795598</c:v>
                </c:pt>
                <c:pt idx="2114">
                  <c:v>4000.0000079176202</c:v>
                </c:pt>
                <c:pt idx="2115">
                  <c:v>4000.0000078688399</c:v>
                </c:pt>
                <c:pt idx="2116">
                  <c:v>4000.0000078278199</c:v>
                </c:pt>
                <c:pt idx="2117">
                  <c:v>4000.0000077797399</c:v>
                </c:pt>
                <c:pt idx="2118">
                  <c:v>4000.00000773075</c:v>
                </c:pt>
                <c:pt idx="2119">
                  <c:v>4000.0000076971601</c:v>
                </c:pt>
                <c:pt idx="2120">
                  <c:v>4000.0000076511501</c:v>
                </c:pt>
                <c:pt idx="2121">
                  <c:v>4000.0000076022502</c:v>
                </c:pt>
                <c:pt idx="2122">
                  <c:v>4000.0000075437601</c:v>
                </c:pt>
                <c:pt idx="2123">
                  <c:v>4000.00000752187</c:v>
                </c:pt>
                <c:pt idx="2124">
                  <c:v>4000.00000747483</c:v>
                </c:pt>
                <c:pt idx="2125">
                  <c:v>4000.0000074193499</c:v>
                </c:pt>
                <c:pt idx="2126">
                  <c:v>4000.0000073782098</c:v>
                </c:pt>
                <c:pt idx="2127">
                  <c:v>4000.0000073434198</c:v>
                </c:pt>
                <c:pt idx="2128">
                  <c:v>4000.0000072994098</c:v>
                </c:pt>
                <c:pt idx="2129">
                  <c:v>4000.0000072513799</c:v>
                </c:pt>
                <c:pt idx="2130">
                  <c:v>4000.0000071955401</c:v>
                </c:pt>
                <c:pt idx="2131">
                  <c:v>4000.0000071653799</c:v>
                </c:pt>
                <c:pt idx="2132">
                  <c:v>4000.0000071150498</c:v>
                </c:pt>
                <c:pt idx="2133">
                  <c:v>4000.0000070613701</c:v>
                </c:pt>
                <c:pt idx="2134">
                  <c:v>4000.0000070351998</c:v>
                </c:pt>
                <c:pt idx="2135">
                  <c:v>4000.0000069771199</c:v>
                </c:pt>
                <c:pt idx="2136">
                  <c:v>4000.00000693318</c:v>
                </c:pt>
                <c:pt idx="2137">
                  <c:v>4000.0000068825502</c:v>
                </c:pt>
                <c:pt idx="2138">
                  <c:v>4000.00000684313</c:v>
                </c:pt>
                <c:pt idx="2139">
                  <c:v>4000.0000067986298</c:v>
                </c:pt>
                <c:pt idx="2140">
                  <c:v>4000.0000067545802</c:v>
                </c:pt>
                <c:pt idx="2141">
                  <c:v>4000.00000670485</c:v>
                </c:pt>
                <c:pt idx="2142">
                  <c:v>4000.0000066648799</c:v>
                </c:pt>
                <c:pt idx="2143">
                  <c:v>4000.0000066048801</c:v>
                </c:pt>
                <c:pt idx="2144">
                  <c:v>4000.00000658</c:v>
                </c:pt>
                <c:pt idx="2145">
                  <c:v>4000.00000652364</c:v>
                </c:pt>
                <c:pt idx="2146">
                  <c:v>4000.0000064860701</c:v>
                </c:pt>
                <c:pt idx="2147">
                  <c:v>4000.0000064416099</c:v>
                </c:pt>
                <c:pt idx="2148">
                  <c:v>4000.0000063794801</c:v>
                </c:pt>
                <c:pt idx="2149">
                  <c:v>4000.0000063420198</c:v>
                </c:pt>
                <c:pt idx="2150">
                  <c:v>4000.0000063028301</c:v>
                </c:pt>
                <c:pt idx="2151">
                  <c:v>4000.00000625342</c:v>
                </c:pt>
                <c:pt idx="2152">
                  <c:v>4000.0000062013801</c:v>
                </c:pt>
                <c:pt idx="2153">
                  <c:v>4000.0000061731198</c:v>
                </c:pt>
                <c:pt idx="2154">
                  <c:v>4000.0000061174101</c:v>
                </c:pt>
                <c:pt idx="2155">
                  <c:v>4000.0000060809102</c:v>
                </c:pt>
                <c:pt idx="2156">
                  <c:v>4000.0000060308398</c:v>
                </c:pt>
                <c:pt idx="2157">
                  <c:v>4000.00000599021</c:v>
                </c:pt>
                <c:pt idx="2158">
                  <c:v>4000.0000059398199</c:v>
                </c:pt>
                <c:pt idx="2159">
                  <c:v>4000.00000590338</c:v>
                </c:pt>
                <c:pt idx="2160">
                  <c:v>4000.0000058580599</c:v>
                </c:pt>
                <c:pt idx="2161">
                  <c:v>4000.0000058084902</c:v>
                </c:pt>
                <c:pt idx="2162">
                  <c:v>4000.0000057809202</c:v>
                </c:pt>
                <c:pt idx="2163">
                  <c:v>4000.0000057279799</c:v>
                </c:pt>
                <c:pt idx="2164">
                  <c:v>4000.0000056907302</c:v>
                </c:pt>
                <c:pt idx="2165">
                  <c:v>4000.00000563607</c:v>
                </c:pt>
                <c:pt idx="2166">
                  <c:v>4000.0000056049198</c:v>
                </c:pt>
                <c:pt idx="2167">
                  <c:v>4000.0000055701698</c:v>
                </c:pt>
                <c:pt idx="2168">
                  <c:v>4000.0000055125702</c:v>
                </c:pt>
                <c:pt idx="2169">
                  <c:v>4000.0000054735301</c:v>
                </c:pt>
                <c:pt idx="2170">
                  <c:v>4000.0000054451498</c:v>
                </c:pt>
                <c:pt idx="2171">
                  <c:v>4000.0000053835402</c:v>
                </c:pt>
                <c:pt idx="2172">
                  <c:v>4000.0000053601798</c:v>
                </c:pt>
                <c:pt idx="2173">
                  <c:v>4000.0000053164799</c:v>
                </c:pt>
                <c:pt idx="2174">
                  <c:v>4000.0000052806599</c:v>
                </c:pt>
                <c:pt idx="2175">
                  <c:v>4000.00000522551</c:v>
                </c:pt>
                <c:pt idx="2176">
                  <c:v>4000.0000051945899</c:v>
                </c:pt>
                <c:pt idx="2177">
                  <c:v>4000.0000051509301</c:v>
                </c:pt>
                <c:pt idx="2178">
                  <c:v>4000.00000511297</c:v>
                </c:pt>
                <c:pt idx="2179">
                  <c:v>4000.0000050731101</c:v>
                </c:pt>
                <c:pt idx="2180">
                  <c:v>4000.0000050367898</c:v>
                </c:pt>
                <c:pt idx="2181">
                  <c:v>4000.0000049960099</c:v>
                </c:pt>
                <c:pt idx="2182">
                  <c:v>4000.0000049444002</c:v>
                </c:pt>
                <c:pt idx="2183">
                  <c:v>4000.0000049128498</c:v>
                </c:pt>
                <c:pt idx="2184">
                  <c:v>4000.0000048770598</c:v>
                </c:pt>
                <c:pt idx="2185">
                  <c:v>4000.00000483336</c:v>
                </c:pt>
                <c:pt idx="2186">
                  <c:v>4000.0000047960598</c:v>
                </c:pt>
                <c:pt idx="2187">
                  <c:v>4000.00000474945</c:v>
                </c:pt>
                <c:pt idx="2188">
                  <c:v>4000.00000470959</c:v>
                </c:pt>
                <c:pt idx="2189">
                  <c:v>4000.0000046823002</c:v>
                </c:pt>
                <c:pt idx="2190">
                  <c:v>4000.0000046400301</c:v>
                </c:pt>
                <c:pt idx="2191">
                  <c:v>4000.0000045890001</c:v>
                </c:pt>
                <c:pt idx="2192">
                  <c:v>4000.00000456315</c:v>
                </c:pt>
                <c:pt idx="2193">
                  <c:v>4000.0000045229499</c:v>
                </c:pt>
                <c:pt idx="2194">
                  <c:v>4000.0000044746798</c:v>
                </c:pt>
                <c:pt idx="2195">
                  <c:v>4000.0000044475</c:v>
                </c:pt>
                <c:pt idx="2196">
                  <c:v>4000.0000043943701</c:v>
                </c:pt>
                <c:pt idx="2197">
                  <c:v>4000.0000043664099</c:v>
                </c:pt>
                <c:pt idx="2198">
                  <c:v>4000.0000043282198</c:v>
                </c:pt>
                <c:pt idx="2199">
                  <c:v>4000.00000428359</c:v>
                </c:pt>
                <c:pt idx="2200">
                  <c:v>4000.0000042441502</c:v>
                </c:pt>
                <c:pt idx="2201">
                  <c:v>4000.00000421409</c:v>
                </c:pt>
                <c:pt idx="2202">
                  <c:v>4000.0000041651001</c:v>
                </c:pt>
                <c:pt idx="2203">
                  <c:v>4000.00000412698</c:v>
                </c:pt>
                <c:pt idx="2204">
                  <c:v>4000.0000040960299</c:v>
                </c:pt>
                <c:pt idx="2205">
                  <c:v>4000.0000040654099</c:v>
                </c:pt>
                <c:pt idx="2206">
                  <c:v>4000.0000040088398</c:v>
                </c:pt>
                <c:pt idx="2207">
                  <c:v>4000.0000039833199</c:v>
                </c:pt>
                <c:pt idx="2208">
                  <c:v>4000.0000039471802</c:v>
                </c:pt>
                <c:pt idx="2209">
                  <c:v>4000.0000039085198</c:v>
                </c:pt>
                <c:pt idx="2210">
                  <c:v>4000.0000038668099</c:v>
                </c:pt>
                <c:pt idx="2211">
                  <c:v>4000.0000038364201</c:v>
                </c:pt>
                <c:pt idx="2212">
                  <c:v>4000.0000037964501</c:v>
                </c:pt>
                <c:pt idx="2213">
                  <c:v>4000.0000037589998</c:v>
                </c:pt>
                <c:pt idx="2214">
                  <c:v>4000.00000372671</c:v>
                </c:pt>
                <c:pt idx="2215">
                  <c:v>4000.00000369187</c:v>
                </c:pt>
                <c:pt idx="2216">
                  <c:v>4000.0000036609799</c:v>
                </c:pt>
                <c:pt idx="2217">
                  <c:v>4000.0000036147699</c:v>
                </c:pt>
                <c:pt idx="2218">
                  <c:v>4000.0000035906701</c:v>
                </c:pt>
                <c:pt idx="2219">
                  <c:v>4000.00000354859</c:v>
                </c:pt>
                <c:pt idx="2220">
                  <c:v>4000.00000351061</c:v>
                </c:pt>
                <c:pt idx="2221">
                  <c:v>4000.0000034838999</c:v>
                </c:pt>
                <c:pt idx="2222">
                  <c:v>4000.0000034417399</c:v>
                </c:pt>
                <c:pt idx="2223">
                  <c:v>4000.0000034069799</c:v>
                </c:pt>
                <c:pt idx="2224">
                  <c:v>4000.00000338469</c:v>
                </c:pt>
                <c:pt idx="2225">
                  <c:v>4000.0000033422102</c:v>
                </c:pt>
                <c:pt idx="2226">
                  <c:v>4000.0000033103602</c:v>
                </c:pt>
                <c:pt idx="2227">
                  <c:v>4000.00000328534</c:v>
                </c:pt>
                <c:pt idx="2228">
                  <c:v>4000.0000032320099</c:v>
                </c:pt>
                <c:pt idx="2229">
                  <c:v>4000.0000032153798</c:v>
                </c:pt>
                <c:pt idx="2230">
                  <c:v>4000.0000031804302</c:v>
                </c:pt>
                <c:pt idx="2231">
                  <c:v>4000.0000031470499</c:v>
                </c:pt>
                <c:pt idx="2232">
                  <c:v>4000.0000031126001</c:v>
                </c:pt>
                <c:pt idx="2233">
                  <c:v>4000.0000030914298</c:v>
                </c:pt>
                <c:pt idx="2234">
                  <c:v>4000.0000030527099</c:v>
                </c:pt>
                <c:pt idx="2235">
                  <c:v>4000.0000030144201</c:v>
                </c:pt>
                <c:pt idx="2236">
                  <c:v>4000.0000029954099</c:v>
                </c:pt>
                <c:pt idx="2237">
                  <c:v>4000.0000029511998</c:v>
                </c:pt>
                <c:pt idx="2238">
                  <c:v>4000.0000029351099</c:v>
                </c:pt>
                <c:pt idx="2239">
                  <c:v>4000.0000028879399</c:v>
                </c:pt>
                <c:pt idx="2240">
                  <c:v>4000.0000028700902</c:v>
                </c:pt>
                <c:pt idx="2241">
                  <c:v>4000.0000028402901</c:v>
                </c:pt>
                <c:pt idx="2242">
                  <c:v>4000.0000027951901</c:v>
                </c:pt>
                <c:pt idx="2243">
                  <c:v>4000.0000027659498</c:v>
                </c:pt>
                <c:pt idx="2244">
                  <c:v>4000.00000274487</c:v>
                </c:pt>
                <c:pt idx="2245">
                  <c:v>4000.0000027157998</c:v>
                </c:pt>
                <c:pt idx="2246">
                  <c:v>4000.0000026667399</c:v>
                </c:pt>
                <c:pt idx="2247">
                  <c:v>4000.0000026640901</c:v>
                </c:pt>
                <c:pt idx="2248">
                  <c:v>4000.00000261895</c:v>
                </c:pt>
                <c:pt idx="2249">
                  <c:v>4000.0000025934401</c:v>
                </c:pt>
                <c:pt idx="2250">
                  <c:v>4000.0000025598802</c:v>
                </c:pt>
                <c:pt idx="2251">
                  <c:v>4000.0000025258901</c:v>
                </c:pt>
                <c:pt idx="2252">
                  <c:v>4000.0000025007798</c:v>
                </c:pt>
                <c:pt idx="2253">
                  <c:v>4000.0000024751498</c:v>
                </c:pt>
                <c:pt idx="2254">
                  <c:v>4000.0000024321998</c:v>
                </c:pt>
                <c:pt idx="2255">
                  <c:v>4000.0000024227402</c:v>
                </c:pt>
                <c:pt idx="2256">
                  <c:v>4000.0000023848302</c:v>
                </c:pt>
                <c:pt idx="2257">
                  <c:v>4000.0000023586299</c:v>
                </c:pt>
                <c:pt idx="2258">
                  <c:v>4000.0000023104599</c:v>
                </c:pt>
                <c:pt idx="2259">
                  <c:v>4000.0000023091402</c:v>
                </c:pt>
                <c:pt idx="2260">
                  <c:v>4000.0000022676099</c:v>
                </c:pt>
                <c:pt idx="2261">
                  <c:v>4000.0000022419099</c:v>
                </c:pt>
                <c:pt idx="2262">
                  <c:v>4000.0000022149902</c:v>
                </c:pt>
                <c:pt idx="2263">
                  <c:v>4000.0000021865599</c:v>
                </c:pt>
                <c:pt idx="2264">
                  <c:v>4000.0000021645801</c:v>
                </c:pt>
                <c:pt idx="2265">
                  <c:v>4000.00000213462</c:v>
                </c:pt>
                <c:pt idx="2266">
                  <c:v>4000.0000021036499</c:v>
                </c:pt>
                <c:pt idx="2267">
                  <c:v>4000.0000020738098</c:v>
                </c:pt>
                <c:pt idx="2268">
                  <c:v>4000.0000020386501</c:v>
                </c:pt>
                <c:pt idx="2269">
                  <c:v>4000.00000203626</c:v>
                </c:pt>
                <c:pt idx="2270">
                  <c:v>4000.0000019865402</c:v>
                </c:pt>
                <c:pt idx="2271">
                  <c:v>4000.0000019801801</c:v>
                </c:pt>
                <c:pt idx="2272">
                  <c:v>4000.0000019392501</c:v>
                </c:pt>
                <c:pt idx="2273">
                  <c:v>4000.00000192371</c:v>
                </c:pt>
                <c:pt idx="2274">
                  <c:v>4000.00000189407</c:v>
                </c:pt>
                <c:pt idx="2275">
                  <c:v>4000.0000018751798</c:v>
                </c:pt>
                <c:pt idx="2276">
                  <c:v>4000.0000018412302</c:v>
                </c:pt>
                <c:pt idx="2277">
                  <c:v>4000.0000018143301</c:v>
                </c:pt>
                <c:pt idx="2278">
                  <c:v>4000.0000018010401</c:v>
                </c:pt>
                <c:pt idx="2279">
                  <c:v>4000.0000017658399</c:v>
                </c:pt>
                <c:pt idx="2280">
                  <c:v>4000.0000017380398</c:v>
                </c:pt>
                <c:pt idx="2281">
                  <c:v>4000.0000017253201</c:v>
                </c:pt>
                <c:pt idx="2282">
                  <c:v>4000.0000017114198</c:v>
                </c:pt>
                <c:pt idx="2283">
                  <c:v>4000.0000016639401</c:v>
                </c:pt>
                <c:pt idx="2284">
                  <c:v>4000.0000016535901</c:v>
                </c:pt>
                <c:pt idx="2285">
                  <c:v>4000.0000016201202</c:v>
                </c:pt>
                <c:pt idx="2286">
                  <c:v>4000.0000016122099</c:v>
                </c:pt>
                <c:pt idx="2287">
                  <c:v>4000.00000157759</c:v>
                </c:pt>
                <c:pt idx="2288">
                  <c:v>4000.0000015660198</c:v>
                </c:pt>
                <c:pt idx="2289">
                  <c:v>4000.0000015320802</c:v>
                </c:pt>
                <c:pt idx="2290">
                  <c:v>4000.0000015117698</c:v>
                </c:pt>
                <c:pt idx="2291">
                  <c:v>4000.00000148862</c:v>
                </c:pt>
                <c:pt idx="2292">
                  <c:v>4000.0000014678699</c:v>
                </c:pt>
                <c:pt idx="2293">
                  <c:v>4000.00000145073</c:v>
                </c:pt>
                <c:pt idx="2294">
                  <c:v>4000.0000014280699</c:v>
                </c:pt>
                <c:pt idx="2295">
                  <c:v>4000.0000013982899</c:v>
                </c:pt>
                <c:pt idx="2296">
                  <c:v>4000.0000013829099</c:v>
                </c:pt>
                <c:pt idx="2297">
                  <c:v>4000.0000013655499</c:v>
                </c:pt>
                <c:pt idx="2298">
                  <c:v>4000.0000013353101</c:v>
                </c:pt>
                <c:pt idx="2299">
                  <c:v>4000.0000013148001</c:v>
                </c:pt>
                <c:pt idx="2300">
                  <c:v>4000.0000013009098</c:v>
                </c:pt>
                <c:pt idx="2301">
                  <c:v>4000.00000127059</c:v>
                </c:pt>
                <c:pt idx="2302">
                  <c:v>4000.00000125407</c:v>
                </c:pt>
                <c:pt idx="2303">
                  <c:v>4000.0000012345899</c:v>
                </c:pt>
                <c:pt idx="2304">
                  <c:v>4000.0000012237501</c:v>
                </c:pt>
                <c:pt idx="2305">
                  <c:v>4000.0000011986199</c:v>
                </c:pt>
                <c:pt idx="2306">
                  <c:v>4000.0000011627599</c:v>
                </c:pt>
                <c:pt idx="2307">
                  <c:v>4000.0000011570601</c:v>
                </c:pt>
                <c:pt idx="2308">
                  <c:v>4000.0000011361499</c:v>
                </c:pt>
                <c:pt idx="2309">
                  <c:v>4000.0000011039401</c:v>
                </c:pt>
                <c:pt idx="2310">
                  <c:v>4000.0000010942299</c:v>
                </c:pt>
                <c:pt idx="2311">
                  <c:v>4000.0000010777999</c:v>
                </c:pt>
                <c:pt idx="2312">
                  <c:v>4000.0000010560202</c:v>
                </c:pt>
                <c:pt idx="2313">
                  <c:v>4000.0000010386402</c:v>
                </c:pt>
                <c:pt idx="2314">
                  <c:v>4000.0000010217</c:v>
                </c:pt>
                <c:pt idx="2315">
                  <c:v>4000.0000009885398</c:v>
                </c:pt>
                <c:pt idx="2316">
                  <c:v>4000.0000009791302</c:v>
                </c:pt>
                <c:pt idx="2317">
                  <c:v>4000.00000095818</c:v>
                </c:pt>
                <c:pt idx="2318">
                  <c:v>4000.0000009492601</c:v>
                </c:pt>
                <c:pt idx="2319">
                  <c:v>4000.0000009117698</c:v>
                </c:pt>
                <c:pt idx="2320">
                  <c:v>4000.0000009105302</c:v>
                </c:pt>
                <c:pt idx="2321">
                  <c:v>4000.0000008962502</c:v>
                </c:pt>
                <c:pt idx="2322">
                  <c:v>4000.0000008638999</c:v>
                </c:pt>
                <c:pt idx="2323">
                  <c:v>4000.00000085376</c:v>
                </c:pt>
                <c:pt idx="2324">
                  <c:v>4000.0000008248198</c:v>
                </c:pt>
                <c:pt idx="2325">
                  <c:v>4000.0000008219199</c:v>
                </c:pt>
                <c:pt idx="2326">
                  <c:v>4000.0000007963199</c:v>
                </c:pt>
                <c:pt idx="2327">
                  <c:v>4000.0000007900398</c:v>
                </c:pt>
                <c:pt idx="2328">
                  <c:v>4000.0000007694098</c:v>
                </c:pt>
                <c:pt idx="2329">
                  <c:v>4000.0000007482799</c:v>
                </c:pt>
                <c:pt idx="2330">
                  <c:v>4000.0000007286599</c:v>
                </c:pt>
                <c:pt idx="2331">
                  <c:v>4000.0000007133899</c:v>
                </c:pt>
                <c:pt idx="2332">
                  <c:v>4000.00000070018</c:v>
                </c:pt>
                <c:pt idx="2333">
                  <c:v>4000.0000006841101</c:v>
                </c:pt>
                <c:pt idx="2334">
                  <c:v>4000.00000066851</c:v>
                </c:pt>
                <c:pt idx="2335">
                  <c:v>4000.0000006596802</c:v>
                </c:pt>
                <c:pt idx="2336">
                  <c:v>4000.0000006340101</c:v>
                </c:pt>
                <c:pt idx="2337">
                  <c:v>4000.0000006264099</c:v>
                </c:pt>
                <c:pt idx="2338">
                  <c:v>4000.0000006047198</c:v>
                </c:pt>
                <c:pt idx="2339">
                  <c:v>4000.0000005943898</c:v>
                </c:pt>
                <c:pt idx="2340">
                  <c:v>4000.0000005842599</c:v>
                </c:pt>
                <c:pt idx="2341">
                  <c:v>4000.0000005623601</c:v>
                </c:pt>
                <c:pt idx="2342">
                  <c:v>4000.0000005427601</c:v>
                </c:pt>
                <c:pt idx="2343">
                  <c:v>4000.0000005329498</c:v>
                </c:pt>
                <c:pt idx="2344">
                  <c:v>4000.00000052417</c:v>
                </c:pt>
                <c:pt idx="2345">
                  <c:v>4000.0000005052798</c:v>
                </c:pt>
                <c:pt idx="2346">
                  <c:v>4000.0000004918102</c:v>
                </c:pt>
                <c:pt idx="2347">
                  <c:v>4000.00000047514</c:v>
                </c:pt>
                <c:pt idx="2348">
                  <c:v>4000.0000004745898</c:v>
                </c:pt>
                <c:pt idx="2349">
                  <c:v>4000.00000044849</c:v>
                </c:pt>
                <c:pt idx="2350">
                  <c:v>4000.0000004359199</c:v>
                </c:pt>
                <c:pt idx="2351">
                  <c:v>4000.00000042796</c:v>
                </c:pt>
                <c:pt idx="2352">
                  <c:v>4000.0000004129702</c:v>
                </c:pt>
                <c:pt idx="2353">
                  <c:v>4000.0000003979999</c:v>
                </c:pt>
                <c:pt idx="2354">
                  <c:v>4000.0000003888999</c:v>
                </c:pt>
                <c:pt idx="2355">
                  <c:v>4000.00000037682</c:v>
                </c:pt>
                <c:pt idx="2356">
                  <c:v>4000.0000003587702</c:v>
                </c:pt>
                <c:pt idx="2357">
                  <c:v>4000.0000003435398</c:v>
                </c:pt>
                <c:pt idx="2358">
                  <c:v>4000.000000342</c:v>
                </c:pt>
                <c:pt idx="2359">
                  <c:v>4000.00000031936</c:v>
                </c:pt>
                <c:pt idx="2360">
                  <c:v>4000.0000003197802</c:v>
                </c:pt>
                <c:pt idx="2361">
                  <c:v>4000.0000002919401</c:v>
                </c:pt>
                <c:pt idx="2362">
                  <c:v>4000.0000002868301</c:v>
                </c:pt>
                <c:pt idx="2363">
                  <c:v>4000.0000002737002</c:v>
                </c:pt>
                <c:pt idx="2364">
                  <c:v>4000.0000002696502</c:v>
                </c:pt>
                <c:pt idx="2365">
                  <c:v>4000.0000002533998</c:v>
                </c:pt>
                <c:pt idx="2366">
                  <c:v>4000.0000002378702</c:v>
                </c:pt>
                <c:pt idx="2367">
                  <c:v>4000.0000002359102</c:v>
                </c:pt>
                <c:pt idx="2368">
                  <c:v>4000.0000002142301</c:v>
                </c:pt>
                <c:pt idx="2369">
                  <c:v>4000.00000021093</c:v>
                </c:pt>
                <c:pt idx="2370">
                  <c:v>4000.0000001957101</c:v>
                </c:pt>
                <c:pt idx="2371">
                  <c:v>4000.0000001798899</c:v>
                </c:pt>
                <c:pt idx="2372">
                  <c:v>4000.0000001777198</c:v>
                </c:pt>
                <c:pt idx="2373">
                  <c:v>4000.0000001556</c:v>
                </c:pt>
                <c:pt idx="2374">
                  <c:v>4000.0000001610201</c:v>
                </c:pt>
                <c:pt idx="2375">
                  <c:v>4000.0000001450198</c:v>
                </c:pt>
                <c:pt idx="2376">
                  <c:v>4000.0000001293101</c:v>
                </c:pt>
                <c:pt idx="2377">
                  <c:v>4000.0000001255598</c:v>
                </c:pt>
                <c:pt idx="2378">
                  <c:v>4000.0000001062999</c:v>
                </c:pt>
                <c:pt idx="2379">
                  <c:v>4000.00000010452</c:v>
                </c:pt>
                <c:pt idx="2380">
                  <c:v>4000.0000000965001</c:v>
                </c:pt>
                <c:pt idx="2381">
                  <c:v>4000.00000008197</c:v>
                </c:pt>
                <c:pt idx="2382">
                  <c:v>4000.0000000678401</c:v>
                </c:pt>
                <c:pt idx="2383">
                  <c:v>4000.0000000646501</c:v>
                </c:pt>
                <c:pt idx="2384">
                  <c:v>4000.0000000561199</c:v>
                </c:pt>
                <c:pt idx="2385">
                  <c:v>4000.00000004395</c:v>
                </c:pt>
                <c:pt idx="2386">
                  <c:v>4000.0000000377099</c:v>
                </c:pt>
                <c:pt idx="2387">
                  <c:v>4000.0000000310101</c:v>
                </c:pt>
                <c:pt idx="2388">
                  <c:v>4000.00000001437</c:v>
                </c:pt>
                <c:pt idx="2389">
                  <c:v>4000.0000000078599</c:v>
                </c:pt>
                <c:pt idx="2390">
                  <c:v>4000.0000000117202</c:v>
                </c:pt>
                <c:pt idx="2391">
                  <c:v>3999.9999999870802</c:v>
                </c:pt>
                <c:pt idx="2392">
                  <c:v>3999.9999999922502</c:v>
                </c:pt>
                <c:pt idx="2393">
                  <c:v>3999.9999999819802</c:v>
                </c:pt>
                <c:pt idx="2394">
                  <c:v>3999.9999999555398</c:v>
                </c:pt>
                <c:pt idx="2395">
                  <c:v>3999.9999999683801</c:v>
                </c:pt>
                <c:pt idx="2396">
                  <c:v>3999.9999999534498</c:v>
                </c:pt>
                <c:pt idx="2397">
                  <c:v>3999.99999995195</c:v>
                </c:pt>
                <c:pt idx="2398">
                  <c:v>3999.9999999366501</c:v>
                </c:pt>
                <c:pt idx="2399">
                  <c:v>3999.9999999329798</c:v>
                </c:pt>
                <c:pt idx="2400">
                  <c:v>3999.9999999256802</c:v>
                </c:pt>
                <c:pt idx="2401">
                  <c:v>3999.9999999124998</c:v>
                </c:pt>
                <c:pt idx="2402">
                  <c:v>3999.9999999112001</c:v>
                </c:pt>
                <c:pt idx="2403">
                  <c:v>3999.9999999051802</c:v>
                </c:pt>
                <c:pt idx="2404">
                  <c:v>3999.9999998907701</c:v>
                </c:pt>
                <c:pt idx="2405">
                  <c:v>3999.9999998902099</c:v>
                </c:pt>
                <c:pt idx="2406">
                  <c:v>3999.9999998816502</c:v>
                </c:pt>
                <c:pt idx="2407">
                  <c:v>3999.9999998768399</c:v>
                </c:pt>
                <c:pt idx="2408">
                  <c:v>3999.9999998705998</c:v>
                </c:pt>
                <c:pt idx="2409">
                  <c:v>3999.9999998641101</c:v>
                </c:pt>
                <c:pt idx="2410">
                  <c:v>3999.99999985676</c:v>
                </c:pt>
                <c:pt idx="2411">
                  <c:v>3999.99999985249</c:v>
                </c:pt>
                <c:pt idx="2412">
                  <c:v>3999.9999998477201</c:v>
                </c:pt>
                <c:pt idx="2413">
                  <c:v>3999.9999998298499</c:v>
                </c:pt>
                <c:pt idx="2414">
                  <c:v>3999.9999998302301</c:v>
                </c:pt>
                <c:pt idx="2415">
                  <c:v>3999.99999982902</c:v>
                </c:pt>
                <c:pt idx="2416">
                  <c:v>3999.9999998211701</c:v>
                </c:pt>
                <c:pt idx="2417">
                  <c:v>3999.99999981565</c:v>
                </c:pt>
                <c:pt idx="2418">
                  <c:v>3999.9999998151302</c:v>
                </c:pt>
                <c:pt idx="2419">
                  <c:v>3999.9999998073599</c:v>
                </c:pt>
                <c:pt idx="2420">
                  <c:v>3999.9999997970499</c:v>
                </c:pt>
                <c:pt idx="2421">
                  <c:v>3999.9999997956102</c:v>
                </c:pt>
                <c:pt idx="2422">
                  <c:v>3999.9999997856098</c:v>
                </c:pt>
                <c:pt idx="2423">
                  <c:v>3999.9999997863001</c:v>
                </c:pt>
                <c:pt idx="2424">
                  <c:v>3999.9999997733998</c:v>
                </c:pt>
                <c:pt idx="2425">
                  <c:v>3999.9999997681898</c:v>
                </c:pt>
                <c:pt idx="2426">
                  <c:v>3999.9999997743198</c:v>
                </c:pt>
                <c:pt idx="2427">
                  <c:v>3999.9999997598702</c:v>
                </c:pt>
                <c:pt idx="2428">
                  <c:v>3999.99999975842</c:v>
                </c:pt>
                <c:pt idx="2429">
                  <c:v>3999.99999974911</c:v>
                </c:pt>
                <c:pt idx="2430">
                  <c:v>3999.9999997602099</c:v>
                </c:pt>
                <c:pt idx="2431">
                  <c:v>3999.9999997318801</c:v>
                </c:pt>
                <c:pt idx="2432">
                  <c:v>3999.9999997331802</c:v>
                </c:pt>
                <c:pt idx="2433">
                  <c:v>3999.9999997468499</c:v>
                </c:pt>
                <c:pt idx="2434">
                  <c:v>3999.9999997274299</c:v>
                </c:pt>
                <c:pt idx="2435">
                  <c:v>3999.9999997330801</c:v>
                </c:pt>
                <c:pt idx="2436">
                  <c:v>3999.9999997218601</c:v>
                </c:pt>
                <c:pt idx="2437">
                  <c:v>3999.99999972147</c:v>
                </c:pt>
                <c:pt idx="2438">
                  <c:v>3999.9999997129398</c:v>
                </c:pt>
                <c:pt idx="2439">
                  <c:v>3999.9999997135601</c:v>
                </c:pt>
                <c:pt idx="2440">
                  <c:v>3999.9999997014702</c:v>
                </c:pt>
                <c:pt idx="2441">
                  <c:v>3999.9999997012101</c:v>
                </c:pt>
                <c:pt idx="2442">
                  <c:v>3999.99999969909</c:v>
                </c:pt>
                <c:pt idx="2443">
                  <c:v>3999.9999997054501</c:v>
                </c:pt>
                <c:pt idx="2444">
                  <c:v>3999.99999969092</c:v>
                </c:pt>
                <c:pt idx="2445">
                  <c:v>3999.9999996848301</c:v>
                </c:pt>
                <c:pt idx="2446">
                  <c:v>3999.9999996874499</c:v>
                </c:pt>
                <c:pt idx="2447">
                  <c:v>3999.9999996848401</c:v>
                </c:pt>
                <c:pt idx="2448">
                  <c:v>3999.9999996778502</c:v>
                </c:pt>
                <c:pt idx="2449">
                  <c:v>3999.9999996789402</c:v>
                </c:pt>
                <c:pt idx="2450">
                  <c:v>3999.9999996792199</c:v>
                </c:pt>
                <c:pt idx="2451">
                  <c:v>3999.9999996766601</c:v>
                </c:pt>
                <c:pt idx="2452">
                  <c:v>3999.9999996599499</c:v>
                </c:pt>
                <c:pt idx="2453">
                  <c:v>3999.9999996660499</c:v>
                </c:pt>
                <c:pt idx="2454">
                  <c:v>3999.9999996718798</c:v>
                </c:pt>
                <c:pt idx="2455">
                  <c:v>3999.9999996640399</c:v>
                </c:pt>
                <c:pt idx="2456">
                  <c:v>3999.9999996538199</c:v>
                </c:pt>
                <c:pt idx="2457">
                  <c:v>3999.9999996522201</c:v>
                </c:pt>
                <c:pt idx="2458">
                  <c:v>3999.9999996598199</c:v>
                </c:pt>
                <c:pt idx="2459">
                  <c:v>3999.99999964483</c:v>
                </c:pt>
                <c:pt idx="2460">
                  <c:v>3999.9999996567799</c:v>
                </c:pt>
                <c:pt idx="2461">
                  <c:v>3999.9999996474198</c:v>
                </c:pt>
                <c:pt idx="2462">
                  <c:v>3999.99999964371</c:v>
                </c:pt>
                <c:pt idx="2463">
                  <c:v>3999.9999996461602</c:v>
                </c:pt>
                <c:pt idx="2464">
                  <c:v>3999.9999996419001</c:v>
                </c:pt>
                <c:pt idx="2465">
                  <c:v>3999.9999996399001</c:v>
                </c:pt>
                <c:pt idx="2466">
                  <c:v>3999.9999996388701</c:v>
                </c:pt>
                <c:pt idx="2467">
                  <c:v>3999.9999996360102</c:v>
                </c:pt>
                <c:pt idx="2468">
                  <c:v>3999.9999996319102</c:v>
                </c:pt>
                <c:pt idx="2469">
                  <c:v>3999.9999996367001</c:v>
                </c:pt>
                <c:pt idx="2470">
                  <c:v>3999.9999996331899</c:v>
                </c:pt>
                <c:pt idx="2471">
                  <c:v>3999.9999996339898</c:v>
                </c:pt>
                <c:pt idx="2472">
                  <c:v>3999.9999996220399</c:v>
                </c:pt>
                <c:pt idx="2473">
                  <c:v>3999.9999996281699</c:v>
                </c:pt>
                <c:pt idx="2474">
                  <c:v>3999.9999996250799</c:v>
                </c:pt>
                <c:pt idx="2475">
                  <c:v>3999.9999996215802</c:v>
                </c:pt>
                <c:pt idx="2476">
                  <c:v>3999.9999996248298</c:v>
                </c:pt>
                <c:pt idx="2477">
                  <c:v>3999.9999996274901</c:v>
                </c:pt>
                <c:pt idx="2478">
                  <c:v>3999.9999996255601</c:v>
                </c:pt>
                <c:pt idx="2479">
                  <c:v>3999.9999996194401</c:v>
                </c:pt>
                <c:pt idx="2480">
                  <c:v>3999.9999996205602</c:v>
                </c:pt>
                <c:pt idx="2481">
                  <c:v>3999.9999996258598</c:v>
                </c:pt>
                <c:pt idx="2482">
                  <c:v>3999.9999996137799</c:v>
                </c:pt>
                <c:pt idx="2483">
                  <c:v>3999.99999961597</c:v>
                </c:pt>
                <c:pt idx="2484">
                  <c:v>3999.9999996015499</c:v>
                </c:pt>
                <c:pt idx="2485">
                  <c:v>3999.99999962217</c:v>
                </c:pt>
                <c:pt idx="2486">
                  <c:v>3999.9999996107799</c:v>
                </c:pt>
                <c:pt idx="2487">
                  <c:v>3999.9999996205202</c:v>
                </c:pt>
                <c:pt idx="2488">
                  <c:v>3999.9999996136598</c:v>
                </c:pt>
                <c:pt idx="2489">
                  <c:v>3999.9999996021702</c:v>
                </c:pt>
                <c:pt idx="2490">
                  <c:v>3999.99999962118</c:v>
                </c:pt>
                <c:pt idx="2491">
                  <c:v>3999.9999996030901</c:v>
                </c:pt>
                <c:pt idx="2492">
                  <c:v>3999.9999996159499</c:v>
                </c:pt>
                <c:pt idx="2493">
                  <c:v>3999.9999996082001</c:v>
                </c:pt>
                <c:pt idx="2494">
                  <c:v>3999.9999996173401</c:v>
                </c:pt>
                <c:pt idx="2495">
                  <c:v>3999.9999996065599</c:v>
                </c:pt>
                <c:pt idx="2496">
                  <c:v>3999.9999996062402</c:v>
                </c:pt>
                <c:pt idx="2497">
                  <c:v>3999.9999996055099</c:v>
                </c:pt>
                <c:pt idx="2498">
                  <c:v>3999.9999996094398</c:v>
                </c:pt>
                <c:pt idx="2499">
                  <c:v>3999.9999996123902</c:v>
                </c:pt>
                <c:pt idx="2500">
                  <c:v>3999.9999996103302</c:v>
                </c:pt>
                <c:pt idx="2501">
                  <c:v>3999.99999960369</c:v>
                </c:pt>
                <c:pt idx="2502">
                  <c:v>3999.99999962211</c:v>
                </c:pt>
                <c:pt idx="2503">
                  <c:v>3999.9999995982298</c:v>
                </c:pt>
                <c:pt idx="2504">
                  <c:v>3999.99999961601</c:v>
                </c:pt>
                <c:pt idx="2505">
                  <c:v>3999.9999996053398</c:v>
                </c:pt>
                <c:pt idx="2506">
                  <c:v>3999.9999996168699</c:v>
                </c:pt>
                <c:pt idx="2507">
                  <c:v>3999.99999960372</c:v>
                </c:pt>
                <c:pt idx="2508">
                  <c:v>3999.9999996124002</c:v>
                </c:pt>
                <c:pt idx="2509">
                  <c:v>3999.9999996153301</c:v>
                </c:pt>
                <c:pt idx="2510">
                  <c:v>3999.99999960989</c:v>
                </c:pt>
                <c:pt idx="2511">
                  <c:v>3999.9999996149199</c:v>
                </c:pt>
                <c:pt idx="2512">
                  <c:v>3999.9999996095298</c:v>
                </c:pt>
                <c:pt idx="2513">
                  <c:v>3999.9999996147599</c:v>
                </c:pt>
                <c:pt idx="2514">
                  <c:v>3999.99999961911</c:v>
                </c:pt>
                <c:pt idx="2515">
                  <c:v>3999.9999996168099</c:v>
                </c:pt>
                <c:pt idx="2516">
                  <c:v>3999.9999996137599</c:v>
                </c:pt>
                <c:pt idx="2517">
                  <c:v>3999.9999996148399</c:v>
                </c:pt>
                <c:pt idx="2518">
                  <c:v>3999.9999996261299</c:v>
                </c:pt>
                <c:pt idx="2519">
                  <c:v>3999.99999961495</c:v>
                </c:pt>
                <c:pt idx="2520">
                  <c:v>3999.99999961603</c:v>
                </c:pt>
                <c:pt idx="2521">
                  <c:v>3999.9999996256702</c:v>
                </c:pt>
                <c:pt idx="2522">
                  <c:v>3999.99999962426</c:v>
                </c:pt>
                <c:pt idx="2523">
                  <c:v>3999.99999962319</c:v>
                </c:pt>
                <c:pt idx="2524">
                  <c:v>3999.99999961506</c:v>
                </c:pt>
                <c:pt idx="2525">
                  <c:v>3999.9999996273</c:v>
                </c:pt>
                <c:pt idx="2526">
                  <c:v>3999.9999996297101</c:v>
                </c:pt>
                <c:pt idx="2527">
                  <c:v>3999.9999996230099</c:v>
                </c:pt>
                <c:pt idx="2528">
                  <c:v>3999.99999962319</c:v>
                </c:pt>
                <c:pt idx="2529">
                  <c:v>3999.9999996285601</c:v>
                </c:pt>
                <c:pt idx="2530">
                  <c:v>3999.99999962831</c:v>
                </c:pt>
                <c:pt idx="2531">
                  <c:v>3999.99999963651</c:v>
                </c:pt>
                <c:pt idx="2532">
                  <c:v>3999.99999963044</c:v>
                </c:pt>
                <c:pt idx="2533">
                  <c:v>3999.9999996318102</c:v>
                </c:pt>
                <c:pt idx="2534">
                  <c:v>3999.9999996363899</c:v>
                </c:pt>
                <c:pt idx="2535">
                  <c:v>3999.9999996353699</c:v>
                </c:pt>
                <c:pt idx="2536">
                  <c:v>3999.99999964381</c:v>
                </c:pt>
                <c:pt idx="2537">
                  <c:v>3999.9999996327601</c:v>
                </c:pt>
                <c:pt idx="2538">
                  <c:v>3999.9999996368101</c:v>
                </c:pt>
                <c:pt idx="2539">
                  <c:v>3999.9999996378001</c:v>
                </c:pt>
                <c:pt idx="2540">
                  <c:v>3999.9999996440802</c:v>
                </c:pt>
                <c:pt idx="2541">
                  <c:v>3999.9999996432002</c:v>
                </c:pt>
                <c:pt idx="2542">
                  <c:v>3999.9999996471902</c:v>
                </c:pt>
                <c:pt idx="2543">
                  <c:v>3999.99999964684</c:v>
                </c:pt>
                <c:pt idx="2544">
                  <c:v>3999.99999965711</c:v>
                </c:pt>
                <c:pt idx="2545">
                  <c:v>3999.9999996423298</c:v>
                </c:pt>
                <c:pt idx="2546">
                  <c:v>3999.9999996484498</c:v>
                </c:pt>
                <c:pt idx="2547">
                  <c:v>3999.9999996585002</c:v>
                </c:pt>
                <c:pt idx="2548">
                  <c:v>3999.9999996501001</c:v>
                </c:pt>
                <c:pt idx="2549">
                  <c:v>3999.9999996567699</c:v>
                </c:pt>
                <c:pt idx="2550">
                  <c:v>3999.9999996659599</c:v>
                </c:pt>
                <c:pt idx="2551">
                  <c:v>3999.9999996536699</c:v>
                </c:pt>
                <c:pt idx="2552">
                  <c:v>3999.9999996644001</c:v>
                </c:pt>
                <c:pt idx="2553">
                  <c:v>3999.99999966313</c:v>
                </c:pt>
                <c:pt idx="2554">
                  <c:v>3999.9999996626402</c:v>
                </c:pt>
                <c:pt idx="2555">
                  <c:v>3999.9999996674401</c:v>
                </c:pt>
                <c:pt idx="2556">
                  <c:v>3999.9999996636402</c:v>
                </c:pt>
                <c:pt idx="2557">
                  <c:v>3999.9999996786701</c:v>
                </c:pt>
                <c:pt idx="2558">
                  <c:v>3999.99999967027</c:v>
                </c:pt>
                <c:pt idx="2559">
                  <c:v>3999.9999996660999</c:v>
                </c:pt>
                <c:pt idx="2560">
                  <c:v>3999.9999996843699</c:v>
                </c:pt>
                <c:pt idx="2561">
                  <c:v>3999.9999996715901</c:v>
                </c:pt>
                <c:pt idx="2562">
                  <c:v>3999.9999996748602</c:v>
                </c:pt>
                <c:pt idx="2563">
                  <c:v>3999.9999996902802</c:v>
                </c:pt>
                <c:pt idx="2564">
                  <c:v>3999.99999967652</c:v>
                </c:pt>
                <c:pt idx="2565">
                  <c:v>3999.9999996924898</c:v>
                </c:pt>
                <c:pt idx="2566">
                  <c:v>3999.9999996850902</c:v>
                </c:pt>
                <c:pt idx="2567">
                  <c:v>3999.9999996883698</c:v>
                </c:pt>
                <c:pt idx="2568">
                  <c:v>3999.99999969073</c:v>
                </c:pt>
                <c:pt idx="2569">
                  <c:v>3999.9999996964598</c:v>
                </c:pt>
                <c:pt idx="2570">
                  <c:v>3999.99999969086</c:v>
                </c:pt>
                <c:pt idx="2571">
                  <c:v>3999.99999970515</c:v>
                </c:pt>
                <c:pt idx="2572">
                  <c:v>3999.9999997005698</c:v>
                </c:pt>
                <c:pt idx="2573">
                  <c:v>3999.9999997035902</c:v>
                </c:pt>
                <c:pt idx="2574">
                  <c:v>3999.99999970515</c:v>
                </c:pt>
                <c:pt idx="2575">
                  <c:v>3999.9999997068799</c:v>
                </c:pt>
                <c:pt idx="2576">
                  <c:v>3999.9999997028799</c:v>
                </c:pt>
                <c:pt idx="2577">
                  <c:v>3999.9999997127802</c:v>
                </c:pt>
                <c:pt idx="2578">
                  <c:v>3999.9999997139598</c:v>
                </c:pt>
                <c:pt idx="2579">
                  <c:v>3999.99999972046</c:v>
                </c:pt>
                <c:pt idx="2580">
                  <c:v>3999.9999997121899</c:v>
                </c:pt>
                <c:pt idx="2581">
                  <c:v>3999.9999997182399</c:v>
                </c:pt>
                <c:pt idx="2582">
                  <c:v>3999.99999972569</c:v>
                </c:pt>
                <c:pt idx="2583">
                  <c:v>3999.9999997301602</c:v>
                </c:pt>
                <c:pt idx="2584">
                  <c:v>3999.99999972673</c:v>
                </c:pt>
                <c:pt idx="2585">
                  <c:v>3999.9999997262798</c:v>
                </c:pt>
                <c:pt idx="2586">
                  <c:v>3999.9999997334999</c:v>
                </c:pt>
                <c:pt idx="2587">
                  <c:v>3999.9999997304699</c:v>
                </c:pt>
                <c:pt idx="2588">
                  <c:v>3999.99999972859</c:v>
                </c:pt>
                <c:pt idx="2589">
                  <c:v>3999.9999997473901</c:v>
                </c:pt>
                <c:pt idx="2590">
                  <c:v>3999.99999974609</c:v>
                </c:pt>
                <c:pt idx="2591">
                  <c:v>3999.9999997426298</c:v>
                </c:pt>
                <c:pt idx="2592">
                  <c:v>3999.9999997479199</c:v>
                </c:pt>
                <c:pt idx="2593">
                  <c:v>3999.9999997468299</c:v>
                </c:pt>
                <c:pt idx="2594">
                  <c:v>3999.9999997464702</c:v>
                </c:pt>
                <c:pt idx="2595">
                  <c:v>3999.99999975433</c:v>
                </c:pt>
                <c:pt idx="2596">
                  <c:v>3999.9999997467398</c:v>
                </c:pt>
                <c:pt idx="2597">
                  <c:v>3999.9999997600098</c:v>
                </c:pt>
                <c:pt idx="2598">
                  <c:v>3999.9999997591199</c:v>
                </c:pt>
                <c:pt idx="2599">
                  <c:v>3999.9999997660598</c:v>
                </c:pt>
                <c:pt idx="2600">
                  <c:v>3999.9999997643099</c:v>
                </c:pt>
                <c:pt idx="2601">
                  <c:v>3999.99999976867</c:v>
                </c:pt>
                <c:pt idx="2602">
                  <c:v>3999.9999997649502</c:v>
                </c:pt>
                <c:pt idx="2603">
                  <c:v>3999.9999997745099</c:v>
                </c:pt>
                <c:pt idx="2604">
                  <c:v>3999.9999997648001</c:v>
                </c:pt>
                <c:pt idx="2605">
                  <c:v>3999.9999997775299</c:v>
                </c:pt>
                <c:pt idx="2606">
                  <c:v>3999.9999997776599</c:v>
                </c:pt>
                <c:pt idx="2607">
                  <c:v>3999.9999997814598</c:v>
                </c:pt>
                <c:pt idx="2608">
                  <c:v>3999.99999978715</c:v>
                </c:pt>
                <c:pt idx="2609">
                  <c:v>3999.9999997856298</c:v>
                </c:pt>
                <c:pt idx="2610">
                  <c:v>3999.9999997887098</c:v>
                </c:pt>
                <c:pt idx="2611">
                  <c:v>3999.9999997884702</c:v>
                </c:pt>
                <c:pt idx="2612">
                  <c:v>3999.9999997898599</c:v>
                </c:pt>
                <c:pt idx="2613">
                  <c:v>3999.9999997936302</c:v>
                </c:pt>
                <c:pt idx="2614">
                  <c:v>3999.9999998022599</c:v>
                </c:pt>
                <c:pt idx="2615">
                  <c:v>3999.9999997965501</c:v>
                </c:pt>
                <c:pt idx="2616">
                  <c:v>3999.9999998094499</c:v>
                </c:pt>
                <c:pt idx="2617">
                  <c:v>3999.99999979927</c:v>
                </c:pt>
                <c:pt idx="2618">
                  <c:v>3999.9999998069802</c:v>
                </c:pt>
                <c:pt idx="2619">
                  <c:v>3999.99999981766</c:v>
                </c:pt>
                <c:pt idx="2620">
                  <c:v>3999.9999998068502</c:v>
                </c:pt>
                <c:pt idx="2621">
                  <c:v>3999.9999998093899</c:v>
                </c:pt>
                <c:pt idx="2622">
                  <c:v>3999.9999998210601</c:v>
                </c:pt>
                <c:pt idx="2623">
                  <c:v>3999.9999998150902</c:v>
                </c:pt>
                <c:pt idx="2624">
                  <c:v>3999.99999983011</c:v>
                </c:pt>
                <c:pt idx="2625">
                  <c:v>3999.9999998203102</c:v>
                </c:pt>
                <c:pt idx="2626">
                  <c:v>3999.9999998377998</c:v>
                </c:pt>
                <c:pt idx="2627">
                  <c:v>3999.9999998303101</c:v>
                </c:pt>
                <c:pt idx="2628">
                  <c:v>3999.9999998296298</c:v>
                </c:pt>
                <c:pt idx="2629">
                  <c:v>3999.99999983405</c:v>
                </c:pt>
                <c:pt idx="2630">
                  <c:v>3999.99999984125</c:v>
                </c:pt>
                <c:pt idx="2631">
                  <c:v>3999.9999998387502</c:v>
                </c:pt>
                <c:pt idx="2632">
                  <c:v>3999.9999998451399</c:v>
                </c:pt>
                <c:pt idx="2633">
                  <c:v>3999.9999998401199</c:v>
                </c:pt>
                <c:pt idx="2634">
                  <c:v>3999.99999985365</c:v>
                </c:pt>
                <c:pt idx="2635">
                  <c:v>3999.99999985055</c:v>
                </c:pt>
                <c:pt idx="2636">
                  <c:v>3999.9999998461299</c:v>
                </c:pt>
                <c:pt idx="2637">
                  <c:v>3999.99999986278</c:v>
                </c:pt>
                <c:pt idx="2638">
                  <c:v>3999.9999998562198</c:v>
                </c:pt>
                <c:pt idx="2639">
                  <c:v>3999.99999986381</c:v>
                </c:pt>
                <c:pt idx="2640">
                  <c:v>3999.9999998590101</c:v>
                </c:pt>
                <c:pt idx="2641">
                  <c:v>3999.9999998687499</c:v>
                </c:pt>
                <c:pt idx="2642">
                  <c:v>3999.99999986495</c:v>
                </c:pt>
                <c:pt idx="2643">
                  <c:v>3999.9999998721401</c:v>
                </c:pt>
                <c:pt idx="2644">
                  <c:v>3999.99999986378</c:v>
                </c:pt>
                <c:pt idx="2645">
                  <c:v>3999.99999988333</c:v>
                </c:pt>
                <c:pt idx="2646">
                  <c:v>3999.9999998818098</c:v>
                </c:pt>
                <c:pt idx="2647">
                  <c:v>3999.99999987405</c:v>
                </c:pt>
                <c:pt idx="2648">
                  <c:v>3999.9999998818498</c:v>
                </c:pt>
                <c:pt idx="2649">
                  <c:v>3999.9999998897301</c:v>
                </c:pt>
                <c:pt idx="2650">
                  <c:v>3999.9999998776402</c:v>
                </c:pt>
                <c:pt idx="2651">
                  <c:v>3999.9999998938101</c:v>
                </c:pt>
                <c:pt idx="2652">
                  <c:v>3999.99999988318</c:v>
                </c:pt>
                <c:pt idx="2653">
                  <c:v>3999.9999998961198</c:v>
                </c:pt>
                <c:pt idx="2654">
                  <c:v>3999.9999999015699</c:v>
                </c:pt>
                <c:pt idx="2655">
                  <c:v>3999.9999998998901</c:v>
                </c:pt>
                <c:pt idx="2656">
                  <c:v>3999.9999999001502</c:v>
                </c:pt>
                <c:pt idx="2657">
                  <c:v>3999.9999999071601</c:v>
                </c:pt>
                <c:pt idx="2658">
                  <c:v>3999.9999999122401</c:v>
                </c:pt>
                <c:pt idx="2659">
                  <c:v>3999.9999999023698</c:v>
                </c:pt>
                <c:pt idx="2660">
                  <c:v>3999.99999991811</c:v>
                </c:pt>
                <c:pt idx="2661">
                  <c:v>3999.9999999132501</c:v>
                </c:pt>
                <c:pt idx="2662">
                  <c:v>3999.9999999124002</c:v>
                </c:pt>
                <c:pt idx="2663">
                  <c:v>3999.99999992314</c:v>
                </c:pt>
                <c:pt idx="2664">
                  <c:v>3999.9999999163701</c:v>
                </c:pt>
                <c:pt idx="2665">
                  <c:v>3999.9999999178199</c:v>
                </c:pt>
                <c:pt idx="2666">
                  <c:v>3999.9999999342399</c:v>
                </c:pt>
                <c:pt idx="2667">
                  <c:v>3999.9999999288498</c:v>
                </c:pt>
                <c:pt idx="2668">
                  <c:v>3999.9999999203001</c:v>
                </c:pt>
                <c:pt idx="2669">
                  <c:v>3999.9999999339302</c:v>
                </c:pt>
                <c:pt idx="2670">
                  <c:v>3999.9999999410002</c:v>
                </c:pt>
                <c:pt idx="2671">
                  <c:v>3999.9999999315701</c:v>
                </c:pt>
                <c:pt idx="2672">
                  <c:v>3999.9999999431202</c:v>
                </c:pt>
                <c:pt idx="2673">
                  <c:v>3999.99999993966</c:v>
                </c:pt>
                <c:pt idx="2674">
                  <c:v>3999.9999999403199</c:v>
                </c:pt>
                <c:pt idx="2675">
                  <c:v>3999.9999999513898</c:v>
                </c:pt>
                <c:pt idx="2676">
                  <c:v>3999.9999999487</c:v>
                </c:pt>
                <c:pt idx="2677">
                  <c:v>3999.9999999470101</c:v>
                </c:pt>
                <c:pt idx="2678">
                  <c:v>3999.9999999566999</c:v>
                </c:pt>
                <c:pt idx="2679">
                  <c:v>3999.9999999577099</c:v>
                </c:pt>
                <c:pt idx="2680">
                  <c:v>3999.9999999574502</c:v>
                </c:pt>
                <c:pt idx="2681">
                  <c:v>3999.9999999622501</c:v>
                </c:pt>
                <c:pt idx="2682">
                  <c:v>3999.9999999616398</c:v>
                </c:pt>
                <c:pt idx="2683">
                  <c:v>3999.9999999589199</c:v>
                </c:pt>
                <c:pt idx="2684">
                  <c:v>3999.9999999718302</c:v>
                </c:pt>
                <c:pt idx="2685">
                  <c:v>3999.9999999725301</c:v>
                </c:pt>
                <c:pt idx="2686">
                  <c:v>3999.99999997143</c:v>
                </c:pt>
                <c:pt idx="2687">
                  <c:v>3999.9999999690799</c:v>
                </c:pt>
                <c:pt idx="2688">
                  <c:v>3999.9999999787801</c:v>
                </c:pt>
                <c:pt idx="2689">
                  <c:v>3999.9999999818901</c:v>
                </c:pt>
                <c:pt idx="2690">
                  <c:v>3999.99999998056</c:v>
                </c:pt>
                <c:pt idx="2691">
                  <c:v>3999.9999999776101</c:v>
                </c:pt>
                <c:pt idx="2692">
                  <c:v>3999.99999998575</c:v>
                </c:pt>
                <c:pt idx="2693">
                  <c:v>3999.9999999936699</c:v>
                </c:pt>
                <c:pt idx="2694">
                  <c:v>3999.9999999840302</c:v>
                </c:pt>
                <c:pt idx="2695">
                  <c:v>3999.9999999975598</c:v>
                </c:pt>
                <c:pt idx="2696">
                  <c:v>3999.9999999853499</c:v>
                </c:pt>
                <c:pt idx="2697">
                  <c:v>4000.0000000038299</c:v>
                </c:pt>
                <c:pt idx="2698">
                  <c:v>3999.9999999947499</c:v>
                </c:pt>
                <c:pt idx="2699">
                  <c:v>4000.0000000052</c:v>
                </c:pt>
                <c:pt idx="2700">
                  <c:v>3999.9999999936399</c:v>
                </c:pt>
                <c:pt idx="2701">
                  <c:v>4000.0000000048599</c:v>
                </c:pt>
                <c:pt idx="2702">
                  <c:v>4000.0000000068599</c:v>
                </c:pt>
                <c:pt idx="2703">
                  <c:v>4000.0000000120399</c:v>
                </c:pt>
                <c:pt idx="2704">
                  <c:v>4000.0000000084001</c:v>
                </c:pt>
                <c:pt idx="2705">
                  <c:v>4000.0000000137702</c:v>
                </c:pt>
                <c:pt idx="2706">
                  <c:v>4000.0000000140899</c:v>
                </c:pt>
                <c:pt idx="2707">
                  <c:v>4000.0000000189402</c:v>
                </c:pt>
                <c:pt idx="2708">
                  <c:v>4000.0000000127802</c:v>
                </c:pt>
                <c:pt idx="2709">
                  <c:v>4000.00000001948</c:v>
                </c:pt>
                <c:pt idx="2710">
                  <c:v>4000.0000000318801</c:v>
                </c:pt>
                <c:pt idx="2711">
                  <c:v>4000.0000000202799</c:v>
                </c:pt>
                <c:pt idx="2712">
                  <c:v>4000.0000000242098</c:v>
                </c:pt>
                <c:pt idx="2713">
                  <c:v>4000.0000000309601</c:v>
                </c:pt>
                <c:pt idx="2714">
                  <c:v>4000.0000000312298</c:v>
                </c:pt>
                <c:pt idx="2715">
                  <c:v>4000.0000000269301</c:v>
                </c:pt>
                <c:pt idx="2716">
                  <c:v>4000.0000000365699</c:v>
                </c:pt>
                <c:pt idx="2717">
                  <c:v>4000.0000000386899</c:v>
                </c:pt>
                <c:pt idx="2718">
                  <c:v>4000.00000003283</c:v>
                </c:pt>
                <c:pt idx="2719">
                  <c:v>4000.0000000479999</c:v>
                </c:pt>
                <c:pt idx="2720">
                  <c:v>4000.0000000398099</c:v>
                </c:pt>
                <c:pt idx="2721">
                  <c:v>4000.0000000428199</c:v>
                </c:pt>
                <c:pt idx="2722">
                  <c:v>4000.0000000466098</c:v>
                </c:pt>
                <c:pt idx="2723">
                  <c:v>4000.0000000466898</c:v>
                </c:pt>
                <c:pt idx="2724">
                  <c:v>4000.0000000503001</c:v>
                </c:pt>
                <c:pt idx="2725">
                  <c:v>4000.00000004397</c:v>
                </c:pt>
                <c:pt idx="2726">
                  <c:v>4000.00000005742</c:v>
                </c:pt>
                <c:pt idx="2727">
                  <c:v>4000.0000000622599</c:v>
                </c:pt>
                <c:pt idx="2728">
                  <c:v>4000.0000000555101</c:v>
                </c:pt>
                <c:pt idx="2729">
                  <c:v>4000.00000005931</c:v>
                </c:pt>
                <c:pt idx="2730">
                  <c:v>4000.0000000600699</c:v>
                </c:pt>
                <c:pt idx="2731">
                  <c:v>4000.00000006854</c:v>
                </c:pt>
                <c:pt idx="2732">
                  <c:v>4000.00000004611</c:v>
                </c:pt>
                <c:pt idx="2733">
                  <c:v>4000.0000000687801</c:v>
                </c:pt>
                <c:pt idx="2734">
                  <c:v>4000.00000007062</c:v>
                </c:pt>
                <c:pt idx="2735">
                  <c:v>4000.0000000648301</c:v>
                </c:pt>
                <c:pt idx="2736">
                  <c:v>4000.0000000720502</c:v>
                </c:pt>
                <c:pt idx="2737">
                  <c:v>4000.0000000825298</c:v>
                </c:pt>
                <c:pt idx="2738">
                  <c:v>4000.0000000700102</c:v>
                </c:pt>
                <c:pt idx="2739">
                  <c:v>4000.00000008184</c:v>
                </c:pt>
                <c:pt idx="2740">
                  <c:v>4000.0000000750701</c:v>
                </c:pt>
                <c:pt idx="2741">
                  <c:v>4000.00000007165</c:v>
                </c:pt>
                <c:pt idx="2742">
                  <c:v>4000.0000000904702</c:v>
                </c:pt>
                <c:pt idx="2743">
                  <c:v>4000.0000000825698</c:v>
                </c:pt>
                <c:pt idx="2744">
                  <c:v>4000.0000000832501</c:v>
                </c:pt>
                <c:pt idx="2745">
                  <c:v>4000.0000000865898</c:v>
                </c:pt>
                <c:pt idx="2746">
                  <c:v>4000.0000000917398</c:v>
                </c:pt>
                <c:pt idx="2747">
                  <c:v>4000.00000009221</c:v>
                </c:pt>
                <c:pt idx="2748">
                  <c:v>4000.0000000868399</c:v>
                </c:pt>
                <c:pt idx="2749">
                  <c:v>4000.0000000958598</c:v>
                </c:pt>
                <c:pt idx="2750">
                  <c:v>4000.00000009118</c:v>
                </c:pt>
                <c:pt idx="2751">
                  <c:v>4000.0000001007102</c:v>
                </c:pt>
                <c:pt idx="2752">
                  <c:v>4000.0000000914501</c:v>
                </c:pt>
                <c:pt idx="2753">
                  <c:v>4000.0000001001899</c:v>
                </c:pt>
                <c:pt idx="2754">
                  <c:v>4000.0000000980899</c:v>
                </c:pt>
                <c:pt idx="2755">
                  <c:v>4000.0000000986502</c:v>
                </c:pt>
                <c:pt idx="2756">
                  <c:v>4000.0000001030498</c:v>
                </c:pt>
                <c:pt idx="2757">
                  <c:v>4000.0000001128301</c:v>
                </c:pt>
                <c:pt idx="2758">
                  <c:v>4000.0000001001099</c:v>
                </c:pt>
                <c:pt idx="2759">
                  <c:v>4000.00000011269</c:v>
                </c:pt>
                <c:pt idx="2760">
                  <c:v>4000.0000001099902</c:v>
                </c:pt>
                <c:pt idx="2761">
                  <c:v>4000.0000001029998</c:v>
                </c:pt>
                <c:pt idx="2762">
                  <c:v>4000.0000001140802</c:v>
                </c:pt>
                <c:pt idx="2763">
                  <c:v>4000.00000011779</c:v>
                </c:pt>
                <c:pt idx="2764">
                  <c:v>4000.0000001155199</c:v>
                </c:pt>
                <c:pt idx="2765">
                  <c:v>4000.00000011868</c:v>
                </c:pt>
                <c:pt idx="2766">
                  <c:v>4000.0000001181502</c:v>
                </c:pt>
                <c:pt idx="2767">
                  <c:v>4000.0000001154499</c:v>
                </c:pt>
                <c:pt idx="2768">
                  <c:v>4000.0000001194198</c:v>
                </c:pt>
                <c:pt idx="2769">
                  <c:v>4000.0000001251101</c:v>
                </c:pt>
                <c:pt idx="2770">
                  <c:v>4000.0000001187</c:v>
                </c:pt>
                <c:pt idx="2771">
                  <c:v>4000.00000012487</c:v>
                </c:pt>
                <c:pt idx="2772">
                  <c:v>4000.0000001245699</c:v>
                </c:pt>
                <c:pt idx="2773">
                  <c:v>4000.0000001294202</c:v>
                </c:pt>
                <c:pt idx="2774">
                  <c:v>4000.0000001241201</c:v>
                </c:pt>
                <c:pt idx="2775">
                  <c:v>4000.0000001348799</c:v>
                </c:pt>
                <c:pt idx="2776">
                  <c:v>4000.0000001263402</c:v>
                </c:pt>
                <c:pt idx="2777">
                  <c:v>4000.0000001333301</c:v>
                </c:pt>
                <c:pt idx="2778">
                  <c:v>4000.0000001322001</c:v>
                </c:pt>
                <c:pt idx="2779">
                  <c:v>4000.0000001433</c:v>
                </c:pt>
                <c:pt idx="2780">
                  <c:v>4000.00000013105</c:v>
                </c:pt>
                <c:pt idx="2781">
                  <c:v>4000.0000001356002</c:v>
                </c:pt>
                <c:pt idx="2782">
                  <c:v>4000.0000001356002</c:v>
                </c:pt>
                <c:pt idx="2783">
                  <c:v>4000.0000001414301</c:v>
                </c:pt>
                <c:pt idx="2784">
                  <c:v>4000.00000014121</c:v>
                </c:pt>
                <c:pt idx="2785">
                  <c:v>4000.0000001455301</c:v>
                </c:pt>
                <c:pt idx="2786">
                  <c:v>4000.0000001309099</c:v>
                </c:pt>
                <c:pt idx="2787">
                  <c:v>4000.0000001517001</c:v>
                </c:pt>
                <c:pt idx="2788">
                  <c:v>4000.0000001511598</c:v>
                </c:pt>
                <c:pt idx="2789">
                  <c:v>4000.0000001446401</c:v>
                </c:pt>
                <c:pt idx="2790">
                  <c:v>4000.0000001468802</c:v>
                </c:pt>
                <c:pt idx="2791">
                  <c:v>4000.0000001480298</c:v>
                </c:pt>
                <c:pt idx="2792">
                  <c:v>4000.0000001486601</c:v>
                </c:pt>
                <c:pt idx="2793">
                  <c:v>4000.0000001510598</c:v>
                </c:pt>
                <c:pt idx="2794">
                  <c:v>4000.0000001593899</c:v>
                </c:pt>
                <c:pt idx="2795">
                  <c:v>4000.0000001518702</c:v>
                </c:pt>
                <c:pt idx="2796">
                  <c:v>4000.0000001542799</c:v>
                </c:pt>
                <c:pt idx="2797">
                  <c:v>4000.0000001510798</c:v>
                </c:pt>
                <c:pt idx="2798">
                  <c:v>4000.0000001656999</c:v>
                </c:pt>
                <c:pt idx="2799">
                  <c:v>4000.0000001526701</c:v>
                </c:pt>
                <c:pt idx="2800">
                  <c:v>4000.0000001538901</c:v>
                </c:pt>
                <c:pt idx="2801">
                  <c:v>4000.00000016581</c:v>
                </c:pt>
                <c:pt idx="2802">
                  <c:v>4000.0000001564399</c:v>
                </c:pt>
                <c:pt idx="2803">
                  <c:v>4000.00000016288</c:v>
                </c:pt>
                <c:pt idx="2804">
                  <c:v>4000.00000015972</c:v>
                </c:pt>
                <c:pt idx="2805">
                  <c:v>4000.0000001680201</c:v>
                </c:pt>
                <c:pt idx="2806">
                  <c:v>4000.0000001552698</c:v>
                </c:pt>
                <c:pt idx="2807">
                  <c:v>4000.0000001631201</c:v>
                </c:pt>
                <c:pt idx="2808">
                  <c:v>4000.00000016789</c:v>
                </c:pt>
                <c:pt idx="2809">
                  <c:v>4000.00000017307</c:v>
                </c:pt>
                <c:pt idx="2810">
                  <c:v>4000.0000001622702</c:v>
                </c:pt>
                <c:pt idx="2811">
                  <c:v>4000.0000001707799</c:v>
                </c:pt>
                <c:pt idx="2812">
                  <c:v>4000.0000001752001</c:v>
                </c:pt>
                <c:pt idx="2813">
                  <c:v>4000.0000001686499</c:v>
                </c:pt>
                <c:pt idx="2814">
                  <c:v>4000.0000001675799</c:v>
                </c:pt>
                <c:pt idx="2815">
                  <c:v>4000.0000001737199</c:v>
                </c:pt>
                <c:pt idx="2816">
                  <c:v>4000.0000001768099</c:v>
                </c:pt>
                <c:pt idx="2817">
                  <c:v>4000.0000001684198</c:v>
                </c:pt>
                <c:pt idx="2818">
                  <c:v>4000.00000017518</c:v>
                </c:pt>
                <c:pt idx="2819">
                  <c:v>4000.0000001737499</c:v>
                </c:pt>
                <c:pt idx="2820">
                  <c:v>4000.0000001746798</c:v>
                </c:pt>
                <c:pt idx="2821">
                  <c:v>4000.0000001755998</c:v>
                </c:pt>
                <c:pt idx="2822">
                  <c:v>4000.0000001718799</c:v>
                </c:pt>
                <c:pt idx="2823">
                  <c:v>4000.0000001870599</c:v>
                </c:pt>
                <c:pt idx="2824">
                  <c:v>4000.0000001799699</c:v>
                </c:pt>
                <c:pt idx="2825">
                  <c:v>4000.0000001827202</c:v>
                </c:pt>
                <c:pt idx="2826">
                  <c:v>4000.0000001725002</c:v>
                </c:pt>
                <c:pt idx="2827">
                  <c:v>4000.00000018842</c:v>
                </c:pt>
                <c:pt idx="2828">
                  <c:v>4000.00000017196</c:v>
                </c:pt>
                <c:pt idx="2829">
                  <c:v>4000.0000001846702</c:v>
                </c:pt>
                <c:pt idx="2830">
                  <c:v>4000.00000017818</c:v>
                </c:pt>
                <c:pt idx="2831">
                  <c:v>4000.0000001866902</c:v>
                </c:pt>
                <c:pt idx="2832">
                  <c:v>4000.0000001836802</c:v>
                </c:pt>
                <c:pt idx="2833">
                  <c:v>4000.0000001877602</c:v>
                </c:pt>
                <c:pt idx="2834">
                  <c:v>4000.0000001867202</c:v>
                </c:pt>
                <c:pt idx="2835">
                  <c:v>4000.00000018541</c:v>
                </c:pt>
                <c:pt idx="2836">
                  <c:v>4000.00000018842</c:v>
                </c:pt>
                <c:pt idx="2837">
                  <c:v>4000.0000001828198</c:v>
                </c:pt>
                <c:pt idx="2838">
                  <c:v>4000.0000002020302</c:v>
                </c:pt>
                <c:pt idx="2839">
                  <c:v>4000.00000018642</c:v>
                </c:pt>
                <c:pt idx="2840">
                  <c:v>4000.00000018234</c:v>
                </c:pt>
                <c:pt idx="2841">
                  <c:v>4000.0000001989802</c:v>
                </c:pt>
                <c:pt idx="2842">
                  <c:v>4000.0000001805802</c:v>
                </c:pt>
                <c:pt idx="2843">
                  <c:v>4000.0000001920998</c:v>
                </c:pt>
                <c:pt idx="2844">
                  <c:v>4000.00000019348</c:v>
                </c:pt>
                <c:pt idx="2845">
                  <c:v>4000.00000019248</c:v>
                </c:pt>
                <c:pt idx="2846">
                  <c:v>4000.0000001888802</c:v>
                </c:pt>
                <c:pt idx="2847">
                  <c:v>4000.0000001949902</c:v>
                </c:pt>
                <c:pt idx="2848">
                  <c:v>4000.0000001950598</c:v>
                </c:pt>
                <c:pt idx="2849">
                  <c:v>4000.00000019872</c:v>
                </c:pt>
                <c:pt idx="2850">
                  <c:v>4000.0000001922199</c:v>
                </c:pt>
                <c:pt idx="2851">
                  <c:v>4000.0000001962599</c:v>
                </c:pt>
                <c:pt idx="2852">
                  <c:v>4000.0000001998301</c:v>
                </c:pt>
                <c:pt idx="2853">
                  <c:v>4000.00000018729</c:v>
                </c:pt>
                <c:pt idx="2854">
                  <c:v>4000.0000001979301</c:v>
                </c:pt>
                <c:pt idx="2855">
                  <c:v>4000.0000002022298</c:v>
                </c:pt>
                <c:pt idx="2856">
                  <c:v>4000.0000002014099</c:v>
                </c:pt>
                <c:pt idx="2857">
                  <c:v>4000.0000001962098</c:v>
                </c:pt>
                <c:pt idx="2858">
                  <c:v>4000.0000001942899</c:v>
                </c:pt>
                <c:pt idx="2859">
                  <c:v>4000.0000001980102</c:v>
                </c:pt>
                <c:pt idx="2860">
                  <c:v>4000.00000020584</c:v>
                </c:pt>
                <c:pt idx="2861">
                  <c:v>4000.0000001993799</c:v>
                </c:pt>
                <c:pt idx="2862">
                  <c:v>4000.0000001953199</c:v>
                </c:pt>
                <c:pt idx="2863">
                  <c:v>4000.0000001993299</c:v>
                </c:pt>
                <c:pt idx="2864">
                  <c:v>4000.0000002034299</c:v>
                </c:pt>
                <c:pt idx="2865">
                  <c:v>4000.0000002003299</c:v>
                </c:pt>
                <c:pt idx="2866">
                  <c:v>4000.0000002021902</c:v>
                </c:pt>
                <c:pt idx="2867">
                  <c:v>4000.0000002003899</c:v>
                </c:pt>
                <c:pt idx="2868">
                  <c:v>4000.0000002064198</c:v>
                </c:pt>
                <c:pt idx="2869">
                  <c:v>4000.0000002053998</c:v>
                </c:pt>
                <c:pt idx="2870">
                  <c:v>4000.0000002011798</c:v>
                </c:pt>
                <c:pt idx="2871">
                  <c:v>4000.0000002018101</c:v>
                </c:pt>
                <c:pt idx="2872">
                  <c:v>4000.00000020474</c:v>
                </c:pt>
                <c:pt idx="2873">
                  <c:v>4000.0000002031502</c:v>
                </c:pt>
                <c:pt idx="2874">
                  <c:v>4000.0000002043498</c:v>
                </c:pt>
                <c:pt idx="2875">
                  <c:v>4000.0000001998501</c:v>
                </c:pt>
                <c:pt idx="2876">
                  <c:v>4000.00000019967</c:v>
                </c:pt>
                <c:pt idx="2877">
                  <c:v>4000.0000002041202</c:v>
                </c:pt>
                <c:pt idx="2878">
                  <c:v>4000.0000002152201</c:v>
                </c:pt>
                <c:pt idx="2879">
                  <c:v>4000.0000002055499</c:v>
                </c:pt>
                <c:pt idx="2880">
                  <c:v>4000.0000001974599</c:v>
                </c:pt>
                <c:pt idx="2881">
                  <c:v>4000.00000020476</c:v>
                </c:pt>
                <c:pt idx="2882">
                  <c:v>4000.0000002008501</c:v>
                </c:pt>
                <c:pt idx="2883">
                  <c:v>4000.0000002094498</c:v>
                </c:pt>
                <c:pt idx="2884">
                  <c:v>4000.0000002151601</c:v>
                </c:pt>
                <c:pt idx="2885">
                  <c:v>4000.0000002021802</c:v>
                </c:pt>
                <c:pt idx="2886">
                  <c:v>4000.0000002055099</c:v>
                </c:pt>
                <c:pt idx="2887">
                  <c:v>4000.0000002102402</c:v>
                </c:pt>
                <c:pt idx="2888">
                  <c:v>4000.0000002025299</c:v>
                </c:pt>
                <c:pt idx="2889">
                  <c:v>4000.0000002038601</c:v>
                </c:pt>
                <c:pt idx="2890">
                  <c:v>4000.00000020167</c:v>
                </c:pt>
                <c:pt idx="2891">
                  <c:v>4000.0000002086099</c:v>
                </c:pt>
                <c:pt idx="2892">
                  <c:v>4000.0000002093002</c:v>
                </c:pt>
                <c:pt idx="2893">
                  <c:v>4000.0000002124998</c:v>
                </c:pt>
                <c:pt idx="2894">
                  <c:v>4000.0000002097199</c:v>
                </c:pt>
                <c:pt idx="2895">
                  <c:v>4000.0000002045699</c:v>
                </c:pt>
                <c:pt idx="2896">
                  <c:v>4000.0000002121801</c:v>
                </c:pt>
                <c:pt idx="2897">
                  <c:v>4000.0000001967101</c:v>
                </c:pt>
                <c:pt idx="2898">
                  <c:v>4000.00000021096</c:v>
                </c:pt>
                <c:pt idx="2899">
                  <c:v>4000.0000002061902</c:v>
                </c:pt>
                <c:pt idx="2900">
                  <c:v>4000.0000002203601</c:v>
                </c:pt>
                <c:pt idx="2901">
                  <c:v>4000.0000002014299</c:v>
                </c:pt>
                <c:pt idx="2902">
                  <c:v>4000.0000002083798</c:v>
                </c:pt>
                <c:pt idx="2903">
                  <c:v>4000.0000002049501</c:v>
                </c:pt>
                <c:pt idx="2904">
                  <c:v>4000.0000002122702</c:v>
                </c:pt>
                <c:pt idx="2905">
                  <c:v>4000.0000002097599</c:v>
                </c:pt>
                <c:pt idx="2906">
                  <c:v>4000.0000002085299</c:v>
                </c:pt>
                <c:pt idx="2907">
                  <c:v>4000.0000002101801</c:v>
                </c:pt>
                <c:pt idx="2908">
                  <c:v>4000.0000002065499</c:v>
                </c:pt>
                <c:pt idx="2909">
                  <c:v>4000.0000002076599</c:v>
                </c:pt>
                <c:pt idx="2910">
                  <c:v>4000.0000002085399</c:v>
                </c:pt>
                <c:pt idx="2911">
                  <c:v>4000.0000002045299</c:v>
                </c:pt>
                <c:pt idx="2912">
                  <c:v>4000.0000002134502</c:v>
                </c:pt>
                <c:pt idx="2913">
                  <c:v>4000.00000020588</c:v>
                </c:pt>
                <c:pt idx="2914">
                  <c:v>4000.0000002056599</c:v>
                </c:pt>
                <c:pt idx="2915">
                  <c:v>4000.00000020477</c:v>
                </c:pt>
                <c:pt idx="2916">
                  <c:v>4000.0000002091101</c:v>
                </c:pt>
                <c:pt idx="2917">
                  <c:v>4000.0000002188399</c:v>
                </c:pt>
                <c:pt idx="2918">
                  <c:v>4000.0000002019701</c:v>
                </c:pt>
                <c:pt idx="2919">
                  <c:v>4000.0000002162501</c:v>
                </c:pt>
                <c:pt idx="2920">
                  <c:v>4000.0000001997801</c:v>
                </c:pt>
                <c:pt idx="2921">
                  <c:v>4000.0000002024699</c:v>
                </c:pt>
                <c:pt idx="2922">
                  <c:v>4000.0000002131101</c:v>
                </c:pt>
                <c:pt idx="2923">
                  <c:v>4000.00000020582</c:v>
                </c:pt>
                <c:pt idx="2924">
                  <c:v>4000.0000002084698</c:v>
                </c:pt>
                <c:pt idx="2925">
                  <c:v>4000.0000002031002</c:v>
                </c:pt>
                <c:pt idx="2926">
                  <c:v>4000.0000002137699</c:v>
                </c:pt>
                <c:pt idx="2927">
                  <c:v>4000.00000020678</c:v>
                </c:pt>
                <c:pt idx="2928">
                  <c:v>4000.00000020686</c:v>
                </c:pt>
                <c:pt idx="2929">
                  <c:v>4000.0000002144898</c:v>
                </c:pt>
                <c:pt idx="2930">
                  <c:v>4000.0000002019001</c:v>
                </c:pt>
                <c:pt idx="2931">
                  <c:v>4000.0000002045099</c:v>
                </c:pt>
                <c:pt idx="2932">
                  <c:v>4000.00000021808</c:v>
                </c:pt>
                <c:pt idx="2933">
                  <c:v>4000.0000001943999</c:v>
                </c:pt>
                <c:pt idx="2934">
                  <c:v>4000.0000002082002</c:v>
                </c:pt>
                <c:pt idx="2935">
                  <c:v>4000.0000002059701</c:v>
                </c:pt>
                <c:pt idx="2936">
                  <c:v>4000.0000002064198</c:v>
                </c:pt>
                <c:pt idx="2937">
                  <c:v>4000.00000020784</c:v>
                </c:pt>
                <c:pt idx="2938">
                  <c:v>4000.0000002081001</c:v>
                </c:pt>
                <c:pt idx="2939">
                  <c:v>4000.0000001988001</c:v>
                </c:pt>
                <c:pt idx="2940">
                  <c:v>4000.0000002065299</c:v>
                </c:pt>
                <c:pt idx="2941">
                  <c:v>4000.00000020999</c:v>
                </c:pt>
                <c:pt idx="2942">
                  <c:v>4000.0000001963299</c:v>
                </c:pt>
                <c:pt idx="2943">
                  <c:v>4000.0000002038</c:v>
                </c:pt>
                <c:pt idx="2944">
                  <c:v>4000.0000002025499</c:v>
                </c:pt>
                <c:pt idx="2945">
                  <c:v>4000.00000020776</c:v>
                </c:pt>
                <c:pt idx="2946">
                  <c:v>4000.0000002148699</c:v>
                </c:pt>
                <c:pt idx="2947">
                  <c:v>4000.0000001994199</c:v>
                </c:pt>
                <c:pt idx="2948">
                  <c:v>4000.0000001957701</c:v>
                </c:pt>
                <c:pt idx="2949">
                  <c:v>4000.0000002033998</c:v>
                </c:pt>
                <c:pt idx="2950">
                  <c:v>4000.0000002048</c:v>
                </c:pt>
                <c:pt idx="2951">
                  <c:v>4000.0000002023598</c:v>
                </c:pt>
                <c:pt idx="2952">
                  <c:v>4000.0000002062998</c:v>
                </c:pt>
                <c:pt idx="2953">
                  <c:v>4000.0000001988801</c:v>
                </c:pt>
                <c:pt idx="2954">
                  <c:v>4000.0000002032002</c:v>
                </c:pt>
                <c:pt idx="2955">
                  <c:v>4000.0000001956801</c:v>
                </c:pt>
                <c:pt idx="2956">
                  <c:v>4000.0000002063098</c:v>
                </c:pt>
                <c:pt idx="2957">
                  <c:v>4000.0000002172201</c:v>
                </c:pt>
                <c:pt idx="2958">
                  <c:v>4000.00000019049</c:v>
                </c:pt>
                <c:pt idx="2959">
                  <c:v>4000.00000020688</c:v>
                </c:pt>
                <c:pt idx="2960">
                  <c:v>4000.0000001960898</c:v>
                </c:pt>
                <c:pt idx="2961">
                  <c:v>4000.0000002001102</c:v>
                </c:pt>
                <c:pt idx="2962">
                  <c:v>4000.0000001963199</c:v>
                </c:pt>
                <c:pt idx="2963">
                  <c:v>4000.0000002093898</c:v>
                </c:pt>
                <c:pt idx="2964">
                  <c:v>4000.0000001957401</c:v>
                </c:pt>
                <c:pt idx="2965">
                  <c:v>4000.00000020776</c:v>
                </c:pt>
                <c:pt idx="2966">
                  <c:v>4000.0000001969001</c:v>
                </c:pt>
                <c:pt idx="2967">
                  <c:v>4000.0000001931298</c:v>
                </c:pt>
                <c:pt idx="2968">
                  <c:v>4000.0000001939702</c:v>
                </c:pt>
                <c:pt idx="2969">
                  <c:v>4000.0000002002998</c:v>
                </c:pt>
                <c:pt idx="2970">
                  <c:v>4000.0000002022798</c:v>
                </c:pt>
                <c:pt idx="2971">
                  <c:v>4000.0000001978301</c:v>
                </c:pt>
                <c:pt idx="2972">
                  <c:v>4000.00000018835</c:v>
                </c:pt>
                <c:pt idx="2973">
                  <c:v>4000.0000002030602</c:v>
                </c:pt>
                <c:pt idx="2974">
                  <c:v>4000.0000001957301</c:v>
                </c:pt>
                <c:pt idx="2975">
                  <c:v>4000.0000001913199</c:v>
                </c:pt>
                <c:pt idx="2976">
                  <c:v>4000.0000002010902</c:v>
                </c:pt>
                <c:pt idx="2977">
                  <c:v>4000.0000001918402</c:v>
                </c:pt>
                <c:pt idx="2978">
                  <c:v>4000.0000001968901</c:v>
                </c:pt>
                <c:pt idx="2979">
                  <c:v>4000.0000001901399</c:v>
                </c:pt>
                <c:pt idx="2980">
                  <c:v>4000.00000019545</c:v>
                </c:pt>
                <c:pt idx="2981">
                  <c:v>4000.0000001938001</c:v>
                </c:pt>
                <c:pt idx="2982">
                  <c:v>4000.00000020267</c:v>
                </c:pt>
                <c:pt idx="2983">
                  <c:v>4000.0000001808598</c:v>
                </c:pt>
                <c:pt idx="2984">
                  <c:v>4000.0000001956</c:v>
                </c:pt>
                <c:pt idx="2985">
                  <c:v>4000.0000001984699</c:v>
                </c:pt>
                <c:pt idx="2986">
                  <c:v>4000.0000001970602</c:v>
                </c:pt>
                <c:pt idx="2987">
                  <c:v>4000.0000001962499</c:v>
                </c:pt>
                <c:pt idx="2988">
                  <c:v>4000.00000017713</c:v>
                </c:pt>
                <c:pt idx="2989">
                  <c:v>4000.0000001896901</c:v>
                </c:pt>
                <c:pt idx="2990">
                  <c:v>4000.0000001970702</c:v>
                </c:pt>
                <c:pt idx="2991">
                  <c:v>4000.0000001881299</c:v>
                </c:pt>
                <c:pt idx="2992">
                  <c:v>4000.0000001940498</c:v>
                </c:pt>
                <c:pt idx="2993">
                  <c:v>4000.00000019151</c:v>
                </c:pt>
                <c:pt idx="2994">
                  <c:v>4000.0000001851099</c:v>
                </c:pt>
                <c:pt idx="2995">
                  <c:v>4000.0000001855001</c:v>
                </c:pt>
                <c:pt idx="2996">
                  <c:v>4000.0000001922199</c:v>
                </c:pt>
                <c:pt idx="2997">
                  <c:v>4000.0000001821199</c:v>
                </c:pt>
                <c:pt idx="2998">
                  <c:v>4000.0000001947901</c:v>
                </c:pt>
                <c:pt idx="2999">
                  <c:v>4000.0000001849298</c:v>
                </c:pt>
                <c:pt idx="3000">
                  <c:v>4000.00000018831</c:v>
                </c:pt>
                <c:pt idx="3001">
                  <c:v>4000.0000001796102</c:v>
                </c:pt>
                <c:pt idx="3002">
                  <c:v>4000.0000001902799</c:v>
                </c:pt>
                <c:pt idx="3003">
                  <c:v>4000.0000001870499</c:v>
                </c:pt>
                <c:pt idx="3004">
                  <c:v>4000.0000001834901</c:v>
                </c:pt>
                <c:pt idx="3005">
                  <c:v>4000.0000001869898</c:v>
                </c:pt>
                <c:pt idx="3006">
                  <c:v>4000.0000001835501</c:v>
                </c:pt>
                <c:pt idx="3007">
                  <c:v>4000.0000001864801</c:v>
                </c:pt>
                <c:pt idx="3008">
                  <c:v>4000.0000001834101</c:v>
                </c:pt>
                <c:pt idx="3009">
                  <c:v>4000.0000001773601</c:v>
                </c:pt>
                <c:pt idx="3010">
                  <c:v>4000.00000018521</c:v>
                </c:pt>
                <c:pt idx="3011">
                  <c:v>4000.0000001807398</c:v>
                </c:pt>
                <c:pt idx="3012">
                  <c:v>4000.0000001772901</c:v>
                </c:pt>
                <c:pt idx="3013">
                  <c:v>4000.0000001861899</c:v>
                </c:pt>
                <c:pt idx="3014">
                  <c:v>4000.0000001728299</c:v>
                </c:pt>
                <c:pt idx="3015">
                  <c:v>4000.0000001806802</c:v>
                </c:pt>
                <c:pt idx="3016">
                  <c:v>4000.0000001768599</c:v>
                </c:pt>
                <c:pt idx="3017">
                  <c:v>4000.00000018023</c:v>
                </c:pt>
                <c:pt idx="3018">
                  <c:v>4000.00000017091</c:v>
                </c:pt>
                <c:pt idx="3019">
                  <c:v>4000.0000001855801</c:v>
                </c:pt>
                <c:pt idx="3020">
                  <c:v>4000.00000017606</c:v>
                </c:pt>
                <c:pt idx="3021">
                  <c:v>4000.0000001851599</c:v>
                </c:pt>
                <c:pt idx="3022">
                  <c:v>4000.00000017105</c:v>
                </c:pt>
                <c:pt idx="3023">
                  <c:v>4000.0000001738599</c:v>
                </c:pt>
                <c:pt idx="3024">
                  <c:v>4000.0000001820199</c:v>
                </c:pt>
                <c:pt idx="3025">
                  <c:v>4000.0000001710901</c:v>
                </c:pt>
                <c:pt idx="3026">
                  <c:v>4000.00000017619</c:v>
                </c:pt>
                <c:pt idx="3027">
                  <c:v>4000.0000001779899</c:v>
                </c:pt>
                <c:pt idx="3028">
                  <c:v>4000.0000001721301</c:v>
                </c:pt>
                <c:pt idx="3029">
                  <c:v>4000.0000001743601</c:v>
                </c:pt>
                <c:pt idx="3030">
                  <c:v>4000.00000017094</c:v>
                </c:pt>
                <c:pt idx="3031">
                  <c:v>4000.0000001747999</c:v>
                </c:pt>
                <c:pt idx="3032">
                  <c:v>4000.0000001697899</c:v>
                </c:pt>
                <c:pt idx="3033">
                  <c:v>4000.0000001696399</c:v>
                </c:pt>
                <c:pt idx="3034">
                  <c:v>4000.0000001727999</c:v>
                </c:pt>
                <c:pt idx="3035">
                  <c:v>4000.0000001735398</c:v>
                </c:pt>
                <c:pt idx="3036">
                  <c:v>4000.0000001713101</c:v>
                </c:pt>
                <c:pt idx="3037">
                  <c:v>4000.0000001655199</c:v>
                </c:pt>
                <c:pt idx="3038">
                  <c:v>4000.0000001654498</c:v>
                </c:pt>
                <c:pt idx="3039">
                  <c:v>4000.0000001657199</c:v>
                </c:pt>
                <c:pt idx="3040">
                  <c:v>4000.0000001693002</c:v>
                </c:pt>
                <c:pt idx="3041">
                  <c:v>4000.0000001653598</c:v>
                </c:pt>
                <c:pt idx="3042">
                  <c:v>4000.0000001723101</c:v>
                </c:pt>
                <c:pt idx="3043">
                  <c:v>4000.0000001655999</c:v>
                </c:pt>
                <c:pt idx="3044">
                  <c:v>4000.0000001682902</c:v>
                </c:pt>
                <c:pt idx="3045">
                  <c:v>4000.0000001662602</c:v>
                </c:pt>
                <c:pt idx="3046">
                  <c:v>4000.0000001644498</c:v>
                </c:pt>
                <c:pt idx="3047">
                  <c:v>4000.0000001650401</c:v>
                </c:pt>
                <c:pt idx="3048">
                  <c:v>4000.0000001652802</c:v>
                </c:pt>
                <c:pt idx="3049">
                  <c:v>4000.0000001622702</c:v>
                </c:pt>
                <c:pt idx="3050">
                  <c:v>4000.0000001631001</c:v>
                </c:pt>
                <c:pt idx="3051">
                  <c:v>4000.0000001560402</c:v>
                </c:pt>
                <c:pt idx="3052">
                  <c:v>4000.0000001624398</c:v>
                </c:pt>
                <c:pt idx="3053">
                  <c:v>4000.0000001589101</c:v>
                </c:pt>
                <c:pt idx="3054">
                  <c:v>4000.0000001602298</c:v>
                </c:pt>
                <c:pt idx="3055">
                  <c:v>4000.0000001621202</c:v>
                </c:pt>
                <c:pt idx="3056">
                  <c:v>4000.00000016183</c:v>
                </c:pt>
                <c:pt idx="3057">
                  <c:v>4000.0000001599001</c:v>
                </c:pt>
                <c:pt idx="3058">
                  <c:v>4000.0000001632998</c:v>
                </c:pt>
                <c:pt idx="3059">
                  <c:v>4000.0000001520998</c:v>
                </c:pt>
                <c:pt idx="3060">
                  <c:v>4000.0000001589701</c:v>
                </c:pt>
                <c:pt idx="3061">
                  <c:v>4000.00000015263</c:v>
                </c:pt>
                <c:pt idx="3062">
                  <c:v>4000.00000017102</c:v>
                </c:pt>
                <c:pt idx="3063">
                  <c:v>4000.0000001532399</c:v>
                </c:pt>
                <c:pt idx="3064">
                  <c:v>4000.00000015148</c:v>
                </c:pt>
                <c:pt idx="3065">
                  <c:v>4000.0000001499102</c:v>
                </c:pt>
                <c:pt idx="3066">
                  <c:v>4000.0000001600101</c:v>
                </c:pt>
                <c:pt idx="3067">
                  <c:v>4000.0000001595099</c:v>
                </c:pt>
                <c:pt idx="3068">
                  <c:v>4000.00000015254</c:v>
                </c:pt>
                <c:pt idx="3069">
                  <c:v>4000.0000001407702</c:v>
                </c:pt>
                <c:pt idx="3070">
                  <c:v>4000.00000015873</c:v>
                </c:pt>
                <c:pt idx="3071">
                  <c:v>4000.0000001541798</c:v>
                </c:pt>
                <c:pt idx="3072">
                  <c:v>4000.0000001521598</c:v>
                </c:pt>
                <c:pt idx="3073">
                  <c:v>4000.0000001501198</c:v>
                </c:pt>
                <c:pt idx="3074">
                  <c:v>4000.0000001445001</c:v>
                </c:pt>
                <c:pt idx="3075">
                  <c:v>4000.0000001526701</c:v>
                </c:pt>
                <c:pt idx="3076">
                  <c:v>4000.0000001456701</c:v>
                </c:pt>
                <c:pt idx="3077">
                  <c:v>4000.00000015252</c:v>
                </c:pt>
                <c:pt idx="3078">
                  <c:v>4000.0000001549101</c:v>
                </c:pt>
                <c:pt idx="3079">
                  <c:v>4000.00000014443</c:v>
                </c:pt>
                <c:pt idx="3080">
                  <c:v>4000.0000001441699</c:v>
                </c:pt>
                <c:pt idx="3081">
                  <c:v>4000.0000001447002</c:v>
                </c:pt>
                <c:pt idx="3082">
                  <c:v>4000.00000014752</c:v>
                </c:pt>
                <c:pt idx="3083">
                  <c:v>4000.0000001439998</c:v>
                </c:pt>
                <c:pt idx="3084">
                  <c:v>4000.0000001419899</c:v>
                </c:pt>
                <c:pt idx="3085">
                  <c:v>4000.0000001496801</c:v>
                </c:pt>
                <c:pt idx="3086">
                  <c:v>4000.0000001439298</c:v>
                </c:pt>
                <c:pt idx="3087">
                  <c:v>4000.00000014446</c:v>
                </c:pt>
                <c:pt idx="3088">
                  <c:v>4000.00000013609</c:v>
                </c:pt>
                <c:pt idx="3089">
                  <c:v>4000.00000014442</c:v>
                </c:pt>
                <c:pt idx="3090">
                  <c:v>4000.00000014017</c:v>
                </c:pt>
                <c:pt idx="3091">
                  <c:v>4000.0000001415001</c:v>
                </c:pt>
                <c:pt idx="3092">
                  <c:v>4000.0000001398998</c:v>
                </c:pt>
                <c:pt idx="3093">
                  <c:v>4000.00000014438</c:v>
                </c:pt>
                <c:pt idx="3094">
                  <c:v>4000.00000013831</c:v>
                </c:pt>
                <c:pt idx="3095">
                  <c:v>4000.00000013617</c:v>
                </c:pt>
                <c:pt idx="3096">
                  <c:v>4000.0000001404401</c:v>
                </c:pt>
                <c:pt idx="3097">
                  <c:v>4000.0000001404401</c:v>
                </c:pt>
                <c:pt idx="3098">
                  <c:v>4000.00000014534</c:v>
                </c:pt>
                <c:pt idx="3099">
                  <c:v>4000.00000012275</c:v>
                </c:pt>
                <c:pt idx="3100">
                  <c:v>4000.0000001530102</c:v>
                </c:pt>
                <c:pt idx="3101">
                  <c:v>4000.0000001221501</c:v>
                </c:pt>
                <c:pt idx="3102">
                  <c:v>4000.0000001364401</c:v>
                </c:pt>
                <c:pt idx="3103">
                  <c:v>4000.0000001321901</c:v>
                </c:pt>
                <c:pt idx="3104">
                  <c:v>4000.0000001411499</c:v>
                </c:pt>
                <c:pt idx="3105">
                  <c:v>4000.00000013626</c:v>
                </c:pt>
                <c:pt idx="3106">
                  <c:v>4000.0000001272101</c:v>
                </c:pt>
                <c:pt idx="3107">
                  <c:v>4000.00000013013</c:v>
                </c:pt>
                <c:pt idx="3108">
                  <c:v>4000.0000001360299</c:v>
                </c:pt>
                <c:pt idx="3109">
                  <c:v>4000.0000001260801</c:v>
                </c:pt>
                <c:pt idx="3110">
                  <c:v>4000.0000001368398</c:v>
                </c:pt>
                <c:pt idx="3111">
                  <c:v>4000.0000001326298</c:v>
                </c:pt>
                <c:pt idx="3112">
                  <c:v>4000.0000001231701</c:v>
                </c:pt>
                <c:pt idx="3113">
                  <c:v>4000.0000001347098</c:v>
                </c:pt>
                <c:pt idx="3114">
                  <c:v>4000.0000001236299</c:v>
                </c:pt>
                <c:pt idx="3115">
                  <c:v>4000.0000001390099</c:v>
                </c:pt>
                <c:pt idx="3116">
                  <c:v>4000.00000012384</c:v>
                </c:pt>
                <c:pt idx="3117">
                  <c:v>4000.0000001303401</c:v>
                </c:pt>
                <c:pt idx="3118">
                  <c:v>4000.0000001233898</c:v>
                </c:pt>
                <c:pt idx="3119">
                  <c:v>4000.0000001295698</c:v>
                </c:pt>
                <c:pt idx="3120">
                  <c:v>4000.0000001200401</c:v>
                </c:pt>
                <c:pt idx="3121">
                  <c:v>4000.0000001254398</c:v>
                </c:pt>
                <c:pt idx="3122">
                  <c:v>4000.00000013102</c:v>
                </c:pt>
                <c:pt idx="3123">
                  <c:v>4000.0000001206799</c:v>
                </c:pt>
                <c:pt idx="3124">
                  <c:v>4000.0000001179901</c:v>
                </c:pt>
                <c:pt idx="3125">
                  <c:v>4000.0000001292501</c:v>
                </c:pt>
                <c:pt idx="3126">
                  <c:v>4000.0000001224198</c:v>
                </c:pt>
                <c:pt idx="3127">
                  <c:v>4000.0000001241101</c:v>
                </c:pt>
                <c:pt idx="3128">
                  <c:v>4000.0000001192898</c:v>
                </c:pt>
                <c:pt idx="3129">
                  <c:v>4000.0000001174199</c:v>
                </c:pt>
                <c:pt idx="3130">
                  <c:v>4000.0000001328299</c:v>
                </c:pt>
                <c:pt idx="3131">
                  <c:v>4000.0000001104399</c:v>
                </c:pt>
                <c:pt idx="3132">
                  <c:v>4000.00000011776</c:v>
                </c:pt>
                <c:pt idx="3133">
                  <c:v>4000.0000001234698</c:v>
                </c:pt>
                <c:pt idx="3134">
                  <c:v>4000.0000001169201</c:v>
                </c:pt>
                <c:pt idx="3135">
                  <c:v>4000.0000001216899</c:v>
                </c:pt>
                <c:pt idx="3136">
                  <c:v>4000.0000001169401</c:v>
                </c:pt>
                <c:pt idx="3137">
                  <c:v>4000.0000001168801</c:v>
                </c:pt>
                <c:pt idx="3138">
                  <c:v>4000.0000001183198</c:v>
                </c:pt>
                <c:pt idx="3139">
                  <c:v>4000.0000001098001</c:v>
                </c:pt>
                <c:pt idx="3140">
                  <c:v>4000.0000001195899</c:v>
                </c:pt>
                <c:pt idx="3141">
                  <c:v>4000.0000001113299</c:v>
                </c:pt>
                <c:pt idx="3142">
                  <c:v>4000.0000001123499</c:v>
                </c:pt>
                <c:pt idx="3143">
                  <c:v>4000.0000001142198</c:v>
                </c:pt>
                <c:pt idx="3144">
                  <c:v>4000.0000001103099</c:v>
                </c:pt>
                <c:pt idx="3145">
                  <c:v>4000.0000001234898</c:v>
                </c:pt>
                <c:pt idx="3146">
                  <c:v>4000.0000001083799</c:v>
                </c:pt>
                <c:pt idx="3147">
                  <c:v>4000.00000011373</c:v>
                </c:pt>
                <c:pt idx="3148">
                  <c:v>4000.00000010645</c:v>
                </c:pt>
                <c:pt idx="3149">
                  <c:v>4000.0000001113499</c:v>
                </c:pt>
                <c:pt idx="3150">
                  <c:v>4000.0000001103099</c:v>
                </c:pt>
                <c:pt idx="3151">
                  <c:v>4000.0000001150502</c:v>
                </c:pt>
                <c:pt idx="3152">
                  <c:v>4000.0000001133399</c:v>
                </c:pt>
                <c:pt idx="3153">
                  <c:v>4000.0000001029398</c:v>
                </c:pt>
                <c:pt idx="3154">
                  <c:v>4000.00000010848</c:v>
                </c:pt>
                <c:pt idx="3155">
                  <c:v>4000.00000010343</c:v>
                </c:pt>
                <c:pt idx="3156">
                  <c:v>4000.0000001116</c:v>
                </c:pt>
                <c:pt idx="3157">
                  <c:v>4000.00000010648</c:v>
                </c:pt>
                <c:pt idx="3158">
                  <c:v>4000.00000010964</c:v>
                </c:pt>
                <c:pt idx="3159">
                  <c:v>4000.0000001059998</c:v>
                </c:pt>
                <c:pt idx="3160">
                  <c:v>4000.0000000969999</c:v>
                </c:pt>
                <c:pt idx="3161">
                  <c:v>4000.0000001055</c:v>
                </c:pt>
                <c:pt idx="3162">
                  <c:v>4000.0000001104199</c:v>
                </c:pt>
                <c:pt idx="3163">
                  <c:v>4000.0000001021399</c:v>
                </c:pt>
                <c:pt idx="3164">
                  <c:v>4000.0000001047902</c:v>
                </c:pt>
                <c:pt idx="3165">
                  <c:v>4000.00000010335</c:v>
                </c:pt>
                <c:pt idx="3166">
                  <c:v>4000.0000001026601</c:v>
                </c:pt>
                <c:pt idx="3167">
                  <c:v>4000.0000001082899</c:v>
                </c:pt>
                <c:pt idx="3168">
                  <c:v>4000.00000010351</c:v>
                </c:pt>
                <c:pt idx="3169">
                  <c:v>4000.0000000938699</c:v>
                </c:pt>
                <c:pt idx="3170">
                  <c:v>4000.0000001027101</c:v>
                </c:pt>
                <c:pt idx="3171">
                  <c:v>4000.0000001004601</c:v>
                </c:pt>
                <c:pt idx="3172">
                  <c:v>4000.0000000934301</c:v>
                </c:pt>
                <c:pt idx="3173">
                  <c:v>4000.00000010437</c:v>
                </c:pt>
                <c:pt idx="3174">
                  <c:v>4000.00000009518</c:v>
                </c:pt>
                <c:pt idx="3175">
                  <c:v>4000.0000001039798</c:v>
                </c:pt>
                <c:pt idx="3176">
                  <c:v>4000.00000009722</c:v>
                </c:pt>
                <c:pt idx="3177">
                  <c:v>4000.00000009818</c:v>
                </c:pt>
                <c:pt idx="3178">
                  <c:v>4000.0000000927398</c:v>
                </c:pt>
                <c:pt idx="3179">
                  <c:v>4000.0000000979699</c:v>
                </c:pt>
                <c:pt idx="3180">
                  <c:v>4000.0000000927898</c:v>
                </c:pt>
                <c:pt idx="3181">
                  <c:v>4000.0000000979499</c:v>
                </c:pt>
                <c:pt idx="3182">
                  <c:v>4000.0000000854898</c:v>
                </c:pt>
                <c:pt idx="3183">
                  <c:v>4000.0000001049998</c:v>
                </c:pt>
                <c:pt idx="3184">
                  <c:v>4000.0000000906898</c:v>
                </c:pt>
                <c:pt idx="3185">
                  <c:v>4000.0000000986402</c:v>
                </c:pt>
                <c:pt idx="3186">
                  <c:v>4000.0000000906198</c:v>
                </c:pt>
                <c:pt idx="3187">
                  <c:v>4000.00000009102</c:v>
                </c:pt>
                <c:pt idx="3188">
                  <c:v>4000.0000000950899</c:v>
                </c:pt>
                <c:pt idx="3189">
                  <c:v>4000.0000000805899</c:v>
                </c:pt>
                <c:pt idx="3190">
                  <c:v>4000.0000000948799</c:v>
                </c:pt>
                <c:pt idx="3191">
                  <c:v>4000.0000000969499</c:v>
                </c:pt>
                <c:pt idx="3192">
                  <c:v>4000.0000000865698</c:v>
                </c:pt>
                <c:pt idx="3193">
                  <c:v>4000.0000000897799</c:v>
                </c:pt>
                <c:pt idx="3194">
                  <c:v>4000.0000000915502</c:v>
                </c:pt>
                <c:pt idx="3195">
                  <c:v>4000.00000008399</c:v>
                </c:pt>
                <c:pt idx="3196">
                  <c:v>4000.0000000945802</c:v>
                </c:pt>
                <c:pt idx="3197">
                  <c:v>4000.0000000845398</c:v>
                </c:pt>
                <c:pt idx="3198">
                  <c:v>4000.00000009019</c:v>
                </c:pt>
                <c:pt idx="3199">
                  <c:v>4000.00000008695</c:v>
                </c:pt>
                <c:pt idx="3200">
                  <c:v>4000.0000000864402</c:v>
                </c:pt>
                <c:pt idx="3201">
                  <c:v>4000.0000000834002</c:v>
                </c:pt>
                <c:pt idx="3202">
                  <c:v>4000.0000000887799</c:v>
                </c:pt>
                <c:pt idx="3203">
                  <c:v>4000.0000000843402</c:v>
                </c:pt>
                <c:pt idx="3204">
                  <c:v>4000.0000000959199</c:v>
                </c:pt>
                <c:pt idx="3205">
                  <c:v>4000.0000000764699</c:v>
                </c:pt>
                <c:pt idx="3206">
                  <c:v>4000.00000008394</c:v>
                </c:pt>
                <c:pt idx="3207">
                  <c:v>4000.0000000796699</c:v>
                </c:pt>
                <c:pt idx="3208">
                  <c:v>4000.0000000858799</c:v>
                </c:pt>
                <c:pt idx="3209">
                  <c:v>4000.00000008705</c:v>
                </c:pt>
                <c:pt idx="3210">
                  <c:v>4000.0000000783698</c:v>
                </c:pt>
                <c:pt idx="3211">
                  <c:v>4000.0000000879299</c:v>
                </c:pt>
                <c:pt idx="3212">
                  <c:v>4000.0000000750701</c:v>
                </c:pt>
                <c:pt idx="3213">
                  <c:v>4000.0000000821101</c:v>
                </c:pt>
                <c:pt idx="3214">
                  <c:v>4000.0000000826799</c:v>
                </c:pt>
                <c:pt idx="3215">
                  <c:v>4000.0000000729501</c:v>
                </c:pt>
                <c:pt idx="3216">
                  <c:v>4000.000000086</c:v>
                </c:pt>
                <c:pt idx="3217">
                  <c:v>4000.0000000796899</c:v>
                </c:pt>
                <c:pt idx="3218">
                  <c:v>4000.0000000763098</c:v>
                </c:pt>
                <c:pt idx="3219">
                  <c:v>4000.0000000755899</c:v>
                </c:pt>
                <c:pt idx="3220">
                  <c:v>4000.0000000813802</c:v>
                </c:pt>
                <c:pt idx="3221">
                  <c:v>4000.0000000753598</c:v>
                </c:pt>
                <c:pt idx="3222">
                  <c:v>4000.0000000837899</c:v>
                </c:pt>
                <c:pt idx="3223">
                  <c:v>4000.0000000780601</c:v>
                </c:pt>
                <c:pt idx="3224">
                  <c:v>4000.0000000750001</c:v>
                </c:pt>
                <c:pt idx="3225">
                  <c:v>4000.00000008079</c:v>
                </c:pt>
                <c:pt idx="3226">
                  <c:v>4000.00000007576</c:v>
                </c:pt>
                <c:pt idx="3227">
                  <c:v>4000.0000000667701</c:v>
                </c:pt>
                <c:pt idx="3228">
                  <c:v>4000.0000000802402</c:v>
                </c:pt>
                <c:pt idx="3229">
                  <c:v>4000.0000000721898</c:v>
                </c:pt>
                <c:pt idx="3230">
                  <c:v>4000.0000000735799</c:v>
                </c:pt>
                <c:pt idx="3231">
                  <c:v>4000.0000000714399</c:v>
                </c:pt>
                <c:pt idx="3232">
                  <c:v>4000.0000000802402</c:v>
                </c:pt>
                <c:pt idx="3233">
                  <c:v>4000.0000000711302</c:v>
                </c:pt>
                <c:pt idx="3234">
                  <c:v>4000.0000000766699</c:v>
                </c:pt>
                <c:pt idx="3235">
                  <c:v>4000.0000000667501</c:v>
                </c:pt>
                <c:pt idx="3236">
                  <c:v>4000.00000007068</c:v>
                </c:pt>
                <c:pt idx="3237">
                  <c:v>4000.0000000826199</c:v>
                </c:pt>
                <c:pt idx="3238">
                  <c:v>4000.0000000609598</c:v>
                </c:pt>
                <c:pt idx="3239">
                  <c:v>4000.0000000714699</c:v>
                </c:pt>
                <c:pt idx="3240">
                  <c:v>4000.0000000752598</c:v>
                </c:pt>
                <c:pt idx="3241">
                  <c:v>4000.0000000616601</c:v>
                </c:pt>
                <c:pt idx="3242">
                  <c:v>4000.0000000783102</c:v>
                </c:pt>
                <c:pt idx="3243">
                  <c:v>4000.0000000693599</c:v>
                </c:pt>
                <c:pt idx="3244">
                  <c:v>4000.0000000597702</c:v>
                </c:pt>
                <c:pt idx="3245">
                  <c:v>4000.0000000678501</c:v>
                </c:pt>
                <c:pt idx="3246">
                  <c:v>4000.0000000658201</c:v>
                </c:pt>
                <c:pt idx="3247">
                  <c:v>4000.0000000742598</c:v>
                </c:pt>
                <c:pt idx="3248">
                  <c:v>4000.00000006151</c:v>
                </c:pt>
                <c:pt idx="3249">
                  <c:v>4000.0000000702698</c:v>
                </c:pt>
                <c:pt idx="3250">
                  <c:v>4000.00000006666</c:v>
                </c:pt>
                <c:pt idx="3251">
                  <c:v>4000.0000000671698</c:v>
                </c:pt>
                <c:pt idx="3252">
                  <c:v>4000.0000000629102</c:v>
                </c:pt>
                <c:pt idx="3253">
                  <c:v>4000.0000000721898</c:v>
                </c:pt>
                <c:pt idx="3254">
                  <c:v>4000.0000000554501</c:v>
                </c:pt>
                <c:pt idx="3255">
                  <c:v>4000.0000000660798</c:v>
                </c:pt>
                <c:pt idx="3256">
                  <c:v>4000.0000000718401</c:v>
                </c:pt>
                <c:pt idx="3257">
                  <c:v>4000.0000000632499</c:v>
                </c:pt>
                <c:pt idx="3258">
                  <c:v>4000.0000000548498</c:v>
                </c:pt>
                <c:pt idx="3259">
                  <c:v>4000.0000000702498</c:v>
                </c:pt>
                <c:pt idx="3260">
                  <c:v>4000.0000000568102</c:v>
                </c:pt>
                <c:pt idx="3261">
                  <c:v>4000.00000006236</c:v>
                </c:pt>
                <c:pt idx="3262">
                  <c:v>4000.0000000639002</c:v>
                </c:pt>
                <c:pt idx="3263">
                  <c:v>4000.00000006144</c:v>
                </c:pt>
                <c:pt idx="3264">
                  <c:v>4000.0000000607702</c:v>
                </c:pt>
                <c:pt idx="3265">
                  <c:v>4000.0000000595901</c:v>
                </c:pt>
                <c:pt idx="3266">
                  <c:v>4000.0000000605501</c:v>
                </c:pt>
                <c:pt idx="3267">
                  <c:v>4000.00000006255</c:v>
                </c:pt>
                <c:pt idx="3268">
                  <c:v>4000.0000000579198</c:v>
                </c:pt>
                <c:pt idx="3269">
                  <c:v>4000.0000000578302</c:v>
                </c:pt>
                <c:pt idx="3270">
                  <c:v>4000.0000000598302</c:v>
                </c:pt>
                <c:pt idx="3271">
                  <c:v>4000.00000006354</c:v>
                </c:pt>
                <c:pt idx="3272">
                  <c:v>4000.00000005827</c:v>
                </c:pt>
                <c:pt idx="3273">
                  <c:v>4000.0000000629202</c:v>
                </c:pt>
                <c:pt idx="3274">
                  <c:v>4000.0000000538098</c:v>
                </c:pt>
                <c:pt idx="3275">
                  <c:v>4000.00000005731</c:v>
                </c:pt>
                <c:pt idx="3276">
                  <c:v>4000.0000000528298</c:v>
                </c:pt>
                <c:pt idx="3277">
                  <c:v>4000.0000000576601</c:v>
                </c:pt>
                <c:pt idx="3278">
                  <c:v>4000.0000000560599</c:v>
                </c:pt>
                <c:pt idx="3279">
                  <c:v>4000.0000000620598</c:v>
                </c:pt>
                <c:pt idx="3280">
                  <c:v>4000.00000005122</c:v>
                </c:pt>
                <c:pt idx="3281">
                  <c:v>4000.0000000579098</c:v>
                </c:pt>
                <c:pt idx="3282">
                  <c:v>4000.0000000549398</c:v>
                </c:pt>
                <c:pt idx="3283">
                  <c:v>4000.00000005436</c:v>
                </c:pt>
                <c:pt idx="3284">
                  <c:v>4000.00000005724</c:v>
                </c:pt>
                <c:pt idx="3285">
                  <c:v>4000.0000000477798</c:v>
                </c:pt>
                <c:pt idx="3286">
                  <c:v>4000.0000000627801</c:v>
                </c:pt>
                <c:pt idx="3287">
                  <c:v>4000.0000000494001</c:v>
                </c:pt>
                <c:pt idx="3288">
                  <c:v>4000.0000000590699</c:v>
                </c:pt>
                <c:pt idx="3289">
                  <c:v>4000.0000000489999</c:v>
                </c:pt>
                <c:pt idx="3290">
                  <c:v>4000.0000000492701</c:v>
                </c:pt>
                <c:pt idx="3291">
                  <c:v>4000.0000000560699</c:v>
                </c:pt>
                <c:pt idx="3292">
                  <c:v>4000.0000000515402</c:v>
                </c:pt>
                <c:pt idx="3293">
                  <c:v>4000.0000000570899</c:v>
                </c:pt>
                <c:pt idx="3294">
                  <c:v>4000.0000000503801</c:v>
                </c:pt>
                <c:pt idx="3295">
                  <c:v>4000.0000000473301</c:v>
                </c:pt>
                <c:pt idx="3296">
                  <c:v>4000.0000000506202</c:v>
                </c:pt>
                <c:pt idx="3297">
                  <c:v>4000.00000004494</c:v>
                </c:pt>
                <c:pt idx="3298">
                  <c:v>4000.0000000595301</c:v>
                </c:pt>
                <c:pt idx="3299">
                  <c:v>4000.00000005428</c:v>
                </c:pt>
                <c:pt idx="3300">
                  <c:v>4000.0000000351502</c:v>
                </c:pt>
                <c:pt idx="3301">
                  <c:v>4000.00000005622</c:v>
                </c:pt>
                <c:pt idx="3302">
                  <c:v>4000.0000000477899</c:v>
                </c:pt>
                <c:pt idx="3303">
                  <c:v>4000.0000000497698</c:v>
                </c:pt>
                <c:pt idx="3304">
                  <c:v>4000.0000000436398</c:v>
                </c:pt>
                <c:pt idx="3305">
                  <c:v>4000.0000000576902</c:v>
                </c:pt>
                <c:pt idx="3306">
                  <c:v>4000.0000000405898</c:v>
                </c:pt>
                <c:pt idx="3307">
                  <c:v>4000.0000000475202</c:v>
                </c:pt>
                <c:pt idx="3308">
                  <c:v>4000.0000000485802</c:v>
                </c:pt>
                <c:pt idx="3309">
                  <c:v>4000.0000000524901</c:v>
                </c:pt>
                <c:pt idx="3310">
                  <c:v>4000.00000003882</c:v>
                </c:pt>
                <c:pt idx="3311">
                  <c:v>4000.0000000476698</c:v>
                </c:pt>
                <c:pt idx="3312">
                  <c:v>4000.00000004602</c:v>
                </c:pt>
                <c:pt idx="3313">
                  <c:v>4000.0000000411401</c:v>
                </c:pt>
                <c:pt idx="3314">
                  <c:v>4000.0000000619302</c:v>
                </c:pt>
                <c:pt idx="3315">
                  <c:v>4000.0000000352002</c:v>
                </c:pt>
                <c:pt idx="3316">
                  <c:v>4000.0000000488899</c:v>
                </c:pt>
                <c:pt idx="3317">
                  <c:v>4000.00000005008</c:v>
                </c:pt>
                <c:pt idx="3318">
                  <c:v>4000.0000000360401</c:v>
                </c:pt>
                <c:pt idx="3319">
                  <c:v>4000.0000000567402</c:v>
                </c:pt>
                <c:pt idx="3320">
                  <c:v>4000.0000000359501</c:v>
                </c:pt>
                <c:pt idx="3321">
                  <c:v>4000.00000004401</c:v>
                </c:pt>
                <c:pt idx="3322">
                  <c:v>4000.0000000435198</c:v>
                </c:pt>
                <c:pt idx="3323">
                  <c:v>4000.0000000426699</c:v>
                </c:pt>
                <c:pt idx="3324">
                  <c:v>4000.0000000416298</c:v>
                </c:pt>
                <c:pt idx="3325">
                  <c:v>4000.0000000431301</c:v>
                </c:pt>
                <c:pt idx="3326">
                  <c:v>4000.0000000404102</c:v>
                </c:pt>
                <c:pt idx="3327">
                  <c:v>4000.00000004396</c:v>
                </c:pt>
                <c:pt idx="3328">
                  <c:v>4000.0000000373998</c:v>
                </c:pt>
                <c:pt idx="3329">
                  <c:v>4000.0000000493101</c:v>
                </c:pt>
                <c:pt idx="3330">
                  <c:v>4000.0000000415698</c:v>
                </c:pt>
                <c:pt idx="3331">
                  <c:v>4000.0000000385999</c:v>
                </c:pt>
                <c:pt idx="3332">
                  <c:v>4000.0000000415498</c:v>
                </c:pt>
                <c:pt idx="3333">
                  <c:v>4000.00000004207</c:v>
                </c:pt>
                <c:pt idx="3334">
                  <c:v>4000.0000000435498</c:v>
                </c:pt>
                <c:pt idx="3335">
                  <c:v>4000.0000000375599</c:v>
                </c:pt>
                <c:pt idx="3336">
                  <c:v>4000.0000000471</c:v>
                </c:pt>
                <c:pt idx="3337">
                  <c:v>4000.0000000345499</c:v>
                </c:pt>
                <c:pt idx="3338">
                  <c:v>4000.0000000380801</c:v>
                </c:pt>
                <c:pt idx="3339">
                  <c:v>4000.00000003782</c:v>
                </c:pt>
                <c:pt idx="3340">
                  <c:v>4000.0000000497298</c:v>
                </c:pt>
                <c:pt idx="3341">
                  <c:v>4000.0000000375799</c:v>
                </c:pt>
                <c:pt idx="3342">
                  <c:v>4000.0000000333398</c:v>
                </c:pt>
                <c:pt idx="3343">
                  <c:v>4000.0000000402802</c:v>
                </c:pt>
                <c:pt idx="3344">
                  <c:v>4000.0000000424998</c:v>
                </c:pt>
                <c:pt idx="3345">
                  <c:v>4000.0000000365399</c:v>
                </c:pt>
                <c:pt idx="3346">
                  <c:v>4000.0000000363998</c:v>
                </c:pt>
                <c:pt idx="3347">
                  <c:v>4000.0000000331402</c:v>
                </c:pt>
                <c:pt idx="3348">
                  <c:v>4000.0000000421401</c:v>
                </c:pt>
                <c:pt idx="3349">
                  <c:v>4000.0000000363498</c:v>
                </c:pt>
                <c:pt idx="3350">
                  <c:v>4000.0000000384098</c:v>
                </c:pt>
                <c:pt idx="3351">
                  <c:v>4000.0000000333498</c:v>
                </c:pt>
                <c:pt idx="3352">
                  <c:v>4000.0000000381601</c:v>
                </c:pt>
                <c:pt idx="3353">
                  <c:v>4000.00000003388</c:v>
                </c:pt>
                <c:pt idx="3354">
                  <c:v>4000.0000000329501</c:v>
                </c:pt>
                <c:pt idx="3355">
                  <c:v>4000.00000003797</c:v>
                </c:pt>
                <c:pt idx="3356">
                  <c:v>4000.00000003884</c:v>
                </c:pt>
                <c:pt idx="3357">
                  <c:v>4000.00000003881</c:v>
                </c:pt>
                <c:pt idx="3358">
                  <c:v>4000.0000000308</c:v>
                </c:pt>
                <c:pt idx="3359">
                  <c:v>4000.0000000354598</c:v>
                </c:pt>
                <c:pt idx="3360">
                  <c:v>4000.0000000421901</c:v>
                </c:pt>
                <c:pt idx="3361">
                  <c:v>4000.0000000293398</c:v>
                </c:pt>
                <c:pt idx="3362">
                  <c:v>4000.0000000312398</c:v>
                </c:pt>
                <c:pt idx="3363">
                  <c:v>4000.00000003583</c:v>
                </c:pt>
                <c:pt idx="3364">
                  <c:v>4000.0000000358</c:v>
                </c:pt>
                <c:pt idx="3365">
                  <c:v>4000.0000000309201</c:v>
                </c:pt>
                <c:pt idx="3366">
                  <c:v>4000.0000000361201</c:v>
                </c:pt>
                <c:pt idx="3367">
                  <c:v>4000.0000000291302</c:v>
                </c:pt>
                <c:pt idx="3368">
                  <c:v>4000.00000003677</c:v>
                </c:pt>
                <c:pt idx="3369">
                  <c:v>4000.0000000313698</c:v>
                </c:pt>
                <c:pt idx="3370">
                  <c:v>4000.00000002457</c:v>
                </c:pt>
                <c:pt idx="3371">
                  <c:v>4000.0000000414502</c:v>
                </c:pt>
                <c:pt idx="3372">
                  <c:v>4000.0000000283699</c:v>
                </c:pt>
                <c:pt idx="3373">
                  <c:v>4000.0000000317</c:v>
                </c:pt>
                <c:pt idx="3374">
                  <c:v>4000.00000003185</c:v>
                </c:pt>
                <c:pt idx="3375">
                  <c:v>4000.0000000294199</c:v>
                </c:pt>
                <c:pt idx="3376">
                  <c:v>4000.0000000403502</c:v>
                </c:pt>
                <c:pt idx="3377">
                  <c:v>4000.0000000253999</c:v>
                </c:pt>
                <c:pt idx="3378">
                  <c:v>4000.0000000322598</c:v>
                </c:pt>
                <c:pt idx="3379">
                  <c:v>4000.0000000281998</c:v>
                </c:pt>
                <c:pt idx="3380">
                  <c:v>4000.0000000325399</c:v>
                </c:pt>
                <c:pt idx="3381">
                  <c:v>4000.0000000301402</c:v>
                </c:pt>
                <c:pt idx="3382">
                  <c:v>4000.0000000281898</c:v>
                </c:pt>
                <c:pt idx="3383">
                  <c:v>4000.0000000309401</c:v>
                </c:pt>
                <c:pt idx="3384">
                  <c:v>4000.0000000362102</c:v>
                </c:pt>
                <c:pt idx="3385">
                  <c:v>4000.0000000272098</c:v>
                </c:pt>
                <c:pt idx="3386">
                  <c:v>4000.0000000202499</c:v>
                </c:pt>
                <c:pt idx="3387">
                  <c:v>4000.00000003476</c:v>
                </c:pt>
                <c:pt idx="3388">
                  <c:v>4000.00000002876</c:v>
                </c:pt>
                <c:pt idx="3389">
                  <c:v>4000.00000002768</c:v>
                </c:pt>
                <c:pt idx="3390">
                  <c:v>4000.0000000303298</c:v>
                </c:pt>
                <c:pt idx="3391">
                  <c:v>4000.0000000298501</c:v>
                </c:pt>
                <c:pt idx="3392">
                  <c:v>4000.00000002365</c:v>
                </c:pt>
                <c:pt idx="3393">
                  <c:v>4000.0000000273899</c:v>
                </c:pt>
                <c:pt idx="3394">
                  <c:v>4000.00000003369</c:v>
                </c:pt>
                <c:pt idx="3395">
                  <c:v>4000.0000000307</c:v>
                </c:pt>
                <c:pt idx="3396">
                  <c:v>4000.00000002262</c:v>
                </c:pt>
                <c:pt idx="3397">
                  <c:v>4000.00000003382</c:v>
                </c:pt>
                <c:pt idx="3398">
                  <c:v>4000.0000000291402</c:v>
                </c:pt>
                <c:pt idx="3399">
                  <c:v>4000.0000000207001</c:v>
                </c:pt>
                <c:pt idx="3400">
                  <c:v>4000.00000002857</c:v>
                </c:pt>
                <c:pt idx="3401">
                  <c:v>4000.00000002874</c:v>
                </c:pt>
                <c:pt idx="3402">
                  <c:v>4000.0000000252298</c:v>
                </c:pt>
                <c:pt idx="3403">
                  <c:v>4000.0000000280602</c:v>
                </c:pt>
                <c:pt idx="3404">
                  <c:v>4000.00000002242</c:v>
                </c:pt>
                <c:pt idx="3405">
                  <c:v>4000.0000000290902</c:v>
                </c:pt>
                <c:pt idx="3406">
                  <c:v>4000.0000000305299</c:v>
                </c:pt>
                <c:pt idx="3407">
                  <c:v>4000.0000000211899</c:v>
                </c:pt>
                <c:pt idx="3408">
                  <c:v>4000.0000000302198</c:v>
                </c:pt>
                <c:pt idx="3409">
                  <c:v>4000.0000000257</c:v>
                </c:pt>
                <c:pt idx="3410">
                  <c:v>4000.0000000303498</c:v>
                </c:pt>
                <c:pt idx="3411">
                  <c:v>4000.0000000195</c:v>
                </c:pt>
                <c:pt idx="3412">
                  <c:v>4000.0000000268601</c:v>
                </c:pt>
                <c:pt idx="3413">
                  <c:v>4000.0000000249302</c:v>
                </c:pt>
                <c:pt idx="3414">
                  <c:v>4000.0000000303498</c:v>
                </c:pt>
                <c:pt idx="3415">
                  <c:v>4000.0000000190298</c:v>
                </c:pt>
                <c:pt idx="3416">
                  <c:v>4000.0000000210998</c:v>
                </c:pt>
                <c:pt idx="3417">
                  <c:v>4000.0000000254199</c:v>
                </c:pt>
                <c:pt idx="3418">
                  <c:v>4000.0000000258701</c:v>
                </c:pt>
                <c:pt idx="3419">
                  <c:v>4000.0000000237101</c:v>
                </c:pt>
                <c:pt idx="3420">
                  <c:v>4000.0000000308901</c:v>
                </c:pt>
                <c:pt idx="3421">
                  <c:v>4000.0000000134401</c:v>
                </c:pt>
                <c:pt idx="3422">
                  <c:v>4000.00000002467</c:v>
                </c:pt>
                <c:pt idx="3423">
                  <c:v>4000.00000002662</c:v>
                </c:pt>
                <c:pt idx="3424">
                  <c:v>4000.0000000279701</c:v>
                </c:pt>
                <c:pt idx="3425">
                  <c:v>4000.0000000191499</c:v>
                </c:pt>
                <c:pt idx="3426">
                  <c:v>4000.0000000313398</c:v>
                </c:pt>
                <c:pt idx="3427">
                  <c:v>4000.0000000145001</c:v>
                </c:pt>
                <c:pt idx="3428">
                  <c:v>4000.00000002976</c:v>
                </c:pt>
                <c:pt idx="3429">
                  <c:v>4000.0000000171599</c:v>
                </c:pt>
                <c:pt idx="3430">
                  <c:v>4000.0000000243899</c:v>
                </c:pt>
                <c:pt idx="3431">
                  <c:v>4000.0000000241198</c:v>
                </c:pt>
                <c:pt idx="3432">
                  <c:v>4000.0000000216401</c:v>
                </c:pt>
                <c:pt idx="3433">
                  <c:v>4000.0000000189898</c:v>
                </c:pt>
                <c:pt idx="3434">
                  <c:v>4000.0000000208001</c:v>
                </c:pt>
                <c:pt idx="3435">
                  <c:v>4000.0000000241198</c:v>
                </c:pt>
                <c:pt idx="3436">
                  <c:v>4000.0000000268201</c:v>
                </c:pt>
                <c:pt idx="3437">
                  <c:v>4000.0000000211498</c:v>
                </c:pt>
                <c:pt idx="3438">
                  <c:v>4000.0000000207301</c:v>
                </c:pt>
                <c:pt idx="3439">
                  <c:v>4000.0000000172599</c:v>
                </c:pt>
                <c:pt idx="3440">
                  <c:v>4000.00000001841</c:v>
                </c:pt>
                <c:pt idx="3441">
                  <c:v>4000.0000000257501</c:v>
                </c:pt>
                <c:pt idx="3442">
                  <c:v>4000.0000000175801</c:v>
                </c:pt>
                <c:pt idx="3443">
                  <c:v>4000.0000000269101</c:v>
                </c:pt>
                <c:pt idx="3444">
                  <c:v>4000.0000000130799</c:v>
                </c:pt>
                <c:pt idx="3445">
                  <c:v>4000.0000000198702</c:v>
                </c:pt>
                <c:pt idx="3446">
                  <c:v>4000.0000000270502</c:v>
                </c:pt>
                <c:pt idx="3447">
                  <c:v>4000.0000000176501</c:v>
                </c:pt>
                <c:pt idx="3448">
                  <c:v>4000.00000001946</c:v>
                </c:pt>
                <c:pt idx="3449">
                  <c:v>4000.0000000233699</c:v>
                </c:pt>
                <c:pt idx="3450">
                  <c:v>4000.0000000227701</c:v>
                </c:pt>
                <c:pt idx="3451">
                  <c:v>4000.0000000208802</c:v>
                </c:pt>
                <c:pt idx="3452">
                  <c:v>4000.0000000121299</c:v>
                </c:pt>
                <c:pt idx="3453">
                  <c:v>4000.0000000230002</c:v>
                </c:pt>
                <c:pt idx="3454">
                  <c:v>4000.00000001531</c:v>
                </c:pt>
                <c:pt idx="3455">
                  <c:v>4000.0000000230002</c:v>
                </c:pt>
                <c:pt idx="3456">
                  <c:v>4000.00000002048</c:v>
                </c:pt>
                <c:pt idx="3457">
                  <c:v>4000.0000000139999</c:v>
                </c:pt>
                <c:pt idx="3458">
                  <c:v>4000.0000000212099</c:v>
                </c:pt>
                <c:pt idx="3459">
                  <c:v>4000.0000000172899</c:v>
                </c:pt>
                <c:pt idx="3460">
                  <c:v>4000.0000000213299</c:v>
                </c:pt>
                <c:pt idx="3461">
                  <c:v>4000.0000000161099</c:v>
                </c:pt>
                <c:pt idx="3462">
                  <c:v>4000.0000000188002</c:v>
                </c:pt>
                <c:pt idx="3463">
                  <c:v>4000.0000000236701</c:v>
                </c:pt>
                <c:pt idx="3464">
                  <c:v>4000.0000000156701</c:v>
                </c:pt>
                <c:pt idx="3465">
                  <c:v>4000.0000000126702</c:v>
                </c:pt>
                <c:pt idx="3466">
                  <c:v>4000.0000000281998</c:v>
                </c:pt>
                <c:pt idx="3467">
                  <c:v>4000.0000000079099</c:v>
                </c:pt>
                <c:pt idx="3468">
                  <c:v>4000.0000000253299</c:v>
                </c:pt>
                <c:pt idx="3469">
                  <c:v>4000.0000000161699</c:v>
                </c:pt>
                <c:pt idx="3470">
                  <c:v>4000.0000000177401</c:v>
                </c:pt>
                <c:pt idx="3471">
                  <c:v>4000.0000000217801</c:v>
                </c:pt>
                <c:pt idx="3472">
                  <c:v>4000.0000000167502</c:v>
                </c:pt>
                <c:pt idx="3473">
                  <c:v>4000.0000000157102</c:v>
                </c:pt>
                <c:pt idx="3474">
                  <c:v>4000.0000000197301</c:v>
                </c:pt>
                <c:pt idx="3475">
                  <c:v>4000.0000000125101</c:v>
                </c:pt>
                <c:pt idx="3476">
                  <c:v>4000.0000000241298</c:v>
                </c:pt>
                <c:pt idx="3477">
                  <c:v>4000.0000000129298</c:v>
                </c:pt>
                <c:pt idx="3478">
                  <c:v>4000.0000000207401</c:v>
                </c:pt>
                <c:pt idx="3479">
                  <c:v>4000.0000000116102</c:v>
                </c:pt>
                <c:pt idx="3480">
                  <c:v>4000.0000000136502</c:v>
                </c:pt>
                <c:pt idx="3481">
                  <c:v>4000.0000000294199</c:v>
                </c:pt>
                <c:pt idx="3482">
                  <c:v>4000.00000000808</c:v>
                </c:pt>
                <c:pt idx="3483">
                  <c:v>4000.0000000176201</c:v>
                </c:pt>
                <c:pt idx="3484">
                  <c:v>4000.0000000181799</c:v>
                </c:pt>
                <c:pt idx="3485">
                  <c:v>4000.0000000130599</c:v>
                </c:pt>
                <c:pt idx="3486">
                  <c:v>4000.0000000217501</c:v>
                </c:pt>
                <c:pt idx="3487">
                  <c:v>4000.0000000162399</c:v>
                </c:pt>
                <c:pt idx="3488">
                  <c:v>4000.0000000145801</c:v>
                </c:pt>
                <c:pt idx="3489">
                  <c:v>4000.0000000180598</c:v>
                </c:pt>
                <c:pt idx="3490">
                  <c:v>4000.0000000188902</c:v>
                </c:pt>
                <c:pt idx="3491">
                  <c:v>4000.00000000624</c:v>
                </c:pt>
                <c:pt idx="3492">
                  <c:v>4000.0000000200298</c:v>
                </c:pt>
                <c:pt idx="3493">
                  <c:v>4000.00000001324</c:v>
                </c:pt>
                <c:pt idx="3494">
                  <c:v>4000.00000001015</c:v>
                </c:pt>
                <c:pt idx="3495">
                  <c:v>4000.0000000267901</c:v>
                </c:pt>
                <c:pt idx="3496">
                  <c:v>4000.00000000515</c:v>
                </c:pt>
                <c:pt idx="3497">
                  <c:v>4000.0000000201198</c:v>
                </c:pt>
                <c:pt idx="3498">
                  <c:v>4000.00000001955</c:v>
                </c:pt>
                <c:pt idx="3499">
                  <c:v>4000.0000000152399</c:v>
                </c:pt>
                <c:pt idx="3500">
                  <c:v>4000.0000000109299</c:v>
                </c:pt>
                <c:pt idx="3501">
                  <c:v>4000.00000001342</c:v>
                </c:pt>
                <c:pt idx="3502">
                  <c:v>4000.00000001645</c:v>
                </c:pt>
                <c:pt idx="3503">
                  <c:v>4000.0000000182099</c:v>
                </c:pt>
                <c:pt idx="3504">
                  <c:v>4000.0000000114701</c:v>
                </c:pt>
                <c:pt idx="3505">
                  <c:v>4000.0000000176201</c:v>
                </c:pt>
                <c:pt idx="3506">
                  <c:v>4000.0000000131599</c:v>
                </c:pt>
                <c:pt idx="3507">
                  <c:v>4000.0000000190498</c:v>
                </c:pt>
                <c:pt idx="3508">
                  <c:v>4000.0000000094601</c:v>
                </c:pt>
                <c:pt idx="3509">
                  <c:v>4000.0000000171899</c:v>
                </c:pt>
                <c:pt idx="3510">
                  <c:v>4000.0000000167902</c:v>
                </c:pt>
                <c:pt idx="3511">
                  <c:v>4000.0000000104101</c:v>
                </c:pt>
                <c:pt idx="3512">
                  <c:v>4000.0000000107898</c:v>
                </c:pt>
                <c:pt idx="3513">
                  <c:v>4000.00000002151</c:v>
                </c:pt>
                <c:pt idx="3514">
                  <c:v>4000.0000000106502</c:v>
                </c:pt>
                <c:pt idx="3515">
                  <c:v>4000.0000000057698</c:v>
                </c:pt>
                <c:pt idx="3516">
                  <c:v>4000.00000001751</c:v>
                </c:pt>
                <c:pt idx="3517">
                  <c:v>4000.00000001337</c:v>
                </c:pt>
                <c:pt idx="3518">
                  <c:v>4000.0000000129999</c:v>
                </c:pt>
                <c:pt idx="3519">
                  <c:v>4000.0000000220002</c:v>
                </c:pt>
                <c:pt idx="3520">
                  <c:v>4000.0000000099399</c:v>
                </c:pt>
                <c:pt idx="3521">
                  <c:v>4000.0000000142099</c:v>
                </c:pt>
                <c:pt idx="3522">
                  <c:v>4000.00000001644</c:v>
                </c:pt>
                <c:pt idx="3523">
                  <c:v>4000.0000000104501</c:v>
                </c:pt>
                <c:pt idx="3524">
                  <c:v>4000.0000000134</c:v>
                </c:pt>
                <c:pt idx="3525">
                  <c:v>4000.00000001631</c:v>
                </c:pt>
                <c:pt idx="3526">
                  <c:v>4000.0000000154701</c:v>
                </c:pt>
                <c:pt idx="3527">
                  <c:v>4000.0000000039599</c:v>
                </c:pt>
                <c:pt idx="3528">
                  <c:v>4000.0000000139498</c:v>
                </c:pt>
                <c:pt idx="3529">
                  <c:v>4000.0000000190898</c:v>
                </c:pt>
                <c:pt idx="3530">
                  <c:v>4000.0000000138898</c:v>
                </c:pt>
                <c:pt idx="3531">
                  <c:v>4000.0000000084801</c:v>
                </c:pt>
                <c:pt idx="3532">
                  <c:v>4000.0000000146201</c:v>
                </c:pt>
                <c:pt idx="3533">
                  <c:v>4000.0000000077198</c:v>
                </c:pt>
                <c:pt idx="3534">
                  <c:v>4000.0000000135001</c:v>
                </c:pt>
                <c:pt idx="3535">
                  <c:v>4000.0000000162599</c:v>
                </c:pt>
                <c:pt idx="3536">
                  <c:v>4000.0000000125901</c:v>
                </c:pt>
                <c:pt idx="3537">
                  <c:v>4000.0000000114801</c:v>
                </c:pt>
                <c:pt idx="3538">
                  <c:v>4000.00000001024</c:v>
                </c:pt>
                <c:pt idx="3539">
                  <c:v>4000.0000000108798</c:v>
                </c:pt>
                <c:pt idx="3540">
                  <c:v>4000.0000000135001</c:v>
                </c:pt>
                <c:pt idx="3541">
                  <c:v>4000.0000000136702</c:v>
                </c:pt>
                <c:pt idx="3542">
                  <c:v>4000.0000000145001</c:v>
                </c:pt>
                <c:pt idx="3543">
                  <c:v>4000.00000000723</c:v>
                </c:pt>
                <c:pt idx="3544">
                  <c:v>4000.0000000155101</c:v>
                </c:pt>
                <c:pt idx="3545">
                  <c:v>4000.00000001116</c:v>
                </c:pt>
                <c:pt idx="3546">
                  <c:v>4000.00000001015</c:v>
                </c:pt>
                <c:pt idx="3547">
                  <c:v>4000.0000000080199</c:v>
                </c:pt>
                <c:pt idx="3548">
                  <c:v>4000.0000000155301</c:v>
                </c:pt>
                <c:pt idx="3549">
                  <c:v>4000.0000000100899</c:v>
                </c:pt>
                <c:pt idx="3550">
                  <c:v>4000.0000000198502</c:v>
                </c:pt>
                <c:pt idx="3551">
                  <c:v>4000.0000000022901</c:v>
                </c:pt>
                <c:pt idx="3552">
                  <c:v>4000.0000000148698</c:v>
                </c:pt>
                <c:pt idx="3553">
                  <c:v>4000.0000000113</c:v>
                </c:pt>
                <c:pt idx="3554">
                  <c:v>4000.0000000161199</c:v>
                </c:pt>
                <c:pt idx="3555">
                  <c:v>4000.0000000025502</c:v>
                </c:pt>
                <c:pt idx="3556">
                  <c:v>4000.0000000159098</c:v>
                </c:pt>
                <c:pt idx="3557">
                  <c:v>4000.00000000516</c:v>
                </c:pt>
                <c:pt idx="3558">
                  <c:v>4000.0000000143</c:v>
                </c:pt>
                <c:pt idx="3559">
                  <c:v>4000.0000000192599</c:v>
                </c:pt>
                <c:pt idx="3560">
                  <c:v>4000.0000000066698</c:v>
                </c:pt>
                <c:pt idx="3561">
                  <c:v>4000.0000000136902</c:v>
                </c:pt>
                <c:pt idx="3562">
                  <c:v>4000.00000000514</c:v>
                </c:pt>
                <c:pt idx="3563">
                  <c:v>4000.0000000119799</c:v>
                </c:pt>
                <c:pt idx="3564">
                  <c:v>4000.0000000172299</c:v>
                </c:pt>
                <c:pt idx="3565">
                  <c:v>4000.0000000146802</c:v>
                </c:pt>
                <c:pt idx="3566">
                  <c:v>4000.00000000314</c:v>
                </c:pt>
                <c:pt idx="3567">
                  <c:v>4000.0000000146401</c:v>
                </c:pt>
                <c:pt idx="3568">
                  <c:v>4000.0000000179198</c:v>
                </c:pt>
                <c:pt idx="3569">
                  <c:v>4000.00000000521</c:v>
                </c:pt>
                <c:pt idx="3570">
                  <c:v>4000.0000000089399</c:v>
                </c:pt>
                <c:pt idx="3571">
                  <c:v>4000.0000000043201</c:v>
                </c:pt>
                <c:pt idx="3572">
                  <c:v>4000.0000000103701</c:v>
                </c:pt>
                <c:pt idx="3573">
                  <c:v>4000.0000000116102</c:v>
                </c:pt>
                <c:pt idx="3574">
                  <c:v>4000.0000000241598</c:v>
                </c:pt>
                <c:pt idx="3575">
                  <c:v>4000.0000000098998</c:v>
                </c:pt>
                <c:pt idx="3576">
                  <c:v>4000.0000000059899</c:v>
                </c:pt>
                <c:pt idx="3577">
                  <c:v>4000.0000000074201</c:v>
                </c:pt>
                <c:pt idx="3578">
                  <c:v>4000.0000000146601</c:v>
                </c:pt>
                <c:pt idx="3579">
                  <c:v>4000.00000000722</c:v>
                </c:pt>
                <c:pt idx="3580">
                  <c:v>4000.0000000098098</c:v>
                </c:pt>
                <c:pt idx="3581">
                  <c:v>4000.0000000100699</c:v>
                </c:pt>
                <c:pt idx="3582">
                  <c:v>4000.00000001133</c:v>
                </c:pt>
                <c:pt idx="3583">
                  <c:v>4000.0000000118898</c:v>
                </c:pt>
                <c:pt idx="3584">
                  <c:v>4000.00000000505</c:v>
                </c:pt>
                <c:pt idx="3585">
                  <c:v>4000.0000000090599</c:v>
                </c:pt>
                <c:pt idx="3586">
                  <c:v>4000.0000000157502</c:v>
                </c:pt>
                <c:pt idx="3587">
                  <c:v>4000.0000000150999</c:v>
                </c:pt>
                <c:pt idx="3588">
                  <c:v>4000.00000000205</c:v>
                </c:pt>
                <c:pt idx="3589">
                  <c:v>4000.0000000152099</c:v>
                </c:pt>
                <c:pt idx="3590">
                  <c:v>4000.0000000100199</c:v>
                </c:pt>
                <c:pt idx="3591">
                  <c:v>4000.00000000714</c:v>
                </c:pt>
                <c:pt idx="3592">
                  <c:v>4000.0000000131499</c:v>
                </c:pt>
                <c:pt idx="3593">
                  <c:v>4000.0000000034001</c:v>
                </c:pt>
                <c:pt idx="3594">
                  <c:v>4000.00000000506</c:v>
                </c:pt>
                <c:pt idx="3595">
                  <c:v>4000.00000001938</c:v>
                </c:pt>
                <c:pt idx="3596">
                  <c:v>4000.0000000084401</c:v>
                </c:pt>
                <c:pt idx="3597">
                  <c:v>4000.0000000074201</c:v>
                </c:pt>
                <c:pt idx="3598">
                  <c:v>4000.0000000088899</c:v>
                </c:pt>
                <c:pt idx="3599">
                  <c:v>4000.0000000127702</c:v>
                </c:pt>
                <c:pt idx="3600">
                  <c:v>4000.00000000827</c:v>
                </c:pt>
                <c:pt idx="3601">
                  <c:v>4000.0000000146601</c:v>
                </c:pt>
                <c:pt idx="3602">
                  <c:v>3999.9999999984002</c:v>
                </c:pt>
                <c:pt idx="3603">
                  <c:v>4000.0000000248401</c:v>
                </c:pt>
                <c:pt idx="3604">
                  <c:v>3999.9999999936799</c:v>
                </c:pt>
                <c:pt idx="3605">
                  <c:v>4000.0000000160499</c:v>
                </c:pt>
                <c:pt idx="3606">
                  <c:v>4000.0000000014002</c:v>
                </c:pt>
                <c:pt idx="3607">
                  <c:v>4000.0000000168902</c:v>
                </c:pt>
                <c:pt idx="3608">
                  <c:v>4000.0000000093701</c:v>
                </c:pt>
                <c:pt idx="3609">
                  <c:v>4000.0000000127802</c:v>
                </c:pt>
                <c:pt idx="3610">
                  <c:v>4000.0000000053401</c:v>
                </c:pt>
                <c:pt idx="3611">
                  <c:v>4000.00000001022</c:v>
                </c:pt>
                <c:pt idx="3612">
                  <c:v>4000.0000000062801</c:v>
                </c:pt>
                <c:pt idx="3613">
                  <c:v>4000.0000000054802</c:v>
                </c:pt>
                <c:pt idx="3614">
                  <c:v>4000.0000000138298</c:v>
                </c:pt>
                <c:pt idx="3615">
                  <c:v>4000.00000000712</c:v>
                </c:pt>
                <c:pt idx="3616">
                  <c:v>4000.0000000124401</c:v>
                </c:pt>
                <c:pt idx="3617">
                  <c:v>4000.00000000407</c:v>
                </c:pt>
                <c:pt idx="3618">
                  <c:v>4000.0000000170498</c:v>
                </c:pt>
                <c:pt idx="3619">
                  <c:v>4000.0000000035202</c:v>
                </c:pt>
                <c:pt idx="3620">
                  <c:v>4000.0000000105501</c:v>
                </c:pt>
                <c:pt idx="3621">
                  <c:v>4000.0000000064301</c:v>
                </c:pt>
                <c:pt idx="3622">
                  <c:v>4000.0000000074301</c:v>
                </c:pt>
                <c:pt idx="3623">
                  <c:v>4000.0000000013301</c:v>
                </c:pt>
                <c:pt idx="3624">
                  <c:v>4000.0000000186901</c:v>
                </c:pt>
                <c:pt idx="3625">
                  <c:v>4000.0000000105101</c:v>
                </c:pt>
                <c:pt idx="3626">
                  <c:v>4000.0000000120799</c:v>
                </c:pt>
                <c:pt idx="3627">
                  <c:v>3999.9999999986999</c:v>
                </c:pt>
                <c:pt idx="3628">
                  <c:v>4000.0000000099499</c:v>
                </c:pt>
                <c:pt idx="3629">
                  <c:v>3999.9999999998199</c:v>
                </c:pt>
                <c:pt idx="3630">
                  <c:v>4000.0000000209502</c:v>
                </c:pt>
                <c:pt idx="3631">
                  <c:v>4000.0000000058099</c:v>
                </c:pt>
                <c:pt idx="3632">
                  <c:v>4000.0000000064601</c:v>
                </c:pt>
                <c:pt idx="3633">
                  <c:v>4000.0000000068999</c:v>
                </c:pt>
                <c:pt idx="3634">
                  <c:v>4000.00000001342</c:v>
                </c:pt>
                <c:pt idx="3635">
                  <c:v>4000.0000000088799</c:v>
                </c:pt>
                <c:pt idx="3636">
                  <c:v>4000.0000000009099</c:v>
                </c:pt>
                <c:pt idx="3637">
                  <c:v>4000.00000000919</c:v>
                </c:pt>
                <c:pt idx="3638">
                  <c:v>4000.0000000088498</c:v>
                </c:pt>
                <c:pt idx="3639">
                  <c:v>4000.0000000147202</c:v>
                </c:pt>
                <c:pt idx="3640">
                  <c:v>4000.00000000808</c:v>
                </c:pt>
                <c:pt idx="3641">
                  <c:v>4000.0000000004802</c:v>
                </c:pt>
                <c:pt idx="3642">
                  <c:v>4000.0000000120099</c:v>
                </c:pt>
                <c:pt idx="3643">
                  <c:v>4000.0000000119398</c:v>
                </c:pt>
                <c:pt idx="3644">
                  <c:v>3999.9999999996999</c:v>
                </c:pt>
                <c:pt idx="3645">
                  <c:v>4000.00000002039</c:v>
                </c:pt>
                <c:pt idx="3646">
                  <c:v>4000.0000000002301</c:v>
                </c:pt>
                <c:pt idx="3647">
                  <c:v>4000.0000000068899</c:v>
                </c:pt>
                <c:pt idx="3648">
                  <c:v>4000.00000000198</c:v>
                </c:pt>
                <c:pt idx="3649">
                  <c:v>4000.0000000120699</c:v>
                </c:pt>
                <c:pt idx="3650">
                  <c:v>4000.00000001633</c:v>
                </c:pt>
                <c:pt idx="3651">
                  <c:v>4000.0000000056302</c:v>
                </c:pt>
                <c:pt idx="3652">
                  <c:v>4000.0000000094401</c:v>
                </c:pt>
                <c:pt idx="3653">
                  <c:v>3999.9999999998199</c:v>
                </c:pt>
                <c:pt idx="3654">
                  <c:v>4000.0000000106502</c:v>
                </c:pt>
                <c:pt idx="3655">
                  <c:v>4000.0000000116802</c:v>
                </c:pt>
                <c:pt idx="3656">
                  <c:v>4000.0000000108698</c:v>
                </c:pt>
                <c:pt idx="3657">
                  <c:v>4000.0000000044201</c:v>
                </c:pt>
                <c:pt idx="3658">
                  <c:v>4000.0000000067498</c:v>
                </c:pt>
                <c:pt idx="3659">
                  <c:v>4000.0000000054602</c:v>
                </c:pt>
                <c:pt idx="3660">
                  <c:v>4000.0000000093701</c:v>
                </c:pt>
                <c:pt idx="3661">
                  <c:v>4000.0000000068799</c:v>
                </c:pt>
                <c:pt idx="3662">
                  <c:v>4000.0000000119398</c:v>
                </c:pt>
                <c:pt idx="3663">
                  <c:v>4000.00000000303</c:v>
                </c:pt>
                <c:pt idx="3664">
                  <c:v>4000.0000000121299</c:v>
                </c:pt>
                <c:pt idx="3665">
                  <c:v>4000.0000000104501</c:v>
                </c:pt>
                <c:pt idx="3666">
                  <c:v>4000.0000000065502</c:v>
                </c:pt>
                <c:pt idx="3667">
                  <c:v>4000.0000000027499</c:v>
                </c:pt>
                <c:pt idx="3668">
                  <c:v>4000.0000000063401</c:v>
                </c:pt>
                <c:pt idx="3669">
                  <c:v>4000.0000000063401</c:v>
                </c:pt>
                <c:pt idx="3670">
                  <c:v>4000.00000000919</c:v>
                </c:pt>
                <c:pt idx="3671">
                  <c:v>4000.0000000120099</c:v>
                </c:pt>
                <c:pt idx="3672">
                  <c:v>4000.0000000043301</c:v>
                </c:pt>
                <c:pt idx="3673">
                  <c:v>4000.0000000125101</c:v>
                </c:pt>
                <c:pt idx="3674">
                  <c:v>4000.0000000063801</c:v>
                </c:pt>
                <c:pt idx="3675">
                  <c:v>4000.0000000036798</c:v>
                </c:pt>
                <c:pt idx="3676">
                  <c:v>4000.00000000297</c:v>
                </c:pt>
                <c:pt idx="3677">
                  <c:v>4000.0000000128198</c:v>
                </c:pt>
                <c:pt idx="3678">
                  <c:v>4000.0000000062601</c:v>
                </c:pt>
                <c:pt idx="3679">
                  <c:v>4000.00000000402</c:v>
                </c:pt>
                <c:pt idx="3680">
                  <c:v>4000.0000000098098</c:v>
                </c:pt>
                <c:pt idx="3681">
                  <c:v>4000.0000000056498</c:v>
                </c:pt>
                <c:pt idx="3682">
                  <c:v>4000.0000000086402</c:v>
                </c:pt>
                <c:pt idx="3683">
                  <c:v>4000.0000000110899</c:v>
                </c:pt>
                <c:pt idx="3684">
                  <c:v>4000.0000000003001</c:v>
                </c:pt>
                <c:pt idx="3685">
                  <c:v>4000.0000000104401</c:v>
                </c:pt>
                <c:pt idx="3686">
                  <c:v>4000.0000000085201</c:v>
                </c:pt>
                <c:pt idx="3687">
                  <c:v>3999.9999999986999</c:v>
                </c:pt>
                <c:pt idx="3688">
                  <c:v>4000.0000000128198</c:v>
                </c:pt>
                <c:pt idx="3689">
                  <c:v>4000.0000000042</c:v>
                </c:pt>
                <c:pt idx="3690">
                  <c:v>4000.0000000075302</c:v>
                </c:pt>
                <c:pt idx="3691">
                  <c:v>4000.0000000107202</c:v>
                </c:pt>
                <c:pt idx="3692">
                  <c:v>4000.00000000513</c:v>
                </c:pt>
                <c:pt idx="3693">
                  <c:v>4000.0000000060099</c:v>
                </c:pt>
                <c:pt idx="3694">
                  <c:v>4000.0000000105301</c:v>
                </c:pt>
                <c:pt idx="3695">
                  <c:v>4000.0000000055602</c:v>
                </c:pt>
                <c:pt idx="3696">
                  <c:v>4000.0000000097498</c:v>
                </c:pt>
                <c:pt idx="3697">
                  <c:v>4000.0000000017899</c:v>
                </c:pt>
                <c:pt idx="3698">
                  <c:v>4000.0000000076302</c:v>
                </c:pt>
                <c:pt idx="3699">
                  <c:v>4000.0000000096402</c:v>
                </c:pt>
                <c:pt idx="3700">
                  <c:v>4000.0000000014002</c:v>
                </c:pt>
                <c:pt idx="3701">
                  <c:v>4000.0000000074601</c:v>
                </c:pt>
                <c:pt idx="3702">
                  <c:v>4000.00000001126</c:v>
                </c:pt>
                <c:pt idx="3703">
                  <c:v>4000.0000000029299</c:v>
                </c:pt>
                <c:pt idx="3704">
                  <c:v>4000.0000000140099</c:v>
                </c:pt>
                <c:pt idx="3705">
                  <c:v>3999.99999999802</c:v>
                </c:pt>
                <c:pt idx="3706">
                  <c:v>4000.0000000146401</c:v>
                </c:pt>
                <c:pt idx="3707">
                  <c:v>4000.0000000053001</c:v>
                </c:pt>
                <c:pt idx="3708">
                  <c:v>4000.0000000052601</c:v>
                </c:pt>
                <c:pt idx="3709">
                  <c:v>4000.0000000060199</c:v>
                </c:pt>
                <c:pt idx="3710">
                  <c:v>4000.0000000057598</c:v>
                </c:pt>
                <c:pt idx="3711">
                  <c:v>4000.00000000816</c:v>
                </c:pt>
                <c:pt idx="3712">
                  <c:v>4000.0000000024102</c:v>
                </c:pt>
                <c:pt idx="3713">
                  <c:v>4000.0000000088198</c:v>
                </c:pt>
                <c:pt idx="3714">
                  <c:v>4000.00000001542</c:v>
                </c:pt>
                <c:pt idx="3715">
                  <c:v>3999.99999999695</c:v>
                </c:pt>
                <c:pt idx="3716">
                  <c:v>3999.9999999997199</c:v>
                </c:pt>
                <c:pt idx="3717">
                  <c:v>4000.0000000159598</c:v>
                </c:pt>
                <c:pt idx="3718">
                  <c:v>4000.0000000105301</c:v>
                </c:pt>
                <c:pt idx="3719">
                  <c:v>4000.00000000418</c:v>
                </c:pt>
                <c:pt idx="3720">
                  <c:v>4000.0000000026698</c:v>
                </c:pt>
                <c:pt idx="3721">
                  <c:v>4000.0000000033301</c:v>
                </c:pt>
                <c:pt idx="3722">
                  <c:v>4000.0000000104501</c:v>
                </c:pt>
                <c:pt idx="3723">
                  <c:v>4000.0000000015698</c:v>
                </c:pt>
                <c:pt idx="3724">
                  <c:v>4000.0000000108498</c:v>
                </c:pt>
                <c:pt idx="3725">
                  <c:v>3999.9999999916799</c:v>
                </c:pt>
                <c:pt idx="3726">
                  <c:v>4000.0000000172799</c:v>
                </c:pt>
                <c:pt idx="3727">
                  <c:v>4000.0000000034602</c:v>
                </c:pt>
                <c:pt idx="3728">
                  <c:v>4000.0000000158998</c:v>
                </c:pt>
                <c:pt idx="3729">
                  <c:v>4000.0000000046002</c:v>
                </c:pt>
                <c:pt idx="3730">
                  <c:v>4000.0000000038999</c:v>
                </c:pt>
                <c:pt idx="3731">
                  <c:v>3999.9999999964002</c:v>
                </c:pt>
                <c:pt idx="3732">
                  <c:v>4000.0000000065302</c:v>
                </c:pt>
                <c:pt idx="3733">
                  <c:v>4000.00000001636</c:v>
                </c:pt>
                <c:pt idx="3734">
                  <c:v>4000.00000000917</c:v>
                </c:pt>
                <c:pt idx="3735">
                  <c:v>4000.0000000039499</c:v>
                </c:pt>
                <c:pt idx="3736">
                  <c:v>3999.9999999985198</c:v>
                </c:pt>
                <c:pt idx="3737">
                  <c:v>4000.0000000137602</c:v>
                </c:pt>
                <c:pt idx="3738">
                  <c:v>4000.00000000101</c:v>
                </c:pt>
                <c:pt idx="3739">
                  <c:v>4000.0000000110899</c:v>
                </c:pt>
                <c:pt idx="3740">
                  <c:v>4000.0000000035998</c:v>
                </c:pt>
                <c:pt idx="3741">
                  <c:v>4000.0000000037198</c:v>
                </c:pt>
                <c:pt idx="3742">
                  <c:v>4000.0000000094401</c:v>
                </c:pt>
                <c:pt idx="3743">
                  <c:v>3999.99999999802</c:v>
                </c:pt>
                <c:pt idx="3744">
                  <c:v>4000.00000002045</c:v>
                </c:pt>
                <c:pt idx="3745">
                  <c:v>4000.0000000024002</c:v>
                </c:pt>
                <c:pt idx="3746">
                  <c:v>4000.0000000085001</c:v>
                </c:pt>
                <c:pt idx="3747">
                  <c:v>4000.0000000033401</c:v>
                </c:pt>
                <c:pt idx="3748">
                  <c:v>3999.9999999961601</c:v>
                </c:pt>
                <c:pt idx="3749">
                  <c:v>4000.00000001028</c:v>
                </c:pt>
                <c:pt idx="3750">
                  <c:v>4000.0000000066102</c:v>
                </c:pt>
                <c:pt idx="3751">
                  <c:v>4000.0000000109299</c:v>
                </c:pt>
                <c:pt idx="3752">
                  <c:v>4000.0000000047398</c:v>
                </c:pt>
                <c:pt idx="3753">
                  <c:v>4000.00000000008</c:v>
                </c:pt>
                <c:pt idx="3754">
                  <c:v>4000.0000000100199</c:v>
                </c:pt>
                <c:pt idx="3755">
                  <c:v>4000.0000000095301</c:v>
                </c:pt>
                <c:pt idx="3756">
                  <c:v>3999.9999999960701</c:v>
                </c:pt>
                <c:pt idx="3757">
                  <c:v>4000.0000000180498</c:v>
                </c:pt>
                <c:pt idx="3758">
                  <c:v>4000.0000000052401</c:v>
                </c:pt>
                <c:pt idx="3759">
                  <c:v>4000.00000000809</c:v>
                </c:pt>
                <c:pt idx="3760">
                  <c:v>4000.00000000716</c:v>
                </c:pt>
                <c:pt idx="3761">
                  <c:v>3999.99999999894</c:v>
                </c:pt>
                <c:pt idx="3762">
                  <c:v>4000.00000000623</c:v>
                </c:pt>
                <c:pt idx="3763">
                  <c:v>4000.0000000005598</c:v>
                </c:pt>
                <c:pt idx="3764">
                  <c:v>4000.0000000077198</c:v>
                </c:pt>
                <c:pt idx="3765">
                  <c:v>4000.0000000090099</c:v>
                </c:pt>
                <c:pt idx="3766">
                  <c:v>4000.0000000087498</c:v>
                </c:pt>
                <c:pt idx="3767">
                  <c:v>4000.0000000023601</c:v>
                </c:pt>
                <c:pt idx="3768">
                  <c:v>4000.0000000070299</c:v>
                </c:pt>
                <c:pt idx="3769">
                  <c:v>4000.00000000306</c:v>
                </c:pt>
                <c:pt idx="3770">
                  <c:v>4000.0000000049699</c:v>
                </c:pt>
                <c:pt idx="3771">
                  <c:v>4000.00000001129</c:v>
                </c:pt>
                <c:pt idx="3772">
                  <c:v>3999.9999999953702</c:v>
                </c:pt>
                <c:pt idx="3773">
                  <c:v>4000.0000000154701</c:v>
                </c:pt>
                <c:pt idx="3774">
                  <c:v>4000.0000000015398</c:v>
                </c:pt>
                <c:pt idx="3775">
                  <c:v>4000.0000000023301</c:v>
                </c:pt>
                <c:pt idx="3776">
                  <c:v>4000.0000000134701</c:v>
                </c:pt>
                <c:pt idx="3777">
                  <c:v>4000.0000000057698</c:v>
                </c:pt>
                <c:pt idx="3778">
                  <c:v>4000.0000000011</c:v>
                </c:pt>
                <c:pt idx="3779">
                  <c:v>4000.0000000095501</c:v>
                </c:pt>
                <c:pt idx="3780">
                  <c:v>3999.9999999910801</c:v>
                </c:pt>
                <c:pt idx="3781">
                  <c:v>4000.0000000211398</c:v>
                </c:pt>
                <c:pt idx="3782">
                  <c:v>4000.0000000038099</c:v>
                </c:pt>
                <c:pt idx="3783">
                  <c:v>4000.0000000002001</c:v>
                </c:pt>
                <c:pt idx="3784">
                  <c:v>4000.0000000062601</c:v>
                </c:pt>
                <c:pt idx="3785">
                  <c:v>4000.0000000096402</c:v>
                </c:pt>
                <c:pt idx="3786">
                  <c:v>3999.99999999908</c:v>
                </c:pt>
                <c:pt idx="3787">
                  <c:v>4000.0000000107402</c:v>
                </c:pt>
                <c:pt idx="3788">
                  <c:v>3999.9999999957099</c:v>
                </c:pt>
                <c:pt idx="3789">
                  <c:v>4000.00000001339</c:v>
                </c:pt>
                <c:pt idx="3790">
                  <c:v>4000.0000000014302</c:v>
                </c:pt>
                <c:pt idx="3791">
                  <c:v>4000.0000000064101</c:v>
                </c:pt>
                <c:pt idx="3792">
                  <c:v>4000.00000000514</c:v>
                </c:pt>
                <c:pt idx="3793">
                  <c:v>4000.0000000042601</c:v>
                </c:pt>
                <c:pt idx="3794">
                  <c:v>4000.0000000158698</c:v>
                </c:pt>
                <c:pt idx="3795">
                  <c:v>3999.9999999963102</c:v>
                </c:pt>
                <c:pt idx="3796">
                  <c:v>4000.0000000094001</c:v>
                </c:pt>
                <c:pt idx="3797">
                  <c:v>4000.0000000015002</c:v>
                </c:pt>
                <c:pt idx="3798">
                  <c:v>4000.0000000022401</c:v>
                </c:pt>
                <c:pt idx="3799">
                  <c:v>4000.0000000037198</c:v>
                </c:pt>
                <c:pt idx="3800">
                  <c:v>4000.0000000044602</c:v>
                </c:pt>
                <c:pt idx="3801">
                  <c:v>4000.0000000147402</c:v>
                </c:pt>
                <c:pt idx="3802">
                  <c:v>3999.9999999980801</c:v>
                </c:pt>
                <c:pt idx="3803">
                  <c:v>4000.0000000126802</c:v>
                </c:pt>
                <c:pt idx="3804">
                  <c:v>4000.0000000026498</c:v>
                </c:pt>
                <c:pt idx="3805">
                  <c:v>4000.00000000827</c:v>
                </c:pt>
                <c:pt idx="3806">
                  <c:v>3999.9999999992901</c:v>
                </c:pt>
                <c:pt idx="3807">
                  <c:v>4000.0000000054501</c:v>
                </c:pt>
                <c:pt idx="3808">
                  <c:v>4000.0000000119298</c:v>
                </c:pt>
                <c:pt idx="3809">
                  <c:v>4000.00000000207</c:v>
                </c:pt>
                <c:pt idx="3810">
                  <c:v>4000.0000000038699</c:v>
                </c:pt>
                <c:pt idx="3811">
                  <c:v>4000.0000000072901</c:v>
                </c:pt>
                <c:pt idx="3812">
                  <c:v>4000.0000000016098</c:v>
                </c:pt>
                <c:pt idx="3813">
                  <c:v>4000.0000000115301</c:v>
                </c:pt>
                <c:pt idx="3814">
                  <c:v>4000.0000000053901</c:v>
                </c:pt>
                <c:pt idx="3815">
                  <c:v>4000.00000000009</c:v>
                </c:pt>
                <c:pt idx="3816">
                  <c:v>4000.0000000079899</c:v>
                </c:pt>
                <c:pt idx="3817">
                  <c:v>4000.0000000045002</c:v>
                </c:pt>
                <c:pt idx="3818">
                  <c:v>4000.0000000107002</c:v>
                </c:pt>
                <c:pt idx="3819">
                  <c:v>3999.9999999982901</c:v>
                </c:pt>
                <c:pt idx="3820">
                  <c:v>4000.00000001027</c:v>
                </c:pt>
                <c:pt idx="3821">
                  <c:v>3999.9999999953002</c:v>
                </c:pt>
                <c:pt idx="3822">
                  <c:v>4000.0000000097798</c:v>
                </c:pt>
                <c:pt idx="3823">
                  <c:v>4000.0000000025998</c:v>
                </c:pt>
                <c:pt idx="3824">
                  <c:v>4000.0000000086902</c:v>
                </c:pt>
                <c:pt idx="3825">
                  <c:v>4000.0000000069999</c:v>
                </c:pt>
                <c:pt idx="3826">
                  <c:v>4000.0000000029499</c:v>
                </c:pt>
                <c:pt idx="3827">
                  <c:v>4000.0000000048899</c:v>
                </c:pt>
                <c:pt idx="3828">
                  <c:v>4000.0000000025302</c:v>
                </c:pt>
                <c:pt idx="3829">
                  <c:v>4000.00000000516</c:v>
                </c:pt>
                <c:pt idx="3830">
                  <c:v>4000.0000000148598</c:v>
                </c:pt>
                <c:pt idx="3831">
                  <c:v>4000.00000000002</c:v>
                </c:pt>
                <c:pt idx="3832">
                  <c:v>4000.0000000008999</c:v>
                </c:pt>
                <c:pt idx="3833">
                  <c:v>4000.0000000083</c:v>
                </c:pt>
                <c:pt idx="3834">
                  <c:v>4000.0000000033201</c:v>
                </c:pt>
                <c:pt idx="3835">
                  <c:v>3999.9999999998399</c:v>
                </c:pt>
                <c:pt idx="3836">
                  <c:v>4000.0000000018399</c:v>
                </c:pt>
                <c:pt idx="3837">
                  <c:v>4000.0000000145401</c:v>
                </c:pt>
                <c:pt idx="3838">
                  <c:v>3999.9999999994002</c:v>
                </c:pt>
                <c:pt idx="3839">
                  <c:v>4000.0000000090199</c:v>
                </c:pt>
                <c:pt idx="3840">
                  <c:v>4000.0000000066202</c:v>
                </c:pt>
                <c:pt idx="3841">
                  <c:v>4000.0000000064301</c:v>
                </c:pt>
                <c:pt idx="3842">
                  <c:v>4000.00000000007</c:v>
                </c:pt>
                <c:pt idx="3843">
                  <c:v>4000.0000000088498</c:v>
                </c:pt>
                <c:pt idx="3844">
                  <c:v>4000.0000000048599</c:v>
                </c:pt>
                <c:pt idx="3845">
                  <c:v>4000.0000000078098</c:v>
                </c:pt>
                <c:pt idx="3846">
                  <c:v>3999.9999999985598</c:v>
                </c:pt>
                <c:pt idx="3847">
                  <c:v>4000.0000000088198</c:v>
                </c:pt>
                <c:pt idx="3848">
                  <c:v>4000.00000000317</c:v>
                </c:pt>
                <c:pt idx="3849">
                  <c:v>4000.0000000051</c:v>
                </c:pt>
                <c:pt idx="3850">
                  <c:v>4000.00000000004</c:v>
                </c:pt>
                <c:pt idx="3851">
                  <c:v>4000.0000000117102</c:v>
                </c:pt>
                <c:pt idx="3852">
                  <c:v>4000.0000000085502</c:v>
                </c:pt>
                <c:pt idx="3853">
                  <c:v>3999.9999999997999</c:v>
                </c:pt>
                <c:pt idx="3854">
                  <c:v>4000.0000000049699</c:v>
                </c:pt>
                <c:pt idx="3855">
                  <c:v>4000.0000000114901</c:v>
                </c:pt>
                <c:pt idx="3856">
                  <c:v>3999.99999999684</c:v>
                </c:pt>
                <c:pt idx="3857">
                  <c:v>4000.0000000018899</c:v>
                </c:pt>
                <c:pt idx="3858">
                  <c:v>4000.0000000097898</c:v>
                </c:pt>
                <c:pt idx="3859">
                  <c:v>3999.9999999994002</c:v>
                </c:pt>
                <c:pt idx="3860">
                  <c:v>4000.0000000076998</c:v>
                </c:pt>
                <c:pt idx="3861">
                  <c:v>4000.00000000722</c:v>
                </c:pt>
                <c:pt idx="3862">
                  <c:v>3999.9999999967699</c:v>
                </c:pt>
                <c:pt idx="3863">
                  <c:v>4000.0000000088098</c:v>
                </c:pt>
                <c:pt idx="3864">
                  <c:v>4000.0000000068899</c:v>
                </c:pt>
                <c:pt idx="3865">
                  <c:v>4000.00000000204</c:v>
                </c:pt>
                <c:pt idx="3866">
                  <c:v>4000.0000000058699</c:v>
                </c:pt>
                <c:pt idx="3867">
                  <c:v>4000.0000000057898</c:v>
                </c:pt>
                <c:pt idx="3868">
                  <c:v>4000.0000000035402</c:v>
                </c:pt>
                <c:pt idx="3869">
                  <c:v>4000.0000000044301</c:v>
                </c:pt>
                <c:pt idx="3870">
                  <c:v>3999.9999999970601</c:v>
                </c:pt>
                <c:pt idx="3871">
                  <c:v>4000.00000000521</c:v>
                </c:pt>
                <c:pt idx="3872">
                  <c:v>4000.0000000066502</c:v>
                </c:pt>
                <c:pt idx="3873">
                  <c:v>4000.0000000082</c:v>
                </c:pt>
                <c:pt idx="3874">
                  <c:v>3999.9999999996598</c:v>
                </c:pt>
                <c:pt idx="3875">
                  <c:v>4000.0000000038599</c:v>
                </c:pt>
                <c:pt idx="3876">
                  <c:v>4000.00000000617</c:v>
                </c:pt>
                <c:pt idx="3877">
                  <c:v>4000.0000000083601</c:v>
                </c:pt>
                <c:pt idx="3878">
                  <c:v>4000.0000000025202</c:v>
                </c:pt>
                <c:pt idx="3879">
                  <c:v>4000.0000000083501</c:v>
                </c:pt>
                <c:pt idx="3880">
                  <c:v>3999.9999999987199</c:v>
                </c:pt>
                <c:pt idx="3881">
                  <c:v>4000.0000000125001</c:v>
                </c:pt>
                <c:pt idx="3882">
                  <c:v>4000.0000000008399</c:v>
                </c:pt>
                <c:pt idx="3883">
                  <c:v>4000.0000000072</c:v>
                </c:pt>
                <c:pt idx="3884">
                  <c:v>3999.99999999581</c:v>
                </c:pt>
                <c:pt idx="3885">
                  <c:v>4000.0000000084401</c:v>
                </c:pt>
                <c:pt idx="3886">
                  <c:v>4000.0000000027399</c:v>
                </c:pt>
                <c:pt idx="3887">
                  <c:v>4000.00000000318</c:v>
                </c:pt>
                <c:pt idx="3888">
                  <c:v>4000.0000000046898</c:v>
                </c:pt>
                <c:pt idx="3889">
                  <c:v>4000.0000000018299</c:v>
                </c:pt>
                <c:pt idx="3890">
                  <c:v>4000.0000000104601</c:v>
                </c:pt>
                <c:pt idx="3891">
                  <c:v>4000.0000000032501</c:v>
                </c:pt>
                <c:pt idx="3892">
                  <c:v>4000.0000000034302</c:v>
                </c:pt>
                <c:pt idx="3893">
                  <c:v>4000.0000000046698</c:v>
                </c:pt>
                <c:pt idx="3894">
                  <c:v>4000.0000000042301</c:v>
                </c:pt>
                <c:pt idx="3895">
                  <c:v>4000.00000000418</c:v>
                </c:pt>
                <c:pt idx="3896">
                  <c:v>4000.0000000028999</c:v>
                </c:pt>
                <c:pt idx="3897">
                  <c:v>4000.0000000099099</c:v>
                </c:pt>
                <c:pt idx="3898">
                  <c:v>4000.0000000006598</c:v>
                </c:pt>
                <c:pt idx="3899">
                  <c:v>4000.0000000037899</c:v>
                </c:pt>
                <c:pt idx="3900">
                  <c:v>4000.00000000718</c:v>
                </c:pt>
                <c:pt idx="3901">
                  <c:v>4000.0000000037899</c:v>
                </c:pt>
                <c:pt idx="3902">
                  <c:v>4000.0000000002001</c:v>
                </c:pt>
                <c:pt idx="3903">
                  <c:v>3999.9999999996899</c:v>
                </c:pt>
                <c:pt idx="3904">
                  <c:v>4000.00000001846</c:v>
                </c:pt>
                <c:pt idx="3905">
                  <c:v>3999.999999996</c:v>
                </c:pt>
                <c:pt idx="3906">
                  <c:v>4000.0000000005598</c:v>
                </c:pt>
                <c:pt idx="3907">
                  <c:v>4000.00000000415</c:v>
                </c:pt>
                <c:pt idx="3908">
                  <c:v>4000.0000000026398</c:v>
                </c:pt>
                <c:pt idx="3909">
                  <c:v>3999.9999999996398</c:v>
                </c:pt>
                <c:pt idx="3910">
                  <c:v>4000.0000000200598</c:v>
                </c:pt>
                <c:pt idx="3911">
                  <c:v>3999.9999999973102</c:v>
                </c:pt>
                <c:pt idx="3912">
                  <c:v>4000.00000000411</c:v>
                </c:pt>
                <c:pt idx="3913">
                  <c:v>4000.0000000023701</c:v>
                </c:pt>
                <c:pt idx="3914">
                  <c:v>4000.00000000307</c:v>
                </c:pt>
                <c:pt idx="3915">
                  <c:v>4000.0000000087398</c:v>
                </c:pt>
                <c:pt idx="3916">
                  <c:v>4000.00000000296</c:v>
                </c:pt>
                <c:pt idx="3917">
                  <c:v>4000.00000000197</c:v>
                </c:pt>
                <c:pt idx="3918">
                  <c:v>4000.0000000078398</c:v>
                </c:pt>
                <c:pt idx="3919">
                  <c:v>3999.9999999975398</c:v>
                </c:pt>
                <c:pt idx="3920">
                  <c:v>4000.0000000148998</c:v>
                </c:pt>
                <c:pt idx="3921">
                  <c:v>3999.9999999962602</c:v>
                </c:pt>
                <c:pt idx="3922">
                  <c:v>4000.0000000032301</c:v>
                </c:pt>
                <c:pt idx="3923">
                  <c:v>4000.0000000024302</c:v>
                </c:pt>
                <c:pt idx="3924">
                  <c:v>4000.0000000074001</c:v>
                </c:pt>
                <c:pt idx="3925">
                  <c:v>4000.0000000098298</c:v>
                </c:pt>
                <c:pt idx="3926">
                  <c:v>4000.0000000006999</c:v>
                </c:pt>
                <c:pt idx="3927">
                  <c:v>4000.00000000302</c:v>
                </c:pt>
                <c:pt idx="3928">
                  <c:v>4000.0000000065102</c:v>
                </c:pt>
                <c:pt idx="3929">
                  <c:v>4000.0000000017999</c:v>
                </c:pt>
                <c:pt idx="3930">
                  <c:v>3999.9999999976699</c:v>
                </c:pt>
                <c:pt idx="3931">
                  <c:v>4000.0000000085902</c:v>
                </c:pt>
                <c:pt idx="3932">
                  <c:v>4000.0000000097298</c:v>
                </c:pt>
                <c:pt idx="3933">
                  <c:v>3999.9999999998799</c:v>
                </c:pt>
                <c:pt idx="3934">
                  <c:v>4000.00000000301</c:v>
                </c:pt>
                <c:pt idx="3935">
                  <c:v>4000.00000000618</c:v>
                </c:pt>
                <c:pt idx="3936">
                  <c:v>4000.00000000501</c:v>
                </c:pt>
                <c:pt idx="3937">
                  <c:v>4000.0000000002501</c:v>
                </c:pt>
                <c:pt idx="3938">
                  <c:v>4000.0000000068799</c:v>
                </c:pt>
                <c:pt idx="3939">
                  <c:v>3999.99999999586</c:v>
                </c:pt>
                <c:pt idx="3940">
                  <c:v>4000.0000000111399</c:v>
                </c:pt>
                <c:pt idx="3941">
                  <c:v>4000.0000000014402</c:v>
                </c:pt>
                <c:pt idx="3942">
                  <c:v>4000.0000000052801</c:v>
                </c:pt>
                <c:pt idx="3943">
                  <c:v>4000.0000000038599</c:v>
                </c:pt>
                <c:pt idx="3944">
                  <c:v>4000.00000000508</c:v>
                </c:pt>
                <c:pt idx="3945">
                  <c:v>3999.9999999984202</c:v>
                </c:pt>
                <c:pt idx="3946">
                  <c:v>4000.0000000095001</c:v>
                </c:pt>
                <c:pt idx="3947">
                  <c:v>3999.9999999981601</c:v>
                </c:pt>
                <c:pt idx="3948">
                  <c:v>4000.0000000053401</c:v>
                </c:pt>
                <c:pt idx="3949">
                  <c:v>4000.0000000069499</c:v>
                </c:pt>
                <c:pt idx="3950">
                  <c:v>4000.0000000012201</c:v>
                </c:pt>
                <c:pt idx="3951">
                  <c:v>4000.0000000024302</c:v>
                </c:pt>
                <c:pt idx="3952">
                  <c:v>4000.00000001322</c:v>
                </c:pt>
                <c:pt idx="3953">
                  <c:v>3999.99999999184</c:v>
                </c:pt>
                <c:pt idx="3954">
                  <c:v>4000.00000000306</c:v>
                </c:pt>
                <c:pt idx="3955">
                  <c:v>4000.00000000607</c:v>
                </c:pt>
                <c:pt idx="3956">
                  <c:v>4000.0000000072801</c:v>
                </c:pt>
                <c:pt idx="3957">
                  <c:v>4000.0000000065102</c:v>
                </c:pt>
                <c:pt idx="3958">
                  <c:v>4000.0000000002501</c:v>
                </c:pt>
                <c:pt idx="3959">
                  <c:v>4000.0000000046498</c:v>
                </c:pt>
                <c:pt idx="3960">
                  <c:v>4000.00000000318</c:v>
                </c:pt>
                <c:pt idx="3961">
                  <c:v>4000.00000000099</c:v>
                </c:pt>
                <c:pt idx="3962">
                  <c:v>4000.0000000036998</c:v>
                </c:pt>
                <c:pt idx="3963">
                  <c:v>4000.0000000066302</c:v>
                </c:pt>
                <c:pt idx="3964">
                  <c:v>4000.00000000508</c:v>
                </c:pt>
                <c:pt idx="3965">
                  <c:v>3999.9999999961901</c:v>
                </c:pt>
                <c:pt idx="3966">
                  <c:v>4000.0000000067898</c:v>
                </c:pt>
                <c:pt idx="3967">
                  <c:v>4000.0000000056102</c:v>
                </c:pt>
                <c:pt idx="3968">
                  <c:v>4000.0000000080399</c:v>
                </c:pt>
                <c:pt idx="3969">
                  <c:v>4000.0000000005198</c:v>
                </c:pt>
                <c:pt idx="3970">
                  <c:v>3999.9999999955198</c:v>
                </c:pt>
                <c:pt idx="3971">
                  <c:v>4000.0000000210298</c:v>
                </c:pt>
                <c:pt idx="3972">
                  <c:v>3999.99999999498</c:v>
                </c:pt>
                <c:pt idx="3973">
                  <c:v>3999.9999999961401</c:v>
                </c:pt>
                <c:pt idx="3974">
                  <c:v>4000.0000000077498</c:v>
                </c:pt>
                <c:pt idx="3975">
                  <c:v>4000.00000000707</c:v>
                </c:pt>
                <c:pt idx="3976">
                  <c:v>3999.9999999977799</c:v>
                </c:pt>
                <c:pt idx="3977">
                  <c:v>4000.00000000825</c:v>
                </c:pt>
                <c:pt idx="3978">
                  <c:v>4000.0000000042701</c:v>
                </c:pt>
                <c:pt idx="3979">
                  <c:v>4000.0000000042901</c:v>
                </c:pt>
                <c:pt idx="3980">
                  <c:v>3999.9999999992701</c:v>
                </c:pt>
                <c:pt idx="3981">
                  <c:v>4000.0000000022301</c:v>
                </c:pt>
                <c:pt idx="3982">
                  <c:v>4000.0000000047899</c:v>
                </c:pt>
                <c:pt idx="3983">
                  <c:v>4000.0000000060299</c:v>
                </c:pt>
                <c:pt idx="3984">
                  <c:v>4000.0000000027699</c:v>
                </c:pt>
                <c:pt idx="3985">
                  <c:v>3999.9999999997699</c:v>
                </c:pt>
                <c:pt idx="3986">
                  <c:v>4000.0000000070099</c:v>
                </c:pt>
                <c:pt idx="3987">
                  <c:v>4000.00000000208</c:v>
                </c:pt>
                <c:pt idx="3988">
                  <c:v>4000.00000000506</c:v>
                </c:pt>
                <c:pt idx="3989">
                  <c:v>4000.00000000003</c:v>
                </c:pt>
                <c:pt idx="3990">
                  <c:v>4000.0000000104601</c:v>
                </c:pt>
                <c:pt idx="3991">
                  <c:v>4000.0000000006498</c:v>
                </c:pt>
                <c:pt idx="3992">
                  <c:v>3999.9999999982101</c:v>
                </c:pt>
                <c:pt idx="3993">
                  <c:v>4000.0000000077898</c:v>
                </c:pt>
                <c:pt idx="3994">
                  <c:v>4000.00000000001</c:v>
                </c:pt>
                <c:pt idx="3995">
                  <c:v>4000.00000000519</c:v>
                </c:pt>
                <c:pt idx="3996">
                  <c:v>4000.0000000032201</c:v>
                </c:pt>
                <c:pt idx="3997">
                  <c:v>4000.0000000008699</c:v>
                </c:pt>
                <c:pt idx="3998">
                  <c:v>4000.0000000084801</c:v>
                </c:pt>
                <c:pt idx="3999">
                  <c:v>3999.9999999931701</c:v>
                </c:pt>
                <c:pt idx="4000">
                  <c:v>4000.0000000096102</c:v>
                </c:pt>
                <c:pt idx="4001">
                  <c:v>4000.0000000107798</c:v>
                </c:pt>
                <c:pt idx="4002">
                  <c:v>3999.9999999957599</c:v>
                </c:pt>
                <c:pt idx="4003">
                  <c:v>4000.0000000083201</c:v>
                </c:pt>
                <c:pt idx="4004">
                  <c:v>4000.0000000025402</c:v>
                </c:pt>
                <c:pt idx="4005">
                  <c:v>4000.0000000042101</c:v>
                </c:pt>
                <c:pt idx="4006">
                  <c:v>3999.9999999966299</c:v>
                </c:pt>
                <c:pt idx="4007">
                  <c:v>4000.0000000085302</c:v>
                </c:pt>
                <c:pt idx="4008">
                  <c:v>3999.9999999972702</c:v>
                </c:pt>
                <c:pt idx="4009">
                  <c:v>4000.0000000110299</c:v>
                </c:pt>
                <c:pt idx="4010">
                  <c:v>3999.9999999942702</c:v>
                </c:pt>
                <c:pt idx="4011">
                  <c:v>4000.0000000117302</c:v>
                </c:pt>
                <c:pt idx="4012">
                  <c:v>4000.0000000004502</c:v>
                </c:pt>
                <c:pt idx="4013">
                  <c:v>4000.0000000026298</c:v>
                </c:pt>
                <c:pt idx="4014">
                  <c:v>4000.0000000066002</c:v>
                </c:pt>
                <c:pt idx="4015">
                  <c:v>4000.00000000195</c:v>
                </c:pt>
                <c:pt idx="4016">
                  <c:v>4000.0000000080699</c:v>
                </c:pt>
                <c:pt idx="4017">
                  <c:v>3999.9999999974798</c:v>
                </c:pt>
                <c:pt idx="4018">
                  <c:v>3999.9999999984202</c:v>
                </c:pt>
                <c:pt idx="4019">
                  <c:v>4000.0000000073901</c:v>
                </c:pt>
                <c:pt idx="4020">
                  <c:v>4000.0000000017199</c:v>
                </c:pt>
                <c:pt idx="4021">
                  <c:v>3999.9999999992401</c:v>
                </c:pt>
                <c:pt idx="4022">
                  <c:v>4000.0000000116802</c:v>
                </c:pt>
                <c:pt idx="4023">
                  <c:v>4000.00000000195</c:v>
                </c:pt>
                <c:pt idx="4024">
                  <c:v>4000.0000000003602</c:v>
                </c:pt>
                <c:pt idx="4025">
                  <c:v>4000.0000000043101</c:v>
                </c:pt>
                <c:pt idx="4026">
                  <c:v>4000.00000000007</c:v>
                </c:pt>
                <c:pt idx="4027">
                  <c:v>4000.0000000110499</c:v>
                </c:pt>
                <c:pt idx="4028">
                  <c:v>3999.9999999994002</c:v>
                </c:pt>
                <c:pt idx="4029">
                  <c:v>3999.99999999688</c:v>
                </c:pt>
                <c:pt idx="4030">
                  <c:v>4000.0000000057798</c:v>
                </c:pt>
                <c:pt idx="4031">
                  <c:v>3999.9999999995298</c:v>
                </c:pt>
                <c:pt idx="4032">
                  <c:v>4000.0000000106102</c:v>
                </c:pt>
                <c:pt idx="4033">
                  <c:v>4000.00000000518</c:v>
                </c:pt>
                <c:pt idx="4034">
                  <c:v>3999.9999999942902</c:v>
                </c:pt>
                <c:pt idx="4035">
                  <c:v>4000.0000000090899</c:v>
                </c:pt>
                <c:pt idx="4036">
                  <c:v>3999.9999999961001</c:v>
                </c:pt>
                <c:pt idx="4037">
                  <c:v>4000.0000000088398</c:v>
                </c:pt>
                <c:pt idx="4038">
                  <c:v>4000.0000000054301</c:v>
                </c:pt>
                <c:pt idx="4039">
                  <c:v>3999.9999999975798</c:v>
                </c:pt>
                <c:pt idx="4040">
                  <c:v>4000.0000000087998</c:v>
                </c:pt>
                <c:pt idx="4041">
                  <c:v>3999.9999999926499</c:v>
                </c:pt>
                <c:pt idx="4042">
                  <c:v>4000.00000000308</c:v>
                </c:pt>
                <c:pt idx="4043">
                  <c:v>4000.0000000068499</c:v>
                </c:pt>
                <c:pt idx="4044">
                  <c:v>4000.0000000046798</c:v>
                </c:pt>
                <c:pt idx="4045">
                  <c:v>4000.00000000093</c:v>
                </c:pt>
                <c:pt idx="4046">
                  <c:v>3999.9999999989</c:v>
                </c:pt>
                <c:pt idx="4047">
                  <c:v>4000.0000000073701</c:v>
                </c:pt>
                <c:pt idx="4048">
                  <c:v>4000.00000000622</c:v>
                </c:pt>
                <c:pt idx="4049">
                  <c:v>4000.0000000003502</c:v>
                </c:pt>
                <c:pt idx="4050">
                  <c:v>3999.9999999933698</c:v>
                </c:pt>
                <c:pt idx="4051">
                  <c:v>4000.0000000131899</c:v>
                </c:pt>
                <c:pt idx="4052">
                  <c:v>3999.9999999920901</c:v>
                </c:pt>
                <c:pt idx="4053">
                  <c:v>4000.0000000106002</c:v>
                </c:pt>
                <c:pt idx="4054">
                  <c:v>4000.0000000096602</c:v>
                </c:pt>
                <c:pt idx="4055">
                  <c:v>3999.99999998974</c:v>
                </c:pt>
                <c:pt idx="4056">
                  <c:v>4000.0000000104601</c:v>
                </c:pt>
                <c:pt idx="4057">
                  <c:v>3999.9999999921702</c:v>
                </c:pt>
                <c:pt idx="4058">
                  <c:v>4000.00000000932</c:v>
                </c:pt>
                <c:pt idx="4059">
                  <c:v>4000.0000000023801</c:v>
                </c:pt>
                <c:pt idx="4060">
                  <c:v>4000.0000000016398</c:v>
                </c:pt>
                <c:pt idx="4061">
                  <c:v>4000.00000000201</c:v>
                </c:pt>
                <c:pt idx="4062">
                  <c:v>4000.0000000075902</c:v>
                </c:pt>
                <c:pt idx="4063">
                  <c:v>4000.0000000025998</c:v>
                </c:pt>
                <c:pt idx="4064">
                  <c:v>3999.9999999992601</c:v>
                </c:pt>
                <c:pt idx="4065">
                  <c:v>4000.0000000093701</c:v>
                </c:pt>
                <c:pt idx="4066">
                  <c:v>4000.0000000027999</c:v>
                </c:pt>
                <c:pt idx="4067">
                  <c:v>3999.9999999986499</c:v>
                </c:pt>
                <c:pt idx="4068">
                  <c:v>4000.00000000314</c:v>
                </c:pt>
                <c:pt idx="4069">
                  <c:v>4000.0000000052</c:v>
                </c:pt>
                <c:pt idx="4070">
                  <c:v>4000</c:v>
                </c:pt>
                <c:pt idx="4071">
                  <c:v>3999.9999999955999</c:v>
                </c:pt>
                <c:pt idx="4072">
                  <c:v>4000.0000000062801</c:v>
                </c:pt>
                <c:pt idx="4073">
                  <c:v>4000.0000000017599</c:v>
                </c:pt>
                <c:pt idx="4074">
                  <c:v>4000.00000001034</c:v>
                </c:pt>
                <c:pt idx="4075">
                  <c:v>4000.0000000011</c:v>
                </c:pt>
                <c:pt idx="4076">
                  <c:v>3999.9999999981101</c:v>
                </c:pt>
                <c:pt idx="4077">
                  <c:v>4000.0000000046198</c:v>
                </c:pt>
                <c:pt idx="4078">
                  <c:v>4000.0000000016798</c:v>
                </c:pt>
                <c:pt idx="4079">
                  <c:v>3999.9999999993702</c:v>
                </c:pt>
                <c:pt idx="4080">
                  <c:v>4000.0000000098998</c:v>
                </c:pt>
                <c:pt idx="4081">
                  <c:v>4000.0000000007799</c:v>
                </c:pt>
                <c:pt idx="4082">
                  <c:v>4000.0000000028699</c:v>
                </c:pt>
                <c:pt idx="4083">
                  <c:v>4000.0000000022101</c:v>
                </c:pt>
                <c:pt idx="4084">
                  <c:v>4000.0000000056398</c:v>
                </c:pt>
                <c:pt idx="4085">
                  <c:v>4000.0000000042501</c:v>
                </c:pt>
                <c:pt idx="4086">
                  <c:v>3999.9999999953202</c:v>
                </c:pt>
                <c:pt idx="4087">
                  <c:v>4000.0000000078498</c:v>
                </c:pt>
                <c:pt idx="4088">
                  <c:v>4000.0000000027198</c:v>
                </c:pt>
                <c:pt idx="4089">
                  <c:v>4000.0000000035998</c:v>
                </c:pt>
                <c:pt idx="4090">
                  <c:v>3999.9999999980801</c:v>
                </c:pt>
                <c:pt idx="4091">
                  <c:v>4000.0000000076002</c:v>
                </c:pt>
                <c:pt idx="4092">
                  <c:v>4000.00000000198</c:v>
                </c:pt>
                <c:pt idx="4093">
                  <c:v>3999.99999999486</c:v>
                </c:pt>
                <c:pt idx="4094">
                  <c:v>4000.0000000055202</c:v>
                </c:pt>
                <c:pt idx="4095">
                  <c:v>3999.9999999998599</c:v>
                </c:pt>
                <c:pt idx="4096">
                  <c:v>4000.00000000399</c:v>
                </c:pt>
                <c:pt idx="4097">
                  <c:v>4000.0000000093501</c:v>
                </c:pt>
                <c:pt idx="4098">
                  <c:v>3999.9999999963002</c:v>
                </c:pt>
                <c:pt idx="4099">
                  <c:v>4000.0000000038899</c:v>
                </c:pt>
                <c:pt idx="4100">
                  <c:v>4000.0000000006098</c:v>
                </c:pt>
                <c:pt idx="4101">
                  <c:v>4000.0000000002401</c:v>
                </c:pt>
                <c:pt idx="4102">
                  <c:v>4000.0000000074101</c:v>
                </c:pt>
                <c:pt idx="4103">
                  <c:v>4000.0000000049699</c:v>
                </c:pt>
                <c:pt idx="4104">
                  <c:v>3999.9999999995598</c:v>
                </c:pt>
                <c:pt idx="4105">
                  <c:v>3999.9999999998199</c:v>
                </c:pt>
                <c:pt idx="4106">
                  <c:v>4000.0000000049299</c:v>
                </c:pt>
                <c:pt idx="4107">
                  <c:v>4000.0000000063301</c:v>
                </c:pt>
                <c:pt idx="4108">
                  <c:v>4000.0000000006598</c:v>
                </c:pt>
                <c:pt idx="4109">
                  <c:v>3999.9999999984102</c:v>
                </c:pt>
                <c:pt idx="4110">
                  <c:v>4000.0000000034902</c:v>
                </c:pt>
                <c:pt idx="4111">
                  <c:v>3999.9999999974498</c:v>
                </c:pt>
                <c:pt idx="4112">
                  <c:v>4000.0000000073501</c:v>
                </c:pt>
                <c:pt idx="4113">
                  <c:v>3999.9999999998099</c:v>
                </c:pt>
                <c:pt idx="4114">
                  <c:v>4000.0000000017499</c:v>
                </c:pt>
                <c:pt idx="4115">
                  <c:v>4000.0000000021901</c:v>
                </c:pt>
                <c:pt idx="4116">
                  <c:v>3999.9999999997399</c:v>
                </c:pt>
                <c:pt idx="4117">
                  <c:v>4000.0000000053301</c:v>
                </c:pt>
                <c:pt idx="4118">
                  <c:v>4000.0000000036698</c:v>
                </c:pt>
                <c:pt idx="4119">
                  <c:v>4000.00000000411</c:v>
                </c:pt>
                <c:pt idx="4120">
                  <c:v>4000.0000000034902</c:v>
                </c:pt>
                <c:pt idx="4121">
                  <c:v>3999.9999999956199</c:v>
                </c:pt>
                <c:pt idx="4122">
                  <c:v>4000.0000000097498</c:v>
                </c:pt>
                <c:pt idx="4123">
                  <c:v>3999.99999999887</c:v>
                </c:pt>
                <c:pt idx="4124">
                  <c:v>4000.0000000074501</c:v>
                </c:pt>
                <c:pt idx="4125">
                  <c:v>4000.0000000005498</c:v>
                </c:pt>
                <c:pt idx="4126">
                  <c:v>3999.99999999784</c:v>
                </c:pt>
                <c:pt idx="4127">
                  <c:v>4000.0000000108798</c:v>
                </c:pt>
                <c:pt idx="4128">
                  <c:v>3999.9999999937299</c:v>
                </c:pt>
                <c:pt idx="4129">
                  <c:v>4000.0000000053701</c:v>
                </c:pt>
                <c:pt idx="4130">
                  <c:v>4000.00000000214</c:v>
                </c:pt>
                <c:pt idx="4131">
                  <c:v>4000.0000000016598</c:v>
                </c:pt>
                <c:pt idx="4132">
                  <c:v>3999.99999999785</c:v>
                </c:pt>
                <c:pt idx="4133">
                  <c:v>3999.9999999992001</c:v>
                </c:pt>
                <c:pt idx="4134">
                  <c:v>4000.0000000036198</c:v>
                </c:pt>
                <c:pt idx="4135">
                  <c:v>4000.0000000049499</c:v>
                </c:pt>
                <c:pt idx="4136">
                  <c:v>4000.0000000069399</c:v>
                </c:pt>
                <c:pt idx="4137">
                  <c:v>3999.9999999912902</c:v>
                </c:pt>
                <c:pt idx="4138">
                  <c:v>4000.00000000927</c:v>
                </c:pt>
                <c:pt idx="4139">
                  <c:v>4000.00000000216</c:v>
                </c:pt>
                <c:pt idx="4140">
                  <c:v>3999.9999999957799</c:v>
                </c:pt>
                <c:pt idx="4141">
                  <c:v>4000.0000000095301</c:v>
                </c:pt>
                <c:pt idx="4142">
                  <c:v>4000.0000000037999</c:v>
                </c:pt>
                <c:pt idx="4143">
                  <c:v>3999.99999999599</c:v>
                </c:pt>
                <c:pt idx="4144">
                  <c:v>4000.0000000089599</c:v>
                </c:pt>
                <c:pt idx="4145">
                  <c:v>4000.0000000002701</c:v>
                </c:pt>
                <c:pt idx="4146">
                  <c:v>4000.0000000036898</c:v>
                </c:pt>
                <c:pt idx="4147">
                  <c:v>4000.0000000003902</c:v>
                </c:pt>
                <c:pt idx="4148">
                  <c:v>3999.9999999943798</c:v>
                </c:pt>
                <c:pt idx="4149">
                  <c:v>4000.0000000130699</c:v>
                </c:pt>
                <c:pt idx="4150">
                  <c:v>3999.99999999905</c:v>
                </c:pt>
                <c:pt idx="4151">
                  <c:v>4000.00000000198</c:v>
                </c:pt>
                <c:pt idx="4152">
                  <c:v>4000.0000000011401</c:v>
                </c:pt>
                <c:pt idx="4153">
                  <c:v>3999.9999999986098</c:v>
                </c:pt>
                <c:pt idx="4154">
                  <c:v>4000.0000000081</c:v>
                </c:pt>
                <c:pt idx="4155">
                  <c:v>4000.0000000026798</c:v>
                </c:pt>
                <c:pt idx="4156">
                  <c:v>3999.99999999493</c:v>
                </c:pt>
                <c:pt idx="4157">
                  <c:v>4000.0000000011501</c:v>
                </c:pt>
                <c:pt idx="4158">
                  <c:v>4000.00000001126</c:v>
                </c:pt>
                <c:pt idx="4159">
                  <c:v>4000.00000000213</c:v>
                </c:pt>
                <c:pt idx="4160">
                  <c:v>3999.9999999952502</c:v>
                </c:pt>
                <c:pt idx="4161">
                  <c:v>4000.0000000042601</c:v>
                </c:pt>
                <c:pt idx="4162">
                  <c:v>4000.00000000814</c:v>
                </c:pt>
                <c:pt idx="4163">
                  <c:v>3999.9999999910201</c:v>
                </c:pt>
                <c:pt idx="4164">
                  <c:v>4000.00000000709</c:v>
                </c:pt>
                <c:pt idx="4165">
                  <c:v>4000.0000000042601</c:v>
                </c:pt>
                <c:pt idx="4166">
                  <c:v>4000.0000000035898</c:v>
                </c:pt>
                <c:pt idx="4167">
                  <c:v>3999.9999999994202</c:v>
                </c:pt>
                <c:pt idx="4168">
                  <c:v>3999.9999999997599</c:v>
                </c:pt>
                <c:pt idx="4169">
                  <c:v>4000.00000000203</c:v>
                </c:pt>
                <c:pt idx="4170">
                  <c:v>3999.9999999994602</c:v>
                </c:pt>
                <c:pt idx="4171">
                  <c:v>4000.0000000033101</c:v>
                </c:pt>
                <c:pt idx="4172">
                  <c:v>4000.0000000007299</c:v>
                </c:pt>
                <c:pt idx="4173">
                  <c:v>4000.00000000006</c:v>
                </c:pt>
                <c:pt idx="4174">
                  <c:v>4000.0000000083801</c:v>
                </c:pt>
                <c:pt idx="4175">
                  <c:v>3999.9999999994302</c:v>
                </c:pt>
                <c:pt idx="4176">
                  <c:v>4000.0000000006298</c:v>
                </c:pt>
                <c:pt idx="4177">
                  <c:v>4000.0000000039699</c:v>
                </c:pt>
                <c:pt idx="4178">
                  <c:v>4000.00000000312</c:v>
                </c:pt>
                <c:pt idx="4179">
                  <c:v>3999.99999999797</c:v>
                </c:pt>
                <c:pt idx="4180">
                  <c:v>4000.0000000085702</c:v>
                </c:pt>
                <c:pt idx="4181">
                  <c:v>3999.9999999967299</c:v>
                </c:pt>
                <c:pt idx="4182">
                  <c:v>4000.0000000065202</c:v>
                </c:pt>
                <c:pt idx="4183">
                  <c:v>3999.99999999388</c:v>
                </c:pt>
                <c:pt idx="4184">
                  <c:v>4000.00000000302</c:v>
                </c:pt>
                <c:pt idx="4185">
                  <c:v>4000.00000000614</c:v>
                </c:pt>
                <c:pt idx="4186">
                  <c:v>4000.0000000017999</c:v>
                </c:pt>
                <c:pt idx="4187">
                  <c:v>3999.9999999976599</c:v>
                </c:pt>
                <c:pt idx="4188">
                  <c:v>4000.0000000118098</c:v>
                </c:pt>
                <c:pt idx="4189">
                  <c:v>3999.9999999927199</c:v>
                </c:pt>
                <c:pt idx="4190">
                  <c:v>4000.0000000054401</c:v>
                </c:pt>
                <c:pt idx="4191">
                  <c:v>3999.9999999956599</c:v>
                </c:pt>
                <c:pt idx="4192">
                  <c:v>4000.0000000090399</c:v>
                </c:pt>
                <c:pt idx="4193">
                  <c:v>3999.9999999940901</c:v>
                </c:pt>
                <c:pt idx="4194">
                  <c:v>4000.0000000106102</c:v>
                </c:pt>
                <c:pt idx="4195">
                  <c:v>4000.00000000104</c:v>
                </c:pt>
                <c:pt idx="4196">
                  <c:v>4000.0000000036898</c:v>
                </c:pt>
                <c:pt idx="4197">
                  <c:v>3999.9999999915699</c:v>
                </c:pt>
                <c:pt idx="4198">
                  <c:v>4000.0000000147302</c:v>
                </c:pt>
                <c:pt idx="4199">
                  <c:v>3999.9999999960901</c:v>
                </c:pt>
                <c:pt idx="4200">
                  <c:v>3999.9999999962802</c:v>
                </c:pt>
                <c:pt idx="4201">
                  <c:v>4000.0000000018099</c:v>
                </c:pt>
                <c:pt idx="4202">
                  <c:v>4000.0000000124601</c:v>
                </c:pt>
                <c:pt idx="4203">
                  <c:v>3999.9999999966099</c:v>
                </c:pt>
                <c:pt idx="4204">
                  <c:v>4000.00000000092</c:v>
                </c:pt>
                <c:pt idx="4205">
                  <c:v>4000.0000000018799</c:v>
                </c:pt>
                <c:pt idx="4206">
                  <c:v>4000.0000000018199</c:v>
                </c:pt>
                <c:pt idx="4207">
                  <c:v>3999.9999999981901</c:v>
                </c:pt>
                <c:pt idx="4208">
                  <c:v>4000.00000000719</c:v>
                </c:pt>
                <c:pt idx="4209">
                  <c:v>4000.00000000307</c:v>
                </c:pt>
                <c:pt idx="4210">
                  <c:v>3999.9999999991501</c:v>
                </c:pt>
                <c:pt idx="4211">
                  <c:v>4000.0000000021</c:v>
                </c:pt>
                <c:pt idx="4212">
                  <c:v>4000.0000000054702</c:v>
                </c:pt>
                <c:pt idx="4213">
                  <c:v>4000.0000000015398</c:v>
                </c:pt>
                <c:pt idx="4214">
                  <c:v>3999.9999999991601</c:v>
                </c:pt>
                <c:pt idx="4215">
                  <c:v>4000.0000000016798</c:v>
                </c:pt>
                <c:pt idx="4216">
                  <c:v>3999.9999999978299</c:v>
                </c:pt>
                <c:pt idx="4217">
                  <c:v>4000.0000000043501</c:v>
                </c:pt>
                <c:pt idx="4218">
                  <c:v>3999.9999999993302</c:v>
                </c:pt>
                <c:pt idx="4219">
                  <c:v>4000.0000000053801</c:v>
                </c:pt>
                <c:pt idx="4220">
                  <c:v>4000.0000000015598</c:v>
                </c:pt>
                <c:pt idx="4221">
                  <c:v>4000.0000000048199</c:v>
                </c:pt>
                <c:pt idx="4222">
                  <c:v>3999.9999999942502</c:v>
                </c:pt>
                <c:pt idx="4223">
                  <c:v>4000.0000000002001</c:v>
                </c:pt>
                <c:pt idx="4224">
                  <c:v>4000.0000000055702</c:v>
                </c:pt>
                <c:pt idx="4225">
                  <c:v>3999.9999999964798</c:v>
                </c:pt>
                <c:pt idx="4226">
                  <c:v>4000.00000000714</c:v>
                </c:pt>
                <c:pt idx="4227">
                  <c:v>3999.9999999954798</c:v>
                </c:pt>
                <c:pt idx="4228">
                  <c:v>4000.0000000007499</c:v>
                </c:pt>
                <c:pt idx="4229">
                  <c:v>4000.0000000108198</c:v>
                </c:pt>
                <c:pt idx="4230">
                  <c:v>3999.99999999805</c:v>
                </c:pt>
                <c:pt idx="4231">
                  <c:v>3999.99999999899</c:v>
                </c:pt>
                <c:pt idx="4232">
                  <c:v>4000.0000000016698</c:v>
                </c:pt>
                <c:pt idx="4233">
                  <c:v>4000.0000000094201</c:v>
                </c:pt>
                <c:pt idx="4234">
                  <c:v>3999.9999999977699</c:v>
                </c:pt>
                <c:pt idx="4235">
                  <c:v>4000.0000000005598</c:v>
                </c:pt>
                <c:pt idx="4236">
                  <c:v>3999.9999999977699</c:v>
                </c:pt>
                <c:pt idx="4237">
                  <c:v>4000.0000000058099</c:v>
                </c:pt>
                <c:pt idx="4238">
                  <c:v>4000.00000000105</c:v>
                </c:pt>
                <c:pt idx="4239">
                  <c:v>3999.9999999992801</c:v>
                </c:pt>
                <c:pt idx="4240">
                  <c:v>4000.0000000025402</c:v>
                </c:pt>
                <c:pt idx="4241">
                  <c:v>3999.9999999996098</c:v>
                </c:pt>
                <c:pt idx="4242">
                  <c:v>4000.0000000042101</c:v>
                </c:pt>
                <c:pt idx="4243">
                  <c:v>4000.00000000819</c:v>
                </c:pt>
                <c:pt idx="4244">
                  <c:v>3999.99999999588</c:v>
                </c:pt>
                <c:pt idx="4245">
                  <c:v>4000.00000000097</c:v>
                </c:pt>
                <c:pt idx="4246">
                  <c:v>3999.9999999987799</c:v>
                </c:pt>
                <c:pt idx="4247">
                  <c:v>4000.0000000074201</c:v>
                </c:pt>
                <c:pt idx="4248">
                  <c:v>4000.00000000007</c:v>
                </c:pt>
                <c:pt idx="4249">
                  <c:v>4000.0000000014002</c:v>
                </c:pt>
                <c:pt idx="4250">
                  <c:v>3999.9999999985798</c:v>
                </c:pt>
                <c:pt idx="4251">
                  <c:v>4000.00000000408</c:v>
                </c:pt>
                <c:pt idx="4252">
                  <c:v>4000.0000000008399</c:v>
                </c:pt>
                <c:pt idx="4253">
                  <c:v>3999.99999999993</c:v>
                </c:pt>
                <c:pt idx="4254">
                  <c:v>3999.9999999997899</c:v>
                </c:pt>
                <c:pt idx="4255">
                  <c:v>4000.0000000017399</c:v>
                </c:pt>
                <c:pt idx="4256">
                  <c:v>4000.0000000044402</c:v>
                </c:pt>
                <c:pt idx="4257">
                  <c:v>3999.9999999922502</c:v>
                </c:pt>
                <c:pt idx="4258">
                  <c:v>4000.0000000140499</c:v>
                </c:pt>
                <c:pt idx="4259">
                  <c:v>4000.0000000005798</c:v>
                </c:pt>
                <c:pt idx="4260">
                  <c:v>3999.9999999977099</c:v>
                </c:pt>
                <c:pt idx="4261">
                  <c:v>4000.0000000015798</c:v>
                </c:pt>
                <c:pt idx="4262">
                  <c:v>4000.0000000033901</c:v>
                </c:pt>
                <c:pt idx="4263">
                  <c:v>3999.99999999688</c:v>
                </c:pt>
                <c:pt idx="4264">
                  <c:v>4000.0000000053001</c:v>
                </c:pt>
                <c:pt idx="4265">
                  <c:v>4000.0000000029499</c:v>
                </c:pt>
                <c:pt idx="4266">
                  <c:v>3999.9999999932602</c:v>
                </c:pt>
                <c:pt idx="4267">
                  <c:v>4000.00000000809</c:v>
                </c:pt>
                <c:pt idx="4268">
                  <c:v>4000.00000000829</c:v>
                </c:pt>
                <c:pt idx="4269">
                  <c:v>3999.9999999913398</c:v>
                </c:pt>
                <c:pt idx="4270">
                  <c:v>4000.00000000206</c:v>
                </c:pt>
                <c:pt idx="4271">
                  <c:v>4000.00000000725</c:v>
                </c:pt>
                <c:pt idx="4272">
                  <c:v>3999.9999999975698</c:v>
                </c:pt>
                <c:pt idx="4273">
                  <c:v>4000.00000000007</c:v>
                </c:pt>
                <c:pt idx="4274">
                  <c:v>3999.9999999953802</c:v>
                </c:pt>
                <c:pt idx="4275">
                  <c:v>4000.0000000150098</c:v>
                </c:pt>
                <c:pt idx="4276">
                  <c:v>3999.9999999967899</c:v>
                </c:pt>
                <c:pt idx="4277">
                  <c:v>3999.9999999991301</c:v>
                </c:pt>
                <c:pt idx="4278">
                  <c:v>3999.99999999794</c:v>
                </c:pt>
                <c:pt idx="4279">
                  <c:v>4000.0000000107898</c:v>
                </c:pt>
                <c:pt idx="4280">
                  <c:v>3999.9999999959</c:v>
                </c:pt>
                <c:pt idx="4281">
                  <c:v>4000.0000000046598</c:v>
                </c:pt>
                <c:pt idx="4282">
                  <c:v>4000.00000000211</c:v>
                </c:pt>
                <c:pt idx="4283">
                  <c:v>4000.00000000002</c:v>
                </c:pt>
                <c:pt idx="4284">
                  <c:v>3999.99999999485</c:v>
                </c:pt>
                <c:pt idx="4285">
                  <c:v>3999.9999999993602</c:v>
                </c:pt>
                <c:pt idx="4286">
                  <c:v>4000.0000000109899</c:v>
                </c:pt>
                <c:pt idx="4287">
                  <c:v>3999.9999999967599</c:v>
                </c:pt>
                <c:pt idx="4288">
                  <c:v>4000.00000000194</c:v>
                </c:pt>
                <c:pt idx="4289">
                  <c:v>4000.0000000016898</c:v>
                </c:pt>
                <c:pt idx="4290">
                  <c:v>3999.99999999899</c:v>
                </c:pt>
                <c:pt idx="4291">
                  <c:v>4000.0000000015202</c:v>
                </c:pt>
                <c:pt idx="4292">
                  <c:v>4000.00000000614</c:v>
                </c:pt>
                <c:pt idx="4293">
                  <c:v>4000.00000000297</c:v>
                </c:pt>
                <c:pt idx="4294">
                  <c:v>3999.99999999391</c:v>
                </c:pt>
                <c:pt idx="4295">
                  <c:v>4000.0000000052901</c:v>
                </c:pt>
                <c:pt idx="4296">
                  <c:v>3999.9999999968099</c:v>
                </c:pt>
                <c:pt idx="4297">
                  <c:v>4000.0000000090999</c:v>
                </c:pt>
                <c:pt idx="4298">
                  <c:v>3999.99999999804</c:v>
                </c:pt>
                <c:pt idx="4299">
                  <c:v>3999.9999999966299</c:v>
                </c:pt>
                <c:pt idx="4300">
                  <c:v>3999.9999999976098</c:v>
                </c:pt>
                <c:pt idx="4301">
                  <c:v>4000.0000000088298</c:v>
                </c:pt>
                <c:pt idx="4302">
                  <c:v>3999.9999999972101</c:v>
                </c:pt>
                <c:pt idx="4303">
                  <c:v>3999.9999999991201</c:v>
                </c:pt>
                <c:pt idx="4304">
                  <c:v>4000.000000003</c:v>
                </c:pt>
                <c:pt idx="4305">
                  <c:v>4000.0000000048699</c:v>
                </c:pt>
                <c:pt idx="4306">
                  <c:v>4000.0000000002601</c:v>
                </c:pt>
                <c:pt idx="4307">
                  <c:v>3999.9999999984402</c:v>
                </c:pt>
                <c:pt idx="4308">
                  <c:v>3999.9999999963102</c:v>
                </c:pt>
                <c:pt idx="4309">
                  <c:v>4000.00000001128</c:v>
                </c:pt>
                <c:pt idx="4310">
                  <c:v>4000.0000000053301</c:v>
                </c:pt>
                <c:pt idx="4311">
                  <c:v>3999.9999999925099</c:v>
                </c:pt>
                <c:pt idx="4312">
                  <c:v>4000.0000000027298</c:v>
                </c:pt>
                <c:pt idx="4313">
                  <c:v>4000.0000000001201</c:v>
                </c:pt>
                <c:pt idx="4314">
                  <c:v>4000.0000000003001</c:v>
                </c:pt>
                <c:pt idx="4315">
                  <c:v>4000.0000000072901</c:v>
                </c:pt>
                <c:pt idx="4316">
                  <c:v>3999.9999999977499</c:v>
                </c:pt>
                <c:pt idx="4317">
                  <c:v>3999.99999999394</c:v>
                </c:pt>
                <c:pt idx="4318">
                  <c:v>4000.0000000136401</c:v>
                </c:pt>
                <c:pt idx="4319">
                  <c:v>4000.00000000003</c:v>
                </c:pt>
                <c:pt idx="4320">
                  <c:v>3999.9999999953802</c:v>
                </c:pt>
                <c:pt idx="4321">
                  <c:v>4000.0000000057798</c:v>
                </c:pt>
                <c:pt idx="4322">
                  <c:v>4000.0000000005102</c:v>
                </c:pt>
                <c:pt idx="4323">
                  <c:v>4000.00000000093</c:v>
                </c:pt>
                <c:pt idx="4324">
                  <c:v>4000.0000000018499</c:v>
                </c:pt>
                <c:pt idx="4325">
                  <c:v>3999.9999999987499</c:v>
                </c:pt>
                <c:pt idx="4326">
                  <c:v>4000.0000000038599</c:v>
                </c:pt>
                <c:pt idx="4327">
                  <c:v>3999.9999999972401</c:v>
                </c:pt>
                <c:pt idx="4328">
                  <c:v>3999.9999999994402</c:v>
                </c:pt>
                <c:pt idx="4329">
                  <c:v>4000.0000000039799</c:v>
                </c:pt>
                <c:pt idx="4330">
                  <c:v>3999.99999999893</c:v>
                </c:pt>
                <c:pt idx="4331">
                  <c:v>4000.0000000035802</c:v>
                </c:pt>
                <c:pt idx="4332">
                  <c:v>3999.9999999984302</c:v>
                </c:pt>
                <c:pt idx="4333">
                  <c:v>4000.0000000072801</c:v>
                </c:pt>
                <c:pt idx="4334">
                  <c:v>4000.0000000011501</c:v>
                </c:pt>
                <c:pt idx="4335">
                  <c:v>3999.9999999983402</c:v>
                </c:pt>
                <c:pt idx="4336">
                  <c:v>4000.00000000001</c:v>
                </c:pt>
                <c:pt idx="4337">
                  <c:v>4000.0000000037699</c:v>
                </c:pt>
                <c:pt idx="4338">
                  <c:v>4000.0000000021801</c:v>
                </c:pt>
                <c:pt idx="4339">
                  <c:v>4000.0000000018699</c:v>
                </c:pt>
                <c:pt idx="4340">
                  <c:v>3999.9999999971601</c:v>
                </c:pt>
                <c:pt idx="4341">
                  <c:v>4000.0000000026198</c:v>
                </c:pt>
                <c:pt idx="4342">
                  <c:v>3999.9999999984102</c:v>
                </c:pt>
                <c:pt idx="4343">
                  <c:v>3999.9999999949</c:v>
                </c:pt>
                <c:pt idx="4344">
                  <c:v>3999.99999999803</c:v>
                </c:pt>
                <c:pt idx="4345">
                  <c:v>4000.0000000083201</c:v>
                </c:pt>
                <c:pt idx="4346">
                  <c:v>4000.0000000005198</c:v>
                </c:pt>
                <c:pt idx="4347">
                  <c:v>4000.0000000109299</c:v>
                </c:pt>
                <c:pt idx="4348">
                  <c:v>3999.9999999952502</c:v>
                </c:pt>
                <c:pt idx="4349">
                  <c:v>3999.9999999987599</c:v>
                </c:pt>
                <c:pt idx="4350">
                  <c:v>3999.9999999985898</c:v>
                </c:pt>
                <c:pt idx="4351">
                  <c:v>4000.0000000048699</c:v>
                </c:pt>
                <c:pt idx="4352">
                  <c:v>3999.9999999974402</c:v>
                </c:pt>
                <c:pt idx="4353">
                  <c:v>4000.0000000099599</c:v>
                </c:pt>
                <c:pt idx="4354">
                  <c:v>3999.9999999986298</c:v>
                </c:pt>
                <c:pt idx="4355">
                  <c:v>4000.00000000213</c:v>
                </c:pt>
                <c:pt idx="4356">
                  <c:v>3999.9999999936099</c:v>
                </c:pt>
                <c:pt idx="4357">
                  <c:v>4000.0000000118698</c:v>
                </c:pt>
                <c:pt idx="4358">
                  <c:v>3999.9999999953302</c:v>
                </c:pt>
                <c:pt idx="4359">
                  <c:v>4000.00000000405</c:v>
                </c:pt>
                <c:pt idx="4360">
                  <c:v>4000.0000000018799</c:v>
                </c:pt>
                <c:pt idx="4361">
                  <c:v>3999.9999999919</c:v>
                </c:pt>
                <c:pt idx="4362">
                  <c:v>4000.0000000075102</c:v>
                </c:pt>
                <c:pt idx="4363">
                  <c:v>3999.9999999977199</c:v>
                </c:pt>
                <c:pt idx="4364">
                  <c:v>4000.00000000209</c:v>
                </c:pt>
                <c:pt idx="4365">
                  <c:v>4000.0000000029099</c:v>
                </c:pt>
                <c:pt idx="4366">
                  <c:v>3999.9999999980701</c:v>
                </c:pt>
                <c:pt idx="4367">
                  <c:v>4000.0000000008599</c:v>
                </c:pt>
                <c:pt idx="4368">
                  <c:v>4000.0000000057698</c:v>
                </c:pt>
                <c:pt idx="4369">
                  <c:v>3999.9999999923598</c:v>
                </c:pt>
                <c:pt idx="4370">
                  <c:v>4000.0000000022401</c:v>
                </c:pt>
                <c:pt idx="4371">
                  <c:v>4000.0000000068499</c:v>
                </c:pt>
                <c:pt idx="4372">
                  <c:v>3999.9999999961801</c:v>
                </c:pt>
                <c:pt idx="4373">
                  <c:v>4000.0000000005498</c:v>
                </c:pt>
                <c:pt idx="4374">
                  <c:v>4000.00000000707</c:v>
                </c:pt>
                <c:pt idx="4375">
                  <c:v>3999.9999999953002</c:v>
                </c:pt>
                <c:pt idx="4376">
                  <c:v>4000.0000000049299</c:v>
                </c:pt>
                <c:pt idx="4377">
                  <c:v>4000.00000000605</c:v>
                </c:pt>
                <c:pt idx="4378">
                  <c:v>3999.9999999944598</c:v>
                </c:pt>
                <c:pt idx="4379">
                  <c:v>4000.00000000714</c:v>
                </c:pt>
                <c:pt idx="4380">
                  <c:v>3999.9999999973102</c:v>
                </c:pt>
                <c:pt idx="4381">
                  <c:v>3999.99999999994</c:v>
                </c:pt>
                <c:pt idx="4382">
                  <c:v>4000.0000000012801</c:v>
                </c:pt>
                <c:pt idx="4383">
                  <c:v>4000.0000000032301</c:v>
                </c:pt>
                <c:pt idx="4384">
                  <c:v>3999.9999999953302</c:v>
                </c:pt>
                <c:pt idx="4385">
                  <c:v>4000.0000000063501</c:v>
                </c:pt>
                <c:pt idx="4386">
                  <c:v>3999.9999999986799</c:v>
                </c:pt>
                <c:pt idx="4387">
                  <c:v>3999.9999999996799</c:v>
                </c:pt>
                <c:pt idx="4388">
                  <c:v>4000.0000000007099</c:v>
                </c:pt>
                <c:pt idx="4389">
                  <c:v>4000.00000000195</c:v>
                </c:pt>
                <c:pt idx="4390">
                  <c:v>3999.9999999981801</c:v>
                </c:pt>
                <c:pt idx="4391">
                  <c:v>4000.00000000307</c:v>
                </c:pt>
                <c:pt idx="4392">
                  <c:v>4000.0000000048999</c:v>
                </c:pt>
                <c:pt idx="4393">
                  <c:v>4000.0000000014202</c:v>
                </c:pt>
                <c:pt idx="4394">
                  <c:v>4000.0000000004102</c:v>
                </c:pt>
                <c:pt idx="4395">
                  <c:v>3999.9999999982501</c:v>
                </c:pt>
                <c:pt idx="4396">
                  <c:v>4000.00000000522</c:v>
                </c:pt>
                <c:pt idx="4397">
                  <c:v>3999.9999999989</c:v>
                </c:pt>
                <c:pt idx="4398">
                  <c:v>3999.9999999963702</c:v>
                </c:pt>
                <c:pt idx="4399">
                  <c:v>4000.0000000016598</c:v>
                </c:pt>
                <c:pt idx="4400">
                  <c:v>4000.0000000038699</c:v>
                </c:pt>
                <c:pt idx="4401">
                  <c:v>4000.0000000026098</c:v>
                </c:pt>
                <c:pt idx="4402">
                  <c:v>4000.0000000036398</c:v>
                </c:pt>
                <c:pt idx="4403">
                  <c:v>3999.9999999895999</c:v>
                </c:pt>
                <c:pt idx="4404">
                  <c:v>4000.00000000614</c:v>
                </c:pt>
                <c:pt idx="4405">
                  <c:v>4000.0000000018499</c:v>
                </c:pt>
                <c:pt idx="4406">
                  <c:v>3999.99999999694</c:v>
                </c:pt>
                <c:pt idx="4407">
                  <c:v>4000.0000000054101</c:v>
                </c:pt>
                <c:pt idx="4408">
                  <c:v>3999.9999999997699</c:v>
                </c:pt>
                <c:pt idx="4409">
                  <c:v>4000.0000000036498</c:v>
                </c:pt>
                <c:pt idx="4410">
                  <c:v>4000.0000000002301</c:v>
                </c:pt>
                <c:pt idx="4411">
                  <c:v>3999.9999999993402</c:v>
                </c:pt>
                <c:pt idx="4412">
                  <c:v>3999.9999999930001</c:v>
                </c:pt>
                <c:pt idx="4413">
                  <c:v>4000.0000000115301</c:v>
                </c:pt>
                <c:pt idx="4414">
                  <c:v>3999.9999999997799</c:v>
                </c:pt>
                <c:pt idx="4415">
                  <c:v>3999.99999999795</c:v>
                </c:pt>
                <c:pt idx="4416">
                  <c:v>4000.0000000015598</c:v>
                </c:pt>
                <c:pt idx="4417">
                  <c:v>3999.9999999996799</c:v>
                </c:pt>
                <c:pt idx="4418">
                  <c:v>4000.0000000007499</c:v>
                </c:pt>
                <c:pt idx="4419">
                  <c:v>4000.0000000067598</c:v>
                </c:pt>
                <c:pt idx="4420">
                  <c:v>3999.9999999951801</c:v>
                </c:pt>
                <c:pt idx="4421">
                  <c:v>4000.00000000404</c:v>
                </c:pt>
                <c:pt idx="4422">
                  <c:v>4000.0000000007599</c:v>
                </c:pt>
                <c:pt idx="4423">
                  <c:v>3999.99999999283</c:v>
                </c:pt>
                <c:pt idx="4424">
                  <c:v>4000.0000000104801</c:v>
                </c:pt>
                <c:pt idx="4425">
                  <c:v>4000.0000000013702</c:v>
                </c:pt>
                <c:pt idx="4426">
                  <c:v>4000.0000000027098</c:v>
                </c:pt>
                <c:pt idx="4427">
                  <c:v>3999.9999999926099</c:v>
                </c:pt>
                <c:pt idx="4428">
                  <c:v>4000.0000000033101</c:v>
                </c:pt>
                <c:pt idx="4429">
                  <c:v>4000.00000000001</c:v>
                </c:pt>
                <c:pt idx="4430">
                  <c:v>3999.9999999981501</c:v>
                </c:pt>
                <c:pt idx="4431">
                  <c:v>4000.0000000047298</c:v>
                </c:pt>
                <c:pt idx="4432">
                  <c:v>4000.0000000077398</c:v>
                </c:pt>
                <c:pt idx="4433">
                  <c:v>3999.9999999880902</c:v>
                </c:pt>
                <c:pt idx="4434">
                  <c:v>4000.0000000135701</c:v>
                </c:pt>
                <c:pt idx="4435">
                  <c:v>3999.99999999082</c:v>
                </c:pt>
                <c:pt idx="4436">
                  <c:v>4000.00000000314</c:v>
                </c:pt>
                <c:pt idx="4437">
                  <c:v>4000.0000000025798</c:v>
                </c:pt>
                <c:pt idx="4438">
                  <c:v>3999.9999999981401</c:v>
                </c:pt>
                <c:pt idx="4439">
                  <c:v>4000.0000000066798</c:v>
                </c:pt>
                <c:pt idx="4440">
                  <c:v>3999.9999999955098</c:v>
                </c:pt>
                <c:pt idx="4441">
                  <c:v>4000.0000000058799</c:v>
                </c:pt>
                <c:pt idx="4442">
                  <c:v>3999.9999999935999</c:v>
                </c:pt>
                <c:pt idx="4443">
                  <c:v>4000.0000000075402</c:v>
                </c:pt>
                <c:pt idx="4444">
                  <c:v>3999.9999999976799</c:v>
                </c:pt>
                <c:pt idx="4445">
                  <c:v>3999.9999999972501</c:v>
                </c:pt>
                <c:pt idx="4446">
                  <c:v>4000.0000000015302</c:v>
                </c:pt>
                <c:pt idx="4447">
                  <c:v>4000.0000000037799</c:v>
                </c:pt>
                <c:pt idx="4448">
                  <c:v>4000.0000000032601</c:v>
                </c:pt>
                <c:pt idx="4449">
                  <c:v>4000.0000000060299</c:v>
                </c:pt>
                <c:pt idx="4450">
                  <c:v>3999.9999999931101</c:v>
                </c:pt>
                <c:pt idx="4451">
                  <c:v>3999.9999999975798</c:v>
                </c:pt>
                <c:pt idx="4452">
                  <c:v>4000.0000000024302</c:v>
                </c:pt>
                <c:pt idx="4453">
                  <c:v>4000.0000000005002</c:v>
                </c:pt>
                <c:pt idx="4454">
                  <c:v>4000.0000000047298</c:v>
                </c:pt>
                <c:pt idx="4455">
                  <c:v>3999.9999999971401</c:v>
                </c:pt>
                <c:pt idx="4456">
                  <c:v>3999.9999999970501</c:v>
                </c:pt>
                <c:pt idx="4457">
                  <c:v>4000.0000000076898</c:v>
                </c:pt>
                <c:pt idx="4458">
                  <c:v>4000.0000000036398</c:v>
                </c:pt>
                <c:pt idx="4459">
                  <c:v>3999.9999999890001</c:v>
                </c:pt>
                <c:pt idx="4460">
                  <c:v>4000.0000000139398</c:v>
                </c:pt>
                <c:pt idx="4461">
                  <c:v>3999.9999999929501</c:v>
                </c:pt>
                <c:pt idx="4462">
                  <c:v>4000.0000000042201</c:v>
                </c:pt>
                <c:pt idx="4463">
                  <c:v>3999.9999999993502</c:v>
                </c:pt>
                <c:pt idx="4464">
                  <c:v>4000.0000000055602</c:v>
                </c:pt>
                <c:pt idx="4465">
                  <c:v>3999.9999999977999</c:v>
                </c:pt>
                <c:pt idx="4466">
                  <c:v>4000.0000000003101</c:v>
                </c:pt>
                <c:pt idx="4467">
                  <c:v>4000.00000000507</c:v>
                </c:pt>
                <c:pt idx="4468">
                  <c:v>3999.9999999964398</c:v>
                </c:pt>
                <c:pt idx="4469">
                  <c:v>3999.9999999982501</c:v>
                </c:pt>
                <c:pt idx="4470">
                  <c:v>4000.00000000308</c:v>
                </c:pt>
                <c:pt idx="4471">
                  <c:v>3999.99999999796</c:v>
                </c:pt>
                <c:pt idx="4472">
                  <c:v>4000.00000000812</c:v>
                </c:pt>
                <c:pt idx="4473">
                  <c:v>3999.9999999924698</c:v>
                </c:pt>
                <c:pt idx="4474">
                  <c:v>4000.00000000409</c:v>
                </c:pt>
                <c:pt idx="4475">
                  <c:v>4000.0000000090099</c:v>
                </c:pt>
                <c:pt idx="4476">
                  <c:v>3999.9999999847701</c:v>
                </c:pt>
                <c:pt idx="4477">
                  <c:v>4000.0000000117798</c:v>
                </c:pt>
                <c:pt idx="4478">
                  <c:v>4000.0000000005598</c:v>
                </c:pt>
                <c:pt idx="4479">
                  <c:v>3999.9999999946199</c:v>
                </c:pt>
                <c:pt idx="4480">
                  <c:v>4000.0000000001201</c:v>
                </c:pt>
                <c:pt idx="4481">
                  <c:v>4000.0000000056598</c:v>
                </c:pt>
                <c:pt idx="4482">
                  <c:v>3999.9999999946199</c:v>
                </c:pt>
                <c:pt idx="4483">
                  <c:v>4000.0000000039499</c:v>
                </c:pt>
                <c:pt idx="4484">
                  <c:v>4000.0000000015002</c:v>
                </c:pt>
                <c:pt idx="4485">
                  <c:v>3999.9999999932502</c:v>
                </c:pt>
                <c:pt idx="4486">
                  <c:v>4000.0000000076702</c:v>
                </c:pt>
                <c:pt idx="4487">
                  <c:v>4000.0000000017699</c:v>
                </c:pt>
                <c:pt idx="4488">
                  <c:v>3999.9999999994102</c:v>
                </c:pt>
                <c:pt idx="4489">
                  <c:v>4000.0000000043201</c:v>
                </c:pt>
                <c:pt idx="4490">
                  <c:v>3999.9999999982301</c:v>
                </c:pt>
                <c:pt idx="4491">
                  <c:v>4000.00000000102</c:v>
                </c:pt>
                <c:pt idx="4492">
                  <c:v>3999.9999999986699</c:v>
                </c:pt>
                <c:pt idx="4493">
                  <c:v>4000.0000000007199</c:v>
                </c:pt>
                <c:pt idx="4494">
                  <c:v>4000.0000000005998</c:v>
                </c:pt>
                <c:pt idx="4495">
                  <c:v>4000.00000000723</c:v>
                </c:pt>
                <c:pt idx="4496">
                  <c:v>3999.9999999974402</c:v>
                </c:pt>
                <c:pt idx="4497">
                  <c:v>4000.0000000033601</c:v>
                </c:pt>
                <c:pt idx="4498">
                  <c:v>4000.00000000003</c:v>
                </c:pt>
                <c:pt idx="4499">
                  <c:v>3999.99999999385</c:v>
                </c:pt>
                <c:pt idx="4500">
                  <c:v>4000.0000000015302</c:v>
                </c:pt>
                <c:pt idx="4501">
                  <c:v>4000.0000000098698</c:v>
                </c:pt>
                <c:pt idx="4502">
                  <c:v>3999.9999999910401</c:v>
                </c:pt>
                <c:pt idx="4503">
                  <c:v>4000.0000000034302</c:v>
                </c:pt>
                <c:pt idx="4504">
                  <c:v>4000.0000000053501</c:v>
                </c:pt>
                <c:pt idx="4505">
                  <c:v>3999.9999999928</c:v>
                </c:pt>
                <c:pt idx="4506">
                  <c:v>4000.0000000115801</c:v>
                </c:pt>
                <c:pt idx="4507">
                  <c:v>3999.9999999885599</c:v>
                </c:pt>
                <c:pt idx="4508">
                  <c:v>4000.0000000073001</c:v>
                </c:pt>
                <c:pt idx="4509">
                  <c:v>3999.99999999805</c:v>
                </c:pt>
                <c:pt idx="4510">
                  <c:v>4000.0000000011801</c:v>
                </c:pt>
                <c:pt idx="4511">
                  <c:v>4000.0000000014302</c:v>
                </c:pt>
                <c:pt idx="4512">
                  <c:v>4000.00000000723</c:v>
                </c:pt>
                <c:pt idx="4513">
                  <c:v>3999.9999999950001</c:v>
                </c:pt>
                <c:pt idx="4514">
                  <c:v>4000.0000000064902</c:v>
                </c:pt>
                <c:pt idx="4515">
                  <c:v>3999.9999999944398</c:v>
                </c:pt>
                <c:pt idx="4516">
                  <c:v>4000.0000000009099</c:v>
                </c:pt>
                <c:pt idx="4517">
                  <c:v>4000.0000000016298</c:v>
                </c:pt>
                <c:pt idx="4518">
                  <c:v>3999.99999999685</c:v>
                </c:pt>
                <c:pt idx="4519">
                  <c:v>4000.0000000037699</c:v>
                </c:pt>
                <c:pt idx="4520">
                  <c:v>4000.0000000022901</c:v>
                </c:pt>
                <c:pt idx="4521">
                  <c:v>3999.9999999971801</c:v>
                </c:pt>
                <c:pt idx="4522">
                  <c:v>4000.0000000054802</c:v>
                </c:pt>
                <c:pt idx="4523">
                  <c:v>3999.9999999955598</c:v>
                </c:pt>
                <c:pt idx="4524">
                  <c:v>4000.0000000058899</c:v>
                </c:pt>
                <c:pt idx="4525">
                  <c:v>3999.9999999970601</c:v>
                </c:pt>
                <c:pt idx="4526">
                  <c:v>3999.9999999905999</c:v>
                </c:pt>
                <c:pt idx="4527">
                  <c:v>4000.0000000125901</c:v>
                </c:pt>
                <c:pt idx="4528">
                  <c:v>3999.9999999952402</c:v>
                </c:pt>
                <c:pt idx="4529">
                  <c:v>4000.0000000032901</c:v>
                </c:pt>
                <c:pt idx="4530">
                  <c:v>3999.9999999986399</c:v>
                </c:pt>
                <c:pt idx="4531">
                  <c:v>4000.0000000078098</c:v>
                </c:pt>
                <c:pt idx="4532">
                  <c:v>3999.99999999497</c:v>
                </c:pt>
                <c:pt idx="4533">
                  <c:v>4000.00000000208</c:v>
                </c:pt>
                <c:pt idx="4534">
                  <c:v>3999.99999999992</c:v>
                </c:pt>
                <c:pt idx="4535">
                  <c:v>4000.0000000023701</c:v>
                </c:pt>
                <c:pt idx="4536">
                  <c:v>4000.0000000014102</c:v>
                </c:pt>
                <c:pt idx="4537">
                  <c:v>3999.9999999972101</c:v>
                </c:pt>
                <c:pt idx="4538">
                  <c:v>4000.0000000025998</c:v>
                </c:pt>
                <c:pt idx="4539">
                  <c:v>3999.9999999936999</c:v>
                </c:pt>
                <c:pt idx="4540">
                  <c:v>4000.0000000079299</c:v>
                </c:pt>
                <c:pt idx="4541">
                  <c:v>3999.9999999943798</c:v>
                </c:pt>
                <c:pt idx="4542">
                  <c:v>4000.0000000070399</c:v>
                </c:pt>
                <c:pt idx="4543">
                  <c:v>4000.0000000004302</c:v>
                </c:pt>
                <c:pt idx="4544">
                  <c:v>3999.9999999996799</c:v>
                </c:pt>
                <c:pt idx="4545">
                  <c:v>4000.0000000039799</c:v>
                </c:pt>
                <c:pt idx="4546">
                  <c:v>4000.0000000005698</c:v>
                </c:pt>
                <c:pt idx="4547">
                  <c:v>3999.99999999589</c:v>
                </c:pt>
                <c:pt idx="4548">
                  <c:v>4000.0000000023701</c:v>
                </c:pt>
                <c:pt idx="4549">
                  <c:v>3999.9999999963602</c:v>
                </c:pt>
                <c:pt idx="4550">
                  <c:v>4000.0000000059199</c:v>
                </c:pt>
                <c:pt idx="4551">
                  <c:v>4000.0000000012101</c:v>
                </c:pt>
                <c:pt idx="4552">
                  <c:v>4000.0000000016298</c:v>
                </c:pt>
                <c:pt idx="4553">
                  <c:v>4000.0000000005598</c:v>
                </c:pt>
                <c:pt idx="4554">
                  <c:v>3999.9999999929601</c:v>
                </c:pt>
                <c:pt idx="4555">
                  <c:v>4000.0000000001301</c:v>
                </c:pt>
                <c:pt idx="4556">
                  <c:v>4000.0000000056102</c:v>
                </c:pt>
                <c:pt idx="4557">
                  <c:v>3999.9999999974302</c:v>
                </c:pt>
                <c:pt idx="4558">
                  <c:v>4000.0000000035702</c:v>
                </c:pt>
                <c:pt idx="4559">
                  <c:v>4000.00000000829</c:v>
                </c:pt>
                <c:pt idx="4560">
                  <c:v>3999.9999999905499</c:v>
                </c:pt>
                <c:pt idx="4561">
                  <c:v>3999.99999999992</c:v>
                </c:pt>
                <c:pt idx="4562">
                  <c:v>4000.0000000017399</c:v>
                </c:pt>
                <c:pt idx="4563">
                  <c:v>3999.9999999950701</c:v>
                </c:pt>
                <c:pt idx="4564">
                  <c:v>4000.00000000623</c:v>
                </c:pt>
                <c:pt idx="4565">
                  <c:v>4000.0000000002001</c:v>
                </c:pt>
                <c:pt idx="4566">
                  <c:v>4000.0000000064401</c:v>
                </c:pt>
                <c:pt idx="4567">
                  <c:v>3999.99999999793</c:v>
                </c:pt>
                <c:pt idx="4568">
                  <c:v>3999.9999999972702</c:v>
                </c:pt>
                <c:pt idx="4569">
                  <c:v>4000.000000004</c:v>
                </c:pt>
                <c:pt idx="4570">
                  <c:v>3999.99999999499</c:v>
                </c:pt>
                <c:pt idx="4571">
                  <c:v>4000.0000000085602</c:v>
                </c:pt>
                <c:pt idx="4572">
                  <c:v>3999.9999999931001</c:v>
                </c:pt>
                <c:pt idx="4573">
                  <c:v>4000.0000000044101</c:v>
                </c:pt>
                <c:pt idx="4574">
                  <c:v>4000.0000000067398</c:v>
                </c:pt>
                <c:pt idx="4575">
                  <c:v>3999.9999999915999</c:v>
                </c:pt>
                <c:pt idx="4576">
                  <c:v>4000.00000000815</c:v>
                </c:pt>
                <c:pt idx="4577">
                  <c:v>3999.9999999936499</c:v>
                </c:pt>
                <c:pt idx="4578">
                  <c:v>4000.00000000517</c:v>
                </c:pt>
                <c:pt idx="4579">
                  <c:v>3999.9999999977999</c:v>
                </c:pt>
                <c:pt idx="4580">
                  <c:v>3999.9999999946799</c:v>
                </c:pt>
                <c:pt idx="4581">
                  <c:v>4000.0000000097598</c:v>
                </c:pt>
                <c:pt idx="4582">
                  <c:v>4000.0000000049799</c:v>
                </c:pt>
                <c:pt idx="4583">
                  <c:v>4000.0000000023801</c:v>
                </c:pt>
                <c:pt idx="4584">
                  <c:v>3999.9999999883398</c:v>
                </c:pt>
                <c:pt idx="4585">
                  <c:v>4000.0000000032801</c:v>
                </c:pt>
                <c:pt idx="4586">
                  <c:v>3999.99999999894</c:v>
                </c:pt>
                <c:pt idx="4587">
                  <c:v>3999.99999999889</c:v>
                </c:pt>
                <c:pt idx="4588">
                  <c:v>4000.0000000056998</c:v>
                </c:pt>
                <c:pt idx="4589">
                  <c:v>3999.9999999983402</c:v>
                </c:pt>
                <c:pt idx="4590">
                  <c:v>3999.99999999908</c:v>
                </c:pt>
                <c:pt idx="4591">
                  <c:v>3999.99999999489</c:v>
                </c:pt>
                <c:pt idx="4592">
                  <c:v>4000.0000000026498</c:v>
                </c:pt>
                <c:pt idx="4593">
                  <c:v>4000.0000000029299</c:v>
                </c:pt>
                <c:pt idx="4594">
                  <c:v>4000.0000000052401</c:v>
                </c:pt>
                <c:pt idx="4595">
                  <c:v>3999.9999999975198</c:v>
                </c:pt>
                <c:pt idx="4596">
                  <c:v>4000.0000000005002</c:v>
                </c:pt>
                <c:pt idx="4597">
                  <c:v>4000.0000000006598</c:v>
                </c:pt>
                <c:pt idx="4598">
                  <c:v>4000.0000000026698</c:v>
                </c:pt>
                <c:pt idx="4599">
                  <c:v>3999.9999999991901</c:v>
                </c:pt>
                <c:pt idx="4600">
                  <c:v>4000.0000000064101</c:v>
                </c:pt>
                <c:pt idx="4601">
                  <c:v>3999.9999999894098</c:v>
                </c:pt>
                <c:pt idx="4602">
                  <c:v>4000.00000000821</c:v>
                </c:pt>
                <c:pt idx="4603">
                  <c:v>3999.9999999998699</c:v>
                </c:pt>
                <c:pt idx="4604">
                  <c:v>4000.0000000028299</c:v>
                </c:pt>
                <c:pt idx="4605">
                  <c:v>4000.0000000007899</c:v>
                </c:pt>
                <c:pt idx="4606">
                  <c:v>4000.0000000018999</c:v>
                </c:pt>
                <c:pt idx="4607">
                  <c:v>3999.9999999966299</c:v>
                </c:pt>
                <c:pt idx="4608">
                  <c:v>3999.99999999697</c:v>
                </c:pt>
                <c:pt idx="4609">
                  <c:v>4000.00000000092</c:v>
                </c:pt>
                <c:pt idx="4610">
                  <c:v>4000.00000000205</c:v>
                </c:pt>
                <c:pt idx="4611">
                  <c:v>3999.9999999986599</c:v>
                </c:pt>
                <c:pt idx="4612">
                  <c:v>3999.9999999950801</c:v>
                </c:pt>
                <c:pt idx="4613">
                  <c:v>4000.0000000137602</c:v>
                </c:pt>
                <c:pt idx="4614">
                  <c:v>3999.99999999693</c:v>
                </c:pt>
                <c:pt idx="4615">
                  <c:v>4000.0000000042901</c:v>
                </c:pt>
                <c:pt idx="4616">
                  <c:v>3999.99999999085</c:v>
                </c:pt>
                <c:pt idx="4617">
                  <c:v>4000.0000000019199</c:v>
                </c:pt>
                <c:pt idx="4618">
                  <c:v>4000.0000000060299</c:v>
                </c:pt>
                <c:pt idx="4619">
                  <c:v>4000.0000000014502</c:v>
                </c:pt>
                <c:pt idx="4620">
                  <c:v>3999.9999999951201</c:v>
                </c:pt>
                <c:pt idx="4621">
                  <c:v>3999.99999999684</c:v>
                </c:pt>
                <c:pt idx="4622">
                  <c:v>4000.0000000076998</c:v>
                </c:pt>
                <c:pt idx="4623">
                  <c:v>3999.9999999986298</c:v>
                </c:pt>
                <c:pt idx="4624">
                  <c:v>4000.000000004</c:v>
                </c:pt>
                <c:pt idx="4625">
                  <c:v>3999.9999999952902</c:v>
                </c:pt>
                <c:pt idx="4626">
                  <c:v>3999.9999999992701</c:v>
                </c:pt>
                <c:pt idx="4627">
                  <c:v>3999.9999999993702</c:v>
                </c:pt>
                <c:pt idx="4628">
                  <c:v>4000.0000000034102</c:v>
                </c:pt>
                <c:pt idx="4629">
                  <c:v>4000.0000000015498</c:v>
                </c:pt>
                <c:pt idx="4630">
                  <c:v>3999.9999999945799</c:v>
                </c:pt>
                <c:pt idx="4631">
                  <c:v>4000.0000000063001</c:v>
                </c:pt>
                <c:pt idx="4632">
                  <c:v>3999.9999999992601</c:v>
                </c:pt>
                <c:pt idx="4633">
                  <c:v>4000.0000000052701</c:v>
                </c:pt>
                <c:pt idx="4634">
                  <c:v>3999.9999999972702</c:v>
                </c:pt>
                <c:pt idx="4635">
                  <c:v>4000.0000000062901</c:v>
                </c:pt>
                <c:pt idx="4636">
                  <c:v>3999.9999999923698</c:v>
                </c:pt>
                <c:pt idx="4637">
                  <c:v>4000.0000000025302</c:v>
                </c:pt>
                <c:pt idx="4638">
                  <c:v>3999.9999999992101</c:v>
                </c:pt>
                <c:pt idx="4639">
                  <c:v>4000.0000000035102</c:v>
                </c:pt>
                <c:pt idx="4640">
                  <c:v>4000.0000000002501</c:v>
                </c:pt>
                <c:pt idx="4641">
                  <c:v>4000.0000000014802</c:v>
                </c:pt>
                <c:pt idx="4642">
                  <c:v>3999.99999999904</c:v>
                </c:pt>
                <c:pt idx="4643">
                  <c:v>3999.9999999961101</c:v>
                </c:pt>
                <c:pt idx="4644">
                  <c:v>4000.0000000001301</c:v>
                </c:pt>
                <c:pt idx="4645">
                  <c:v>3999.9999999994898</c:v>
                </c:pt>
                <c:pt idx="4646">
                  <c:v>4000.0000000068599</c:v>
                </c:pt>
                <c:pt idx="4647">
                  <c:v>3999.9999999984202</c:v>
                </c:pt>
                <c:pt idx="4648">
                  <c:v>4000.0000000086702</c:v>
                </c:pt>
                <c:pt idx="4649">
                  <c:v>3999.9999999879901</c:v>
                </c:pt>
                <c:pt idx="4650">
                  <c:v>4000.0000000078699</c:v>
                </c:pt>
                <c:pt idx="4651">
                  <c:v>4000.0000000033201</c:v>
                </c:pt>
                <c:pt idx="4652">
                  <c:v>3999.9999999993802</c:v>
                </c:pt>
                <c:pt idx="4653">
                  <c:v>3999.9999999986899</c:v>
                </c:pt>
                <c:pt idx="4654">
                  <c:v>3999.9999999973602</c:v>
                </c:pt>
                <c:pt idx="4655">
                  <c:v>4000.0000000007199</c:v>
                </c:pt>
                <c:pt idx="4656">
                  <c:v>3999.9999999926099</c:v>
                </c:pt>
                <c:pt idx="4657">
                  <c:v>4000.00000001136</c:v>
                </c:pt>
                <c:pt idx="4658">
                  <c:v>3999.99999999279</c:v>
                </c:pt>
                <c:pt idx="4659">
                  <c:v>4000.0000000066402</c:v>
                </c:pt>
                <c:pt idx="4660">
                  <c:v>4000.0000000024302</c:v>
                </c:pt>
                <c:pt idx="4661">
                  <c:v>4000.0000000005102</c:v>
                </c:pt>
                <c:pt idx="4662">
                  <c:v>4000.0000000005102</c:v>
                </c:pt>
                <c:pt idx="4663">
                  <c:v>3999.99999999481</c:v>
                </c:pt>
                <c:pt idx="4664">
                  <c:v>4000.00000000316</c:v>
                </c:pt>
                <c:pt idx="4665">
                  <c:v>3999.9999999967699</c:v>
                </c:pt>
                <c:pt idx="4666">
                  <c:v>4000.00000000202</c:v>
                </c:pt>
                <c:pt idx="4667">
                  <c:v>4000.0000000018299</c:v>
                </c:pt>
                <c:pt idx="4668">
                  <c:v>4000.0000000046098</c:v>
                </c:pt>
                <c:pt idx="4669">
                  <c:v>3999.99999999482</c:v>
                </c:pt>
                <c:pt idx="4670">
                  <c:v>4000.00000000105</c:v>
                </c:pt>
                <c:pt idx="4671">
                  <c:v>4000.0000000036298</c:v>
                </c:pt>
                <c:pt idx="4672">
                  <c:v>3999.9999999954698</c:v>
                </c:pt>
                <c:pt idx="4673">
                  <c:v>3999.9999999953602</c:v>
                </c:pt>
                <c:pt idx="4674">
                  <c:v>4000.00000000506</c:v>
                </c:pt>
                <c:pt idx="4675">
                  <c:v>4000.0000000001501</c:v>
                </c:pt>
                <c:pt idx="4676">
                  <c:v>4000.0000000053301</c:v>
                </c:pt>
                <c:pt idx="4677">
                  <c:v>4000.0000000019199</c:v>
                </c:pt>
                <c:pt idx="4678">
                  <c:v>4000.0000000033001</c:v>
                </c:pt>
                <c:pt idx="4679">
                  <c:v>3999.9999999995898</c:v>
                </c:pt>
                <c:pt idx="4680">
                  <c:v>3999.9999999967499</c:v>
                </c:pt>
                <c:pt idx="4681">
                  <c:v>4000.0000000012001</c:v>
                </c:pt>
                <c:pt idx="4682">
                  <c:v>3999.9999999994898</c:v>
                </c:pt>
                <c:pt idx="4683">
                  <c:v>3999.9999999984302</c:v>
                </c:pt>
                <c:pt idx="4684">
                  <c:v>4000.0000000046998</c:v>
                </c:pt>
                <c:pt idx="4685">
                  <c:v>3999.9999999999</c:v>
                </c:pt>
                <c:pt idx="4686">
                  <c:v>4000.0000000001601</c:v>
                </c:pt>
                <c:pt idx="4687">
                  <c:v>4000.0000000008799</c:v>
                </c:pt>
                <c:pt idx="4688">
                  <c:v>3999.9999999915499</c:v>
                </c:pt>
                <c:pt idx="4689">
                  <c:v>4000.00000000715</c:v>
                </c:pt>
                <c:pt idx="4690">
                  <c:v>4000.0000000018399</c:v>
                </c:pt>
                <c:pt idx="4691">
                  <c:v>3999.9999999967099</c:v>
                </c:pt>
                <c:pt idx="4692">
                  <c:v>3999.9999999962702</c:v>
                </c:pt>
                <c:pt idx="4693">
                  <c:v>4000.0000000066798</c:v>
                </c:pt>
                <c:pt idx="4694">
                  <c:v>4000.0000000045402</c:v>
                </c:pt>
                <c:pt idx="4695">
                  <c:v>3999.99999999996</c:v>
                </c:pt>
                <c:pt idx="4696">
                  <c:v>3999.9999999966499</c:v>
                </c:pt>
                <c:pt idx="4697">
                  <c:v>4000.0000000012601</c:v>
                </c:pt>
                <c:pt idx="4698">
                  <c:v>3999.9999999966699</c:v>
                </c:pt>
                <c:pt idx="4699">
                  <c:v>3999.9999999994502</c:v>
                </c:pt>
                <c:pt idx="4700">
                  <c:v>4000.0000000079399</c:v>
                </c:pt>
                <c:pt idx="4701">
                  <c:v>3999.9999999895999</c:v>
                </c:pt>
                <c:pt idx="4702">
                  <c:v>4000.0000000021901</c:v>
                </c:pt>
                <c:pt idx="4703">
                  <c:v>4000.0000000035102</c:v>
                </c:pt>
                <c:pt idx="4704">
                  <c:v>4000.0000000042701</c:v>
                </c:pt>
                <c:pt idx="4705">
                  <c:v>4000.0000000022901</c:v>
                </c:pt>
                <c:pt idx="4706">
                  <c:v>3999.9999999984502</c:v>
                </c:pt>
                <c:pt idx="4707">
                  <c:v>4000.0000000001801</c:v>
                </c:pt>
                <c:pt idx="4708">
                  <c:v>4000.0000000022501</c:v>
                </c:pt>
                <c:pt idx="4709">
                  <c:v>3999.9999999989</c:v>
                </c:pt>
                <c:pt idx="4710">
                  <c:v>4000.0000000022901</c:v>
                </c:pt>
                <c:pt idx="4711">
                  <c:v>3999.9999999992201</c:v>
                </c:pt>
                <c:pt idx="4712">
                  <c:v>4000.0000000006298</c:v>
                </c:pt>
                <c:pt idx="4713">
                  <c:v>3999.99999999697</c:v>
                </c:pt>
                <c:pt idx="4714">
                  <c:v>4000.0000000001201</c:v>
                </c:pt>
                <c:pt idx="4715">
                  <c:v>4000.0000000115501</c:v>
                </c:pt>
                <c:pt idx="4716">
                  <c:v>3999.9999999897</c:v>
                </c:pt>
                <c:pt idx="4717">
                  <c:v>3999.99999999793</c:v>
                </c:pt>
                <c:pt idx="4718">
                  <c:v>4000.00000000112</c:v>
                </c:pt>
                <c:pt idx="4719">
                  <c:v>4000.0000000066502</c:v>
                </c:pt>
                <c:pt idx="4720">
                  <c:v>3999.9999999997199</c:v>
                </c:pt>
                <c:pt idx="4721">
                  <c:v>3999.9999999967299</c:v>
                </c:pt>
                <c:pt idx="4722">
                  <c:v>4000.0000000090299</c:v>
                </c:pt>
                <c:pt idx="4723">
                  <c:v>3999.9999999939</c:v>
                </c:pt>
                <c:pt idx="4724">
                  <c:v>3999.9999999957199</c:v>
                </c:pt>
                <c:pt idx="4725">
                  <c:v>4000.0000000017999</c:v>
                </c:pt>
                <c:pt idx="4726">
                  <c:v>4000.0000000127702</c:v>
                </c:pt>
                <c:pt idx="4727">
                  <c:v>3999.9999999914799</c:v>
                </c:pt>
                <c:pt idx="4728">
                  <c:v>3999.9999999997499</c:v>
                </c:pt>
                <c:pt idx="4729">
                  <c:v>4000.0000000049799</c:v>
                </c:pt>
                <c:pt idx="4730">
                  <c:v>3999.9999999930001</c:v>
                </c:pt>
                <c:pt idx="4731">
                  <c:v>3999.9999999986699</c:v>
                </c:pt>
                <c:pt idx="4732">
                  <c:v>4000.0000000073901</c:v>
                </c:pt>
                <c:pt idx="4733">
                  <c:v>4000.0000000012201</c:v>
                </c:pt>
                <c:pt idx="4734">
                  <c:v>3999.9999999948</c:v>
                </c:pt>
                <c:pt idx="4735">
                  <c:v>3999.99999999787</c:v>
                </c:pt>
                <c:pt idx="4736">
                  <c:v>4000.0000000005598</c:v>
                </c:pt>
                <c:pt idx="4737">
                  <c:v>4000.0000000027399</c:v>
                </c:pt>
                <c:pt idx="4738">
                  <c:v>3999.9999999932602</c:v>
                </c:pt>
                <c:pt idx="4739">
                  <c:v>4000.0000000060299</c:v>
                </c:pt>
                <c:pt idx="4740">
                  <c:v>3999.9999999996598</c:v>
                </c:pt>
                <c:pt idx="4741">
                  <c:v>4000.00000000511</c:v>
                </c:pt>
                <c:pt idx="4742">
                  <c:v>4000.0000000028199</c:v>
                </c:pt>
                <c:pt idx="4743">
                  <c:v>3999.9999999930001</c:v>
                </c:pt>
                <c:pt idx="4744">
                  <c:v>4000.0000000021</c:v>
                </c:pt>
                <c:pt idx="4745">
                  <c:v>4000.000000002</c:v>
                </c:pt>
                <c:pt idx="4746">
                  <c:v>3999.99999999801</c:v>
                </c:pt>
                <c:pt idx="4747">
                  <c:v>4000.0000000033701</c:v>
                </c:pt>
                <c:pt idx="4748">
                  <c:v>4000.0000000015998</c:v>
                </c:pt>
                <c:pt idx="4749">
                  <c:v>3999.9999999991101</c:v>
                </c:pt>
                <c:pt idx="4750">
                  <c:v>3999.99999999792</c:v>
                </c:pt>
                <c:pt idx="4751">
                  <c:v>4000.0000000012601</c:v>
                </c:pt>
                <c:pt idx="4752">
                  <c:v>4000.0000000090599</c:v>
                </c:pt>
                <c:pt idx="4753">
                  <c:v>3999.9999999868301</c:v>
                </c:pt>
                <c:pt idx="4754">
                  <c:v>4000.0000000057798</c:v>
                </c:pt>
                <c:pt idx="4755">
                  <c:v>4000.00000000006</c:v>
                </c:pt>
                <c:pt idx="4756">
                  <c:v>4000.00000000416</c:v>
                </c:pt>
                <c:pt idx="4757">
                  <c:v>3999.99999998875</c:v>
                </c:pt>
                <c:pt idx="4758">
                  <c:v>4000.0000000095401</c:v>
                </c:pt>
                <c:pt idx="4759">
                  <c:v>3999.999999997</c:v>
                </c:pt>
                <c:pt idx="4760">
                  <c:v>4000.00000000412</c:v>
                </c:pt>
                <c:pt idx="4761">
                  <c:v>3999.9999999972001</c:v>
                </c:pt>
                <c:pt idx="4762">
                  <c:v>3999.9999999985398</c:v>
                </c:pt>
                <c:pt idx="4763">
                  <c:v>4000.0000000099999</c:v>
                </c:pt>
                <c:pt idx="4764">
                  <c:v>3999.9999999901002</c:v>
                </c:pt>
                <c:pt idx="4765">
                  <c:v>4000.0000000057398</c:v>
                </c:pt>
                <c:pt idx="4766">
                  <c:v>3999.9999999994898</c:v>
                </c:pt>
                <c:pt idx="4767">
                  <c:v>3999.9999999960901</c:v>
                </c:pt>
                <c:pt idx="4768">
                  <c:v>4000.0000000007399</c:v>
                </c:pt>
                <c:pt idx="4769">
                  <c:v>4000.0000000098198</c:v>
                </c:pt>
                <c:pt idx="4770">
                  <c:v>3999.9999999939901</c:v>
                </c:pt>
                <c:pt idx="4771">
                  <c:v>4000.0000000039599</c:v>
                </c:pt>
                <c:pt idx="4772">
                  <c:v>4000.0000000012301</c:v>
                </c:pt>
                <c:pt idx="4773">
                  <c:v>3999.9999999953002</c:v>
                </c:pt>
                <c:pt idx="4774">
                  <c:v>4000.0000000014002</c:v>
                </c:pt>
                <c:pt idx="4775">
                  <c:v>4000.0000000026198</c:v>
                </c:pt>
                <c:pt idx="4776">
                  <c:v>4000.0000000015998</c:v>
                </c:pt>
                <c:pt idx="4777">
                  <c:v>3999.9999999972101</c:v>
                </c:pt>
                <c:pt idx="4778">
                  <c:v>4000.0000000027799</c:v>
                </c:pt>
                <c:pt idx="4779">
                  <c:v>3999.9999999962802</c:v>
                </c:pt>
                <c:pt idx="4780">
                  <c:v>4000.0000000012401</c:v>
                </c:pt>
                <c:pt idx="4781">
                  <c:v>3999.99999999492</c:v>
                </c:pt>
                <c:pt idx="4782">
                  <c:v>4000.00000001028</c:v>
                </c:pt>
                <c:pt idx="4783">
                  <c:v>4000.00000000725</c:v>
                </c:pt>
                <c:pt idx="4784">
                  <c:v>3999.9999999902502</c:v>
                </c:pt>
                <c:pt idx="4785">
                  <c:v>4000.0000000035302</c:v>
                </c:pt>
                <c:pt idx="4786">
                  <c:v>3999.9999999974798</c:v>
                </c:pt>
                <c:pt idx="4787">
                  <c:v>3999.9999999978199</c:v>
                </c:pt>
                <c:pt idx="4788">
                  <c:v>4000.0000000067498</c:v>
                </c:pt>
                <c:pt idx="4789">
                  <c:v>3999.9999999901502</c:v>
                </c:pt>
                <c:pt idx="4790">
                  <c:v>4000.00000000625</c:v>
                </c:pt>
                <c:pt idx="4791">
                  <c:v>4000.0000000033901</c:v>
                </c:pt>
                <c:pt idx="4792">
                  <c:v>3999.99999998881</c:v>
                </c:pt>
                <c:pt idx="4793">
                  <c:v>4000.0000000093701</c:v>
                </c:pt>
                <c:pt idx="4794">
                  <c:v>4000.0000000106502</c:v>
                </c:pt>
                <c:pt idx="4795">
                  <c:v>3999.99999999079</c:v>
                </c:pt>
                <c:pt idx="4796">
                  <c:v>3999.9999999985498</c:v>
                </c:pt>
                <c:pt idx="4797">
                  <c:v>3999.9999999997299</c:v>
                </c:pt>
                <c:pt idx="4798">
                  <c:v>4000.0000000008699</c:v>
                </c:pt>
                <c:pt idx="4799">
                  <c:v>4000.0000000006999</c:v>
                </c:pt>
                <c:pt idx="4800">
                  <c:v>4000.00000000207</c:v>
                </c:pt>
                <c:pt idx="4801">
                  <c:v>4000.0000000003402</c:v>
                </c:pt>
                <c:pt idx="4802">
                  <c:v>3999.9999999976199</c:v>
                </c:pt>
                <c:pt idx="4803">
                  <c:v>3999.9999999986699</c:v>
                </c:pt>
                <c:pt idx="4804">
                  <c:v>4000.0000000025302</c:v>
                </c:pt>
                <c:pt idx="4805">
                  <c:v>4000.0000000085402</c:v>
                </c:pt>
                <c:pt idx="4806">
                  <c:v>3999.9999999904198</c:v>
                </c:pt>
                <c:pt idx="4807">
                  <c:v>4000.0000000052801</c:v>
                </c:pt>
                <c:pt idx="4808">
                  <c:v>4000.0000000023101</c:v>
                </c:pt>
                <c:pt idx="4809">
                  <c:v>4000.0000000024102</c:v>
                </c:pt>
                <c:pt idx="4810">
                  <c:v>3999.9999999930901</c:v>
                </c:pt>
                <c:pt idx="4811">
                  <c:v>4000.0000000003301</c:v>
                </c:pt>
                <c:pt idx="4812">
                  <c:v>4000.0000000007899</c:v>
                </c:pt>
                <c:pt idx="4813">
                  <c:v>4000.0000000003502</c:v>
                </c:pt>
                <c:pt idx="4814">
                  <c:v>4000.0000000025598</c:v>
                </c:pt>
                <c:pt idx="4815">
                  <c:v>4000.0000000005898</c:v>
                </c:pt>
                <c:pt idx="4816">
                  <c:v>3999.9999999981501</c:v>
                </c:pt>
                <c:pt idx="4817">
                  <c:v>3999.9999999997799</c:v>
                </c:pt>
                <c:pt idx="4818">
                  <c:v>4000.0000000005198</c:v>
                </c:pt>
                <c:pt idx="4819">
                  <c:v>3999.9999999976899</c:v>
                </c:pt>
                <c:pt idx="4820">
                  <c:v>4000.0000000003702</c:v>
                </c:pt>
                <c:pt idx="4821">
                  <c:v>3999.9999999974302</c:v>
                </c:pt>
                <c:pt idx="4822">
                  <c:v>4000.0000000059799</c:v>
                </c:pt>
                <c:pt idx="4823">
                  <c:v>4000.00000000199</c:v>
                </c:pt>
                <c:pt idx="4824">
                  <c:v>3999.9999999982601</c:v>
                </c:pt>
                <c:pt idx="4825">
                  <c:v>4000</c:v>
                </c:pt>
                <c:pt idx="4826">
                  <c:v>4000.0000000018599</c:v>
                </c:pt>
                <c:pt idx="4827">
                  <c:v>3999.9999999973202</c:v>
                </c:pt>
                <c:pt idx="4828">
                  <c:v>4000.0000000017599</c:v>
                </c:pt>
                <c:pt idx="4829">
                  <c:v>4000.0000000015102</c:v>
                </c:pt>
                <c:pt idx="4830">
                  <c:v>3999.9999999958</c:v>
                </c:pt>
                <c:pt idx="4831">
                  <c:v>4000.0000000054101</c:v>
                </c:pt>
                <c:pt idx="4832">
                  <c:v>4000.0000000024302</c:v>
                </c:pt>
                <c:pt idx="4833">
                  <c:v>3999.9999999957799</c:v>
                </c:pt>
                <c:pt idx="4834">
                  <c:v>4000.0000000011701</c:v>
                </c:pt>
                <c:pt idx="4835">
                  <c:v>3999.9999999976199</c:v>
                </c:pt>
                <c:pt idx="4836">
                  <c:v>4000.0000000027799</c:v>
                </c:pt>
                <c:pt idx="4837">
                  <c:v>4000.0000000042701</c:v>
                </c:pt>
                <c:pt idx="4838">
                  <c:v>3999.99999999898</c:v>
                </c:pt>
                <c:pt idx="4839">
                  <c:v>3999.9999999991801</c:v>
                </c:pt>
                <c:pt idx="4840">
                  <c:v>3999.9999999956499</c:v>
                </c:pt>
                <c:pt idx="4841">
                  <c:v>4000.0000000043101</c:v>
                </c:pt>
                <c:pt idx="4842">
                  <c:v>3999.999999997</c:v>
                </c:pt>
                <c:pt idx="4843">
                  <c:v>3999.9999999994702</c:v>
                </c:pt>
                <c:pt idx="4844">
                  <c:v>3999.9999999960401</c:v>
                </c:pt>
                <c:pt idx="4845">
                  <c:v>4000.0000000087998</c:v>
                </c:pt>
                <c:pt idx="4846">
                  <c:v>4000.0000000014802</c:v>
                </c:pt>
                <c:pt idx="4847">
                  <c:v>3999.9999999995098</c:v>
                </c:pt>
                <c:pt idx="4848">
                  <c:v>4000.00000000001</c:v>
                </c:pt>
                <c:pt idx="4849">
                  <c:v>3999.9999999988299</c:v>
                </c:pt>
                <c:pt idx="4850">
                  <c:v>3999.9999999997899</c:v>
                </c:pt>
                <c:pt idx="4851">
                  <c:v>4000.0000000066102</c:v>
                </c:pt>
                <c:pt idx="4852">
                  <c:v>3999.99999999176</c:v>
                </c:pt>
                <c:pt idx="4853">
                  <c:v>4000.0000000046398</c:v>
                </c:pt>
                <c:pt idx="4854">
                  <c:v>4000.0000000003502</c:v>
                </c:pt>
                <c:pt idx="4855">
                  <c:v>3999.9999999975098</c:v>
                </c:pt>
                <c:pt idx="4856">
                  <c:v>4000.0000000008599</c:v>
                </c:pt>
                <c:pt idx="4857">
                  <c:v>4000.0000000002901</c:v>
                </c:pt>
                <c:pt idx="4858">
                  <c:v>4000.0000000024202</c:v>
                </c:pt>
                <c:pt idx="4859">
                  <c:v>4000.0000000016898</c:v>
                </c:pt>
                <c:pt idx="4860">
                  <c:v>4000.0000000037498</c:v>
                </c:pt>
                <c:pt idx="4861">
                  <c:v>3999.9999999951001</c:v>
                </c:pt>
                <c:pt idx="4862">
                  <c:v>4000.00000000107</c:v>
                </c:pt>
                <c:pt idx="4863">
                  <c:v>3999.9999999993702</c:v>
                </c:pt>
                <c:pt idx="4864">
                  <c:v>3999.9999999984502</c:v>
                </c:pt>
                <c:pt idx="4865">
                  <c:v>4000.0000000062701</c:v>
                </c:pt>
                <c:pt idx="4866">
                  <c:v>3999.9999999920401</c:v>
                </c:pt>
                <c:pt idx="4867">
                  <c:v>4000.0000000063201</c:v>
                </c:pt>
                <c:pt idx="4868">
                  <c:v>4000.0000000004102</c:v>
                </c:pt>
                <c:pt idx="4869">
                  <c:v>3999.9999999962301</c:v>
                </c:pt>
                <c:pt idx="4870">
                  <c:v>4000.0000000024602</c:v>
                </c:pt>
                <c:pt idx="4871">
                  <c:v>4000.0000000028699</c:v>
                </c:pt>
                <c:pt idx="4872">
                  <c:v>3999.99999999601</c:v>
                </c:pt>
                <c:pt idx="4873">
                  <c:v>3999.9999999904999</c:v>
                </c:pt>
                <c:pt idx="4874">
                  <c:v>4000.0000000200998</c:v>
                </c:pt>
                <c:pt idx="4875">
                  <c:v>3999.99999998866</c:v>
                </c:pt>
                <c:pt idx="4876">
                  <c:v>4000.0000000047498</c:v>
                </c:pt>
                <c:pt idx="4877">
                  <c:v>3999.9999999963102</c:v>
                </c:pt>
                <c:pt idx="4878">
                  <c:v>4000.00000000828</c:v>
                </c:pt>
                <c:pt idx="4879">
                  <c:v>3999.9999999926099</c:v>
                </c:pt>
                <c:pt idx="4880">
                  <c:v>3999.99999999694</c:v>
                </c:pt>
                <c:pt idx="4881">
                  <c:v>4000.0000000095501</c:v>
                </c:pt>
                <c:pt idx="4882">
                  <c:v>3999.99999999276</c:v>
                </c:pt>
                <c:pt idx="4883">
                  <c:v>4000.0000000024102</c:v>
                </c:pt>
                <c:pt idx="4884">
                  <c:v>4000.00000000113</c:v>
                </c:pt>
                <c:pt idx="4885">
                  <c:v>4000.00000000205</c:v>
                </c:pt>
                <c:pt idx="4886">
                  <c:v>3999.99999999592</c:v>
                </c:pt>
                <c:pt idx="4887">
                  <c:v>4000.0000000073801</c:v>
                </c:pt>
                <c:pt idx="4888">
                  <c:v>3999.99999999802</c:v>
                </c:pt>
                <c:pt idx="4889">
                  <c:v>3999.9999999950101</c:v>
                </c:pt>
                <c:pt idx="4890">
                  <c:v>4000.0000000067698</c:v>
                </c:pt>
                <c:pt idx="4891">
                  <c:v>3999.9999999969</c:v>
                </c:pt>
                <c:pt idx="4892">
                  <c:v>4000.0000000059499</c:v>
                </c:pt>
                <c:pt idx="4893">
                  <c:v>3999.99999999294</c:v>
                </c:pt>
                <c:pt idx="4894">
                  <c:v>4000.0000000044402</c:v>
                </c:pt>
                <c:pt idx="4895">
                  <c:v>3999.99999999392</c:v>
                </c:pt>
                <c:pt idx="4896">
                  <c:v>4000.0000000045602</c:v>
                </c:pt>
                <c:pt idx="4897">
                  <c:v>4000.0000000045202</c:v>
                </c:pt>
                <c:pt idx="4898">
                  <c:v>4000.0000000052</c:v>
                </c:pt>
                <c:pt idx="4899">
                  <c:v>3999.99999999292</c:v>
                </c:pt>
                <c:pt idx="4900">
                  <c:v>3999.99999999496</c:v>
                </c:pt>
                <c:pt idx="4901">
                  <c:v>4000.0000000067798</c:v>
                </c:pt>
                <c:pt idx="4902">
                  <c:v>3999.9999999964398</c:v>
                </c:pt>
                <c:pt idx="4903">
                  <c:v>4000.0000000012301</c:v>
                </c:pt>
                <c:pt idx="4904">
                  <c:v>3999.9999999971801</c:v>
                </c:pt>
                <c:pt idx="4905">
                  <c:v>4000.0000000025102</c:v>
                </c:pt>
                <c:pt idx="4906">
                  <c:v>3999.9999999953502</c:v>
                </c:pt>
                <c:pt idx="4907">
                  <c:v>4000.0000000145601</c:v>
                </c:pt>
                <c:pt idx="4908">
                  <c:v>3999.99999999177</c:v>
                </c:pt>
                <c:pt idx="4909">
                  <c:v>4000.0000000018799</c:v>
                </c:pt>
                <c:pt idx="4910">
                  <c:v>4000.00000000317</c:v>
                </c:pt>
                <c:pt idx="4911">
                  <c:v>3999.9999999983602</c:v>
                </c:pt>
                <c:pt idx="4912">
                  <c:v>3999.9999999971301</c:v>
                </c:pt>
                <c:pt idx="4913">
                  <c:v>4000.0000000008899</c:v>
                </c:pt>
                <c:pt idx="4914">
                  <c:v>3999.9999999974698</c:v>
                </c:pt>
                <c:pt idx="4915">
                  <c:v>4000.0000000107502</c:v>
                </c:pt>
                <c:pt idx="4916">
                  <c:v>3999.9999999942902</c:v>
                </c:pt>
                <c:pt idx="4917">
                  <c:v>3999.9999999964598</c:v>
                </c:pt>
                <c:pt idx="4918">
                  <c:v>3999.9999999976899</c:v>
                </c:pt>
                <c:pt idx="4919">
                  <c:v>4000.00000000314</c:v>
                </c:pt>
                <c:pt idx="4920">
                  <c:v>4000.0000000034702</c:v>
                </c:pt>
                <c:pt idx="4921">
                  <c:v>3999.9999999981101</c:v>
                </c:pt>
                <c:pt idx="4922">
                  <c:v>3999.99999999685</c:v>
                </c:pt>
                <c:pt idx="4923">
                  <c:v>4000.00000000625</c:v>
                </c:pt>
                <c:pt idx="4924">
                  <c:v>3999.9999999987799</c:v>
                </c:pt>
                <c:pt idx="4925">
                  <c:v>4000.0000000001601</c:v>
                </c:pt>
                <c:pt idx="4926">
                  <c:v>4000.0000000011901</c:v>
                </c:pt>
                <c:pt idx="4927">
                  <c:v>4000.0000000052</c:v>
                </c:pt>
                <c:pt idx="4928">
                  <c:v>4000.00000000097</c:v>
                </c:pt>
                <c:pt idx="4929">
                  <c:v>3999.9999999882798</c:v>
                </c:pt>
                <c:pt idx="4930">
                  <c:v>4000.0000000119999</c:v>
                </c:pt>
                <c:pt idx="4931">
                  <c:v>3999.9999999971601</c:v>
                </c:pt>
                <c:pt idx="4932">
                  <c:v>3999.9999999978299</c:v>
                </c:pt>
                <c:pt idx="4933">
                  <c:v>3999.9999999975498</c:v>
                </c:pt>
                <c:pt idx="4934">
                  <c:v>4000.0000000017399</c:v>
                </c:pt>
                <c:pt idx="4935">
                  <c:v>4000.00000000011</c:v>
                </c:pt>
                <c:pt idx="4936">
                  <c:v>4000.0000000038399</c:v>
                </c:pt>
                <c:pt idx="4937">
                  <c:v>3999.9999999883198</c:v>
                </c:pt>
                <c:pt idx="4938">
                  <c:v>4000.00000000622</c:v>
                </c:pt>
                <c:pt idx="4939">
                  <c:v>4000.00000000198</c:v>
                </c:pt>
                <c:pt idx="4940">
                  <c:v>4000.0000000021901</c:v>
                </c:pt>
                <c:pt idx="4941">
                  <c:v>3999.9999999992201</c:v>
                </c:pt>
                <c:pt idx="4942">
                  <c:v>3999.9999999931201</c:v>
                </c:pt>
                <c:pt idx="4943">
                  <c:v>4000.0000000018199</c:v>
                </c:pt>
                <c:pt idx="4944">
                  <c:v>4000.0000000025402</c:v>
                </c:pt>
                <c:pt idx="4945">
                  <c:v>4000.0000000090999</c:v>
                </c:pt>
                <c:pt idx="4946">
                  <c:v>3999.9999999954098</c:v>
                </c:pt>
                <c:pt idx="4947">
                  <c:v>3999.9999999980901</c:v>
                </c:pt>
                <c:pt idx="4948">
                  <c:v>3999.99999999999</c:v>
                </c:pt>
                <c:pt idx="4949">
                  <c:v>4000.0000000004502</c:v>
                </c:pt>
                <c:pt idx="4950">
                  <c:v>4000.0000000048099</c:v>
                </c:pt>
                <c:pt idx="4951">
                  <c:v>3999.9999999977799</c:v>
                </c:pt>
                <c:pt idx="4952">
                  <c:v>4000.0000000018399</c:v>
                </c:pt>
                <c:pt idx="4953">
                  <c:v>3999.9999999963902</c:v>
                </c:pt>
                <c:pt idx="4954">
                  <c:v>4000.0000000043501</c:v>
                </c:pt>
                <c:pt idx="4955">
                  <c:v>3999.9999999974798</c:v>
                </c:pt>
                <c:pt idx="4956">
                  <c:v>3999.99999999997</c:v>
                </c:pt>
                <c:pt idx="4957">
                  <c:v>4000.0000000063601</c:v>
                </c:pt>
                <c:pt idx="4958">
                  <c:v>3999.9999999951001</c:v>
                </c:pt>
                <c:pt idx="4959">
                  <c:v>4000.0000000014102</c:v>
                </c:pt>
                <c:pt idx="4960">
                  <c:v>3999.99999999596</c:v>
                </c:pt>
                <c:pt idx="4961">
                  <c:v>4000.0000000067898</c:v>
                </c:pt>
                <c:pt idx="4962">
                  <c:v>3999.9999999921301</c:v>
                </c:pt>
                <c:pt idx="4963">
                  <c:v>4000.0000000059599</c:v>
                </c:pt>
                <c:pt idx="4964">
                  <c:v>3999.99999999993</c:v>
                </c:pt>
                <c:pt idx="4965">
                  <c:v>3999.9999999981501</c:v>
                </c:pt>
                <c:pt idx="4966">
                  <c:v>4000.0000000026798</c:v>
                </c:pt>
                <c:pt idx="4967">
                  <c:v>3999.9999999958</c:v>
                </c:pt>
                <c:pt idx="4968">
                  <c:v>4000.0000000087698</c:v>
                </c:pt>
                <c:pt idx="4969">
                  <c:v>3999.9999999936799</c:v>
                </c:pt>
                <c:pt idx="4970">
                  <c:v>4000.0000000022201</c:v>
                </c:pt>
                <c:pt idx="4971">
                  <c:v>4000.0000000008199</c:v>
                </c:pt>
                <c:pt idx="4972">
                  <c:v>3999.9999999987499</c:v>
                </c:pt>
                <c:pt idx="4973">
                  <c:v>4000.0000000031901</c:v>
                </c:pt>
                <c:pt idx="4974">
                  <c:v>3999.9999999975198</c:v>
                </c:pt>
                <c:pt idx="4975">
                  <c:v>3999.9999999981401</c:v>
                </c:pt>
                <c:pt idx="4976">
                  <c:v>3999.99999999905</c:v>
                </c:pt>
                <c:pt idx="4977">
                  <c:v>3999.9999999996799</c:v>
                </c:pt>
                <c:pt idx="4978">
                  <c:v>3999.9999999996999</c:v>
                </c:pt>
                <c:pt idx="4979">
                  <c:v>3999.9999999950901</c:v>
                </c:pt>
                <c:pt idx="4980">
                  <c:v>4000.00000000921</c:v>
                </c:pt>
                <c:pt idx="4981">
                  <c:v>3999.9999999987699</c:v>
                </c:pt>
                <c:pt idx="4982">
                  <c:v>4000.0000000035702</c:v>
                </c:pt>
                <c:pt idx="4983">
                  <c:v>3999.9999999961101</c:v>
                </c:pt>
                <c:pt idx="4984">
                  <c:v>4000.0000000067798</c:v>
                </c:pt>
                <c:pt idx="4985">
                  <c:v>3999.9999999946399</c:v>
                </c:pt>
                <c:pt idx="4986">
                  <c:v>3999.99999999802</c:v>
                </c:pt>
                <c:pt idx="4987">
                  <c:v>4000.0000000032501</c:v>
                </c:pt>
                <c:pt idx="4988">
                  <c:v>3999.9999999965999</c:v>
                </c:pt>
                <c:pt idx="4989">
                  <c:v>4000.0000000065902</c:v>
                </c:pt>
                <c:pt idx="4990">
                  <c:v>3999.9999999976999</c:v>
                </c:pt>
                <c:pt idx="4991">
                  <c:v>4000.0000000002301</c:v>
                </c:pt>
                <c:pt idx="4992">
                  <c:v>3999.9999999954598</c:v>
                </c:pt>
                <c:pt idx="4993">
                  <c:v>4000.0000000049499</c:v>
                </c:pt>
                <c:pt idx="4994">
                  <c:v>4000.00000000216</c:v>
                </c:pt>
                <c:pt idx="4995">
                  <c:v>3999.9999999993402</c:v>
                </c:pt>
                <c:pt idx="4996">
                  <c:v>3999.9999999952702</c:v>
                </c:pt>
                <c:pt idx="4997">
                  <c:v>4000.0000000016098</c:v>
                </c:pt>
                <c:pt idx="4998">
                  <c:v>4000.0000000045602</c:v>
                </c:pt>
                <c:pt idx="4999">
                  <c:v>3999.9999999919701</c:v>
                </c:pt>
                <c:pt idx="5000">
                  <c:v>4000.0000000073801</c:v>
                </c:pt>
                <c:pt idx="5001">
                  <c:v>3999.9999999994602</c:v>
                </c:pt>
                <c:pt idx="5002">
                  <c:v>4000.0000000013401</c:v>
                </c:pt>
                <c:pt idx="5003">
                  <c:v>3999.9999999953602</c:v>
                </c:pt>
                <c:pt idx="5004">
                  <c:v>3999.9999999996999</c:v>
                </c:pt>
                <c:pt idx="5005">
                  <c:v>4000.0000000054501</c:v>
                </c:pt>
                <c:pt idx="5006">
                  <c:v>4000.00000000207</c:v>
                </c:pt>
                <c:pt idx="5007">
                  <c:v>3999.9999999960701</c:v>
                </c:pt>
                <c:pt idx="5008">
                  <c:v>4000.0000000023701</c:v>
                </c:pt>
                <c:pt idx="5009">
                  <c:v>3999.9999999970901</c:v>
                </c:pt>
                <c:pt idx="5010">
                  <c:v>4000.0000000037098</c:v>
                </c:pt>
                <c:pt idx="5011">
                  <c:v>4000.0000000028999</c:v>
                </c:pt>
                <c:pt idx="5012">
                  <c:v>3999.9999999907</c:v>
                </c:pt>
                <c:pt idx="5013">
                  <c:v>4000.0000000065202</c:v>
                </c:pt>
                <c:pt idx="5014">
                  <c:v>4000.00000000307</c:v>
                </c:pt>
                <c:pt idx="5015">
                  <c:v>4000.0000000007799</c:v>
                </c:pt>
                <c:pt idx="5016">
                  <c:v>3999.9999999902202</c:v>
                </c:pt>
                <c:pt idx="5017">
                  <c:v>4000.0000000047899</c:v>
                </c:pt>
                <c:pt idx="5018">
                  <c:v>3999.99999999377</c:v>
                </c:pt>
                <c:pt idx="5019">
                  <c:v>4000.0000000078899</c:v>
                </c:pt>
                <c:pt idx="5020">
                  <c:v>4000.0000000016698</c:v>
                </c:pt>
                <c:pt idx="5021">
                  <c:v>4000.0000000033201</c:v>
                </c:pt>
                <c:pt idx="5022">
                  <c:v>3999.9999999951101</c:v>
                </c:pt>
                <c:pt idx="5023">
                  <c:v>4000.0000000035802</c:v>
                </c:pt>
                <c:pt idx="5024">
                  <c:v>3999.9999999912998</c:v>
                </c:pt>
                <c:pt idx="5025">
                  <c:v>4000.00000000195</c:v>
                </c:pt>
                <c:pt idx="5026">
                  <c:v>4000.0000000104701</c:v>
                </c:pt>
                <c:pt idx="5027">
                  <c:v>3999.9999999916099</c:v>
                </c:pt>
                <c:pt idx="5028">
                  <c:v>4000.0000000055802</c:v>
                </c:pt>
                <c:pt idx="5029">
                  <c:v>3999.9999999982601</c:v>
                </c:pt>
                <c:pt idx="5030">
                  <c:v>4000.00000000105</c:v>
                </c:pt>
                <c:pt idx="5031">
                  <c:v>3999.9999999925599</c:v>
                </c:pt>
                <c:pt idx="5032">
                  <c:v>4000.0000000014702</c:v>
                </c:pt>
                <c:pt idx="5033">
                  <c:v>4000.00000000007</c:v>
                </c:pt>
                <c:pt idx="5034">
                  <c:v>4000.0000000066502</c:v>
                </c:pt>
                <c:pt idx="5035">
                  <c:v>3999.9999999939801</c:v>
                </c:pt>
                <c:pt idx="5036">
                  <c:v>4000.0000000045102</c:v>
                </c:pt>
                <c:pt idx="5037">
                  <c:v>4000.00000000411</c:v>
                </c:pt>
                <c:pt idx="5038">
                  <c:v>3999.9999999965298</c:v>
                </c:pt>
                <c:pt idx="5039">
                  <c:v>3999.9999999942202</c:v>
                </c:pt>
                <c:pt idx="5040">
                  <c:v>4000.0000000018999</c:v>
                </c:pt>
                <c:pt idx="5041">
                  <c:v>4000.00000000725</c:v>
                </c:pt>
                <c:pt idx="5042">
                  <c:v>4000.0000000042501</c:v>
                </c:pt>
                <c:pt idx="5043">
                  <c:v>3999.9999999945799</c:v>
                </c:pt>
                <c:pt idx="5044">
                  <c:v>4000.00000000297</c:v>
                </c:pt>
                <c:pt idx="5045">
                  <c:v>3999.9999999941401</c:v>
                </c:pt>
                <c:pt idx="5046">
                  <c:v>4000.0000000011801</c:v>
                </c:pt>
                <c:pt idx="5047">
                  <c:v>3999.9999999959</c:v>
                </c:pt>
                <c:pt idx="5048">
                  <c:v>4000.0000000066202</c:v>
                </c:pt>
                <c:pt idx="5049">
                  <c:v>4000.00000000617</c:v>
                </c:pt>
                <c:pt idx="5050">
                  <c:v>3999.9999999892302</c:v>
                </c:pt>
                <c:pt idx="5051">
                  <c:v>4000.0000000048199</c:v>
                </c:pt>
                <c:pt idx="5052">
                  <c:v>4000.0000000003502</c:v>
                </c:pt>
                <c:pt idx="5053">
                  <c:v>3999.9999999934998</c:v>
                </c:pt>
                <c:pt idx="5054">
                  <c:v>4000.0000000067598</c:v>
                </c:pt>
                <c:pt idx="5055">
                  <c:v>3999.9999999952902</c:v>
                </c:pt>
                <c:pt idx="5056">
                  <c:v>4000.00000000007</c:v>
                </c:pt>
                <c:pt idx="5057">
                  <c:v>4000.0000000033301</c:v>
                </c:pt>
                <c:pt idx="5058">
                  <c:v>4000.00000000314</c:v>
                </c:pt>
                <c:pt idx="5059">
                  <c:v>3999.9999999967999</c:v>
                </c:pt>
                <c:pt idx="5060">
                  <c:v>3999.9999999980801</c:v>
                </c:pt>
                <c:pt idx="5061">
                  <c:v>4000.0000000066102</c:v>
                </c:pt>
                <c:pt idx="5062">
                  <c:v>3999.9999999963102</c:v>
                </c:pt>
                <c:pt idx="5063">
                  <c:v>3999.9999999992001</c:v>
                </c:pt>
                <c:pt idx="5064">
                  <c:v>4000.00000000206</c:v>
                </c:pt>
                <c:pt idx="5065">
                  <c:v>3999.9999999955999</c:v>
                </c:pt>
                <c:pt idx="5066">
                  <c:v>4000.0000000038399</c:v>
                </c:pt>
                <c:pt idx="5067">
                  <c:v>3999.9999999995198</c:v>
                </c:pt>
                <c:pt idx="5068">
                  <c:v>4000.0000000025898</c:v>
                </c:pt>
                <c:pt idx="5069">
                  <c:v>4000.00000000001</c:v>
                </c:pt>
                <c:pt idx="5070">
                  <c:v>3999.99999999801</c:v>
                </c:pt>
                <c:pt idx="5071">
                  <c:v>3999.99999999993</c:v>
                </c:pt>
                <c:pt idx="5072">
                  <c:v>4000.0000000090399</c:v>
                </c:pt>
                <c:pt idx="5073">
                  <c:v>3999.9999999924498</c:v>
                </c:pt>
                <c:pt idx="5074">
                  <c:v>4000.0000000017199</c:v>
                </c:pt>
                <c:pt idx="5075">
                  <c:v>3999.9999999957599</c:v>
                </c:pt>
                <c:pt idx="5076">
                  <c:v>4000.0000000043101</c:v>
                </c:pt>
                <c:pt idx="5077">
                  <c:v>3999.9999999966399</c:v>
                </c:pt>
                <c:pt idx="5078">
                  <c:v>3999.99999999902</c:v>
                </c:pt>
                <c:pt idx="5079">
                  <c:v>4000.0000000065902</c:v>
                </c:pt>
                <c:pt idx="5080">
                  <c:v>3999.9999999931401</c:v>
                </c:pt>
                <c:pt idx="5081">
                  <c:v>4000.0000000084501</c:v>
                </c:pt>
                <c:pt idx="5082">
                  <c:v>4000.0000000028099</c:v>
                </c:pt>
                <c:pt idx="5083">
                  <c:v>3999.99999999074</c:v>
                </c:pt>
                <c:pt idx="5084">
                  <c:v>3999.9999999931501</c:v>
                </c:pt>
                <c:pt idx="5085">
                  <c:v>4000.0000000140099</c:v>
                </c:pt>
                <c:pt idx="5086">
                  <c:v>3999.9999999955398</c:v>
                </c:pt>
                <c:pt idx="5087">
                  <c:v>4000.0000000002401</c:v>
                </c:pt>
                <c:pt idx="5088">
                  <c:v>3999.9999999973602</c:v>
                </c:pt>
                <c:pt idx="5089">
                  <c:v>3999.99999999792</c:v>
                </c:pt>
                <c:pt idx="5090">
                  <c:v>4000.0000000064501</c:v>
                </c:pt>
                <c:pt idx="5091">
                  <c:v>3999.9999999994502</c:v>
                </c:pt>
                <c:pt idx="5092">
                  <c:v>3999.9999999993001</c:v>
                </c:pt>
                <c:pt idx="5093">
                  <c:v>4000.00000000216</c:v>
                </c:pt>
                <c:pt idx="5094">
                  <c:v>4000.0000000014802</c:v>
                </c:pt>
                <c:pt idx="5095">
                  <c:v>3999.99999999477</c:v>
                </c:pt>
                <c:pt idx="5096">
                  <c:v>4000.0000000059999</c:v>
                </c:pt>
                <c:pt idx="5097">
                  <c:v>3999.9999999931802</c:v>
                </c:pt>
                <c:pt idx="5098">
                  <c:v>4000.0000000022701</c:v>
                </c:pt>
                <c:pt idx="5099">
                  <c:v>4000.0000000064101</c:v>
                </c:pt>
                <c:pt idx="5100">
                  <c:v>3999.9999999960501</c:v>
                </c:pt>
                <c:pt idx="5101">
                  <c:v>3999.9999999974102</c:v>
                </c:pt>
                <c:pt idx="5102">
                  <c:v>4000.0000000007399</c:v>
                </c:pt>
                <c:pt idx="5103">
                  <c:v>4000.0000000037098</c:v>
                </c:pt>
                <c:pt idx="5104">
                  <c:v>3999.99999999488</c:v>
                </c:pt>
                <c:pt idx="5105">
                  <c:v>4000.00000000713</c:v>
                </c:pt>
                <c:pt idx="5106">
                  <c:v>3999.9999999947199</c:v>
                </c:pt>
                <c:pt idx="5107">
                  <c:v>4000.0000000052801</c:v>
                </c:pt>
                <c:pt idx="5108">
                  <c:v>4000.00000000005</c:v>
                </c:pt>
                <c:pt idx="5109">
                  <c:v>3999.9999999986799</c:v>
                </c:pt>
                <c:pt idx="5110">
                  <c:v>3999.9999999912202</c:v>
                </c:pt>
                <c:pt idx="5111">
                  <c:v>4000.0000000032401</c:v>
                </c:pt>
                <c:pt idx="5112">
                  <c:v>4000.0000000046002</c:v>
                </c:pt>
                <c:pt idx="5113">
                  <c:v>4000.0000000039499</c:v>
                </c:pt>
                <c:pt idx="5114">
                  <c:v>3999.9999999863398</c:v>
                </c:pt>
                <c:pt idx="5115">
                  <c:v>4000.00000001219</c:v>
                </c:pt>
                <c:pt idx="5116">
                  <c:v>3999.9999999988599</c:v>
                </c:pt>
                <c:pt idx="5117">
                  <c:v>3999.9999999993502</c:v>
                </c:pt>
                <c:pt idx="5118">
                  <c:v>3999.9999999996098</c:v>
                </c:pt>
                <c:pt idx="5119">
                  <c:v>4000.0000000004302</c:v>
                </c:pt>
                <c:pt idx="5120">
                  <c:v>3999.99999999581</c:v>
                </c:pt>
                <c:pt idx="5121">
                  <c:v>4000.0000000019299</c:v>
                </c:pt>
                <c:pt idx="5122">
                  <c:v>4000.00000000304</c:v>
                </c:pt>
                <c:pt idx="5123">
                  <c:v>4000.00000001015</c:v>
                </c:pt>
                <c:pt idx="5124">
                  <c:v>3999.99999999078</c:v>
                </c:pt>
                <c:pt idx="5125">
                  <c:v>4000.00000000416</c:v>
                </c:pt>
                <c:pt idx="5126">
                  <c:v>3999.9999999988499</c:v>
                </c:pt>
                <c:pt idx="5127">
                  <c:v>3999.99999999488</c:v>
                </c:pt>
                <c:pt idx="5128">
                  <c:v>4000.00000000314</c:v>
                </c:pt>
                <c:pt idx="5129">
                  <c:v>3999.9999999996198</c:v>
                </c:pt>
                <c:pt idx="5130">
                  <c:v>3999.9999999922002</c:v>
                </c:pt>
                <c:pt idx="5131">
                  <c:v>4000.0000000038299</c:v>
                </c:pt>
                <c:pt idx="5132">
                  <c:v>4000.0000000025002</c:v>
                </c:pt>
                <c:pt idx="5133">
                  <c:v>3999.9999999987399</c:v>
                </c:pt>
                <c:pt idx="5134">
                  <c:v>4000.0000000022001</c:v>
                </c:pt>
                <c:pt idx="5135">
                  <c:v>3999.9999999956899</c:v>
                </c:pt>
                <c:pt idx="5136">
                  <c:v>4000.0000000015898</c:v>
                </c:pt>
                <c:pt idx="5137">
                  <c:v>4000.0000000035998</c:v>
                </c:pt>
                <c:pt idx="5138">
                  <c:v>4000.000000003</c:v>
                </c:pt>
                <c:pt idx="5139">
                  <c:v>3999.9999999961401</c:v>
                </c:pt>
                <c:pt idx="5140">
                  <c:v>3999.99999999799</c:v>
                </c:pt>
                <c:pt idx="5141">
                  <c:v>4000.0000000080399</c:v>
                </c:pt>
                <c:pt idx="5142">
                  <c:v>3999.99999999598</c:v>
                </c:pt>
                <c:pt idx="5143">
                  <c:v>4000.0000000036598</c:v>
                </c:pt>
                <c:pt idx="5144">
                  <c:v>3999.9999999991401</c:v>
                </c:pt>
                <c:pt idx="5145">
                  <c:v>3999.9999999973402</c:v>
                </c:pt>
                <c:pt idx="5146">
                  <c:v>3999.9999999984502</c:v>
                </c:pt>
                <c:pt idx="5147">
                  <c:v>4000.0000000067198</c:v>
                </c:pt>
                <c:pt idx="5148">
                  <c:v>3999.9999999884199</c:v>
                </c:pt>
                <c:pt idx="5149">
                  <c:v>4000.0000000107302</c:v>
                </c:pt>
                <c:pt idx="5150">
                  <c:v>3999.9999999998399</c:v>
                </c:pt>
                <c:pt idx="5151">
                  <c:v>3999.9999999965398</c:v>
                </c:pt>
                <c:pt idx="5152">
                  <c:v>4000.0000000024302</c:v>
                </c:pt>
                <c:pt idx="5153">
                  <c:v>3999.9999999967599</c:v>
                </c:pt>
                <c:pt idx="5154">
                  <c:v>3999.9999999942602</c:v>
                </c:pt>
                <c:pt idx="5155">
                  <c:v>4000.0000000106702</c:v>
                </c:pt>
                <c:pt idx="5156">
                  <c:v>3999.9999999909701</c:v>
                </c:pt>
                <c:pt idx="5157">
                  <c:v>4000.00000000613</c:v>
                </c:pt>
                <c:pt idx="5158">
                  <c:v>3999.9999999952202</c:v>
                </c:pt>
                <c:pt idx="5159">
                  <c:v>4000.0000000016598</c:v>
                </c:pt>
                <c:pt idx="5160">
                  <c:v>3999.9999999985598</c:v>
                </c:pt>
                <c:pt idx="5161">
                  <c:v>4000.0000000073901</c:v>
                </c:pt>
                <c:pt idx="5162">
                  <c:v>4000.00000000098</c:v>
                </c:pt>
                <c:pt idx="5163">
                  <c:v>3999.9999999970501</c:v>
                </c:pt>
                <c:pt idx="5164">
                  <c:v>4000.0000000022501</c:v>
                </c:pt>
                <c:pt idx="5165">
                  <c:v>4000.00000000006</c:v>
                </c:pt>
                <c:pt idx="5166">
                  <c:v>3999.9999999912802</c:v>
                </c:pt>
                <c:pt idx="5167">
                  <c:v>4000.00000000519</c:v>
                </c:pt>
                <c:pt idx="5168">
                  <c:v>4000.0000000032701</c:v>
                </c:pt>
                <c:pt idx="5169">
                  <c:v>3999.9999999975798</c:v>
                </c:pt>
                <c:pt idx="5170">
                  <c:v>3999.9999999967099</c:v>
                </c:pt>
                <c:pt idx="5171">
                  <c:v>4000.0000000084001</c:v>
                </c:pt>
                <c:pt idx="5172">
                  <c:v>3999.9999999942502</c:v>
                </c:pt>
                <c:pt idx="5173">
                  <c:v>4000.00000000405</c:v>
                </c:pt>
                <c:pt idx="5174">
                  <c:v>3999.9999999968099</c:v>
                </c:pt>
                <c:pt idx="5175">
                  <c:v>4000.0000000038799</c:v>
                </c:pt>
                <c:pt idx="5176">
                  <c:v>3999.9999999946999</c:v>
                </c:pt>
                <c:pt idx="5177">
                  <c:v>4000.00000000911</c:v>
                </c:pt>
                <c:pt idx="5178">
                  <c:v>3999.9999999941701</c:v>
                </c:pt>
                <c:pt idx="5179">
                  <c:v>3999.9999999967099</c:v>
                </c:pt>
                <c:pt idx="5180">
                  <c:v>4000.0000000028299</c:v>
                </c:pt>
                <c:pt idx="5181">
                  <c:v>3999.99999999796</c:v>
                </c:pt>
                <c:pt idx="5182">
                  <c:v>4000.0000000084801</c:v>
                </c:pt>
                <c:pt idx="5183">
                  <c:v>3999.9999999981701</c:v>
                </c:pt>
                <c:pt idx="5184">
                  <c:v>3999.9999999971301</c:v>
                </c:pt>
                <c:pt idx="5185">
                  <c:v>3999.9999999992501</c:v>
                </c:pt>
                <c:pt idx="5186">
                  <c:v>3999.9999999976599</c:v>
                </c:pt>
                <c:pt idx="5187">
                  <c:v>4000.0000000077898</c:v>
                </c:pt>
                <c:pt idx="5188">
                  <c:v>3999.9999999930601</c:v>
                </c:pt>
                <c:pt idx="5189">
                  <c:v>4000.0000000022401</c:v>
                </c:pt>
                <c:pt idx="5190">
                  <c:v>3999.99999999787</c:v>
                </c:pt>
                <c:pt idx="5191">
                  <c:v>4000.0000000016298</c:v>
                </c:pt>
                <c:pt idx="5192">
                  <c:v>4000.0000000006798</c:v>
                </c:pt>
                <c:pt idx="5193">
                  <c:v>3999.99999999996</c:v>
                </c:pt>
                <c:pt idx="5194">
                  <c:v>4000.00000000405</c:v>
                </c:pt>
                <c:pt idx="5195">
                  <c:v>3999.9999999932802</c:v>
                </c:pt>
                <c:pt idx="5196">
                  <c:v>4000.00000000297</c:v>
                </c:pt>
                <c:pt idx="5197">
                  <c:v>4000.0000000013501</c:v>
                </c:pt>
                <c:pt idx="5198">
                  <c:v>4000.00000000304</c:v>
                </c:pt>
                <c:pt idx="5199">
                  <c:v>4000.0000000013702</c:v>
                </c:pt>
                <c:pt idx="5200">
                  <c:v>3999.9999999954198</c:v>
                </c:pt>
                <c:pt idx="5201">
                  <c:v>4000.0000000064201</c:v>
                </c:pt>
                <c:pt idx="5202">
                  <c:v>3999.9999999965999</c:v>
                </c:pt>
                <c:pt idx="5203">
                  <c:v>4000.0000000037899</c:v>
                </c:pt>
                <c:pt idx="5204">
                  <c:v>3999.9999999890101</c:v>
                </c:pt>
                <c:pt idx="5205">
                  <c:v>4000.00000000521</c:v>
                </c:pt>
                <c:pt idx="5206">
                  <c:v>4000.00000000519</c:v>
                </c:pt>
                <c:pt idx="5207">
                  <c:v>4000.0000000006899</c:v>
                </c:pt>
                <c:pt idx="5208">
                  <c:v>3999.99999999591</c:v>
                </c:pt>
                <c:pt idx="5209">
                  <c:v>3999.9999999964598</c:v>
                </c:pt>
                <c:pt idx="5210">
                  <c:v>4000.00000000006</c:v>
                </c:pt>
                <c:pt idx="5211">
                  <c:v>4000.0000000018599</c:v>
                </c:pt>
                <c:pt idx="5212">
                  <c:v>3999.9999999994898</c:v>
                </c:pt>
                <c:pt idx="5213">
                  <c:v>4000.00000000007</c:v>
                </c:pt>
                <c:pt idx="5214">
                  <c:v>4000.00000000309</c:v>
                </c:pt>
                <c:pt idx="5215">
                  <c:v>3999.9999999893998</c:v>
                </c:pt>
                <c:pt idx="5216">
                  <c:v>4000.0000000138798</c:v>
                </c:pt>
                <c:pt idx="5217">
                  <c:v>3999.9999999984998</c:v>
                </c:pt>
                <c:pt idx="5218">
                  <c:v>3999.9999999967099</c:v>
                </c:pt>
                <c:pt idx="5219">
                  <c:v>3999.9999999947299</c:v>
                </c:pt>
                <c:pt idx="5220">
                  <c:v>3999.9999999988299</c:v>
                </c:pt>
                <c:pt idx="5221">
                  <c:v>4000.00000000511</c:v>
                </c:pt>
                <c:pt idx="5222">
                  <c:v>4000.0000000023501</c:v>
                </c:pt>
                <c:pt idx="5223">
                  <c:v>3999.9999999952802</c:v>
                </c:pt>
                <c:pt idx="5224">
                  <c:v>4000.0000000069599</c:v>
                </c:pt>
                <c:pt idx="5225">
                  <c:v>3999.9999999955198</c:v>
                </c:pt>
                <c:pt idx="5226">
                  <c:v>3999.9999999991301</c:v>
                </c:pt>
                <c:pt idx="5227">
                  <c:v>4000.0000000017599</c:v>
                </c:pt>
                <c:pt idx="5228">
                  <c:v>4000.0000000053601</c:v>
                </c:pt>
                <c:pt idx="5229">
                  <c:v>3999.9999999977499</c:v>
                </c:pt>
                <c:pt idx="5230">
                  <c:v>3999.9999999986399</c:v>
                </c:pt>
                <c:pt idx="5231">
                  <c:v>3999.9999999972501</c:v>
                </c:pt>
                <c:pt idx="5232">
                  <c:v>4000.0000000063501</c:v>
                </c:pt>
                <c:pt idx="5233">
                  <c:v>3999.9999999971701</c:v>
                </c:pt>
                <c:pt idx="5234">
                  <c:v>4000.0000000014402</c:v>
                </c:pt>
                <c:pt idx="5235">
                  <c:v>4000.0000000032401</c:v>
                </c:pt>
                <c:pt idx="5236">
                  <c:v>3999.9999999976999</c:v>
                </c:pt>
                <c:pt idx="5237">
                  <c:v>3999.99999999589</c:v>
                </c:pt>
                <c:pt idx="5238">
                  <c:v>4000.0000000049399</c:v>
                </c:pt>
                <c:pt idx="5239">
                  <c:v>3999.9999999972101</c:v>
                </c:pt>
                <c:pt idx="5240">
                  <c:v>3999.9999999925699</c:v>
                </c:pt>
                <c:pt idx="5241">
                  <c:v>4000.0000000086702</c:v>
                </c:pt>
                <c:pt idx="5242">
                  <c:v>3999.9999999963602</c:v>
                </c:pt>
                <c:pt idx="5243">
                  <c:v>4000.0000000008399</c:v>
                </c:pt>
                <c:pt idx="5244">
                  <c:v>3999.9999999983002</c:v>
                </c:pt>
                <c:pt idx="5245">
                  <c:v>4000.0000000085702</c:v>
                </c:pt>
                <c:pt idx="5246">
                  <c:v>3999.99999998984</c:v>
                </c:pt>
                <c:pt idx="5247">
                  <c:v>4000.0000000015898</c:v>
                </c:pt>
                <c:pt idx="5248">
                  <c:v>4000.0000000036798</c:v>
                </c:pt>
                <c:pt idx="5249">
                  <c:v>3999.9999999992201</c:v>
                </c:pt>
                <c:pt idx="5250">
                  <c:v>4000.0000000044802</c:v>
                </c:pt>
                <c:pt idx="5251">
                  <c:v>4000</c:v>
                </c:pt>
                <c:pt idx="5252">
                  <c:v>3999.99999999696</c:v>
                </c:pt>
                <c:pt idx="5253">
                  <c:v>4000.0000000016498</c:v>
                </c:pt>
                <c:pt idx="5254">
                  <c:v>3999.9999999921802</c:v>
                </c:pt>
                <c:pt idx="5255">
                  <c:v>4000.0000000094901</c:v>
                </c:pt>
                <c:pt idx="5256">
                  <c:v>3999.9999999924798</c:v>
                </c:pt>
                <c:pt idx="5257">
                  <c:v>4000.0000000069899</c:v>
                </c:pt>
                <c:pt idx="5258">
                  <c:v>3999.9999999930201</c:v>
                </c:pt>
                <c:pt idx="5259">
                  <c:v>4000.0000000077798</c:v>
                </c:pt>
                <c:pt idx="5260">
                  <c:v>3999.9999999947099</c:v>
                </c:pt>
                <c:pt idx="5261">
                  <c:v>4000.00000000209</c:v>
                </c:pt>
                <c:pt idx="5262">
                  <c:v>4000.0000000002801</c:v>
                </c:pt>
                <c:pt idx="5263">
                  <c:v>4000.0000000021901</c:v>
                </c:pt>
                <c:pt idx="5264">
                  <c:v>3999.99999999493</c:v>
                </c:pt>
                <c:pt idx="5265">
                  <c:v>4000.0000000001801</c:v>
                </c:pt>
                <c:pt idx="5266">
                  <c:v>4000.0000000026298</c:v>
                </c:pt>
                <c:pt idx="5267">
                  <c:v>4000.0000000013001</c:v>
                </c:pt>
                <c:pt idx="5268">
                  <c:v>3999.9999999973702</c:v>
                </c:pt>
                <c:pt idx="5269">
                  <c:v>4000.0000000043901</c:v>
                </c:pt>
                <c:pt idx="5270">
                  <c:v>3999.9999999920901</c:v>
                </c:pt>
                <c:pt idx="5271">
                  <c:v>4000.0000000045002</c:v>
                </c:pt>
                <c:pt idx="5272">
                  <c:v>3999.9999999974302</c:v>
                </c:pt>
                <c:pt idx="5273">
                  <c:v>4000.00000000101</c:v>
                </c:pt>
                <c:pt idx="5274">
                  <c:v>4000.0000000015798</c:v>
                </c:pt>
                <c:pt idx="5275">
                  <c:v>4000.0000000028399</c:v>
                </c:pt>
                <c:pt idx="5276">
                  <c:v>3999.9999999974998</c:v>
                </c:pt>
                <c:pt idx="5277">
                  <c:v>3999.999999997</c:v>
                </c:pt>
                <c:pt idx="5278">
                  <c:v>4000.00000000518</c:v>
                </c:pt>
                <c:pt idx="5279">
                  <c:v>3999.9999999987599</c:v>
                </c:pt>
                <c:pt idx="5280">
                  <c:v>4000.0000000022901</c:v>
                </c:pt>
                <c:pt idx="5281">
                  <c:v>3999.99999999797</c:v>
                </c:pt>
                <c:pt idx="5282">
                  <c:v>4000.0000000055802</c:v>
                </c:pt>
                <c:pt idx="5283">
                  <c:v>3999.9999999964698</c:v>
                </c:pt>
                <c:pt idx="5284">
                  <c:v>3999.99999999905</c:v>
                </c:pt>
                <c:pt idx="5285">
                  <c:v>4000.0000000018199</c:v>
                </c:pt>
                <c:pt idx="5286">
                  <c:v>4000.0000000035302</c:v>
                </c:pt>
                <c:pt idx="5287">
                  <c:v>3999.9999999881202</c:v>
                </c:pt>
                <c:pt idx="5288">
                  <c:v>4000.0000000128498</c:v>
                </c:pt>
                <c:pt idx="5289">
                  <c:v>3999.99999999492</c:v>
                </c:pt>
                <c:pt idx="5290">
                  <c:v>4000.0000000006498</c:v>
                </c:pt>
                <c:pt idx="5291">
                  <c:v>4000.0000000025002</c:v>
                </c:pt>
                <c:pt idx="5292">
                  <c:v>3999.9999999963102</c:v>
                </c:pt>
                <c:pt idx="5293">
                  <c:v>4000.0000000028499</c:v>
                </c:pt>
                <c:pt idx="5294">
                  <c:v>3999.9999999965798</c:v>
                </c:pt>
                <c:pt idx="5295">
                  <c:v>3999.9999999977599</c:v>
                </c:pt>
                <c:pt idx="5296">
                  <c:v>3999.9999999974598</c:v>
                </c:pt>
                <c:pt idx="5297">
                  <c:v>4000.0000000034202</c:v>
                </c:pt>
                <c:pt idx="5298">
                  <c:v>3999.9999999976299</c:v>
                </c:pt>
                <c:pt idx="5299">
                  <c:v>4000.0000000029299</c:v>
                </c:pt>
                <c:pt idx="5300">
                  <c:v>4000.0000000004302</c:v>
                </c:pt>
                <c:pt idx="5301">
                  <c:v>4000.0000000034102</c:v>
                </c:pt>
                <c:pt idx="5302">
                  <c:v>3999.9999999952101</c:v>
                </c:pt>
                <c:pt idx="5303">
                  <c:v>4000.0000000024302</c:v>
                </c:pt>
                <c:pt idx="5304">
                  <c:v>3999.9999999991801</c:v>
                </c:pt>
                <c:pt idx="5305">
                  <c:v>3999.99999999897</c:v>
                </c:pt>
                <c:pt idx="5306">
                  <c:v>4000.00000000808</c:v>
                </c:pt>
                <c:pt idx="5307">
                  <c:v>3999.9999999922302</c:v>
                </c:pt>
                <c:pt idx="5308">
                  <c:v>4000.0000000048899</c:v>
                </c:pt>
                <c:pt idx="5309">
                  <c:v>3999.9999999975598</c:v>
                </c:pt>
                <c:pt idx="5310">
                  <c:v>3999.9999999974598</c:v>
                </c:pt>
                <c:pt idx="5311">
                  <c:v>4000.0000000007699</c:v>
                </c:pt>
                <c:pt idx="5312">
                  <c:v>4000.0000000032901</c:v>
                </c:pt>
                <c:pt idx="5313">
                  <c:v>4000.0000000004702</c:v>
                </c:pt>
                <c:pt idx="5314">
                  <c:v>3999.9999999983402</c:v>
                </c:pt>
                <c:pt idx="5315">
                  <c:v>4000.0000000017199</c:v>
                </c:pt>
                <c:pt idx="5316">
                  <c:v>3999.9999999975298</c:v>
                </c:pt>
                <c:pt idx="5317">
                  <c:v>3999.9999999984698</c:v>
                </c:pt>
                <c:pt idx="5318">
                  <c:v>4000.0000000004202</c:v>
                </c:pt>
                <c:pt idx="5319">
                  <c:v>3999.99999999995</c:v>
                </c:pt>
                <c:pt idx="5320">
                  <c:v>4000.0000000068699</c:v>
                </c:pt>
                <c:pt idx="5321">
                  <c:v>3999.9999999910201</c:v>
                </c:pt>
                <c:pt idx="5322">
                  <c:v>4000.0000000117202</c:v>
                </c:pt>
                <c:pt idx="5323">
                  <c:v>3999.99999999901</c:v>
                </c:pt>
                <c:pt idx="5324">
                  <c:v>3999.9999999951901</c:v>
                </c:pt>
                <c:pt idx="5325">
                  <c:v>4000.00000000416</c:v>
                </c:pt>
                <c:pt idx="5326">
                  <c:v>3999.999999997</c:v>
                </c:pt>
                <c:pt idx="5327">
                  <c:v>3999.9999999950101</c:v>
                </c:pt>
                <c:pt idx="5328">
                  <c:v>4000.0000000071</c:v>
                </c:pt>
                <c:pt idx="5329">
                  <c:v>3999.9999999937299</c:v>
                </c:pt>
                <c:pt idx="5330">
                  <c:v>4000.0000000038899</c:v>
                </c:pt>
                <c:pt idx="5331">
                  <c:v>3999.9999999983802</c:v>
                </c:pt>
                <c:pt idx="5332">
                  <c:v>4000.0000000042101</c:v>
                </c:pt>
                <c:pt idx="5333">
                  <c:v>3999.99999999799</c:v>
                </c:pt>
                <c:pt idx="5334">
                  <c:v>3999.9999999950901</c:v>
                </c:pt>
                <c:pt idx="5335">
                  <c:v>4000.0000000079499</c:v>
                </c:pt>
                <c:pt idx="5336">
                  <c:v>3999.9999999945899</c:v>
                </c:pt>
                <c:pt idx="5337">
                  <c:v>4000.0000000035202</c:v>
                </c:pt>
                <c:pt idx="5338">
                  <c:v>3999.9999999951201</c:v>
                </c:pt>
                <c:pt idx="5339">
                  <c:v>4000.0000000025898</c:v>
                </c:pt>
                <c:pt idx="5340">
                  <c:v>3999.9999999981901</c:v>
                </c:pt>
                <c:pt idx="5341">
                  <c:v>3999.9999999985798</c:v>
                </c:pt>
                <c:pt idx="5342">
                  <c:v>4000.00000000313</c:v>
                </c:pt>
                <c:pt idx="5343">
                  <c:v>4000.00000000303</c:v>
                </c:pt>
                <c:pt idx="5344">
                  <c:v>3999.9999999972902</c:v>
                </c:pt>
                <c:pt idx="5345">
                  <c:v>4000.0000000052901</c:v>
                </c:pt>
                <c:pt idx="5346">
                  <c:v>3999.9999999961401</c:v>
                </c:pt>
                <c:pt idx="5347">
                  <c:v>3999.9999999983802</c:v>
                </c:pt>
                <c:pt idx="5348">
                  <c:v>4000.0000000053101</c:v>
                </c:pt>
                <c:pt idx="5349">
                  <c:v>3999.9999999953402</c:v>
                </c:pt>
                <c:pt idx="5350">
                  <c:v>3999.99999999793</c:v>
                </c:pt>
                <c:pt idx="5351">
                  <c:v>4000.0000000002601</c:v>
                </c:pt>
                <c:pt idx="5352">
                  <c:v>4000.0000000058499</c:v>
                </c:pt>
                <c:pt idx="5353">
                  <c:v>4000.0000000014702</c:v>
                </c:pt>
                <c:pt idx="5354">
                  <c:v>3999.9999999953902</c:v>
                </c:pt>
                <c:pt idx="5355">
                  <c:v>3999.9999999993302</c:v>
                </c:pt>
                <c:pt idx="5356">
                  <c:v>3999.99999999688</c:v>
                </c:pt>
                <c:pt idx="5357">
                  <c:v>3999.9999999981601</c:v>
                </c:pt>
                <c:pt idx="5358">
                  <c:v>4000.00000001031</c:v>
                </c:pt>
                <c:pt idx="5359">
                  <c:v>3999.9999999905699</c:v>
                </c:pt>
                <c:pt idx="5360">
                  <c:v>4000.0000000077198</c:v>
                </c:pt>
                <c:pt idx="5361">
                  <c:v>3999.9999999951101</c:v>
                </c:pt>
                <c:pt idx="5362">
                  <c:v>4000.0000000046598</c:v>
                </c:pt>
                <c:pt idx="5363">
                  <c:v>4000.0000000005002</c:v>
                </c:pt>
                <c:pt idx="5364">
                  <c:v>3999.99999999795</c:v>
                </c:pt>
                <c:pt idx="5365">
                  <c:v>4000.00000000102</c:v>
                </c:pt>
                <c:pt idx="5366">
                  <c:v>4000.0000000054201</c:v>
                </c:pt>
                <c:pt idx="5367">
                  <c:v>3999.9999999916299</c:v>
                </c:pt>
                <c:pt idx="5368">
                  <c:v>4000.0000000057198</c:v>
                </c:pt>
                <c:pt idx="5369">
                  <c:v>3999.9999999967799</c:v>
                </c:pt>
                <c:pt idx="5370">
                  <c:v>4000.0000000087598</c:v>
                </c:pt>
                <c:pt idx="5371">
                  <c:v>3999.9999999907</c:v>
                </c:pt>
                <c:pt idx="5372">
                  <c:v>4000.0000000014402</c:v>
                </c:pt>
                <c:pt idx="5373">
                  <c:v>3999.9999999964998</c:v>
                </c:pt>
                <c:pt idx="5374">
                  <c:v>3999.9999999986899</c:v>
                </c:pt>
                <c:pt idx="5375">
                  <c:v>4000.0000000047899</c:v>
                </c:pt>
                <c:pt idx="5376">
                  <c:v>3999.9999999973002</c:v>
                </c:pt>
                <c:pt idx="5377">
                  <c:v>4000.0000000084201</c:v>
                </c:pt>
                <c:pt idx="5378">
                  <c:v>3999.9999999936799</c:v>
                </c:pt>
                <c:pt idx="5379">
                  <c:v>3999.9999999962802</c:v>
                </c:pt>
                <c:pt idx="5380">
                  <c:v>3999.9999999975798</c:v>
                </c:pt>
                <c:pt idx="5381">
                  <c:v>4000.0000000129999</c:v>
                </c:pt>
                <c:pt idx="5382">
                  <c:v>3999.9999999922502</c:v>
                </c:pt>
                <c:pt idx="5383">
                  <c:v>4000.0000000066502</c:v>
                </c:pt>
                <c:pt idx="5384">
                  <c:v>3999.9999999942502</c:v>
                </c:pt>
                <c:pt idx="5385">
                  <c:v>3999.9999999962602</c:v>
                </c:pt>
                <c:pt idx="5386">
                  <c:v>4000.0000000026098</c:v>
                </c:pt>
                <c:pt idx="5387">
                  <c:v>3999.9999999963602</c:v>
                </c:pt>
                <c:pt idx="5388">
                  <c:v>4000.0000000077398</c:v>
                </c:pt>
                <c:pt idx="5389">
                  <c:v>4000.0000000027098</c:v>
                </c:pt>
                <c:pt idx="5390">
                  <c:v>3999.9999999934898</c:v>
                </c:pt>
                <c:pt idx="5391">
                  <c:v>4000.00000000208</c:v>
                </c:pt>
                <c:pt idx="5392">
                  <c:v>3999.99999999687</c:v>
                </c:pt>
                <c:pt idx="5393">
                  <c:v>4000.0000000024502</c:v>
                </c:pt>
                <c:pt idx="5394">
                  <c:v>3999.99999999587</c:v>
                </c:pt>
                <c:pt idx="5395">
                  <c:v>4000.0000000054101</c:v>
                </c:pt>
                <c:pt idx="5396">
                  <c:v>3999.9999999942702</c:v>
                </c:pt>
                <c:pt idx="5397">
                  <c:v>4000.0000000054602</c:v>
                </c:pt>
                <c:pt idx="5398">
                  <c:v>4000.0000000075802</c:v>
                </c:pt>
                <c:pt idx="5399">
                  <c:v>3999.9999999905199</c:v>
                </c:pt>
                <c:pt idx="5400">
                  <c:v>4000.0000000014802</c:v>
                </c:pt>
                <c:pt idx="5401">
                  <c:v>4000.0000000007699</c:v>
                </c:pt>
                <c:pt idx="5402">
                  <c:v>4000.0000000059099</c:v>
                </c:pt>
                <c:pt idx="5403">
                  <c:v>3999.9999999895099</c:v>
                </c:pt>
                <c:pt idx="5404">
                  <c:v>4000.0000000032501</c:v>
                </c:pt>
                <c:pt idx="5405">
                  <c:v>4000.0000000001901</c:v>
                </c:pt>
                <c:pt idx="5406">
                  <c:v>4000.00000000412</c:v>
                </c:pt>
                <c:pt idx="5407">
                  <c:v>3999.99999999999</c:v>
                </c:pt>
                <c:pt idx="5408">
                  <c:v>4000.0000000012301</c:v>
                </c:pt>
                <c:pt idx="5409">
                  <c:v>3999.9999999982601</c:v>
                </c:pt>
                <c:pt idx="5410">
                  <c:v>4000.0000000004502</c:v>
                </c:pt>
                <c:pt idx="5411">
                  <c:v>3999.99999999691</c:v>
                </c:pt>
                <c:pt idx="5412">
                  <c:v>3999.9999999952602</c:v>
                </c:pt>
                <c:pt idx="5413">
                  <c:v>4000.00000000609</c:v>
                </c:pt>
                <c:pt idx="5414">
                  <c:v>3999.99999999786</c:v>
                </c:pt>
                <c:pt idx="5415">
                  <c:v>4000.0000000037198</c:v>
                </c:pt>
                <c:pt idx="5416">
                  <c:v>4000.0000000084901</c:v>
                </c:pt>
                <c:pt idx="5417">
                  <c:v>3999.9999999890902</c:v>
                </c:pt>
                <c:pt idx="5418">
                  <c:v>4000.0000000016098</c:v>
                </c:pt>
                <c:pt idx="5419">
                  <c:v>3999.9999999984898</c:v>
                </c:pt>
                <c:pt idx="5420">
                  <c:v>4000.0000000006498</c:v>
                </c:pt>
                <c:pt idx="5421">
                  <c:v>4000.0000000012301</c:v>
                </c:pt>
                <c:pt idx="5422">
                  <c:v>3999.9999999978199</c:v>
                </c:pt>
                <c:pt idx="5423">
                  <c:v>4000.0000000001301</c:v>
                </c:pt>
                <c:pt idx="5424">
                  <c:v>4000.0000000016398</c:v>
                </c:pt>
                <c:pt idx="5425">
                  <c:v>4000.0000000027799</c:v>
                </c:pt>
                <c:pt idx="5426">
                  <c:v>4000.0000000003001</c:v>
                </c:pt>
                <c:pt idx="5427">
                  <c:v>3999.9999999941901</c:v>
                </c:pt>
                <c:pt idx="5428">
                  <c:v>4000.0000000075802</c:v>
                </c:pt>
                <c:pt idx="5429">
                  <c:v>3999.999999996</c:v>
                </c:pt>
                <c:pt idx="5430">
                  <c:v>4000.0000000027799</c:v>
                </c:pt>
                <c:pt idx="5431">
                  <c:v>3999.9999999961401</c:v>
                </c:pt>
                <c:pt idx="5432">
                  <c:v>3999.9999999992301</c:v>
                </c:pt>
                <c:pt idx="5433">
                  <c:v>3999.99999999697</c:v>
                </c:pt>
                <c:pt idx="5434">
                  <c:v>4000.0000000059299</c:v>
                </c:pt>
                <c:pt idx="5435">
                  <c:v>4000.00000000312</c:v>
                </c:pt>
                <c:pt idx="5436">
                  <c:v>3999.9999999974598</c:v>
                </c:pt>
                <c:pt idx="5437">
                  <c:v>4000.0000000049999</c:v>
                </c:pt>
                <c:pt idx="5438">
                  <c:v>3999.9999999834699</c:v>
                </c:pt>
                <c:pt idx="5439">
                  <c:v>4000.00000001024</c:v>
                </c:pt>
                <c:pt idx="5440">
                  <c:v>4000.0000000039099</c:v>
                </c:pt>
                <c:pt idx="5441">
                  <c:v>3999.9999999950601</c:v>
                </c:pt>
                <c:pt idx="5442">
                  <c:v>4000.00000000197</c:v>
                </c:pt>
                <c:pt idx="5443">
                  <c:v>4000.0000000037098</c:v>
                </c:pt>
                <c:pt idx="5444">
                  <c:v>3999.9999999922502</c:v>
                </c:pt>
                <c:pt idx="5445">
                  <c:v>4000.00000000414</c:v>
                </c:pt>
                <c:pt idx="5446">
                  <c:v>4000.00000000001</c:v>
                </c:pt>
                <c:pt idx="5447">
                  <c:v>3999.99999999697</c:v>
                </c:pt>
                <c:pt idx="5448">
                  <c:v>4000.0000000007599</c:v>
                </c:pt>
                <c:pt idx="5449">
                  <c:v>4000.00000000095</c:v>
                </c:pt>
                <c:pt idx="5450">
                  <c:v>3999.9999999985598</c:v>
                </c:pt>
                <c:pt idx="5451">
                  <c:v>4000.0000000027799</c:v>
                </c:pt>
                <c:pt idx="5452">
                  <c:v>3999.99999999684</c:v>
                </c:pt>
                <c:pt idx="5453">
                  <c:v>3999.9999999971001</c:v>
                </c:pt>
                <c:pt idx="5454">
                  <c:v>4000.0000000140399</c:v>
                </c:pt>
                <c:pt idx="5455">
                  <c:v>3999.9999999902402</c:v>
                </c:pt>
                <c:pt idx="5456">
                  <c:v>3999.9999999985198</c:v>
                </c:pt>
                <c:pt idx="5457">
                  <c:v>4000.0000000061</c:v>
                </c:pt>
                <c:pt idx="5458">
                  <c:v>4000.00000000096</c:v>
                </c:pt>
                <c:pt idx="5459">
                  <c:v>4000.0000000003802</c:v>
                </c:pt>
                <c:pt idx="5460">
                  <c:v>3999.9999999997799</c:v>
                </c:pt>
                <c:pt idx="5461">
                  <c:v>3999.9999999966199</c:v>
                </c:pt>
                <c:pt idx="5462">
                  <c:v>3999.9999999996699</c:v>
                </c:pt>
                <c:pt idx="5463">
                  <c:v>4000.0000000003001</c:v>
                </c:pt>
                <c:pt idx="5464">
                  <c:v>3999.9999999977499</c:v>
                </c:pt>
                <c:pt idx="5465">
                  <c:v>3999.99999999797</c:v>
                </c:pt>
                <c:pt idx="5466">
                  <c:v>4000.0000000021801</c:v>
                </c:pt>
                <c:pt idx="5467">
                  <c:v>3999.9999999974998</c:v>
                </c:pt>
                <c:pt idx="5468">
                  <c:v>4000.0000000057998</c:v>
                </c:pt>
                <c:pt idx="5469">
                  <c:v>4000.0000000017899</c:v>
                </c:pt>
                <c:pt idx="5470">
                  <c:v>3999.9999999991401</c:v>
                </c:pt>
                <c:pt idx="5471">
                  <c:v>3999.9999999933698</c:v>
                </c:pt>
                <c:pt idx="5472">
                  <c:v>4000.0000000055002</c:v>
                </c:pt>
                <c:pt idx="5473">
                  <c:v>3999.9999999943698</c:v>
                </c:pt>
                <c:pt idx="5474">
                  <c:v>4000.0000000012601</c:v>
                </c:pt>
                <c:pt idx="5475">
                  <c:v>4000.00000000519</c:v>
                </c:pt>
                <c:pt idx="5476">
                  <c:v>3999.9999999983102</c:v>
                </c:pt>
                <c:pt idx="5477">
                  <c:v>3999.9999999934398</c:v>
                </c:pt>
                <c:pt idx="5478">
                  <c:v>4000.0000000120399</c:v>
                </c:pt>
                <c:pt idx="5479">
                  <c:v>3999.9999999982801</c:v>
                </c:pt>
                <c:pt idx="5480">
                  <c:v>3999.9999999940601</c:v>
                </c:pt>
                <c:pt idx="5481">
                  <c:v>4000.0000000033801</c:v>
                </c:pt>
                <c:pt idx="5482">
                  <c:v>3999.99999999177</c:v>
                </c:pt>
                <c:pt idx="5483">
                  <c:v>4000.0000000069299</c:v>
                </c:pt>
                <c:pt idx="5484">
                  <c:v>4000.0000000017899</c:v>
                </c:pt>
                <c:pt idx="5485">
                  <c:v>4000.00000000104</c:v>
                </c:pt>
                <c:pt idx="5486">
                  <c:v>3999.9999999921702</c:v>
                </c:pt>
                <c:pt idx="5487">
                  <c:v>4000.0000000029299</c:v>
                </c:pt>
                <c:pt idx="5488">
                  <c:v>4000.0000000012001</c:v>
                </c:pt>
                <c:pt idx="5489">
                  <c:v>4000.00000000097</c:v>
                </c:pt>
                <c:pt idx="5490">
                  <c:v>4000.0000000048999</c:v>
                </c:pt>
                <c:pt idx="5491">
                  <c:v>3999.9999999983302</c:v>
                </c:pt>
                <c:pt idx="5492">
                  <c:v>4000.0000000066898</c:v>
                </c:pt>
                <c:pt idx="5493">
                  <c:v>3999.9999999874799</c:v>
                </c:pt>
                <c:pt idx="5494">
                  <c:v>4000.0000000116802</c:v>
                </c:pt>
                <c:pt idx="5495">
                  <c:v>3999.99999999287</c:v>
                </c:pt>
                <c:pt idx="5496">
                  <c:v>3999.9999999936999</c:v>
                </c:pt>
                <c:pt idx="5497">
                  <c:v>4000.0000000052801</c:v>
                </c:pt>
                <c:pt idx="5498">
                  <c:v>3999.9999999985498</c:v>
                </c:pt>
                <c:pt idx="5499">
                  <c:v>3999.99999999888</c:v>
                </c:pt>
                <c:pt idx="5500">
                  <c:v>4000.0000000039599</c:v>
                </c:pt>
                <c:pt idx="5501">
                  <c:v>4000.0000000025898</c:v>
                </c:pt>
                <c:pt idx="5502">
                  <c:v>3999.99999998982</c:v>
                </c:pt>
                <c:pt idx="5503">
                  <c:v>4000.0000000065302</c:v>
                </c:pt>
                <c:pt idx="5504">
                  <c:v>4000.0000000023601</c:v>
                </c:pt>
                <c:pt idx="5505">
                  <c:v>4000.0000000034502</c:v>
                </c:pt>
                <c:pt idx="5506">
                  <c:v>4000.0000000016398</c:v>
                </c:pt>
                <c:pt idx="5507">
                  <c:v>3999.9999999974498</c:v>
                </c:pt>
                <c:pt idx="5508">
                  <c:v>3999.99999999391</c:v>
                </c:pt>
                <c:pt idx="5509">
                  <c:v>4000.00000000105</c:v>
                </c:pt>
                <c:pt idx="5510">
                  <c:v>4000.0000000003001</c:v>
                </c:pt>
                <c:pt idx="5511">
                  <c:v>4000.00000000201</c:v>
                </c:pt>
                <c:pt idx="5512">
                  <c:v>3999.9999999992201</c:v>
                </c:pt>
                <c:pt idx="5513">
                  <c:v>3999.9999999998699</c:v>
                </c:pt>
                <c:pt idx="5514">
                  <c:v>3999.99999999186</c:v>
                </c:pt>
                <c:pt idx="5515">
                  <c:v>4000.00000000408</c:v>
                </c:pt>
                <c:pt idx="5516">
                  <c:v>4000.0000000066898</c:v>
                </c:pt>
                <c:pt idx="5517">
                  <c:v>3999.9999999987199</c:v>
                </c:pt>
                <c:pt idx="5518">
                  <c:v>4000.0000000025002</c:v>
                </c:pt>
                <c:pt idx="5519">
                  <c:v>4000.0000000019299</c:v>
                </c:pt>
                <c:pt idx="5520">
                  <c:v>3999.9999999902402</c:v>
                </c:pt>
                <c:pt idx="5521">
                  <c:v>4000.00000000001</c:v>
                </c:pt>
                <c:pt idx="5522">
                  <c:v>4000.0000000032201</c:v>
                </c:pt>
                <c:pt idx="5523">
                  <c:v>3999.99999999593</c:v>
                </c:pt>
                <c:pt idx="5524">
                  <c:v>4000.0000000056302</c:v>
                </c:pt>
                <c:pt idx="5525">
                  <c:v>3999.9999999964498</c:v>
                </c:pt>
                <c:pt idx="5526">
                  <c:v>4000.0000000086802</c:v>
                </c:pt>
                <c:pt idx="5527">
                  <c:v>3999.9999999983902</c:v>
                </c:pt>
                <c:pt idx="5528">
                  <c:v>3999.9999999957799</c:v>
                </c:pt>
                <c:pt idx="5529">
                  <c:v>4000.0000000032701</c:v>
                </c:pt>
                <c:pt idx="5530">
                  <c:v>3999.9999999974102</c:v>
                </c:pt>
                <c:pt idx="5531">
                  <c:v>4000.00000000315</c:v>
                </c:pt>
                <c:pt idx="5532">
                  <c:v>4000.0000000005198</c:v>
                </c:pt>
                <c:pt idx="5533">
                  <c:v>3999.9999999956399</c:v>
                </c:pt>
                <c:pt idx="5534">
                  <c:v>3999.9999999952001</c:v>
                </c:pt>
                <c:pt idx="5535">
                  <c:v>4000.0000000016298</c:v>
                </c:pt>
                <c:pt idx="5536">
                  <c:v>4000.0000000067498</c:v>
                </c:pt>
                <c:pt idx="5537">
                  <c:v>3999.9999999950101</c:v>
                </c:pt>
                <c:pt idx="5538">
                  <c:v>3999.9999999967299</c:v>
                </c:pt>
                <c:pt idx="5539">
                  <c:v>4000.0000000058099</c:v>
                </c:pt>
                <c:pt idx="5540">
                  <c:v>3999.99999999804</c:v>
                </c:pt>
                <c:pt idx="5541">
                  <c:v>4000.0000000032001</c:v>
                </c:pt>
                <c:pt idx="5542">
                  <c:v>3999.9999999924398</c:v>
                </c:pt>
                <c:pt idx="5543">
                  <c:v>4000.0000000099099</c:v>
                </c:pt>
                <c:pt idx="5544">
                  <c:v>3999.9999999966199</c:v>
                </c:pt>
                <c:pt idx="5545">
                  <c:v>4000.0000000033701</c:v>
                </c:pt>
                <c:pt idx="5546">
                  <c:v>3999.9999999987899</c:v>
                </c:pt>
                <c:pt idx="5547">
                  <c:v>3999.9999999901002</c:v>
                </c:pt>
                <c:pt idx="5548">
                  <c:v>4000.0000000076002</c:v>
                </c:pt>
                <c:pt idx="5549">
                  <c:v>3999.9999999991701</c:v>
                </c:pt>
                <c:pt idx="5550">
                  <c:v>3999.9999999970601</c:v>
                </c:pt>
                <c:pt idx="5551">
                  <c:v>4000.0000000095702</c:v>
                </c:pt>
                <c:pt idx="5552">
                  <c:v>3999.9999999932202</c:v>
                </c:pt>
                <c:pt idx="5553">
                  <c:v>3999.9999999973902</c:v>
                </c:pt>
                <c:pt idx="5554">
                  <c:v>4000.0000000100899</c:v>
                </c:pt>
                <c:pt idx="5555">
                  <c:v>3999.9999999984002</c:v>
                </c:pt>
                <c:pt idx="5556">
                  <c:v>3999.9999999953998</c:v>
                </c:pt>
                <c:pt idx="5557">
                  <c:v>4000.0000000022401</c:v>
                </c:pt>
                <c:pt idx="5558">
                  <c:v>3999.99999999907</c:v>
                </c:pt>
                <c:pt idx="5559">
                  <c:v>4000.00000000313</c:v>
                </c:pt>
                <c:pt idx="5560">
                  <c:v>3999.9999999961501</c:v>
                </c:pt>
                <c:pt idx="5561">
                  <c:v>4000.0000000001801</c:v>
                </c:pt>
                <c:pt idx="5562">
                  <c:v>4000.00000000092</c:v>
                </c:pt>
                <c:pt idx="5563">
                  <c:v>3999.9999999984798</c:v>
                </c:pt>
                <c:pt idx="5564">
                  <c:v>3999.9999999992301</c:v>
                </c:pt>
                <c:pt idx="5565">
                  <c:v>3999.9999999964298</c:v>
                </c:pt>
                <c:pt idx="5566">
                  <c:v>3999.9999999980701</c:v>
                </c:pt>
                <c:pt idx="5567">
                  <c:v>4000.0000000052601</c:v>
                </c:pt>
                <c:pt idx="5568">
                  <c:v>4000.0000000012401</c:v>
                </c:pt>
                <c:pt idx="5569">
                  <c:v>4000.0000000006999</c:v>
                </c:pt>
                <c:pt idx="5570">
                  <c:v>3999.99999999493</c:v>
                </c:pt>
                <c:pt idx="5571">
                  <c:v>4000.0000000047999</c:v>
                </c:pt>
                <c:pt idx="5572">
                  <c:v>4000.0000000033701</c:v>
                </c:pt>
                <c:pt idx="5573">
                  <c:v>3999.9999999975098</c:v>
                </c:pt>
                <c:pt idx="5574">
                  <c:v>3999.9999999996799</c:v>
                </c:pt>
                <c:pt idx="5575">
                  <c:v>3999.9999999984002</c:v>
                </c:pt>
                <c:pt idx="5576">
                  <c:v>3999.9999999995298</c:v>
                </c:pt>
                <c:pt idx="5577">
                  <c:v>4000.00000000109</c:v>
                </c:pt>
                <c:pt idx="5578">
                  <c:v>3999.9999999975498</c:v>
                </c:pt>
                <c:pt idx="5579">
                  <c:v>3999.9999999972601</c:v>
                </c:pt>
                <c:pt idx="5580">
                  <c:v>4000.0000000068098</c:v>
                </c:pt>
                <c:pt idx="5581">
                  <c:v>4000.0000000037699</c:v>
                </c:pt>
                <c:pt idx="5582">
                  <c:v>3999.9999999961401</c:v>
                </c:pt>
                <c:pt idx="5583">
                  <c:v>4000.0000000012201</c:v>
                </c:pt>
                <c:pt idx="5584">
                  <c:v>4000.0000000006398</c:v>
                </c:pt>
                <c:pt idx="5585">
                  <c:v>3999.9999999993202</c:v>
                </c:pt>
                <c:pt idx="5586">
                  <c:v>3999.9999999957799</c:v>
                </c:pt>
                <c:pt idx="5587">
                  <c:v>4000.0000000023501</c:v>
                </c:pt>
                <c:pt idx="5588">
                  <c:v>3999.9999999994602</c:v>
                </c:pt>
                <c:pt idx="5589">
                  <c:v>4000.0000000059599</c:v>
                </c:pt>
                <c:pt idx="5590">
                  <c:v>3999.9999999985698</c:v>
                </c:pt>
                <c:pt idx="5591">
                  <c:v>3999.9999999982301</c:v>
                </c:pt>
                <c:pt idx="5592">
                  <c:v>4000.0000000048499</c:v>
                </c:pt>
                <c:pt idx="5593">
                  <c:v>3999.9999999951101</c:v>
                </c:pt>
                <c:pt idx="5594">
                  <c:v>3999.9999999959</c:v>
                </c:pt>
                <c:pt idx="5595">
                  <c:v>4000.00000000313</c:v>
                </c:pt>
                <c:pt idx="5596">
                  <c:v>4000.0000000007199</c:v>
                </c:pt>
                <c:pt idx="5597">
                  <c:v>3999.9999999982401</c:v>
                </c:pt>
                <c:pt idx="5598">
                  <c:v>4000.0000000002701</c:v>
                </c:pt>
                <c:pt idx="5599">
                  <c:v>4000.0000000008999</c:v>
                </c:pt>
                <c:pt idx="5600">
                  <c:v>3999.99999999593</c:v>
                </c:pt>
                <c:pt idx="5601">
                  <c:v>4000.0000000043601</c:v>
                </c:pt>
                <c:pt idx="5602">
                  <c:v>3999.9999999994302</c:v>
                </c:pt>
                <c:pt idx="5603">
                  <c:v>3999.9999999987899</c:v>
                </c:pt>
                <c:pt idx="5604">
                  <c:v>3999.9999999984302</c:v>
                </c:pt>
                <c:pt idx="5605">
                  <c:v>4000.0000000012801</c:v>
                </c:pt>
                <c:pt idx="5606">
                  <c:v>3999.99999999788</c:v>
                </c:pt>
                <c:pt idx="5607">
                  <c:v>4000.0000000022501</c:v>
                </c:pt>
                <c:pt idx="5608">
                  <c:v>4000.0000000018999</c:v>
                </c:pt>
                <c:pt idx="5609">
                  <c:v>3999.9999999944498</c:v>
                </c:pt>
                <c:pt idx="5610">
                  <c:v>4000.0000000014102</c:v>
                </c:pt>
                <c:pt idx="5611">
                  <c:v>4000.0000000055902</c:v>
                </c:pt>
                <c:pt idx="5612">
                  <c:v>4000.0000000005002</c:v>
                </c:pt>
                <c:pt idx="5613">
                  <c:v>3999.9999999981101</c:v>
                </c:pt>
                <c:pt idx="5614">
                  <c:v>3999.9999999987999</c:v>
                </c:pt>
                <c:pt idx="5615">
                  <c:v>3999.999999999</c:v>
                </c:pt>
                <c:pt idx="5616">
                  <c:v>4000.0000000054501</c:v>
                </c:pt>
                <c:pt idx="5617">
                  <c:v>4000.0000000005398</c:v>
                </c:pt>
                <c:pt idx="5618">
                  <c:v>3999.9999999954198</c:v>
                </c:pt>
                <c:pt idx="5619">
                  <c:v>4000.0000000023401</c:v>
                </c:pt>
                <c:pt idx="5620">
                  <c:v>3999.9999999994302</c:v>
                </c:pt>
                <c:pt idx="5621">
                  <c:v>3999.99999999287</c:v>
                </c:pt>
                <c:pt idx="5622">
                  <c:v>4000.00000000507</c:v>
                </c:pt>
                <c:pt idx="5623">
                  <c:v>4000.0000000048599</c:v>
                </c:pt>
                <c:pt idx="5624">
                  <c:v>3999.99999999589</c:v>
                </c:pt>
                <c:pt idx="5625">
                  <c:v>4000.00000000413</c:v>
                </c:pt>
                <c:pt idx="5626">
                  <c:v>3999.9999999964498</c:v>
                </c:pt>
                <c:pt idx="5627">
                  <c:v>3999.9999999987099</c:v>
                </c:pt>
                <c:pt idx="5628">
                  <c:v>4000.0000000086902</c:v>
                </c:pt>
                <c:pt idx="5629">
                  <c:v>3999.99999999599</c:v>
                </c:pt>
                <c:pt idx="5630">
                  <c:v>3999.9999999981201</c:v>
                </c:pt>
                <c:pt idx="5631">
                  <c:v>4000.00000000111</c:v>
                </c:pt>
                <c:pt idx="5632">
                  <c:v>3999.9999999970501</c:v>
                </c:pt>
                <c:pt idx="5633">
                  <c:v>4000.0000000048699</c:v>
                </c:pt>
                <c:pt idx="5634">
                  <c:v>4000.0000000017399</c:v>
                </c:pt>
                <c:pt idx="5635">
                  <c:v>3999.9999999971501</c:v>
                </c:pt>
                <c:pt idx="5636">
                  <c:v>3999.9999999929901</c:v>
                </c:pt>
                <c:pt idx="5637">
                  <c:v>4000.0000000021801</c:v>
                </c:pt>
                <c:pt idx="5638">
                  <c:v>4000.0000000004702</c:v>
                </c:pt>
                <c:pt idx="5639">
                  <c:v>4000.0000000001501</c:v>
                </c:pt>
                <c:pt idx="5640">
                  <c:v>4000.0000000006498</c:v>
                </c:pt>
                <c:pt idx="5641">
                  <c:v>4000.0000000001601</c:v>
                </c:pt>
                <c:pt idx="5642">
                  <c:v>3999.9999999982001</c:v>
                </c:pt>
                <c:pt idx="5643">
                  <c:v>4000.0000000007399</c:v>
                </c:pt>
                <c:pt idx="5644">
                  <c:v>4000.0000000006398</c:v>
                </c:pt>
                <c:pt idx="5645">
                  <c:v>3999.9999999963402</c:v>
                </c:pt>
                <c:pt idx="5646">
                  <c:v>3999.99999999494</c:v>
                </c:pt>
                <c:pt idx="5647">
                  <c:v>4000.0000000075202</c:v>
                </c:pt>
                <c:pt idx="5648">
                  <c:v>4000.0000000044201</c:v>
                </c:pt>
                <c:pt idx="5649">
                  <c:v>3999.99999999285</c:v>
                </c:pt>
                <c:pt idx="5650">
                  <c:v>4000.0000000068499</c:v>
                </c:pt>
                <c:pt idx="5651">
                  <c:v>3999.9999999985398</c:v>
                </c:pt>
                <c:pt idx="5652">
                  <c:v>3999.99999999991</c:v>
                </c:pt>
                <c:pt idx="5653">
                  <c:v>4000.00000000197</c:v>
                </c:pt>
                <c:pt idx="5654">
                  <c:v>3999.9999999976999</c:v>
                </c:pt>
                <c:pt idx="5655">
                  <c:v>4000.00000000507</c:v>
                </c:pt>
                <c:pt idx="5656">
                  <c:v>3999.9999999944198</c:v>
                </c:pt>
                <c:pt idx="5657">
                  <c:v>3999.99999999887</c:v>
                </c:pt>
                <c:pt idx="5658">
                  <c:v>4000.0000000026098</c:v>
                </c:pt>
                <c:pt idx="5659">
                  <c:v>3999.9999999981801</c:v>
                </c:pt>
                <c:pt idx="5660">
                  <c:v>4000.0000000029199</c:v>
                </c:pt>
                <c:pt idx="5661">
                  <c:v>3999.9999999991501</c:v>
                </c:pt>
                <c:pt idx="5662">
                  <c:v>4000.0000000041</c:v>
                </c:pt>
                <c:pt idx="5663">
                  <c:v>3999.9999999926399</c:v>
                </c:pt>
                <c:pt idx="5664">
                  <c:v>4000.0000000002501</c:v>
                </c:pt>
                <c:pt idx="5665">
                  <c:v>4000.0000000008899</c:v>
                </c:pt>
                <c:pt idx="5666">
                  <c:v>4000.0000000013401</c:v>
                </c:pt>
                <c:pt idx="5667">
                  <c:v>4000.0000000065802</c:v>
                </c:pt>
                <c:pt idx="5668">
                  <c:v>3999.9999999932202</c:v>
                </c:pt>
                <c:pt idx="5669">
                  <c:v>3999.9999999976199</c:v>
                </c:pt>
                <c:pt idx="5670">
                  <c:v>3999.9999999985598</c:v>
                </c:pt>
                <c:pt idx="5671">
                  <c:v>3999.9999999998299</c:v>
                </c:pt>
                <c:pt idx="5672">
                  <c:v>4000.0000000076002</c:v>
                </c:pt>
                <c:pt idx="5673">
                  <c:v>3999.9999999936399</c:v>
                </c:pt>
                <c:pt idx="5674">
                  <c:v>3999.9999999996699</c:v>
                </c:pt>
                <c:pt idx="5675">
                  <c:v>4000.0000000034402</c:v>
                </c:pt>
                <c:pt idx="5676">
                  <c:v>4000.0000000002001</c:v>
                </c:pt>
                <c:pt idx="5677">
                  <c:v>4000.0000000054201</c:v>
                </c:pt>
                <c:pt idx="5678">
                  <c:v>4000.0000000014902</c:v>
                </c:pt>
                <c:pt idx="5679">
                  <c:v>3999.9999999965798</c:v>
                </c:pt>
                <c:pt idx="5680">
                  <c:v>3999.9999999850102</c:v>
                </c:pt>
                <c:pt idx="5681">
                  <c:v>4000.0000000087098</c:v>
                </c:pt>
                <c:pt idx="5682">
                  <c:v>4000.0000000087598</c:v>
                </c:pt>
                <c:pt idx="5683">
                  <c:v>3999.9999999950501</c:v>
                </c:pt>
                <c:pt idx="5684">
                  <c:v>3999.9999999988199</c:v>
                </c:pt>
                <c:pt idx="5685">
                  <c:v>3999.9999999954098</c:v>
                </c:pt>
                <c:pt idx="5686">
                  <c:v>4000.0000000079799</c:v>
                </c:pt>
                <c:pt idx="5687">
                  <c:v>3999.9999999944198</c:v>
                </c:pt>
                <c:pt idx="5688">
                  <c:v>3999.99999999688</c:v>
                </c:pt>
                <c:pt idx="5689">
                  <c:v>4000.0000000076998</c:v>
                </c:pt>
                <c:pt idx="5690">
                  <c:v>3999.99999999787</c:v>
                </c:pt>
                <c:pt idx="5691">
                  <c:v>4000.0000000023101</c:v>
                </c:pt>
                <c:pt idx="5692">
                  <c:v>3999.9999999966099</c:v>
                </c:pt>
                <c:pt idx="5693">
                  <c:v>4000.0000000017899</c:v>
                </c:pt>
                <c:pt idx="5694">
                  <c:v>4000.0000000002201</c:v>
                </c:pt>
                <c:pt idx="5695">
                  <c:v>3999.999999997</c:v>
                </c:pt>
                <c:pt idx="5696">
                  <c:v>4000.0000000034702</c:v>
                </c:pt>
                <c:pt idx="5697">
                  <c:v>3999.99999999287</c:v>
                </c:pt>
                <c:pt idx="5698">
                  <c:v>4000.0000000046698</c:v>
                </c:pt>
                <c:pt idx="5699">
                  <c:v>3999.9999999981201</c:v>
                </c:pt>
                <c:pt idx="5700">
                  <c:v>4000.00000000002</c:v>
                </c:pt>
                <c:pt idx="5701">
                  <c:v>4000.0000000011901</c:v>
                </c:pt>
                <c:pt idx="5702">
                  <c:v>4000.0000000093301</c:v>
                </c:pt>
                <c:pt idx="5703">
                  <c:v>3999.9999999925599</c:v>
                </c:pt>
                <c:pt idx="5704">
                  <c:v>3999.9999999977999</c:v>
                </c:pt>
                <c:pt idx="5705">
                  <c:v>4000.0000000061</c:v>
                </c:pt>
                <c:pt idx="5706">
                  <c:v>4000.0000000008899</c:v>
                </c:pt>
                <c:pt idx="5707">
                  <c:v>4000.0000000006398</c:v>
                </c:pt>
                <c:pt idx="5708">
                  <c:v>3999.99999999689</c:v>
                </c:pt>
                <c:pt idx="5709">
                  <c:v>3999.9999999966099</c:v>
                </c:pt>
                <c:pt idx="5710">
                  <c:v>4000.0000000012801</c:v>
                </c:pt>
                <c:pt idx="5711">
                  <c:v>4000.0000000053601</c:v>
                </c:pt>
                <c:pt idx="5712">
                  <c:v>3999.9999999982301</c:v>
                </c:pt>
                <c:pt idx="5713">
                  <c:v>3999.9999999957599</c:v>
                </c:pt>
                <c:pt idx="5714">
                  <c:v>4000.00000000719</c:v>
                </c:pt>
                <c:pt idx="5715">
                  <c:v>3999.99999998977</c:v>
                </c:pt>
                <c:pt idx="5716">
                  <c:v>4000.0000000069899</c:v>
                </c:pt>
                <c:pt idx="5717">
                  <c:v>3999.9999999984302</c:v>
                </c:pt>
                <c:pt idx="5718">
                  <c:v>3999.9999999987399</c:v>
                </c:pt>
                <c:pt idx="5719">
                  <c:v>3999.99999999997</c:v>
                </c:pt>
                <c:pt idx="5720">
                  <c:v>3999.99999999804</c:v>
                </c:pt>
                <c:pt idx="5721">
                  <c:v>4000.00000000624</c:v>
                </c:pt>
                <c:pt idx="5722">
                  <c:v>3999.99999999383</c:v>
                </c:pt>
                <c:pt idx="5723">
                  <c:v>4000.0000000022001</c:v>
                </c:pt>
                <c:pt idx="5724">
                  <c:v>3999.9999999986098</c:v>
                </c:pt>
                <c:pt idx="5725">
                  <c:v>4000.00000000092</c:v>
                </c:pt>
                <c:pt idx="5726">
                  <c:v>4000.0000000005198</c:v>
                </c:pt>
                <c:pt idx="5727">
                  <c:v>3999.9999999998199</c:v>
                </c:pt>
                <c:pt idx="5728">
                  <c:v>4000.0000000013001</c:v>
                </c:pt>
                <c:pt idx="5729">
                  <c:v>4000.0000000043801</c:v>
                </c:pt>
                <c:pt idx="5730">
                  <c:v>3999.9999999945999</c:v>
                </c:pt>
                <c:pt idx="5731">
                  <c:v>4000.0000000012101</c:v>
                </c:pt>
                <c:pt idx="5732">
                  <c:v>3999.9999999981201</c:v>
                </c:pt>
                <c:pt idx="5733">
                  <c:v>3999.9999999983902</c:v>
                </c:pt>
                <c:pt idx="5734">
                  <c:v>3999.99999999891</c:v>
                </c:pt>
                <c:pt idx="5735">
                  <c:v>4000.00000000004</c:v>
                </c:pt>
                <c:pt idx="5736">
                  <c:v>4000.0000000008199</c:v>
                </c:pt>
                <c:pt idx="5737">
                  <c:v>4000.0000000059699</c:v>
                </c:pt>
                <c:pt idx="5738">
                  <c:v>3999.99999999598</c:v>
                </c:pt>
                <c:pt idx="5739">
                  <c:v>4000.0000000077298</c:v>
                </c:pt>
                <c:pt idx="5740">
                  <c:v>3999.9999999923698</c:v>
                </c:pt>
                <c:pt idx="5741">
                  <c:v>4000.0000000001901</c:v>
                </c:pt>
                <c:pt idx="5742">
                  <c:v>3999.9999999991401</c:v>
                </c:pt>
                <c:pt idx="5743">
                  <c:v>4000.0000000023101</c:v>
                </c:pt>
                <c:pt idx="5744">
                  <c:v>4000.0000000004502</c:v>
                </c:pt>
                <c:pt idx="5745">
                  <c:v>3999.9999999953002</c:v>
                </c:pt>
                <c:pt idx="5746">
                  <c:v>4000.0000000103601</c:v>
                </c:pt>
                <c:pt idx="5747">
                  <c:v>3999.99999998983</c:v>
                </c:pt>
                <c:pt idx="5748">
                  <c:v>4000.0000000064902</c:v>
                </c:pt>
                <c:pt idx="5749">
                  <c:v>3999.9999999977499</c:v>
                </c:pt>
                <c:pt idx="5750">
                  <c:v>4000.0000000058199</c:v>
                </c:pt>
                <c:pt idx="5751">
                  <c:v>3999.9999999952402</c:v>
                </c:pt>
                <c:pt idx="5752">
                  <c:v>4000.0000000055002</c:v>
                </c:pt>
                <c:pt idx="5753">
                  <c:v>3999.9999999921602</c:v>
                </c:pt>
                <c:pt idx="5754">
                  <c:v>4000.0000000008999</c:v>
                </c:pt>
                <c:pt idx="5755">
                  <c:v>3999.9999999981101</c:v>
                </c:pt>
                <c:pt idx="5756">
                  <c:v>4000.0000000011801</c:v>
                </c:pt>
                <c:pt idx="5757">
                  <c:v>3999.99999999898</c:v>
                </c:pt>
                <c:pt idx="5758">
                  <c:v>4000.0000000033001</c:v>
                </c:pt>
                <c:pt idx="5759">
                  <c:v>3999.9999999962101</c:v>
                </c:pt>
                <c:pt idx="5760">
                  <c:v>4000.0000000068499</c:v>
                </c:pt>
                <c:pt idx="5761">
                  <c:v>3999.9999999951601</c:v>
                </c:pt>
                <c:pt idx="5762">
                  <c:v>4000.0000000008799</c:v>
                </c:pt>
                <c:pt idx="5763">
                  <c:v>4000.0000000001201</c:v>
                </c:pt>
                <c:pt idx="5764">
                  <c:v>4000.0000000024502</c:v>
                </c:pt>
                <c:pt idx="5765">
                  <c:v>3999.9999999943698</c:v>
                </c:pt>
                <c:pt idx="5766">
                  <c:v>4000.0000000067798</c:v>
                </c:pt>
                <c:pt idx="5767">
                  <c:v>3999.9999999953002</c:v>
                </c:pt>
                <c:pt idx="5768">
                  <c:v>4000.0000000025898</c:v>
                </c:pt>
                <c:pt idx="5769">
                  <c:v>4000.00000000518</c:v>
                </c:pt>
                <c:pt idx="5770">
                  <c:v>3999.99999999989</c:v>
                </c:pt>
                <c:pt idx="5771">
                  <c:v>3999.9999999943002</c:v>
                </c:pt>
                <c:pt idx="5772">
                  <c:v>3999.9999999976199</c:v>
                </c:pt>
                <c:pt idx="5773">
                  <c:v>4000.0000000074501</c:v>
                </c:pt>
                <c:pt idx="5774">
                  <c:v>3999.9999999931101</c:v>
                </c:pt>
                <c:pt idx="5775">
                  <c:v>4000.0000000018099</c:v>
                </c:pt>
                <c:pt idx="5776">
                  <c:v>3999.9999999992901</c:v>
                </c:pt>
                <c:pt idx="5777">
                  <c:v>4000.0000000037398</c:v>
                </c:pt>
                <c:pt idx="5778">
                  <c:v>3999.9999999944098</c:v>
                </c:pt>
                <c:pt idx="5779">
                  <c:v>3999.9999999933898</c:v>
                </c:pt>
                <c:pt idx="5780">
                  <c:v>4000.0000000063901</c:v>
                </c:pt>
                <c:pt idx="5781">
                  <c:v>4000.0000000006398</c:v>
                </c:pt>
                <c:pt idx="5782">
                  <c:v>4000.00000000402</c:v>
                </c:pt>
                <c:pt idx="5783">
                  <c:v>3999.9999999961401</c:v>
                </c:pt>
                <c:pt idx="5784">
                  <c:v>4000.0000000027198</c:v>
                </c:pt>
                <c:pt idx="5785">
                  <c:v>3999.99999998878</c:v>
                </c:pt>
                <c:pt idx="5786">
                  <c:v>4000.00000000622</c:v>
                </c:pt>
                <c:pt idx="5787">
                  <c:v>4000.0000000086002</c:v>
                </c:pt>
                <c:pt idx="5788">
                  <c:v>3999.99999999892</c:v>
                </c:pt>
                <c:pt idx="5789">
                  <c:v>4000.00000000099</c:v>
                </c:pt>
                <c:pt idx="5790">
                  <c:v>3999.9999999941301</c:v>
                </c:pt>
                <c:pt idx="5791">
                  <c:v>3999.99999999891</c:v>
                </c:pt>
                <c:pt idx="5792">
                  <c:v>4000.0000000037398</c:v>
                </c:pt>
                <c:pt idx="5793">
                  <c:v>3999.9999999987599</c:v>
                </c:pt>
                <c:pt idx="5794">
                  <c:v>3999.9999999982801</c:v>
                </c:pt>
                <c:pt idx="5795">
                  <c:v>4000.0000000026998</c:v>
                </c:pt>
                <c:pt idx="5796">
                  <c:v>3999.999999999</c:v>
                </c:pt>
                <c:pt idx="5797">
                  <c:v>3999.99999999901</c:v>
                </c:pt>
                <c:pt idx="5798">
                  <c:v>4000.000000001</c:v>
                </c:pt>
                <c:pt idx="5799">
                  <c:v>3999.9999999962301</c:v>
                </c:pt>
                <c:pt idx="5800">
                  <c:v>4000.0000000105902</c:v>
                </c:pt>
                <c:pt idx="5801">
                  <c:v>3999.99999999593</c:v>
                </c:pt>
                <c:pt idx="5802">
                  <c:v>3999.99999999589</c:v>
                </c:pt>
                <c:pt idx="5803">
                  <c:v>4000.00000000314</c:v>
                </c:pt>
                <c:pt idx="5804">
                  <c:v>3999.9999999957599</c:v>
                </c:pt>
                <c:pt idx="5805">
                  <c:v>4000.0000000070299</c:v>
                </c:pt>
                <c:pt idx="5806">
                  <c:v>3999.9999999966699</c:v>
                </c:pt>
                <c:pt idx="5807">
                  <c:v>3999.9999999936499</c:v>
                </c:pt>
                <c:pt idx="5808">
                  <c:v>4000.0000000048099</c:v>
                </c:pt>
                <c:pt idx="5809">
                  <c:v>4000.0000000009099</c:v>
                </c:pt>
                <c:pt idx="5810">
                  <c:v>4000.0000000006398</c:v>
                </c:pt>
                <c:pt idx="5811">
                  <c:v>3999.9999999987499</c:v>
                </c:pt>
                <c:pt idx="5812">
                  <c:v>3999.9999999951801</c:v>
                </c:pt>
                <c:pt idx="5813">
                  <c:v>4000.00000001014</c:v>
                </c:pt>
                <c:pt idx="5814">
                  <c:v>3999.99999998867</c:v>
                </c:pt>
                <c:pt idx="5815">
                  <c:v>4000.0000000064001</c:v>
                </c:pt>
                <c:pt idx="5816">
                  <c:v>3999.9999999985398</c:v>
                </c:pt>
                <c:pt idx="5817">
                  <c:v>4000.0000000060099</c:v>
                </c:pt>
                <c:pt idx="5818">
                  <c:v>3999.9999999972201</c:v>
                </c:pt>
                <c:pt idx="5819">
                  <c:v>3999.9999999965698</c:v>
                </c:pt>
                <c:pt idx="5820">
                  <c:v>4000.0000000059299</c:v>
                </c:pt>
                <c:pt idx="5821">
                  <c:v>3999.9999999920601</c:v>
                </c:pt>
                <c:pt idx="5822">
                  <c:v>4000.0000000046498</c:v>
                </c:pt>
                <c:pt idx="5823">
                  <c:v>3999.99999999893</c:v>
                </c:pt>
                <c:pt idx="5824">
                  <c:v>3999.9999999975498</c:v>
                </c:pt>
                <c:pt idx="5825">
                  <c:v>4000.0000000076898</c:v>
                </c:pt>
                <c:pt idx="5826">
                  <c:v>3999.99999999273</c:v>
                </c:pt>
                <c:pt idx="5827">
                  <c:v>3999.9999999991501</c:v>
                </c:pt>
                <c:pt idx="5828">
                  <c:v>4000.0000000024502</c:v>
                </c:pt>
                <c:pt idx="5829">
                  <c:v>3999.9999999994602</c:v>
                </c:pt>
                <c:pt idx="5830">
                  <c:v>4000.0000000056698</c:v>
                </c:pt>
                <c:pt idx="5831">
                  <c:v>3999.9999999982601</c:v>
                </c:pt>
                <c:pt idx="5832">
                  <c:v>4000.00000000113</c:v>
                </c:pt>
                <c:pt idx="5833">
                  <c:v>3999.9999999982801</c:v>
                </c:pt>
                <c:pt idx="5834">
                  <c:v>3999.9999999957399</c:v>
                </c:pt>
                <c:pt idx="5835">
                  <c:v>3999.9999999999</c:v>
                </c:pt>
                <c:pt idx="5836">
                  <c:v>4000.0000000054001</c:v>
                </c:pt>
                <c:pt idx="5837">
                  <c:v>3999.9999999901102</c:v>
                </c:pt>
                <c:pt idx="5838">
                  <c:v>4000.0000000130799</c:v>
                </c:pt>
                <c:pt idx="5839">
                  <c:v>3999.99999999377</c:v>
                </c:pt>
                <c:pt idx="5840">
                  <c:v>4000.0000000007399</c:v>
                </c:pt>
                <c:pt idx="5841">
                  <c:v>4000.0000000052901</c:v>
                </c:pt>
                <c:pt idx="5842">
                  <c:v>3999.9999999966199</c:v>
                </c:pt>
                <c:pt idx="5843">
                  <c:v>3999.9999999956399</c:v>
                </c:pt>
                <c:pt idx="5844">
                  <c:v>4000.0000000039299</c:v>
                </c:pt>
                <c:pt idx="5845">
                  <c:v>3999.9999999955398</c:v>
                </c:pt>
                <c:pt idx="5846">
                  <c:v>3999.9999999937099</c:v>
                </c:pt>
                <c:pt idx="5847">
                  <c:v>4000.0000000118798</c:v>
                </c:pt>
                <c:pt idx="5848">
                  <c:v>3999.9999999985998</c:v>
                </c:pt>
                <c:pt idx="5849">
                  <c:v>3999.9999999994502</c:v>
                </c:pt>
                <c:pt idx="5850">
                  <c:v>3999.99999999689</c:v>
                </c:pt>
                <c:pt idx="5851">
                  <c:v>4000.0000000063401</c:v>
                </c:pt>
                <c:pt idx="5852">
                  <c:v>3999.9999999903298</c:v>
                </c:pt>
                <c:pt idx="5853">
                  <c:v>4000.0000000090699</c:v>
                </c:pt>
                <c:pt idx="5854">
                  <c:v>3999.9999999952702</c:v>
                </c:pt>
                <c:pt idx="5855">
                  <c:v>4000.00000000095</c:v>
                </c:pt>
                <c:pt idx="5856">
                  <c:v>3999.99999999893</c:v>
                </c:pt>
                <c:pt idx="5857">
                  <c:v>3999.9999999967599</c:v>
                </c:pt>
                <c:pt idx="5858">
                  <c:v>4000.00000000721</c:v>
                </c:pt>
                <c:pt idx="5859">
                  <c:v>4000.0000000032001</c:v>
                </c:pt>
                <c:pt idx="5860">
                  <c:v>4000.00000000007</c:v>
                </c:pt>
                <c:pt idx="5861">
                  <c:v>3999.9999999871602</c:v>
                </c:pt>
                <c:pt idx="5862">
                  <c:v>3999.99999999893</c:v>
                </c:pt>
                <c:pt idx="5863">
                  <c:v>4000.0000000068299</c:v>
                </c:pt>
                <c:pt idx="5864">
                  <c:v>4000.0000000038899</c:v>
                </c:pt>
                <c:pt idx="5865">
                  <c:v>3999.9999999931301</c:v>
                </c:pt>
                <c:pt idx="5866">
                  <c:v>4000.0000000063001</c:v>
                </c:pt>
                <c:pt idx="5867">
                  <c:v>3999.9999999983602</c:v>
                </c:pt>
                <c:pt idx="5868">
                  <c:v>4000.00000000008</c:v>
                </c:pt>
                <c:pt idx="5869">
                  <c:v>4000.0000000027999</c:v>
                </c:pt>
                <c:pt idx="5870">
                  <c:v>3999.9999999972301</c:v>
                </c:pt>
                <c:pt idx="5871">
                  <c:v>3999.9999999983302</c:v>
                </c:pt>
                <c:pt idx="5872">
                  <c:v>3999.99999999906</c:v>
                </c:pt>
                <c:pt idx="5873">
                  <c:v>4000.0000000018899</c:v>
                </c:pt>
                <c:pt idx="5874">
                  <c:v>4000.00000000209</c:v>
                </c:pt>
                <c:pt idx="5875">
                  <c:v>3999.9999999964598</c:v>
                </c:pt>
                <c:pt idx="5876">
                  <c:v>4000.0000000028299</c:v>
                </c:pt>
                <c:pt idx="5877">
                  <c:v>4000.0000000008099</c:v>
                </c:pt>
                <c:pt idx="5878">
                  <c:v>3999.9999999977299</c:v>
                </c:pt>
                <c:pt idx="5879">
                  <c:v>4000.0000000028499</c:v>
                </c:pt>
                <c:pt idx="5880">
                  <c:v>3999.9999999999</c:v>
                </c:pt>
                <c:pt idx="5881">
                  <c:v>4000.00000000104</c:v>
                </c:pt>
                <c:pt idx="5882">
                  <c:v>3999.9999999961101</c:v>
                </c:pt>
                <c:pt idx="5883">
                  <c:v>4000.0000000006198</c:v>
                </c:pt>
                <c:pt idx="5884">
                  <c:v>4000.0000000015498</c:v>
                </c:pt>
                <c:pt idx="5885">
                  <c:v>3999.9999999941101</c:v>
                </c:pt>
                <c:pt idx="5886">
                  <c:v>4000.0000000063501</c:v>
                </c:pt>
                <c:pt idx="5887">
                  <c:v>3999.9999999991501</c:v>
                </c:pt>
                <c:pt idx="5888">
                  <c:v>3999.9999999958</c:v>
                </c:pt>
                <c:pt idx="5889">
                  <c:v>4000.0000000038299</c:v>
                </c:pt>
                <c:pt idx="5890">
                  <c:v>3999.9999999997299</c:v>
                </c:pt>
                <c:pt idx="5891">
                  <c:v>4000.0000000045302</c:v>
                </c:pt>
                <c:pt idx="5892">
                  <c:v>3999.99999999796</c:v>
                </c:pt>
                <c:pt idx="5893">
                  <c:v>3999.9999999989</c:v>
                </c:pt>
                <c:pt idx="5894">
                  <c:v>4000.0000000058299</c:v>
                </c:pt>
                <c:pt idx="5895">
                  <c:v>4000.00000000098</c:v>
                </c:pt>
                <c:pt idx="5896">
                  <c:v>3999.9999999966199</c:v>
                </c:pt>
                <c:pt idx="5897">
                  <c:v>3999.9999999971501</c:v>
                </c:pt>
                <c:pt idx="5898">
                  <c:v>3999.9999999985098</c:v>
                </c:pt>
                <c:pt idx="5899">
                  <c:v>4000.0000000062</c:v>
                </c:pt>
                <c:pt idx="5900">
                  <c:v>3999.9999999922602</c:v>
                </c:pt>
                <c:pt idx="5901">
                  <c:v>4000.0000000043001</c:v>
                </c:pt>
                <c:pt idx="5902">
                  <c:v>3999.9999999947099</c:v>
                </c:pt>
                <c:pt idx="5903">
                  <c:v>4000.0000000063401</c:v>
                </c:pt>
                <c:pt idx="5904">
                  <c:v>3999.9999999961601</c:v>
                </c:pt>
                <c:pt idx="5905">
                  <c:v>4000.0000000009099</c:v>
                </c:pt>
                <c:pt idx="5906">
                  <c:v>4000.0000000025202</c:v>
                </c:pt>
                <c:pt idx="5907">
                  <c:v>4000.0000000023601</c:v>
                </c:pt>
                <c:pt idx="5908">
                  <c:v>3999.9999999911802</c:v>
                </c:pt>
                <c:pt idx="5909">
                  <c:v>4000.0000000056002</c:v>
                </c:pt>
                <c:pt idx="5910">
                  <c:v>3999.99999999691</c:v>
                </c:pt>
                <c:pt idx="5911">
                  <c:v>3999.9999999994802</c:v>
                </c:pt>
                <c:pt idx="5912">
                  <c:v>4000.00000000312</c:v>
                </c:pt>
                <c:pt idx="5913">
                  <c:v>3999.99999999787</c:v>
                </c:pt>
                <c:pt idx="5914">
                  <c:v>4000.0000000042101</c:v>
                </c:pt>
                <c:pt idx="5915">
                  <c:v>3999.9999999964002</c:v>
                </c:pt>
                <c:pt idx="5916">
                  <c:v>4000.0000000023501</c:v>
                </c:pt>
                <c:pt idx="5917">
                  <c:v>4000.00000000006</c:v>
                </c:pt>
                <c:pt idx="5918">
                  <c:v>4000.00000000315</c:v>
                </c:pt>
                <c:pt idx="5919">
                  <c:v>3999.9999999892202</c:v>
                </c:pt>
                <c:pt idx="5920">
                  <c:v>4000.0000000077198</c:v>
                </c:pt>
                <c:pt idx="5921">
                  <c:v>4000.0000000025598</c:v>
                </c:pt>
                <c:pt idx="5922">
                  <c:v>3999.9999999935299</c:v>
                </c:pt>
                <c:pt idx="5923">
                  <c:v>4000.0000000031</c:v>
                </c:pt>
                <c:pt idx="5924">
                  <c:v>4000.0000000006999</c:v>
                </c:pt>
                <c:pt idx="5925">
                  <c:v>3999.99999999081</c:v>
                </c:pt>
                <c:pt idx="5926">
                  <c:v>4000.0000000008399</c:v>
                </c:pt>
                <c:pt idx="5927">
                  <c:v>3999.9999999995298</c:v>
                </c:pt>
                <c:pt idx="5928">
                  <c:v>4000.0000000038499</c:v>
                </c:pt>
                <c:pt idx="5929">
                  <c:v>4000.0000000056398</c:v>
                </c:pt>
                <c:pt idx="5930">
                  <c:v>3999.9999999941601</c:v>
                </c:pt>
                <c:pt idx="5931">
                  <c:v>4000.00000000196</c:v>
                </c:pt>
                <c:pt idx="5932">
                  <c:v>3999.9999999985398</c:v>
                </c:pt>
                <c:pt idx="5933">
                  <c:v>4000.0000000039599</c:v>
                </c:pt>
                <c:pt idx="5934">
                  <c:v>3999.9999999925099</c:v>
                </c:pt>
                <c:pt idx="5935">
                  <c:v>3999.9999999991701</c:v>
                </c:pt>
                <c:pt idx="5936">
                  <c:v>4000.00000001339</c:v>
                </c:pt>
                <c:pt idx="5937">
                  <c:v>3999.9999999923202</c:v>
                </c:pt>
                <c:pt idx="5938">
                  <c:v>3999.9999999997999</c:v>
                </c:pt>
                <c:pt idx="5939">
                  <c:v>3999.99999999804</c:v>
                </c:pt>
                <c:pt idx="5940">
                  <c:v>4000.0000000058699</c:v>
                </c:pt>
                <c:pt idx="5941">
                  <c:v>4000.0000000034902</c:v>
                </c:pt>
                <c:pt idx="5942">
                  <c:v>3999.9999999908</c:v>
                </c:pt>
                <c:pt idx="5943">
                  <c:v>4000.0000000004702</c:v>
                </c:pt>
                <c:pt idx="5944">
                  <c:v>4000.00000000096</c:v>
                </c:pt>
                <c:pt idx="5945">
                  <c:v>4000.0000000025002</c:v>
                </c:pt>
                <c:pt idx="5946">
                  <c:v>3999.9999999996899</c:v>
                </c:pt>
                <c:pt idx="5947">
                  <c:v>3999.99999999483</c:v>
                </c:pt>
                <c:pt idx="5948">
                  <c:v>4000.0000000074601</c:v>
                </c:pt>
                <c:pt idx="5949">
                  <c:v>3999.9999999946699</c:v>
                </c:pt>
                <c:pt idx="5950">
                  <c:v>4000.00000000611</c:v>
                </c:pt>
                <c:pt idx="5951">
                  <c:v>4000.0000000032001</c:v>
                </c:pt>
                <c:pt idx="5952">
                  <c:v>3999.9999999926699</c:v>
                </c:pt>
                <c:pt idx="5953">
                  <c:v>3999.9999999947599</c:v>
                </c:pt>
                <c:pt idx="5954">
                  <c:v>4000.0000000097102</c:v>
                </c:pt>
                <c:pt idx="5955">
                  <c:v>3999.9999999936299</c:v>
                </c:pt>
                <c:pt idx="5956">
                  <c:v>4000.0000000105201</c:v>
                </c:pt>
                <c:pt idx="5957">
                  <c:v>3999.9999999957099</c:v>
                </c:pt>
                <c:pt idx="5958">
                  <c:v>3999.9999999944398</c:v>
                </c:pt>
                <c:pt idx="5959">
                  <c:v>3999.9999999964198</c:v>
                </c:pt>
                <c:pt idx="5960">
                  <c:v>4000.0000000042501</c:v>
                </c:pt>
                <c:pt idx="5961">
                  <c:v>4000.0000000008899</c:v>
                </c:pt>
                <c:pt idx="5962">
                  <c:v>3999.99999999785</c:v>
                </c:pt>
                <c:pt idx="5963">
                  <c:v>4000.0000000016198</c:v>
                </c:pt>
                <c:pt idx="5964">
                  <c:v>4000.0000000038799</c:v>
                </c:pt>
                <c:pt idx="5965">
                  <c:v>3999.99999999693</c:v>
                </c:pt>
                <c:pt idx="5966">
                  <c:v>4000.0000000023401</c:v>
                </c:pt>
                <c:pt idx="5967">
                  <c:v>3999.9999999922602</c:v>
                </c:pt>
                <c:pt idx="5968">
                  <c:v>4000.0000000013001</c:v>
                </c:pt>
                <c:pt idx="5969">
                  <c:v>4000.0000000100299</c:v>
                </c:pt>
                <c:pt idx="5970">
                  <c:v>3999.9999999892302</c:v>
                </c:pt>
                <c:pt idx="5971">
                  <c:v>4000.0000000069699</c:v>
                </c:pt>
                <c:pt idx="5972">
                  <c:v>3999.9999999970501</c:v>
                </c:pt>
                <c:pt idx="5973">
                  <c:v>4000.0000000018499</c:v>
                </c:pt>
                <c:pt idx="5974">
                  <c:v>3999.9999999986198</c:v>
                </c:pt>
                <c:pt idx="5975">
                  <c:v>4000.0000000021801</c:v>
                </c:pt>
                <c:pt idx="5976">
                  <c:v>3999.9999999942502</c:v>
                </c:pt>
                <c:pt idx="5977">
                  <c:v>4000.0000000046298</c:v>
                </c:pt>
                <c:pt idx="5978">
                  <c:v>3999.9999999996799</c:v>
                </c:pt>
                <c:pt idx="5979">
                  <c:v>3999.9999999987699</c:v>
                </c:pt>
                <c:pt idx="5980">
                  <c:v>4000.00000000604</c:v>
                </c:pt>
                <c:pt idx="5981">
                  <c:v>3999.99999999284</c:v>
                </c:pt>
                <c:pt idx="5982">
                  <c:v>4000.00000000207</c:v>
                </c:pt>
                <c:pt idx="5983">
                  <c:v>3999.9999999993802</c:v>
                </c:pt>
                <c:pt idx="5984">
                  <c:v>4000.0000000054401</c:v>
                </c:pt>
                <c:pt idx="5985">
                  <c:v>3999.99999999587</c:v>
                </c:pt>
                <c:pt idx="5986">
                  <c:v>4000.0000000027399</c:v>
                </c:pt>
                <c:pt idx="5987">
                  <c:v>3999.9999999965898</c:v>
                </c:pt>
                <c:pt idx="5988">
                  <c:v>4000.0000000057898</c:v>
                </c:pt>
                <c:pt idx="5989">
                  <c:v>3999.9999999966999</c:v>
                </c:pt>
                <c:pt idx="5990">
                  <c:v>4000.0000000055202</c:v>
                </c:pt>
                <c:pt idx="5991">
                  <c:v>3999.9999999957599</c:v>
                </c:pt>
                <c:pt idx="5992">
                  <c:v>3999.9999999843999</c:v>
                </c:pt>
                <c:pt idx="5993">
                  <c:v>4000.0000000104701</c:v>
                </c:pt>
                <c:pt idx="5994">
                  <c:v>4000.00000000201</c:v>
                </c:pt>
                <c:pt idx="5995">
                  <c:v>3999.9999999963502</c:v>
                </c:pt>
                <c:pt idx="5996">
                  <c:v>4000.00000000819</c:v>
                </c:pt>
                <c:pt idx="5997">
                  <c:v>3999.99999999276</c:v>
                </c:pt>
                <c:pt idx="5998">
                  <c:v>4000.0000000035002</c:v>
                </c:pt>
                <c:pt idx="5999">
                  <c:v>3999.9999999938</c:v>
                </c:pt>
                <c:pt idx="6000">
                  <c:v>4000.0000000016498</c:v>
                </c:pt>
                <c:pt idx="6001">
                  <c:v>3999.9999999998699</c:v>
                </c:pt>
                <c:pt idx="6002">
                  <c:v>4000.0000000069399</c:v>
                </c:pt>
                <c:pt idx="6003">
                  <c:v>3999.99999999907</c:v>
                </c:pt>
                <c:pt idx="6004">
                  <c:v>3999.9999999927199</c:v>
                </c:pt>
                <c:pt idx="6005">
                  <c:v>4000.0000000027699</c:v>
                </c:pt>
                <c:pt idx="6006">
                  <c:v>4000.0000000054802</c:v>
                </c:pt>
                <c:pt idx="6007">
                  <c:v>3999.9999999973802</c:v>
                </c:pt>
                <c:pt idx="6008">
                  <c:v>3999.99999999489</c:v>
                </c:pt>
                <c:pt idx="6009">
                  <c:v>4000.00000000503</c:v>
                </c:pt>
                <c:pt idx="6010">
                  <c:v>4000.0000000049699</c:v>
                </c:pt>
                <c:pt idx="6011">
                  <c:v>3999.9999999988499</c:v>
                </c:pt>
                <c:pt idx="6012">
                  <c:v>3999.9999999976599</c:v>
                </c:pt>
                <c:pt idx="6013">
                  <c:v>4000.0000000015302</c:v>
                </c:pt>
                <c:pt idx="6014">
                  <c:v>3999.9999999934498</c:v>
                </c:pt>
                <c:pt idx="6015">
                  <c:v>4000.0000000008199</c:v>
                </c:pt>
                <c:pt idx="6016">
                  <c:v>4000.0000000025102</c:v>
                </c:pt>
                <c:pt idx="6017">
                  <c:v>3999.9999999966799</c:v>
                </c:pt>
                <c:pt idx="6018">
                  <c:v>4000.0000000049299</c:v>
                </c:pt>
                <c:pt idx="6019">
                  <c:v>3999.9999999972601</c:v>
                </c:pt>
                <c:pt idx="6020">
                  <c:v>4000.0000000024002</c:v>
                </c:pt>
                <c:pt idx="6021">
                  <c:v>3999.9999999953102</c:v>
                </c:pt>
                <c:pt idx="6022">
                  <c:v>4000.0000000053701</c:v>
                </c:pt>
                <c:pt idx="6023">
                  <c:v>3999.9999999995398</c:v>
                </c:pt>
                <c:pt idx="6024">
                  <c:v>3999.9999999964398</c:v>
                </c:pt>
                <c:pt idx="6025">
                  <c:v>3999.9999999962902</c:v>
                </c:pt>
                <c:pt idx="6026">
                  <c:v>4000.0000000095201</c:v>
                </c:pt>
                <c:pt idx="6027">
                  <c:v>3999.99999999292</c:v>
                </c:pt>
                <c:pt idx="6028">
                  <c:v>4000.0000000001201</c:v>
                </c:pt>
                <c:pt idx="6029">
                  <c:v>4000.0000000042201</c:v>
                </c:pt>
                <c:pt idx="6030">
                  <c:v>4000.0000000005002</c:v>
                </c:pt>
                <c:pt idx="6031">
                  <c:v>4000.0000000037498</c:v>
                </c:pt>
                <c:pt idx="6032">
                  <c:v>3999.9999999983702</c:v>
                </c:pt>
                <c:pt idx="6033">
                  <c:v>3999.9999999972902</c:v>
                </c:pt>
                <c:pt idx="6034">
                  <c:v>3999.9999999916599</c:v>
                </c:pt>
                <c:pt idx="6035">
                  <c:v>4000.0000000083801</c:v>
                </c:pt>
                <c:pt idx="6036">
                  <c:v>3999.9999999994898</c:v>
                </c:pt>
                <c:pt idx="6037">
                  <c:v>4000.0000000017699</c:v>
                </c:pt>
                <c:pt idx="6038">
                  <c:v>3999.9999999983802</c:v>
                </c:pt>
                <c:pt idx="6039">
                  <c:v>4000.0000000024502</c:v>
                </c:pt>
                <c:pt idx="6040">
                  <c:v>3999.9999999919</c:v>
                </c:pt>
                <c:pt idx="6041">
                  <c:v>4000.0000000058299</c:v>
                </c:pt>
                <c:pt idx="6042">
                  <c:v>3999.9999999953602</c:v>
                </c:pt>
                <c:pt idx="6043">
                  <c:v>4000.0000000006999</c:v>
                </c:pt>
                <c:pt idx="6044">
                  <c:v>4000.00000000613</c:v>
                </c:pt>
                <c:pt idx="6045">
                  <c:v>4000.0000000047398</c:v>
                </c:pt>
                <c:pt idx="6046">
                  <c:v>3999.9999999912902</c:v>
                </c:pt>
                <c:pt idx="6047">
                  <c:v>4000.0000000017799</c:v>
                </c:pt>
                <c:pt idx="6048">
                  <c:v>4000.0000000058399</c:v>
                </c:pt>
                <c:pt idx="6049">
                  <c:v>3999.9999999920301</c:v>
                </c:pt>
                <c:pt idx="6050">
                  <c:v>4000.00000000199</c:v>
                </c:pt>
                <c:pt idx="6051">
                  <c:v>3999.9999999977299</c:v>
                </c:pt>
                <c:pt idx="6052">
                  <c:v>3999.99999999991</c:v>
                </c:pt>
                <c:pt idx="6053">
                  <c:v>4000.00000000317</c:v>
                </c:pt>
                <c:pt idx="6054">
                  <c:v>3999.99999999496</c:v>
                </c:pt>
                <c:pt idx="6055">
                  <c:v>4000.0000000043901</c:v>
                </c:pt>
                <c:pt idx="6056">
                  <c:v>3999.9999999953602</c:v>
                </c:pt>
                <c:pt idx="6057">
                  <c:v>4000.00000000301</c:v>
                </c:pt>
                <c:pt idx="6058">
                  <c:v>3999.99999999792</c:v>
                </c:pt>
                <c:pt idx="6059">
                  <c:v>4000.0000000074001</c:v>
                </c:pt>
                <c:pt idx="6060">
                  <c:v>3999.9999999927099</c:v>
                </c:pt>
                <c:pt idx="6061">
                  <c:v>4000.0000000007899</c:v>
                </c:pt>
                <c:pt idx="6062">
                  <c:v>4000.0000000039199</c:v>
                </c:pt>
                <c:pt idx="6063">
                  <c:v>3999.9999999969</c:v>
                </c:pt>
                <c:pt idx="6064">
                  <c:v>3999.9999999991401</c:v>
                </c:pt>
                <c:pt idx="6065">
                  <c:v>4000.0000000056302</c:v>
                </c:pt>
                <c:pt idx="6066">
                  <c:v>4000.0000000028799</c:v>
                </c:pt>
                <c:pt idx="6067">
                  <c:v>3999.9999999956099</c:v>
                </c:pt>
                <c:pt idx="6068">
                  <c:v>4000.0000000003502</c:v>
                </c:pt>
                <c:pt idx="6069">
                  <c:v>3999.9999999992801</c:v>
                </c:pt>
                <c:pt idx="6070">
                  <c:v>3999.99999999805</c:v>
                </c:pt>
                <c:pt idx="6071">
                  <c:v>3999.9999999960201</c:v>
                </c:pt>
                <c:pt idx="6072">
                  <c:v>3999.9999999982001</c:v>
                </c:pt>
                <c:pt idx="6073">
                  <c:v>4000.0000000149598</c:v>
                </c:pt>
                <c:pt idx="6074">
                  <c:v>3999.9999999884799</c:v>
                </c:pt>
                <c:pt idx="6075">
                  <c:v>4000.0000000012401</c:v>
                </c:pt>
                <c:pt idx="6076">
                  <c:v>4000.0000000046898</c:v>
                </c:pt>
                <c:pt idx="6077">
                  <c:v>3999.9999999994402</c:v>
                </c:pt>
                <c:pt idx="6078">
                  <c:v>3999.99999999385</c:v>
                </c:pt>
                <c:pt idx="6079">
                  <c:v>4000.0000000036898</c:v>
                </c:pt>
                <c:pt idx="6080">
                  <c:v>4000.0000000011401</c:v>
                </c:pt>
                <c:pt idx="6081">
                  <c:v>4000.0000000039799</c:v>
                </c:pt>
                <c:pt idx="6082">
                  <c:v>3999.9999999921702</c:v>
                </c:pt>
                <c:pt idx="6083">
                  <c:v>4000.0000000049999</c:v>
                </c:pt>
                <c:pt idx="6084">
                  <c:v>3999.9999999871702</c:v>
                </c:pt>
                <c:pt idx="6085">
                  <c:v>4000.00000001537</c:v>
                </c:pt>
                <c:pt idx="6086">
                  <c:v>4000.0000000004602</c:v>
                </c:pt>
                <c:pt idx="6087">
                  <c:v>4000.00000000004</c:v>
                </c:pt>
                <c:pt idx="6088">
                  <c:v>3999.9999999995798</c:v>
                </c:pt>
                <c:pt idx="6089">
                  <c:v>3999.9999999951501</c:v>
                </c:pt>
                <c:pt idx="6090">
                  <c:v>3999.9999999976499</c:v>
                </c:pt>
                <c:pt idx="6091">
                  <c:v>4000.0000000075702</c:v>
                </c:pt>
                <c:pt idx="6092">
                  <c:v>3999.9999999916499</c:v>
                </c:pt>
                <c:pt idx="6093">
                  <c:v>4000.00000000313</c:v>
                </c:pt>
                <c:pt idx="6094">
                  <c:v>3999.9999999974102</c:v>
                </c:pt>
                <c:pt idx="6095">
                  <c:v>4000.0000000049499</c:v>
                </c:pt>
                <c:pt idx="6096">
                  <c:v>3999.9999999952802</c:v>
                </c:pt>
                <c:pt idx="6097">
                  <c:v>3999.9999999982001</c:v>
                </c:pt>
                <c:pt idx="6098">
                  <c:v>4000.0000000047398</c:v>
                </c:pt>
                <c:pt idx="6099">
                  <c:v>4000.0000000045702</c:v>
                </c:pt>
                <c:pt idx="6100">
                  <c:v>3999.9999999936599</c:v>
                </c:pt>
                <c:pt idx="6101">
                  <c:v>3999.9999999993802</c:v>
                </c:pt>
                <c:pt idx="6102">
                  <c:v>4000.0000000046498</c:v>
                </c:pt>
                <c:pt idx="6103">
                  <c:v>4000.0000000018099</c:v>
                </c:pt>
                <c:pt idx="6104">
                  <c:v>3999.99999999482</c:v>
                </c:pt>
                <c:pt idx="6105">
                  <c:v>4000.0000000024102</c:v>
                </c:pt>
                <c:pt idx="6106">
                  <c:v>3999.9999999993402</c:v>
                </c:pt>
                <c:pt idx="6107">
                  <c:v>4000.0000000026298</c:v>
                </c:pt>
                <c:pt idx="6108">
                  <c:v>3999.99999999691</c:v>
                </c:pt>
                <c:pt idx="6109">
                  <c:v>3999.9999999981501</c:v>
                </c:pt>
                <c:pt idx="6110">
                  <c:v>4000.0000000024802</c:v>
                </c:pt>
                <c:pt idx="6111">
                  <c:v>3999.9999999975698</c:v>
                </c:pt>
                <c:pt idx="6112">
                  <c:v>4000.0000000054602</c:v>
                </c:pt>
                <c:pt idx="6113">
                  <c:v>3999.99999999172</c:v>
                </c:pt>
                <c:pt idx="6114">
                  <c:v>4000.0000000034702</c:v>
                </c:pt>
                <c:pt idx="6115">
                  <c:v>3999.99999999687</c:v>
                </c:pt>
                <c:pt idx="6116">
                  <c:v>4000.0000000049199</c:v>
                </c:pt>
                <c:pt idx="6117">
                  <c:v>3999.99999999794</c:v>
                </c:pt>
                <c:pt idx="6118">
                  <c:v>4000.0000000028899</c:v>
                </c:pt>
                <c:pt idx="6119">
                  <c:v>4000.0000000001901</c:v>
                </c:pt>
                <c:pt idx="6120">
                  <c:v>3999.9999999993702</c:v>
                </c:pt>
                <c:pt idx="6121">
                  <c:v>4000.0000000013301</c:v>
                </c:pt>
                <c:pt idx="6122">
                  <c:v>3999.9999999936799</c:v>
                </c:pt>
                <c:pt idx="6123">
                  <c:v>4000.0000000027198</c:v>
                </c:pt>
                <c:pt idx="6124">
                  <c:v>4000.0000000004502</c:v>
                </c:pt>
                <c:pt idx="6125">
                  <c:v>3999.9999999969</c:v>
                </c:pt>
                <c:pt idx="6126">
                  <c:v>4000.0000000018399</c:v>
                </c:pt>
                <c:pt idx="6127">
                  <c:v>3999.9999999986999</c:v>
                </c:pt>
                <c:pt idx="6128">
                  <c:v>4000.0000000029299</c:v>
                </c:pt>
                <c:pt idx="6129">
                  <c:v>4000.0000000024602</c:v>
                </c:pt>
                <c:pt idx="6130">
                  <c:v>3999.99999999902</c:v>
                </c:pt>
                <c:pt idx="6131">
                  <c:v>3999.9999999986599</c:v>
                </c:pt>
                <c:pt idx="6132">
                  <c:v>4000.0000000003301</c:v>
                </c:pt>
                <c:pt idx="6133">
                  <c:v>3999.99999999692</c:v>
                </c:pt>
                <c:pt idx="6134">
                  <c:v>3999.9999999929501</c:v>
                </c:pt>
                <c:pt idx="6135">
                  <c:v>4000.0000000160198</c:v>
                </c:pt>
                <c:pt idx="6136">
                  <c:v>3999.99999999586</c:v>
                </c:pt>
                <c:pt idx="6137">
                  <c:v>4000.00000000104</c:v>
                </c:pt>
                <c:pt idx="6138">
                  <c:v>3999.99999999999</c:v>
                </c:pt>
                <c:pt idx="6139">
                  <c:v>3999.9999999946899</c:v>
                </c:pt>
                <c:pt idx="6140">
                  <c:v>4000.0000000035802</c:v>
                </c:pt>
                <c:pt idx="6141">
                  <c:v>4000.0000000022301</c:v>
                </c:pt>
                <c:pt idx="6142">
                  <c:v>3999.9999999870802</c:v>
                </c:pt>
                <c:pt idx="6143">
                  <c:v>4000.0000000124101</c:v>
                </c:pt>
                <c:pt idx="6144">
                  <c:v>3999.9999999966999</c:v>
                </c:pt>
                <c:pt idx="6145">
                  <c:v>4000.0000000003402</c:v>
                </c:pt>
                <c:pt idx="6146">
                  <c:v>3999.99999999805</c:v>
                </c:pt>
                <c:pt idx="6147">
                  <c:v>4000.0000000062701</c:v>
                </c:pt>
                <c:pt idx="6148">
                  <c:v>3999.9999999998099</c:v>
                </c:pt>
                <c:pt idx="6149">
                  <c:v>3999.9999999982601</c:v>
                </c:pt>
                <c:pt idx="6150">
                  <c:v>3999.9999999943602</c:v>
                </c:pt>
                <c:pt idx="6151">
                  <c:v>4000.0000000023301</c:v>
                </c:pt>
                <c:pt idx="6152">
                  <c:v>4000.0000000004602</c:v>
                </c:pt>
                <c:pt idx="6153">
                  <c:v>4000.0000000011401</c:v>
                </c:pt>
                <c:pt idx="6154">
                  <c:v>3999.9999999961001</c:v>
                </c:pt>
                <c:pt idx="6155">
                  <c:v>4000.00000000002</c:v>
                </c:pt>
                <c:pt idx="6156">
                  <c:v>4000.0000000039299</c:v>
                </c:pt>
                <c:pt idx="6157">
                  <c:v>4000.0000000037198</c:v>
                </c:pt>
                <c:pt idx="6158">
                  <c:v>3999.9999999963802</c:v>
                </c:pt>
                <c:pt idx="6159">
                  <c:v>3999.9999999976999</c:v>
                </c:pt>
                <c:pt idx="6160">
                  <c:v>4000.0000000052701</c:v>
                </c:pt>
                <c:pt idx="6161">
                  <c:v>3999.9999999962702</c:v>
                </c:pt>
                <c:pt idx="6162">
                  <c:v>4000.0000000063801</c:v>
                </c:pt>
                <c:pt idx="6163">
                  <c:v>3999.99999999589</c:v>
                </c:pt>
                <c:pt idx="6164">
                  <c:v>3999.99999999907</c:v>
                </c:pt>
                <c:pt idx="6165">
                  <c:v>4000.0000000001201</c:v>
                </c:pt>
                <c:pt idx="6166">
                  <c:v>3999.9999999975698</c:v>
                </c:pt>
                <c:pt idx="6167">
                  <c:v>4000.00000000096</c:v>
                </c:pt>
                <c:pt idx="6168">
                  <c:v>4000.0000000005898</c:v>
                </c:pt>
                <c:pt idx="6169">
                  <c:v>4000.00000000206</c:v>
                </c:pt>
                <c:pt idx="6170">
                  <c:v>3999.9999999996699</c:v>
                </c:pt>
                <c:pt idx="6171">
                  <c:v>3999.99999999587</c:v>
                </c:pt>
                <c:pt idx="6172">
                  <c:v>4000.00000000419</c:v>
                </c:pt>
                <c:pt idx="6173">
                  <c:v>4000.0000000065302</c:v>
                </c:pt>
                <c:pt idx="6174">
                  <c:v>3999.9999999956599</c:v>
                </c:pt>
                <c:pt idx="6175">
                  <c:v>3999.99999999391</c:v>
                </c:pt>
                <c:pt idx="6176">
                  <c:v>4000.0000000014302</c:v>
                </c:pt>
                <c:pt idx="6177">
                  <c:v>4000.0000000015498</c:v>
                </c:pt>
                <c:pt idx="6178">
                  <c:v>4000.0000000006398</c:v>
                </c:pt>
                <c:pt idx="6179">
                  <c:v>3999.99999999594</c:v>
                </c:pt>
                <c:pt idx="6180">
                  <c:v>3999.99999999703</c:v>
                </c:pt>
                <c:pt idx="6181">
                  <c:v>4000.0000000056498</c:v>
                </c:pt>
                <c:pt idx="6182">
                  <c:v>4000.0000000012301</c:v>
                </c:pt>
                <c:pt idx="6183">
                  <c:v>3999.99999999493</c:v>
                </c:pt>
                <c:pt idx="6184">
                  <c:v>4000.00000000304</c:v>
                </c:pt>
                <c:pt idx="6185">
                  <c:v>4000.0000000053001</c:v>
                </c:pt>
                <c:pt idx="6186">
                  <c:v>3999.99999999684</c:v>
                </c:pt>
                <c:pt idx="6187">
                  <c:v>4000.0000000069699</c:v>
                </c:pt>
                <c:pt idx="6188">
                  <c:v>3999.9999999905099</c:v>
                </c:pt>
                <c:pt idx="6189">
                  <c:v>4000.0000000045702</c:v>
                </c:pt>
                <c:pt idx="6190">
                  <c:v>3999.9999999947299</c:v>
                </c:pt>
                <c:pt idx="6191">
                  <c:v>3999.9999999975798</c:v>
                </c:pt>
                <c:pt idx="6192">
                  <c:v>4000.0000000062601</c:v>
                </c:pt>
                <c:pt idx="6193">
                  <c:v>3999.9999999948</c:v>
                </c:pt>
                <c:pt idx="6194">
                  <c:v>4000.0000000006198</c:v>
                </c:pt>
                <c:pt idx="6195">
                  <c:v>3999.99999999994</c:v>
                </c:pt>
                <c:pt idx="6196">
                  <c:v>4000.00000000296</c:v>
                </c:pt>
                <c:pt idx="6197">
                  <c:v>4000.0000000033401</c:v>
                </c:pt>
                <c:pt idx="6198">
                  <c:v>3999.9999999985598</c:v>
                </c:pt>
                <c:pt idx="6199">
                  <c:v>3999.9999999992101</c:v>
                </c:pt>
                <c:pt idx="6200">
                  <c:v>3999.9999999953998</c:v>
                </c:pt>
                <c:pt idx="6201">
                  <c:v>4000.0000000049299</c:v>
                </c:pt>
                <c:pt idx="6202">
                  <c:v>4000.0000000016298</c:v>
                </c:pt>
                <c:pt idx="6203">
                  <c:v>3999.9999999931201</c:v>
                </c:pt>
                <c:pt idx="6204">
                  <c:v>4000.0000000049099</c:v>
                </c:pt>
                <c:pt idx="6205">
                  <c:v>4000.00000000005</c:v>
                </c:pt>
                <c:pt idx="6206">
                  <c:v>3999.9999999997099</c:v>
                </c:pt>
                <c:pt idx="6207">
                  <c:v>4000.00000000519</c:v>
                </c:pt>
                <c:pt idx="6208">
                  <c:v>3999.99999999076</c:v>
                </c:pt>
                <c:pt idx="6209">
                  <c:v>4000.00000000516</c:v>
                </c:pt>
                <c:pt idx="6210">
                  <c:v>4000.00000000001</c:v>
                </c:pt>
                <c:pt idx="6211">
                  <c:v>3999.9999999946099</c:v>
                </c:pt>
                <c:pt idx="6212">
                  <c:v>4000.0000000048399</c:v>
                </c:pt>
                <c:pt idx="6213">
                  <c:v>3999.9999999991901</c:v>
                </c:pt>
                <c:pt idx="6214">
                  <c:v>3999.99999999587</c:v>
                </c:pt>
                <c:pt idx="6215">
                  <c:v>4000.0000000057898</c:v>
                </c:pt>
                <c:pt idx="6216">
                  <c:v>3999.9999999963102</c:v>
                </c:pt>
                <c:pt idx="6217">
                  <c:v>4000.0000000003502</c:v>
                </c:pt>
                <c:pt idx="6218">
                  <c:v>4000.0000000048399</c:v>
                </c:pt>
                <c:pt idx="6219">
                  <c:v>3999.9999999911502</c:v>
                </c:pt>
                <c:pt idx="6220">
                  <c:v>4000.0000000022101</c:v>
                </c:pt>
                <c:pt idx="6221">
                  <c:v>4000.0000000045402</c:v>
                </c:pt>
                <c:pt idx="6222">
                  <c:v>4000.0000000011</c:v>
                </c:pt>
                <c:pt idx="6223">
                  <c:v>3999.9999999981301</c:v>
                </c:pt>
                <c:pt idx="6224">
                  <c:v>4000.00000000092</c:v>
                </c:pt>
                <c:pt idx="6225">
                  <c:v>3999.9999999976299</c:v>
                </c:pt>
                <c:pt idx="6226">
                  <c:v>4000.0000000017699</c:v>
                </c:pt>
                <c:pt idx="6227">
                  <c:v>4000.0000000014902</c:v>
                </c:pt>
                <c:pt idx="6228">
                  <c:v>4000.0000000008299</c:v>
                </c:pt>
                <c:pt idx="6229">
                  <c:v>3999.9999999986899</c:v>
                </c:pt>
                <c:pt idx="6230">
                  <c:v>4000.0000000012601</c:v>
                </c:pt>
                <c:pt idx="6231">
                  <c:v>3999.9999999957399</c:v>
                </c:pt>
                <c:pt idx="6232">
                  <c:v>4000.0000000005398</c:v>
                </c:pt>
                <c:pt idx="6233">
                  <c:v>4000.0000000053401</c:v>
                </c:pt>
                <c:pt idx="6234">
                  <c:v>3999.9999999912002</c:v>
                </c:pt>
                <c:pt idx="6235">
                  <c:v>3999.9999999994202</c:v>
                </c:pt>
                <c:pt idx="6236">
                  <c:v>4000.0000000067998</c:v>
                </c:pt>
                <c:pt idx="6237">
                  <c:v>3999.99999999488</c:v>
                </c:pt>
                <c:pt idx="6238">
                  <c:v>4000.00000000309</c:v>
                </c:pt>
                <c:pt idx="6239">
                  <c:v>4000.0000000033001</c:v>
                </c:pt>
                <c:pt idx="6240">
                  <c:v>3999.9999999984998</c:v>
                </c:pt>
                <c:pt idx="6241">
                  <c:v>3999.9999999934898</c:v>
                </c:pt>
                <c:pt idx="6242">
                  <c:v>4000.0000000018999</c:v>
                </c:pt>
                <c:pt idx="6243">
                  <c:v>3999.9999999966199</c:v>
                </c:pt>
                <c:pt idx="6244">
                  <c:v>4000.00000000622</c:v>
                </c:pt>
                <c:pt idx="6245">
                  <c:v>3999.9999999971901</c:v>
                </c:pt>
                <c:pt idx="6246">
                  <c:v>4000.0000000032001</c:v>
                </c:pt>
                <c:pt idx="6247">
                  <c:v>4000.0000000005198</c:v>
                </c:pt>
                <c:pt idx="6248">
                  <c:v>3999.9999999923002</c:v>
                </c:pt>
                <c:pt idx="6249">
                  <c:v>4000.0000000088698</c:v>
                </c:pt>
                <c:pt idx="6250">
                  <c:v>3999.99999999797</c:v>
                </c:pt>
                <c:pt idx="6251">
                  <c:v>3999.99999999599</c:v>
                </c:pt>
                <c:pt idx="6252">
                  <c:v>4000.0000000037899</c:v>
                </c:pt>
                <c:pt idx="6253">
                  <c:v>4000.0000000008999</c:v>
                </c:pt>
                <c:pt idx="6254">
                  <c:v>4000.0000000028299</c:v>
                </c:pt>
                <c:pt idx="6255">
                  <c:v>4000.0000000005998</c:v>
                </c:pt>
                <c:pt idx="6256">
                  <c:v>3999.9999999911702</c:v>
                </c:pt>
                <c:pt idx="6257">
                  <c:v>4000.0000000074301</c:v>
                </c:pt>
                <c:pt idx="6258">
                  <c:v>3999.9999999982001</c:v>
                </c:pt>
                <c:pt idx="6259">
                  <c:v>4000.0000000002301</c:v>
                </c:pt>
                <c:pt idx="6260">
                  <c:v>3999.9999999988099</c:v>
                </c:pt>
                <c:pt idx="6261">
                  <c:v>3999.9999999966599</c:v>
                </c:pt>
                <c:pt idx="6262">
                  <c:v>4000.0000000048499</c:v>
                </c:pt>
                <c:pt idx="6263">
                  <c:v>3999.9999999996498</c:v>
                </c:pt>
                <c:pt idx="6264">
                  <c:v>3999.99999999784</c:v>
                </c:pt>
                <c:pt idx="6265">
                  <c:v>4000.0000000032401</c:v>
                </c:pt>
                <c:pt idx="6266">
                  <c:v>3999.99999999395</c:v>
                </c:pt>
                <c:pt idx="6267">
                  <c:v>4000.00000000204</c:v>
                </c:pt>
                <c:pt idx="6268">
                  <c:v>3999.99999999377</c:v>
                </c:pt>
                <c:pt idx="6269">
                  <c:v>4000.0000000075302</c:v>
                </c:pt>
                <c:pt idx="6270">
                  <c:v>3999.9999999945799</c:v>
                </c:pt>
                <c:pt idx="6271">
                  <c:v>3999.99999999384</c:v>
                </c:pt>
                <c:pt idx="6272">
                  <c:v>4000.0000000105201</c:v>
                </c:pt>
                <c:pt idx="6273">
                  <c:v>3999.9999999998699</c:v>
                </c:pt>
                <c:pt idx="6274">
                  <c:v>4000.0000000003602</c:v>
                </c:pt>
                <c:pt idx="6275">
                  <c:v>4000.0000000011401</c:v>
                </c:pt>
                <c:pt idx="6276">
                  <c:v>3999.9999999987199</c:v>
                </c:pt>
                <c:pt idx="6277">
                  <c:v>3999.99999999806</c:v>
                </c:pt>
                <c:pt idx="6278">
                  <c:v>4000.0000000073801</c:v>
                </c:pt>
                <c:pt idx="6279">
                  <c:v>3999.99999999587</c:v>
                </c:pt>
                <c:pt idx="6280">
                  <c:v>3999.9999999933598</c:v>
                </c:pt>
                <c:pt idx="6281">
                  <c:v>4000.0000000059599</c:v>
                </c:pt>
                <c:pt idx="6282">
                  <c:v>3999.9999999996198</c:v>
                </c:pt>
                <c:pt idx="6283">
                  <c:v>4000.0000000012301</c:v>
                </c:pt>
                <c:pt idx="6284">
                  <c:v>4000.0000000032601</c:v>
                </c:pt>
                <c:pt idx="6285">
                  <c:v>3999.9999999985298</c:v>
                </c:pt>
                <c:pt idx="6286">
                  <c:v>3999.99999999291</c:v>
                </c:pt>
                <c:pt idx="6287">
                  <c:v>4000.00000000608</c:v>
                </c:pt>
                <c:pt idx="6288">
                  <c:v>3999.9999999971901</c:v>
                </c:pt>
                <c:pt idx="6289">
                  <c:v>3999.9999999994302</c:v>
                </c:pt>
                <c:pt idx="6290">
                  <c:v>4000.0000000023501</c:v>
                </c:pt>
                <c:pt idx="6291">
                  <c:v>3999.9999999984102</c:v>
                </c:pt>
                <c:pt idx="6292">
                  <c:v>3999.9999999997399</c:v>
                </c:pt>
                <c:pt idx="6293">
                  <c:v>4000.00000000106</c:v>
                </c:pt>
                <c:pt idx="6294">
                  <c:v>4000.00000000314</c:v>
                </c:pt>
                <c:pt idx="6295">
                  <c:v>3999.9999999940701</c:v>
                </c:pt>
                <c:pt idx="6296">
                  <c:v>4000.0000000006498</c:v>
                </c:pt>
                <c:pt idx="6297">
                  <c:v>4000.00000000819</c:v>
                </c:pt>
                <c:pt idx="6298">
                  <c:v>4000.0000000004702</c:v>
                </c:pt>
                <c:pt idx="6299">
                  <c:v>4000.0000000003602</c:v>
                </c:pt>
                <c:pt idx="6300">
                  <c:v>3999.9999999954798</c:v>
                </c:pt>
                <c:pt idx="6301">
                  <c:v>3999.9999999985998</c:v>
                </c:pt>
                <c:pt idx="6302">
                  <c:v>4000.00000000001</c:v>
                </c:pt>
                <c:pt idx="6303">
                  <c:v>3999.99999999906</c:v>
                </c:pt>
                <c:pt idx="6304">
                  <c:v>4000.0000000005498</c:v>
                </c:pt>
                <c:pt idx="6305">
                  <c:v>3999.9999999992001</c:v>
                </c:pt>
                <c:pt idx="6306">
                  <c:v>4000.0000000017799</c:v>
                </c:pt>
                <c:pt idx="6307">
                  <c:v>3999.9999999985398</c:v>
                </c:pt>
                <c:pt idx="6308">
                  <c:v>4000.0000000056698</c:v>
                </c:pt>
                <c:pt idx="6309">
                  <c:v>3999.99999999583</c:v>
                </c:pt>
                <c:pt idx="6310">
                  <c:v>4000.0000000004202</c:v>
                </c:pt>
                <c:pt idx="6311">
                  <c:v>3999.9999999975198</c:v>
                </c:pt>
                <c:pt idx="6312">
                  <c:v>4000.0000000036498</c:v>
                </c:pt>
                <c:pt idx="6313">
                  <c:v>4000.0000000086602</c:v>
                </c:pt>
                <c:pt idx="6314">
                  <c:v>3999.9999999849701</c:v>
                </c:pt>
                <c:pt idx="6315">
                  <c:v>4000.00000000297</c:v>
                </c:pt>
                <c:pt idx="6316">
                  <c:v>4000.0000000048899</c:v>
                </c:pt>
                <c:pt idx="6317">
                  <c:v>3999.9999999966599</c:v>
                </c:pt>
                <c:pt idx="6318">
                  <c:v>4000.0000000006999</c:v>
                </c:pt>
                <c:pt idx="6319">
                  <c:v>3999.9999999970801</c:v>
                </c:pt>
                <c:pt idx="6320">
                  <c:v>4000.0000000029399</c:v>
                </c:pt>
                <c:pt idx="6321">
                  <c:v>3999.9999999998199</c:v>
                </c:pt>
                <c:pt idx="6322">
                  <c:v>4000.0000000019199</c:v>
                </c:pt>
                <c:pt idx="6323">
                  <c:v>3999.9999999936099</c:v>
                </c:pt>
                <c:pt idx="6324">
                  <c:v>4000.00000000611</c:v>
                </c:pt>
                <c:pt idx="6325">
                  <c:v>3999.9999999922802</c:v>
                </c:pt>
                <c:pt idx="6326">
                  <c:v>4000.0000000047198</c:v>
                </c:pt>
                <c:pt idx="6327">
                  <c:v>3999.9999999957899</c:v>
                </c:pt>
                <c:pt idx="6328">
                  <c:v>4000.0000000054301</c:v>
                </c:pt>
                <c:pt idx="6329">
                  <c:v>4000.0000000014702</c:v>
                </c:pt>
                <c:pt idx="6330">
                  <c:v>3999.99999999587</c:v>
                </c:pt>
                <c:pt idx="6331">
                  <c:v>4000.0000000001501</c:v>
                </c:pt>
                <c:pt idx="6332">
                  <c:v>3999.99999999791</c:v>
                </c:pt>
                <c:pt idx="6333">
                  <c:v>4000.00000000513</c:v>
                </c:pt>
                <c:pt idx="6334">
                  <c:v>4000.0000000006598</c:v>
                </c:pt>
                <c:pt idx="6335">
                  <c:v>3999.9999999946699</c:v>
                </c:pt>
                <c:pt idx="6336">
                  <c:v>4000.0000000026398</c:v>
                </c:pt>
                <c:pt idx="6337">
                  <c:v>4000.0000000007199</c:v>
                </c:pt>
                <c:pt idx="6338">
                  <c:v>3999.9999999985398</c:v>
                </c:pt>
                <c:pt idx="6339">
                  <c:v>4000.0000000018299</c:v>
                </c:pt>
                <c:pt idx="6340">
                  <c:v>3999.9999999970501</c:v>
                </c:pt>
                <c:pt idx="6341">
                  <c:v>4000.0000000039599</c:v>
                </c:pt>
                <c:pt idx="6342">
                  <c:v>4000.0000000046198</c:v>
                </c:pt>
                <c:pt idx="6343">
                  <c:v>3999.9999999966399</c:v>
                </c:pt>
                <c:pt idx="6344">
                  <c:v>3999.9999999982201</c:v>
                </c:pt>
                <c:pt idx="6345">
                  <c:v>4000.0000000006298</c:v>
                </c:pt>
                <c:pt idx="6346">
                  <c:v>3999.9999999977199</c:v>
                </c:pt>
                <c:pt idx="6347">
                  <c:v>3999.9999999950401</c:v>
                </c:pt>
                <c:pt idx="6348">
                  <c:v>4000.0000000052601</c:v>
                </c:pt>
                <c:pt idx="6349">
                  <c:v>3999.99999999994</c:v>
                </c:pt>
                <c:pt idx="6350">
                  <c:v>3999.9999999957799</c:v>
                </c:pt>
                <c:pt idx="6351">
                  <c:v>4000.0000000038699</c:v>
                </c:pt>
                <c:pt idx="6352">
                  <c:v>4000.00000000093</c:v>
                </c:pt>
                <c:pt idx="6353">
                  <c:v>4000.0000000032101</c:v>
                </c:pt>
                <c:pt idx="6354">
                  <c:v>3999.9999999902402</c:v>
                </c:pt>
                <c:pt idx="6355">
                  <c:v>4000.0000000086502</c:v>
                </c:pt>
                <c:pt idx="6356">
                  <c:v>4000.0000000028999</c:v>
                </c:pt>
                <c:pt idx="6357">
                  <c:v>3999.9999999964198</c:v>
                </c:pt>
                <c:pt idx="6358">
                  <c:v>4000.0000000018799</c:v>
                </c:pt>
                <c:pt idx="6359">
                  <c:v>3999.9999999959</c:v>
                </c:pt>
                <c:pt idx="6360">
                  <c:v>4000.0000000062901</c:v>
                </c:pt>
                <c:pt idx="6361">
                  <c:v>3999.99999999586</c:v>
                </c:pt>
                <c:pt idx="6362">
                  <c:v>3999.9999999992301</c:v>
                </c:pt>
                <c:pt idx="6363">
                  <c:v>4000.0000000006298</c:v>
                </c:pt>
                <c:pt idx="6364">
                  <c:v>3999.9999999996899</c:v>
                </c:pt>
                <c:pt idx="6365">
                  <c:v>4000.00000000092</c:v>
                </c:pt>
                <c:pt idx="6366">
                  <c:v>3999.9999999971801</c:v>
                </c:pt>
                <c:pt idx="6367">
                  <c:v>3999.9999999995398</c:v>
                </c:pt>
                <c:pt idx="6368">
                  <c:v>4000.0000000011901</c:v>
                </c:pt>
                <c:pt idx="6369">
                  <c:v>4000.0000000063701</c:v>
                </c:pt>
                <c:pt idx="6370">
                  <c:v>3999.9999999953202</c:v>
                </c:pt>
                <c:pt idx="6371">
                  <c:v>3999.9999999983802</c:v>
                </c:pt>
                <c:pt idx="6372">
                  <c:v>4000.0000000002401</c:v>
                </c:pt>
                <c:pt idx="6373">
                  <c:v>3999.99999999802</c:v>
                </c:pt>
                <c:pt idx="6374">
                  <c:v>3999.9999999974498</c:v>
                </c:pt>
                <c:pt idx="6375">
                  <c:v>4000.0000000052601</c:v>
                </c:pt>
                <c:pt idx="6376">
                  <c:v>3999.99999999691</c:v>
                </c:pt>
                <c:pt idx="6377">
                  <c:v>4000.0000000019199</c:v>
                </c:pt>
                <c:pt idx="6378">
                  <c:v>4000.0000000001701</c:v>
                </c:pt>
                <c:pt idx="6379">
                  <c:v>3999.9999999987999</c:v>
                </c:pt>
                <c:pt idx="6380">
                  <c:v>4000.0000000004202</c:v>
                </c:pt>
                <c:pt idx="6381">
                  <c:v>4000.0000000066798</c:v>
                </c:pt>
                <c:pt idx="6382">
                  <c:v>3999.9999999966799</c:v>
                </c:pt>
                <c:pt idx="6383">
                  <c:v>3999.9999999932702</c:v>
                </c:pt>
                <c:pt idx="6384">
                  <c:v>4000.00000000207</c:v>
                </c:pt>
                <c:pt idx="6385">
                  <c:v>4000.0000000041</c:v>
                </c:pt>
                <c:pt idx="6386">
                  <c:v>3999.9999999974998</c:v>
                </c:pt>
                <c:pt idx="6387">
                  <c:v>3999.9999999984502</c:v>
                </c:pt>
                <c:pt idx="6388">
                  <c:v>4000.0000000028599</c:v>
                </c:pt>
                <c:pt idx="6389">
                  <c:v>3999.9999999974598</c:v>
                </c:pt>
                <c:pt idx="6390">
                  <c:v>4000.0000000035502</c:v>
                </c:pt>
                <c:pt idx="6391">
                  <c:v>3999.9999999935699</c:v>
                </c:pt>
                <c:pt idx="6392">
                  <c:v>4000.0000000034402</c:v>
                </c:pt>
                <c:pt idx="6393">
                  <c:v>3999.9999999996999</c:v>
                </c:pt>
                <c:pt idx="6394">
                  <c:v>4000.0000000027599</c:v>
                </c:pt>
                <c:pt idx="6395">
                  <c:v>4000.0000000015102</c:v>
                </c:pt>
                <c:pt idx="6396">
                  <c:v>3999.99999999686</c:v>
                </c:pt>
                <c:pt idx="6397">
                  <c:v>4000.0000000015302</c:v>
                </c:pt>
                <c:pt idx="6398">
                  <c:v>4000.0000000011</c:v>
                </c:pt>
                <c:pt idx="6399">
                  <c:v>4000.0000000001801</c:v>
                </c:pt>
                <c:pt idx="6400">
                  <c:v>3999.9999999983902</c:v>
                </c:pt>
                <c:pt idx="6401">
                  <c:v>3999.9999999963602</c:v>
                </c:pt>
                <c:pt idx="6402">
                  <c:v>4000.0000000002201</c:v>
                </c:pt>
                <c:pt idx="6403">
                  <c:v>4000.0000000016398</c:v>
                </c:pt>
                <c:pt idx="6404">
                  <c:v>4000.0000000004102</c:v>
                </c:pt>
                <c:pt idx="6405">
                  <c:v>4000.0000000023601</c:v>
                </c:pt>
                <c:pt idx="6406">
                  <c:v>3999.99999999786</c:v>
                </c:pt>
                <c:pt idx="6407">
                  <c:v>4000.0000000066102</c:v>
                </c:pt>
                <c:pt idx="6408">
                  <c:v>3999.9999999953402</c:v>
                </c:pt>
                <c:pt idx="6409">
                  <c:v>3999.9999999997199</c:v>
                </c:pt>
                <c:pt idx="6410">
                  <c:v>3999.9999999998099</c:v>
                </c:pt>
                <c:pt idx="6411">
                  <c:v>3999.9999999977399</c:v>
                </c:pt>
                <c:pt idx="6412">
                  <c:v>3999.9999999995398</c:v>
                </c:pt>
                <c:pt idx="6413">
                  <c:v>4000.00000000216</c:v>
                </c:pt>
                <c:pt idx="6414">
                  <c:v>4000.0000000044301</c:v>
                </c:pt>
                <c:pt idx="6415">
                  <c:v>3999.99999999685</c:v>
                </c:pt>
                <c:pt idx="6416">
                  <c:v>3999.99999999385</c:v>
                </c:pt>
                <c:pt idx="6417">
                  <c:v>4000.0000000025698</c:v>
                </c:pt>
                <c:pt idx="6418">
                  <c:v>4000.0000000022201</c:v>
                </c:pt>
                <c:pt idx="6419">
                  <c:v>3999.9999999980701</c:v>
                </c:pt>
                <c:pt idx="6420">
                  <c:v>4000.0000000012501</c:v>
                </c:pt>
                <c:pt idx="6421">
                  <c:v>3999.9999999987999</c:v>
                </c:pt>
                <c:pt idx="6422">
                  <c:v>3999.9999999985498</c:v>
                </c:pt>
                <c:pt idx="6423">
                  <c:v>4000.0000000073101</c:v>
                </c:pt>
                <c:pt idx="6424">
                  <c:v>3999.9999999963802</c:v>
                </c:pt>
                <c:pt idx="6425">
                  <c:v>3999.9999999945699</c:v>
                </c:pt>
                <c:pt idx="6426">
                  <c:v>4000.00000000515</c:v>
                </c:pt>
                <c:pt idx="6427">
                  <c:v>3999.9999999974898</c:v>
                </c:pt>
                <c:pt idx="6428">
                  <c:v>4000.0000000003802</c:v>
                </c:pt>
                <c:pt idx="6429">
                  <c:v>4000.0000000032101</c:v>
                </c:pt>
                <c:pt idx="6430">
                  <c:v>3999.99999999291</c:v>
                </c:pt>
                <c:pt idx="6431">
                  <c:v>4000.00000000317</c:v>
                </c:pt>
                <c:pt idx="6432">
                  <c:v>4000.0000000055702</c:v>
                </c:pt>
                <c:pt idx="6433">
                  <c:v>3999.9999999977099</c:v>
                </c:pt>
                <c:pt idx="6434">
                  <c:v>3999.9999999983402</c:v>
                </c:pt>
                <c:pt idx="6435">
                  <c:v>4000.00000000011</c:v>
                </c:pt>
                <c:pt idx="6436">
                  <c:v>4000.0000000084101</c:v>
                </c:pt>
                <c:pt idx="6437">
                  <c:v>3999.9999999946299</c:v>
                </c:pt>
                <c:pt idx="6438">
                  <c:v>4000.00000000105</c:v>
                </c:pt>
                <c:pt idx="6439">
                  <c:v>3999.9999999953902</c:v>
                </c:pt>
                <c:pt idx="6440">
                  <c:v>3999.9999999976799</c:v>
                </c:pt>
                <c:pt idx="6441">
                  <c:v>3999.9999999991701</c:v>
                </c:pt>
                <c:pt idx="6442">
                  <c:v>4000.00000000625</c:v>
                </c:pt>
                <c:pt idx="6443">
                  <c:v>4000.0000000025002</c:v>
                </c:pt>
                <c:pt idx="6444">
                  <c:v>3999.9999999994898</c:v>
                </c:pt>
                <c:pt idx="6445">
                  <c:v>4000.0000000018299</c:v>
                </c:pt>
                <c:pt idx="6446">
                  <c:v>3999.9999999957299</c:v>
                </c:pt>
                <c:pt idx="6447">
                  <c:v>3999.99999998984</c:v>
                </c:pt>
                <c:pt idx="6448">
                  <c:v>4000.00000001013</c:v>
                </c:pt>
                <c:pt idx="6449">
                  <c:v>3999.9999999963602</c:v>
                </c:pt>
                <c:pt idx="6450">
                  <c:v>4000.00000000505</c:v>
                </c:pt>
                <c:pt idx="6451">
                  <c:v>3999.9999999987499</c:v>
                </c:pt>
                <c:pt idx="6452">
                  <c:v>3999.99999999698</c:v>
                </c:pt>
                <c:pt idx="6453">
                  <c:v>4000.0000000015498</c:v>
                </c:pt>
                <c:pt idx="6454">
                  <c:v>4000.00000000302</c:v>
                </c:pt>
                <c:pt idx="6455">
                  <c:v>3999.99999999592</c:v>
                </c:pt>
                <c:pt idx="6456">
                  <c:v>4000.00000000096</c:v>
                </c:pt>
                <c:pt idx="6457">
                  <c:v>4000.0000000042401</c:v>
                </c:pt>
                <c:pt idx="6458">
                  <c:v>3999.9999999912402</c:v>
                </c:pt>
                <c:pt idx="6459">
                  <c:v>4000.0000000043401</c:v>
                </c:pt>
                <c:pt idx="6460">
                  <c:v>4000.0000000035102</c:v>
                </c:pt>
                <c:pt idx="6461">
                  <c:v>3999.9999999942302</c:v>
                </c:pt>
                <c:pt idx="6462">
                  <c:v>4000.0000000048199</c:v>
                </c:pt>
                <c:pt idx="6463">
                  <c:v>3999.99999999704</c:v>
                </c:pt>
                <c:pt idx="6464">
                  <c:v>4000.0000000008799</c:v>
                </c:pt>
                <c:pt idx="6465">
                  <c:v>3999.9999999986999</c:v>
                </c:pt>
                <c:pt idx="6466">
                  <c:v>4000.00000000206</c:v>
                </c:pt>
                <c:pt idx="6467">
                  <c:v>3999.9999999988099</c:v>
                </c:pt>
                <c:pt idx="6468">
                  <c:v>3999.9999999991301</c:v>
                </c:pt>
                <c:pt idx="6469">
                  <c:v>3999.9999999973802</c:v>
                </c:pt>
                <c:pt idx="6470">
                  <c:v>4000.0000000014802</c:v>
                </c:pt>
                <c:pt idx="6471">
                  <c:v>3999.9999999994898</c:v>
                </c:pt>
                <c:pt idx="6472">
                  <c:v>4000.0000000037599</c:v>
                </c:pt>
                <c:pt idx="6473">
                  <c:v>3999.9999999996498</c:v>
                </c:pt>
                <c:pt idx="6474">
                  <c:v>4000.00000000113</c:v>
                </c:pt>
                <c:pt idx="6475">
                  <c:v>3999.9999999986298</c:v>
                </c:pt>
                <c:pt idx="6476">
                  <c:v>3999.9999999950901</c:v>
                </c:pt>
                <c:pt idx="6477">
                  <c:v>4000.0000000042301</c:v>
                </c:pt>
                <c:pt idx="6478">
                  <c:v>3999.9999999972001</c:v>
                </c:pt>
                <c:pt idx="6479">
                  <c:v>4000.0000000036698</c:v>
                </c:pt>
                <c:pt idx="6480">
                  <c:v>3999.9999999973102</c:v>
                </c:pt>
                <c:pt idx="6481">
                  <c:v>3999.9999999931701</c:v>
                </c:pt>
                <c:pt idx="6482">
                  <c:v>4000.00000000727</c:v>
                </c:pt>
                <c:pt idx="6483">
                  <c:v>4000.0000000011901</c:v>
                </c:pt>
                <c:pt idx="6484">
                  <c:v>3999.9999999998099</c:v>
                </c:pt>
                <c:pt idx="6485">
                  <c:v>3999.9999999981001</c:v>
                </c:pt>
                <c:pt idx="6486">
                  <c:v>4000.0000000045702</c:v>
                </c:pt>
                <c:pt idx="6487">
                  <c:v>4000.0000000025598</c:v>
                </c:pt>
                <c:pt idx="6488">
                  <c:v>3999.9999999966799</c:v>
                </c:pt>
                <c:pt idx="6489">
                  <c:v>4000.00000000318</c:v>
                </c:pt>
                <c:pt idx="6490">
                  <c:v>3999.9999999961601</c:v>
                </c:pt>
                <c:pt idx="6491">
                  <c:v>4000.00000000002</c:v>
                </c:pt>
                <c:pt idx="6492">
                  <c:v>4000.00000000196</c:v>
                </c:pt>
                <c:pt idx="6493">
                  <c:v>3999.9999999923898</c:v>
                </c:pt>
                <c:pt idx="6494">
                  <c:v>4000.0000000075902</c:v>
                </c:pt>
                <c:pt idx="6495">
                  <c:v>3999.9999999960601</c:v>
                </c:pt>
                <c:pt idx="6496">
                  <c:v>4000.0000000007399</c:v>
                </c:pt>
                <c:pt idx="6497">
                  <c:v>3999.9999999965098</c:v>
                </c:pt>
                <c:pt idx="6498">
                  <c:v>4000.0000000067798</c:v>
                </c:pt>
                <c:pt idx="6499">
                  <c:v>4000.00000000011</c:v>
                </c:pt>
                <c:pt idx="6500">
                  <c:v>4000.0000000013702</c:v>
                </c:pt>
                <c:pt idx="6501">
                  <c:v>3999.9999999906699</c:v>
                </c:pt>
                <c:pt idx="6502">
                  <c:v>4000.0000000113</c:v>
                </c:pt>
                <c:pt idx="6503">
                  <c:v>3999.9999999925899</c:v>
                </c:pt>
                <c:pt idx="6504">
                  <c:v>4000.0000000001401</c:v>
                </c:pt>
                <c:pt idx="6505">
                  <c:v>4000.0000000038599</c:v>
                </c:pt>
                <c:pt idx="6506">
                  <c:v>3999.9999999991101</c:v>
                </c:pt>
                <c:pt idx="6507">
                  <c:v>3999.9999999976399</c:v>
                </c:pt>
                <c:pt idx="6508">
                  <c:v>3999.9999999992501</c:v>
                </c:pt>
                <c:pt idx="6509">
                  <c:v>4000.0000000029399</c:v>
                </c:pt>
                <c:pt idx="6510">
                  <c:v>3999.9999999955498</c:v>
                </c:pt>
                <c:pt idx="6511">
                  <c:v>4000.0000000007899</c:v>
                </c:pt>
                <c:pt idx="6512">
                  <c:v>4000.0000000086302</c:v>
                </c:pt>
                <c:pt idx="6513">
                  <c:v>3999.99999999391</c:v>
                </c:pt>
                <c:pt idx="6514">
                  <c:v>3999.99999999701</c:v>
                </c:pt>
                <c:pt idx="6515">
                  <c:v>4000.0000000032101</c:v>
                </c:pt>
                <c:pt idx="6516">
                  <c:v>3999.9999999983602</c:v>
                </c:pt>
                <c:pt idx="6517">
                  <c:v>3999.9999999952001</c:v>
                </c:pt>
                <c:pt idx="6518">
                  <c:v>4000.0000000121499</c:v>
                </c:pt>
                <c:pt idx="6519">
                  <c:v>3999.9999999955799</c:v>
                </c:pt>
                <c:pt idx="6520">
                  <c:v>4000.0000000003101</c:v>
                </c:pt>
                <c:pt idx="6521">
                  <c:v>3999.9999999982501</c:v>
                </c:pt>
                <c:pt idx="6522">
                  <c:v>4000.00000000096</c:v>
                </c:pt>
                <c:pt idx="6523">
                  <c:v>3999.9999999982301</c:v>
                </c:pt>
                <c:pt idx="6524">
                  <c:v>4000.0000000024002</c:v>
                </c:pt>
                <c:pt idx="6525">
                  <c:v>3999.99999999789</c:v>
                </c:pt>
                <c:pt idx="6526">
                  <c:v>4000.0000000001501</c:v>
                </c:pt>
                <c:pt idx="6527">
                  <c:v>3999.9999999989</c:v>
                </c:pt>
                <c:pt idx="6528">
                  <c:v>3999.9999999981401</c:v>
                </c:pt>
                <c:pt idx="6529">
                  <c:v>4000.00000000708</c:v>
                </c:pt>
                <c:pt idx="6530">
                  <c:v>3999.9999999985298</c:v>
                </c:pt>
                <c:pt idx="6531">
                  <c:v>3999.9999999931701</c:v>
                </c:pt>
                <c:pt idx="6532">
                  <c:v>4000.0000000024302</c:v>
                </c:pt>
                <c:pt idx="6533">
                  <c:v>4000.0000000023801</c:v>
                </c:pt>
                <c:pt idx="6534">
                  <c:v>4000.0000000012701</c:v>
                </c:pt>
                <c:pt idx="6535">
                  <c:v>3999.99999999691</c:v>
                </c:pt>
                <c:pt idx="6536">
                  <c:v>4000.0000000009099</c:v>
                </c:pt>
                <c:pt idx="6537">
                  <c:v>4000.0000000049199</c:v>
                </c:pt>
                <c:pt idx="6538">
                  <c:v>3999.9999999981701</c:v>
                </c:pt>
                <c:pt idx="6539">
                  <c:v>3999.9999999929601</c:v>
                </c:pt>
                <c:pt idx="6540">
                  <c:v>4000.0000000074001</c:v>
                </c:pt>
                <c:pt idx="6541">
                  <c:v>3999.99999999082</c:v>
                </c:pt>
                <c:pt idx="6542">
                  <c:v>4000.0000000035502</c:v>
                </c:pt>
                <c:pt idx="6543">
                  <c:v>3999.9999999996398</c:v>
                </c:pt>
                <c:pt idx="6544">
                  <c:v>4000.0000000039799</c:v>
                </c:pt>
                <c:pt idx="6545">
                  <c:v>3999.99999999375</c:v>
                </c:pt>
                <c:pt idx="6546">
                  <c:v>3999.9999999995998</c:v>
                </c:pt>
                <c:pt idx="6547">
                  <c:v>4000.0000000042501</c:v>
                </c:pt>
                <c:pt idx="6548">
                  <c:v>3999.9999999997099</c:v>
                </c:pt>
                <c:pt idx="6549">
                  <c:v>4000.0000000007199</c:v>
                </c:pt>
                <c:pt idx="6550">
                  <c:v>3999.99999999999</c:v>
                </c:pt>
                <c:pt idx="6551">
                  <c:v>3999.9999999992701</c:v>
                </c:pt>
                <c:pt idx="6552">
                  <c:v>4000.0000000038499</c:v>
                </c:pt>
                <c:pt idx="6553">
                  <c:v>3999.9999999981201</c:v>
                </c:pt>
                <c:pt idx="6554">
                  <c:v>3999.9999999987899</c:v>
                </c:pt>
                <c:pt idx="6555">
                  <c:v>3999.9999999996298</c:v>
                </c:pt>
                <c:pt idx="6556">
                  <c:v>3999.99999999804</c:v>
                </c:pt>
                <c:pt idx="6557">
                  <c:v>4000.0000000033801</c:v>
                </c:pt>
                <c:pt idx="6558">
                  <c:v>3999.9999999915599</c:v>
                </c:pt>
                <c:pt idx="6559">
                  <c:v>4000.0000000060199</c:v>
                </c:pt>
                <c:pt idx="6560">
                  <c:v>3999.9999999977999</c:v>
                </c:pt>
                <c:pt idx="6561">
                  <c:v>4000.0000000032801</c:v>
                </c:pt>
                <c:pt idx="6562">
                  <c:v>4000.00000000197</c:v>
                </c:pt>
                <c:pt idx="6563">
                  <c:v>3999.9999999957799</c:v>
                </c:pt>
                <c:pt idx="6564">
                  <c:v>4000.0000000054902</c:v>
                </c:pt>
                <c:pt idx="6565">
                  <c:v>4000.0000000004802</c:v>
                </c:pt>
                <c:pt idx="6566">
                  <c:v>4000.0000000016098</c:v>
                </c:pt>
                <c:pt idx="6567">
                  <c:v>3999.9999999953802</c:v>
                </c:pt>
                <c:pt idx="6568">
                  <c:v>3999.9999999944898</c:v>
                </c:pt>
                <c:pt idx="6569">
                  <c:v>4000.0000000017599</c:v>
                </c:pt>
                <c:pt idx="6570">
                  <c:v>4000.0000000063001</c:v>
                </c:pt>
                <c:pt idx="6571">
                  <c:v>3999.9999999960401</c:v>
                </c:pt>
                <c:pt idx="6572">
                  <c:v>4000.0000000019299</c:v>
                </c:pt>
                <c:pt idx="6573">
                  <c:v>3999.9999999993202</c:v>
                </c:pt>
                <c:pt idx="6574">
                  <c:v>4000.0000000004602</c:v>
                </c:pt>
                <c:pt idx="6575">
                  <c:v>3999.9999999985898</c:v>
                </c:pt>
                <c:pt idx="6576">
                  <c:v>3999.99999999897</c:v>
                </c:pt>
                <c:pt idx="6577">
                  <c:v>4000.0000000063101</c:v>
                </c:pt>
                <c:pt idx="6578">
                  <c:v>3999.9999999969</c:v>
                </c:pt>
                <c:pt idx="6579">
                  <c:v>3999.9999999941901</c:v>
                </c:pt>
                <c:pt idx="6580">
                  <c:v>4000.0000000076002</c:v>
                </c:pt>
                <c:pt idx="6581">
                  <c:v>3999.99999999993</c:v>
                </c:pt>
                <c:pt idx="6582">
                  <c:v>3999.9999999965798</c:v>
                </c:pt>
                <c:pt idx="6583">
                  <c:v>3999.9999999955398</c:v>
                </c:pt>
                <c:pt idx="6584">
                  <c:v>4000.00000000503</c:v>
                </c:pt>
                <c:pt idx="6585">
                  <c:v>3999.99999999994</c:v>
                </c:pt>
                <c:pt idx="6586">
                  <c:v>4000.0000000065702</c:v>
                </c:pt>
                <c:pt idx="6587">
                  <c:v>3999.9999999902602</c:v>
                </c:pt>
                <c:pt idx="6588">
                  <c:v>4000.0000000058699</c:v>
                </c:pt>
                <c:pt idx="6589">
                  <c:v>3999.9999999971101</c:v>
                </c:pt>
                <c:pt idx="6590">
                  <c:v>4000.00000000093</c:v>
                </c:pt>
                <c:pt idx="6591">
                  <c:v>3999.9999999997799</c:v>
                </c:pt>
                <c:pt idx="6592">
                  <c:v>4000.0000000005198</c:v>
                </c:pt>
                <c:pt idx="6593">
                  <c:v>4000.0000000024202</c:v>
                </c:pt>
                <c:pt idx="6594">
                  <c:v>4000.00000000504</c:v>
                </c:pt>
                <c:pt idx="6595">
                  <c:v>3999.9999999957399</c:v>
                </c:pt>
                <c:pt idx="6596">
                  <c:v>3999.9999999991401</c:v>
                </c:pt>
                <c:pt idx="6597">
                  <c:v>3999.9999999966699</c:v>
                </c:pt>
                <c:pt idx="6598">
                  <c:v>4000.0000000047498</c:v>
                </c:pt>
                <c:pt idx="6599">
                  <c:v>3999.9999999942502</c:v>
                </c:pt>
                <c:pt idx="6600">
                  <c:v>4000.00000000011</c:v>
                </c:pt>
                <c:pt idx="6601">
                  <c:v>4000.00000000507</c:v>
                </c:pt>
                <c:pt idx="6602">
                  <c:v>3999.9999999943502</c:v>
                </c:pt>
                <c:pt idx="6603">
                  <c:v>4000.0000000003201</c:v>
                </c:pt>
                <c:pt idx="6604">
                  <c:v>4000.00000000216</c:v>
                </c:pt>
                <c:pt idx="6605">
                  <c:v>4000.0000000001901</c:v>
                </c:pt>
                <c:pt idx="6606">
                  <c:v>4000.0000000044802</c:v>
                </c:pt>
                <c:pt idx="6607">
                  <c:v>3999.9999999981801</c:v>
                </c:pt>
                <c:pt idx="6608">
                  <c:v>4000.00000000004</c:v>
                </c:pt>
                <c:pt idx="6609">
                  <c:v>3999.9999999990901</c:v>
                </c:pt>
                <c:pt idx="6610">
                  <c:v>4000.0000000013301</c:v>
                </c:pt>
                <c:pt idx="6611">
                  <c:v>3999.99999999488</c:v>
                </c:pt>
                <c:pt idx="6612">
                  <c:v>4000.00000000716</c:v>
                </c:pt>
                <c:pt idx="6613">
                  <c:v>3999.9999999983102</c:v>
                </c:pt>
                <c:pt idx="6614">
                  <c:v>3999.9999999940301</c:v>
                </c:pt>
                <c:pt idx="6615">
                  <c:v>3999.99999999888</c:v>
                </c:pt>
                <c:pt idx="6616">
                  <c:v>4000.0000000100299</c:v>
                </c:pt>
                <c:pt idx="6617">
                  <c:v>3999.99999999384</c:v>
                </c:pt>
                <c:pt idx="6618">
                  <c:v>4000.0000000034402</c:v>
                </c:pt>
                <c:pt idx="6619">
                  <c:v>4000.0000000001601</c:v>
                </c:pt>
                <c:pt idx="6620">
                  <c:v>4000.0000000005698</c:v>
                </c:pt>
                <c:pt idx="6621">
                  <c:v>3999.9999999911602</c:v>
                </c:pt>
                <c:pt idx="6622">
                  <c:v>4000.0000000078799</c:v>
                </c:pt>
                <c:pt idx="6623">
                  <c:v>3999.9999999975398</c:v>
                </c:pt>
                <c:pt idx="6624">
                  <c:v>3999.9999999986899</c:v>
                </c:pt>
                <c:pt idx="6625">
                  <c:v>3999.99999999993</c:v>
                </c:pt>
                <c:pt idx="6626">
                  <c:v>3999.9999999964498</c:v>
                </c:pt>
                <c:pt idx="6627">
                  <c:v>3999.99999999994</c:v>
                </c:pt>
                <c:pt idx="6628">
                  <c:v>4000.0000000076502</c:v>
                </c:pt>
                <c:pt idx="6629">
                  <c:v>3999.9999999930601</c:v>
                </c:pt>
                <c:pt idx="6630">
                  <c:v>4000.00000000713</c:v>
                </c:pt>
                <c:pt idx="6631">
                  <c:v>3999.9999999947099</c:v>
                </c:pt>
                <c:pt idx="6632">
                  <c:v>4000.0000000007199</c:v>
                </c:pt>
                <c:pt idx="6633">
                  <c:v>3999.9999999981501</c:v>
                </c:pt>
                <c:pt idx="6634">
                  <c:v>4000.0000000029499</c:v>
                </c:pt>
                <c:pt idx="6635">
                  <c:v>4000.0000000034902</c:v>
                </c:pt>
                <c:pt idx="6636">
                  <c:v>3999.9999999940501</c:v>
                </c:pt>
                <c:pt idx="6637">
                  <c:v>4000.0000000084301</c:v>
                </c:pt>
                <c:pt idx="6638">
                  <c:v>3999.9999999916199</c:v>
                </c:pt>
                <c:pt idx="6639">
                  <c:v>4000.00000000198</c:v>
                </c:pt>
                <c:pt idx="6640">
                  <c:v>4000.0000000001901</c:v>
                </c:pt>
                <c:pt idx="6641">
                  <c:v>4000.00000000202</c:v>
                </c:pt>
                <c:pt idx="6642">
                  <c:v>3999.99999999893</c:v>
                </c:pt>
                <c:pt idx="6643">
                  <c:v>3999.9999999992401</c:v>
                </c:pt>
                <c:pt idx="6644">
                  <c:v>4000.0000000015498</c:v>
                </c:pt>
                <c:pt idx="6645">
                  <c:v>3999.9999999962502</c:v>
                </c:pt>
                <c:pt idx="6646">
                  <c:v>3999.9999999978199</c:v>
                </c:pt>
                <c:pt idx="6647">
                  <c:v>4000.0000000002101</c:v>
                </c:pt>
                <c:pt idx="6648">
                  <c:v>4000.0000000016198</c:v>
                </c:pt>
                <c:pt idx="6649">
                  <c:v>4000.0000000022901</c:v>
                </c:pt>
                <c:pt idx="6650">
                  <c:v>3999.9999999950901</c:v>
                </c:pt>
                <c:pt idx="6651">
                  <c:v>4000.0000000037398</c:v>
                </c:pt>
                <c:pt idx="6652">
                  <c:v>4000.0000000063501</c:v>
                </c:pt>
                <c:pt idx="6653">
                  <c:v>3999.9999999972802</c:v>
                </c:pt>
                <c:pt idx="6654">
                  <c:v>3999.9999999963002</c:v>
                </c:pt>
                <c:pt idx="6655">
                  <c:v>3999.9999999976699</c:v>
                </c:pt>
                <c:pt idx="6656">
                  <c:v>4000.0000000120999</c:v>
                </c:pt>
                <c:pt idx="6657">
                  <c:v>3999.99999999191</c:v>
                </c:pt>
                <c:pt idx="6658">
                  <c:v>3999.99999999696</c:v>
                </c:pt>
                <c:pt idx="6659">
                  <c:v>3999.9999999993202</c:v>
                </c:pt>
                <c:pt idx="6660">
                  <c:v>4000.0000000025598</c:v>
                </c:pt>
                <c:pt idx="6661">
                  <c:v>4000.0000000023701</c:v>
                </c:pt>
                <c:pt idx="6662">
                  <c:v>4000</c:v>
                </c:pt>
                <c:pt idx="6663">
                  <c:v>3999.9999999971701</c:v>
                </c:pt>
                <c:pt idx="6664">
                  <c:v>4000.0000000022801</c:v>
                </c:pt>
                <c:pt idx="6665">
                  <c:v>3999.9999999957099</c:v>
                </c:pt>
                <c:pt idx="6666">
                  <c:v>4000.0000000046598</c:v>
                </c:pt>
                <c:pt idx="6667">
                  <c:v>4000.0000000006398</c:v>
                </c:pt>
                <c:pt idx="6668">
                  <c:v>3999.9999999952602</c:v>
                </c:pt>
                <c:pt idx="6669">
                  <c:v>4000.0000000022101</c:v>
                </c:pt>
                <c:pt idx="6670">
                  <c:v>3999.9999999934998</c:v>
                </c:pt>
                <c:pt idx="6671">
                  <c:v>4000.0000000107798</c:v>
                </c:pt>
                <c:pt idx="6672">
                  <c:v>3999.9999999957299</c:v>
                </c:pt>
                <c:pt idx="6673">
                  <c:v>3999.9999999964698</c:v>
                </c:pt>
                <c:pt idx="6674">
                  <c:v>4000.00000000522</c:v>
                </c:pt>
                <c:pt idx="6675">
                  <c:v>3999.9999999987299</c:v>
                </c:pt>
                <c:pt idx="6676">
                  <c:v>3999.99999999492</c:v>
                </c:pt>
                <c:pt idx="6677">
                  <c:v>4000.0000000033201</c:v>
                </c:pt>
                <c:pt idx="6678">
                  <c:v>4000.0000000015598</c:v>
                </c:pt>
                <c:pt idx="6679">
                  <c:v>4000.0000000023001</c:v>
                </c:pt>
                <c:pt idx="6680">
                  <c:v>3999.9999999952602</c:v>
                </c:pt>
                <c:pt idx="6681">
                  <c:v>4000.0000000015698</c:v>
                </c:pt>
                <c:pt idx="6682">
                  <c:v>4000.00000000399</c:v>
                </c:pt>
                <c:pt idx="6683">
                  <c:v>3999.99999999379</c:v>
                </c:pt>
                <c:pt idx="6684">
                  <c:v>4000.0000000049499</c:v>
                </c:pt>
                <c:pt idx="6685">
                  <c:v>3999.9999999952202</c:v>
                </c:pt>
                <c:pt idx="6686">
                  <c:v>4000.0000000048699</c:v>
                </c:pt>
                <c:pt idx="6687">
                  <c:v>3999.9999999951001</c:v>
                </c:pt>
                <c:pt idx="6688">
                  <c:v>4000.0000000018899</c:v>
                </c:pt>
                <c:pt idx="6689">
                  <c:v>4000.0000000005398</c:v>
                </c:pt>
                <c:pt idx="6690">
                  <c:v>3999.9999999980801</c:v>
                </c:pt>
                <c:pt idx="6691">
                  <c:v>3999.9999999984202</c:v>
                </c:pt>
                <c:pt idx="6692">
                  <c:v>4000.0000000064501</c:v>
                </c:pt>
                <c:pt idx="6693">
                  <c:v>3999.9999999980701</c:v>
                </c:pt>
                <c:pt idx="6694">
                  <c:v>4000.00000000414</c:v>
                </c:pt>
                <c:pt idx="6695">
                  <c:v>3999.9999999904198</c:v>
                </c:pt>
                <c:pt idx="6696">
                  <c:v>4000.0000000045502</c:v>
                </c:pt>
                <c:pt idx="6697">
                  <c:v>3999.99999999908</c:v>
                </c:pt>
                <c:pt idx="6698">
                  <c:v>4000.0000000005998</c:v>
                </c:pt>
                <c:pt idx="6699">
                  <c:v>3999.999999997</c:v>
                </c:pt>
                <c:pt idx="6700">
                  <c:v>3999.9999999971701</c:v>
                </c:pt>
                <c:pt idx="6701">
                  <c:v>4000.00000000924</c:v>
                </c:pt>
                <c:pt idx="6702">
                  <c:v>3999.9999999912702</c:v>
                </c:pt>
                <c:pt idx="6703">
                  <c:v>4000.00000001127</c:v>
                </c:pt>
                <c:pt idx="6704">
                  <c:v>3999.9999999935199</c:v>
                </c:pt>
                <c:pt idx="6705">
                  <c:v>4000.0000000002601</c:v>
                </c:pt>
                <c:pt idx="6706">
                  <c:v>3999.9999999961801</c:v>
                </c:pt>
                <c:pt idx="6707">
                  <c:v>4000.00000000611</c:v>
                </c:pt>
                <c:pt idx="6708">
                  <c:v>4000.0000000053001</c:v>
                </c:pt>
                <c:pt idx="6709">
                  <c:v>3999.9999999943898</c:v>
                </c:pt>
                <c:pt idx="6710">
                  <c:v>3999.9999999996598</c:v>
                </c:pt>
                <c:pt idx="6711">
                  <c:v>3999.99999999901</c:v>
                </c:pt>
                <c:pt idx="6712">
                  <c:v>4000.0000000062901</c:v>
                </c:pt>
                <c:pt idx="6713">
                  <c:v>3999.9999999935199</c:v>
                </c:pt>
                <c:pt idx="6714">
                  <c:v>3999.9999999964598</c:v>
                </c:pt>
                <c:pt idx="6715">
                  <c:v>4000.0000000054602</c:v>
                </c:pt>
                <c:pt idx="6716">
                  <c:v>3999.9999999984102</c:v>
                </c:pt>
                <c:pt idx="6717">
                  <c:v>3999.9999999981701</c:v>
                </c:pt>
                <c:pt idx="6718">
                  <c:v>4000.0000000048599</c:v>
                </c:pt>
                <c:pt idx="6719">
                  <c:v>3999.9999999982401</c:v>
                </c:pt>
                <c:pt idx="6720">
                  <c:v>3999.9999999952202</c:v>
                </c:pt>
                <c:pt idx="6721">
                  <c:v>4000.00000000004</c:v>
                </c:pt>
                <c:pt idx="6722">
                  <c:v>4000.0000000022001</c:v>
                </c:pt>
                <c:pt idx="6723">
                  <c:v>3999.9999999931601</c:v>
                </c:pt>
                <c:pt idx="6724">
                  <c:v>4000.0000000085802</c:v>
                </c:pt>
                <c:pt idx="6725">
                  <c:v>3999.9999999943602</c:v>
                </c:pt>
                <c:pt idx="6726">
                  <c:v>4000.0000000046898</c:v>
                </c:pt>
                <c:pt idx="6727">
                  <c:v>4000.0000000044602</c:v>
                </c:pt>
                <c:pt idx="6728">
                  <c:v>3999.9999999973302</c:v>
                </c:pt>
                <c:pt idx="6729">
                  <c:v>4000.0000000011801</c:v>
                </c:pt>
                <c:pt idx="6730">
                  <c:v>3999.99999999488</c:v>
                </c:pt>
                <c:pt idx="6731">
                  <c:v>4000.0000000054001</c:v>
                </c:pt>
                <c:pt idx="6732">
                  <c:v>3999.9999999957499</c:v>
                </c:pt>
                <c:pt idx="6733">
                  <c:v>4000.0000000011801</c:v>
                </c:pt>
                <c:pt idx="6734">
                  <c:v>4000.0000000085502</c:v>
                </c:pt>
                <c:pt idx="6735">
                  <c:v>3999.9999999899301</c:v>
                </c:pt>
                <c:pt idx="6736">
                  <c:v>4000.0000000003602</c:v>
                </c:pt>
                <c:pt idx="6737">
                  <c:v>3999.9999999963902</c:v>
                </c:pt>
                <c:pt idx="6738">
                  <c:v>4000.0000000083601</c:v>
                </c:pt>
                <c:pt idx="6739">
                  <c:v>3999.9999999971101</c:v>
                </c:pt>
                <c:pt idx="6740">
                  <c:v>3999.9999999931301</c:v>
                </c:pt>
                <c:pt idx="6741">
                  <c:v>4000.0000000045602</c:v>
                </c:pt>
                <c:pt idx="6742">
                  <c:v>4000.0000000004402</c:v>
                </c:pt>
                <c:pt idx="6743">
                  <c:v>4000.0000000016098</c:v>
                </c:pt>
                <c:pt idx="6744">
                  <c:v>4000.0000000005798</c:v>
                </c:pt>
                <c:pt idx="6745">
                  <c:v>4000.0000000080599</c:v>
                </c:pt>
                <c:pt idx="6746">
                  <c:v>3999.9999999925799</c:v>
                </c:pt>
                <c:pt idx="6747">
                  <c:v>3999.9999999974898</c:v>
                </c:pt>
                <c:pt idx="6748">
                  <c:v>4000.0000000027399</c:v>
                </c:pt>
                <c:pt idx="6749">
                  <c:v>3999.9999999956399</c:v>
                </c:pt>
                <c:pt idx="6750">
                  <c:v>4000.0000000021901</c:v>
                </c:pt>
                <c:pt idx="6751">
                  <c:v>4000.0000000016398</c:v>
                </c:pt>
                <c:pt idx="6752">
                  <c:v>3999.99999999898</c:v>
                </c:pt>
                <c:pt idx="6753">
                  <c:v>4000.0000000017299</c:v>
                </c:pt>
                <c:pt idx="6754">
                  <c:v>4000.00000000005</c:v>
                </c:pt>
                <c:pt idx="6755">
                  <c:v>4000.0000000045902</c:v>
                </c:pt>
                <c:pt idx="6756">
                  <c:v>3999.9999999870602</c:v>
                </c:pt>
                <c:pt idx="6757">
                  <c:v>4000.0000000023501</c:v>
                </c:pt>
                <c:pt idx="6758">
                  <c:v>4000.0000000100699</c:v>
                </c:pt>
                <c:pt idx="6759">
                  <c:v>3999.9999999931101</c:v>
                </c:pt>
                <c:pt idx="6760">
                  <c:v>4000.0000000028599</c:v>
                </c:pt>
                <c:pt idx="6761">
                  <c:v>3999.9999999964002</c:v>
                </c:pt>
                <c:pt idx="6762">
                  <c:v>4000.0000000037198</c:v>
                </c:pt>
                <c:pt idx="6763">
                  <c:v>3999.9999999950201</c:v>
                </c:pt>
                <c:pt idx="6764">
                  <c:v>4000.0000000032101</c:v>
                </c:pt>
                <c:pt idx="6765">
                  <c:v>4000.0000000003301</c:v>
                </c:pt>
                <c:pt idx="6766">
                  <c:v>3999.99999999906</c:v>
                </c:pt>
                <c:pt idx="6767">
                  <c:v>4000.0000000009099</c:v>
                </c:pt>
                <c:pt idx="6768">
                  <c:v>3999.9999999929701</c:v>
                </c:pt>
                <c:pt idx="6769">
                  <c:v>4000.0000000045302</c:v>
                </c:pt>
                <c:pt idx="6770">
                  <c:v>3999.9999999974898</c:v>
                </c:pt>
                <c:pt idx="6771">
                  <c:v>4000.0000000083701</c:v>
                </c:pt>
                <c:pt idx="6772">
                  <c:v>3999.99999999177</c:v>
                </c:pt>
                <c:pt idx="6773">
                  <c:v>4000.00000000094</c:v>
                </c:pt>
                <c:pt idx="6774">
                  <c:v>4000.0000000107898</c:v>
                </c:pt>
                <c:pt idx="6775">
                  <c:v>3999.9999999939801</c:v>
                </c:pt>
                <c:pt idx="6776">
                  <c:v>3999.9999999994602</c:v>
                </c:pt>
                <c:pt idx="6777">
                  <c:v>3999.99999999488</c:v>
                </c:pt>
                <c:pt idx="6778">
                  <c:v>4000.0000000048799</c:v>
                </c:pt>
                <c:pt idx="6779">
                  <c:v>3999.9999999997499</c:v>
                </c:pt>
                <c:pt idx="6780">
                  <c:v>4000.0000000023201</c:v>
                </c:pt>
                <c:pt idx="6781">
                  <c:v>4000.0000000007199</c:v>
                </c:pt>
                <c:pt idx="6782">
                  <c:v>3999.9999999894699</c:v>
                </c:pt>
                <c:pt idx="6783">
                  <c:v>4000.0000000095802</c:v>
                </c:pt>
                <c:pt idx="6784">
                  <c:v>3999.9999999983402</c:v>
                </c:pt>
                <c:pt idx="6785">
                  <c:v>3999.9999999991501</c:v>
                </c:pt>
                <c:pt idx="6786">
                  <c:v>3999.99999999803</c:v>
                </c:pt>
                <c:pt idx="6787">
                  <c:v>4000.0000000018199</c:v>
                </c:pt>
                <c:pt idx="6788">
                  <c:v>4000.0000000058599</c:v>
                </c:pt>
                <c:pt idx="6789">
                  <c:v>3999.9999999911602</c:v>
                </c:pt>
                <c:pt idx="6790">
                  <c:v>4000.0000000045202</c:v>
                </c:pt>
                <c:pt idx="6791">
                  <c:v>4000.0000000004002</c:v>
                </c:pt>
                <c:pt idx="6792">
                  <c:v>3999.99999999394</c:v>
                </c:pt>
                <c:pt idx="6793">
                  <c:v>4000.0000000023801</c:v>
                </c:pt>
                <c:pt idx="6794">
                  <c:v>4000.00000000092</c:v>
                </c:pt>
                <c:pt idx="6795">
                  <c:v>3999.9999999973802</c:v>
                </c:pt>
                <c:pt idx="6796">
                  <c:v>4000.00000000708</c:v>
                </c:pt>
                <c:pt idx="6797">
                  <c:v>3999.9999999922502</c:v>
                </c:pt>
                <c:pt idx="6798">
                  <c:v>4000.0000000037498</c:v>
                </c:pt>
                <c:pt idx="6799">
                  <c:v>3999.99999999797</c:v>
                </c:pt>
                <c:pt idx="6800">
                  <c:v>3999.9999999975998</c:v>
                </c:pt>
                <c:pt idx="6801">
                  <c:v>4000.0000000024002</c:v>
                </c:pt>
                <c:pt idx="6802">
                  <c:v>3999.9999999975998</c:v>
                </c:pt>
                <c:pt idx="6803">
                  <c:v>4000.0000000033801</c:v>
                </c:pt>
                <c:pt idx="6804">
                  <c:v>3999.9999999954798</c:v>
                </c:pt>
                <c:pt idx="6805">
                  <c:v>4000.0000000067498</c:v>
                </c:pt>
                <c:pt idx="6806">
                  <c:v>3999.99999999788</c:v>
                </c:pt>
                <c:pt idx="6807">
                  <c:v>4000.0000000037799</c:v>
                </c:pt>
                <c:pt idx="6808">
                  <c:v>4000.0000000013501</c:v>
                </c:pt>
                <c:pt idx="6809">
                  <c:v>3999.99999999386</c:v>
                </c:pt>
                <c:pt idx="6810">
                  <c:v>4000.0000000096002</c:v>
                </c:pt>
                <c:pt idx="6811">
                  <c:v>3999.9999999985398</c:v>
                </c:pt>
                <c:pt idx="6812">
                  <c:v>3999.99999999077</c:v>
                </c:pt>
                <c:pt idx="6813">
                  <c:v>4000.0000000048699</c:v>
                </c:pt>
                <c:pt idx="6814">
                  <c:v>3999.99999999478</c:v>
                </c:pt>
                <c:pt idx="6815">
                  <c:v>4000.0000000079299</c:v>
                </c:pt>
                <c:pt idx="6816">
                  <c:v>3999.9999999941701</c:v>
                </c:pt>
                <c:pt idx="6817">
                  <c:v>3999.9999999995198</c:v>
                </c:pt>
                <c:pt idx="6818">
                  <c:v>4000.00000000412</c:v>
                </c:pt>
                <c:pt idx="6819">
                  <c:v>3999.99999999189</c:v>
                </c:pt>
                <c:pt idx="6820">
                  <c:v>4000.00000000926</c:v>
                </c:pt>
                <c:pt idx="6821">
                  <c:v>4000.0000000035502</c:v>
                </c:pt>
                <c:pt idx="6822">
                  <c:v>3999.9999999929801</c:v>
                </c:pt>
                <c:pt idx="6823">
                  <c:v>4000.0000000029099</c:v>
                </c:pt>
                <c:pt idx="6824">
                  <c:v>4000.0000000001301</c:v>
                </c:pt>
                <c:pt idx="6825">
                  <c:v>3999.9999999961801</c:v>
                </c:pt>
                <c:pt idx="6826">
                  <c:v>4000.0000000013802</c:v>
                </c:pt>
                <c:pt idx="6827">
                  <c:v>3999.9999999954198</c:v>
                </c:pt>
                <c:pt idx="6828">
                  <c:v>4000.0000000007599</c:v>
                </c:pt>
                <c:pt idx="6829">
                  <c:v>4000.0000000026898</c:v>
                </c:pt>
                <c:pt idx="6830">
                  <c:v>4000.0000000075502</c:v>
                </c:pt>
                <c:pt idx="6831">
                  <c:v>3999.99999999481</c:v>
                </c:pt>
                <c:pt idx="6832">
                  <c:v>3999.9999999942202</c:v>
                </c:pt>
                <c:pt idx="6833">
                  <c:v>4000.0000000056698</c:v>
                </c:pt>
                <c:pt idx="6834">
                  <c:v>4000.0000000007499</c:v>
                </c:pt>
                <c:pt idx="6835">
                  <c:v>3999.9999999983602</c:v>
                </c:pt>
                <c:pt idx="6836">
                  <c:v>3999.9999999987599</c:v>
                </c:pt>
                <c:pt idx="6837">
                  <c:v>4000.0000000037699</c:v>
                </c:pt>
                <c:pt idx="6838">
                  <c:v>3999.9999999984698</c:v>
                </c:pt>
                <c:pt idx="6839">
                  <c:v>3999.99999999789</c:v>
                </c:pt>
                <c:pt idx="6840">
                  <c:v>3999.9999999960901</c:v>
                </c:pt>
                <c:pt idx="6841">
                  <c:v>3999.9999999975698</c:v>
                </c:pt>
                <c:pt idx="6842">
                  <c:v>4000.00000000522</c:v>
                </c:pt>
                <c:pt idx="6843">
                  <c:v>4000.0000000043701</c:v>
                </c:pt>
                <c:pt idx="6844">
                  <c:v>3999.9999999970701</c:v>
                </c:pt>
                <c:pt idx="6845">
                  <c:v>3999.9999999971201</c:v>
                </c:pt>
                <c:pt idx="6846">
                  <c:v>4000.0000000044802</c:v>
                </c:pt>
                <c:pt idx="6847">
                  <c:v>3999.9999999982101</c:v>
                </c:pt>
                <c:pt idx="6848">
                  <c:v>4000.0000000004502</c:v>
                </c:pt>
                <c:pt idx="6849">
                  <c:v>3999.9999999981201</c:v>
                </c:pt>
                <c:pt idx="6850">
                  <c:v>4000.00000000104</c:v>
                </c:pt>
                <c:pt idx="6851">
                  <c:v>3999.99999999801</c:v>
                </c:pt>
                <c:pt idx="6852">
                  <c:v>4000.0000000100199</c:v>
                </c:pt>
                <c:pt idx="6853">
                  <c:v>3999.9999999943002</c:v>
                </c:pt>
                <c:pt idx="6854">
                  <c:v>4000.0000000029299</c:v>
                </c:pt>
                <c:pt idx="6855">
                  <c:v>3999.9999999957899</c:v>
                </c:pt>
                <c:pt idx="6856">
                  <c:v>4000.0000000014002</c:v>
                </c:pt>
                <c:pt idx="6857">
                  <c:v>3999.9999999985098</c:v>
                </c:pt>
                <c:pt idx="6858">
                  <c:v>4000.0000000018199</c:v>
                </c:pt>
                <c:pt idx="6859">
                  <c:v>3999.99999999903</c:v>
                </c:pt>
                <c:pt idx="6860">
                  <c:v>3999.99999999394</c:v>
                </c:pt>
                <c:pt idx="6861">
                  <c:v>4000.0000000069799</c:v>
                </c:pt>
                <c:pt idx="6862">
                  <c:v>3999.9999999977099</c:v>
                </c:pt>
                <c:pt idx="6863">
                  <c:v>4000.0000000032901</c:v>
                </c:pt>
                <c:pt idx="6864">
                  <c:v>3999.9999999990901</c:v>
                </c:pt>
                <c:pt idx="6865">
                  <c:v>3999.9999999995398</c:v>
                </c:pt>
                <c:pt idx="6866">
                  <c:v>3999.9999999992101</c:v>
                </c:pt>
                <c:pt idx="6867">
                  <c:v>3999.9999999998199</c:v>
                </c:pt>
                <c:pt idx="6868">
                  <c:v>4000.0000000044001</c:v>
                </c:pt>
                <c:pt idx="6869">
                  <c:v>4000.0000000003502</c:v>
                </c:pt>
                <c:pt idx="6870">
                  <c:v>3999.99999999596</c:v>
                </c:pt>
                <c:pt idx="6871">
                  <c:v>4000.0000000021701</c:v>
                </c:pt>
                <c:pt idx="6872">
                  <c:v>3999.9999999946199</c:v>
                </c:pt>
                <c:pt idx="6873">
                  <c:v>4000.0000000032301</c:v>
                </c:pt>
                <c:pt idx="6874">
                  <c:v>4000.0000000033801</c:v>
                </c:pt>
                <c:pt idx="6875">
                  <c:v>3999.99999999486</c:v>
                </c:pt>
                <c:pt idx="6876">
                  <c:v>3999.99999999785</c:v>
                </c:pt>
                <c:pt idx="6877">
                  <c:v>4000.0000000046002</c:v>
                </c:pt>
                <c:pt idx="6878">
                  <c:v>3999.99999999179</c:v>
                </c:pt>
                <c:pt idx="6879">
                  <c:v>4000.0000000074601</c:v>
                </c:pt>
                <c:pt idx="6880">
                  <c:v>3999.9999999962001</c:v>
                </c:pt>
                <c:pt idx="6881">
                  <c:v>3999.99999999993</c:v>
                </c:pt>
                <c:pt idx="6882">
                  <c:v>4000.0000000067498</c:v>
                </c:pt>
                <c:pt idx="6883">
                  <c:v>3999.9999999961101</c:v>
                </c:pt>
                <c:pt idx="6884">
                  <c:v>3999.99999999591</c:v>
                </c:pt>
                <c:pt idx="6885">
                  <c:v>4000.0000000027298</c:v>
                </c:pt>
                <c:pt idx="6886">
                  <c:v>4000.0000000029299</c:v>
                </c:pt>
                <c:pt idx="6887">
                  <c:v>3999.9999999973802</c:v>
                </c:pt>
                <c:pt idx="6888">
                  <c:v>4000.0000000006298</c:v>
                </c:pt>
                <c:pt idx="6889">
                  <c:v>4000.0000000044702</c:v>
                </c:pt>
                <c:pt idx="6890">
                  <c:v>3999.9999999931701</c:v>
                </c:pt>
                <c:pt idx="6891">
                  <c:v>4000.0000000027599</c:v>
                </c:pt>
                <c:pt idx="6892">
                  <c:v>4000.0000000043501</c:v>
                </c:pt>
                <c:pt idx="6893">
                  <c:v>3999.9999999974302</c:v>
                </c:pt>
                <c:pt idx="6894">
                  <c:v>3999.9999999971601</c:v>
                </c:pt>
                <c:pt idx="6895">
                  <c:v>4000.0000000048599</c:v>
                </c:pt>
                <c:pt idx="6896">
                  <c:v>3999.9999999903498</c:v>
                </c:pt>
                <c:pt idx="6897">
                  <c:v>4000.00000000825</c:v>
                </c:pt>
                <c:pt idx="6898">
                  <c:v>3999.99999999192</c:v>
                </c:pt>
                <c:pt idx="6899">
                  <c:v>4000.0000000014602</c:v>
                </c:pt>
                <c:pt idx="6900">
                  <c:v>4000.00000000007</c:v>
                </c:pt>
                <c:pt idx="6901">
                  <c:v>4000.0000000017699</c:v>
                </c:pt>
                <c:pt idx="6902">
                  <c:v>4000.0000000023401</c:v>
                </c:pt>
                <c:pt idx="6903">
                  <c:v>3999.9999999995498</c:v>
                </c:pt>
                <c:pt idx="6904">
                  <c:v>3999.9999999984798</c:v>
                </c:pt>
                <c:pt idx="6905">
                  <c:v>4000.00000000205</c:v>
                </c:pt>
                <c:pt idx="6906">
                  <c:v>3999.9999999962702</c:v>
                </c:pt>
                <c:pt idx="6907">
                  <c:v>4000.00000000109</c:v>
                </c:pt>
                <c:pt idx="6908">
                  <c:v>3999.9999999972201</c:v>
                </c:pt>
                <c:pt idx="6909">
                  <c:v>4000.0000000045702</c:v>
                </c:pt>
                <c:pt idx="6910">
                  <c:v>4000.00000000095</c:v>
                </c:pt>
                <c:pt idx="6911">
                  <c:v>4000.00000000207</c:v>
                </c:pt>
                <c:pt idx="6912">
                  <c:v>3999.9999999954898</c:v>
                </c:pt>
                <c:pt idx="6913">
                  <c:v>4000.0000000026998</c:v>
                </c:pt>
                <c:pt idx="6914">
                  <c:v>3999.9999999973502</c:v>
                </c:pt>
                <c:pt idx="6915">
                  <c:v>4000.0000000067898</c:v>
                </c:pt>
                <c:pt idx="6916">
                  <c:v>3999.9999999936199</c:v>
                </c:pt>
                <c:pt idx="6917">
                  <c:v>4000.00000000001</c:v>
                </c:pt>
                <c:pt idx="6918">
                  <c:v>4000.00000000406</c:v>
                </c:pt>
                <c:pt idx="6919">
                  <c:v>3999.99999999802</c:v>
                </c:pt>
                <c:pt idx="6920">
                  <c:v>4000.0000000002801</c:v>
                </c:pt>
                <c:pt idx="6921">
                  <c:v>3999.9999999976499</c:v>
                </c:pt>
                <c:pt idx="6922">
                  <c:v>4000.0000000012501</c:v>
                </c:pt>
                <c:pt idx="6923">
                  <c:v>4000.0000000033101</c:v>
                </c:pt>
                <c:pt idx="6924">
                  <c:v>4000.0000000004202</c:v>
                </c:pt>
                <c:pt idx="6925">
                  <c:v>4000.0000000005102</c:v>
                </c:pt>
                <c:pt idx="6926">
                  <c:v>3999.9999999977399</c:v>
                </c:pt>
                <c:pt idx="6927">
                  <c:v>4000.0000000055902</c:v>
                </c:pt>
                <c:pt idx="6928">
                  <c:v>3999.9999999952902</c:v>
                </c:pt>
                <c:pt idx="6929">
                  <c:v>3999.9999999992701</c:v>
                </c:pt>
                <c:pt idx="6930">
                  <c:v>4000.00000000305</c:v>
                </c:pt>
                <c:pt idx="6931">
                  <c:v>3999.9999999951601</c:v>
                </c:pt>
                <c:pt idx="6932">
                  <c:v>4000.0000000004002</c:v>
                </c:pt>
                <c:pt idx="6933">
                  <c:v>4000.0000000026798</c:v>
                </c:pt>
                <c:pt idx="6934">
                  <c:v>3999.9999999953602</c:v>
                </c:pt>
                <c:pt idx="6935">
                  <c:v>3999.9999999972501</c:v>
                </c:pt>
                <c:pt idx="6936">
                  <c:v>4000.0000000046298</c:v>
                </c:pt>
                <c:pt idx="6937">
                  <c:v>4000</c:v>
                </c:pt>
                <c:pt idx="6938">
                  <c:v>4000.0000000018399</c:v>
                </c:pt>
                <c:pt idx="6939">
                  <c:v>4000.0000000003101</c:v>
                </c:pt>
                <c:pt idx="6940">
                  <c:v>3999.9999999997099</c:v>
                </c:pt>
                <c:pt idx="6941">
                  <c:v>3999.9999999967899</c:v>
                </c:pt>
                <c:pt idx="6942">
                  <c:v>4000.0000000048699</c:v>
                </c:pt>
                <c:pt idx="6943">
                  <c:v>3999.9999999871002</c:v>
                </c:pt>
                <c:pt idx="6944">
                  <c:v>4000.0000000069599</c:v>
                </c:pt>
                <c:pt idx="6945">
                  <c:v>4000.0000000075902</c:v>
                </c:pt>
                <c:pt idx="6946">
                  <c:v>3999.9999999946399</c:v>
                </c:pt>
                <c:pt idx="6947">
                  <c:v>4000.0000000004502</c:v>
                </c:pt>
                <c:pt idx="6948">
                  <c:v>3999.9999999951301</c:v>
                </c:pt>
                <c:pt idx="6949">
                  <c:v>4000.0000000056698</c:v>
                </c:pt>
                <c:pt idx="6950">
                  <c:v>4000.0000000032601</c:v>
                </c:pt>
                <c:pt idx="6951">
                  <c:v>3999.9999999936899</c:v>
                </c:pt>
                <c:pt idx="6952">
                  <c:v>4000.0000000032401</c:v>
                </c:pt>
                <c:pt idx="6953">
                  <c:v>3999.9999999977999</c:v>
                </c:pt>
                <c:pt idx="6954">
                  <c:v>4000.00000000718</c:v>
                </c:pt>
                <c:pt idx="6955">
                  <c:v>3999.9999999997299</c:v>
                </c:pt>
                <c:pt idx="6956">
                  <c:v>3999.9999999922402</c:v>
                </c:pt>
                <c:pt idx="6957">
                  <c:v>4000.0000000001401</c:v>
                </c:pt>
                <c:pt idx="6958">
                  <c:v>4000.0000000038199</c:v>
                </c:pt>
                <c:pt idx="6959">
                  <c:v>3999.9999999948</c:v>
                </c:pt>
                <c:pt idx="6960">
                  <c:v>3999.9999999971501</c:v>
                </c:pt>
                <c:pt idx="6961">
                  <c:v>4000.00000000514</c:v>
                </c:pt>
                <c:pt idx="6962">
                  <c:v>4000.0000000008499</c:v>
                </c:pt>
                <c:pt idx="6963">
                  <c:v>3999.9999999984202</c:v>
                </c:pt>
                <c:pt idx="6964">
                  <c:v>4000.0000000013001</c:v>
                </c:pt>
                <c:pt idx="6965">
                  <c:v>4000.0000000065002</c:v>
                </c:pt>
                <c:pt idx="6966">
                  <c:v>3999.9999999894299</c:v>
                </c:pt>
                <c:pt idx="6967">
                  <c:v>4000.0000000018499</c:v>
                </c:pt>
                <c:pt idx="6968">
                  <c:v>3999.99999999908</c:v>
                </c:pt>
                <c:pt idx="6969">
                  <c:v>4000.0000000042301</c:v>
                </c:pt>
                <c:pt idx="6970">
                  <c:v>3999.9999999993502</c:v>
                </c:pt>
                <c:pt idx="6971">
                  <c:v>4000.0000000078398</c:v>
                </c:pt>
                <c:pt idx="6972">
                  <c:v>3999.9999999915299</c:v>
                </c:pt>
                <c:pt idx="6973">
                  <c:v>3999.9999999983702</c:v>
                </c:pt>
                <c:pt idx="6974">
                  <c:v>3999.9999999999</c:v>
                </c:pt>
                <c:pt idx="6975">
                  <c:v>3999.99999999891</c:v>
                </c:pt>
                <c:pt idx="6976">
                  <c:v>4000.00000000719</c:v>
                </c:pt>
                <c:pt idx="6977">
                  <c:v>4000.000000002</c:v>
                </c:pt>
                <c:pt idx="6978">
                  <c:v>3999.9999999930501</c:v>
                </c:pt>
                <c:pt idx="6979">
                  <c:v>3999.99999999998</c:v>
                </c:pt>
                <c:pt idx="6980">
                  <c:v>3999.9999999990901</c:v>
                </c:pt>
                <c:pt idx="6981">
                  <c:v>4000.00000000825</c:v>
                </c:pt>
                <c:pt idx="6982">
                  <c:v>3999.99999999376</c:v>
                </c:pt>
                <c:pt idx="6983">
                  <c:v>3999.9999999958</c:v>
                </c:pt>
                <c:pt idx="6984">
                  <c:v>4000.0000000032801</c:v>
                </c:pt>
                <c:pt idx="6985">
                  <c:v>4000.0000000037398</c:v>
                </c:pt>
                <c:pt idx="6986">
                  <c:v>3999.99999999693</c:v>
                </c:pt>
                <c:pt idx="6987">
                  <c:v>3999.9999999964398</c:v>
                </c:pt>
                <c:pt idx="6988">
                  <c:v>3999.9999999996298</c:v>
                </c:pt>
                <c:pt idx="6989">
                  <c:v>4000.0000000039099</c:v>
                </c:pt>
                <c:pt idx="6990">
                  <c:v>3999.9999999940001</c:v>
                </c:pt>
                <c:pt idx="6991">
                  <c:v>4000.0000000076998</c:v>
                </c:pt>
                <c:pt idx="6992">
                  <c:v>4000.0000000024002</c:v>
                </c:pt>
                <c:pt idx="6993">
                  <c:v>4000.0000000001701</c:v>
                </c:pt>
                <c:pt idx="6994">
                  <c:v>3999.9999999947199</c:v>
                </c:pt>
                <c:pt idx="6995">
                  <c:v>3999.99999999998</c:v>
                </c:pt>
                <c:pt idx="6996">
                  <c:v>3999.9999999984998</c:v>
                </c:pt>
                <c:pt idx="6997">
                  <c:v>4000.00000000509</c:v>
                </c:pt>
                <c:pt idx="6998">
                  <c:v>3999.99999999902</c:v>
                </c:pt>
                <c:pt idx="6999">
                  <c:v>3999.9999999978199</c:v>
                </c:pt>
                <c:pt idx="7000">
                  <c:v>4000.0000000016398</c:v>
                </c:pt>
                <c:pt idx="7001">
                  <c:v>3999.9999999955799</c:v>
                </c:pt>
                <c:pt idx="7002">
                  <c:v>4000.0000000059499</c:v>
                </c:pt>
                <c:pt idx="7003">
                  <c:v>3999.9999999947199</c:v>
                </c:pt>
                <c:pt idx="7004">
                  <c:v>3999.9999999986999</c:v>
                </c:pt>
                <c:pt idx="7005">
                  <c:v>4000.0000000016498</c:v>
                </c:pt>
                <c:pt idx="7006">
                  <c:v>3999.9999999978099</c:v>
                </c:pt>
                <c:pt idx="7007">
                  <c:v>4000.00000000296</c:v>
                </c:pt>
                <c:pt idx="7008">
                  <c:v>3999.99999999793</c:v>
                </c:pt>
                <c:pt idx="7009">
                  <c:v>4000.00000000722</c:v>
                </c:pt>
                <c:pt idx="7010">
                  <c:v>3999.99999999894</c:v>
                </c:pt>
                <c:pt idx="7011">
                  <c:v>3999.9999999987499</c:v>
                </c:pt>
                <c:pt idx="7012">
                  <c:v>4000.00000000519</c:v>
                </c:pt>
                <c:pt idx="7013">
                  <c:v>3999.9999999975598</c:v>
                </c:pt>
                <c:pt idx="7014">
                  <c:v>3999.9999999993302</c:v>
                </c:pt>
                <c:pt idx="7015">
                  <c:v>3999.9999999902898</c:v>
                </c:pt>
                <c:pt idx="7016">
                  <c:v>4000.0000000068499</c:v>
                </c:pt>
                <c:pt idx="7017">
                  <c:v>3999.9999999901402</c:v>
                </c:pt>
                <c:pt idx="7018">
                  <c:v>4000.0000000169198</c:v>
                </c:pt>
                <c:pt idx="7019">
                  <c:v>3999.9999999923898</c:v>
                </c:pt>
                <c:pt idx="7020">
                  <c:v>3999.9999999986399</c:v>
                </c:pt>
                <c:pt idx="7021">
                  <c:v>3999.9999999992901</c:v>
                </c:pt>
                <c:pt idx="7022">
                  <c:v>4000.0000000027799</c:v>
                </c:pt>
                <c:pt idx="7023">
                  <c:v>4000.0000000014802</c:v>
                </c:pt>
                <c:pt idx="7024">
                  <c:v>4000.0000000073501</c:v>
                </c:pt>
                <c:pt idx="7025">
                  <c:v>3999.9999999888701</c:v>
                </c:pt>
                <c:pt idx="7026">
                  <c:v>4000.0000000062801</c:v>
                </c:pt>
                <c:pt idx="7027">
                  <c:v>3999.9999999930501</c:v>
                </c:pt>
                <c:pt idx="7028">
                  <c:v>4000.0000000056698</c:v>
                </c:pt>
                <c:pt idx="7029">
                  <c:v>3999.9999999950701</c:v>
                </c:pt>
                <c:pt idx="7030">
                  <c:v>4000.0000000042901</c:v>
                </c:pt>
                <c:pt idx="7031">
                  <c:v>3999.9999999960401</c:v>
                </c:pt>
                <c:pt idx="7032">
                  <c:v>3999.9999999991601</c:v>
                </c:pt>
                <c:pt idx="7033">
                  <c:v>4000.00000000302</c:v>
                </c:pt>
                <c:pt idx="7034">
                  <c:v>3999.9999999919801</c:v>
                </c:pt>
                <c:pt idx="7035">
                  <c:v>4000.0000000118698</c:v>
                </c:pt>
                <c:pt idx="7036">
                  <c:v>4000.0000000008199</c:v>
                </c:pt>
                <c:pt idx="7037">
                  <c:v>3999.9999999920701</c:v>
                </c:pt>
                <c:pt idx="7038">
                  <c:v>4000.0000000013201</c:v>
                </c:pt>
                <c:pt idx="7039">
                  <c:v>4000.00000000214</c:v>
                </c:pt>
                <c:pt idx="7040">
                  <c:v>4000.0000000045602</c:v>
                </c:pt>
                <c:pt idx="7041">
                  <c:v>3999.99999999586</c:v>
                </c:pt>
                <c:pt idx="7042">
                  <c:v>3999.9999999937299</c:v>
                </c:pt>
                <c:pt idx="7043">
                  <c:v>4000.0000000053501</c:v>
                </c:pt>
                <c:pt idx="7044">
                  <c:v>3999.9999999994102</c:v>
                </c:pt>
                <c:pt idx="7045">
                  <c:v>3999.9999999985298</c:v>
                </c:pt>
                <c:pt idx="7046">
                  <c:v>3999.9999999984898</c:v>
                </c:pt>
                <c:pt idx="7047">
                  <c:v>4000.0000000007299</c:v>
                </c:pt>
                <c:pt idx="7048">
                  <c:v>4000.00000000111</c:v>
                </c:pt>
                <c:pt idx="7049">
                  <c:v>4000.0000000052401</c:v>
                </c:pt>
                <c:pt idx="7050">
                  <c:v>4000.0000000013101</c:v>
                </c:pt>
                <c:pt idx="7051">
                  <c:v>3999.9999999988399</c:v>
                </c:pt>
                <c:pt idx="7052">
                  <c:v>3999.9999999863699</c:v>
                </c:pt>
                <c:pt idx="7053">
                  <c:v>4000.0000000117102</c:v>
                </c:pt>
                <c:pt idx="7054">
                  <c:v>4000.0000000035802</c:v>
                </c:pt>
                <c:pt idx="7055">
                  <c:v>3999.9999999986298</c:v>
                </c:pt>
                <c:pt idx="7056">
                  <c:v>3999.9999999972902</c:v>
                </c:pt>
                <c:pt idx="7057">
                  <c:v>3999.9999999987399</c:v>
                </c:pt>
                <c:pt idx="7058">
                  <c:v>4000.0000000023501</c:v>
                </c:pt>
                <c:pt idx="7059">
                  <c:v>3999.9999999975498</c:v>
                </c:pt>
                <c:pt idx="7060">
                  <c:v>4000.0000000055602</c:v>
                </c:pt>
                <c:pt idx="7061">
                  <c:v>3999.9999999899501</c:v>
                </c:pt>
                <c:pt idx="7062">
                  <c:v>4000.00000000399</c:v>
                </c:pt>
                <c:pt idx="7063">
                  <c:v>3999.99999999686</c:v>
                </c:pt>
                <c:pt idx="7064">
                  <c:v>4000.0000000032401</c:v>
                </c:pt>
                <c:pt idx="7065">
                  <c:v>4000.0000000046298</c:v>
                </c:pt>
                <c:pt idx="7066">
                  <c:v>3999.9999999986699</c:v>
                </c:pt>
                <c:pt idx="7067">
                  <c:v>4000.00000000195</c:v>
                </c:pt>
                <c:pt idx="7068">
                  <c:v>3999.99999999182</c:v>
                </c:pt>
                <c:pt idx="7069">
                  <c:v>4000.00000000107</c:v>
                </c:pt>
                <c:pt idx="7070">
                  <c:v>4000.0000000052601</c:v>
                </c:pt>
                <c:pt idx="7071">
                  <c:v>3999.9999999954698</c:v>
                </c:pt>
                <c:pt idx="7072">
                  <c:v>4000.0000000011901</c:v>
                </c:pt>
                <c:pt idx="7073">
                  <c:v>4000.0000000018599</c:v>
                </c:pt>
                <c:pt idx="7074">
                  <c:v>3999.99999999593</c:v>
                </c:pt>
                <c:pt idx="7075">
                  <c:v>4000.0000000018199</c:v>
                </c:pt>
                <c:pt idx="7076">
                  <c:v>4000.0000000038699</c:v>
                </c:pt>
                <c:pt idx="7077">
                  <c:v>4000.0000000019199</c:v>
                </c:pt>
                <c:pt idx="7078">
                  <c:v>3999.9999999950901</c:v>
                </c:pt>
                <c:pt idx="7079">
                  <c:v>3999.9999999953402</c:v>
                </c:pt>
                <c:pt idx="7080">
                  <c:v>4000.0000000005598</c:v>
                </c:pt>
                <c:pt idx="7081">
                  <c:v>4000.0000000047398</c:v>
                </c:pt>
                <c:pt idx="7082">
                  <c:v>3999.99999999478</c:v>
                </c:pt>
                <c:pt idx="7083">
                  <c:v>4000.00000000827</c:v>
                </c:pt>
                <c:pt idx="7084">
                  <c:v>3999.9999999883898</c:v>
                </c:pt>
                <c:pt idx="7085">
                  <c:v>4000.0000000068799</c:v>
                </c:pt>
                <c:pt idx="7086">
                  <c:v>4000.0000000009099</c:v>
                </c:pt>
                <c:pt idx="7087">
                  <c:v>3999.9999999997199</c:v>
                </c:pt>
                <c:pt idx="7088">
                  <c:v>3999.9999999932202</c:v>
                </c:pt>
                <c:pt idx="7089">
                  <c:v>4000.0000000054301</c:v>
                </c:pt>
                <c:pt idx="7090">
                  <c:v>4000.0000000025798</c:v>
                </c:pt>
                <c:pt idx="7091">
                  <c:v>3999.9999999936299</c:v>
                </c:pt>
                <c:pt idx="7092">
                  <c:v>4000.0000000076002</c:v>
                </c:pt>
                <c:pt idx="7093">
                  <c:v>3999.99999999491</c:v>
                </c:pt>
                <c:pt idx="7094">
                  <c:v>4000.00000000197</c:v>
                </c:pt>
                <c:pt idx="7095">
                  <c:v>3999.9999999946599</c:v>
                </c:pt>
                <c:pt idx="7096">
                  <c:v>4000.0000000064301</c:v>
                </c:pt>
                <c:pt idx="7097">
                  <c:v>4000.0000000007699</c:v>
                </c:pt>
                <c:pt idx="7098">
                  <c:v>4000.0000000011501</c:v>
                </c:pt>
                <c:pt idx="7099">
                  <c:v>4000.0000000003301</c:v>
                </c:pt>
                <c:pt idx="7100">
                  <c:v>3999.9999999997499</c:v>
                </c:pt>
                <c:pt idx="7101">
                  <c:v>4000.0000000019299</c:v>
                </c:pt>
                <c:pt idx="7102">
                  <c:v>3999.9999999952302</c:v>
                </c:pt>
                <c:pt idx="7103">
                  <c:v>4000.0000000052401</c:v>
                </c:pt>
                <c:pt idx="7104">
                  <c:v>3999.9999999926999</c:v>
                </c:pt>
                <c:pt idx="7105">
                  <c:v>4000.0000000076798</c:v>
                </c:pt>
                <c:pt idx="7106">
                  <c:v>3999.9999999946399</c:v>
                </c:pt>
                <c:pt idx="7107">
                  <c:v>3999.9999999974598</c:v>
                </c:pt>
                <c:pt idx="7108">
                  <c:v>4000.0000000064501</c:v>
                </c:pt>
                <c:pt idx="7109">
                  <c:v>3999.9999999956499</c:v>
                </c:pt>
                <c:pt idx="7110">
                  <c:v>3999.9999999939701</c:v>
                </c:pt>
                <c:pt idx="7111">
                  <c:v>4000.0000000003402</c:v>
                </c:pt>
                <c:pt idx="7112">
                  <c:v>4000.00000000706</c:v>
                </c:pt>
                <c:pt idx="7113">
                  <c:v>4000.0000000053801</c:v>
                </c:pt>
                <c:pt idx="7114">
                  <c:v>3999.9999999950301</c:v>
                </c:pt>
                <c:pt idx="7115">
                  <c:v>4000.0000000035702</c:v>
                </c:pt>
                <c:pt idx="7116">
                  <c:v>3999.9999999981601</c:v>
                </c:pt>
                <c:pt idx="7117">
                  <c:v>4000.0000000029199</c:v>
                </c:pt>
                <c:pt idx="7118">
                  <c:v>3999.9999999973102</c:v>
                </c:pt>
                <c:pt idx="7119">
                  <c:v>3999.9999999922002</c:v>
                </c:pt>
                <c:pt idx="7120">
                  <c:v>4000.0000000043201</c:v>
                </c:pt>
                <c:pt idx="7121">
                  <c:v>4000.0000000024102</c:v>
                </c:pt>
                <c:pt idx="7122">
                  <c:v>3999.99999999903</c:v>
                </c:pt>
                <c:pt idx="7123">
                  <c:v>3999.9999999982301</c:v>
                </c:pt>
                <c:pt idx="7124">
                  <c:v>3999.9999999985598</c:v>
                </c:pt>
                <c:pt idx="7125">
                  <c:v>4000.0000000083501</c:v>
                </c:pt>
                <c:pt idx="7126">
                  <c:v>3999.9999999998399</c:v>
                </c:pt>
                <c:pt idx="7127">
                  <c:v>3999.9999999923998</c:v>
                </c:pt>
                <c:pt idx="7128">
                  <c:v>4000.0000000015498</c:v>
                </c:pt>
                <c:pt idx="7129">
                  <c:v>3999.9999999933402</c:v>
                </c:pt>
                <c:pt idx="7130">
                  <c:v>4000.0000000068499</c:v>
                </c:pt>
                <c:pt idx="7131">
                  <c:v>3999.9999999994202</c:v>
                </c:pt>
                <c:pt idx="7132">
                  <c:v>3999.9999999967999</c:v>
                </c:pt>
                <c:pt idx="7133">
                  <c:v>4000.0000000079899</c:v>
                </c:pt>
                <c:pt idx="7134">
                  <c:v>4000.0000000005898</c:v>
                </c:pt>
                <c:pt idx="7135">
                  <c:v>3999.9999999998199</c:v>
                </c:pt>
                <c:pt idx="7136">
                  <c:v>3999.9999999914999</c:v>
                </c:pt>
                <c:pt idx="7137">
                  <c:v>4000.0000000048799</c:v>
                </c:pt>
                <c:pt idx="7138">
                  <c:v>3999.9999999974002</c:v>
                </c:pt>
                <c:pt idx="7139">
                  <c:v>4000.0000000056798</c:v>
                </c:pt>
                <c:pt idx="7140">
                  <c:v>3999.9999999947299</c:v>
                </c:pt>
                <c:pt idx="7141">
                  <c:v>3999.9999999986198</c:v>
                </c:pt>
                <c:pt idx="7142">
                  <c:v>4000.0000000055302</c:v>
                </c:pt>
                <c:pt idx="7143">
                  <c:v>3999.9999999951501</c:v>
                </c:pt>
                <c:pt idx="7144">
                  <c:v>3999.9999999996198</c:v>
                </c:pt>
                <c:pt idx="7145">
                  <c:v>4000.00000000314</c:v>
                </c:pt>
                <c:pt idx="7146">
                  <c:v>4000.0000000025798</c:v>
                </c:pt>
                <c:pt idx="7147">
                  <c:v>3999.9999999951201</c:v>
                </c:pt>
                <c:pt idx="7148">
                  <c:v>3999.9999999981901</c:v>
                </c:pt>
                <c:pt idx="7149">
                  <c:v>4000.0000000100199</c:v>
                </c:pt>
                <c:pt idx="7150">
                  <c:v>3999.9999999920201</c:v>
                </c:pt>
                <c:pt idx="7151">
                  <c:v>4000.0000000054001</c:v>
                </c:pt>
                <c:pt idx="7152">
                  <c:v>3999.9999999994802</c:v>
                </c:pt>
                <c:pt idx="7153">
                  <c:v>4000.0000000002701</c:v>
                </c:pt>
                <c:pt idx="7154">
                  <c:v>4000.0000000007099</c:v>
                </c:pt>
                <c:pt idx="7155">
                  <c:v>3999.9999999985498</c:v>
                </c:pt>
                <c:pt idx="7156">
                  <c:v>4000.0000000001601</c:v>
                </c:pt>
                <c:pt idx="7157">
                  <c:v>3999.9999999944698</c:v>
                </c:pt>
                <c:pt idx="7158">
                  <c:v>4000.0000000059299</c:v>
                </c:pt>
                <c:pt idx="7159">
                  <c:v>3999.99999999599</c:v>
                </c:pt>
                <c:pt idx="7160">
                  <c:v>3999.9999999963802</c:v>
                </c:pt>
                <c:pt idx="7161">
                  <c:v>4000.0000000056398</c:v>
                </c:pt>
                <c:pt idx="7162">
                  <c:v>3999.9999999967799</c:v>
                </c:pt>
                <c:pt idx="7163">
                  <c:v>4000.0000000017199</c:v>
                </c:pt>
                <c:pt idx="7164">
                  <c:v>4000.0000000056302</c:v>
                </c:pt>
                <c:pt idx="7165">
                  <c:v>3999.9999999909701</c:v>
                </c:pt>
                <c:pt idx="7166">
                  <c:v>4000.0000000093601</c:v>
                </c:pt>
                <c:pt idx="7167">
                  <c:v>3999.9999999874699</c:v>
                </c:pt>
                <c:pt idx="7168">
                  <c:v>4000.0000000121299</c:v>
                </c:pt>
                <c:pt idx="7169">
                  <c:v>4000.0000000015002</c:v>
                </c:pt>
                <c:pt idx="7170">
                  <c:v>3999.9999999915499</c:v>
                </c:pt>
                <c:pt idx="7171">
                  <c:v>3999.99999999495</c:v>
                </c:pt>
                <c:pt idx="7172">
                  <c:v>4000.0000000038299</c:v>
                </c:pt>
                <c:pt idx="7173">
                  <c:v>4000.0000000066998</c:v>
                </c:pt>
                <c:pt idx="7174">
                  <c:v>3999.9999999975498</c:v>
                </c:pt>
                <c:pt idx="7175">
                  <c:v>4000.0000000001401</c:v>
                </c:pt>
                <c:pt idx="7176">
                  <c:v>3999.9999999942502</c:v>
                </c:pt>
                <c:pt idx="7177">
                  <c:v>4000.00000000618</c:v>
                </c:pt>
                <c:pt idx="7178">
                  <c:v>3999.9999999993101</c:v>
                </c:pt>
                <c:pt idx="7179">
                  <c:v>3999.9999999955498</c:v>
                </c:pt>
                <c:pt idx="7180">
                  <c:v>4000.0000000027999</c:v>
                </c:pt>
                <c:pt idx="7181">
                  <c:v>4000.0000000007999</c:v>
                </c:pt>
                <c:pt idx="7182">
                  <c:v>3999.9999999945699</c:v>
                </c:pt>
                <c:pt idx="7183">
                  <c:v>4000.0000000028999</c:v>
                </c:pt>
                <c:pt idx="7184">
                  <c:v>4000.0000000048499</c:v>
                </c:pt>
                <c:pt idx="7185">
                  <c:v>3999.9999999993802</c:v>
                </c:pt>
                <c:pt idx="7186">
                  <c:v>3999.99999999794</c:v>
                </c:pt>
                <c:pt idx="7187">
                  <c:v>3999.999999999</c:v>
                </c:pt>
                <c:pt idx="7188">
                  <c:v>3999.9999999980801</c:v>
                </c:pt>
                <c:pt idx="7189">
                  <c:v>4000.0000000026498</c:v>
                </c:pt>
                <c:pt idx="7190">
                  <c:v>4000.0000000054501</c:v>
                </c:pt>
                <c:pt idx="7191">
                  <c:v>3999.9999999983702</c:v>
                </c:pt>
                <c:pt idx="7192">
                  <c:v>4000.0000000004602</c:v>
                </c:pt>
                <c:pt idx="7193">
                  <c:v>3999.9999999972201</c:v>
                </c:pt>
                <c:pt idx="7194">
                  <c:v>4000.0000000066598</c:v>
                </c:pt>
                <c:pt idx="7195">
                  <c:v>3999.99999998968</c:v>
                </c:pt>
                <c:pt idx="7196">
                  <c:v>4000.0000000059799</c:v>
                </c:pt>
                <c:pt idx="7197">
                  <c:v>4000.0000000005298</c:v>
                </c:pt>
                <c:pt idx="7198">
                  <c:v>3999.9999999935399</c:v>
                </c:pt>
                <c:pt idx="7199">
                  <c:v>3999.99999999888</c:v>
                </c:pt>
                <c:pt idx="7200">
                  <c:v>4000.0000000027298</c:v>
                </c:pt>
                <c:pt idx="7201">
                  <c:v>3999.9999999984798</c:v>
                </c:pt>
                <c:pt idx="7202">
                  <c:v>4000.0000000031901</c:v>
                </c:pt>
                <c:pt idx="7203">
                  <c:v>3999.99999999186</c:v>
                </c:pt>
                <c:pt idx="7204">
                  <c:v>4000.0000000047698</c:v>
                </c:pt>
                <c:pt idx="7205">
                  <c:v>4000.00000000313</c:v>
                </c:pt>
                <c:pt idx="7206">
                  <c:v>3999.9999999972001</c:v>
                </c:pt>
                <c:pt idx="7207">
                  <c:v>3999.99999999795</c:v>
                </c:pt>
                <c:pt idx="7208">
                  <c:v>4000.0000000063801</c:v>
                </c:pt>
                <c:pt idx="7209">
                  <c:v>3999.9999999950001</c:v>
                </c:pt>
                <c:pt idx="7210">
                  <c:v>4000.0000000022301</c:v>
                </c:pt>
                <c:pt idx="7211">
                  <c:v>4000.0000000021</c:v>
                </c:pt>
                <c:pt idx="7212">
                  <c:v>3999.99999999891</c:v>
                </c:pt>
                <c:pt idx="7213">
                  <c:v>4000.0000000004702</c:v>
                </c:pt>
                <c:pt idx="7214">
                  <c:v>4000.0000000005298</c:v>
                </c:pt>
                <c:pt idx="7215">
                  <c:v>3999.9999999972001</c:v>
                </c:pt>
                <c:pt idx="7216">
                  <c:v>4000.0000000068399</c:v>
                </c:pt>
                <c:pt idx="7217">
                  <c:v>3999.99999999701</c:v>
                </c:pt>
                <c:pt idx="7218">
                  <c:v>3999.9999999971201</c:v>
                </c:pt>
                <c:pt idx="7219">
                  <c:v>3999.9999999994002</c:v>
                </c:pt>
                <c:pt idx="7220">
                  <c:v>3999.9999999995698</c:v>
                </c:pt>
                <c:pt idx="7221">
                  <c:v>3999.99999999903</c:v>
                </c:pt>
                <c:pt idx="7222">
                  <c:v>3999.9999999900101</c:v>
                </c:pt>
                <c:pt idx="7223">
                  <c:v>4000.0000000149398</c:v>
                </c:pt>
                <c:pt idx="7224">
                  <c:v>3999.9999999896299</c:v>
                </c:pt>
                <c:pt idx="7225">
                  <c:v>4000.0000000072901</c:v>
                </c:pt>
                <c:pt idx="7226">
                  <c:v>4000.0000000027799</c:v>
                </c:pt>
                <c:pt idx="7227">
                  <c:v>3999.9999999970701</c:v>
                </c:pt>
                <c:pt idx="7228">
                  <c:v>4000.0000000038699</c:v>
                </c:pt>
                <c:pt idx="7229">
                  <c:v>3999.9999999965298</c:v>
                </c:pt>
                <c:pt idx="7230">
                  <c:v>4000.0000000045802</c:v>
                </c:pt>
                <c:pt idx="7231">
                  <c:v>3999.99999999388</c:v>
                </c:pt>
                <c:pt idx="7232">
                  <c:v>4000.0000000005102</c:v>
                </c:pt>
                <c:pt idx="7233">
                  <c:v>3999.9999999975798</c:v>
                </c:pt>
                <c:pt idx="7234">
                  <c:v>4000.0000000024302</c:v>
                </c:pt>
                <c:pt idx="7235">
                  <c:v>4000.00000000303</c:v>
                </c:pt>
                <c:pt idx="7236">
                  <c:v>3999.9999999990901</c:v>
                </c:pt>
                <c:pt idx="7237">
                  <c:v>3999.9999999974498</c:v>
                </c:pt>
                <c:pt idx="7238">
                  <c:v>3999.9999999952101</c:v>
                </c:pt>
                <c:pt idx="7239">
                  <c:v>4000.0000000075102</c:v>
                </c:pt>
                <c:pt idx="7240">
                  <c:v>3999.9999999916099</c:v>
                </c:pt>
                <c:pt idx="7241">
                  <c:v>4000.00000001033</c:v>
                </c:pt>
                <c:pt idx="7242">
                  <c:v>3999.9999999967199</c:v>
                </c:pt>
                <c:pt idx="7243">
                  <c:v>4000.0000000004902</c:v>
                </c:pt>
                <c:pt idx="7244">
                  <c:v>3999.9999999961001</c:v>
                </c:pt>
                <c:pt idx="7245">
                  <c:v>4000.0000000064001</c:v>
                </c:pt>
                <c:pt idx="7246">
                  <c:v>4000.0000000039199</c:v>
                </c:pt>
                <c:pt idx="7247">
                  <c:v>3999.9999999900301</c:v>
                </c:pt>
                <c:pt idx="7248">
                  <c:v>4000.0000000039699</c:v>
                </c:pt>
                <c:pt idx="7249">
                  <c:v>3999.9999999995398</c:v>
                </c:pt>
                <c:pt idx="7250">
                  <c:v>3999.9999999988099</c:v>
                </c:pt>
                <c:pt idx="7251">
                  <c:v>3999.99999999394</c:v>
                </c:pt>
                <c:pt idx="7252">
                  <c:v>4000.00000000723</c:v>
                </c:pt>
                <c:pt idx="7253">
                  <c:v>3999.9999999981001</c:v>
                </c:pt>
                <c:pt idx="7254">
                  <c:v>4000.00000000608</c:v>
                </c:pt>
                <c:pt idx="7255">
                  <c:v>3999.99999999804</c:v>
                </c:pt>
                <c:pt idx="7256">
                  <c:v>3999.9999999932902</c:v>
                </c:pt>
                <c:pt idx="7257">
                  <c:v>3999.9999999992101</c:v>
                </c:pt>
                <c:pt idx="7258">
                  <c:v>4000.00000000815</c:v>
                </c:pt>
                <c:pt idx="7259">
                  <c:v>3999.9999999955699</c:v>
                </c:pt>
                <c:pt idx="7260">
                  <c:v>3999.9999999997499</c:v>
                </c:pt>
                <c:pt idx="7261">
                  <c:v>3999.9999999985198</c:v>
                </c:pt>
                <c:pt idx="7262">
                  <c:v>4000.0000000032201</c:v>
                </c:pt>
                <c:pt idx="7263">
                  <c:v>4000.0000000006498</c:v>
                </c:pt>
                <c:pt idx="7264">
                  <c:v>3999.9999999923598</c:v>
                </c:pt>
                <c:pt idx="7265">
                  <c:v>4000.0000000043501</c:v>
                </c:pt>
                <c:pt idx="7266">
                  <c:v>4000.0000000031901</c:v>
                </c:pt>
                <c:pt idx="7267">
                  <c:v>4000.0000000002501</c:v>
                </c:pt>
                <c:pt idx="7268">
                  <c:v>3999.9999999974898</c:v>
                </c:pt>
                <c:pt idx="7269">
                  <c:v>3999.99999999795</c:v>
                </c:pt>
                <c:pt idx="7270">
                  <c:v>4000.0000000042901</c:v>
                </c:pt>
                <c:pt idx="7271">
                  <c:v>4000.0000000053801</c:v>
                </c:pt>
                <c:pt idx="7272">
                  <c:v>3999.9999999991401</c:v>
                </c:pt>
                <c:pt idx="7273">
                  <c:v>3999.9999999932802</c:v>
                </c:pt>
                <c:pt idx="7274">
                  <c:v>4000.0000000024102</c:v>
                </c:pt>
                <c:pt idx="7275">
                  <c:v>4000.0000000006899</c:v>
                </c:pt>
                <c:pt idx="7276">
                  <c:v>4000.0000000036698</c:v>
                </c:pt>
                <c:pt idx="7277">
                  <c:v>3999.9999999956899</c:v>
                </c:pt>
                <c:pt idx="7278">
                  <c:v>3999.9999999962902</c:v>
                </c:pt>
                <c:pt idx="7279">
                  <c:v>4000.0000000024302</c:v>
                </c:pt>
                <c:pt idx="7280">
                  <c:v>3999.99999999789</c:v>
                </c:pt>
                <c:pt idx="7281">
                  <c:v>4000.0000000043101</c:v>
                </c:pt>
                <c:pt idx="7282">
                  <c:v>4000.0000000025898</c:v>
                </c:pt>
                <c:pt idx="7283">
                  <c:v>3999.9999999955298</c:v>
                </c:pt>
                <c:pt idx="7284">
                  <c:v>3999.99999999684</c:v>
                </c:pt>
                <c:pt idx="7285">
                  <c:v>4000.0000000068399</c:v>
                </c:pt>
                <c:pt idx="7286">
                  <c:v>3999.9999999901702</c:v>
                </c:pt>
                <c:pt idx="7287">
                  <c:v>4000.0000000061</c:v>
                </c:pt>
                <c:pt idx="7288">
                  <c:v>3999.9999999980901</c:v>
                </c:pt>
                <c:pt idx="7289">
                  <c:v>4000.0000000004102</c:v>
                </c:pt>
                <c:pt idx="7290">
                  <c:v>3999.9999999980701</c:v>
                </c:pt>
                <c:pt idx="7291">
                  <c:v>4000.0000000022201</c:v>
                </c:pt>
                <c:pt idx="7292">
                  <c:v>4000.0000000029399</c:v>
                </c:pt>
                <c:pt idx="7293">
                  <c:v>4000.00000000412</c:v>
                </c:pt>
                <c:pt idx="7294">
                  <c:v>3999.99999999287</c:v>
                </c:pt>
                <c:pt idx="7295">
                  <c:v>4000.00000000715</c:v>
                </c:pt>
                <c:pt idx="7296">
                  <c:v>3999.9999999958</c:v>
                </c:pt>
                <c:pt idx="7297">
                  <c:v>3999.9999999967899</c:v>
                </c:pt>
                <c:pt idx="7298">
                  <c:v>4000.0000000018499</c:v>
                </c:pt>
                <c:pt idx="7299">
                  <c:v>3999.99999999791</c:v>
                </c:pt>
                <c:pt idx="7300">
                  <c:v>4000.0000000053101</c:v>
                </c:pt>
                <c:pt idx="7301">
                  <c:v>3999.9999999915399</c:v>
                </c:pt>
                <c:pt idx="7302">
                  <c:v>4000.00000000515</c:v>
                </c:pt>
                <c:pt idx="7303">
                  <c:v>3999.9999999995598</c:v>
                </c:pt>
                <c:pt idx="7304">
                  <c:v>3999.9999999924598</c:v>
                </c:pt>
                <c:pt idx="7305">
                  <c:v>4000.0000000048299</c:v>
                </c:pt>
                <c:pt idx="7306">
                  <c:v>4000.0000000036998</c:v>
                </c:pt>
                <c:pt idx="7307">
                  <c:v>3999.9999999981501</c:v>
                </c:pt>
                <c:pt idx="7308">
                  <c:v>4000.0000000073601</c:v>
                </c:pt>
                <c:pt idx="7309">
                  <c:v>3999.9999999940201</c:v>
                </c:pt>
                <c:pt idx="7310">
                  <c:v>3999.9999999982401</c:v>
                </c:pt>
                <c:pt idx="7311">
                  <c:v>4000.00000000504</c:v>
                </c:pt>
                <c:pt idx="7312">
                  <c:v>4000.0000000035202</c:v>
                </c:pt>
                <c:pt idx="7313">
                  <c:v>3999.99999999279</c:v>
                </c:pt>
                <c:pt idx="7314">
                  <c:v>3999.9999999931802</c:v>
                </c:pt>
                <c:pt idx="7315">
                  <c:v>4000.00000001439</c:v>
                </c:pt>
                <c:pt idx="7316">
                  <c:v>3999.9999999985198</c:v>
                </c:pt>
                <c:pt idx="7317">
                  <c:v>3999.9999999941801</c:v>
                </c:pt>
                <c:pt idx="7318">
                  <c:v>4000.0000000033601</c:v>
                </c:pt>
                <c:pt idx="7319">
                  <c:v>3999.9999999964198</c:v>
                </c:pt>
                <c:pt idx="7320">
                  <c:v>3999.9999999973002</c:v>
                </c:pt>
                <c:pt idx="7321">
                  <c:v>3999.9999999994802</c:v>
                </c:pt>
                <c:pt idx="7322">
                  <c:v>4000.0000000018099</c:v>
                </c:pt>
                <c:pt idx="7323">
                  <c:v>4000.0000000007699</c:v>
                </c:pt>
                <c:pt idx="7324">
                  <c:v>3999.9999999967799</c:v>
                </c:pt>
                <c:pt idx="7325">
                  <c:v>3999.9999999984202</c:v>
                </c:pt>
                <c:pt idx="7326">
                  <c:v>4000.0000000072901</c:v>
                </c:pt>
                <c:pt idx="7327">
                  <c:v>3999.9999999986799</c:v>
                </c:pt>
                <c:pt idx="7328">
                  <c:v>4000.00000000214</c:v>
                </c:pt>
                <c:pt idx="7329">
                  <c:v>3999.99999999806</c:v>
                </c:pt>
                <c:pt idx="7330">
                  <c:v>4000.00000000001</c:v>
                </c:pt>
                <c:pt idx="7331">
                  <c:v>4000.0000000016098</c:v>
                </c:pt>
                <c:pt idx="7332">
                  <c:v>3999.9999999986298</c:v>
                </c:pt>
                <c:pt idx="7333">
                  <c:v>3999.9999999995198</c:v>
                </c:pt>
                <c:pt idx="7334">
                  <c:v>3999.9999999988499</c:v>
                </c:pt>
                <c:pt idx="7335">
                  <c:v>4000.00000000725</c:v>
                </c:pt>
                <c:pt idx="7336">
                  <c:v>3999.9999999956599</c:v>
                </c:pt>
                <c:pt idx="7337">
                  <c:v>3999.9999999975198</c:v>
                </c:pt>
                <c:pt idx="7338">
                  <c:v>4000.0000000033901</c:v>
                </c:pt>
                <c:pt idx="7339">
                  <c:v>3999.9999999953402</c:v>
                </c:pt>
                <c:pt idx="7340">
                  <c:v>3999.9999999984798</c:v>
                </c:pt>
                <c:pt idx="7341">
                  <c:v>3999.99999999908</c:v>
                </c:pt>
                <c:pt idx="7342">
                  <c:v>4000.00000000512</c:v>
                </c:pt>
                <c:pt idx="7343">
                  <c:v>4000.0000000001501</c:v>
                </c:pt>
                <c:pt idx="7344">
                  <c:v>4000.0000000013802</c:v>
                </c:pt>
                <c:pt idx="7345">
                  <c:v>3999.9999999985898</c:v>
                </c:pt>
                <c:pt idx="7346">
                  <c:v>3999.99999999796</c:v>
                </c:pt>
                <c:pt idx="7347">
                  <c:v>4000.00000000204</c:v>
                </c:pt>
                <c:pt idx="7348">
                  <c:v>3999.99999999994</c:v>
                </c:pt>
                <c:pt idx="7349">
                  <c:v>4000.0000000001</c:v>
                </c:pt>
                <c:pt idx="7350">
                  <c:v>3999.9999999992201</c:v>
                </c:pt>
                <c:pt idx="7351">
                  <c:v>4000.0000000024602</c:v>
                </c:pt>
                <c:pt idx="7352">
                  <c:v>3999.9999999973402</c:v>
                </c:pt>
                <c:pt idx="7353">
                  <c:v>4000.0000000095401</c:v>
                </c:pt>
                <c:pt idx="7354">
                  <c:v>3999.9999999885599</c:v>
                </c:pt>
                <c:pt idx="7355">
                  <c:v>3999.9999999969</c:v>
                </c:pt>
                <c:pt idx="7356">
                  <c:v>4000.0000000068399</c:v>
                </c:pt>
                <c:pt idx="7357">
                  <c:v>3999.9999999972601</c:v>
                </c:pt>
                <c:pt idx="7358">
                  <c:v>3999.9999999964598</c:v>
                </c:pt>
                <c:pt idx="7359">
                  <c:v>4000.0000000074701</c:v>
                </c:pt>
                <c:pt idx="7360">
                  <c:v>3999.9999999954098</c:v>
                </c:pt>
                <c:pt idx="7361">
                  <c:v>4000.0000000066998</c:v>
                </c:pt>
                <c:pt idx="7362">
                  <c:v>3999.9999999975198</c:v>
                </c:pt>
                <c:pt idx="7363">
                  <c:v>3999.9999999950201</c:v>
                </c:pt>
                <c:pt idx="7364">
                  <c:v>4000.0000000074801</c:v>
                </c:pt>
                <c:pt idx="7365">
                  <c:v>3999.9999999970801</c:v>
                </c:pt>
                <c:pt idx="7366">
                  <c:v>3999.9999999973402</c:v>
                </c:pt>
                <c:pt idx="7367">
                  <c:v>3999.9999999982301</c:v>
                </c:pt>
                <c:pt idx="7368">
                  <c:v>4000.0000000004002</c:v>
                </c:pt>
                <c:pt idx="7369">
                  <c:v>4000.0000000027699</c:v>
                </c:pt>
                <c:pt idx="7370">
                  <c:v>3999.9999999975198</c:v>
                </c:pt>
                <c:pt idx="7371">
                  <c:v>4000.0000000013101</c:v>
                </c:pt>
                <c:pt idx="7372">
                  <c:v>3999.9999999996999</c:v>
                </c:pt>
                <c:pt idx="7373">
                  <c:v>3999.9999999945599</c:v>
                </c:pt>
                <c:pt idx="7374">
                  <c:v>4000.00000000102</c:v>
                </c:pt>
                <c:pt idx="7375">
                  <c:v>3999.9999999982901</c:v>
                </c:pt>
                <c:pt idx="7376">
                  <c:v>4000.0000000068499</c:v>
                </c:pt>
                <c:pt idx="7377">
                  <c:v>3999.9999999967799</c:v>
                </c:pt>
                <c:pt idx="7378">
                  <c:v>4000.0000000083101</c:v>
                </c:pt>
                <c:pt idx="7379">
                  <c:v>3999.9999999940601</c:v>
                </c:pt>
                <c:pt idx="7380">
                  <c:v>3999.9999999907</c:v>
                </c:pt>
                <c:pt idx="7381">
                  <c:v>4000.0000000126101</c:v>
                </c:pt>
                <c:pt idx="7382">
                  <c:v>3999.9999999951501</c:v>
                </c:pt>
                <c:pt idx="7383">
                  <c:v>3999.99999999586</c:v>
                </c:pt>
                <c:pt idx="7384">
                  <c:v>4000.0000000023601</c:v>
                </c:pt>
                <c:pt idx="7385">
                  <c:v>4000.0000000024902</c:v>
                </c:pt>
                <c:pt idx="7386">
                  <c:v>3999.9999999971601</c:v>
                </c:pt>
                <c:pt idx="7387">
                  <c:v>4000.0000000032701</c:v>
                </c:pt>
                <c:pt idx="7388">
                  <c:v>4000.0000000023801</c:v>
                </c:pt>
                <c:pt idx="7389">
                  <c:v>4000.0000000013501</c:v>
                </c:pt>
                <c:pt idx="7390">
                  <c:v>3999.9999999964998</c:v>
                </c:pt>
                <c:pt idx="7391">
                  <c:v>4000.0000000061</c:v>
                </c:pt>
                <c:pt idx="7392">
                  <c:v>3999.9999999904198</c:v>
                </c:pt>
                <c:pt idx="7393">
                  <c:v>4000.0000000044301</c:v>
                </c:pt>
                <c:pt idx="7394">
                  <c:v>4000.0000000003001</c:v>
                </c:pt>
                <c:pt idx="7395">
                  <c:v>3999.9999999951701</c:v>
                </c:pt>
                <c:pt idx="7396">
                  <c:v>3999.9999999993202</c:v>
                </c:pt>
                <c:pt idx="7397">
                  <c:v>4000.0000000033801</c:v>
                </c:pt>
                <c:pt idx="7398">
                  <c:v>3999.9999999941601</c:v>
                </c:pt>
                <c:pt idx="7399">
                  <c:v>4000.0000000067698</c:v>
                </c:pt>
                <c:pt idx="7400">
                  <c:v>3999.9999999962101</c:v>
                </c:pt>
                <c:pt idx="7401">
                  <c:v>4000.0000000095702</c:v>
                </c:pt>
                <c:pt idx="7402">
                  <c:v>3999.9999999953802</c:v>
                </c:pt>
                <c:pt idx="7403">
                  <c:v>3999.9999999974402</c:v>
                </c:pt>
                <c:pt idx="7404">
                  <c:v>4000.0000000013201</c:v>
                </c:pt>
                <c:pt idx="7405">
                  <c:v>3999.9999999947199</c:v>
                </c:pt>
                <c:pt idx="7406">
                  <c:v>4000.00000000307</c:v>
                </c:pt>
                <c:pt idx="7407">
                  <c:v>4000.0000000028799</c:v>
                </c:pt>
                <c:pt idx="7408">
                  <c:v>4000.0000000110899</c:v>
                </c:pt>
                <c:pt idx="7409">
                  <c:v>3999.9999999888801</c:v>
                </c:pt>
                <c:pt idx="7410">
                  <c:v>3999.9999999954198</c:v>
                </c:pt>
                <c:pt idx="7411">
                  <c:v>4000.00000000616</c:v>
                </c:pt>
                <c:pt idx="7412">
                  <c:v>4000.0000000018999</c:v>
                </c:pt>
                <c:pt idx="7413">
                  <c:v>3999.9999999981601</c:v>
                </c:pt>
                <c:pt idx="7414">
                  <c:v>3999.9999999956299</c:v>
                </c:pt>
                <c:pt idx="7415">
                  <c:v>4000.0000000006198</c:v>
                </c:pt>
                <c:pt idx="7416">
                  <c:v>4000.0000000054902</c:v>
                </c:pt>
                <c:pt idx="7417">
                  <c:v>3999.9999999966899</c:v>
                </c:pt>
                <c:pt idx="7418">
                  <c:v>3999.9999999986298</c:v>
                </c:pt>
                <c:pt idx="7419">
                  <c:v>4000.0000000013401</c:v>
                </c:pt>
                <c:pt idx="7420">
                  <c:v>3999.9999999988599</c:v>
                </c:pt>
                <c:pt idx="7421">
                  <c:v>3999.99999999896</c:v>
                </c:pt>
                <c:pt idx="7422">
                  <c:v>4000.0000000014002</c:v>
                </c:pt>
                <c:pt idx="7423">
                  <c:v>3999.9999999994802</c:v>
                </c:pt>
                <c:pt idx="7424">
                  <c:v>3999.9999999997799</c:v>
                </c:pt>
                <c:pt idx="7425">
                  <c:v>3999.9999999932202</c:v>
                </c:pt>
                <c:pt idx="7426">
                  <c:v>4000.0000000104701</c:v>
                </c:pt>
                <c:pt idx="7427">
                  <c:v>3999.99999999385</c:v>
                </c:pt>
                <c:pt idx="7428">
                  <c:v>4000.00000000502</c:v>
                </c:pt>
                <c:pt idx="7429">
                  <c:v>4000.00000000308</c:v>
                </c:pt>
                <c:pt idx="7430">
                  <c:v>3999.99999999908</c:v>
                </c:pt>
                <c:pt idx="7431">
                  <c:v>3999.9999999973302</c:v>
                </c:pt>
                <c:pt idx="7432">
                  <c:v>4000.00000000211</c:v>
                </c:pt>
                <c:pt idx="7433">
                  <c:v>3999.9999999964898</c:v>
                </c:pt>
                <c:pt idx="7434">
                  <c:v>4000.0000000017199</c:v>
                </c:pt>
                <c:pt idx="7435">
                  <c:v>4000.0000000026598</c:v>
                </c:pt>
                <c:pt idx="7436">
                  <c:v>3999.9999999988399</c:v>
                </c:pt>
                <c:pt idx="7437">
                  <c:v>4000.0000000008999</c:v>
                </c:pt>
                <c:pt idx="7438">
                  <c:v>3999.9999999966399</c:v>
                </c:pt>
                <c:pt idx="7439">
                  <c:v>4000.0000000057698</c:v>
                </c:pt>
                <c:pt idx="7440">
                  <c:v>3999.9999999913198</c:v>
                </c:pt>
                <c:pt idx="7441">
                  <c:v>4000.0000000043401</c:v>
                </c:pt>
                <c:pt idx="7442">
                  <c:v>3999.9999999977599</c:v>
                </c:pt>
                <c:pt idx="7443">
                  <c:v>4000.0000000023301</c:v>
                </c:pt>
                <c:pt idx="7444">
                  <c:v>3999.9999999956999</c:v>
                </c:pt>
                <c:pt idx="7445">
                  <c:v>4000.0000000045002</c:v>
                </c:pt>
                <c:pt idx="7446">
                  <c:v>3999.99999999387</c:v>
                </c:pt>
                <c:pt idx="7447">
                  <c:v>4000.0000000066898</c:v>
                </c:pt>
                <c:pt idx="7448">
                  <c:v>3999.9999999950601</c:v>
                </c:pt>
                <c:pt idx="7449">
                  <c:v>4000.0000000007899</c:v>
                </c:pt>
                <c:pt idx="7450">
                  <c:v>3999.9999999991701</c:v>
                </c:pt>
                <c:pt idx="7451">
                  <c:v>3999.9999999982001</c:v>
                </c:pt>
                <c:pt idx="7452">
                  <c:v>4000.0000000039299</c:v>
                </c:pt>
                <c:pt idx="7453">
                  <c:v>4000.0000000012801</c:v>
                </c:pt>
                <c:pt idx="7454">
                  <c:v>4000.00000000208</c:v>
                </c:pt>
                <c:pt idx="7455">
                  <c:v>3999.99999999684</c:v>
                </c:pt>
                <c:pt idx="7456">
                  <c:v>4000.0000000002501</c:v>
                </c:pt>
                <c:pt idx="7457">
                  <c:v>3999.9999999942102</c:v>
                </c:pt>
                <c:pt idx="7458">
                  <c:v>4000.0000000064101</c:v>
                </c:pt>
                <c:pt idx="7459">
                  <c:v>3999.99999999794</c:v>
                </c:pt>
                <c:pt idx="7460">
                  <c:v>3999.99999999594</c:v>
                </c:pt>
                <c:pt idx="7461">
                  <c:v>4000.0000000037498</c:v>
                </c:pt>
                <c:pt idx="7462">
                  <c:v>4000.0000000027899</c:v>
                </c:pt>
                <c:pt idx="7463">
                  <c:v>3999.99999999593</c:v>
                </c:pt>
                <c:pt idx="7464">
                  <c:v>3999.9999999962301</c:v>
                </c:pt>
                <c:pt idx="7465">
                  <c:v>4000.0000000015002</c:v>
                </c:pt>
                <c:pt idx="7466">
                  <c:v>4000.0000000003301</c:v>
                </c:pt>
                <c:pt idx="7467">
                  <c:v>3999.9999999995598</c:v>
                </c:pt>
                <c:pt idx="7468">
                  <c:v>4000.0000000088398</c:v>
                </c:pt>
                <c:pt idx="7469">
                  <c:v>4000.0000000001401</c:v>
                </c:pt>
                <c:pt idx="7470">
                  <c:v>3999.9999999982801</c:v>
                </c:pt>
                <c:pt idx="7471">
                  <c:v>3999.9999999972501</c:v>
                </c:pt>
                <c:pt idx="7472">
                  <c:v>4000.0000000065202</c:v>
                </c:pt>
                <c:pt idx="7473">
                  <c:v>3999.9999999901502</c:v>
                </c:pt>
                <c:pt idx="7474">
                  <c:v>4000.0000000099899</c:v>
                </c:pt>
                <c:pt idx="7475">
                  <c:v>3999.9999999931501</c:v>
                </c:pt>
                <c:pt idx="7476">
                  <c:v>3999.9999999970601</c:v>
                </c:pt>
                <c:pt idx="7477">
                  <c:v>4000.0000000007799</c:v>
                </c:pt>
                <c:pt idx="7478">
                  <c:v>4000.0000000035898</c:v>
                </c:pt>
                <c:pt idx="7479">
                  <c:v>4000.0000000025798</c:v>
                </c:pt>
                <c:pt idx="7480">
                  <c:v>3999.9999999955899</c:v>
                </c:pt>
                <c:pt idx="7481">
                  <c:v>3999.9999999991601</c:v>
                </c:pt>
                <c:pt idx="7482">
                  <c:v>4000.00000000408</c:v>
                </c:pt>
                <c:pt idx="7483">
                  <c:v>4000.0000000003602</c:v>
                </c:pt>
                <c:pt idx="7484">
                  <c:v>3999.9999999965398</c:v>
                </c:pt>
                <c:pt idx="7485">
                  <c:v>4000.0000000072</c:v>
                </c:pt>
                <c:pt idx="7486">
                  <c:v>3999.9999999901602</c:v>
                </c:pt>
                <c:pt idx="7487">
                  <c:v>4000.0000000037398</c:v>
                </c:pt>
                <c:pt idx="7488">
                  <c:v>3999.9999999980901</c:v>
                </c:pt>
                <c:pt idx="7489">
                  <c:v>4000.00000000201</c:v>
                </c:pt>
                <c:pt idx="7490">
                  <c:v>3999.9999999955999</c:v>
                </c:pt>
                <c:pt idx="7491">
                  <c:v>4000.0000000045402</c:v>
                </c:pt>
                <c:pt idx="7492">
                  <c:v>3999.9999999998099</c:v>
                </c:pt>
                <c:pt idx="7493">
                  <c:v>4000.0000000037098</c:v>
                </c:pt>
                <c:pt idx="7494">
                  <c:v>3999.99999999792</c:v>
                </c:pt>
                <c:pt idx="7495">
                  <c:v>4000.0000000036098</c:v>
                </c:pt>
                <c:pt idx="7496">
                  <c:v>3999.9999999908</c:v>
                </c:pt>
                <c:pt idx="7497">
                  <c:v>4000.0000000017099</c:v>
                </c:pt>
                <c:pt idx="7498">
                  <c:v>4000.0000000042801</c:v>
                </c:pt>
                <c:pt idx="7499">
                  <c:v>4000.0000000018299</c:v>
                </c:pt>
                <c:pt idx="7500">
                  <c:v>3999.9999999955899</c:v>
                </c:pt>
                <c:pt idx="7501">
                  <c:v>4000.0000000047198</c:v>
                </c:pt>
                <c:pt idx="7502">
                  <c:v>3999.9999999956899</c:v>
                </c:pt>
                <c:pt idx="7503">
                  <c:v>4000.0000000012901</c:v>
                </c:pt>
                <c:pt idx="7504">
                  <c:v>3999.9999999977799</c:v>
                </c:pt>
                <c:pt idx="7505">
                  <c:v>4000.00000000097</c:v>
                </c:pt>
                <c:pt idx="7506">
                  <c:v>3999.9999999987499</c:v>
                </c:pt>
                <c:pt idx="7507">
                  <c:v>4000.0000000042401</c:v>
                </c:pt>
                <c:pt idx="7508">
                  <c:v>3999.9999999935098</c:v>
                </c:pt>
                <c:pt idx="7509">
                  <c:v>4000.00000000113</c:v>
                </c:pt>
                <c:pt idx="7510">
                  <c:v>4000.0000000073901</c:v>
                </c:pt>
                <c:pt idx="7511">
                  <c:v>3999.9999999913098</c:v>
                </c:pt>
                <c:pt idx="7512">
                  <c:v>4000.0000000007899</c:v>
                </c:pt>
                <c:pt idx="7513">
                  <c:v>4000.00000000502</c:v>
                </c:pt>
                <c:pt idx="7514">
                  <c:v>3999.9999999988199</c:v>
                </c:pt>
                <c:pt idx="7515">
                  <c:v>4000.0000000017499</c:v>
                </c:pt>
                <c:pt idx="7516">
                  <c:v>4000.0000000033201</c:v>
                </c:pt>
                <c:pt idx="7517">
                  <c:v>3999.9999999911101</c:v>
                </c:pt>
                <c:pt idx="7518">
                  <c:v>3999.9999999983602</c:v>
                </c:pt>
                <c:pt idx="7519">
                  <c:v>4000.0000000044201</c:v>
                </c:pt>
                <c:pt idx="7520">
                  <c:v>4000.0000000032001</c:v>
                </c:pt>
                <c:pt idx="7521">
                  <c:v>3999.9999999942502</c:v>
                </c:pt>
                <c:pt idx="7522">
                  <c:v>4000.0000000013802</c:v>
                </c:pt>
                <c:pt idx="7523">
                  <c:v>4000.0000000024302</c:v>
                </c:pt>
                <c:pt idx="7524">
                  <c:v>4000.00000000009</c:v>
                </c:pt>
                <c:pt idx="7525">
                  <c:v>3999.9999999995098</c:v>
                </c:pt>
                <c:pt idx="7526">
                  <c:v>3999.9999999924398</c:v>
                </c:pt>
                <c:pt idx="7527">
                  <c:v>4000.0000000004702</c:v>
                </c:pt>
                <c:pt idx="7528">
                  <c:v>4000.0000000056798</c:v>
                </c:pt>
                <c:pt idx="7529">
                  <c:v>4000.00000000212</c:v>
                </c:pt>
                <c:pt idx="7530">
                  <c:v>3999.9999999992901</c:v>
                </c:pt>
                <c:pt idx="7531">
                  <c:v>3999.99999999992</c:v>
                </c:pt>
                <c:pt idx="7532">
                  <c:v>4000.0000000076502</c:v>
                </c:pt>
                <c:pt idx="7533">
                  <c:v>3999.9999999961001</c:v>
                </c:pt>
                <c:pt idx="7534">
                  <c:v>3999.9999999912502</c:v>
                </c:pt>
                <c:pt idx="7535">
                  <c:v>4000.0000000114501</c:v>
                </c:pt>
                <c:pt idx="7536">
                  <c:v>3999.9999999910501</c:v>
                </c:pt>
                <c:pt idx="7537">
                  <c:v>4000.0000000079699</c:v>
                </c:pt>
                <c:pt idx="7538">
                  <c:v>3999.9999999909301</c:v>
                </c:pt>
                <c:pt idx="7539">
                  <c:v>4000.0000000016298</c:v>
                </c:pt>
                <c:pt idx="7540">
                  <c:v>4000.0000000029499</c:v>
                </c:pt>
                <c:pt idx="7541">
                  <c:v>4000.0000000018899</c:v>
                </c:pt>
                <c:pt idx="7542">
                  <c:v>3999.9999999976899</c:v>
                </c:pt>
                <c:pt idx="7543">
                  <c:v>3999.9999999992401</c:v>
                </c:pt>
                <c:pt idx="7544">
                  <c:v>4000.0000000005002</c:v>
                </c:pt>
                <c:pt idx="7545">
                  <c:v>3999.99999999903</c:v>
                </c:pt>
                <c:pt idx="7546">
                  <c:v>4000.0000000016398</c:v>
                </c:pt>
                <c:pt idx="7547">
                  <c:v>3999.9999999988399</c:v>
                </c:pt>
                <c:pt idx="7548">
                  <c:v>4000.0000000018499</c:v>
                </c:pt>
                <c:pt idx="7549">
                  <c:v>3999.9999999936799</c:v>
                </c:pt>
                <c:pt idx="7550">
                  <c:v>4000.0000000037298</c:v>
                </c:pt>
                <c:pt idx="7551">
                  <c:v>3999.99999999791</c:v>
                </c:pt>
                <c:pt idx="7552">
                  <c:v>3999.9999999987999</c:v>
                </c:pt>
                <c:pt idx="7553">
                  <c:v>4000.0000000018199</c:v>
                </c:pt>
                <c:pt idx="7554">
                  <c:v>4000.0000000037599</c:v>
                </c:pt>
                <c:pt idx="7555">
                  <c:v>3999.9999999950901</c:v>
                </c:pt>
                <c:pt idx="7556">
                  <c:v>3999.99999999904</c:v>
                </c:pt>
                <c:pt idx="7557">
                  <c:v>3999.9999999998399</c:v>
                </c:pt>
                <c:pt idx="7558">
                  <c:v>4000.00000000503</c:v>
                </c:pt>
                <c:pt idx="7559">
                  <c:v>4000.0000000004602</c:v>
                </c:pt>
                <c:pt idx="7560">
                  <c:v>3999.99999999903</c:v>
                </c:pt>
                <c:pt idx="7561">
                  <c:v>3999.99999999792</c:v>
                </c:pt>
                <c:pt idx="7562">
                  <c:v>4000.0000000017199</c:v>
                </c:pt>
                <c:pt idx="7563">
                  <c:v>4000.0000000016098</c:v>
                </c:pt>
                <c:pt idx="7564">
                  <c:v>3999.9999999946799</c:v>
                </c:pt>
                <c:pt idx="7565">
                  <c:v>4000.0000000113</c:v>
                </c:pt>
                <c:pt idx="7566">
                  <c:v>3999.9999999924798</c:v>
                </c:pt>
                <c:pt idx="7567">
                  <c:v>3999.99999999887</c:v>
                </c:pt>
                <c:pt idx="7568">
                  <c:v>3999.9999999980901</c:v>
                </c:pt>
                <c:pt idx="7569">
                  <c:v>4000.0000000057098</c:v>
                </c:pt>
                <c:pt idx="7570">
                  <c:v>3999.99999999799</c:v>
                </c:pt>
                <c:pt idx="7571">
                  <c:v>3999.9999999953202</c:v>
                </c:pt>
                <c:pt idx="7572">
                  <c:v>4000.0000000053401</c:v>
                </c:pt>
                <c:pt idx="7573">
                  <c:v>3999.9999999942602</c:v>
                </c:pt>
                <c:pt idx="7574">
                  <c:v>4000.00000000195</c:v>
                </c:pt>
                <c:pt idx="7575">
                  <c:v>4000.00000000204</c:v>
                </c:pt>
                <c:pt idx="7576">
                  <c:v>4000.0000000007099</c:v>
                </c:pt>
                <c:pt idx="7577">
                  <c:v>4000.0000000042</c:v>
                </c:pt>
                <c:pt idx="7578">
                  <c:v>3999.9999999953402</c:v>
                </c:pt>
                <c:pt idx="7579">
                  <c:v>3999.9999999998799</c:v>
                </c:pt>
                <c:pt idx="7580">
                  <c:v>4000.0000000059599</c:v>
                </c:pt>
                <c:pt idx="7581">
                  <c:v>4000.00000000011</c:v>
                </c:pt>
                <c:pt idx="7582">
                  <c:v>3999.9999999932402</c:v>
                </c:pt>
                <c:pt idx="7583">
                  <c:v>3999.9999999955999</c:v>
                </c:pt>
                <c:pt idx="7584">
                  <c:v>4000.0000000095101</c:v>
                </c:pt>
                <c:pt idx="7585">
                  <c:v>3999.9999999942102</c:v>
                </c:pt>
                <c:pt idx="7586">
                  <c:v>3999.9999999985898</c:v>
                </c:pt>
                <c:pt idx="7587">
                  <c:v>4000.0000000043401</c:v>
                </c:pt>
                <c:pt idx="7588">
                  <c:v>4000.0000000022901</c:v>
                </c:pt>
                <c:pt idx="7589">
                  <c:v>3999.9999999939801</c:v>
                </c:pt>
                <c:pt idx="7590">
                  <c:v>4000.00000000613</c:v>
                </c:pt>
                <c:pt idx="7591">
                  <c:v>3999.9999999922102</c:v>
                </c:pt>
                <c:pt idx="7592">
                  <c:v>4000.00000001323</c:v>
                </c:pt>
                <c:pt idx="7593">
                  <c:v>3999.9999999941001</c:v>
                </c:pt>
                <c:pt idx="7594">
                  <c:v>3999.9999999975798</c:v>
                </c:pt>
                <c:pt idx="7595">
                  <c:v>4000.0000000029499</c:v>
                </c:pt>
                <c:pt idx="7596">
                  <c:v>3999.9999999890501</c:v>
                </c:pt>
                <c:pt idx="7597">
                  <c:v>4000.0000000089099</c:v>
                </c:pt>
                <c:pt idx="7598">
                  <c:v>3999.9999999951701</c:v>
                </c:pt>
                <c:pt idx="7599">
                  <c:v>4000.00000000721</c:v>
                </c:pt>
                <c:pt idx="7600">
                  <c:v>3999.9999999943302</c:v>
                </c:pt>
                <c:pt idx="7601">
                  <c:v>4000.0000000022001</c:v>
                </c:pt>
                <c:pt idx="7602">
                  <c:v>3999.9999999996699</c:v>
                </c:pt>
                <c:pt idx="7603">
                  <c:v>3999.9999999931401</c:v>
                </c:pt>
                <c:pt idx="7604">
                  <c:v>4000.0000000068399</c:v>
                </c:pt>
                <c:pt idx="7605">
                  <c:v>3999.99999999792</c:v>
                </c:pt>
                <c:pt idx="7606">
                  <c:v>3999.999999998</c:v>
                </c:pt>
                <c:pt idx="7607">
                  <c:v>4000.0000000069099</c:v>
                </c:pt>
                <c:pt idx="7608">
                  <c:v>3999.9999999977099</c:v>
                </c:pt>
                <c:pt idx="7609">
                  <c:v>4000.0000000007399</c:v>
                </c:pt>
                <c:pt idx="7610">
                  <c:v>3999.9999999943002</c:v>
                </c:pt>
                <c:pt idx="7611">
                  <c:v>4000.0000000052701</c:v>
                </c:pt>
                <c:pt idx="7612">
                  <c:v>3999.99999999484</c:v>
                </c:pt>
                <c:pt idx="7613">
                  <c:v>4000.0000000038499</c:v>
                </c:pt>
                <c:pt idx="7614">
                  <c:v>3999.99999999795</c:v>
                </c:pt>
                <c:pt idx="7615">
                  <c:v>3999.9999999973402</c:v>
                </c:pt>
                <c:pt idx="7616">
                  <c:v>4000.0000000099699</c:v>
                </c:pt>
                <c:pt idx="7617">
                  <c:v>3999.9999999962001</c:v>
                </c:pt>
                <c:pt idx="7618">
                  <c:v>3999.9999999996899</c:v>
                </c:pt>
                <c:pt idx="7619">
                  <c:v>3999.99999999896</c:v>
                </c:pt>
                <c:pt idx="7620">
                  <c:v>3999.9999999993702</c:v>
                </c:pt>
                <c:pt idx="7621">
                  <c:v>3999.9999999952902</c:v>
                </c:pt>
                <c:pt idx="7622">
                  <c:v>4000.0000000073901</c:v>
                </c:pt>
                <c:pt idx="7623">
                  <c:v>3999.9999999974498</c:v>
                </c:pt>
                <c:pt idx="7624">
                  <c:v>3999.9999999985698</c:v>
                </c:pt>
                <c:pt idx="7625">
                  <c:v>3999.999999997</c:v>
                </c:pt>
                <c:pt idx="7626">
                  <c:v>4000.0000000008099</c:v>
                </c:pt>
                <c:pt idx="7627">
                  <c:v>4000.0000000027298</c:v>
                </c:pt>
                <c:pt idx="7628">
                  <c:v>3999.9999999991001</c:v>
                </c:pt>
                <c:pt idx="7629">
                  <c:v>4000.00000000213</c:v>
                </c:pt>
                <c:pt idx="7630">
                  <c:v>4000.0000000036798</c:v>
                </c:pt>
                <c:pt idx="7631">
                  <c:v>3999.9999999981001</c:v>
                </c:pt>
                <c:pt idx="7632">
                  <c:v>3999.9999999979</c:v>
                </c:pt>
                <c:pt idx="7633">
                  <c:v>3999.9999999963902</c:v>
                </c:pt>
                <c:pt idx="7634">
                  <c:v>4000.0000000046798</c:v>
                </c:pt>
                <c:pt idx="7635">
                  <c:v>3999.9999999932302</c:v>
                </c:pt>
                <c:pt idx="7636">
                  <c:v>3999.9999999993502</c:v>
                </c:pt>
                <c:pt idx="7637">
                  <c:v>4000.0000000127202</c:v>
                </c:pt>
                <c:pt idx="7638">
                  <c:v>3999.9999999893898</c:v>
                </c:pt>
                <c:pt idx="7639">
                  <c:v>3999.9999999994898</c:v>
                </c:pt>
                <c:pt idx="7640">
                  <c:v>4000.00000000519</c:v>
                </c:pt>
                <c:pt idx="7641">
                  <c:v>4000.0000000003702</c:v>
                </c:pt>
                <c:pt idx="7642">
                  <c:v>3999.9999999963602</c:v>
                </c:pt>
                <c:pt idx="7643">
                  <c:v>3999.99999999685</c:v>
                </c:pt>
                <c:pt idx="7644">
                  <c:v>4000.0000000086002</c:v>
                </c:pt>
                <c:pt idx="7645">
                  <c:v>4000.0000000003802</c:v>
                </c:pt>
                <c:pt idx="7646">
                  <c:v>4000.0000000005998</c:v>
                </c:pt>
                <c:pt idx="7647">
                  <c:v>3999.9999999913398</c:v>
                </c:pt>
                <c:pt idx="7648">
                  <c:v>4000.0000000013601</c:v>
                </c:pt>
                <c:pt idx="7649">
                  <c:v>4000.0000000025998</c:v>
                </c:pt>
                <c:pt idx="7650">
                  <c:v>4000.0000000003101</c:v>
                </c:pt>
                <c:pt idx="7651">
                  <c:v>4000.0000000028499</c:v>
                </c:pt>
                <c:pt idx="7652">
                  <c:v>3999.9999999981401</c:v>
                </c:pt>
                <c:pt idx="7653">
                  <c:v>4000.0000000006398</c:v>
                </c:pt>
                <c:pt idx="7654">
                  <c:v>4000.0000000054702</c:v>
                </c:pt>
                <c:pt idx="7655">
                  <c:v>3999.9999999880001</c:v>
                </c:pt>
                <c:pt idx="7656">
                  <c:v>4000.0000000002701</c:v>
                </c:pt>
                <c:pt idx="7657">
                  <c:v>4000.0000000117102</c:v>
                </c:pt>
                <c:pt idx="7658">
                  <c:v>3999.99999999592</c:v>
                </c:pt>
                <c:pt idx="7659">
                  <c:v>3999.9999999946699</c:v>
                </c:pt>
                <c:pt idx="7660">
                  <c:v>4000.0000000005298</c:v>
                </c:pt>
                <c:pt idx="7661">
                  <c:v>3999.9999999982801</c:v>
                </c:pt>
                <c:pt idx="7662">
                  <c:v>3999.9999999999</c:v>
                </c:pt>
                <c:pt idx="7663">
                  <c:v>4000.0000000034402</c:v>
                </c:pt>
                <c:pt idx="7664">
                  <c:v>3999.99999999691</c:v>
                </c:pt>
                <c:pt idx="7665">
                  <c:v>3999.9999999996398</c:v>
                </c:pt>
                <c:pt idx="7666">
                  <c:v>4000.0000000125701</c:v>
                </c:pt>
                <c:pt idx="7667">
                  <c:v>3999.9999999926699</c:v>
                </c:pt>
                <c:pt idx="7668">
                  <c:v>4000.0000000006298</c:v>
                </c:pt>
                <c:pt idx="7669">
                  <c:v>4000.0000000024802</c:v>
                </c:pt>
                <c:pt idx="7670">
                  <c:v>3999.99999999375</c:v>
                </c:pt>
                <c:pt idx="7671">
                  <c:v>4000.00000000201</c:v>
                </c:pt>
                <c:pt idx="7672">
                  <c:v>4000.0000000022301</c:v>
                </c:pt>
                <c:pt idx="7673">
                  <c:v>3999.9999999944398</c:v>
                </c:pt>
                <c:pt idx="7674">
                  <c:v>4000.0000000046798</c:v>
                </c:pt>
                <c:pt idx="7675">
                  <c:v>4000.00000000198</c:v>
                </c:pt>
                <c:pt idx="7676">
                  <c:v>3999.99999999692</c:v>
                </c:pt>
                <c:pt idx="7677">
                  <c:v>4000.0000000064001</c:v>
                </c:pt>
                <c:pt idx="7678">
                  <c:v>3999.9999999943202</c:v>
                </c:pt>
                <c:pt idx="7679">
                  <c:v>4000.0000000003402</c:v>
                </c:pt>
                <c:pt idx="7680">
                  <c:v>4000.00000000415</c:v>
                </c:pt>
                <c:pt idx="7681">
                  <c:v>3999.9999999938</c:v>
                </c:pt>
                <c:pt idx="7682">
                  <c:v>4000.0000000005598</c:v>
                </c:pt>
                <c:pt idx="7683">
                  <c:v>3999.9999999997599</c:v>
                </c:pt>
                <c:pt idx="7684">
                  <c:v>3999.9999999965798</c:v>
                </c:pt>
                <c:pt idx="7685">
                  <c:v>3999.9999999945799</c:v>
                </c:pt>
                <c:pt idx="7686">
                  <c:v>4000.0000000130099</c:v>
                </c:pt>
                <c:pt idx="7687">
                  <c:v>3999.9999999955699</c:v>
                </c:pt>
                <c:pt idx="7688">
                  <c:v>4000.0000000028499</c:v>
                </c:pt>
                <c:pt idx="7689">
                  <c:v>3999.99999999799</c:v>
                </c:pt>
                <c:pt idx="7690">
                  <c:v>4000.0000000017799</c:v>
                </c:pt>
                <c:pt idx="7691">
                  <c:v>3999.9999999973902</c:v>
                </c:pt>
                <c:pt idx="7692">
                  <c:v>3999.9999999920901</c:v>
                </c:pt>
                <c:pt idx="7693">
                  <c:v>4000.0000000079299</c:v>
                </c:pt>
                <c:pt idx="7694">
                  <c:v>4000.00000000199</c:v>
                </c:pt>
                <c:pt idx="7695">
                  <c:v>4000.0000000001601</c:v>
                </c:pt>
                <c:pt idx="7696">
                  <c:v>4000.00000000199</c:v>
                </c:pt>
                <c:pt idx="7697">
                  <c:v>4000.0000000034702</c:v>
                </c:pt>
                <c:pt idx="7698">
                  <c:v>3999.99999999481</c:v>
                </c:pt>
                <c:pt idx="7699">
                  <c:v>4000.00000000315</c:v>
                </c:pt>
                <c:pt idx="7700">
                  <c:v>3999.9999999943202</c:v>
                </c:pt>
                <c:pt idx="7701">
                  <c:v>3999.99999999888</c:v>
                </c:pt>
                <c:pt idx="7702">
                  <c:v>4000.0000000003602</c:v>
                </c:pt>
                <c:pt idx="7703">
                  <c:v>4000.0000000039099</c:v>
                </c:pt>
                <c:pt idx="7704">
                  <c:v>3999.9999999967099</c:v>
                </c:pt>
                <c:pt idx="7705">
                  <c:v>4000.0000000011401</c:v>
                </c:pt>
                <c:pt idx="7706">
                  <c:v>3999.99999999804</c:v>
                </c:pt>
                <c:pt idx="7707">
                  <c:v>4000.00000000111</c:v>
                </c:pt>
                <c:pt idx="7708">
                  <c:v>4000.0000000032501</c:v>
                </c:pt>
                <c:pt idx="7709">
                  <c:v>4000.0000000005498</c:v>
                </c:pt>
                <c:pt idx="7710">
                  <c:v>3999.9999999905099</c:v>
                </c:pt>
                <c:pt idx="7711">
                  <c:v>3999.9999999995898</c:v>
                </c:pt>
                <c:pt idx="7712">
                  <c:v>4000.0000000088999</c:v>
                </c:pt>
                <c:pt idx="7713">
                  <c:v>3999.99999999893</c:v>
                </c:pt>
                <c:pt idx="7714">
                  <c:v>3999.9999999961801</c:v>
                </c:pt>
                <c:pt idx="7715">
                  <c:v>3999.99999999591</c:v>
                </c:pt>
                <c:pt idx="7716">
                  <c:v>4000.0000000024002</c:v>
                </c:pt>
                <c:pt idx="7717">
                  <c:v>4000.0000000043901</c:v>
                </c:pt>
                <c:pt idx="7718">
                  <c:v>3999.99999999789</c:v>
                </c:pt>
                <c:pt idx="7719">
                  <c:v>4000.0000000015898</c:v>
                </c:pt>
                <c:pt idx="7720">
                  <c:v>4000.0000000047698</c:v>
                </c:pt>
                <c:pt idx="7721">
                  <c:v>3999.9999999891402</c:v>
                </c:pt>
                <c:pt idx="7722">
                  <c:v>4000.0000000082</c:v>
                </c:pt>
                <c:pt idx="7723">
                  <c:v>3999.9999999956199</c:v>
                </c:pt>
                <c:pt idx="7724">
                  <c:v>4000.00000000101</c:v>
                </c:pt>
                <c:pt idx="7725">
                  <c:v>4000.0000000011401</c:v>
                </c:pt>
                <c:pt idx="7726">
                  <c:v>4000.000000003</c:v>
                </c:pt>
                <c:pt idx="7727">
                  <c:v>3999.9999999992401</c:v>
                </c:pt>
                <c:pt idx="7728">
                  <c:v>3999.9999999973902</c:v>
                </c:pt>
                <c:pt idx="7729">
                  <c:v>4000.00000000409</c:v>
                </c:pt>
                <c:pt idx="7730">
                  <c:v>3999.9999999975398</c:v>
                </c:pt>
                <c:pt idx="7731">
                  <c:v>3999.99999999996</c:v>
                </c:pt>
                <c:pt idx="7732">
                  <c:v>4000.00000000315</c:v>
                </c:pt>
                <c:pt idx="7733">
                  <c:v>3999.9999999977299</c:v>
                </c:pt>
                <c:pt idx="7734">
                  <c:v>3999.9999999923298</c:v>
                </c:pt>
                <c:pt idx="7735">
                  <c:v>4000.0000000098998</c:v>
                </c:pt>
                <c:pt idx="7736">
                  <c:v>4000.00000000093</c:v>
                </c:pt>
                <c:pt idx="7737">
                  <c:v>3999.99999999482</c:v>
                </c:pt>
                <c:pt idx="7738">
                  <c:v>4000.0000000044502</c:v>
                </c:pt>
                <c:pt idx="7739">
                  <c:v>3999.9999999978099</c:v>
                </c:pt>
                <c:pt idx="7740">
                  <c:v>3999.9999999950901</c:v>
                </c:pt>
                <c:pt idx="7741">
                  <c:v>4000.0000000045102</c:v>
                </c:pt>
                <c:pt idx="7742">
                  <c:v>3999.9999999970501</c:v>
                </c:pt>
                <c:pt idx="7743">
                  <c:v>4000.0000000062</c:v>
                </c:pt>
                <c:pt idx="7744">
                  <c:v>3999.9999999992801</c:v>
                </c:pt>
                <c:pt idx="7745">
                  <c:v>3999.9999999921702</c:v>
                </c:pt>
                <c:pt idx="7746">
                  <c:v>4000.0000000058599</c:v>
                </c:pt>
                <c:pt idx="7747">
                  <c:v>3999.9999999950201</c:v>
                </c:pt>
                <c:pt idx="7748">
                  <c:v>4000.00000000312</c:v>
                </c:pt>
                <c:pt idx="7749">
                  <c:v>4000.0000000039199</c:v>
                </c:pt>
                <c:pt idx="7750">
                  <c:v>3999.9999999913298</c:v>
                </c:pt>
                <c:pt idx="7751">
                  <c:v>4000.0000000065302</c:v>
                </c:pt>
                <c:pt idx="7752">
                  <c:v>3999.9999999994802</c:v>
                </c:pt>
                <c:pt idx="7753">
                  <c:v>4000.0000000017499</c:v>
                </c:pt>
                <c:pt idx="7754">
                  <c:v>3999.9999999975198</c:v>
                </c:pt>
                <c:pt idx="7755">
                  <c:v>4000.0000000068999</c:v>
                </c:pt>
                <c:pt idx="7756">
                  <c:v>3999.9999999939</c:v>
                </c:pt>
                <c:pt idx="7757">
                  <c:v>3999.99999999805</c:v>
                </c:pt>
                <c:pt idx="7758">
                  <c:v>4000.00000000097</c:v>
                </c:pt>
                <c:pt idx="7759">
                  <c:v>3999.9999999961901</c:v>
                </c:pt>
                <c:pt idx="7760">
                  <c:v>4000.0000000043301</c:v>
                </c:pt>
                <c:pt idx="7761">
                  <c:v>3999.9999999941301</c:v>
                </c:pt>
                <c:pt idx="7762">
                  <c:v>4000.0000000038999</c:v>
                </c:pt>
                <c:pt idx="7763">
                  <c:v>3999.9999999982301</c:v>
                </c:pt>
                <c:pt idx="7764">
                  <c:v>4000.0000000003301</c:v>
                </c:pt>
                <c:pt idx="7765">
                  <c:v>4000.0000000062601</c:v>
                </c:pt>
                <c:pt idx="7766">
                  <c:v>3999.9999999894999</c:v>
                </c:pt>
                <c:pt idx="7767">
                  <c:v>4000.0000000053301</c:v>
                </c:pt>
                <c:pt idx="7768">
                  <c:v>3999.9999999957099</c:v>
                </c:pt>
                <c:pt idx="7769">
                  <c:v>4000.0000000058199</c:v>
                </c:pt>
                <c:pt idx="7770">
                  <c:v>3999.999999997</c:v>
                </c:pt>
                <c:pt idx="7771">
                  <c:v>4000.0000000027399</c:v>
                </c:pt>
                <c:pt idx="7772">
                  <c:v>4000.0000000077498</c:v>
                </c:pt>
                <c:pt idx="7773">
                  <c:v>3999.9999999905099</c:v>
                </c:pt>
                <c:pt idx="7774">
                  <c:v>4000.0000000013201</c:v>
                </c:pt>
                <c:pt idx="7775">
                  <c:v>4000.0000000008999</c:v>
                </c:pt>
                <c:pt idx="7776">
                  <c:v>3999.9999999997999</c:v>
                </c:pt>
                <c:pt idx="7777">
                  <c:v>3999.9999999971001</c:v>
                </c:pt>
                <c:pt idx="7778">
                  <c:v>4000.0000000076602</c:v>
                </c:pt>
                <c:pt idx="7779">
                  <c:v>3999.9999999942202</c:v>
                </c:pt>
                <c:pt idx="7780">
                  <c:v>4000.0000000056698</c:v>
                </c:pt>
                <c:pt idx="7781">
                  <c:v>3999.99999999493</c:v>
                </c:pt>
                <c:pt idx="7782">
                  <c:v>4000.0000000018699</c:v>
                </c:pt>
                <c:pt idx="7783">
                  <c:v>4000.0000000028199</c:v>
                </c:pt>
                <c:pt idx="7784">
                  <c:v>4000.0000000037799</c:v>
                </c:pt>
                <c:pt idx="7785">
                  <c:v>3999.9999999962101</c:v>
                </c:pt>
                <c:pt idx="7786">
                  <c:v>4000.0000000018899</c:v>
                </c:pt>
                <c:pt idx="7787">
                  <c:v>3999.9999999926299</c:v>
                </c:pt>
                <c:pt idx="7788">
                  <c:v>3999.9999999986699</c:v>
                </c:pt>
                <c:pt idx="7789">
                  <c:v>4000.0000000003201</c:v>
                </c:pt>
                <c:pt idx="7790">
                  <c:v>4000.0000000022901</c:v>
                </c:pt>
                <c:pt idx="7791">
                  <c:v>4000.0000000025402</c:v>
                </c:pt>
                <c:pt idx="7792">
                  <c:v>3999.9999999942302</c:v>
                </c:pt>
                <c:pt idx="7793">
                  <c:v>4000.0000000049199</c:v>
                </c:pt>
                <c:pt idx="7794">
                  <c:v>4000.0000000006999</c:v>
                </c:pt>
                <c:pt idx="7795">
                  <c:v>4000.0000000005398</c:v>
                </c:pt>
                <c:pt idx="7796">
                  <c:v>3999.9999999951301</c:v>
                </c:pt>
                <c:pt idx="7797">
                  <c:v>4000.0000000007299</c:v>
                </c:pt>
                <c:pt idx="7798">
                  <c:v>4000.00000000113</c:v>
                </c:pt>
                <c:pt idx="7799">
                  <c:v>4000.0000000004002</c:v>
                </c:pt>
                <c:pt idx="7800">
                  <c:v>4000.0000000045902</c:v>
                </c:pt>
                <c:pt idx="7801">
                  <c:v>3999.9999999974102</c:v>
                </c:pt>
                <c:pt idx="7802">
                  <c:v>3999.9999999976199</c:v>
                </c:pt>
                <c:pt idx="7803">
                  <c:v>3999.9999999953402</c:v>
                </c:pt>
                <c:pt idx="7804">
                  <c:v>4000.0000000090399</c:v>
                </c:pt>
                <c:pt idx="7805">
                  <c:v>3999.9999999967999</c:v>
                </c:pt>
                <c:pt idx="7806">
                  <c:v>3999.99999999697</c:v>
                </c:pt>
                <c:pt idx="7807">
                  <c:v>4000.0000000062801</c:v>
                </c:pt>
                <c:pt idx="7808">
                  <c:v>3999.9999999916399</c:v>
                </c:pt>
                <c:pt idx="7809">
                  <c:v>4000.0000000042201</c:v>
                </c:pt>
                <c:pt idx="7810">
                  <c:v>4000.00000000302</c:v>
                </c:pt>
                <c:pt idx="7811">
                  <c:v>4000.0000000001801</c:v>
                </c:pt>
                <c:pt idx="7812">
                  <c:v>3999.9999999916499</c:v>
                </c:pt>
                <c:pt idx="7813">
                  <c:v>4000.0000000032401</c:v>
                </c:pt>
                <c:pt idx="7814">
                  <c:v>4000.0000000022601</c:v>
                </c:pt>
                <c:pt idx="7815">
                  <c:v>4000.0000000044602</c:v>
                </c:pt>
                <c:pt idx="7816">
                  <c:v>3999.9999999952602</c:v>
                </c:pt>
                <c:pt idx="7817">
                  <c:v>3999.9999999961901</c:v>
                </c:pt>
                <c:pt idx="7818">
                  <c:v>4000.0000000075202</c:v>
                </c:pt>
                <c:pt idx="7819">
                  <c:v>3999.9999999975898</c:v>
                </c:pt>
                <c:pt idx="7820">
                  <c:v>4000.0000000013501</c:v>
                </c:pt>
                <c:pt idx="7821">
                  <c:v>3999.9999999984302</c:v>
                </c:pt>
                <c:pt idx="7822">
                  <c:v>4000.0000000060099</c:v>
                </c:pt>
                <c:pt idx="7823">
                  <c:v>3999.99999999688</c:v>
                </c:pt>
                <c:pt idx="7824">
                  <c:v>3999.9999999945098</c:v>
                </c:pt>
                <c:pt idx="7825">
                  <c:v>4000.0000000029199</c:v>
                </c:pt>
                <c:pt idx="7826">
                  <c:v>4000.0000000013301</c:v>
                </c:pt>
                <c:pt idx="7827">
                  <c:v>3999.9999999994702</c:v>
                </c:pt>
                <c:pt idx="7828">
                  <c:v>3999.9999999931301</c:v>
                </c:pt>
                <c:pt idx="7829">
                  <c:v>4000.0000000025798</c:v>
                </c:pt>
                <c:pt idx="7830">
                  <c:v>4000.0000000004902</c:v>
                </c:pt>
                <c:pt idx="7831">
                  <c:v>4000.0000000027499</c:v>
                </c:pt>
                <c:pt idx="7832">
                  <c:v>3999.9999999995298</c:v>
                </c:pt>
                <c:pt idx="7833">
                  <c:v>4000.0000000028999</c:v>
                </c:pt>
                <c:pt idx="7834">
                  <c:v>3999.9999999975298</c:v>
                </c:pt>
                <c:pt idx="7835">
                  <c:v>3999.99999999906</c:v>
                </c:pt>
                <c:pt idx="7836">
                  <c:v>3999.99999999996</c:v>
                </c:pt>
                <c:pt idx="7837">
                  <c:v>3999.9999999975898</c:v>
                </c:pt>
                <c:pt idx="7838">
                  <c:v>4000.0000000048799</c:v>
                </c:pt>
                <c:pt idx="7839">
                  <c:v>3999.9999999936499</c:v>
                </c:pt>
                <c:pt idx="7840">
                  <c:v>3999.99999999997</c:v>
                </c:pt>
                <c:pt idx="7841">
                  <c:v>4000.0000000069999</c:v>
                </c:pt>
                <c:pt idx="7842">
                  <c:v>3999.9999999933302</c:v>
                </c:pt>
                <c:pt idx="7843">
                  <c:v>4000.0000000049499</c:v>
                </c:pt>
                <c:pt idx="7844">
                  <c:v>3999.9999999966399</c:v>
                </c:pt>
                <c:pt idx="7845">
                  <c:v>4000.0000000022101</c:v>
                </c:pt>
                <c:pt idx="7846">
                  <c:v>3999.9999999983302</c:v>
                </c:pt>
                <c:pt idx="7847">
                  <c:v>3999.9999999963102</c:v>
                </c:pt>
                <c:pt idx="7848">
                  <c:v>4000.0000000057098</c:v>
                </c:pt>
                <c:pt idx="7849">
                  <c:v>4000.0000000005998</c:v>
                </c:pt>
                <c:pt idx="7850">
                  <c:v>3999.9999999964102</c:v>
                </c:pt>
                <c:pt idx="7851">
                  <c:v>3999.9999999998299</c:v>
                </c:pt>
                <c:pt idx="7852">
                  <c:v>4000.00000000307</c:v>
                </c:pt>
                <c:pt idx="7853">
                  <c:v>3999.9999999931001</c:v>
                </c:pt>
                <c:pt idx="7854">
                  <c:v>4000.0000000046498</c:v>
                </c:pt>
                <c:pt idx="7855">
                  <c:v>3999.9999999998399</c:v>
                </c:pt>
                <c:pt idx="7856">
                  <c:v>3999.9999999994898</c:v>
                </c:pt>
                <c:pt idx="7857">
                  <c:v>4000.0000000008599</c:v>
                </c:pt>
                <c:pt idx="7858">
                  <c:v>3999.9999999971901</c:v>
                </c:pt>
                <c:pt idx="7859">
                  <c:v>4000.0000000023101</c:v>
                </c:pt>
                <c:pt idx="7860">
                  <c:v>4000.0000000043301</c:v>
                </c:pt>
                <c:pt idx="7861">
                  <c:v>4000.00000000007</c:v>
                </c:pt>
                <c:pt idx="7862">
                  <c:v>3999.9999999960501</c:v>
                </c:pt>
                <c:pt idx="7863">
                  <c:v>4000.000000003</c:v>
                </c:pt>
                <c:pt idx="7864">
                  <c:v>3999.9999999986098</c:v>
                </c:pt>
                <c:pt idx="7865">
                  <c:v>3999.9999999951501</c:v>
                </c:pt>
                <c:pt idx="7866">
                  <c:v>4000.0000000053201</c:v>
                </c:pt>
                <c:pt idx="7867">
                  <c:v>4000.00000000203</c:v>
                </c:pt>
                <c:pt idx="7868">
                  <c:v>3999.9999999984302</c:v>
                </c:pt>
                <c:pt idx="7869">
                  <c:v>4000.000000003</c:v>
                </c:pt>
                <c:pt idx="7870">
                  <c:v>3999.9999999954298</c:v>
                </c:pt>
                <c:pt idx="7871">
                  <c:v>4000.0000000045402</c:v>
                </c:pt>
                <c:pt idx="7872">
                  <c:v>3999.9999999988499</c:v>
                </c:pt>
                <c:pt idx="7873">
                  <c:v>4000.0000000015302</c:v>
                </c:pt>
                <c:pt idx="7874">
                  <c:v>3999.9999999995098</c:v>
                </c:pt>
                <c:pt idx="7875">
                  <c:v>3999.9999999992401</c:v>
                </c:pt>
                <c:pt idx="7876">
                  <c:v>3999.9999999983302</c:v>
                </c:pt>
                <c:pt idx="7877">
                  <c:v>3999.9999999976999</c:v>
                </c:pt>
                <c:pt idx="7878">
                  <c:v>4000.0000000032201</c:v>
                </c:pt>
                <c:pt idx="7879">
                  <c:v>4000.0000000018899</c:v>
                </c:pt>
                <c:pt idx="7880">
                  <c:v>3999.9999999960701</c:v>
                </c:pt>
                <c:pt idx="7881">
                  <c:v>3999.99999999281</c:v>
                </c:pt>
                <c:pt idx="7882">
                  <c:v>4000.0000000064001</c:v>
                </c:pt>
                <c:pt idx="7883">
                  <c:v>3999.9999999962602</c:v>
                </c:pt>
                <c:pt idx="7884">
                  <c:v>4000.00000000108</c:v>
                </c:pt>
                <c:pt idx="7885">
                  <c:v>4000.00000000199</c:v>
                </c:pt>
                <c:pt idx="7886">
                  <c:v>3999.9999999906499</c:v>
                </c:pt>
                <c:pt idx="7887">
                  <c:v>4000.0000000106002</c:v>
                </c:pt>
                <c:pt idx="7888">
                  <c:v>3999.99999999697</c:v>
                </c:pt>
                <c:pt idx="7889">
                  <c:v>4000.0000000012801</c:v>
                </c:pt>
                <c:pt idx="7890">
                  <c:v>3999.99999999593</c:v>
                </c:pt>
                <c:pt idx="7891">
                  <c:v>4000.0000000090899</c:v>
                </c:pt>
                <c:pt idx="7892">
                  <c:v>3999.9999999965798</c:v>
                </c:pt>
                <c:pt idx="7893">
                  <c:v>3999.99999999686</c:v>
                </c:pt>
                <c:pt idx="7894">
                  <c:v>3999.9999999986899</c:v>
                </c:pt>
                <c:pt idx="7895">
                  <c:v>4000.0000000051</c:v>
                </c:pt>
                <c:pt idx="7896">
                  <c:v>3999.9999999994002</c:v>
                </c:pt>
                <c:pt idx="7897">
                  <c:v>3999.99999999581</c:v>
                </c:pt>
                <c:pt idx="7898">
                  <c:v>4000.00000000308</c:v>
                </c:pt>
                <c:pt idx="7899">
                  <c:v>4000.0000000005298</c:v>
                </c:pt>
                <c:pt idx="7900">
                  <c:v>4000.00000000921</c:v>
                </c:pt>
                <c:pt idx="7901">
                  <c:v>3999.9999999879801</c:v>
                </c:pt>
                <c:pt idx="7902">
                  <c:v>4000.00000000098</c:v>
                </c:pt>
                <c:pt idx="7903">
                  <c:v>3999.9999999995698</c:v>
                </c:pt>
                <c:pt idx="7904">
                  <c:v>4000.0000000013401</c:v>
                </c:pt>
                <c:pt idx="7905">
                  <c:v>4000.0000000001701</c:v>
                </c:pt>
                <c:pt idx="7906">
                  <c:v>4000.00000000818</c:v>
                </c:pt>
                <c:pt idx="7907">
                  <c:v>3999.9999999923298</c:v>
                </c:pt>
                <c:pt idx="7908">
                  <c:v>4000.00000000002</c:v>
                </c:pt>
                <c:pt idx="7909">
                  <c:v>4000.00000000501</c:v>
                </c:pt>
                <c:pt idx="7910">
                  <c:v>3999.9999999964198</c:v>
                </c:pt>
                <c:pt idx="7911">
                  <c:v>3999.9999999953602</c:v>
                </c:pt>
                <c:pt idx="7912">
                  <c:v>4000.0000000008999</c:v>
                </c:pt>
                <c:pt idx="7913">
                  <c:v>4000.0000000033701</c:v>
                </c:pt>
                <c:pt idx="7914">
                  <c:v>4000.00000000205</c:v>
                </c:pt>
                <c:pt idx="7915">
                  <c:v>3999.99999999586</c:v>
                </c:pt>
                <c:pt idx="7916">
                  <c:v>4000.0000000064701</c:v>
                </c:pt>
                <c:pt idx="7917">
                  <c:v>3999.99999999586</c:v>
                </c:pt>
                <c:pt idx="7918">
                  <c:v>3999.9999999986699</c:v>
                </c:pt>
                <c:pt idx="7919">
                  <c:v>4000.0000000027799</c:v>
                </c:pt>
                <c:pt idx="7920">
                  <c:v>3999.99999999479</c:v>
                </c:pt>
                <c:pt idx="7921">
                  <c:v>4000.00000000298</c:v>
                </c:pt>
                <c:pt idx="7922">
                  <c:v>4000.0000000028499</c:v>
                </c:pt>
                <c:pt idx="7923">
                  <c:v>3999.9999999996899</c:v>
                </c:pt>
                <c:pt idx="7924">
                  <c:v>3999.9999999971901</c:v>
                </c:pt>
                <c:pt idx="7925">
                  <c:v>4000.00000000009</c:v>
                </c:pt>
                <c:pt idx="7926">
                  <c:v>3999.9999999983502</c:v>
                </c:pt>
                <c:pt idx="7927">
                  <c:v>4000.0000000014002</c:v>
                </c:pt>
                <c:pt idx="7928">
                  <c:v>4000.0000000004102</c:v>
                </c:pt>
                <c:pt idx="7929">
                  <c:v>4000.0000000004102</c:v>
                </c:pt>
                <c:pt idx="7930">
                  <c:v>4000.0000000035302</c:v>
                </c:pt>
                <c:pt idx="7931">
                  <c:v>3999.9999999951101</c:v>
                </c:pt>
                <c:pt idx="7932">
                  <c:v>4000.000000001</c:v>
                </c:pt>
                <c:pt idx="7933">
                  <c:v>4000.00000000008</c:v>
                </c:pt>
                <c:pt idx="7934">
                  <c:v>3999.9999999998799</c:v>
                </c:pt>
                <c:pt idx="7935">
                  <c:v>3999.9999999991101</c:v>
                </c:pt>
                <c:pt idx="7936">
                  <c:v>4000.00000000298</c:v>
                </c:pt>
                <c:pt idx="7937">
                  <c:v>4000.00000000111</c:v>
                </c:pt>
                <c:pt idx="7938">
                  <c:v>3999.99999999287</c:v>
                </c:pt>
                <c:pt idx="7939">
                  <c:v>4000.0000000055302</c:v>
                </c:pt>
                <c:pt idx="7940">
                  <c:v>3999.9999999943202</c:v>
                </c:pt>
                <c:pt idx="7941">
                  <c:v>4000.0000000005598</c:v>
                </c:pt>
                <c:pt idx="7942">
                  <c:v>4000.0000000095902</c:v>
                </c:pt>
                <c:pt idx="7943">
                  <c:v>3999.9999999974498</c:v>
                </c:pt>
                <c:pt idx="7944">
                  <c:v>4000.00000000215</c:v>
                </c:pt>
                <c:pt idx="7945">
                  <c:v>3999.99999999274</c:v>
                </c:pt>
                <c:pt idx="7946">
                  <c:v>4000.0000000026398</c:v>
                </c:pt>
                <c:pt idx="7947">
                  <c:v>4000.0000000025798</c:v>
                </c:pt>
                <c:pt idx="7948">
                  <c:v>3999.9999999972802</c:v>
                </c:pt>
                <c:pt idx="7949">
                  <c:v>3999.9999999946899</c:v>
                </c:pt>
                <c:pt idx="7950">
                  <c:v>4000.0000000110499</c:v>
                </c:pt>
                <c:pt idx="7951">
                  <c:v>3999.9999999945398</c:v>
                </c:pt>
                <c:pt idx="7952">
                  <c:v>3999.9999999953802</c:v>
                </c:pt>
                <c:pt idx="7953">
                  <c:v>4000.0000000056898</c:v>
                </c:pt>
                <c:pt idx="7954">
                  <c:v>3999.99999999583</c:v>
                </c:pt>
                <c:pt idx="7955">
                  <c:v>4000.0000000029499</c:v>
                </c:pt>
                <c:pt idx="7956">
                  <c:v>3999.99999999699</c:v>
                </c:pt>
                <c:pt idx="7957">
                  <c:v>3999.99999999683</c:v>
                </c:pt>
                <c:pt idx="7958">
                  <c:v>4000.0000000038299</c:v>
                </c:pt>
                <c:pt idx="7959">
                  <c:v>4000.0000000046002</c:v>
                </c:pt>
                <c:pt idx="7960">
                  <c:v>4000.0000000014102</c:v>
                </c:pt>
                <c:pt idx="7961">
                  <c:v>3999.9999999924498</c:v>
                </c:pt>
                <c:pt idx="7962">
                  <c:v>4000.00000000613</c:v>
                </c:pt>
                <c:pt idx="7963">
                  <c:v>4000.0000000011801</c:v>
                </c:pt>
                <c:pt idx="7964">
                  <c:v>4000.0000000015102</c:v>
                </c:pt>
                <c:pt idx="7965">
                  <c:v>3999.9999999912102</c:v>
                </c:pt>
                <c:pt idx="7966">
                  <c:v>4000.0000000015302</c:v>
                </c:pt>
                <c:pt idx="7967">
                  <c:v>4000.0000000017399</c:v>
                </c:pt>
                <c:pt idx="7968">
                  <c:v>4000.0000000023902</c:v>
                </c:pt>
                <c:pt idx="7969">
                  <c:v>3999.9999999986999</c:v>
                </c:pt>
                <c:pt idx="7970">
                  <c:v>4000.0000000005298</c:v>
                </c:pt>
                <c:pt idx="7971">
                  <c:v>4000.000000002</c:v>
                </c:pt>
                <c:pt idx="7972">
                  <c:v>3999.9999999974598</c:v>
                </c:pt>
                <c:pt idx="7973">
                  <c:v>3999.9999999976699</c:v>
                </c:pt>
                <c:pt idx="7974">
                  <c:v>4000.0000000044802</c:v>
                </c:pt>
                <c:pt idx="7975">
                  <c:v>4000.00000000409</c:v>
                </c:pt>
                <c:pt idx="7976">
                  <c:v>3999.9999999952402</c:v>
                </c:pt>
                <c:pt idx="7977">
                  <c:v>3999.9999999984202</c:v>
                </c:pt>
                <c:pt idx="7978">
                  <c:v>4000.0000000048899</c:v>
                </c:pt>
                <c:pt idx="7979">
                  <c:v>3999.9999999933402</c:v>
                </c:pt>
                <c:pt idx="7980">
                  <c:v>4000.0000000003301</c:v>
                </c:pt>
                <c:pt idx="7981">
                  <c:v>4000.0000000023801</c:v>
                </c:pt>
                <c:pt idx="7982">
                  <c:v>3999.99999999582</c:v>
                </c:pt>
                <c:pt idx="7983">
                  <c:v>4000.0000000038599</c:v>
                </c:pt>
                <c:pt idx="7984">
                  <c:v>3999.9999999986399</c:v>
                </c:pt>
                <c:pt idx="7985">
                  <c:v>3999.9999999977299</c:v>
                </c:pt>
                <c:pt idx="7986">
                  <c:v>4000.0000000005998</c:v>
                </c:pt>
                <c:pt idx="7987">
                  <c:v>4000.0000000034602</c:v>
                </c:pt>
                <c:pt idx="7988">
                  <c:v>3999.9999999997599</c:v>
                </c:pt>
                <c:pt idx="7989">
                  <c:v>3999.9999999981601</c:v>
                </c:pt>
                <c:pt idx="7990">
                  <c:v>4000.0000000027599</c:v>
                </c:pt>
                <c:pt idx="7991">
                  <c:v>4000.0000000042401</c:v>
                </c:pt>
                <c:pt idx="7992">
                  <c:v>3999.99999999491</c:v>
                </c:pt>
                <c:pt idx="7993">
                  <c:v>4000.00000000314</c:v>
                </c:pt>
                <c:pt idx="7994">
                  <c:v>3999.9999999896199</c:v>
                </c:pt>
                <c:pt idx="7995">
                  <c:v>4000.0000000013501</c:v>
                </c:pt>
                <c:pt idx="7996">
                  <c:v>4000.00000000501</c:v>
                </c:pt>
                <c:pt idx="7997">
                  <c:v>4000.0000000025202</c:v>
                </c:pt>
                <c:pt idx="7998">
                  <c:v>3999.99999999386</c:v>
                </c:pt>
                <c:pt idx="7999">
                  <c:v>3999.9999999994602</c:v>
                </c:pt>
                <c:pt idx="8000">
                  <c:v>4000.0000000033601</c:v>
                </c:pt>
                <c:pt idx="8001">
                  <c:v>3999.9999999988399</c:v>
                </c:pt>
                <c:pt idx="8002">
                  <c:v>4000.0000000021701</c:v>
                </c:pt>
                <c:pt idx="8003">
                  <c:v>4000.000000001</c:v>
                </c:pt>
                <c:pt idx="8004">
                  <c:v>3999.9999999935999</c:v>
                </c:pt>
                <c:pt idx="8005">
                  <c:v>4000.0000000068699</c:v>
                </c:pt>
                <c:pt idx="8006">
                  <c:v>3999.9999999986298</c:v>
                </c:pt>
                <c:pt idx="8007">
                  <c:v>3999.99999999586</c:v>
                </c:pt>
                <c:pt idx="8008">
                  <c:v>4000.00000000092</c:v>
                </c:pt>
                <c:pt idx="8009">
                  <c:v>3999.9999999975398</c:v>
                </c:pt>
                <c:pt idx="8010">
                  <c:v>4000.0000000058199</c:v>
                </c:pt>
                <c:pt idx="8011">
                  <c:v>3999.99999999275</c:v>
                </c:pt>
                <c:pt idx="8012">
                  <c:v>4000.0000000053001</c:v>
                </c:pt>
                <c:pt idx="8013">
                  <c:v>4000.0000000029199</c:v>
                </c:pt>
                <c:pt idx="8014">
                  <c:v>3999.99999999592</c:v>
                </c:pt>
                <c:pt idx="8015">
                  <c:v>4000.0000000026598</c:v>
                </c:pt>
                <c:pt idx="8016">
                  <c:v>3999.9999999988399</c:v>
                </c:pt>
                <c:pt idx="8017">
                  <c:v>3999.9999999973702</c:v>
                </c:pt>
                <c:pt idx="8018">
                  <c:v>3999.9999999987199</c:v>
                </c:pt>
                <c:pt idx="8019">
                  <c:v>3999.9999999988099</c:v>
                </c:pt>
                <c:pt idx="8020">
                  <c:v>4000.0000000099099</c:v>
                </c:pt>
                <c:pt idx="8021">
                  <c:v>3999.9999999973902</c:v>
                </c:pt>
                <c:pt idx="8022">
                  <c:v>3999.99999999484</c:v>
                </c:pt>
                <c:pt idx="8023">
                  <c:v>4000.0000000018499</c:v>
                </c:pt>
                <c:pt idx="8024">
                  <c:v>3999.9999999974598</c:v>
                </c:pt>
                <c:pt idx="8025">
                  <c:v>4000.0000000039599</c:v>
                </c:pt>
                <c:pt idx="8026">
                  <c:v>3999.9999999998599</c:v>
                </c:pt>
                <c:pt idx="8027">
                  <c:v>4000.0000000026298</c:v>
                </c:pt>
                <c:pt idx="8028">
                  <c:v>4000.00000000004</c:v>
                </c:pt>
                <c:pt idx="8029">
                  <c:v>3999.9999999967299</c:v>
                </c:pt>
                <c:pt idx="8030">
                  <c:v>4000.0000000024802</c:v>
                </c:pt>
                <c:pt idx="8031">
                  <c:v>3999.9999999994402</c:v>
                </c:pt>
                <c:pt idx="8032">
                  <c:v>3999.9999999964698</c:v>
                </c:pt>
                <c:pt idx="8033">
                  <c:v>3999.9999999981301</c:v>
                </c:pt>
                <c:pt idx="8034">
                  <c:v>4000.0000000032401</c:v>
                </c:pt>
                <c:pt idx="8035">
                  <c:v>3999.99999999993</c:v>
                </c:pt>
                <c:pt idx="8036">
                  <c:v>3999.99999999801</c:v>
                </c:pt>
                <c:pt idx="8037">
                  <c:v>4000.0000000049599</c:v>
                </c:pt>
                <c:pt idx="8038">
                  <c:v>4000.0000000025798</c:v>
                </c:pt>
                <c:pt idx="8039">
                  <c:v>3999.9999999921802</c:v>
                </c:pt>
                <c:pt idx="8040">
                  <c:v>4000.0000000067298</c:v>
                </c:pt>
                <c:pt idx="8041">
                  <c:v>4000.00000000103</c:v>
                </c:pt>
                <c:pt idx="8042">
                  <c:v>3999.9999999909901</c:v>
                </c:pt>
                <c:pt idx="8043">
                  <c:v>4000.00000000518</c:v>
                </c:pt>
                <c:pt idx="8044">
                  <c:v>4000.0000000027499</c:v>
                </c:pt>
                <c:pt idx="8045">
                  <c:v>4000.00000000105</c:v>
                </c:pt>
                <c:pt idx="8046">
                  <c:v>3999.9999999920501</c:v>
                </c:pt>
                <c:pt idx="8047">
                  <c:v>3999.9999999985398</c:v>
                </c:pt>
                <c:pt idx="8048">
                  <c:v>4000.0000000127202</c:v>
                </c:pt>
                <c:pt idx="8049">
                  <c:v>3999.9999999873198</c:v>
                </c:pt>
                <c:pt idx="8050">
                  <c:v>4000.0000000097498</c:v>
                </c:pt>
                <c:pt idx="8051">
                  <c:v>3999.9999999941501</c:v>
                </c:pt>
                <c:pt idx="8052">
                  <c:v>3999.9999999970501</c:v>
                </c:pt>
                <c:pt idx="8053">
                  <c:v>4000.0000000056898</c:v>
                </c:pt>
                <c:pt idx="8054">
                  <c:v>3999.9999999976499</c:v>
                </c:pt>
                <c:pt idx="8055">
                  <c:v>3999.99999999901</c:v>
                </c:pt>
                <c:pt idx="8056">
                  <c:v>4000.00000000415</c:v>
                </c:pt>
                <c:pt idx="8057">
                  <c:v>3999.9999999925899</c:v>
                </c:pt>
                <c:pt idx="8058">
                  <c:v>4000.0000000025598</c:v>
                </c:pt>
                <c:pt idx="8059">
                  <c:v>4000.0000000053001</c:v>
                </c:pt>
                <c:pt idx="8060">
                  <c:v>3999.9999999954298</c:v>
                </c:pt>
                <c:pt idx="8061">
                  <c:v>4000.0000000047698</c:v>
                </c:pt>
                <c:pt idx="8062">
                  <c:v>3999.99999999281</c:v>
                </c:pt>
                <c:pt idx="8063">
                  <c:v>4000.0000000079199</c:v>
                </c:pt>
                <c:pt idx="8064">
                  <c:v>3999.9999999947499</c:v>
                </c:pt>
                <c:pt idx="8065">
                  <c:v>3999.9999999992801</c:v>
                </c:pt>
                <c:pt idx="8066">
                  <c:v>3999.9999999996699</c:v>
                </c:pt>
                <c:pt idx="8067">
                  <c:v>4000.0000000013301</c:v>
                </c:pt>
                <c:pt idx="8068">
                  <c:v>4000.0000000014602</c:v>
                </c:pt>
                <c:pt idx="8069">
                  <c:v>4000.0000000014102</c:v>
                </c:pt>
                <c:pt idx="8070">
                  <c:v>3999.9999999995498</c:v>
                </c:pt>
                <c:pt idx="8071">
                  <c:v>4000.0000000033901</c:v>
                </c:pt>
                <c:pt idx="8072">
                  <c:v>4000</c:v>
                </c:pt>
                <c:pt idx="8073">
                  <c:v>3999.9999999930401</c:v>
                </c:pt>
                <c:pt idx="8074">
                  <c:v>3999.9999999961801</c:v>
                </c:pt>
                <c:pt idx="8075">
                  <c:v>4000.00000000829</c:v>
                </c:pt>
                <c:pt idx="8076">
                  <c:v>3999.99999999593</c:v>
                </c:pt>
                <c:pt idx="8077">
                  <c:v>4000.0000000015898</c:v>
                </c:pt>
                <c:pt idx="8078">
                  <c:v>3999.9999999937199</c:v>
                </c:pt>
                <c:pt idx="8079">
                  <c:v>4000.0000000093301</c:v>
                </c:pt>
                <c:pt idx="8080">
                  <c:v>3999.9999999987999</c:v>
                </c:pt>
                <c:pt idx="8081">
                  <c:v>3999.9999999966899</c:v>
                </c:pt>
                <c:pt idx="8082">
                  <c:v>4000.0000000003402</c:v>
                </c:pt>
                <c:pt idx="8083">
                  <c:v>4000.0000000080599</c:v>
                </c:pt>
                <c:pt idx="8084">
                  <c:v>3999.9999999934698</c:v>
                </c:pt>
                <c:pt idx="8085">
                  <c:v>4000.0000000033201</c:v>
                </c:pt>
                <c:pt idx="8086">
                  <c:v>3999.9999999987199</c:v>
                </c:pt>
                <c:pt idx="8087">
                  <c:v>4000.0000000034302</c:v>
                </c:pt>
                <c:pt idx="8088">
                  <c:v>3999.9999999944298</c:v>
                </c:pt>
                <c:pt idx="8089">
                  <c:v>3999.99999999999</c:v>
                </c:pt>
                <c:pt idx="8090">
                  <c:v>3999.9999999964198</c:v>
                </c:pt>
                <c:pt idx="8091">
                  <c:v>3999.9999999974598</c:v>
                </c:pt>
                <c:pt idx="8092">
                  <c:v>4000.0000000015002</c:v>
                </c:pt>
                <c:pt idx="8093">
                  <c:v>4000.00000000607</c:v>
                </c:pt>
                <c:pt idx="8094">
                  <c:v>4000.0000000003802</c:v>
                </c:pt>
                <c:pt idx="8095">
                  <c:v>3999.9999999983402</c:v>
                </c:pt>
                <c:pt idx="8096">
                  <c:v>3999.9999999965198</c:v>
                </c:pt>
                <c:pt idx="8097">
                  <c:v>4000.0000000022401</c:v>
                </c:pt>
                <c:pt idx="8098">
                  <c:v>3999.9999999952001</c:v>
                </c:pt>
                <c:pt idx="8099">
                  <c:v>4000.00000001027</c:v>
                </c:pt>
                <c:pt idx="8100">
                  <c:v>3999.9999999945599</c:v>
                </c:pt>
                <c:pt idx="8101">
                  <c:v>4000.0000000027198</c:v>
                </c:pt>
                <c:pt idx="8102">
                  <c:v>4000.0000000009099</c:v>
                </c:pt>
                <c:pt idx="8103">
                  <c:v>3999.99999999893</c:v>
                </c:pt>
                <c:pt idx="8104">
                  <c:v>4000.0000000004502</c:v>
                </c:pt>
                <c:pt idx="8105">
                  <c:v>3999.99999999989</c:v>
                </c:pt>
                <c:pt idx="8106">
                  <c:v>3999.9999999995598</c:v>
                </c:pt>
                <c:pt idx="8107">
                  <c:v>3999.9999999974302</c:v>
                </c:pt>
                <c:pt idx="8108">
                  <c:v>3999.9999999952802</c:v>
                </c:pt>
                <c:pt idx="8109">
                  <c:v>3999.9999999998299</c:v>
                </c:pt>
                <c:pt idx="8110">
                  <c:v>4000.0000000106102</c:v>
                </c:pt>
                <c:pt idx="8111">
                  <c:v>3999.9999999961001</c:v>
                </c:pt>
                <c:pt idx="8112">
                  <c:v>3999.9999999920401</c:v>
                </c:pt>
                <c:pt idx="8113">
                  <c:v>4000.0000000093401</c:v>
                </c:pt>
                <c:pt idx="8114">
                  <c:v>4000.0000000008899</c:v>
                </c:pt>
                <c:pt idx="8115">
                  <c:v>3999.99999999583</c:v>
                </c:pt>
                <c:pt idx="8116">
                  <c:v>4000.0000000013301</c:v>
                </c:pt>
                <c:pt idx="8117">
                  <c:v>3999.9999999984898</c:v>
                </c:pt>
                <c:pt idx="8118">
                  <c:v>4000.00000000917</c:v>
                </c:pt>
                <c:pt idx="8119">
                  <c:v>3999.9999999912302</c:v>
                </c:pt>
                <c:pt idx="8120">
                  <c:v>3999.9999999992601</c:v>
                </c:pt>
                <c:pt idx="8121">
                  <c:v>4000.0000000058599</c:v>
                </c:pt>
                <c:pt idx="8122">
                  <c:v>3999.99999999382</c:v>
                </c:pt>
                <c:pt idx="8123">
                  <c:v>3999.9999999982101</c:v>
                </c:pt>
                <c:pt idx="8124">
                  <c:v>4000.0000000049199</c:v>
                </c:pt>
                <c:pt idx="8125">
                  <c:v>4000.0000000039099</c:v>
                </c:pt>
                <c:pt idx="8126">
                  <c:v>3999.9999999987699</c:v>
                </c:pt>
                <c:pt idx="8127">
                  <c:v>4000.0000000004202</c:v>
                </c:pt>
                <c:pt idx="8128">
                  <c:v>3999.9999999952101</c:v>
                </c:pt>
                <c:pt idx="8129">
                  <c:v>4000.00000000203</c:v>
                </c:pt>
                <c:pt idx="8130">
                  <c:v>3999.99999999804</c:v>
                </c:pt>
                <c:pt idx="8131">
                  <c:v>4000.0000000033001</c:v>
                </c:pt>
                <c:pt idx="8132">
                  <c:v>3999.9999999923698</c:v>
                </c:pt>
                <c:pt idx="8133">
                  <c:v>4000.0000000064801</c:v>
                </c:pt>
                <c:pt idx="8134">
                  <c:v>3999.9999999969</c:v>
                </c:pt>
                <c:pt idx="8135">
                  <c:v>4000.0000000001901</c:v>
                </c:pt>
                <c:pt idx="8136">
                  <c:v>4000.0000000001401</c:v>
                </c:pt>
                <c:pt idx="8137">
                  <c:v>3999.9999999945198</c:v>
                </c:pt>
                <c:pt idx="8138">
                  <c:v>4000.0000000074101</c:v>
                </c:pt>
                <c:pt idx="8139">
                  <c:v>3999.9999999967499</c:v>
                </c:pt>
                <c:pt idx="8140">
                  <c:v>3999.9999999993802</c:v>
                </c:pt>
                <c:pt idx="8141">
                  <c:v>4000.0000000055302</c:v>
                </c:pt>
                <c:pt idx="8142">
                  <c:v>3999.9999999985198</c:v>
                </c:pt>
                <c:pt idx="8143">
                  <c:v>4000.00000000301</c:v>
                </c:pt>
                <c:pt idx="8144">
                  <c:v>3999.9999999939</c:v>
                </c:pt>
                <c:pt idx="8145">
                  <c:v>4000.0000000032401</c:v>
                </c:pt>
                <c:pt idx="8146">
                  <c:v>3999.9999999982701</c:v>
                </c:pt>
                <c:pt idx="8147">
                  <c:v>3999.99999999479</c:v>
                </c:pt>
                <c:pt idx="8148">
                  <c:v>4000.0000000076702</c:v>
                </c:pt>
                <c:pt idx="8149">
                  <c:v>3999.9999999954998</c:v>
                </c:pt>
                <c:pt idx="8150">
                  <c:v>4000.0000000012901</c:v>
                </c:pt>
                <c:pt idx="8151">
                  <c:v>3999.9999999880902</c:v>
                </c:pt>
                <c:pt idx="8152">
                  <c:v>4000.0000000182699</c:v>
                </c:pt>
                <c:pt idx="8153">
                  <c:v>3999.9999999953202</c:v>
                </c:pt>
                <c:pt idx="8154">
                  <c:v>3999.9999999976599</c:v>
                </c:pt>
                <c:pt idx="8155">
                  <c:v>3999.9999999963402</c:v>
                </c:pt>
                <c:pt idx="8156">
                  <c:v>4000.0000000044301</c:v>
                </c:pt>
                <c:pt idx="8157">
                  <c:v>3999.9999999974102</c:v>
                </c:pt>
                <c:pt idx="8158">
                  <c:v>4000.0000000007799</c:v>
                </c:pt>
                <c:pt idx="8159">
                  <c:v>4000.0000000047498</c:v>
                </c:pt>
                <c:pt idx="8160">
                  <c:v>3999.9999999985098</c:v>
                </c:pt>
                <c:pt idx="8161">
                  <c:v>4000.0000000053201</c:v>
                </c:pt>
                <c:pt idx="8162">
                  <c:v>3999.9999999957199</c:v>
                </c:pt>
                <c:pt idx="8163">
                  <c:v>4000.0000000022201</c:v>
                </c:pt>
                <c:pt idx="8164">
                  <c:v>3999.9999999888</c:v>
                </c:pt>
                <c:pt idx="8165">
                  <c:v>4000.0000000086402</c:v>
                </c:pt>
                <c:pt idx="8166">
                  <c:v>3999.9999999967299</c:v>
                </c:pt>
                <c:pt idx="8167">
                  <c:v>4000.00000000205</c:v>
                </c:pt>
                <c:pt idx="8168">
                  <c:v>3999.99999999485</c:v>
                </c:pt>
                <c:pt idx="8169">
                  <c:v>4000.0000000027298</c:v>
                </c:pt>
                <c:pt idx="8170">
                  <c:v>4000.0000000089799</c:v>
                </c:pt>
                <c:pt idx="8171">
                  <c:v>3999.9999999921502</c:v>
                </c:pt>
                <c:pt idx="8172">
                  <c:v>3999.9999999974998</c:v>
                </c:pt>
                <c:pt idx="8173">
                  <c:v>4000.0000000077398</c:v>
                </c:pt>
                <c:pt idx="8174">
                  <c:v>3999.9999999933002</c:v>
                </c:pt>
                <c:pt idx="8175">
                  <c:v>3999.9999999988299</c:v>
                </c:pt>
                <c:pt idx="8176">
                  <c:v>4000.00000000409</c:v>
                </c:pt>
                <c:pt idx="8177">
                  <c:v>4000.0000000011801</c:v>
                </c:pt>
                <c:pt idx="8178">
                  <c:v>3999.9999999996899</c:v>
                </c:pt>
                <c:pt idx="8179">
                  <c:v>4000.00000000194</c:v>
                </c:pt>
                <c:pt idx="8180">
                  <c:v>3999.9999999873098</c:v>
                </c:pt>
                <c:pt idx="8181">
                  <c:v>4000.0000000048899</c:v>
                </c:pt>
                <c:pt idx="8182">
                  <c:v>4000.0000000093301</c:v>
                </c:pt>
                <c:pt idx="8183">
                  <c:v>3999.99999999487</c:v>
                </c:pt>
                <c:pt idx="8184">
                  <c:v>3999.99999999792</c:v>
                </c:pt>
                <c:pt idx="8185">
                  <c:v>4000.0000000033901</c:v>
                </c:pt>
                <c:pt idx="8186">
                  <c:v>3999.9999999998599</c:v>
                </c:pt>
                <c:pt idx="8187">
                  <c:v>4000.00000000111</c:v>
                </c:pt>
                <c:pt idx="8188">
                  <c:v>3999.9999999953402</c:v>
                </c:pt>
                <c:pt idx="8189">
                  <c:v>4000.0000000046998</c:v>
                </c:pt>
                <c:pt idx="8190">
                  <c:v>3999.9999999986699</c:v>
                </c:pt>
                <c:pt idx="8191">
                  <c:v>3999.9999999997599</c:v>
                </c:pt>
                <c:pt idx="8192">
                  <c:v>4000.0000000012101</c:v>
                </c:pt>
                <c:pt idx="8193">
                  <c:v>3999.9999999996699</c:v>
                </c:pt>
                <c:pt idx="8194">
                  <c:v>4000.0000000038099</c:v>
                </c:pt>
                <c:pt idx="8195">
                  <c:v>3999.9999999986098</c:v>
                </c:pt>
                <c:pt idx="8196">
                  <c:v>3999.9999999988199</c:v>
                </c:pt>
                <c:pt idx="8197">
                  <c:v>4000.00000000413</c:v>
                </c:pt>
                <c:pt idx="8198">
                  <c:v>4000.0000000035702</c:v>
                </c:pt>
                <c:pt idx="8199">
                  <c:v>3999.9999999862998</c:v>
                </c:pt>
                <c:pt idx="8200">
                  <c:v>4000.00000000715</c:v>
                </c:pt>
                <c:pt idx="8201">
                  <c:v>3999.9999999923598</c:v>
                </c:pt>
                <c:pt idx="8202">
                  <c:v>3999.9999999977699</c:v>
                </c:pt>
                <c:pt idx="8203">
                  <c:v>4000.0000000059999</c:v>
                </c:pt>
                <c:pt idx="8204">
                  <c:v>4000.0000000069599</c:v>
                </c:pt>
                <c:pt idx="8205">
                  <c:v>3999.9999999930601</c:v>
                </c:pt>
                <c:pt idx="8206">
                  <c:v>4000.00000000003</c:v>
                </c:pt>
                <c:pt idx="8207">
                  <c:v>3999.9999999964002</c:v>
                </c:pt>
                <c:pt idx="8208">
                  <c:v>4000.0000000044001</c:v>
                </c:pt>
                <c:pt idx="8209">
                  <c:v>3999.9999999981501</c:v>
                </c:pt>
                <c:pt idx="8210">
                  <c:v>4000.00000000523</c:v>
                </c:pt>
                <c:pt idx="8211">
                  <c:v>3999.99999999489</c:v>
                </c:pt>
                <c:pt idx="8212">
                  <c:v>3999.99999999701</c:v>
                </c:pt>
                <c:pt idx="8213">
                  <c:v>4000.0000000027198</c:v>
                </c:pt>
                <c:pt idx="8214">
                  <c:v>4000.00000000508</c:v>
                </c:pt>
                <c:pt idx="8215">
                  <c:v>3999.99999999583</c:v>
                </c:pt>
                <c:pt idx="8216">
                  <c:v>4000.00000000506</c:v>
                </c:pt>
                <c:pt idx="8217">
                  <c:v>3999.999999999</c:v>
                </c:pt>
                <c:pt idx="8218">
                  <c:v>3999.9999999975298</c:v>
                </c:pt>
                <c:pt idx="8219">
                  <c:v>3999.9999999993302</c:v>
                </c:pt>
                <c:pt idx="8220">
                  <c:v>3999.9999999976098</c:v>
                </c:pt>
                <c:pt idx="8221">
                  <c:v>4000.0000000027799</c:v>
                </c:pt>
                <c:pt idx="8222">
                  <c:v>4000.0000000002101</c:v>
                </c:pt>
                <c:pt idx="8223">
                  <c:v>4000.0000000007899</c:v>
                </c:pt>
                <c:pt idx="8224">
                  <c:v>4000.0000000046198</c:v>
                </c:pt>
                <c:pt idx="8225">
                  <c:v>3999.9999999930801</c:v>
                </c:pt>
                <c:pt idx="8226">
                  <c:v>3999.9999999973502</c:v>
                </c:pt>
                <c:pt idx="8227">
                  <c:v>4000.0000000031901</c:v>
                </c:pt>
                <c:pt idx="8228">
                  <c:v>3999.9999999988599</c:v>
                </c:pt>
                <c:pt idx="8229">
                  <c:v>4000.0000000001501</c:v>
                </c:pt>
                <c:pt idx="8230">
                  <c:v>4000.00000000925</c:v>
                </c:pt>
                <c:pt idx="8231">
                  <c:v>3999.9999999971601</c:v>
                </c:pt>
                <c:pt idx="8232">
                  <c:v>3999.9999999925799</c:v>
                </c:pt>
                <c:pt idx="8233">
                  <c:v>4000.0000000084801</c:v>
                </c:pt>
                <c:pt idx="8234">
                  <c:v>3999.9999999870402</c:v>
                </c:pt>
                <c:pt idx="8235">
                  <c:v>4000.0000000083301</c:v>
                </c:pt>
                <c:pt idx="8236">
                  <c:v>4000.00000000102</c:v>
                </c:pt>
                <c:pt idx="8237">
                  <c:v>3999.99999999806</c:v>
                </c:pt>
                <c:pt idx="8238">
                  <c:v>4000.0000000017699</c:v>
                </c:pt>
                <c:pt idx="8239">
                  <c:v>3999.9999999933402</c:v>
                </c:pt>
                <c:pt idx="8240">
                  <c:v>4000.0000000037799</c:v>
                </c:pt>
                <c:pt idx="8241">
                  <c:v>3999.99999999703</c:v>
                </c:pt>
                <c:pt idx="8242">
                  <c:v>4000.0000000078999</c:v>
                </c:pt>
                <c:pt idx="8243">
                  <c:v>3999.99999999791</c:v>
                </c:pt>
                <c:pt idx="8244">
                  <c:v>4000.0000000022401</c:v>
                </c:pt>
                <c:pt idx="8245">
                  <c:v>3999.99999999382</c:v>
                </c:pt>
                <c:pt idx="8246">
                  <c:v>3999.9999999961901</c:v>
                </c:pt>
                <c:pt idx="8247">
                  <c:v>4000.0000000064201</c:v>
                </c:pt>
                <c:pt idx="8248">
                  <c:v>3999.99999999696</c:v>
                </c:pt>
                <c:pt idx="8249">
                  <c:v>4000.00000000009</c:v>
                </c:pt>
                <c:pt idx="8250">
                  <c:v>3999.9999999999</c:v>
                </c:pt>
                <c:pt idx="8251">
                  <c:v>4000.0000000064101</c:v>
                </c:pt>
                <c:pt idx="8252">
                  <c:v>4000.0000000004602</c:v>
                </c:pt>
                <c:pt idx="8253">
                  <c:v>3999.9999999895399</c:v>
                </c:pt>
                <c:pt idx="8254">
                  <c:v>4000.0000000012701</c:v>
                </c:pt>
                <c:pt idx="8255">
                  <c:v>4000.0000000035102</c:v>
                </c:pt>
                <c:pt idx="8256">
                  <c:v>4000.0000000036698</c:v>
                </c:pt>
                <c:pt idx="8257">
                  <c:v>3999.9999999919601</c:v>
                </c:pt>
                <c:pt idx="8258">
                  <c:v>4000.00000000608</c:v>
                </c:pt>
                <c:pt idx="8259">
                  <c:v>3999.9999999988099</c:v>
                </c:pt>
                <c:pt idx="8260">
                  <c:v>4000.00000000509</c:v>
                </c:pt>
                <c:pt idx="8261">
                  <c:v>3999.9999999878301</c:v>
                </c:pt>
                <c:pt idx="8262">
                  <c:v>4000.0000000098698</c:v>
                </c:pt>
                <c:pt idx="8263">
                  <c:v>3999.9999999920001</c:v>
                </c:pt>
                <c:pt idx="8264">
                  <c:v>4000.0000000059899</c:v>
                </c:pt>
                <c:pt idx="8265">
                  <c:v>3999.9999999971201</c:v>
                </c:pt>
                <c:pt idx="8266">
                  <c:v>4000.00000000419</c:v>
                </c:pt>
                <c:pt idx="8267">
                  <c:v>4000.00000000406</c:v>
                </c:pt>
                <c:pt idx="8268">
                  <c:v>3999.9999999947199</c:v>
                </c:pt>
                <c:pt idx="8269">
                  <c:v>4000.0000000024902</c:v>
                </c:pt>
                <c:pt idx="8270">
                  <c:v>3999.9999999976499</c:v>
                </c:pt>
                <c:pt idx="8271">
                  <c:v>4000.0000000018799</c:v>
                </c:pt>
                <c:pt idx="8272">
                  <c:v>3999.99999999896</c:v>
                </c:pt>
                <c:pt idx="8273">
                  <c:v>3999.9999999970801</c:v>
                </c:pt>
                <c:pt idx="8274">
                  <c:v>4000.0000000012201</c:v>
                </c:pt>
                <c:pt idx="8275">
                  <c:v>4000.0000000006899</c:v>
                </c:pt>
                <c:pt idx="8276">
                  <c:v>3999.9999999971601</c:v>
                </c:pt>
                <c:pt idx="8277">
                  <c:v>4000.0000000017499</c:v>
                </c:pt>
                <c:pt idx="8278">
                  <c:v>3999.9999999967399</c:v>
                </c:pt>
                <c:pt idx="8279">
                  <c:v>4000.0000000115701</c:v>
                </c:pt>
                <c:pt idx="8280">
                  <c:v>3999.9999999899601</c:v>
                </c:pt>
                <c:pt idx="8281">
                  <c:v>4000.0000000063601</c:v>
                </c:pt>
                <c:pt idx="8282">
                  <c:v>3999.9999999992901</c:v>
                </c:pt>
                <c:pt idx="8283">
                  <c:v>3999.9999999941401</c:v>
                </c:pt>
                <c:pt idx="8284">
                  <c:v>4000.0000000073901</c:v>
                </c:pt>
                <c:pt idx="8285">
                  <c:v>3999.9999999993502</c:v>
                </c:pt>
                <c:pt idx="8286">
                  <c:v>3999.9999999972401</c:v>
                </c:pt>
                <c:pt idx="8287">
                  <c:v>3999.9999999972501</c:v>
                </c:pt>
                <c:pt idx="8288">
                  <c:v>4000.0000000037098</c:v>
                </c:pt>
                <c:pt idx="8289">
                  <c:v>3999.9999999946999</c:v>
                </c:pt>
                <c:pt idx="8290">
                  <c:v>3999.9999999977899</c:v>
                </c:pt>
                <c:pt idx="8291">
                  <c:v>4000.00000000924</c:v>
                </c:pt>
                <c:pt idx="8292">
                  <c:v>3999.9999999955398</c:v>
                </c:pt>
                <c:pt idx="8293">
                  <c:v>3999.9999999992601</c:v>
                </c:pt>
                <c:pt idx="8294">
                  <c:v>4000.0000000034001</c:v>
                </c:pt>
                <c:pt idx="8295">
                  <c:v>3999.9999999936799</c:v>
                </c:pt>
                <c:pt idx="8296">
                  <c:v>4000.00000000507</c:v>
                </c:pt>
                <c:pt idx="8297">
                  <c:v>4000.0000000036298</c:v>
                </c:pt>
                <c:pt idx="8298">
                  <c:v>3999.9999999921802</c:v>
                </c:pt>
                <c:pt idx="8299">
                  <c:v>4000.0000000075602</c:v>
                </c:pt>
                <c:pt idx="8300">
                  <c:v>3999.9999999926799</c:v>
                </c:pt>
                <c:pt idx="8301">
                  <c:v>4000.0000000015598</c:v>
                </c:pt>
                <c:pt idx="8302">
                  <c:v>3999.9999999943798</c:v>
                </c:pt>
                <c:pt idx="8303">
                  <c:v>3999.9999999996398</c:v>
                </c:pt>
                <c:pt idx="8304">
                  <c:v>4000.0000000057798</c:v>
                </c:pt>
                <c:pt idx="8305">
                  <c:v>3999.9999999971101</c:v>
                </c:pt>
                <c:pt idx="8306">
                  <c:v>4000.0000000078298</c:v>
                </c:pt>
                <c:pt idx="8307">
                  <c:v>3999.99999999489</c:v>
                </c:pt>
                <c:pt idx="8308">
                  <c:v>3999.9999999988099</c:v>
                </c:pt>
                <c:pt idx="8309">
                  <c:v>4000.0000000022901</c:v>
                </c:pt>
                <c:pt idx="8310">
                  <c:v>4000.0000000014402</c:v>
                </c:pt>
                <c:pt idx="8311">
                  <c:v>4000.00000000309</c:v>
                </c:pt>
                <c:pt idx="8312">
                  <c:v>3999.99999999486</c:v>
                </c:pt>
                <c:pt idx="8313">
                  <c:v>4000.0000000025998</c:v>
                </c:pt>
                <c:pt idx="8314">
                  <c:v>3999.9999999996398</c:v>
                </c:pt>
                <c:pt idx="8315">
                  <c:v>4000.0000000014002</c:v>
                </c:pt>
                <c:pt idx="8316">
                  <c:v>3999.9999999949</c:v>
                </c:pt>
                <c:pt idx="8317">
                  <c:v>4000.0000000033301</c:v>
                </c:pt>
                <c:pt idx="8318">
                  <c:v>3999.9999999970501</c:v>
                </c:pt>
                <c:pt idx="8319">
                  <c:v>4000.00000000417</c:v>
                </c:pt>
                <c:pt idx="8320">
                  <c:v>3999.9999999986399</c:v>
                </c:pt>
                <c:pt idx="8321">
                  <c:v>4000.0000000059799</c:v>
                </c:pt>
                <c:pt idx="8322">
                  <c:v>3999.99999998882</c:v>
                </c:pt>
                <c:pt idx="8323">
                  <c:v>4000.0000000025502</c:v>
                </c:pt>
                <c:pt idx="8324">
                  <c:v>4000.00000000109</c:v>
                </c:pt>
                <c:pt idx="8325">
                  <c:v>3999.9999999911201</c:v>
                </c:pt>
                <c:pt idx="8326">
                  <c:v>4000.0000000136602</c:v>
                </c:pt>
                <c:pt idx="8327">
                  <c:v>3999.9999999956199</c:v>
                </c:pt>
                <c:pt idx="8328">
                  <c:v>4000.0000000090699</c:v>
                </c:pt>
                <c:pt idx="8329">
                  <c:v>3999.99999998985</c:v>
                </c:pt>
                <c:pt idx="8330">
                  <c:v>4000.0000000044702</c:v>
                </c:pt>
                <c:pt idx="8331">
                  <c:v>3999.9999999973202</c:v>
                </c:pt>
                <c:pt idx="8332">
                  <c:v>4000.00000000109</c:v>
                </c:pt>
                <c:pt idx="8333">
                  <c:v>4000.0000000033301</c:v>
                </c:pt>
                <c:pt idx="8334">
                  <c:v>3999.9999999984402</c:v>
                </c:pt>
                <c:pt idx="8335">
                  <c:v>3999.9999999988299</c:v>
                </c:pt>
                <c:pt idx="8336">
                  <c:v>3999.9999999913798</c:v>
                </c:pt>
                <c:pt idx="8337">
                  <c:v>4000.0000000079299</c:v>
                </c:pt>
                <c:pt idx="8338">
                  <c:v>3999.9999999974698</c:v>
                </c:pt>
                <c:pt idx="8339">
                  <c:v>4000.0000000026098</c:v>
                </c:pt>
                <c:pt idx="8340">
                  <c:v>3999.9999999998699</c:v>
                </c:pt>
                <c:pt idx="8341">
                  <c:v>3999.99999999498</c:v>
                </c:pt>
                <c:pt idx="8342">
                  <c:v>4000.00000000517</c:v>
                </c:pt>
                <c:pt idx="8343">
                  <c:v>3999.9999999996699</c:v>
                </c:pt>
                <c:pt idx="8344">
                  <c:v>4000.00000000502</c:v>
                </c:pt>
                <c:pt idx="8345">
                  <c:v>3999.9999999966899</c:v>
                </c:pt>
                <c:pt idx="8346">
                  <c:v>3999.99999999798</c:v>
                </c:pt>
                <c:pt idx="8347">
                  <c:v>4000.0000000028399</c:v>
                </c:pt>
                <c:pt idx="8348">
                  <c:v>3999.9999999962301</c:v>
                </c:pt>
                <c:pt idx="8349">
                  <c:v>4000.0000000008799</c:v>
                </c:pt>
                <c:pt idx="8350">
                  <c:v>3999.9999999995898</c:v>
                </c:pt>
                <c:pt idx="8351">
                  <c:v>4000.0000000042401</c:v>
                </c:pt>
                <c:pt idx="8352">
                  <c:v>3999.99999999887</c:v>
                </c:pt>
                <c:pt idx="8353">
                  <c:v>3999.9999999957299</c:v>
                </c:pt>
                <c:pt idx="8354">
                  <c:v>4000.0000000015898</c:v>
                </c:pt>
                <c:pt idx="8355">
                  <c:v>3999.9999999996498</c:v>
                </c:pt>
                <c:pt idx="8356">
                  <c:v>4000.00000000214</c:v>
                </c:pt>
                <c:pt idx="8357">
                  <c:v>3999.9999999946699</c:v>
                </c:pt>
                <c:pt idx="8358">
                  <c:v>4000.0000000019299</c:v>
                </c:pt>
                <c:pt idx="8359">
                  <c:v>4000.0000000028299</c:v>
                </c:pt>
                <c:pt idx="8360">
                  <c:v>4000.0000000007799</c:v>
                </c:pt>
                <c:pt idx="8361">
                  <c:v>4000.0000000034402</c:v>
                </c:pt>
                <c:pt idx="8362">
                  <c:v>3999.9999999944698</c:v>
                </c:pt>
                <c:pt idx="8363">
                  <c:v>3999.9999999983302</c:v>
                </c:pt>
                <c:pt idx="8364">
                  <c:v>4000.00000000203</c:v>
                </c:pt>
                <c:pt idx="8365">
                  <c:v>3999.9999999964598</c:v>
                </c:pt>
                <c:pt idx="8366">
                  <c:v>4000.0000000035402</c:v>
                </c:pt>
                <c:pt idx="8367">
                  <c:v>3999.9999999973002</c:v>
                </c:pt>
                <c:pt idx="8368">
                  <c:v>4000.00000000723</c:v>
                </c:pt>
                <c:pt idx="8369">
                  <c:v>4000.00000000112</c:v>
                </c:pt>
                <c:pt idx="8370">
                  <c:v>3999.99999999992</c:v>
                </c:pt>
                <c:pt idx="8371">
                  <c:v>3999.9999999985998</c:v>
                </c:pt>
                <c:pt idx="8372">
                  <c:v>3999.9999999899301</c:v>
                </c:pt>
                <c:pt idx="8373">
                  <c:v>4000.0000000003402</c:v>
                </c:pt>
                <c:pt idx="8374">
                  <c:v>4000.00000000713</c:v>
                </c:pt>
                <c:pt idx="8375">
                  <c:v>3999.99999999591</c:v>
                </c:pt>
                <c:pt idx="8376">
                  <c:v>4000.0000000002401</c:v>
                </c:pt>
                <c:pt idx="8377">
                  <c:v>4000.00000000198</c:v>
                </c:pt>
                <c:pt idx="8378">
                  <c:v>3999.9999999981901</c:v>
                </c:pt>
                <c:pt idx="8379">
                  <c:v>4000.0000000032901</c:v>
                </c:pt>
                <c:pt idx="8380">
                  <c:v>3999.9999999978099</c:v>
                </c:pt>
                <c:pt idx="8381">
                  <c:v>4000.0000000021</c:v>
                </c:pt>
                <c:pt idx="8382">
                  <c:v>3999.9999999995698</c:v>
                </c:pt>
                <c:pt idx="8383">
                  <c:v>4000.0000000006598</c:v>
                </c:pt>
                <c:pt idx="8384">
                  <c:v>4000.00000000099</c:v>
                </c:pt>
                <c:pt idx="8385">
                  <c:v>3999.9999999961501</c:v>
                </c:pt>
                <c:pt idx="8386">
                  <c:v>3999.9999999995498</c:v>
                </c:pt>
                <c:pt idx="8387">
                  <c:v>4000.0000000045302</c:v>
                </c:pt>
                <c:pt idx="8388">
                  <c:v>3999.9999999921802</c:v>
                </c:pt>
                <c:pt idx="8389">
                  <c:v>4000.0000000055402</c:v>
                </c:pt>
                <c:pt idx="8390">
                  <c:v>4000.0000000027198</c:v>
                </c:pt>
                <c:pt idx="8391">
                  <c:v>3999.9999999916399</c:v>
                </c:pt>
                <c:pt idx="8392">
                  <c:v>4000.0000000027999</c:v>
                </c:pt>
                <c:pt idx="8393">
                  <c:v>4000.0000000025598</c:v>
                </c:pt>
                <c:pt idx="8394">
                  <c:v>4000.0000000011701</c:v>
                </c:pt>
                <c:pt idx="8395">
                  <c:v>3999.9999999932602</c:v>
                </c:pt>
                <c:pt idx="8396">
                  <c:v>4000.0000000027399</c:v>
                </c:pt>
                <c:pt idx="8397">
                  <c:v>3999.9999999997999</c:v>
                </c:pt>
                <c:pt idx="8398">
                  <c:v>4000.0000000035502</c:v>
                </c:pt>
                <c:pt idx="8399">
                  <c:v>4000.0000000015398</c:v>
                </c:pt>
                <c:pt idx="8400">
                  <c:v>3999.9999999925999</c:v>
                </c:pt>
                <c:pt idx="8401">
                  <c:v>4000.0000000012901</c:v>
                </c:pt>
                <c:pt idx="8402">
                  <c:v>4000.0000000054001</c:v>
                </c:pt>
                <c:pt idx="8403">
                  <c:v>3999.99999999785</c:v>
                </c:pt>
                <c:pt idx="8404">
                  <c:v>3999.9999999978199</c:v>
                </c:pt>
                <c:pt idx="8405">
                  <c:v>4000.0000000067398</c:v>
                </c:pt>
                <c:pt idx="8406">
                  <c:v>3999.9999999971601</c:v>
                </c:pt>
                <c:pt idx="8407">
                  <c:v>4000.0000000033601</c:v>
                </c:pt>
                <c:pt idx="8408">
                  <c:v>3999.99999999383</c:v>
                </c:pt>
                <c:pt idx="8409">
                  <c:v>4000.00000000725</c:v>
                </c:pt>
                <c:pt idx="8410">
                  <c:v>3999.9999999853198</c:v>
                </c:pt>
                <c:pt idx="8411">
                  <c:v>4000.0000000110199</c:v>
                </c:pt>
                <c:pt idx="8412">
                  <c:v>4000.0000000033501</c:v>
                </c:pt>
                <c:pt idx="8413">
                  <c:v>3999.9999999868501</c:v>
                </c:pt>
                <c:pt idx="8414">
                  <c:v>4000.0000000069899</c:v>
                </c:pt>
                <c:pt idx="8415">
                  <c:v>3999.9999999997399</c:v>
                </c:pt>
                <c:pt idx="8416">
                  <c:v>4000.00000000512</c:v>
                </c:pt>
                <c:pt idx="8417">
                  <c:v>3999.9999999899401</c:v>
                </c:pt>
                <c:pt idx="8418">
                  <c:v>4000.0000000016098</c:v>
                </c:pt>
                <c:pt idx="8419">
                  <c:v>4000.0000000002901</c:v>
                </c:pt>
                <c:pt idx="8420">
                  <c:v>3999.9999999994502</c:v>
                </c:pt>
                <c:pt idx="8421">
                  <c:v>4000.00000000199</c:v>
                </c:pt>
                <c:pt idx="8422">
                  <c:v>3999.99999999682</c:v>
                </c:pt>
                <c:pt idx="8423">
                  <c:v>4000.0000000079699</c:v>
                </c:pt>
                <c:pt idx="8424">
                  <c:v>3999.9999999964102</c:v>
                </c:pt>
                <c:pt idx="8425">
                  <c:v>4000.0000000036098</c:v>
                </c:pt>
                <c:pt idx="8426">
                  <c:v>3999.9999999922902</c:v>
                </c:pt>
                <c:pt idx="8427">
                  <c:v>3999.9999999988499</c:v>
                </c:pt>
                <c:pt idx="8428">
                  <c:v>4000.0000000097598</c:v>
                </c:pt>
                <c:pt idx="8429">
                  <c:v>3999.99999999387</c:v>
                </c:pt>
                <c:pt idx="8430">
                  <c:v>4000.0000000057598</c:v>
                </c:pt>
                <c:pt idx="8431">
                  <c:v>3999.9999999962802</c:v>
                </c:pt>
                <c:pt idx="8432">
                  <c:v>4000.0000000017699</c:v>
                </c:pt>
                <c:pt idx="8433">
                  <c:v>3999.99999999793</c:v>
                </c:pt>
                <c:pt idx="8434">
                  <c:v>4000.0000000018799</c:v>
                </c:pt>
                <c:pt idx="8435">
                  <c:v>4000.00000000011</c:v>
                </c:pt>
                <c:pt idx="8436">
                  <c:v>4000.0000000018299</c:v>
                </c:pt>
                <c:pt idx="8437">
                  <c:v>3999.99999999989</c:v>
                </c:pt>
                <c:pt idx="8438">
                  <c:v>3999.9999999950601</c:v>
                </c:pt>
                <c:pt idx="8439">
                  <c:v>4000.0000000056002</c:v>
                </c:pt>
                <c:pt idx="8440">
                  <c:v>4000.0000000033101</c:v>
                </c:pt>
                <c:pt idx="8441">
                  <c:v>3999.99999999178</c:v>
                </c:pt>
                <c:pt idx="8442">
                  <c:v>4000.0000000015898</c:v>
                </c:pt>
                <c:pt idx="8443">
                  <c:v>3999.9999999997499</c:v>
                </c:pt>
                <c:pt idx="8444">
                  <c:v>3999.9999999952202</c:v>
                </c:pt>
                <c:pt idx="8445">
                  <c:v>4000.0000000115801</c:v>
                </c:pt>
                <c:pt idx="8446">
                  <c:v>3999.9999999972001</c:v>
                </c:pt>
                <c:pt idx="8447">
                  <c:v>3999.9999999951201</c:v>
                </c:pt>
                <c:pt idx="8448">
                  <c:v>4000.0000000027298</c:v>
                </c:pt>
                <c:pt idx="8449">
                  <c:v>3999.99999999798</c:v>
                </c:pt>
                <c:pt idx="8450">
                  <c:v>3999.9999999977299</c:v>
                </c:pt>
                <c:pt idx="8451">
                  <c:v>4000.00000000303</c:v>
                </c:pt>
                <c:pt idx="8452">
                  <c:v>3999.9999999962902</c:v>
                </c:pt>
                <c:pt idx="8453">
                  <c:v>4000.0000000056798</c:v>
                </c:pt>
                <c:pt idx="8454">
                  <c:v>3999.9999999912402</c:v>
                </c:pt>
                <c:pt idx="8455">
                  <c:v>4000.0000000126001</c:v>
                </c:pt>
                <c:pt idx="8456">
                  <c:v>3999.9999999985498</c:v>
                </c:pt>
                <c:pt idx="8457">
                  <c:v>3999.9999999942702</c:v>
                </c:pt>
                <c:pt idx="8458">
                  <c:v>4000.0000000028999</c:v>
                </c:pt>
                <c:pt idx="8459">
                  <c:v>4000.0000000027098</c:v>
                </c:pt>
                <c:pt idx="8460">
                  <c:v>3999.99999999902</c:v>
                </c:pt>
                <c:pt idx="8461">
                  <c:v>4000.0000000033201</c:v>
                </c:pt>
                <c:pt idx="8462">
                  <c:v>3999.9999999946499</c:v>
                </c:pt>
                <c:pt idx="8463">
                  <c:v>4000.0000000026998</c:v>
                </c:pt>
                <c:pt idx="8464">
                  <c:v>3999.9999999981001</c:v>
                </c:pt>
                <c:pt idx="8465">
                  <c:v>3999.99999999894</c:v>
                </c:pt>
                <c:pt idx="8466">
                  <c:v>3999.9999999933998</c:v>
                </c:pt>
                <c:pt idx="8467">
                  <c:v>4000.0000000033001</c:v>
                </c:pt>
                <c:pt idx="8468">
                  <c:v>4000.0000000008199</c:v>
                </c:pt>
                <c:pt idx="8469">
                  <c:v>4000.00000000206</c:v>
                </c:pt>
                <c:pt idx="8470">
                  <c:v>3999.9999999944898</c:v>
                </c:pt>
                <c:pt idx="8471">
                  <c:v>4000.0000000127202</c:v>
                </c:pt>
                <c:pt idx="8472">
                  <c:v>3999.9999999922102</c:v>
                </c:pt>
                <c:pt idx="8473">
                  <c:v>3999.99999999893</c:v>
                </c:pt>
                <c:pt idx="8474">
                  <c:v>4000.0000000016598</c:v>
                </c:pt>
                <c:pt idx="8475">
                  <c:v>3999.9999999992301</c:v>
                </c:pt>
                <c:pt idx="8476">
                  <c:v>4000.0000000042201</c:v>
                </c:pt>
                <c:pt idx="8477">
                  <c:v>3999.9999999925999</c:v>
                </c:pt>
                <c:pt idx="8478">
                  <c:v>3999.9999999927099</c:v>
                </c:pt>
                <c:pt idx="8479">
                  <c:v>4000.00000000811</c:v>
                </c:pt>
                <c:pt idx="8480">
                  <c:v>4000.00000000008</c:v>
                </c:pt>
                <c:pt idx="8481">
                  <c:v>4000.0000000023001</c:v>
                </c:pt>
                <c:pt idx="8482">
                  <c:v>3999.99999999989</c:v>
                </c:pt>
                <c:pt idx="8483">
                  <c:v>4000.0000000011901</c:v>
                </c:pt>
                <c:pt idx="8484">
                  <c:v>4000.0000000005298</c:v>
                </c:pt>
                <c:pt idx="8485">
                  <c:v>4000.0000000032101</c:v>
                </c:pt>
                <c:pt idx="8486">
                  <c:v>4000.00000000096</c:v>
                </c:pt>
                <c:pt idx="8487">
                  <c:v>3999.9999999995898</c:v>
                </c:pt>
                <c:pt idx="8488">
                  <c:v>3999.9999999950901</c:v>
                </c:pt>
                <c:pt idx="8489">
                  <c:v>3999.99999999891</c:v>
                </c:pt>
                <c:pt idx="8490">
                  <c:v>4000.0000000033201</c:v>
                </c:pt>
                <c:pt idx="8491">
                  <c:v>4000.0000000001801</c:v>
                </c:pt>
                <c:pt idx="8492">
                  <c:v>4000.0000000005598</c:v>
                </c:pt>
                <c:pt idx="8493">
                  <c:v>3999.9999999925699</c:v>
                </c:pt>
                <c:pt idx="8494">
                  <c:v>4000.0000000001901</c:v>
                </c:pt>
                <c:pt idx="8495">
                  <c:v>4000.0000000027198</c:v>
                </c:pt>
                <c:pt idx="8496">
                  <c:v>4000.0000000059699</c:v>
                </c:pt>
                <c:pt idx="8497">
                  <c:v>3999.9999999924198</c:v>
                </c:pt>
                <c:pt idx="8498">
                  <c:v>3999.9999999998299</c:v>
                </c:pt>
                <c:pt idx="8499">
                  <c:v>4000.00000000299</c:v>
                </c:pt>
                <c:pt idx="8500">
                  <c:v>3999.9999999941801</c:v>
                </c:pt>
                <c:pt idx="8501">
                  <c:v>4000.0000000052801</c:v>
                </c:pt>
                <c:pt idx="8502">
                  <c:v>4000.0000000007999</c:v>
                </c:pt>
                <c:pt idx="8503">
                  <c:v>3999.99999999596</c:v>
                </c:pt>
                <c:pt idx="8504">
                  <c:v>4000.0000000028699</c:v>
                </c:pt>
                <c:pt idx="8505">
                  <c:v>4000.0000000016998</c:v>
                </c:pt>
                <c:pt idx="8506">
                  <c:v>3999.9999999954398</c:v>
                </c:pt>
                <c:pt idx="8507">
                  <c:v>4000.0000000076702</c:v>
                </c:pt>
                <c:pt idx="8508">
                  <c:v>3999.9999999920301</c:v>
                </c:pt>
                <c:pt idx="8509">
                  <c:v>4000.000000001</c:v>
                </c:pt>
                <c:pt idx="8510">
                  <c:v>4000.00000000004</c:v>
                </c:pt>
                <c:pt idx="8511">
                  <c:v>4000.0000000042701</c:v>
                </c:pt>
                <c:pt idx="8512">
                  <c:v>3999.9999999991301</c:v>
                </c:pt>
                <c:pt idx="8513">
                  <c:v>4000.0000000018499</c:v>
                </c:pt>
                <c:pt idx="8514">
                  <c:v>3999.9999999934498</c:v>
                </c:pt>
                <c:pt idx="8515">
                  <c:v>4000.0000000047298</c:v>
                </c:pt>
                <c:pt idx="8516">
                  <c:v>4000.0000000046098</c:v>
                </c:pt>
                <c:pt idx="8517">
                  <c:v>3999.9999999946499</c:v>
                </c:pt>
                <c:pt idx="8518">
                  <c:v>4000.0000000014702</c:v>
                </c:pt>
                <c:pt idx="8519">
                  <c:v>3999.9999999974102</c:v>
                </c:pt>
                <c:pt idx="8520">
                  <c:v>4000.00000000318</c:v>
                </c:pt>
                <c:pt idx="8521">
                  <c:v>3999.9999999996799</c:v>
                </c:pt>
                <c:pt idx="8522">
                  <c:v>3999.9999999998499</c:v>
                </c:pt>
                <c:pt idx="8523">
                  <c:v>3999.9999999961201</c:v>
                </c:pt>
                <c:pt idx="8524">
                  <c:v>3999.99999999682</c:v>
                </c:pt>
                <c:pt idx="8525">
                  <c:v>4000.00000000713</c:v>
                </c:pt>
                <c:pt idx="8526">
                  <c:v>3999.9999999957199</c:v>
                </c:pt>
                <c:pt idx="8527">
                  <c:v>4000.00000000004</c:v>
                </c:pt>
                <c:pt idx="8528">
                  <c:v>4000.00000000609</c:v>
                </c:pt>
                <c:pt idx="8529">
                  <c:v>3999.9999999936599</c:v>
                </c:pt>
                <c:pt idx="8530">
                  <c:v>4000.0000000053001</c:v>
                </c:pt>
                <c:pt idx="8531">
                  <c:v>3999.99999999491</c:v>
                </c:pt>
                <c:pt idx="8532">
                  <c:v>3999.9999999994202</c:v>
                </c:pt>
                <c:pt idx="8533">
                  <c:v>3999.9999999965298</c:v>
                </c:pt>
                <c:pt idx="8534">
                  <c:v>4000.0000000065802</c:v>
                </c:pt>
                <c:pt idx="8535">
                  <c:v>4000.0000000053001</c:v>
                </c:pt>
                <c:pt idx="8536">
                  <c:v>4000.0000000011401</c:v>
                </c:pt>
                <c:pt idx="8537">
                  <c:v>3999.9999999940101</c:v>
                </c:pt>
                <c:pt idx="8538">
                  <c:v>3999.9999999992001</c:v>
                </c:pt>
                <c:pt idx="8539">
                  <c:v>3999.9999999988599</c:v>
                </c:pt>
                <c:pt idx="8540">
                  <c:v>4000.0000000014902</c:v>
                </c:pt>
                <c:pt idx="8541">
                  <c:v>3999.9999999996398</c:v>
                </c:pt>
                <c:pt idx="8542">
                  <c:v>3999.9999999967199</c:v>
                </c:pt>
                <c:pt idx="8543">
                  <c:v>4000.0000000006598</c:v>
                </c:pt>
                <c:pt idx="8544">
                  <c:v>4000.0000000048899</c:v>
                </c:pt>
                <c:pt idx="8545">
                  <c:v>4000.0000000015102</c:v>
                </c:pt>
                <c:pt idx="8546">
                  <c:v>3999.9999999911902</c:v>
                </c:pt>
                <c:pt idx="8547">
                  <c:v>4000.00000000308</c:v>
                </c:pt>
                <c:pt idx="8548">
                  <c:v>3999.9999999985898</c:v>
                </c:pt>
                <c:pt idx="8549">
                  <c:v>4000.0000000066102</c:v>
                </c:pt>
                <c:pt idx="8550">
                  <c:v>4000.0000000025102</c:v>
                </c:pt>
                <c:pt idx="8551">
                  <c:v>3999.9999999944898</c:v>
                </c:pt>
                <c:pt idx="8552">
                  <c:v>4000.00000000406</c:v>
                </c:pt>
                <c:pt idx="8553">
                  <c:v>3999.9999999942702</c:v>
                </c:pt>
                <c:pt idx="8554">
                  <c:v>4000.0000000025598</c:v>
                </c:pt>
                <c:pt idx="8555">
                  <c:v>4000.0000000035502</c:v>
                </c:pt>
                <c:pt idx="8556">
                  <c:v>3999.9999999983302</c:v>
                </c:pt>
                <c:pt idx="8557">
                  <c:v>4000.0000000035998</c:v>
                </c:pt>
                <c:pt idx="8558">
                  <c:v>3999.9999999950501</c:v>
                </c:pt>
                <c:pt idx="8559">
                  <c:v>3999.9999999955799</c:v>
                </c:pt>
                <c:pt idx="8560">
                  <c:v>4000.0000000079099</c:v>
                </c:pt>
                <c:pt idx="8561">
                  <c:v>3999.9999999969</c:v>
                </c:pt>
                <c:pt idx="8562">
                  <c:v>3999.99999999383</c:v>
                </c:pt>
                <c:pt idx="8563">
                  <c:v>4000.0000000006798</c:v>
                </c:pt>
                <c:pt idx="8564">
                  <c:v>4000.0000000023101</c:v>
                </c:pt>
                <c:pt idx="8565">
                  <c:v>4000.0000000032001</c:v>
                </c:pt>
                <c:pt idx="8566">
                  <c:v>3999.9999999966999</c:v>
                </c:pt>
                <c:pt idx="8567">
                  <c:v>4000.0000000057198</c:v>
                </c:pt>
                <c:pt idx="8568">
                  <c:v>3999.9999999961401</c:v>
                </c:pt>
                <c:pt idx="8569">
                  <c:v>4000.0000000027999</c:v>
                </c:pt>
                <c:pt idx="8570">
                  <c:v>4000.0000000013001</c:v>
                </c:pt>
                <c:pt idx="8571">
                  <c:v>3999.9999999982401</c:v>
                </c:pt>
                <c:pt idx="8572">
                  <c:v>4000.0000000005898</c:v>
                </c:pt>
                <c:pt idx="8573">
                  <c:v>3999.9999999946499</c:v>
                </c:pt>
                <c:pt idx="8574">
                  <c:v>3999.9999999991201</c:v>
                </c:pt>
                <c:pt idx="8575">
                  <c:v>4000.0000000024502</c:v>
                </c:pt>
                <c:pt idx="8576">
                  <c:v>3999.9999999981801</c:v>
                </c:pt>
                <c:pt idx="8577">
                  <c:v>4000.0000000053801</c:v>
                </c:pt>
                <c:pt idx="8578">
                  <c:v>3999.99999999682</c:v>
                </c:pt>
                <c:pt idx="8579">
                  <c:v>3999.9999999980701</c:v>
                </c:pt>
                <c:pt idx="8580">
                  <c:v>4000.0000000057898</c:v>
                </c:pt>
                <c:pt idx="8581">
                  <c:v>3999.9999999915899</c:v>
                </c:pt>
                <c:pt idx="8582">
                  <c:v>4000.00000000519</c:v>
                </c:pt>
                <c:pt idx="8583">
                  <c:v>3999.99999999487</c:v>
                </c:pt>
                <c:pt idx="8584">
                  <c:v>4000.0000000042701</c:v>
                </c:pt>
                <c:pt idx="8585">
                  <c:v>3999.99999999896</c:v>
                </c:pt>
                <c:pt idx="8586">
                  <c:v>4000.0000000042201</c:v>
                </c:pt>
                <c:pt idx="8587">
                  <c:v>3999.9999999966199</c:v>
                </c:pt>
                <c:pt idx="8588">
                  <c:v>4000.00000000511</c:v>
                </c:pt>
                <c:pt idx="8589">
                  <c:v>3999.9999999950301</c:v>
                </c:pt>
                <c:pt idx="8590">
                  <c:v>3999.9999999966499</c:v>
                </c:pt>
                <c:pt idx="8591">
                  <c:v>4000.0000000025598</c:v>
                </c:pt>
                <c:pt idx="8592">
                  <c:v>3999.99999999795</c:v>
                </c:pt>
                <c:pt idx="8593">
                  <c:v>4000.0000000043901</c:v>
                </c:pt>
                <c:pt idx="8594">
                  <c:v>3999.99999999989</c:v>
                </c:pt>
                <c:pt idx="8595">
                  <c:v>3999.99999999887</c:v>
                </c:pt>
                <c:pt idx="8596">
                  <c:v>4000.00000000108</c:v>
                </c:pt>
                <c:pt idx="8597">
                  <c:v>3999.9999999962802</c:v>
                </c:pt>
                <c:pt idx="8598">
                  <c:v>4000.00000000521</c:v>
                </c:pt>
                <c:pt idx="8599">
                  <c:v>3999.99999999902</c:v>
                </c:pt>
                <c:pt idx="8600">
                  <c:v>3999.9999999958</c:v>
                </c:pt>
                <c:pt idx="8601">
                  <c:v>4000.00000000298</c:v>
                </c:pt>
                <c:pt idx="8602">
                  <c:v>3999.9999999961101</c:v>
                </c:pt>
                <c:pt idx="8603">
                  <c:v>4000.0000000016798</c:v>
                </c:pt>
                <c:pt idx="8604">
                  <c:v>4000.0000000032101</c:v>
                </c:pt>
                <c:pt idx="8605">
                  <c:v>4000.0000000035898</c:v>
                </c:pt>
                <c:pt idx="8606">
                  <c:v>3999.9999999900201</c:v>
                </c:pt>
                <c:pt idx="8607">
                  <c:v>4000.00000000725</c:v>
                </c:pt>
                <c:pt idx="8608">
                  <c:v>3999.9999999985298</c:v>
                </c:pt>
                <c:pt idx="8609">
                  <c:v>4000.0000000002401</c:v>
                </c:pt>
                <c:pt idx="8610">
                  <c:v>3999.99999999907</c:v>
                </c:pt>
                <c:pt idx="8611">
                  <c:v>3999.9999999991801</c:v>
                </c:pt>
                <c:pt idx="8612">
                  <c:v>4000.0000000007199</c:v>
                </c:pt>
                <c:pt idx="8613">
                  <c:v>4000.0000000022101</c:v>
                </c:pt>
                <c:pt idx="8614">
                  <c:v>3999.9999999997999</c:v>
                </c:pt>
                <c:pt idx="8615">
                  <c:v>3999.9999999993402</c:v>
                </c:pt>
                <c:pt idx="8616">
                  <c:v>3999.9999999974498</c:v>
                </c:pt>
                <c:pt idx="8617">
                  <c:v>4000.00000000008</c:v>
                </c:pt>
                <c:pt idx="8618">
                  <c:v>4000.0000000037899</c:v>
                </c:pt>
                <c:pt idx="8619">
                  <c:v>3999.9999999975898</c:v>
                </c:pt>
                <c:pt idx="8620">
                  <c:v>3999.9999999982601</c:v>
                </c:pt>
                <c:pt idx="8621">
                  <c:v>4000.0000000032001</c:v>
                </c:pt>
                <c:pt idx="8622">
                  <c:v>3999.9999999965298</c:v>
                </c:pt>
                <c:pt idx="8623">
                  <c:v>3999.9999999990901</c:v>
                </c:pt>
                <c:pt idx="8624">
                  <c:v>4000.0000000023801</c:v>
                </c:pt>
                <c:pt idx="8625">
                  <c:v>4000.0000000023401</c:v>
                </c:pt>
                <c:pt idx="8626">
                  <c:v>3999.9999999961001</c:v>
                </c:pt>
                <c:pt idx="8627">
                  <c:v>4000.0000000018799</c:v>
                </c:pt>
                <c:pt idx="8628">
                  <c:v>4000.0000000004102</c:v>
                </c:pt>
                <c:pt idx="8629">
                  <c:v>3999.9999999986699</c:v>
                </c:pt>
                <c:pt idx="8630">
                  <c:v>4000.0000000024402</c:v>
                </c:pt>
                <c:pt idx="8631">
                  <c:v>3999.9999999972201</c:v>
                </c:pt>
                <c:pt idx="8632">
                  <c:v>4000.0000000076798</c:v>
                </c:pt>
                <c:pt idx="8633">
                  <c:v>3999.9999999898</c:v>
                </c:pt>
                <c:pt idx="8634">
                  <c:v>4000.0000000018099</c:v>
                </c:pt>
                <c:pt idx="8635">
                  <c:v>4000.000000002</c:v>
                </c:pt>
                <c:pt idx="8636">
                  <c:v>3999.9999999972401</c:v>
                </c:pt>
                <c:pt idx="8637">
                  <c:v>4000.0000000027298</c:v>
                </c:pt>
                <c:pt idx="8638">
                  <c:v>4000.0000000027699</c:v>
                </c:pt>
                <c:pt idx="8639">
                  <c:v>3999.9999999997299</c:v>
                </c:pt>
                <c:pt idx="8640">
                  <c:v>3999.99999999896</c:v>
                </c:pt>
                <c:pt idx="8641">
                  <c:v>3999.9999999971601</c:v>
                </c:pt>
                <c:pt idx="8642">
                  <c:v>4000.0000000108498</c:v>
                </c:pt>
                <c:pt idx="8643">
                  <c:v>3999.9999999890201</c:v>
                </c:pt>
                <c:pt idx="8644">
                  <c:v>4000.00000000411</c:v>
                </c:pt>
                <c:pt idx="8645">
                  <c:v>3999.9999999967499</c:v>
                </c:pt>
                <c:pt idx="8646">
                  <c:v>3999.9999999998699</c:v>
                </c:pt>
                <c:pt idx="8647">
                  <c:v>3999.99999999991</c:v>
                </c:pt>
                <c:pt idx="8648">
                  <c:v>4000.00000000194</c:v>
                </c:pt>
                <c:pt idx="8649">
                  <c:v>4000.0000000008599</c:v>
                </c:pt>
                <c:pt idx="8650">
                  <c:v>4000.00000000296</c:v>
                </c:pt>
                <c:pt idx="8651">
                  <c:v>3999.99999999997</c:v>
                </c:pt>
                <c:pt idx="8652">
                  <c:v>3999.99999999695</c:v>
                </c:pt>
                <c:pt idx="8653">
                  <c:v>3999.9999999985298</c:v>
                </c:pt>
                <c:pt idx="8654">
                  <c:v>3999.9999999978199</c:v>
                </c:pt>
                <c:pt idx="8655">
                  <c:v>4000.0000000043301</c:v>
                </c:pt>
                <c:pt idx="8656">
                  <c:v>3999.9999999931001</c:v>
                </c:pt>
                <c:pt idx="8657">
                  <c:v>3999.99999999998</c:v>
                </c:pt>
                <c:pt idx="8658">
                  <c:v>4000.0000000044201</c:v>
                </c:pt>
                <c:pt idx="8659">
                  <c:v>4000.0000000008099</c:v>
                </c:pt>
                <c:pt idx="8660">
                  <c:v>4000.0000000002601</c:v>
                </c:pt>
                <c:pt idx="8661">
                  <c:v>4000.0000000002701</c:v>
                </c:pt>
                <c:pt idx="8662">
                  <c:v>4000.0000000055602</c:v>
                </c:pt>
                <c:pt idx="8663">
                  <c:v>3999.9999999995698</c:v>
                </c:pt>
                <c:pt idx="8664">
                  <c:v>3999.9999999934898</c:v>
                </c:pt>
                <c:pt idx="8665">
                  <c:v>3999.9999999995398</c:v>
                </c:pt>
                <c:pt idx="8666">
                  <c:v>4000.0000000014702</c:v>
                </c:pt>
                <c:pt idx="8667">
                  <c:v>3999.9999999993001</c:v>
                </c:pt>
                <c:pt idx="8668">
                  <c:v>3999.9999999995698</c:v>
                </c:pt>
                <c:pt idx="8669">
                  <c:v>4000.0000000026798</c:v>
                </c:pt>
                <c:pt idx="8670">
                  <c:v>3999.99999999786</c:v>
                </c:pt>
                <c:pt idx="8671">
                  <c:v>3999.99999999892</c:v>
                </c:pt>
                <c:pt idx="8672">
                  <c:v>4000.00000000094</c:v>
                </c:pt>
                <c:pt idx="8673">
                  <c:v>4000.0000000062701</c:v>
                </c:pt>
                <c:pt idx="8674">
                  <c:v>3999.9999999924298</c:v>
                </c:pt>
                <c:pt idx="8675">
                  <c:v>4000.00000000298</c:v>
                </c:pt>
                <c:pt idx="8676">
                  <c:v>3999.9999999978099</c:v>
                </c:pt>
                <c:pt idx="8677">
                  <c:v>4000.0000000008799</c:v>
                </c:pt>
                <c:pt idx="8678">
                  <c:v>3999.9999999962001</c:v>
                </c:pt>
                <c:pt idx="8679">
                  <c:v>4000.00000000816</c:v>
                </c:pt>
                <c:pt idx="8680">
                  <c:v>3999.9999999957799</c:v>
                </c:pt>
                <c:pt idx="8681">
                  <c:v>3999.9999999987799</c:v>
                </c:pt>
                <c:pt idx="8682">
                  <c:v>4000.0000000008599</c:v>
                </c:pt>
                <c:pt idx="8683">
                  <c:v>4000.00000000006</c:v>
                </c:pt>
                <c:pt idx="8684">
                  <c:v>3999.9999999973902</c:v>
                </c:pt>
                <c:pt idx="8685">
                  <c:v>4000</c:v>
                </c:pt>
                <c:pt idx="8686">
                  <c:v>4000.0000000022601</c:v>
                </c:pt>
                <c:pt idx="8687">
                  <c:v>3999.9999999983102</c:v>
                </c:pt>
                <c:pt idx="8688">
                  <c:v>4000.0000000049199</c:v>
                </c:pt>
                <c:pt idx="8689">
                  <c:v>3999.9999999966299</c:v>
                </c:pt>
                <c:pt idx="8690">
                  <c:v>3999.9999999984402</c:v>
                </c:pt>
                <c:pt idx="8691">
                  <c:v>3999.99999999798</c:v>
                </c:pt>
                <c:pt idx="8692">
                  <c:v>3999.9999999975398</c:v>
                </c:pt>
                <c:pt idx="8693">
                  <c:v>3999.9999999977199</c:v>
                </c:pt>
                <c:pt idx="8694">
                  <c:v>4000.0000000008899</c:v>
                </c:pt>
                <c:pt idx="8695">
                  <c:v>4000.0000000038499</c:v>
                </c:pt>
                <c:pt idx="8696">
                  <c:v>4000.0000000026398</c:v>
                </c:pt>
                <c:pt idx="8697">
                  <c:v>3999.9999999981801</c:v>
                </c:pt>
                <c:pt idx="8698">
                  <c:v>4000.0000000022201</c:v>
                </c:pt>
                <c:pt idx="8699">
                  <c:v>4000.00000000095</c:v>
                </c:pt>
                <c:pt idx="8700">
                  <c:v>4000.00000000213</c:v>
                </c:pt>
                <c:pt idx="8701">
                  <c:v>3999.9999999981001</c:v>
                </c:pt>
                <c:pt idx="8702">
                  <c:v>3999.9999999939701</c:v>
                </c:pt>
                <c:pt idx="8703">
                  <c:v>4000.00000000916</c:v>
                </c:pt>
                <c:pt idx="8704">
                  <c:v>4000.0000000028699</c:v>
                </c:pt>
                <c:pt idx="8705">
                  <c:v>3999.9999999915199</c:v>
                </c:pt>
                <c:pt idx="8706">
                  <c:v>3999.99999999702</c:v>
                </c:pt>
                <c:pt idx="8707">
                  <c:v>4000.0000000035602</c:v>
                </c:pt>
                <c:pt idx="8708">
                  <c:v>4000.0000000036798</c:v>
                </c:pt>
                <c:pt idx="8709">
                  <c:v>4000.0000000035602</c:v>
                </c:pt>
                <c:pt idx="8710">
                  <c:v>3999.9999999872598</c:v>
                </c:pt>
                <c:pt idx="8711">
                  <c:v>4000.0000000077298</c:v>
                </c:pt>
                <c:pt idx="8712">
                  <c:v>3999.99999999702</c:v>
                </c:pt>
                <c:pt idx="8713">
                  <c:v>3999.9999999985298</c:v>
                </c:pt>
                <c:pt idx="8714">
                  <c:v>4000.0000000049399</c:v>
                </c:pt>
                <c:pt idx="8715">
                  <c:v>3999.9999999984998</c:v>
                </c:pt>
                <c:pt idx="8716">
                  <c:v>4000.00000000197</c:v>
                </c:pt>
                <c:pt idx="8717">
                  <c:v>3999.9999999974698</c:v>
                </c:pt>
                <c:pt idx="8718">
                  <c:v>4000.0000000035102</c:v>
                </c:pt>
                <c:pt idx="8719">
                  <c:v>3999.9999999974302</c:v>
                </c:pt>
                <c:pt idx="8720">
                  <c:v>3999.9999999982201</c:v>
                </c:pt>
                <c:pt idx="8721">
                  <c:v>4000.0000000006198</c:v>
                </c:pt>
                <c:pt idx="8722">
                  <c:v>3999.9999999964198</c:v>
                </c:pt>
                <c:pt idx="8723">
                  <c:v>4000.0000000015798</c:v>
                </c:pt>
                <c:pt idx="8724">
                  <c:v>3999.9999999934498</c:v>
                </c:pt>
                <c:pt idx="8725">
                  <c:v>4000.0000000104701</c:v>
                </c:pt>
                <c:pt idx="8726">
                  <c:v>4000.0000000048799</c:v>
                </c:pt>
                <c:pt idx="8727">
                  <c:v>3999.99999999274</c:v>
                </c:pt>
                <c:pt idx="8728">
                  <c:v>4000.00000000199</c:v>
                </c:pt>
                <c:pt idx="8729">
                  <c:v>4000.0000000009099</c:v>
                </c:pt>
                <c:pt idx="8730">
                  <c:v>4000.0000000048299</c:v>
                </c:pt>
                <c:pt idx="8731">
                  <c:v>3999.9999999912002</c:v>
                </c:pt>
                <c:pt idx="8732">
                  <c:v>4000.0000000035602</c:v>
                </c:pt>
                <c:pt idx="8733">
                  <c:v>3999.99999999192</c:v>
                </c:pt>
                <c:pt idx="8734">
                  <c:v>4000.0000000141199</c:v>
                </c:pt>
                <c:pt idx="8735">
                  <c:v>3999.9999999988199</c:v>
                </c:pt>
                <c:pt idx="8736">
                  <c:v>3999.9999999933302</c:v>
                </c:pt>
                <c:pt idx="8737">
                  <c:v>4000.00000000297</c:v>
                </c:pt>
                <c:pt idx="8738">
                  <c:v>3999.9999999953802</c:v>
                </c:pt>
                <c:pt idx="8739">
                  <c:v>4000.0000000036198</c:v>
                </c:pt>
                <c:pt idx="8740">
                  <c:v>4000.0000000043801</c:v>
                </c:pt>
                <c:pt idx="8741">
                  <c:v>3999.9999999972401</c:v>
                </c:pt>
                <c:pt idx="8742">
                  <c:v>3999.9999999986599</c:v>
                </c:pt>
                <c:pt idx="8743">
                  <c:v>3999.9999999964798</c:v>
                </c:pt>
                <c:pt idx="8744">
                  <c:v>4000.0000000001301</c:v>
                </c:pt>
                <c:pt idx="8745">
                  <c:v>4000.0000000075102</c:v>
                </c:pt>
                <c:pt idx="8746">
                  <c:v>3999.9999999931101</c:v>
                </c:pt>
                <c:pt idx="8747">
                  <c:v>4000.0000000055902</c:v>
                </c:pt>
                <c:pt idx="8748">
                  <c:v>4000.0000000008099</c:v>
                </c:pt>
                <c:pt idx="8749">
                  <c:v>3999.9999999993802</c:v>
                </c:pt>
                <c:pt idx="8750">
                  <c:v>3999.9999999952101</c:v>
                </c:pt>
                <c:pt idx="8751">
                  <c:v>4000.00000000302</c:v>
                </c:pt>
                <c:pt idx="8752">
                  <c:v>3999.9999999935899</c:v>
                </c:pt>
                <c:pt idx="8753">
                  <c:v>3999.99999999899</c:v>
                </c:pt>
                <c:pt idx="8754">
                  <c:v>4000.0000000093601</c:v>
                </c:pt>
                <c:pt idx="8755">
                  <c:v>3999.99999999588</c:v>
                </c:pt>
                <c:pt idx="8756">
                  <c:v>3999.9999999961301</c:v>
                </c:pt>
                <c:pt idx="8757">
                  <c:v>3999.9999999977199</c:v>
                </c:pt>
                <c:pt idx="8758">
                  <c:v>4000.0000000070499</c:v>
                </c:pt>
                <c:pt idx="8759">
                  <c:v>3999.9999999970701</c:v>
                </c:pt>
                <c:pt idx="8760">
                  <c:v>4000.0000000065202</c:v>
                </c:pt>
                <c:pt idx="8761">
                  <c:v>3999.9999999941501</c:v>
                </c:pt>
                <c:pt idx="8762">
                  <c:v>4000.00000000199</c:v>
                </c:pt>
                <c:pt idx="8763">
                  <c:v>3999.9999999989</c:v>
                </c:pt>
                <c:pt idx="8764">
                  <c:v>4000.00000000517</c:v>
                </c:pt>
                <c:pt idx="8765">
                  <c:v>3999.9999999934498</c:v>
                </c:pt>
                <c:pt idx="8766">
                  <c:v>4000.0000000067998</c:v>
                </c:pt>
                <c:pt idx="8767">
                  <c:v>3999.9999999915999</c:v>
                </c:pt>
                <c:pt idx="8768">
                  <c:v>4000.00000000313</c:v>
                </c:pt>
                <c:pt idx="8769">
                  <c:v>3999.99999999794</c:v>
                </c:pt>
                <c:pt idx="8770">
                  <c:v>3999.99999999989</c:v>
                </c:pt>
                <c:pt idx="8771">
                  <c:v>4000.00000000615</c:v>
                </c:pt>
                <c:pt idx="8772">
                  <c:v>3999.9999999971301</c:v>
                </c:pt>
                <c:pt idx="8773">
                  <c:v>4000.00000000817</c:v>
                </c:pt>
                <c:pt idx="8774">
                  <c:v>3999.9999999921101</c:v>
                </c:pt>
                <c:pt idx="8775">
                  <c:v>3999.9999999950401</c:v>
                </c:pt>
                <c:pt idx="8776">
                  <c:v>4000.000000001</c:v>
                </c:pt>
                <c:pt idx="8777">
                  <c:v>4000.0000000017899</c:v>
                </c:pt>
                <c:pt idx="8778">
                  <c:v>4000.0000000028099</c:v>
                </c:pt>
                <c:pt idx="8779">
                  <c:v>4000.0000000038399</c:v>
                </c:pt>
                <c:pt idx="8780">
                  <c:v>3999.9999999954098</c:v>
                </c:pt>
                <c:pt idx="8781">
                  <c:v>3999.9999999901502</c:v>
                </c:pt>
                <c:pt idx="8782">
                  <c:v>4000.00000000918</c:v>
                </c:pt>
                <c:pt idx="8783">
                  <c:v>4000.0000000068699</c:v>
                </c:pt>
                <c:pt idx="8784">
                  <c:v>3999.9999999976799</c:v>
                </c:pt>
                <c:pt idx="8785">
                  <c:v>3999.9999999922802</c:v>
                </c:pt>
                <c:pt idx="8786">
                  <c:v>4000.0000000047098</c:v>
                </c:pt>
                <c:pt idx="8787">
                  <c:v>4000.0000000018699</c:v>
                </c:pt>
                <c:pt idx="8788">
                  <c:v>4000.0000000026898</c:v>
                </c:pt>
                <c:pt idx="8789">
                  <c:v>3999.9999999899201</c:v>
                </c:pt>
                <c:pt idx="8790">
                  <c:v>4000.00000000093</c:v>
                </c:pt>
                <c:pt idx="8791">
                  <c:v>4000.0000000084501</c:v>
                </c:pt>
                <c:pt idx="8792">
                  <c:v>3999.9999999920801</c:v>
                </c:pt>
                <c:pt idx="8793">
                  <c:v>3999.9999999983002</c:v>
                </c:pt>
                <c:pt idx="8794">
                  <c:v>4000.0000000060199</c:v>
                </c:pt>
                <c:pt idx="8795">
                  <c:v>4000.0000000017799</c:v>
                </c:pt>
                <c:pt idx="8796">
                  <c:v>3999.9999999956199</c:v>
                </c:pt>
                <c:pt idx="8797">
                  <c:v>3999.9999999982201</c:v>
                </c:pt>
                <c:pt idx="8798">
                  <c:v>4000.00000000711</c:v>
                </c:pt>
                <c:pt idx="8799">
                  <c:v>3999.9999999831498</c:v>
                </c:pt>
                <c:pt idx="8800">
                  <c:v>4000.0000000109098</c:v>
                </c:pt>
                <c:pt idx="8801">
                  <c:v>4000.0000000025002</c:v>
                </c:pt>
                <c:pt idx="8802">
                  <c:v>4000.0000000034202</c:v>
                </c:pt>
                <c:pt idx="8803">
                  <c:v>3999.9999999940801</c:v>
                </c:pt>
                <c:pt idx="8804">
                  <c:v>4000.00000000825</c:v>
                </c:pt>
                <c:pt idx="8805">
                  <c:v>3999.9999999931101</c:v>
                </c:pt>
                <c:pt idx="8806">
                  <c:v>3999.99999999685</c:v>
                </c:pt>
                <c:pt idx="8807">
                  <c:v>3999.9999999955498</c:v>
                </c:pt>
                <c:pt idx="8808">
                  <c:v>4000.0000000109599</c:v>
                </c:pt>
                <c:pt idx="8809">
                  <c:v>3999.99999999894</c:v>
                </c:pt>
                <c:pt idx="8810">
                  <c:v>3999.99999999798</c:v>
                </c:pt>
                <c:pt idx="8811">
                  <c:v>3999.9999999971701</c:v>
                </c:pt>
                <c:pt idx="8812">
                  <c:v>4000.0000000068198</c:v>
                </c:pt>
                <c:pt idx="8813">
                  <c:v>3999.9999999940401</c:v>
                </c:pt>
                <c:pt idx="8814">
                  <c:v>4000.0000000005198</c:v>
                </c:pt>
                <c:pt idx="8815">
                  <c:v>3999.9999999993702</c:v>
                </c:pt>
                <c:pt idx="8816">
                  <c:v>3999.9999999962502</c:v>
                </c:pt>
                <c:pt idx="8817">
                  <c:v>4000.0000000005798</c:v>
                </c:pt>
                <c:pt idx="8818">
                  <c:v>4000.0000000078298</c:v>
                </c:pt>
                <c:pt idx="8819">
                  <c:v>3999.9999999947399</c:v>
                </c:pt>
                <c:pt idx="8820">
                  <c:v>4000.0000000024902</c:v>
                </c:pt>
                <c:pt idx="8821">
                  <c:v>3999.9999999977699</c:v>
                </c:pt>
                <c:pt idx="8822">
                  <c:v>3999.9999999965398</c:v>
                </c:pt>
                <c:pt idx="8823">
                  <c:v>4000.0000000007199</c:v>
                </c:pt>
                <c:pt idx="8824">
                  <c:v>3999.99999999498</c:v>
                </c:pt>
                <c:pt idx="8825">
                  <c:v>4000.0000000054301</c:v>
                </c:pt>
                <c:pt idx="8826">
                  <c:v>4000.00000000721</c:v>
                </c:pt>
                <c:pt idx="8827">
                  <c:v>3999.99999999484</c:v>
                </c:pt>
                <c:pt idx="8828">
                  <c:v>4000.0000000022201</c:v>
                </c:pt>
                <c:pt idx="8829">
                  <c:v>3999.9999999997299</c:v>
                </c:pt>
                <c:pt idx="8830">
                  <c:v>3999.9999999976299</c:v>
                </c:pt>
                <c:pt idx="8831">
                  <c:v>3999.99999999989</c:v>
                </c:pt>
                <c:pt idx="8832">
                  <c:v>4000.00000000411</c:v>
                </c:pt>
                <c:pt idx="8833">
                  <c:v>4000.00000000009</c:v>
                </c:pt>
                <c:pt idx="8834">
                  <c:v>3999.9999999933402</c:v>
                </c:pt>
                <c:pt idx="8835">
                  <c:v>4000.0000000042701</c:v>
                </c:pt>
                <c:pt idx="8836">
                  <c:v>4000.0000000035402</c:v>
                </c:pt>
                <c:pt idx="8837">
                  <c:v>3999.9999999962101</c:v>
                </c:pt>
                <c:pt idx="8838">
                  <c:v>3999.9999999970601</c:v>
                </c:pt>
                <c:pt idx="8839">
                  <c:v>4000.0000000058399</c:v>
                </c:pt>
                <c:pt idx="8840">
                  <c:v>3999.9999999951801</c:v>
                </c:pt>
                <c:pt idx="8841">
                  <c:v>4000.0000000049599</c:v>
                </c:pt>
                <c:pt idx="8842">
                  <c:v>3999.99999999704</c:v>
                </c:pt>
                <c:pt idx="8843">
                  <c:v>4000.00000000523</c:v>
                </c:pt>
                <c:pt idx="8844">
                  <c:v>3999.9999999964002</c:v>
                </c:pt>
                <c:pt idx="8845">
                  <c:v>4000.0000000011401</c:v>
                </c:pt>
                <c:pt idx="8846">
                  <c:v>3999.9999999996198</c:v>
                </c:pt>
                <c:pt idx="8847">
                  <c:v>3999.9999999956299</c:v>
                </c:pt>
                <c:pt idx="8848">
                  <c:v>4000.0000000015898</c:v>
                </c:pt>
                <c:pt idx="8849">
                  <c:v>4000.0000000013101</c:v>
                </c:pt>
                <c:pt idx="8850">
                  <c:v>4000.0000000001501</c:v>
                </c:pt>
                <c:pt idx="8851">
                  <c:v>4000.0000000007499</c:v>
                </c:pt>
                <c:pt idx="8852">
                  <c:v>4000.0000000013802</c:v>
                </c:pt>
                <c:pt idx="8853">
                  <c:v>4000.0000000014702</c:v>
                </c:pt>
                <c:pt idx="8854">
                  <c:v>3999.9999999986298</c:v>
                </c:pt>
                <c:pt idx="8855">
                  <c:v>3999.9999999987799</c:v>
                </c:pt>
                <c:pt idx="8856">
                  <c:v>3999.9999999944398</c:v>
                </c:pt>
                <c:pt idx="8857">
                  <c:v>4000.0000000069199</c:v>
                </c:pt>
                <c:pt idx="8858">
                  <c:v>3999.9999999994402</c:v>
                </c:pt>
                <c:pt idx="8859">
                  <c:v>3999.9999999963502</c:v>
                </c:pt>
                <c:pt idx="8860">
                  <c:v>3999.9999999983202</c:v>
                </c:pt>
                <c:pt idx="8861">
                  <c:v>4000.0000000033901</c:v>
                </c:pt>
                <c:pt idx="8862">
                  <c:v>4000.0000000003201</c:v>
                </c:pt>
                <c:pt idx="8863">
                  <c:v>3999.99999999904</c:v>
                </c:pt>
                <c:pt idx="8864">
                  <c:v>3999.99999999702</c:v>
                </c:pt>
                <c:pt idx="8865">
                  <c:v>4000.0000000078999</c:v>
                </c:pt>
                <c:pt idx="8866">
                  <c:v>3999.9999999982101</c:v>
                </c:pt>
                <c:pt idx="8867">
                  <c:v>3999.99999999494</c:v>
                </c:pt>
                <c:pt idx="8868">
                  <c:v>4000.0000000032401</c:v>
                </c:pt>
                <c:pt idx="8869">
                  <c:v>4000.0000000012701</c:v>
                </c:pt>
                <c:pt idx="8870">
                  <c:v>3999.99999999395</c:v>
                </c:pt>
                <c:pt idx="8871">
                  <c:v>4000.0000000083601</c:v>
                </c:pt>
                <c:pt idx="8872">
                  <c:v>3999.9999999944398</c:v>
                </c:pt>
                <c:pt idx="8873">
                  <c:v>4000.0000000046398</c:v>
                </c:pt>
                <c:pt idx="8874">
                  <c:v>3999.9999999926699</c:v>
                </c:pt>
                <c:pt idx="8875">
                  <c:v>4000.00000000614</c:v>
                </c:pt>
                <c:pt idx="8876">
                  <c:v>3999.99999999385</c:v>
                </c:pt>
                <c:pt idx="8877">
                  <c:v>3999.9999999982301</c:v>
                </c:pt>
                <c:pt idx="8878">
                  <c:v>4000.00000000811</c:v>
                </c:pt>
                <c:pt idx="8879">
                  <c:v>3999.9999999995398</c:v>
                </c:pt>
                <c:pt idx="8880">
                  <c:v>3999.99999999291</c:v>
                </c:pt>
                <c:pt idx="8881">
                  <c:v>4000.0000000021701</c:v>
                </c:pt>
                <c:pt idx="8882">
                  <c:v>3999.9999999956999</c:v>
                </c:pt>
                <c:pt idx="8883">
                  <c:v>4000.0000000077298</c:v>
                </c:pt>
                <c:pt idx="8884">
                  <c:v>4000.00000000215</c:v>
                </c:pt>
                <c:pt idx="8885">
                  <c:v>4000.0000000005598</c:v>
                </c:pt>
                <c:pt idx="8886">
                  <c:v>3999.99999999698</c:v>
                </c:pt>
                <c:pt idx="8887">
                  <c:v>3999.9999999967599</c:v>
                </c:pt>
                <c:pt idx="8888">
                  <c:v>4000.0000000014602</c:v>
                </c:pt>
                <c:pt idx="8889">
                  <c:v>4000.0000000047999</c:v>
                </c:pt>
                <c:pt idx="8890">
                  <c:v>3999.9999999905199</c:v>
                </c:pt>
                <c:pt idx="8891">
                  <c:v>4000.0000000118498</c:v>
                </c:pt>
                <c:pt idx="8892">
                  <c:v>3999.9999999997799</c:v>
                </c:pt>
                <c:pt idx="8893">
                  <c:v>3999.9999999941501</c:v>
                </c:pt>
                <c:pt idx="8894">
                  <c:v>4000.0000000001701</c:v>
                </c:pt>
                <c:pt idx="8895">
                  <c:v>3999.99999999902</c:v>
                </c:pt>
                <c:pt idx="8896">
                  <c:v>4000.0000000007899</c:v>
                </c:pt>
                <c:pt idx="8897">
                  <c:v>3999.9999999996398</c:v>
                </c:pt>
                <c:pt idx="8898">
                  <c:v>4000.0000000034602</c:v>
                </c:pt>
                <c:pt idx="8899">
                  <c:v>3999.9999999930001</c:v>
                </c:pt>
                <c:pt idx="8900">
                  <c:v>4000.0000000035702</c:v>
                </c:pt>
                <c:pt idx="8901">
                  <c:v>4000.0000000004902</c:v>
                </c:pt>
                <c:pt idx="8902">
                  <c:v>4000.00000000094</c:v>
                </c:pt>
                <c:pt idx="8903">
                  <c:v>4000.0000000013101</c:v>
                </c:pt>
                <c:pt idx="8904">
                  <c:v>4000.0000000015002</c:v>
                </c:pt>
                <c:pt idx="8905">
                  <c:v>3999.99999999601</c:v>
                </c:pt>
                <c:pt idx="8906">
                  <c:v>4000.0000000001501</c:v>
                </c:pt>
                <c:pt idx="8907">
                  <c:v>4000.0000000078799</c:v>
                </c:pt>
                <c:pt idx="8908">
                  <c:v>3999.99999999178</c:v>
                </c:pt>
                <c:pt idx="8909">
                  <c:v>4000.0000000014902</c:v>
                </c:pt>
                <c:pt idx="8910">
                  <c:v>3999.9999999975198</c:v>
                </c:pt>
                <c:pt idx="8911">
                  <c:v>4000.0000000035002</c:v>
                </c:pt>
                <c:pt idx="8912">
                  <c:v>3999.9999999953802</c:v>
                </c:pt>
                <c:pt idx="8913">
                  <c:v>4000.0000000033501</c:v>
                </c:pt>
                <c:pt idx="8914">
                  <c:v>3999.9999999994898</c:v>
                </c:pt>
                <c:pt idx="8915">
                  <c:v>3999.99999999275</c:v>
                </c:pt>
                <c:pt idx="8916">
                  <c:v>4000.00000001022</c:v>
                </c:pt>
                <c:pt idx="8917">
                  <c:v>3999.9999999994998</c:v>
                </c:pt>
                <c:pt idx="8918">
                  <c:v>3999.9999999953902</c:v>
                </c:pt>
                <c:pt idx="8919">
                  <c:v>4000.00000000609</c:v>
                </c:pt>
                <c:pt idx="8920">
                  <c:v>3999.9999999974598</c:v>
                </c:pt>
                <c:pt idx="8921">
                  <c:v>4000.0000000001301</c:v>
                </c:pt>
                <c:pt idx="8922">
                  <c:v>4000.0000000018099</c:v>
                </c:pt>
                <c:pt idx="8923">
                  <c:v>3999.9999999966799</c:v>
                </c:pt>
                <c:pt idx="8924">
                  <c:v>4000.00000000816</c:v>
                </c:pt>
                <c:pt idx="8925">
                  <c:v>3999.9999999902602</c:v>
                </c:pt>
                <c:pt idx="8926">
                  <c:v>4000.0000000037699</c:v>
                </c:pt>
                <c:pt idx="8927">
                  <c:v>3999.9999999991701</c:v>
                </c:pt>
                <c:pt idx="8928">
                  <c:v>3999.9999999950201</c:v>
                </c:pt>
                <c:pt idx="8929">
                  <c:v>4000.0000000053501</c:v>
                </c:pt>
                <c:pt idx="8930">
                  <c:v>3999.9999999980801</c:v>
                </c:pt>
                <c:pt idx="8931">
                  <c:v>4000.0000000076202</c:v>
                </c:pt>
                <c:pt idx="8932">
                  <c:v>3999.9999999902302</c:v>
                </c:pt>
                <c:pt idx="8933">
                  <c:v>3999.9999999971101</c:v>
                </c:pt>
                <c:pt idx="8934">
                  <c:v>4000.0000000127202</c:v>
                </c:pt>
                <c:pt idx="8935">
                  <c:v>3999.9999999945999</c:v>
                </c:pt>
                <c:pt idx="8936">
                  <c:v>3999.9999999949</c:v>
                </c:pt>
                <c:pt idx="8937">
                  <c:v>4000.0000000027298</c:v>
                </c:pt>
                <c:pt idx="8938">
                  <c:v>3999.9999999956799</c:v>
                </c:pt>
                <c:pt idx="8939">
                  <c:v>4000.0000000046398</c:v>
                </c:pt>
                <c:pt idx="8940">
                  <c:v>3999.999999998</c:v>
                </c:pt>
                <c:pt idx="8941">
                  <c:v>3999.99999999995</c:v>
                </c:pt>
                <c:pt idx="8942">
                  <c:v>4000.0000000088799</c:v>
                </c:pt>
                <c:pt idx="8943">
                  <c:v>3999.9999999869201</c:v>
                </c:pt>
                <c:pt idx="8944">
                  <c:v>4000.0000000085502</c:v>
                </c:pt>
                <c:pt idx="8945">
                  <c:v>3999.9999999954498</c:v>
                </c:pt>
                <c:pt idx="8946">
                  <c:v>3999.9999999936299</c:v>
                </c:pt>
                <c:pt idx="8947">
                  <c:v>4000.0000000081</c:v>
                </c:pt>
                <c:pt idx="8948">
                  <c:v>4000.0000000004902</c:v>
                </c:pt>
                <c:pt idx="8949">
                  <c:v>3999.9999999953102</c:v>
                </c:pt>
                <c:pt idx="8950">
                  <c:v>4000.0000000054702</c:v>
                </c:pt>
                <c:pt idx="8951">
                  <c:v>4000.0000000064801</c:v>
                </c:pt>
                <c:pt idx="8952">
                  <c:v>3999.9999999901002</c:v>
                </c:pt>
                <c:pt idx="8953">
                  <c:v>4000.0000000104801</c:v>
                </c:pt>
                <c:pt idx="8954">
                  <c:v>3999.9999999921502</c:v>
                </c:pt>
                <c:pt idx="8955">
                  <c:v>3999.9999999956499</c:v>
                </c:pt>
                <c:pt idx="8956">
                  <c:v>4000.0000000059199</c:v>
                </c:pt>
                <c:pt idx="8957">
                  <c:v>4000.00000000213</c:v>
                </c:pt>
                <c:pt idx="8958">
                  <c:v>3999.9999999953302</c:v>
                </c:pt>
                <c:pt idx="8959">
                  <c:v>4000.0000000061</c:v>
                </c:pt>
                <c:pt idx="8960">
                  <c:v>3999.9999999893398</c:v>
                </c:pt>
                <c:pt idx="8961">
                  <c:v>4000.00000000724</c:v>
                </c:pt>
                <c:pt idx="8962">
                  <c:v>3999.9999999966499</c:v>
                </c:pt>
                <c:pt idx="8963">
                  <c:v>4000.0000000012601</c:v>
                </c:pt>
                <c:pt idx="8964">
                  <c:v>3999.9999999971101</c:v>
                </c:pt>
                <c:pt idx="8965">
                  <c:v>4000.0000000041</c:v>
                </c:pt>
                <c:pt idx="8966">
                  <c:v>3999.99999999499</c:v>
                </c:pt>
                <c:pt idx="8967">
                  <c:v>4000.0000000034502</c:v>
                </c:pt>
                <c:pt idx="8968">
                  <c:v>4000.0000000013001</c:v>
                </c:pt>
                <c:pt idx="8969">
                  <c:v>4000.0000000033401</c:v>
                </c:pt>
                <c:pt idx="8970">
                  <c:v>4000.0000000023902</c:v>
                </c:pt>
                <c:pt idx="8971">
                  <c:v>3999.9999999898</c:v>
                </c:pt>
                <c:pt idx="8972">
                  <c:v>4000.0000000016398</c:v>
                </c:pt>
                <c:pt idx="8973">
                  <c:v>4000.0000000043901</c:v>
                </c:pt>
                <c:pt idx="8974">
                  <c:v>4000.0000000006298</c:v>
                </c:pt>
                <c:pt idx="8975">
                  <c:v>3999.9999999962902</c:v>
                </c:pt>
                <c:pt idx="8976">
                  <c:v>4000.00000000215</c:v>
                </c:pt>
                <c:pt idx="8977">
                  <c:v>4000.0000000032801</c:v>
                </c:pt>
                <c:pt idx="8978">
                  <c:v>4000.0000000005198</c:v>
                </c:pt>
                <c:pt idx="8979">
                  <c:v>3999.99999999379</c:v>
                </c:pt>
                <c:pt idx="8980">
                  <c:v>3999.9999999994898</c:v>
                </c:pt>
                <c:pt idx="8981">
                  <c:v>4000.0000000031</c:v>
                </c:pt>
                <c:pt idx="8982">
                  <c:v>4000.0000000003001</c:v>
                </c:pt>
                <c:pt idx="8983">
                  <c:v>3999.9999999927099</c:v>
                </c:pt>
                <c:pt idx="8984">
                  <c:v>4000.0000000048799</c:v>
                </c:pt>
                <c:pt idx="8985">
                  <c:v>4000.00000000408</c:v>
                </c:pt>
                <c:pt idx="8986">
                  <c:v>3999.9999999962802</c:v>
                </c:pt>
                <c:pt idx="8987">
                  <c:v>3999.9999999984798</c:v>
                </c:pt>
                <c:pt idx="8988">
                  <c:v>4000.0000000005398</c:v>
                </c:pt>
                <c:pt idx="8989">
                  <c:v>3999.9999999994102</c:v>
                </c:pt>
                <c:pt idx="8990">
                  <c:v>4000.0000000037799</c:v>
                </c:pt>
                <c:pt idx="8991">
                  <c:v>3999.9999999982501</c:v>
                </c:pt>
                <c:pt idx="8992">
                  <c:v>3999.9999999994898</c:v>
                </c:pt>
                <c:pt idx="8993">
                  <c:v>4000.00000000305</c:v>
                </c:pt>
                <c:pt idx="8994">
                  <c:v>3999.9999999941701</c:v>
                </c:pt>
                <c:pt idx="8995">
                  <c:v>4000.0000000049399</c:v>
                </c:pt>
                <c:pt idx="8996">
                  <c:v>3999.99999999391</c:v>
                </c:pt>
                <c:pt idx="8997">
                  <c:v>4000.0000000039599</c:v>
                </c:pt>
                <c:pt idx="8998">
                  <c:v>3999.9999999998699</c:v>
                </c:pt>
                <c:pt idx="8999">
                  <c:v>4000.0000000056598</c:v>
                </c:pt>
                <c:pt idx="9000">
                  <c:v>3999.99999999699</c:v>
                </c:pt>
                <c:pt idx="9001">
                  <c:v>3999.9999999998699</c:v>
                </c:pt>
                <c:pt idx="9002">
                  <c:v>3999.99999999692</c:v>
                </c:pt>
                <c:pt idx="9003">
                  <c:v>3999.99999999699</c:v>
                </c:pt>
                <c:pt idx="9004">
                  <c:v>4000.00000000406</c:v>
                </c:pt>
                <c:pt idx="9005">
                  <c:v>3999.9999999983702</c:v>
                </c:pt>
                <c:pt idx="9006">
                  <c:v>4000.0000000034702</c:v>
                </c:pt>
                <c:pt idx="9007">
                  <c:v>3999.9999999931101</c:v>
                </c:pt>
                <c:pt idx="9008">
                  <c:v>4000.0000000066502</c:v>
                </c:pt>
                <c:pt idx="9009">
                  <c:v>3999.9999999988399</c:v>
                </c:pt>
                <c:pt idx="9010">
                  <c:v>3999.9999999965598</c:v>
                </c:pt>
                <c:pt idx="9011">
                  <c:v>4000.00000000315</c:v>
                </c:pt>
                <c:pt idx="9012">
                  <c:v>4000.0000000015398</c:v>
                </c:pt>
                <c:pt idx="9013">
                  <c:v>3999.9999999967999</c:v>
                </c:pt>
                <c:pt idx="9014">
                  <c:v>4000.0000000032301</c:v>
                </c:pt>
                <c:pt idx="9015">
                  <c:v>4000.0000000007699</c:v>
                </c:pt>
                <c:pt idx="9016">
                  <c:v>3999.9999999947599</c:v>
                </c:pt>
                <c:pt idx="9017">
                  <c:v>3999.9999999997799</c:v>
                </c:pt>
                <c:pt idx="9018">
                  <c:v>3999.9999999995498</c:v>
                </c:pt>
                <c:pt idx="9019">
                  <c:v>3999.9999999960401</c:v>
                </c:pt>
                <c:pt idx="9020">
                  <c:v>4000.0000000054902</c:v>
                </c:pt>
                <c:pt idx="9021">
                  <c:v>3999.99999999595</c:v>
                </c:pt>
                <c:pt idx="9022">
                  <c:v>4000.0000000017099</c:v>
                </c:pt>
                <c:pt idx="9023">
                  <c:v>4000.0000000007599</c:v>
                </c:pt>
                <c:pt idx="9024">
                  <c:v>4000.0000000036098</c:v>
                </c:pt>
                <c:pt idx="9025">
                  <c:v>4000.00000000302</c:v>
                </c:pt>
                <c:pt idx="9026">
                  <c:v>3999.9999999955899</c:v>
                </c:pt>
                <c:pt idx="9027">
                  <c:v>4000.0000000042801</c:v>
                </c:pt>
                <c:pt idx="9028">
                  <c:v>4000.0000000026598</c:v>
                </c:pt>
                <c:pt idx="9029">
                  <c:v>3999.9999999957499</c:v>
                </c:pt>
                <c:pt idx="9030">
                  <c:v>4000.0000000005102</c:v>
                </c:pt>
                <c:pt idx="9031">
                  <c:v>3999.9999999967799</c:v>
                </c:pt>
                <c:pt idx="9032">
                  <c:v>4000.00000000307</c:v>
                </c:pt>
                <c:pt idx="9033">
                  <c:v>3999.99999999682</c:v>
                </c:pt>
                <c:pt idx="9034">
                  <c:v>4000.0000000005298</c:v>
                </c:pt>
                <c:pt idx="9035">
                  <c:v>4000.00000000718</c:v>
                </c:pt>
                <c:pt idx="9036">
                  <c:v>3999.9999999934498</c:v>
                </c:pt>
                <c:pt idx="9037">
                  <c:v>3999.9999999995198</c:v>
                </c:pt>
                <c:pt idx="9038">
                  <c:v>4000.0000000018199</c:v>
                </c:pt>
                <c:pt idx="9039">
                  <c:v>3999.9999999998399</c:v>
                </c:pt>
                <c:pt idx="9040">
                  <c:v>4000.0000000026898</c:v>
                </c:pt>
                <c:pt idx="9041">
                  <c:v>3999.9999999985998</c:v>
                </c:pt>
                <c:pt idx="9042">
                  <c:v>4000.0000000016598</c:v>
                </c:pt>
                <c:pt idx="9043">
                  <c:v>3999.9999999964102</c:v>
                </c:pt>
                <c:pt idx="9044">
                  <c:v>4000.00000000106</c:v>
                </c:pt>
                <c:pt idx="9045">
                  <c:v>3999.99999998973</c:v>
                </c:pt>
                <c:pt idx="9046">
                  <c:v>4000.0000000161599</c:v>
                </c:pt>
                <c:pt idx="9047">
                  <c:v>3999.9999999922802</c:v>
                </c:pt>
                <c:pt idx="9048">
                  <c:v>4000.00000000009</c:v>
                </c:pt>
                <c:pt idx="9049">
                  <c:v>3999.9999999975398</c:v>
                </c:pt>
                <c:pt idx="9050">
                  <c:v>4000.0000000056102</c:v>
                </c:pt>
                <c:pt idx="9051">
                  <c:v>4000.0000000001601</c:v>
                </c:pt>
                <c:pt idx="9052">
                  <c:v>3999.99999999903</c:v>
                </c:pt>
                <c:pt idx="9053">
                  <c:v>3999.9999999992301</c:v>
                </c:pt>
                <c:pt idx="9054">
                  <c:v>3999.9999999995098</c:v>
                </c:pt>
                <c:pt idx="9055">
                  <c:v>4000.0000000025402</c:v>
                </c:pt>
                <c:pt idx="9056">
                  <c:v>3999.9999999955298</c:v>
                </c:pt>
                <c:pt idx="9057">
                  <c:v>4000.0000000034902</c:v>
                </c:pt>
                <c:pt idx="9058">
                  <c:v>3999.9999999964598</c:v>
                </c:pt>
                <c:pt idx="9059">
                  <c:v>4000.00000000206</c:v>
                </c:pt>
                <c:pt idx="9060">
                  <c:v>3999.9999999987199</c:v>
                </c:pt>
                <c:pt idx="9061">
                  <c:v>3999.9999999983402</c:v>
                </c:pt>
                <c:pt idx="9062">
                  <c:v>4000.0000000022001</c:v>
                </c:pt>
                <c:pt idx="9063">
                  <c:v>3999.9999999981101</c:v>
                </c:pt>
                <c:pt idx="9064">
                  <c:v>4000.0000000042201</c:v>
                </c:pt>
                <c:pt idx="9065">
                  <c:v>3999.9999999986899</c:v>
                </c:pt>
                <c:pt idx="9066">
                  <c:v>3999.9999999962001</c:v>
                </c:pt>
                <c:pt idx="9067">
                  <c:v>4000.0000000023902</c:v>
                </c:pt>
                <c:pt idx="9068">
                  <c:v>4000.0000000007199</c:v>
                </c:pt>
                <c:pt idx="9069">
                  <c:v>3999.9999999983802</c:v>
                </c:pt>
                <c:pt idx="9070">
                  <c:v>4000.0000000004402</c:v>
                </c:pt>
                <c:pt idx="9071">
                  <c:v>3999.9999999950501</c:v>
                </c:pt>
                <c:pt idx="9072">
                  <c:v>4000.0000000024502</c:v>
                </c:pt>
                <c:pt idx="9073">
                  <c:v>4000.0000000025798</c:v>
                </c:pt>
                <c:pt idx="9074">
                  <c:v>4000.00000000311</c:v>
                </c:pt>
                <c:pt idx="9075">
                  <c:v>3999.9999999978099</c:v>
                </c:pt>
                <c:pt idx="9076">
                  <c:v>4000.00000000707</c:v>
                </c:pt>
                <c:pt idx="9077">
                  <c:v>3999.9999999950401</c:v>
                </c:pt>
                <c:pt idx="9078">
                  <c:v>3999.9999999904599</c:v>
                </c:pt>
                <c:pt idx="9079">
                  <c:v>4000.0000000069599</c:v>
                </c:pt>
                <c:pt idx="9080">
                  <c:v>3999.9999999998099</c:v>
                </c:pt>
                <c:pt idx="9081">
                  <c:v>4000.0000000037398</c:v>
                </c:pt>
                <c:pt idx="9082">
                  <c:v>3999.99999999394</c:v>
                </c:pt>
                <c:pt idx="9083">
                  <c:v>4000.0000000062</c:v>
                </c:pt>
                <c:pt idx="9084">
                  <c:v>3999.9999999967699</c:v>
                </c:pt>
                <c:pt idx="9085">
                  <c:v>4000.0000000070199</c:v>
                </c:pt>
                <c:pt idx="9086">
                  <c:v>3999.9999999923598</c:v>
                </c:pt>
                <c:pt idx="9087">
                  <c:v>4000.0000000006899</c:v>
                </c:pt>
                <c:pt idx="9088">
                  <c:v>3999.9999999976399</c:v>
                </c:pt>
                <c:pt idx="9089">
                  <c:v>3999.99999999993</c:v>
                </c:pt>
                <c:pt idx="9090">
                  <c:v>4000.00000000406</c:v>
                </c:pt>
                <c:pt idx="9091">
                  <c:v>3999.9999999974102</c:v>
                </c:pt>
                <c:pt idx="9092">
                  <c:v>4000.0000000005398</c:v>
                </c:pt>
                <c:pt idx="9093">
                  <c:v>4000.0000000002201</c:v>
                </c:pt>
                <c:pt idx="9094">
                  <c:v>4000.0000000007499</c:v>
                </c:pt>
                <c:pt idx="9095">
                  <c:v>4000.0000000004302</c:v>
                </c:pt>
                <c:pt idx="9096">
                  <c:v>3999.9999999931902</c:v>
                </c:pt>
                <c:pt idx="9097">
                  <c:v>4000.0000000037398</c:v>
                </c:pt>
                <c:pt idx="9098">
                  <c:v>4000.0000000036998</c:v>
                </c:pt>
                <c:pt idx="9099">
                  <c:v>4000.0000000013301</c:v>
                </c:pt>
                <c:pt idx="9100">
                  <c:v>3999.9999999941401</c:v>
                </c:pt>
                <c:pt idx="9101">
                  <c:v>4000.0000000064501</c:v>
                </c:pt>
                <c:pt idx="9102">
                  <c:v>3999.9999999961601</c:v>
                </c:pt>
                <c:pt idx="9103">
                  <c:v>3999.9999999998599</c:v>
                </c:pt>
                <c:pt idx="9104">
                  <c:v>3999.99999999802</c:v>
                </c:pt>
                <c:pt idx="9105">
                  <c:v>4000.0000000052701</c:v>
                </c:pt>
                <c:pt idx="9106">
                  <c:v>3999.9999999930501</c:v>
                </c:pt>
                <c:pt idx="9107">
                  <c:v>4000.00000000213</c:v>
                </c:pt>
                <c:pt idx="9108">
                  <c:v>4000.00000000198</c:v>
                </c:pt>
                <c:pt idx="9109">
                  <c:v>3999.9999999956699</c:v>
                </c:pt>
                <c:pt idx="9110">
                  <c:v>4000.00000000505</c:v>
                </c:pt>
                <c:pt idx="9111">
                  <c:v>4000.00000000318</c:v>
                </c:pt>
                <c:pt idx="9112">
                  <c:v>3999.99999999901</c:v>
                </c:pt>
                <c:pt idx="9113">
                  <c:v>3999.9999999984602</c:v>
                </c:pt>
                <c:pt idx="9114">
                  <c:v>3999.9999999983102</c:v>
                </c:pt>
                <c:pt idx="9115">
                  <c:v>3999.9999999953702</c:v>
                </c:pt>
                <c:pt idx="9116">
                  <c:v>4000.0000000110599</c:v>
                </c:pt>
                <c:pt idx="9117">
                  <c:v>3999.99999999176</c:v>
                </c:pt>
                <c:pt idx="9118">
                  <c:v>4000.0000000079999</c:v>
                </c:pt>
                <c:pt idx="9119">
                  <c:v>3999.9999999909701</c:v>
                </c:pt>
                <c:pt idx="9120">
                  <c:v>4000.00000000918</c:v>
                </c:pt>
                <c:pt idx="9121">
                  <c:v>3999.9999999922902</c:v>
                </c:pt>
                <c:pt idx="9122">
                  <c:v>3999.9999999986399</c:v>
                </c:pt>
                <c:pt idx="9123">
                  <c:v>4000.0000000065002</c:v>
                </c:pt>
                <c:pt idx="9124">
                  <c:v>3999.9999999953702</c:v>
                </c:pt>
                <c:pt idx="9125">
                  <c:v>4000.0000000017999</c:v>
                </c:pt>
                <c:pt idx="9126">
                  <c:v>4000.00000000113</c:v>
                </c:pt>
                <c:pt idx="9127">
                  <c:v>3999.9999999985198</c:v>
                </c:pt>
                <c:pt idx="9128">
                  <c:v>3999.9999999982201</c:v>
                </c:pt>
                <c:pt idx="9129">
                  <c:v>4000.0000000074601</c:v>
                </c:pt>
                <c:pt idx="9130">
                  <c:v>3999.9999999974102</c:v>
                </c:pt>
                <c:pt idx="9131">
                  <c:v>3999.9999999974598</c:v>
                </c:pt>
                <c:pt idx="9132">
                  <c:v>3999.9999999999</c:v>
                </c:pt>
                <c:pt idx="9133">
                  <c:v>4000.0000000037999</c:v>
                </c:pt>
                <c:pt idx="9134">
                  <c:v>3999.99999999492</c:v>
                </c:pt>
                <c:pt idx="9135">
                  <c:v>4000.0000000035202</c:v>
                </c:pt>
                <c:pt idx="9136">
                  <c:v>3999.9999999909401</c:v>
                </c:pt>
                <c:pt idx="9137">
                  <c:v>4000.0000000018899</c:v>
                </c:pt>
                <c:pt idx="9138">
                  <c:v>4000.0000000038799</c:v>
                </c:pt>
                <c:pt idx="9139">
                  <c:v>3999.99999999704</c:v>
                </c:pt>
                <c:pt idx="9140">
                  <c:v>4000.0000000043201</c:v>
                </c:pt>
                <c:pt idx="9141">
                  <c:v>3999.9999999991601</c:v>
                </c:pt>
                <c:pt idx="9142">
                  <c:v>3999.9999999987099</c:v>
                </c:pt>
                <c:pt idx="9143">
                  <c:v>3999.99999999993</c:v>
                </c:pt>
                <c:pt idx="9144">
                  <c:v>4000.0000000069999</c:v>
                </c:pt>
                <c:pt idx="9145">
                  <c:v>3999.9999999954798</c:v>
                </c:pt>
                <c:pt idx="9146">
                  <c:v>3999.9999999995298</c:v>
                </c:pt>
                <c:pt idx="9147">
                  <c:v>3999.99999999488</c:v>
                </c:pt>
                <c:pt idx="9148">
                  <c:v>4000.0000000054101</c:v>
                </c:pt>
                <c:pt idx="9149">
                  <c:v>3999.99999999687</c:v>
                </c:pt>
                <c:pt idx="9150">
                  <c:v>3999.9999999981101</c:v>
                </c:pt>
                <c:pt idx="9151">
                  <c:v>4000.0000000048999</c:v>
                </c:pt>
                <c:pt idx="9152">
                  <c:v>3999.999999997</c:v>
                </c:pt>
                <c:pt idx="9153">
                  <c:v>4000.0000000037498</c:v>
                </c:pt>
                <c:pt idx="9154">
                  <c:v>4000.00000000213</c:v>
                </c:pt>
                <c:pt idx="9155">
                  <c:v>3999.9999999984698</c:v>
                </c:pt>
                <c:pt idx="9156">
                  <c:v>3999.9999999983602</c:v>
                </c:pt>
                <c:pt idx="9157">
                  <c:v>3999.9999999951401</c:v>
                </c:pt>
                <c:pt idx="9158">
                  <c:v>4000.0000000022701</c:v>
                </c:pt>
                <c:pt idx="9159">
                  <c:v>3999.9999999954798</c:v>
                </c:pt>
                <c:pt idx="9160">
                  <c:v>4000.0000000074001</c:v>
                </c:pt>
                <c:pt idx="9161">
                  <c:v>3999.99999999499</c:v>
                </c:pt>
                <c:pt idx="9162">
                  <c:v>4000.0000000085702</c:v>
                </c:pt>
                <c:pt idx="9163">
                  <c:v>3999.9999999943998</c:v>
                </c:pt>
                <c:pt idx="9164">
                  <c:v>4000.0000000053801</c:v>
                </c:pt>
                <c:pt idx="9165">
                  <c:v>4000.0000000011401</c:v>
                </c:pt>
                <c:pt idx="9166">
                  <c:v>3999.9999999955298</c:v>
                </c:pt>
                <c:pt idx="9167">
                  <c:v>3999.9999999991901</c:v>
                </c:pt>
                <c:pt idx="9168">
                  <c:v>3999.99999999389</c:v>
                </c:pt>
                <c:pt idx="9169">
                  <c:v>4000.0000000105401</c:v>
                </c:pt>
                <c:pt idx="9170">
                  <c:v>3999.9999999914999</c:v>
                </c:pt>
                <c:pt idx="9171">
                  <c:v>3999.9999999996098</c:v>
                </c:pt>
                <c:pt idx="9172">
                  <c:v>3999.9999999987899</c:v>
                </c:pt>
                <c:pt idx="9173">
                  <c:v>4000.0000000012501</c:v>
                </c:pt>
                <c:pt idx="9174">
                  <c:v>3999.9999999991701</c:v>
                </c:pt>
                <c:pt idx="9175">
                  <c:v>4000.00000000102</c:v>
                </c:pt>
                <c:pt idx="9176">
                  <c:v>3999.9999999940801</c:v>
                </c:pt>
                <c:pt idx="9177">
                  <c:v>4000.0000000088098</c:v>
                </c:pt>
                <c:pt idx="9178">
                  <c:v>4000.0000000025598</c:v>
                </c:pt>
                <c:pt idx="9179">
                  <c:v>3999.9999999957499</c:v>
                </c:pt>
                <c:pt idx="9180">
                  <c:v>4000.0000000024302</c:v>
                </c:pt>
                <c:pt idx="9181">
                  <c:v>4000.00000000306</c:v>
                </c:pt>
                <c:pt idx="9182">
                  <c:v>3999.9999999991301</c:v>
                </c:pt>
                <c:pt idx="9183">
                  <c:v>3999.99999999786</c:v>
                </c:pt>
                <c:pt idx="9184">
                  <c:v>4000.0000000039599</c:v>
                </c:pt>
                <c:pt idx="9185">
                  <c:v>3999.9999999924498</c:v>
                </c:pt>
                <c:pt idx="9186">
                  <c:v>4000.0000000035802</c:v>
                </c:pt>
                <c:pt idx="9187">
                  <c:v>3999.9999999974402</c:v>
                </c:pt>
                <c:pt idx="9188">
                  <c:v>4000.0000000065502</c:v>
                </c:pt>
                <c:pt idx="9189">
                  <c:v>3999.9999999984502</c:v>
                </c:pt>
                <c:pt idx="9190">
                  <c:v>3999.9999999955699</c:v>
                </c:pt>
                <c:pt idx="9191">
                  <c:v>4000.0000000058199</c:v>
                </c:pt>
                <c:pt idx="9192">
                  <c:v>3999.9999999950701</c:v>
                </c:pt>
                <c:pt idx="9193">
                  <c:v>3999.9999999939</c:v>
                </c:pt>
                <c:pt idx="9194">
                  <c:v>4000.0000000125401</c:v>
                </c:pt>
                <c:pt idx="9195">
                  <c:v>3999.9999999921702</c:v>
                </c:pt>
                <c:pt idx="9196">
                  <c:v>4000.0000000013902</c:v>
                </c:pt>
                <c:pt idx="9197">
                  <c:v>4000.0000000023101</c:v>
                </c:pt>
                <c:pt idx="9198">
                  <c:v>3999.99999999704</c:v>
                </c:pt>
                <c:pt idx="9199">
                  <c:v>4000.0000000059299</c:v>
                </c:pt>
                <c:pt idx="9200">
                  <c:v>4000.00000000213</c:v>
                </c:pt>
                <c:pt idx="9201">
                  <c:v>3999.9999999950501</c:v>
                </c:pt>
                <c:pt idx="9202">
                  <c:v>3999.9999999977099</c:v>
                </c:pt>
                <c:pt idx="9203">
                  <c:v>3999.99999999889</c:v>
                </c:pt>
                <c:pt idx="9204">
                  <c:v>4000.0000000018299</c:v>
                </c:pt>
                <c:pt idx="9205">
                  <c:v>3999.99999999899</c:v>
                </c:pt>
                <c:pt idx="9206">
                  <c:v>3999.9999999982701</c:v>
                </c:pt>
                <c:pt idx="9207">
                  <c:v>4000.0000000041</c:v>
                </c:pt>
                <c:pt idx="9208">
                  <c:v>3999.9999999988499</c:v>
                </c:pt>
                <c:pt idx="9209">
                  <c:v>3999.9999999975398</c:v>
                </c:pt>
                <c:pt idx="9210">
                  <c:v>4000.0000000022501</c:v>
                </c:pt>
                <c:pt idx="9211">
                  <c:v>3999.99999999375</c:v>
                </c:pt>
                <c:pt idx="9212">
                  <c:v>4000.0000000043301</c:v>
                </c:pt>
                <c:pt idx="9213">
                  <c:v>3999.9999999966999</c:v>
                </c:pt>
                <c:pt idx="9214">
                  <c:v>4000.0000000034402</c:v>
                </c:pt>
                <c:pt idx="9215">
                  <c:v>4000.000000002</c:v>
                </c:pt>
                <c:pt idx="9216">
                  <c:v>4000.0000000024902</c:v>
                </c:pt>
                <c:pt idx="9217">
                  <c:v>3999.9999999997699</c:v>
                </c:pt>
                <c:pt idx="9218">
                  <c:v>3999.9999999948</c:v>
                </c:pt>
                <c:pt idx="9219">
                  <c:v>4000.0000000052601</c:v>
                </c:pt>
                <c:pt idx="9220">
                  <c:v>4000.00000000107</c:v>
                </c:pt>
                <c:pt idx="9221">
                  <c:v>3999.9999999960801</c:v>
                </c:pt>
                <c:pt idx="9222">
                  <c:v>3999.9999999981701</c:v>
                </c:pt>
                <c:pt idx="9223">
                  <c:v>3999.99999999898</c:v>
                </c:pt>
                <c:pt idx="9224">
                  <c:v>3999.9999999993602</c:v>
                </c:pt>
                <c:pt idx="9225">
                  <c:v>4000.0000000038699</c:v>
                </c:pt>
                <c:pt idx="9226">
                  <c:v>4000.0000000027298</c:v>
                </c:pt>
                <c:pt idx="9227">
                  <c:v>3999.9999999964198</c:v>
                </c:pt>
                <c:pt idx="9228">
                  <c:v>4000.00000000409</c:v>
                </c:pt>
                <c:pt idx="9229">
                  <c:v>3999.9999999926699</c:v>
                </c:pt>
                <c:pt idx="9230">
                  <c:v>4000.0000000063701</c:v>
                </c:pt>
                <c:pt idx="9231">
                  <c:v>3999.9999999997099</c:v>
                </c:pt>
                <c:pt idx="9232">
                  <c:v>3999.9999999995398</c:v>
                </c:pt>
                <c:pt idx="9233">
                  <c:v>3999.9999999996999</c:v>
                </c:pt>
                <c:pt idx="9234">
                  <c:v>4000.0000000048099</c:v>
                </c:pt>
                <c:pt idx="9235">
                  <c:v>3999.9999999963802</c:v>
                </c:pt>
                <c:pt idx="9236">
                  <c:v>3999.9999999904899</c:v>
                </c:pt>
                <c:pt idx="9237">
                  <c:v>4000.0000000067598</c:v>
                </c:pt>
                <c:pt idx="9238">
                  <c:v>4000.0000000034702</c:v>
                </c:pt>
                <c:pt idx="9239">
                  <c:v>3999.9999999910701</c:v>
                </c:pt>
                <c:pt idx="9240">
                  <c:v>4000.0000000024502</c:v>
                </c:pt>
                <c:pt idx="9241">
                  <c:v>4000.0000000048699</c:v>
                </c:pt>
                <c:pt idx="9242">
                  <c:v>4000.0000000008799</c:v>
                </c:pt>
                <c:pt idx="9243">
                  <c:v>3999.9999999947599</c:v>
                </c:pt>
                <c:pt idx="9244">
                  <c:v>4000.0000000060099</c:v>
                </c:pt>
                <c:pt idx="9245">
                  <c:v>3999.9999999997799</c:v>
                </c:pt>
                <c:pt idx="9246">
                  <c:v>3999.9999999956499</c:v>
                </c:pt>
                <c:pt idx="9247">
                  <c:v>4000.0000000045502</c:v>
                </c:pt>
                <c:pt idx="9248">
                  <c:v>4000.0000000017199</c:v>
                </c:pt>
                <c:pt idx="9249">
                  <c:v>3999.9999999944798</c:v>
                </c:pt>
                <c:pt idx="9250">
                  <c:v>4000.0000000049499</c:v>
                </c:pt>
                <c:pt idx="9251">
                  <c:v>3999.9999999972001</c:v>
                </c:pt>
                <c:pt idx="9252">
                  <c:v>3999.9999999967699</c:v>
                </c:pt>
                <c:pt idx="9253">
                  <c:v>4000.0000000080499</c:v>
                </c:pt>
                <c:pt idx="9254">
                  <c:v>3999.9999999966299</c:v>
                </c:pt>
                <c:pt idx="9255">
                  <c:v>3999.99999999701</c:v>
                </c:pt>
                <c:pt idx="9256">
                  <c:v>4000.0000000037498</c:v>
                </c:pt>
                <c:pt idx="9257">
                  <c:v>3999.9999999974698</c:v>
                </c:pt>
                <c:pt idx="9258">
                  <c:v>3999.9999999933202</c:v>
                </c:pt>
                <c:pt idx="9259">
                  <c:v>4000.0000000119098</c:v>
                </c:pt>
                <c:pt idx="9260">
                  <c:v>3999.9999999894999</c:v>
                </c:pt>
                <c:pt idx="9261">
                  <c:v>4000.0000000037298</c:v>
                </c:pt>
                <c:pt idx="9262">
                  <c:v>4000.0000000016298</c:v>
                </c:pt>
                <c:pt idx="9263">
                  <c:v>4000.0000000012901</c:v>
                </c:pt>
                <c:pt idx="9264">
                  <c:v>4000.0000000053201</c:v>
                </c:pt>
                <c:pt idx="9265">
                  <c:v>3999.9999999870902</c:v>
                </c:pt>
                <c:pt idx="9266">
                  <c:v>4000.0000000054802</c:v>
                </c:pt>
                <c:pt idx="9267">
                  <c:v>3999.9999999942502</c:v>
                </c:pt>
                <c:pt idx="9268">
                  <c:v>4000.0000000105001</c:v>
                </c:pt>
                <c:pt idx="9269">
                  <c:v>4000.00000000505</c:v>
                </c:pt>
                <c:pt idx="9270">
                  <c:v>3999.9999999899101</c:v>
                </c:pt>
                <c:pt idx="9271">
                  <c:v>3999.99999999485</c:v>
                </c:pt>
                <c:pt idx="9272">
                  <c:v>4000.0000000090199</c:v>
                </c:pt>
                <c:pt idx="9273">
                  <c:v>4000.0000000005298</c:v>
                </c:pt>
                <c:pt idx="9274">
                  <c:v>3999.9999999954598</c:v>
                </c:pt>
                <c:pt idx="9275">
                  <c:v>3999.9999999940601</c:v>
                </c:pt>
                <c:pt idx="9276">
                  <c:v>4000.00000001023</c:v>
                </c:pt>
                <c:pt idx="9277">
                  <c:v>3999.9999999979</c:v>
                </c:pt>
                <c:pt idx="9278">
                  <c:v>3999.9999999952001</c:v>
                </c:pt>
                <c:pt idx="9279">
                  <c:v>4000.0000000033901</c:v>
                </c:pt>
                <c:pt idx="9280">
                  <c:v>4000.0000000053901</c:v>
                </c:pt>
                <c:pt idx="9281">
                  <c:v>3999.9999999913398</c:v>
                </c:pt>
                <c:pt idx="9282">
                  <c:v>4000.00000000207</c:v>
                </c:pt>
                <c:pt idx="9283">
                  <c:v>4000.0000000003101</c:v>
                </c:pt>
                <c:pt idx="9284">
                  <c:v>4000.0000000048299</c:v>
                </c:pt>
                <c:pt idx="9285">
                  <c:v>3999.9999999944598</c:v>
                </c:pt>
                <c:pt idx="9286">
                  <c:v>3999.9999999988399</c:v>
                </c:pt>
                <c:pt idx="9287">
                  <c:v>3999.9999999988599</c:v>
                </c:pt>
                <c:pt idx="9288">
                  <c:v>4000.0000000023601</c:v>
                </c:pt>
                <c:pt idx="9289">
                  <c:v>4000.00000000198</c:v>
                </c:pt>
                <c:pt idx="9290">
                  <c:v>3999.99999999485</c:v>
                </c:pt>
                <c:pt idx="9291">
                  <c:v>3999.9999999994502</c:v>
                </c:pt>
                <c:pt idx="9292">
                  <c:v>4000.0000000044802</c:v>
                </c:pt>
                <c:pt idx="9293">
                  <c:v>3999.9999999965098</c:v>
                </c:pt>
                <c:pt idx="9294">
                  <c:v>4000.0000000058799</c:v>
                </c:pt>
                <c:pt idx="9295">
                  <c:v>3999.9999999940201</c:v>
                </c:pt>
                <c:pt idx="9296">
                  <c:v>4000.0000000025998</c:v>
                </c:pt>
                <c:pt idx="9297">
                  <c:v>4000.00000000206</c:v>
                </c:pt>
                <c:pt idx="9298">
                  <c:v>3999.99999999996</c:v>
                </c:pt>
                <c:pt idx="9299">
                  <c:v>3999.9999999957399</c:v>
                </c:pt>
                <c:pt idx="9300">
                  <c:v>4000.0000000016598</c:v>
                </c:pt>
                <c:pt idx="9301">
                  <c:v>3999.9999999997999</c:v>
                </c:pt>
                <c:pt idx="9302">
                  <c:v>4000.0000000022501</c:v>
                </c:pt>
                <c:pt idx="9303">
                  <c:v>4000.0000000005198</c:v>
                </c:pt>
                <c:pt idx="9304">
                  <c:v>4000.00000000002</c:v>
                </c:pt>
                <c:pt idx="9305">
                  <c:v>3999.9999999996598</c:v>
                </c:pt>
                <c:pt idx="9306">
                  <c:v>4000.0000000053801</c:v>
                </c:pt>
                <c:pt idx="9307">
                  <c:v>3999.9999999914999</c:v>
                </c:pt>
                <c:pt idx="9308">
                  <c:v>4000.0000000038699</c:v>
                </c:pt>
                <c:pt idx="9309">
                  <c:v>4000.0000000007499</c:v>
                </c:pt>
                <c:pt idx="9310">
                  <c:v>3999.9999999937299</c:v>
                </c:pt>
                <c:pt idx="9311">
                  <c:v>4000.0000000033801</c:v>
                </c:pt>
                <c:pt idx="9312">
                  <c:v>4000.0000000034802</c:v>
                </c:pt>
                <c:pt idx="9313">
                  <c:v>3999.9999999991801</c:v>
                </c:pt>
                <c:pt idx="9314">
                  <c:v>3999.9999999957299</c:v>
                </c:pt>
                <c:pt idx="9315">
                  <c:v>3999.9999999985998</c:v>
                </c:pt>
                <c:pt idx="9316">
                  <c:v>4000.0000000048699</c:v>
                </c:pt>
                <c:pt idx="9317">
                  <c:v>3999.9999999961801</c:v>
                </c:pt>
                <c:pt idx="9318">
                  <c:v>4000.0000000019099</c:v>
                </c:pt>
                <c:pt idx="9319">
                  <c:v>4000.0000000090899</c:v>
                </c:pt>
                <c:pt idx="9320">
                  <c:v>3999.9999999955999</c:v>
                </c:pt>
                <c:pt idx="9321">
                  <c:v>3999.9999999975598</c:v>
                </c:pt>
                <c:pt idx="9322">
                  <c:v>3999.9999999903998</c:v>
                </c:pt>
                <c:pt idx="9323">
                  <c:v>3999.99999999784</c:v>
                </c:pt>
                <c:pt idx="9324">
                  <c:v>4000.0000000101099</c:v>
                </c:pt>
                <c:pt idx="9325">
                  <c:v>4000.00000000309</c:v>
                </c:pt>
                <c:pt idx="9326">
                  <c:v>3999.9999999984698</c:v>
                </c:pt>
                <c:pt idx="9327">
                  <c:v>4000.00000000522</c:v>
                </c:pt>
                <c:pt idx="9328">
                  <c:v>3999.9999999972301</c:v>
                </c:pt>
                <c:pt idx="9329">
                  <c:v>3999.9999999972902</c:v>
                </c:pt>
                <c:pt idx="9330">
                  <c:v>4000.0000000025502</c:v>
                </c:pt>
                <c:pt idx="9331">
                  <c:v>3999.9999999967499</c:v>
                </c:pt>
                <c:pt idx="9332">
                  <c:v>4000.00000000301</c:v>
                </c:pt>
                <c:pt idx="9333">
                  <c:v>3999.99999999784</c:v>
                </c:pt>
                <c:pt idx="9334">
                  <c:v>4000.0000000042901</c:v>
                </c:pt>
                <c:pt idx="9335">
                  <c:v>3999.99999999796</c:v>
                </c:pt>
                <c:pt idx="9336">
                  <c:v>3999.9999999947399</c:v>
                </c:pt>
                <c:pt idx="9337">
                  <c:v>3999.99999999789</c:v>
                </c:pt>
                <c:pt idx="9338">
                  <c:v>4000.00000001023</c:v>
                </c:pt>
                <c:pt idx="9339">
                  <c:v>3999.9999999951601</c:v>
                </c:pt>
                <c:pt idx="9340">
                  <c:v>3999.99999999275</c:v>
                </c:pt>
                <c:pt idx="9341">
                  <c:v>4000.0000000064701</c:v>
                </c:pt>
                <c:pt idx="9342">
                  <c:v>3999.9999999994502</c:v>
                </c:pt>
                <c:pt idx="9343">
                  <c:v>3999.9999999981701</c:v>
                </c:pt>
                <c:pt idx="9344">
                  <c:v>3999.9999999950101</c:v>
                </c:pt>
                <c:pt idx="9345">
                  <c:v>4000.0000000074801</c:v>
                </c:pt>
                <c:pt idx="9346">
                  <c:v>4000.0000000034902</c:v>
                </c:pt>
                <c:pt idx="9347">
                  <c:v>4000.00000000197</c:v>
                </c:pt>
                <c:pt idx="9348">
                  <c:v>3999.9999999983902</c:v>
                </c:pt>
                <c:pt idx="9349">
                  <c:v>3999.9999999963402</c:v>
                </c:pt>
                <c:pt idx="9350">
                  <c:v>4000.0000000007399</c:v>
                </c:pt>
                <c:pt idx="9351">
                  <c:v>3999.9999999951701</c:v>
                </c:pt>
                <c:pt idx="9352">
                  <c:v>4000.00000000619</c:v>
                </c:pt>
                <c:pt idx="9353">
                  <c:v>4000.0000000016198</c:v>
                </c:pt>
                <c:pt idx="9354">
                  <c:v>3999.9999999915399</c:v>
                </c:pt>
                <c:pt idx="9355">
                  <c:v>4000.0000000085402</c:v>
                </c:pt>
                <c:pt idx="9356">
                  <c:v>3999.9999999956299</c:v>
                </c:pt>
                <c:pt idx="9357">
                  <c:v>3999.9999999994302</c:v>
                </c:pt>
                <c:pt idx="9358">
                  <c:v>4000.0000000058899</c:v>
                </c:pt>
                <c:pt idx="9359">
                  <c:v>3999.9999999910301</c:v>
                </c:pt>
                <c:pt idx="9360">
                  <c:v>4000.0000000004502</c:v>
                </c:pt>
                <c:pt idx="9361">
                  <c:v>4000.0000000059899</c:v>
                </c:pt>
                <c:pt idx="9362">
                  <c:v>4000.0000000028899</c:v>
                </c:pt>
                <c:pt idx="9363">
                  <c:v>4000.0000000005598</c:v>
                </c:pt>
                <c:pt idx="9364">
                  <c:v>3999.99999999379</c:v>
                </c:pt>
                <c:pt idx="9365">
                  <c:v>3999.9999999960901</c:v>
                </c:pt>
                <c:pt idx="9366">
                  <c:v>4000.0000000027699</c:v>
                </c:pt>
                <c:pt idx="9367">
                  <c:v>4000.0000000035602</c:v>
                </c:pt>
                <c:pt idx="9368">
                  <c:v>3999.9999999991401</c:v>
                </c:pt>
                <c:pt idx="9369">
                  <c:v>4000.00000000005</c:v>
                </c:pt>
                <c:pt idx="9370">
                  <c:v>4000.0000000013101</c:v>
                </c:pt>
                <c:pt idx="9371">
                  <c:v>4000.0000000025698</c:v>
                </c:pt>
                <c:pt idx="9372">
                  <c:v>3999.99999999085</c:v>
                </c:pt>
                <c:pt idx="9373">
                  <c:v>4000.0000000044301</c:v>
                </c:pt>
                <c:pt idx="9374">
                  <c:v>3999.9999999974202</c:v>
                </c:pt>
                <c:pt idx="9375">
                  <c:v>4000.0000000038099</c:v>
                </c:pt>
                <c:pt idx="9376">
                  <c:v>4000.00000000096</c:v>
                </c:pt>
                <c:pt idx="9377">
                  <c:v>3999.9999999935999</c:v>
                </c:pt>
                <c:pt idx="9378">
                  <c:v>3999.9999999991901</c:v>
                </c:pt>
                <c:pt idx="9379">
                  <c:v>4000.0000000058099</c:v>
                </c:pt>
                <c:pt idx="9380">
                  <c:v>4000.0000000045102</c:v>
                </c:pt>
                <c:pt idx="9381">
                  <c:v>3999.9999999959</c:v>
                </c:pt>
                <c:pt idx="9382">
                  <c:v>3999.9999999986298</c:v>
                </c:pt>
                <c:pt idx="9383">
                  <c:v>4000.0000000012901</c:v>
                </c:pt>
                <c:pt idx="9384">
                  <c:v>3999.9999999973802</c:v>
                </c:pt>
                <c:pt idx="9385">
                  <c:v>4000.00000000317</c:v>
                </c:pt>
                <c:pt idx="9386">
                  <c:v>3999.9999999950801</c:v>
                </c:pt>
                <c:pt idx="9387">
                  <c:v>4000.0000000032301</c:v>
                </c:pt>
                <c:pt idx="9388">
                  <c:v>4000.0000000041</c:v>
                </c:pt>
                <c:pt idx="9389">
                  <c:v>3999.99999999379</c:v>
                </c:pt>
                <c:pt idx="9390">
                  <c:v>4000.0000000032801</c:v>
                </c:pt>
                <c:pt idx="9391">
                  <c:v>4000.0000000001901</c:v>
                </c:pt>
                <c:pt idx="9392">
                  <c:v>3999.9999999983902</c:v>
                </c:pt>
                <c:pt idx="9393">
                  <c:v>4000.00000000211</c:v>
                </c:pt>
                <c:pt idx="9394">
                  <c:v>3999.9999999963102</c:v>
                </c:pt>
                <c:pt idx="9395">
                  <c:v>4000.000000004</c:v>
                </c:pt>
                <c:pt idx="9396">
                  <c:v>3999.9999999944998</c:v>
                </c:pt>
                <c:pt idx="9397">
                  <c:v>4000.0000000002501</c:v>
                </c:pt>
                <c:pt idx="9398">
                  <c:v>3999.9999999987099</c:v>
                </c:pt>
                <c:pt idx="9399">
                  <c:v>4000.0000000015498</c:v>
                </c:pt>
                <c:pt idx="9400">
                  <c:v>4000.0000000022901</c:v>
                </c:pt>
                <c:pt idx="9401">
                  <c:v>3999.9999999965498</c:v>
                </c:pt>
                <c:pt idx="9402">
                  <c:v>4000.0000000074701</c:v>
                </c:pt>
                <c:pt idx="9403">
                  <c:v>3999.9999999967199</c:v>
                </c:pt>
                <c:pt idx="9404">
                  <c:v>4000.0000000007699</c:v>
                </c:pt>
                <c:pt idx="9405">
                  <c:v>3999.9999999994002</c:v>
                </c:pt>
                <c:pt idx="9406">
                  <c:v>4000.0000000035502</c:v>
                </c:pt>
                <c:pt idx="9407">
                  <c:v>3999.9999999935899</c:v>
                </c:pt>
                <c:pt idx="9408">
                  <c:v>3999.9999999919501</c:v>
                </c:pt>
                <c:pt idx="9409">
                  <c:v>4000.0000000093</c:v>
                </c:pt>
                <c:pt idx="9410">
                  <c:v>3999.9999999986899</c:v>
                </c:pt>
                <c:pt idx="9411">
                  <c:v>4000.0000000049599</c:v>
                </c:pt>
                <c:pt idx="9412">
                  <c:v>3999.9999999986499</c:v>
                </c:pt>
                <c:pt idx="9413">
                  <c:v>3999.9999999995598</c:v>
                </c:pt>
                <c:pt idx="9414">
                  <c:v>3999.9999999962902</c:v>
                </c:pt>
                <c:pt idx="9415">
                  <c:v>4000.0000000042501</c:v>
                </c:pt>
                <c:pt idx="9416">
                  <c:v>4000.0000000028799</c:v>
                </c:pt>
                <c:pt idx="9417">
                  <c:v>3999.9999999942702</c:v>
                </c:pt>
                <c:pt idx="9418">
                  <c:v>4000.0000000032801</c:v>
                </c:pt>
                <c:pt idx="9419">
                  <c:v>3999.9999999974102</c:v>
                </c:pt>
                <c:pt idx="9420">
                  <c:v>4000.0000000017199</c:v>
                </c:pt>
                <c:pt idx="9421">
                  <c:v>3999.9999999974698</c:v>
                </c:pt>
                <c:pt idx="9422">
                  <c:v>4000.0000000023101</c:v>
                </c:pt>
                <c:pt idx="9423">
                  <c:v>3999.9999999964002</c:v>
                </c:pt>
                <c:pt idx="9424">
                  <c:v>3999.9999999962001</c:v>
                </c:pt>
                <c:pt idx="9425">
                  <c:v>4000.00000001219</c:v>
                </c:pt>
                <c:pt idx="9426">
                  <c:v>3999.9999999982101</c:v>
                </c:pt>
                <c:pt idx="9427">
                  <c:v>3999.9999999941601</c:v>
                </c:pt>
                <c:pt idx="9428">
                  <c:v>4000.0000000038899</c:v>
                </c:pt>
                <c:pt idx="9429">
                  <c:v>3999.9999999952402</c:v>
                </c:pt>
                <c:pt idx="9430">
                  <c:v>4000.0000000031901</c:v>
                </c:pt>
                <c:pt idx="9431">
                  <c:v>3999.9999999987299</c:v>
                </c:pt>
                <c:pt idx="9432">
                  <c:v>4000.0000000001501</c:v>
                </c:pt>
                <c:pt idx="9433">
                  <c:v>3999.9999999995998</c:v>
                </c:pt>
                <c:pt idx="9434">
                  <c:v>4000.0000000062601</c:v>
                </c:pt>
                <c:pt idx="9435">
                  <c:v>3999.9999999923898</c:v>
                </c:pt>
                <c:pt idx="9436">
                  <c:v>4000.00000000112</c:v>
                </c:pt>
                <c:pt idx="9437">
                  <c:v>3999.9999999996799</c:v>
                </c:pt>
                <c:pt idx="9438">
                  <c:v>4000.0000000063001</c:v>
                </c:pt>
                <c:pt idx="9439">
                  <c:v>4000.0000000007999</c:v>
                </c:pt>
                <c:pt idx="9440">
                  <c:v>3999.9999999923498</c:v>
                </c:pt>
                <c:pt idx="9441">
                  <c:v>4000.0000000022801</c:v>
                </c:pt>
                <c:pt idx="9442">
                  <c:v>4000.00000000212</c:v>
                </c:pt>
                <c:pt idx="9443">
                  <c:v>3999.9999999974798</c:v>
                </c:pt>
                <c:pt idx="9444">
                  <c:v>3999.9999999997599</c:v>
                </c:pt>
                <c:pt idx="9445">
                  <c:v>3999.9999999972802</c:v>
                </c:pt>
                <c:pt idx="9446">
                  <c:v>4000.0000000007799</c:v>
                </c:pt>
                <c:pt idx="9447">
                  <c:v>4000.0000000037098</c:v>
                </c:pt>
                <c:pt idx="9448">
                  <c:v>4000.00000000105</c:v>
                </c:pt>
                <c:pt idx="9449">
                  <c:v>3999.9999999964002</c:v>
                </c:pt>
                <c:pt idx="9450">
                  <c:v>4000.0000000005102</c:v>
                </c:pt>
                <c:pt idx="9451">
                  <c:v>3999.9999999986399</c:v>
                </c:pt>
                <c:pt idx="9452">
                  <c:v>4000.0000000034302</c:v>
                </c:pt>
                <c:pt idx="9453">
                  <c:v>4000.0000000012701</c:v>
                </c:pt>
                <c:pt idx="9454">
                  <c:v>3999.9999999936199</c:v>
                </c:pt>
                <c:pt idx="9455">
                  <c:v>4000.0000000069999</c:v>
                </c:pt>
                <c:pt idx="9456">
                  <c:v>4000.0000000015102</c:v>
                </c:pt>
                <c:pt idx="9457">
                  <c:v>4000.00000000112</c:v>
                </c:pt>
                <c:pt idx="9458">
                  <c:v>3999.99999999597</c:v>
                </c:pt>
                <c:pt idx="9459">
                  <c:v>3999.9999999967599</c:v>
                </c:pt>
                <c:pt idx="9460">
                  <c:v>3999.9999999974102</c:v>
                </c:pt>
                <c:pt idx="9461">
                  <c:v>4000.0000000073501</c:v>
                </c:pt>
                <c:pt idx="9462">
                  <c:v>3999.9999999961101</c:v>
                </c:pt>
                <c:pt idx="9463">
                  <c:v>4000.0000000018699</c:v>
                </c:pt>
                <c:pt idx="9464">
                  <c:v>4000.0000000017399</c:v>
                </c:pt>
                <c:pt idx="9465">
                  <c:v>4000.0000000004202</c:v>
                </c:pt>
                <c:pt idx="9466">
                  <c:v>3999.99999999584</c:v>
                </c:pt>
                <c:pt idx="9467">
                  <c:v>4000.00000000111</c:v>
                </c:pt>
                <c:pt idx="9468">
                  <c:v>4000.0000000005998</c:v>
                </c:pt>
                <c:pt idx="9469">
                  <c:v>4000.0000000004002</c:v>
                </c:pt>
                <c:pt idx="9470">
                  <c:v>3999.9999999981701</c:v>
                </c:pt>
                <c:pt idx="9471">
                  <c:v>4000.00000000304</c:v>
                </c:pt>
                <c:pt idx="9472">
                  <c:v>3999.99999999692</c:v>
                </c:pt>
                <c:pt idx="9473">
                  <c:v>4000.0000000022301</c:v>
                </c:pt>
                <c:pt idx="9474">
                  <c:v>3999.99999999489</c:v>
                </c:pt>
                <c:pt idx="9475">
                  <c:v>4000.0000000023001</c:v>
                </c:pt>
                <c:pt idx="9476">
                  <c:v>4000.00000000409</c:v>
                </c:pt>
                <c:pt idx="9477">
                  <c:v>3999.99999999905</c:v>
                </c:pt>
                <c:pt idx="9478">
                  <c:v>4000.0000000005398</c:v>
                </c:pt>
                <c:pt idx="9479">
                  <c:v>3999.9999999981601</c:v>
                </c:pt>
                <c:pt idx="9480">
                  <c:v>4000.0000000004602</c:v>
                </c:pt>
                <c:pt idx="9481">
                  <c:v>4000.0000000006398</c:v>
                </c:pt>
                <c:pt idx="9482">
                  <c:v>4000.0000000039299</c:v>
                </c:pt>
                <c:pt idx="9483">
                  <c:v>3999.99999999598</c:v>
                </c:pt>
                <c:pt idx="9484">
                  <c:v>3999.9999999971901</c:v>
                </c:pt>
                <c:pt idx="9485">
                  <c:v>3999.9999999991101</c:v>
                </c:pt>
                <c:pt idx="9486">
                  <c:v>4000.0000000007899</c:v>
                </c:pt>
                <c:pt idx="9487">
                  <c:v>4000.0000000083101</c:v>
                </c:pt>
                <c:pt idx="9488">
                  <c:v>3999.9999999923398</c:v>
                </c:pt>
                <c:pt idx="9489">
                  <c:v>4000.0000000097102</c:v>
                </c:pt>
                <c:pt idx="9490">
                  <c:v>3999.9999999913198</c:v>
                </c:pt>
                <c:pt idx="9491">
                  <c:v>4000.00000000307</c:v>
                </c:pt>
                <c:pt idx="9492">
                  <c:v>3999.99999999186</c:v>
                </c:pt>
                <c:pt idx="9493">
                  <c:v>4000.0000000016298</c:v>
                </c:pt>
                <c:pt idx="9494">
                  <c:v>4000.00000000303</c:v>
                </c:pt>
                <c:pt idx="9495">
                  <c:v>4000.00000000318</c:v>
                </c:pt>
                <c:pt idx="9496">
                  <c:v>3999.9999999964298</c:v>
                </c:pt>
                <c:pt idx="9497">
                  <c:v>3999.9999999975198</c:v>
                </c:pt>
                <c:pt idx="9498">
                  <c:v>4000.0000000039399</c:v>
                </c:pt>
                <c:pt idx="9499">
                  <c:v>4000.0000000047598</c:v>
                </c:pt>
                <c:pt idx="9500">
                  <c:v>3999.9999999915799</c:v>
                </c:pt>
                <c:pt idx="9501">
                  <c:v>4000.00000000312</c:v>
                </c:pt>
                <c:pt idx="9502">
                  <c:v>4000.00000000205</c:v>
                </c:pt>
                <c:pt idx="9503">
                  <c:v>3999.9999999994502</c:v>
                </c:pt>
                <c:pt idx="9504">
                  <c:v>3999.9999999950701</c:v>
                </c:pt>
                <c:pt idx="9505">
                  <c:v>4000.00000000718</c:v>
                </c:pt>
                <c:pt idx="9506">
                  <c:v>3999.9999999994502</c:v>
                </c:pt>
                <c:pt idx="9507">
                  <c:v>3999.9999999950801</c:v>
                </c:pt>
                <c:pt idx="9508">
                  <c:v>4000.00000000407</c:v>
                </c:pt>
                <c:pt idx="9509">
                  <c:v>3999.9999999888801</c:v>
                </c:pt>
                <c:pt idx="9510">
                  <c:v>4000.0000000065302</c:v>
                </c:pt>
                <c:pt idx="9511">
                  <c:v>4000.00000000008</c:v>
                </c:pt>
                <c:pt idx="9512">
                  <c:v>4000.0000000044602</c:v>
                </c:pt>
                <c:pt idx="9513">
                  <c:v>4000.0000000012801</c:v>
                </c:pt>
                <c:pt idx="9514">
                  <c:v>4000.0000000001201</c:v>
                </c:pt>
                <c:pt idx="9515">
                  <c:v>3999.99999999381</c:v>
                </c:pt>
                <c:pt idx="9516">
                  <c:v>4000.00000000306</c:v>
                </c:pt>
                <c:pt idx="9517">
                  <c:v>3999.99999999903</c:v>
                </c:pt>
                <c:pt idx="9518">
                  <c:v>4000.0000000007599</c:v>
                </c:pt>
                <c:pt idx="9519">
                  <c:v>4000.0000000013301</c:v>
                </c:pt>
                <c:pt idx="9520">
                  <c:v>3999.9999999977999</c:v>
                </c:pt>
                <c:pt idx="9521">
                  <c:v>3999.9999999983302</c:v>
                </c:pt>
                <c:pt idx="9522">
                  <c:v>4000.0000000029399</c:v>
                </c:pt>
                <c:pt idx="9523">
                  <c:v>4000.0000000004802</c:v>
                </c:pt>
                <c:pt idx="9524">
                  <c:v>4000.0000000015598</c:v>
                </c:pt>
                <c:pt idx="9525">
                  <c:v>3999.9999999962602</c:v>
                </c:pt>
                <c:pt idx="9526">
                  <c:v>3999.9999999980701</c:v>
                </c:pt>
                <c:pt idx="9527">
                  <c:v>4000.0000000048099</c:v>
                </c:pt>
                <c:pt idx="9528">
                  <c:v>3999.99999999289</c:v>
                </c:pt>
                <c:pt idx="9529">
                  <c:v>4000.0000000052901</c:v>
                </c:pt>
                <c:pt idx="9530">
                  <c:v>3999.9999999964498</c:v>
                </c:pt>
                <c:pt idx="9531">
                  <c:v>4000.0000000108198</c:v>
                </c:pt>
                <c:pt idx="9532">
                  <c:v>3999.9999999880902</c:v>
                </c:pt>
                <c:pt idx="9533">
                  <c:v>4000.0000000054702</c:v>
                </c:pt>
                <c:pt idx="9534">
                  <c:v>3999.99999999889</c:v>
                </c:pt>
                <c:pt idx="9535">
                  <c:v>4000.0000000005002</c:v>
                </c:pt>
                <c:pt idx="9536">
                  <c:v>4000.0000000044602</c:v>
                </c:pt>
                <c:pt idx="9537">
                  <c:v>3999.9999999924798</c:v>
                </c:pt>
                <c:pt idx="9538">
                  <c:v>4000.00000000005</c:v>
                </c:pt>
                <c:pt idx="9539">
                  <c:v>3999.99999999376</c:v>
                </c:pt>
                <c:pt idx="9540">
                  <c:v>4000.0000000045902</c:v>
                </c:pt>
                <c:pt idx="9541">
                  <c:v>3999.9999999981001</c:v>
                </c:pt>
                <c:pt idx="9542">
                  <c:v>4000.00000000092</c:v>
                </c:pt>
                <c:pt idx="9543">
                  <c:v>4000.0000000089099</c:v>
                </c:pt>
                <c:pt idx="9544">
                  <c:v>3999.9999999988299</c:v>
                </c:pt>
                <c:pt idx="9545">
                  <c:v>3999.9999999942102</c:v>
                </c:pt>
                <c:pt idx="9546">
                  <c:v>4000.0000000039599</c:v>
                </c:pt>
                <c:pt idx="9547">
                  <c:v>4000.00000000305</c:v>
                </c:pt>
                <c:pt idx="9548">
                  <c:v>3999.9999999901602</c:v>
                </c:pt>
                <c:pt idx="9549">
                  <c:v>4000.0000000049999</c:v>
                </c:pt>
                <c:pt idx="9550">
                  <c:v>4000.0000000038499</c:v>
                </c:pt>
                <c:pt idx="9551">
                  <c:v>3999.9999999966999</c:v>
                </c:pt>
                <c:pt idx="9552">
                  <c:v>4000.0000000035002</c:v>
                </c:pt>
                <c:pt idx="9553">
                  <c:v>3999.9999999893698</c:v>
                </c:pt>
                <c:pt idx="9554">
                  <c:v>4000.0000000055302</c:v>
                </c:pt>
                <c:pt idx="9555">
                  <c:v>4000.0000000033201</c:v>
                </c:pt>
                <c:pt idx="9556">
                  <c:v>3999.9999999994602</c:v>
                </c:pt>
                <c:pt idx="9557">
                  <c:v>3999.99999999905</c:v>
                </c:pt>
                <c:pt idx="9558">
                  <c:v>4000.0000000011</c:v>
                </c:pt>
                <c:pt idx="9559">
                  <c:v>3999.9999999995498</c:v>
                </c:pt>
                <c:pt idx="9560">
                  <c:v>3999.9999999950701</c:v>
                </c:pt>
                <c:pt idx="9561">
                  <c:v>3999.9999999981701</c:v>
                </c:pt>
                <c:pt idx="9562">
                  <c:v>4000.0000000045402</c:v>
                </c:pt>
                <c:pt idx="9563">
                  <c:v>4000.0000000015498</c:v>
                </c:pt>
                <c:pt idx="9564">
                  <c:v>4000.0000000039799</c:v>
                </c:pt>
                <c:pt idx="9565">
                  <c:v>3999.9999999936199</c:v>
                </c:pt>
                <c:pt idx="9566">
                  <c:v>4000.0000000068198</c:v>
                </c:pt>
                <c:pt idx="9567">
                  <c:v>3999.9999999946199</c:v>
                </c:pt>
                <c:pt idx="9568">
                  <c:v>4000.0000000024902</c:v>
                </c:pt>
                <c:pt idx="9569">
                  <c:v>3999.9999999953102</c:v>
                </c:pt>
                <c:pt idx="9570">
                  <c:v>4000.0000000089499</c:v>
                </c:pt>
                <c:pt idx="9571">
                  <c:v>3999.9999999962802</c:v>
                </c:pt>
                <c:pt idx="9572">
                  <c:v>3999.9999999985498</c:v>
                </c:pt>
                <c:pt idx="9573">
                  <c:v>3999.9999999911602</c:v>
                </c:pt>
                <c:pt idx="9574">
                  <c:v>4000.00000000197</c:v>
                </c:pt>
                <c:pt idx="9575">
                  <c:v>4000.0000000076798</c:v>
                </c:pt>
                <c:pt idx="9576">
                  <c:v>3999.9999999998699</c:v>
                </c:pt>
                <c:pt idx="9577">
                  <c:v>4000.0000000036398</c:v>
                </c:pt>
                <c:pt idx="9578">
                  <c:v>3999.9999999946799</c:v>
                </c:pt>
                <c:pt idx="9579">
                  <c:v>4000.0000000006498</c:v>
                </c:pt>
                <c:pt idx="9580">
                  <c:v>4000.00000000009</c:v>
                </c:pt>
                <c:pt idx="9581">
                  <c:v>4000.0000000009099</c:v>
                </c:pt>
                <c:pt idx="9582">
                  <c:v>4000.00000000005</c:v>
                </c:pt>
                <c:pt idx="9583">
                  <c:v>4000.00000000216</c:v>
                </c:pt>
                <c:pt idx="9584">
                  <c:v>3999.9999999952902</c:v>
                </c:pt>
                <c:pt idx="9585">
                  <c:v>3999.99999999901</c:v>
                </c:pt>
                <c:pt idx="9586">
                  <c:v>4000.0000000022501</c:v>
                </c:pt>
                <c:pt idx="9587">
                  <c:v>3999.9999999976899</c:v>
                </c:pt>
                <c:pt idx="9588">
                  <c:v>3999.9999999985498</c:v>
                </c:pt>
                <c:pt idx="9589">
                  <c:v>4000.0000000086302</c:v>
                </c:pt>
                <c:pt idx="9590">
                  <c:v>3999.9999999904198</c:v>
                </c:pt>
                <c:pt idx="9591">
                  <c:v>4000.00000000308</c:v>
                </c:pt>
                <c:pt idx="9592">
                  <c:v>3999.9999999973202</c:v>
                </c:pt>
                <c:pt idx="9593">
                  <c:v>4000.00000000095</c:v>
                </c:pt>
                <c:pt idx="9594">
                  <c:v>4000.0000000035702</c:v>
                </c:pt>
                <c:pt idx="9595">
                  <c:v>3999.99999999892</c:v>
                </c:pt>
                <c:pt idx="9596">
                  <c:v>4000.00000000102</c:v>
                </c:pt>
                <c:pt idx="9597">
                  <c:v>3999.9999999910201</c:v>
                </c:pt>
                <c:pt idx="9598">
                  <c:v>4000.0000000104601</c:v>
                </c:pt>
                <c:pt idx="9599">
                  <c:v>4000.0000000079299</c:v>
                </c:pt>
                <c:pt idx="9600">
                  <c:v>3999.9999999962301</c:v>
                </c:pt>
                <c:pt idx="9601">
                  <c:v>3999.9999999976899</c:v>
                </c:pt>
                <c:pt idx="9602">
                  <c:v>3999.9999999967599</c:v>
                </c:pt>
                <c:pt idx="9603">
                  <c:v>3999.9999999995998</c:v>
                </c:pt>
                <c:pt idx="9604">
                  <c:v>4000.0000000042201</c:v>
                </c:pt>
                <c:pt idx="9605">
                  <c:v>3999.9999999922802</c:v>
                </c:pt>
                <c:pt idx="9606">
                  <c:v>4000.0000000044902</c:v>
                </c:pt>
                <c:pt idx="9607">
                  <c:v>3999.9999999983302</c:v>
                </c:pt>
                <c:pt idx="9608">
                  <c:v>4000.00000000092</c:v>
                </c:pt>
                <c:pt idx="9609">
                  <c:v>3999.9999999985198</c:v>
                </c:pt>
                <c:pt idx="9610">
                  <c:v>3999.9999999916799</c:v>
                </c:pt>
                <c:pt idx="9611">
                  <c:v>4000.0000000032301</c:v>
                </c:pt>
                <c:pt idx="9612">
                  <c:v>4000.00000000299</c:v>
                </c:pt>
                <c:pt idx="9613">
                  <c:v>4000.0000000049199</c:v>
                </c:pt>
                <c:pt idx="9614">
                  <c:v>3999.9999999993802</c:v>
                </c:pt>
                <c:pt idx="9615">
                  <c:v>3999.9999999945398</c:v>
                </c:pt>
                <c:pt idx="9616">
                  <c:v>4000.0000000028099</c:v>
                </c:pt>
                <c:pt idx="9617">
                  <c:v>4000.0000000004402</c:v>
                </c:pt>
                <c:pt idx="9618">
                  <c:v>3999.99999999993</c:v>
                </c:pt>
                <c:pt idx="9619">
                  <c:v>3999.9999999993602</c:v>
                </c:pt>
                <c:pt idx="9620">
                  <c:v>3999.99999999906</c:v>
                </c:pt>
                <c:pt idx="9621">
                  <c:v>4000.0000000018099</c:v>
                </c:pt>
                <c:pt idx="9622">
                  <c:v>3999.9999999912102</c:v>
                </c:pt>
                <c:pt idx="9623">
                  <c:v>4000.0000000121299</c:v>
                </c:pt>
                <c:pt idx="9624">
                  <c:v>4000.0000000015302</c:v>
                </c:pt>
                <c:pt idx="9625">
                  <c:v>4000.0000000004602</c:v>
                </c:pt>
                <c:pt idx="9626">
                  <c:v>3999.9999999961301</c:v>
                </c:pt>
                <c:pt idx="9627">
                  <c:v>3999.9999999971401</c:v>
                </c:pt>
                <c:pt idx="9628">
                  <c:v>4000.00000000006</c:v>
                </c:pt>
                <c:pt idx="9629">
                  <c:v>4000.00000000923</c:v>
                </c:pt>
                <c:pt idx="9630">
                  <c:v>3999.9999999905799</c:v>
                </c:pt>
                <c:pt idx="9631">
                  <c:v>3999.99999999994</c:v>
                </c:pt>
                <c:pt idx="9632">
                  <c:v>4000.00000000095</c:v>
                </c:pt>
                <c:pt idx="9633">
                  <c:v>4000.0000000029399</c:v>
                </c:pt>
                <c:pt idx="9634">
                  <c:v>3999.9999999975198</c:v>
                </c:pt>
                <c:pt idx="9635">
                  <c:v>4000.0000000017199</c:v>
                </c:pt>
                <c:pt idx="9636">
                  <c:v>4000.0000000025202</c:v>
                </c:pt>
                <c:pt idx="9637">
                  <c:v>3999.9999999992301</c:v>
                </c:pt>
                <c:pt idx="9638">
                  <c:v>3999.9999999937299</c:v>
                </c:pt>
                <c:pt idx="9639">
                  <c:v>4000.0000000055802</c:v>
                </c:pt>
                <c:pt idx="9640">
                  <c:v>3999.9999999933202</c:v>
                </c:pt>
                <c:pt idx="9641">
                  <c:v>4000.0000000089199</c:v>
                </c:pt>
                <c:pt idx="9642">
                  <c:v>3999.9999999952902</c:v>
                </c:pt>
                <c:pt idx="9643">
                  <c:v>3999.99999999794</c:v>
                </c:pt>
                <c:pt idx="9644">
                  <c:v>4000.0000000018699</c:v>
                </c:pt>
                <c:pt idx="9645">
                  <c:v>4000.0000000043001</c:v>
                </c:pt>
                <c:pt idx="9646">
                  <c:v>3999.9999999960201</c:v>
                </c:pt>
                <c:pt idx="9647">
                  <c:v>4000.0000000031901</c:v>
                </c:pt>
                <c:pt idx="9648">
                  <c:v>3999.9999999962902</c:v>
                </c:pt>
                <c:pt idx="9649">
                  <c:v>4000.0000000065102</c:v>
                </c:pt>
                <c:pt idx="9650">
                  <c:v>3999.9999999970901</c:v>
                </c:pt>
                <c:pt idx="9651">
                  <c:v>4000.0000000007899</c:v>
                </c:pt>
                <c:pt idx="9652">
                  <c:v>3999.9999999922002</c:v>
                </c:pt>
                <c:pt idx="9653">
                  <c:v>4000.00000000517</c:v>
                </c:pt>
                <c:pt idx="9654">
                  <c:v>4000.0000000042301</c:v>
                </c:pt>
                <c:pt idx="9655">
                  <c:v>3999.9999999972802</c:v>
                </c:pt>
                <c:pt idx="9656">
                  <c:v>3999.9999999983802</c:v>
                </c:pt>
                <c:pt idx="9657">
                  <c:v>3999.9999999987699</c:v>
                </c:pt>
                <c:pt idx="9658">
                  <c:v>4000.0000000028899</c:v>
                </c:pt>
                <c:pt idx="9659">
                  <c:v>4000.0000000037298</c:v>
                </c:pt>
                <c:pt idx="9660">
                  <c:v>3999.9999999911702</c:v>
                </c:pt>
                <c:pt idx="9661">
                  <c:v>4000.0000000006798</c:v>
                </c:pt>
                <c:pt idx="9662">
                  <c:v>3999.99999999289</c:v>
                </c:pt>
                <c:pt idx="9663">
                  <c:v>4000.0000000068799</c:v>
                </c:pt>
                <c:pt idx="9664">
                  <c:v>4000.0000000064301</c:v>
                </c:pt>
                <c:pt idx="9665">
                  <c:v>3999.9999999943502</c:v>
                </c:pt>
                <c:pt idx="9666">
                  <c:v>4000.0000000011501</c:v>
                </c:pt>
                <c:pt idx="9667">
                  <c:v>4000.0000000002701</c:v>
                </c:pt>
                <c:pt idx="9668">
                  <c:v>4000.0000000089399</c:v>
                </c:pt>
                <c:pt idx="9669">
                  <c:v>3999.9999999972802</c:v>
                </c:pt>
                <c:pt idx="9670">
                  <c:v>3999.9999999937399</c:v>
                </c:pt>
                <c:pt idx="9671">
                  <c:v>3999.99999999801</c:v>
                </c:pt>
                <c:pt idx="9672">
                  <c:v>3999.99999999998</c:v>
                </c:pt>
                <c:pt idx="9673">
                  <c:v>4000.00000000099</c:v>
                </c:pt>
                <c:pt idx="9674">
                  <c:v>3999.9999999992101</c:v>
                </c:pt>
                <c:pt idx="9675">
                  <c:v>4000.0000000003402</c:v>
                </c:pt>
                <c:pt idx="9676">
                  <c:v>4000.0000000026498</c:v>
                </c:pt>
                <c:pt idx="9677">
                  <c:v>4000.0000000002401</c:v>
                </c:pt>
                <c:pt idx="9678">
                  <c:v>3999.9999999992901</c:v>
                </c:pt>
                <c:pt idx="9679">
                  <c:v>4000.0000000027699</c:v>
                </c:pt>
                <c:pt idx="9680">
                  <c:v>3999.9999999977599</c:v>
                </c:pt>
                <c:pt idx="9681">
                  <c:v>4000.0000000034001</c:v>
                </c:pt>
                <c:pt idx="9682">
                  <c:v>3999.9999999913698</c:v>
                </c:pt>
                <c:pt idx="9683">
                  <c:v>4000.0000000073901</c:v>
                </c:pt>
                <c:pt idx="9684">
                  <c:v>3999.9999999967399</c:v>
                </c:pt>
                <c:pt idx="9685">
                  <c:v>4000.0000000026798</c:v>
                </c:pt>
                <c:pt idx="9686">
                  <c:v>3999.9999999944598</c:v>
                </c:pt>
                <c:pt idx="9687">
                  <c:v>4000.0000000006198</c:v>
                </c:pt>
                <c:pt idx="9688">
                  <c:v>4000.0000000014502</c:v>
                </c:pt>
                <c:pt idx="9689">
                  <c:v>3999.9999999992101</c:v>
                </c:pt>
                <c:pt idx="9690">
                  <c:v>3999.9999999995898</c:v>
                </c:pt>
                <c:pt idx="9691">
                  <c:v>4000.0000000005998</c:v>
                </c:pt>
                <c:pt idx="9692">
                  <c:v>4000.0000000003301</c:v>
                </c:pt>
                <c:pt idx="9693">
                  <c:v>4000.0000000012601</c:v>
                </c:pt>
                <c:pt idx="9694">
                  <c:v>4000.0000000035302</c:v>
                </c:pt>
                <c:pt idx="9695">
                  <c:v>3999.9999999964698</c:v>
                </c:pt>
                <c:pt idx="9696">
                  <c:v>4000.00000000204</c:v>
                </c:pt>
                <c:pt idx="9697">
                  <c:v>3999.9999999964002</c:v>
                </c:pt>
                <c:pt idx="9698">
                  <c:v>4000.0000000097898</c:v>
                </c:pt>
                <c:pt idx="9699">
                  <c:v>3999.99999999182</c:v>
                </c:pt>
                <c:pt idx="9700">
                  <c:v>4000.0000000032601</c:v>
                </c:pt>
                <c:pt idx="9701">
                  <c:v>3999.9999999900701</c:v>
                </c:pt>
                <c:pt idx="9702">
                  <c:v>4000.0000000049699</c:v>
                </c:pt>
                <c:pt idx="9703">
                  <c:v>4000.00000000196</c:v>
                </c:pt>
                <c:pt idx="9704">
                  <c:v>3999.9999999977299</c:v>
                </c:pt>
                <c:pt idx="9705">
                  <c:v>4000.0000000025202</c:v>
                </c:pt>
                <c:pt idx="9706">
                  <c:v>3999.9999999991601</c:v>
                </c:pt>
                <c:pt idx="9707">
                  <c:v>4000.0000000087598</c:v>
                </c:pt>
                <c:pt idx="9708">
                  <c:v>3999.9999999863599</c:v>
                </c:pt>
                <c:pt idx="9709">
                  <c:v>4000.0000000075502</c:v>
                </c:pt>
                <c:pt idx="9710">
                  <c:v>3999.9999999977599</c:v>
                </c:pt>
                <c:pt idx="9711">
                  <c:v>4000.0000000015998</c:v>
                </c:pt>
                <c:pt idx="9712">
                  <c:v>4000.00000000213</c:v>
                </c:pt>
                <c:pt idx="9713">
                  <c:v>3999.9999999976098</c:v>
                </c:pt>
                <c:pt idx="9714">
                  <c:v>3999.9999999985598</c:v>
                </c:pt>
                <c:pt idx="9715">
                  <c:v>3999.9999999944598</c:v>
                </c:pt>
                <c:pt idx="9716">
                  <c:v>4000.0000000098898</c:v>
                </c:pt>
                <c:pt idx="9717">
                  <c:v>3999.99999999289</c:v>
                </c:pt>
                <c:pt idx="9718">
                  <c:v>4000.0000000037298</c:v>
                </c:pt>
                <c:pt idx="9719">
                  <c:v>4000.0000000016198</c:v>
                </c:pt>
                <c:pt idx="9720">
                  <c:v>3999.99999999704</c:v>
                </c:pt>
                <c:pt idx="9721">
                  <c:v>4000.00000000314</c:v>
                </c:pt>
                <c:pt idx="9722">
                  <c:v>4000.0000000026398</c:v>
                </c:pt>
                <c:pt idx="9723">
                  <c:v>3999.9999999903098</c:v>
                </c:pt>
                <c:pt idx="9724">
                  <c:v>4000.0000000028599</c:v>
                </c:pt>
                <c:pt idx="9725">
                  <c:v>3999.9999999965298</c:v>
                </c:pt>
                <c:pt idx="9726">
                  <c:v>4000.00000000095</c:v>
                </c:pt>
                <c:pt idx="9727">
                  <c:v>4000.0000000054702</c:v>
                </c:pt>
                <c:pt idx="9728">
                  <c:v>3999.9999999966099</c:v>
                </c:pt>
                <c:pt idx="9729">
                  <c:v>4000.0000000008599</c:v>
                </c:pt>
                <c:pt idx="9730">
                  <c:v>3999.99999999784</c:v>
                </c:pt>
                <c:pt idx="9731">
                  <c:v>4000.0000000048399</c:v>
                </c:pt>
                <c:pt idx="9732">
                  <c:v>4000.0000000004302</c:v>
                </c:pt>
                <c:pt idx="9733">
                  <c:v>4000.0000000027799</c:v>
                </c:pt>
                <c:pt idx="9734">
                  <c:v>3999.9999999973202</c:v>
                </c:pt>
                <c:pt idx="9735">
                  <c:v>3999.99999999583</c:v>
                </c:pt>
                <c:pt idx="9736">
                  <c:v>4000.00000000811</c:v>
                </c:pt>
                <c:pt idx="9737">
                  <c:v>3999.9999999952802</c:v>
                </c:pt>
                <c:pt idx="9738">
                  <c:v>4000.0000000003402</c:v>
                </c:pt>
                <c:pt idx="9739">
                  <c:v>4000.0000000017499</c:v>
                </c:pt>
                <c:pt idx="9740">
                  <c:v>3999.9999999903598</c:v>
                </c:pt>
                <c:pt idx="9741">
                  <c:v>4000.0000000045102</c:v>
                </c:pt>
                <c:pt idx="9742">
                  <c:v>4000.0000000003001</c:v>
                </c:pt>
                <c:pt idx="9743">
                  <c:v>4000.0000000027298</c:v>
                </c:pt>
                <c:pt idx="9744">
                  <c:v>3999.99999999799</c:v>
                </c:pt>
                <c:pt idx="9745">
                  <c:v>4000.0000000053501</c:v>
                </c:pt>
                <c:pt idx="9746">
                  <c:v>3999.9999999954598</c:v>
                </c:pt>
                <c:pt idx="9747">
                  <c:v>3999.9999999987499</c:v>
                </c:pt>
                <c:pt idx="9748">
                  <c:v>4000.0000000034001</c:v>
                </c:pt>
                <c:pt idx="9749">
                  <c:v>3999.9999999967199</c:v>
                </c:pt>
                <c:pt idx="9750">
                  <c:v>3999.9999999984402</c:v>
                </c:pt>
                <c:pt idx="9751">
                  <c:v>4000.0000000043501</c:v>
                </c:pt>
                <c:pt idx="9752">
                  <c:v>3999.9999999909301</c:v>
                </c:pt>
                <c:pt idx="9753">
                  <c:v>4000.0000000027899</c:v>
                </c:pt>
                <c:pt idx="9754">
                  <c:v>3999.9999999997799</c:v>
                </c:pt>
                <c:pt idx="9755">
                  <c:v>3999.9999999995798</c:v>
                </c:pt>
                <c:pt idx="9756">
                  <c:v>4000.0000000060099</c:v>
                </c:pt>
                <c:pt idx="9757">
                  <c:v>3999.9999999953102</c:v>
                </c:pt>
                <c:pt idx="9758">
                  <c:v>4000.0000000016098</c:v>
                </c:pt>
                <c:pt idx="9759">
                  <c:v>4000.0000000027499</c:v>
                </c:pt>
                <c:pt idx="9760">
                  <c:v>4000.0000000033301</c:v>
                </c:pt>
                <c:pt idx="9761">
                  <c:v>3999.9999999919301</c:v>
                </c:pt>
                <c:pt idx="9762">
                  <c:v>4000.0000000109599</c:v>
                </c:pt>
                <c:pt idx="9763">
                  <c:v>3999.9999999898901</c:v>
                </c:pt>
                <c:pt idx="9764">
                  <c:v>4000.0000000121299</c:v>
                </c:pt>
                <c:pt idx="9765">
                  <c:v>3999.9999999905499</c:v>
                </c:pt>
                <c:pt idx="9766">
                  <c:v>4000.0000000034802</c:v>
                </c:pt>
                <c:pt idx="9767">
                  <c:v>3999.9999999974698</c:v>
                </c:pt>
                <c:pt idx="9768">
                  <c:v>3999.9999999956799</c:v>
                </c:pt>
                <c:pt idx="9769">
                  <c:v>4000.0000000099399</c:v>
                </c:pt>
                <c:pt idx="9770">
                  <c:v>3999.9999999977499</c:v>
                </c:pt>
                <c:pt idx="9771">
                  <c:v>3999.9999999951001</c:v>
                </c:pt>
                <c:pt idx="9772">
                  <c:v>3999.99999999908</c:v>
                </c:pt>
                <c:pt idx="9773">
                  <c:v>4000.0000000055102</c:v>
                </c:pt>
                <c:pt idx="9774">
                  <c:v>3999.9999999978199</c:v>
                </c:pt>
                <c:pt idx="9775">
                  <c:v>3999.9999999953602</c:v>
                </c:pt>
                <c:pt idx="9776">
                  <c:v>3999.9999999997299</c:v>
                </c:pt>
                <c:pt idx="9777">
                  <c:v>4000.0000000055502</c:v>
                </c:pt>
                <c:pt idx="9778">
                  <c:v>3999.9999999966899</c:v>
                </c:pt>
                <c:pt idx="9779">
                  <c:v>4000.000000002</c:v>
                </c:pt>
                <c:pt idx="9780">
                  <c:v>3999.9999999996498</c:v>
                </c:pt>
                <c:pt idx="9781">
                  <c:v>3999.9999999998199</c:v>
                </c:pt>
                <c:pt idx="9782">
                  <c:v>4000.00000000113</c:v>
                </c:pt>
                <c:pt idx="9783">
                  <c:v>3999.9999999964498</c:v>
                </c:pt>
                <c:pt idx="9784">
                  <c:v>4000.0000000087998</c:v>
                </c:pt>
                <c:pt idx="9785">
                  <c:v>3999.99999998772</c:v>
                </c:pt>
                <c:pt idx="9786">
                  <c:v>4000.0000000124901</c:v>
                </c:pt>
                <c:pt idx="9787">
                  <c:v>3999.9999999926999</c:v>
                </c:pt>
                <c:pt idx="9788">
                  <c:v>4000.0000000048199</c:v>
                </c:pt>
                <c:pt idx="9789">
                  <c:v>3999.9999999885599</c:v>
                </c:pt>
                <c:pt idx="9790">
                  <c:v>4000.0000000074901</c:v>
                </c:pt>
                <c:pt idx="9791">
                  <c:v>3999.9999999977899</c:v>
                </c:pt>
                <c:pt idx="9792">
                  <c:v>3999.9999999901302</c:v>
                </c:pt>
                <c:pt idx="9793">
                  <c:v>4000.00000000824</c:v>
                </c:pt>
                <c:pt idx="9794">
                  <c:v>4000.0000000014202</c:v>
                </c:pt>
                <c:pt idx="9795">
                  <c:v>4000.0000000001301</c:v>
                </c:pt>
                <c:pt idx="9796">
                  <c:v>3999.9999999957499</c:v>
                </c:pt>
                <c:pt idx="9797">
                  <c:v>4000.0000000088098</c:v>
                </c:pt>
                <c:pt idx="9798">
                  <c:v>3999.9999999972401</c:v>
                </c:pt>
                <c:pt idx="9799">
                  <c:v>4000.0000000064001</c:v>
                </c:pt>
                <c:pt idx="9800">
                  <c:v>3999.9999999914498</c:v>
                </c:pt>
                <c:pt idx="9801">
                  <c:v>4000.0000000046698</c:v>
                </c:pt>
                <c:pt idx="9802">
                  <c:v>3999.9999999961301</c:v>
                </c:pt>
                <c:pt idx="9803">
                  <c:v>4000.0000000085802</c:v>
                </c:pt>
                <c:pt idx="9804">
                  <c:v>3999.9999999879101</c:v>
                </c:pt>
                <c:pt idx="9805">
                  <c:v>4000.00000000005</c:v>
                </c:pt>
                <c:pt idx="9806">
                  <c:v>4000.0000000055202</c:v>
                </c:pt>
                <c:pt idx="9807">
                  <c:v>3999.9999999964002</c:v>
                </c:pt>
                <c:pt idx="9808">
                  <c:v>4000.0000000049499</c:v>
                </c:pt>
                <c:pt idx="9809">
                  <c:v>3999.9999999987899</c:v>
                </c:pt>
                <c:pt idx="9810">
                  <c:v>4000.0000000006198</c:v>
                </c:pt>
                <c:pt idx="9811">
                  <c:v>3999.99999999887</c:v>
                </c:pt>
                <c:pt idx="9812">
                  <c:v>4000.0000000062601</c:v>
                </c:pt>
                <c:pt idx="9813">
                  <c:v>3999.99999999281</c:v>
                </c:pt>
                <c:pt idx="9814">
                  <c:v>4000.0000000043001</c:v>
                </c:pt>
                <c:pt idx="9815">
                  <c:v>3999.99999999684</c:v>
                </c:pt>
                <c:pt idx="9816">
                  <c:v>4000.0000000008999</c:v>
                </c:pt>
                <c:pt idx="9817">
                  <c:v>4000.0000000012901</c:v>
                </c:pt>
                <c:pt idx="9818">
                  <c:v>3999.9999999988099</c:v>
                </c:pt>
                <c:pt idx="9819">
                  <c:v>4000.00000000102</c:v>
                </c:pt>
                <c:pt idx="9820">
                  <c:v>3999.9999999994602</c:v>
                </c:pt>
                <c:pt idx="9821">
                  <c:v>3999.9999999970801</c:v>
                </c:pt>
                <c:pt idx="9822">
                  <c:v>4000.0000000003502</c:v>
                </c:pt>
                <c:pt idx="9823">
                  <c:v>4000.0000000059699</c:v>
                </c:pt>
                <c:pt idx="9824">
                  <c:v>3999.99999999282</c:v>
                </c:pt>
                <c:pt idx="9825">
                  <c:v>3999.99999999789</c:v>
                </c:pt>
                <c:pt idx="9826">
                  <c:v>4000.0000000079299</c:v>
                </c:pt>
                <c:pt idx="9827">
                  <c:v>3999.9999999970601</c:v>
                </c:pt>
                <c:pt idx="9828">
                  <c:v>3999.99999999601</c:v>
                </c:pt>
                <c:pt idx="9829">
                  <c:v>4000.0000000011501</c:v>
                </c:pt>
                <c:pt idx="9830">
                  <c:v>4000.0000000045202</c:v>
                </c:pt>
                <c:pt idx="9831">
                  <c:v>3999.9999999973502</c:v>
                </c:pt>
                <c:pt idx="9832">
                  <c:v>4000.0000000024202</c:v>
                </c:pt>
                <c:pt idx="9833">
                  <c:v>4000.0000000019299</c:v>
                </c:pt>
                <c:pt idx="9834">
                  <c:v>3999.9999999940901</c:v>
                </c:pt>
                <c:pt idx="9835">
                  <c:v>4000.0000000013802</c:v>
                </c:pt>
                <c:pt idx="9836">
                  <c:v>3999.9999999983502</c:v>
                </c:pt>
                <c:pt idx="9837">
                  <c:v>3999.99999999282</c:v>
                </c:pt>
                <c:pt idx="9838">
                  <c:v>4000.0000000072901</c:v>
                </c:pt>
                <c:pt idx="9839">
                  <c:v>4000.0000000019199</c:v>
                </c:pt>
                <c:pt idx="9840">
                  <c:v>3999.9999999930801</c:v>
                </c:pt>
                <c:pt idx="9841">
                  <c:v>4000.0000000117798</c:v>
                </c:pt>
                <c:pt idx="9842">
                  <c:v>3999.9999999951001</c:v>
                </c:pt>
                <c:pt idx="9843">
                  <c:v>3999.9999999994202</c:v>
                </c:pt>
                <c:pt idx="9844">
                  <c:v>4000.0000000052901</c:v>
                </c:pt>
                <c:pt idx="9845">
                  <c:v>3999.9999999962401</c:v>
                </c:pt>
                <c:pt idx="9846">
                  <c:v>4000.0000000034702</c:v>
                </c:pt>
                <c:pt idx="9847">
                  <c:v>3999.9999999920401</c:v>
                </c:pt>
                <c:pt idx="9848">
                  <c:v>4000.0000000003802</c:v>
                </c:pt>
                <c:pt idx="9849">
                  <c:v>4000.0000000032501</c:v>
                </c:pt>
                <c:pt idx="9850">
                  <c:v>3999.99999999687</c:v>
                </c:pt>
                <c:pt idx="9851">
                  <c:v>4000.0000000025698</c:v>
                </c:pt>
                <c:pt idx="9852">
                  <c:v>3999.9999999998399</c:v>
                </c:pt>
                <c:pt idx="9853">
                  <c:v>3999.9999999973002</c:v>
                </c:pt>
                <c:pt idx="9854">
                  <c:v>4000.0000000058699</c:v>
                </c:pt>
                <c:pt idx="9855">
                  <c:v>3999.99999999786</c:v>
                </c:pt>
                <c:pt idx="9856">
                  <c:v>4000.0000000018999</c:v>
                </c:pt>
                <c:pt idx="9857">
                  <c:v>3999.9999999889701</c:v>
                </c:pt>
                <c:pt idx="9858">
                  <c:v>4000.0000000093801</c:v>
                </c:pt>
                <c:pt idx="9859">
                  <c:v>3999.9999999940901</c:v>
                </c:pt>
                <c:pt idx="9860">
                  <c:v>4000.0000000130099</c:v>
                </c:pt>
                <c:pt idx="9861">
                  <c:v>3999.9999999933402</c:v>
                </c:pt>
                <c:pt idx="9862">
                  <c:v>4000.0000000043001</c:v>
                </c:pt>
                <c:pt idx="9863">
                  <c:v>3999.9999999971601</c:v>
                </c:pt>
                <c:pt idx="9864">
                  <c:v>3999.9999999945499</c:v>
                </c:pt>
                <c:pt idx="9865">
                  <c:v>4000.0000000022801</c:v>
                </c:pt>
                <c:pt idx="9866">
                  <c:v>3999.9999999991801</c:v>
                </c:pt>
                <c:pt idx="9867">
                  <c:v>3999.9999999988099</c:v>
                </c:pt>
                <c:pt idx="9868">
                  <c:v>4000.0000000052501</c:v>
                </c:pt>
                <c:pt idx="9869">
                  <c:v>3999.99999999692</c:v>
                </c:pt>
                <c:pt idx="9870">
                  <c:v>4000.0000000056102</c:v>
                </c:pt>
                <c:pt idx="9871">
                  <c:v>4000.0000000007699</c:v>
                </c:pt>
                <c:pt idx="9872">
                  <c:v>3999.9999999941901</c:v>
                </c:pt>
                <c:pt idx="9873">
                  <c:v>4000.0000000028699</c:v>
                </c:pt>
                <c:pt idx="9874">
                  <c:v>4000.0000000003702</c:v>
                </c:pt>
                <c:pt idx="9875">
                  <c:v>3999.99999999804</c:v>
                </c:pt>
                <c:pt idx="9876">
                  <c:v>3999.9999999995098</c:v>
                </c:pt>
                <c:pt idx="9877">
                  <c:v>3999.99999999191</c:v>
                </c:pt>
                <c:pt idx="9878">
                  <c:v>4000.00000001131</c:v>
                </c:pt>
                <c:pt idx="9879">
                  <c:v>3999.99999999584</c:v>
                </c:pt>
                <c:pt idx="9880">
                  <c:v>3999.9999999989</c:v>
                </c:pt>
                <c:pt idx="9881">
                  <c:v>4000.0000000017999</c:v>
                </c:pt>
                <c:pt idx="9882">
                  <c:v>3999.99999999695</c:v>
                </c:pt>
                <c:pt idx="9883">
                  <c:v>4000.0000000012201</c:v>
                </c:pt>
                <c:pt idx="9884">
                  <c:v>4000.0000000022301</c:v>
                </c:pt>
                <c:pt idx="9885">
                  <c:v>4000.00000000092</c:v>
                </c:pt>
                <c:pt idx="9886">
                  <c:v>3999.9999999992001</c:v>
                </c:pt>
                <c:pt idx="9887">
                  <c:v>3999.9999999974102</c:v>
                </c:pt>
                <c:pt idx="9888">
                  <c:v>3999.9999999950701</c:v>
                </c:pt>
                <c:pt idx="9889">
                  <c:v>4000.0000000047298</c:v>
                </c:pt>
                <c:pt idx="9890">
                  <c:v>4000.0000000004102</c:v>
                </c:pt>
                <c:pt idx="9891">
                  <c:v>4000.00000000095</c:v>
                </c:pt>
                <c:pt idx="9892">
                  <c:v>4000.00000000403</c:v>
                </c:pt>
                <c:pt idx="9893">
                  <c:v>3999.9999999951501</c:v>
                </c:pt>
                <c:pt idx="9894">
                  <c:v>3999.9999999973402</c:v>
                </c:pt>
                <c:pt idx="9895">
                  <c:v>4000.0000000025402</c:v>
                </c:pt>
                <c:pt idx="9896">
                  <c:v>4000.00000000215</c:v>
                </c:pt>
                <c:pt idx="9897">
                  <c:v>4000.0000000016698</c:v>
                </c:pt>
                <c:pt idx="9898">
                  <c:v>3999.9999999982201</c:v>
                </c:pt>
                <c:pt idx="9899">
                  <c:v>3999.9999999974798</c:v>
                </c:pt>
                <c:pt idx="9900">
                  <c:v>4000.00000000414</c:v>
                </c:pt>
                <c:pt idx="9901">
                  <c:v>4000.0000000024002</c:v>
                </c:pt>
                <c:pt idx="9902">
                  <c:v>3999.99999999289</c:v>
                </c:pt>
                <c:pt idx="9903">
                  <c:v>4000.0000000045702</c:v>
                </c:pt>
                <c:pt idx="9904">
                  <c:v>3999.9999999971701</c:v>
                </c:pt>
                <c:pt idx="9905">
                  <c:v>4000.0000000063101</c:v>
                </c:pt>
                <c:pt idx="9906">
                  <c:v>3999.99999999171</c:v>
                </c:pt>
                <c:pt idx="9907">
                  <c:v>4000.0000000019099</c:v>
                </c:pt>
                <c:pt idx="9908">
                  <c:v>4000.0000000008699</c:v>
                </c:pt>
                <c:pt idx="9909">
                  <c:v>3999.99999999992</c:v>
                </c:pt>
                <c:pt idx="9910">
                  <c:v>4000.0000000019199</c:v>
                </c:pt>
                <c:pt idx="9911">
                  <c:v>4000.0000000057898</c:v>
                </c:pt>
                <c:pt idx="9912">
                  <c:v>3999.9999999942502</c:v>
                </c:pt>
                <c:pt idx="9913">
                  <c:v>3999.9999999947199</c:v>
                </c:pt>
                <c:pt idx="9914">
                  <c:v>4000.00000000216</c:v>
                </c:pt>
                <c:pt idx="9915">
                  <c:v>3999.9999999976799</c:v>
                </c:pt>
                <c:pt idx="9916">
                  <c:v>4000.00000000406</c:v>
                </c:pt>
                <c:pt idx="9917">
                  <c:v>3999.9999999982801</c:v>
                </c:pt>
                <c:pt idx="9918">
                  <c:v>4000.00000000203</c:v>
                </c:pt>
                <c:pt idx="9919">
                  <c:v>3999.99999999594</c:v>
                </c:pt>
                <c:pt idx="9920">
                  <c:v>4000.0000000007599</c:v>
                </c:pt>
                <c:pt idx="9921">
                  <c:v>3999.9999999993902</c:v>
                </c:pt>
                <c:pt idx="9922">
                  <c:v>4000.0000000038299</c:v>
                </c:pt>
                <c:pt idx="9923">
                  <c:v>3999.9999999971801</c:v>
                </c:pt>
                <c:pt idx="9924">
                  <c:v>4000.0000000027899</c:v>
                </c:pt>
                <c:pt idx="9925">
                  <c:v>4000.0000000058099</c:v>
                </c:pt>
                <c:pt idx="9926">
                  <c:v>3999.9999999965198</c:v>
                </c:pt>
                <c:pt idx="9927">
                  <c:v>3999.9999999941001</c:v>
                </c:pt>
                <c:pt idx="9928">
                  <c:v>4000.0000000022601</c:v>
                </c:pt>
                <c:pt idx="9929">
                  <c:v>3999.9999999933798</c:v>
                </c:pt>
                <c:pt idx="9930">
                  <c:v>4000.0000000055502</c:v>
                </c:pt>
                <c:pt idx="9931">
                  <c:v>4000.00000000314</c:v>
                </c:pt>
                <c:pt idx="9932">
                  <c:v>3999.9999999961301</c:v>
                </c:pt>
                <c:pt idx="9933">
                  <c:v>4000.0000000037799</c:v>
                </c:pt>
                <c:pt idx="9934">
                  <c:v>3999.9999999975298</c:v>
                </c:pt>
                <c:pt idx="9935">
                  <c:v>4000.0000000093301</c:v>
                </c:pt>
                <c:pt idx="9936">
                  <c:v>3999.9999999921802</c:v>
                </c:pt>
                <c:pt idx="9937">
                  <c:v>3999.9999999974302</c:v>
                </c:pt>
                <c:pt idx="9938">
                  <c:v>4000.00000000103</c:v>
                </c:pt>
                <c:pt idx="9939">
                  <c:v>3999.9999999975698</c:v>
                </c:pt>
                <c:pt idx="9940">
                  <c:v>4000.0000000076998</c:v>
                </c:pt>
                <c:pt idx="9941">
                  <c:v>3999.99999999693</c:v>
                </c:pt>
                <c:pt idx="9942">
                  <c:v>3999.9999999995898</c:v>
                </c:pt>
                <c:pt idx="9943">
                  <c:v>3999.99999999991</c:v>
                </c:pt>
                <c:pt idx="9944">
                  <c:v>4000.0000000014902</c:v>
                </c:pt>
                <c:pt idx="9945">
                  <c:v>4000.00000000507</c:v>
                </c:pt>
                <c:pt idx="9946">
                  <c:v>3999.9999999951001</c:v>
                </c:pt>
                <c:pt idx="9947">
                  <c:v>4000.0000000028499</c:v>
                </c:pt>
                <c:pt idx="9948">
                  <c:v>3999.9999999956299</c:v>
                </c:pt>
                <c:pt idx="9949">
                  <c:v>3999.9999999984998</c:v>
                </c:pt>
                <c:pt idx="9950">
                  <c:v>4000.0000000012101</c:v>
                </c:pt>
                <c:pt idx="9951">
                  <c:v>3999.9999999924298</c:v>
                </c:pt>
                <c:pt idx="9952">
                  <c:v>4000.0000000085502</c:v>
                </c:pt>
                <c:pt idx="9953">
                  <c:v>3999.99999999694</c:v>
                </c:pt>
                <c:pt idx="9954">
                  <c:v>4000.0000000032101</c:v>
                </c:pt>
                <c:pt idx="9955">
                  <c:v>4000.0000000004902</c:v>
                </c:pt>
                <c:pt idx="9956">
                  <c:v>3999.9999999973002</c:v>
                </c:pt>
                <c:pt idx="9957">
                  <c:v>3999.9999999985198</c:v>
                </c:pt>
                <c:pt idx="9958">
                  <c:v>3999.9999999965498</c:v>
                </c:pt>
                <c:pt idx="9959">
                  <c:v>4000.00000000929</c:v>
                </c:pt>
                <c:pt idx="9960">
                  <c:v>3999.9999999954498</c:v>
                </c:pt>
                <c:pt idx="9961">
                  <c:v>4000.0000000004902</c:v>
                </c:pt>
                <c:pt idx="9962">
                  <c:v>3999.9999999930301</c:v>
                </c:pt>
                <c:pt idx="9963">
                  <c:v>4000.0000000054602</c:v>
                </c:pt>
                <c:pt idx="9964">
                  <c:v>3999.9999999995298</c:v>
                </c:pt>
                <c:pt idx="9965">
                  <c:v>4000.00000000412</c:v>
                </c:pt>
                <c:pt idx="9966">
                  <c:v>4000.0000000022401</c:v>
                </c:pt>
                <c:pt idx="9967">
                  <c:v>3999.9999999996498</c:v>
                </c:pt>
                <c:pt idx="9968">
                  <c:v>3999.9999999971901</c:v>
                </c:pt>
                <c:pt idx="9969">
                  <c:v>4000.00000000503</c:v>
                </c:pt>
                <c:pt idx="9970">
                  <c:v>3999.9999999937099</c:v>
                </c:pt>
                <c:pt idx="9971">
                  <c:v>3999.9999999970701</c:v>
                </c:pt>
                <c:pt idx="9972">
                  <c:v>4000.0000000023902</c:v>
                </c:pt>
                <c:pt idx="9973">
                  <c:v>4000.0000000065302</c:v>
                </c:pt>
                <c:pt idx="9974">
                  <c:v>3999.9999999962502</c:v>
                </c:pt>
                <c:pt idx="9975">
                  <c:v>3999.9999999965398</c:v>
                </c:pt>
                <c:pt idx="9976">
                  <c:v>4000.0000000023101</c:v>
                </c:pt>
                <c:pt idx="9977">
                  <c:v>3999.99999999582</c:v>
                </c:pt>
                <c:pt idx="9978">
                  <c:v>4000.0000000075202</c:v>
                </c:pt>
                <c:pt idx="9979">
                  <c:v>3999.9999999972001</c:v>
                </c:pt>
                <c:pt idx="9980">
                  <c:v>3999.9999999996899</c:v>
                </c:pt>
                <c:pt idx="9981">
                  <c:v>4000.0000000029499</c:v>
                </c:pt>
                <c:pt idx="9982">
                  <c:v>3999.99999999803</c:v>
                </c:pt>
                <c:pt idx="9983">
                  <c:v>3999.99999999598</c:v>
                </c:pt>
                <c:pt idx="9984">
                  <c:v>4000.0000000017499</c:v>
                </c:pt>
                <c:pt idx="9985">
                  <c:v>4000.0000000017399</c:v>
                </c:pt>
                <c:pt idx="9986">
                  <c:v>3999.9999999946899</c:v>
                </c:pt>
                <c:pt idx="9987">
                  <c:v>4000.00000000196</c:v>
                </c:pt>
                <c:pt idx="9988">
                  <c:v>4000.00000000107</c:v>
                </c:pt>
                <c:pt idx="9989">
                  <c:v>4000.0000000017899</c:v>
                </c:pt>
                <c:pt idx="9990">
                  <c:v>4000.0000000060199</c:v>
                </c:pt>
                <c:pt idx="9991">
                  <c:v>3999.9999999973102</c:v>
                </c:pt>
                <c:pt idx="9992">
                  <c:v>4000.0000000023301</c:v>
                </c:pt>
                <c:pt idx="9993">
                  <c:v>4000.00000000004</c:v>
                </c:pt>
                <c:pt idx="9994">
                  <c:v>3999.9999999911602</c:v>
                </c:pt>
                <c:pt idx="9995">
                  <c:v>4000.0000000006098</c:v>
                </c:pt>
                <c:pt idx="9996">
                  <c:v>4000.0000000018999</c:v>
                </c:pt>
                <c:pt idx="9997">
                  <c:v>3999.9999999946499</c:v>
                </c:pt>
                <c:pt idx="9998">
                  <c:v>4000.0000000026898</c:v>
                </c:pt>
                <c:pt idx="9999">
                  <c:v>4000.0000000088498</c:v>
                </c:pt>
                <c:pt idx="10000">
                  <c:v>3999.9999999926399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A17-4E92-A716-5C3D0109B0DE}"/>
            </c:ext>
          </c:extLst>
        </c:ser>
        <c:ser>
          <c:idx val="3"/>
          <c:order val="3"/>
          <c:tx>
            <c:v>DG 250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[RL_results_Final_3.xlsx]DG_Pin!$B$2:$NTR$2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[RL_results_Final_3.xlsx]DG_Pin!$B$6:$NTR$6</c:f>
              <c:numCache>
                <c:formatCode>General</c:formatCode>
                <c:ptCount val="10001"/>
                <c:pt idx="0">
                  <c:v>0</c:v>
                </c:pt>
                <c:pt idx="1">
                  <c:v>1019.38870840287</c:v>
                </c:pt>
                <c:pt idx="2">
                  <c:v>1000.6428008758</c:v>
                </c:pt>
                <c:pt idx="3">
                  <c:v>1000.03660256211</c:v>
                </c:pt>
                <c:pt idx="4">
                  <c:v>1000.00185230197</c:v>
                </c:pt>
                <c:pt idx="5">
                  <c:v>1000.00008385811</c:v>
                </c:pt>
                <c:pt idx="6">
                  <c:v>1000.00000301888</c:v>
                </c:pt>
                <c:pt idx="7">
                  <c:v>1000.0000000444199</c:v>
                </c:pt>
                <c:pt idx="8">
                  <c:v>999.99999999399301</c:v>
                </c:pt>
                <c:pt idx="9">
                  <c:v>999.999999999122</c:v>
                </c:pt>
                <c:pt idx="10">
                  <c:v>999.99999999991996</c:v>
                </c:pt>
                <c:pt idx="11">
                  <c:v>999.99999999999295</c:v>
                </c:pt>
                <c:pt idx="12">
                  <c:v>1000</c:v>
                </c:pt>
                <c:pt idx="13">
                  <c:v>1000</c:v>
                </c:pt>
                <c:pt idx="14">
                  <c:v>999.99999999999898</c:v>
                </c:pt>
                <c:pt idx="15">
                  <c:v>1000</c:v>
                </c:pt>
                <c:pt idx="16">
                  <c:v>1000</c:v>
                </c:pt>
                <c:pt idx="17">
                  <c:v>999.99999999999898</c:v>
                </c:pt>
                <c:pt idx="18">
                  <c:v>1000</c:v>
                </c:pt>
                <c:pt idx="19">
                  <c:v>1000</c:v>
                </c:pt>
                <c:pt idx="20">
                  <c:v>999.99999999999898</c:v>
                </c:pt>
                <c:pt idx="21">
                  <c:v>1000</c:v>
                </c:pt>
                <c:pt idx="22">
                  <c:v>1000</c:v>
                </c:pt>
                <c:pt idx="23">
                  <c:v>999.99999999999898</c:v>
                </c:pt>
                <c:pt idx="24">
                  <c:v>1000</c:v>
                </c:pt>
                <c:pt idx="25">
                  <c:v>1000</c:v>
                </c:pt>
                <c:pt idx="26">
                  <c:v>999.99999999999898</c:v>
                </c:pt>
                <c:pt idx="27">
                  <c:v>1000</c:v>
                </c:pt>
                <c:pt idx="28">
                  <c:v>1000</c:v>
                </c:pt>
                <c:pt idx="29">
                  <c:v>999.99999999999898</c:v>
                </c:pt>
                <c:pt idx="30">
                  <c:v>1000</c:v>
                </c:pt>
                <c:pt idx="31">
                  <c:v>1000</c:v>
                </c:pt>
                <c:pt idx="32">
                  <c:v>999.99999999999898</c:v>
                </c:pt>
                <c:pt idx="33">
                  <c:v>1000</c:v>
                </c:pt>
                <c:pt idx="34">
                  <c:v>1000</c:v>
                </c:pt>
                <c:pt idx="35">
                  <c:v>999.99999999999898</c:v>
                </c:pt>
                <c:pt idx="36">
                  <c:v>1000</c:v>
                </c:pt>
                <c:pt idx="37">
                  <c:v>1000</c:v>
                </c:pt>
                <c:pt idx="38">
                  <c:v>999.99999999999898</c:v>
                </c:pt>
                <c:pt idx="39">
                  <c:v>1000</c:v>
                </c:pt>
                <c:pt idx="40">
                  <c:v>1000</c:v>
                </c:pt>
                <c:pt idx="41">
                  <c:v>999.99999999999898</c:v>
                </c:pt>
                <c:pt idx="42">
                  <c:v>1000</c:v>
                </c:pt>
                <c:pt idx="43">
                  <c:v>1000</c:v>
                </c:pt>
                <c:pt idx="44">
                  <c:v>999.99999999999898</c:v>
                </c:pt>
                <c:pt idx="45">
                  <c:v>1000</c:v>
                </c:pt>
                <c:pt idx="46">
                  <c:v>1000</c:v>
                </c:pt>
                <c:pt idx="47">
                  <c:v>999.99999999999898</c:v>
                </c:pt>
                <c:pt idx="48">
                  <c:v>1000</c:v>
                </c:pt>
                <c:pt idx="49">
                  <c:v>1000</c:v>
                </c:pt>
                <c:pt idx="50">
                  <c:v>999.99999999999898</c:v>
                </c:pt>
                <c:pt idx="51">
                  <c:v>1000</c:v>
                </c:pt>
                <c:pt idx="52">
                  <c:v>1000</c:v>
                </c:pt>
                <c:pt idx="53">
                  <c:v>999.99999999999898</c:v>
                </c:pt>
                <c:pt idx="54">
                  <c:v>1000</c:v>
                </c:pt>
                <c:pt idx="55">
                  <c:v>1000</c:v>
                </c:pt>
                <c:pt idx="56">
                  <c:v>999.99999999999898</c:v>
                </c:pt>
                <c:pt idx="57">
                  <c:v>1000</c:v>
                </c:pt>
                <c:pt idx="58">
                  <c:v>1000</c:v>
                </c:pt>
                <c:pt idx="59">
                  <c:v>999.99999999999898</c:v>
                </c:pt>
                <c:pt idx="60">
                  <c:v>1000</c:v>
                </c:pt>
                <c:pt idx="61">
                  <c:v>1000</c:v>
                </c:pt>
                <c:pt idx="62">
                  <c:v>999.99999999999898</c:v>
                </c:pt>
                <c:pt idx="63">
                  <c:v>1000</c:v>
                </c:pt>
                <c:pt idx="64">
                  <c:v>1000</c:v>
                </c:pt>
                <c:pt idx="65">
                  <c:v>999.99999999999898</c:v>
                </c:pt>
                <c:pt idx="66">
                  <c:v>1000</c:v>
                </c:pt>
                <c:pt idx="67">
                  <c:v>1000</c:v>
                </c:pt>
                <c:pt idx="68">
                  <c:v>999.99999999999898</c:v>
                </c:pt>
                <c:pt idx="69">
                  <c:v>1000</c:v>
                </c:pt>
                <c:pt idx="70">
                  <c:v>1000</c:v>
                </c:pt>
                <c:pt idx="71">
                  <c:v>999.99999999999898</c:v>
                </c:pt>
                <c:pt idx="72">
                  <c:v>1000</c:v>
                </c:pt>
                <c:pt idx="73">
                  <c:v>1000</c:v>
                </c:pt>
                <c:pt idx="74">
                  <c:v>999.99999999999898</c:v>
                </c:pt>
                <c:pt idx="75">
                  <c:v>1000</c:v>
                </c:pt>
                <c:pt idx="76">
                  <c:v>1000</c:v>
                </c:pt>
                <c:pt idx="77">
                  <c:v>999.99999999999898</c:v>
                </c:pt>
                <c:pt idx="78">
                  <c:v>1000</c:v>
                </c:pt>
                <c:pt idx="79">
                  <c:v>1000</c:v>
                </c:pt>
                <c:pt idx="80">
                  <c:v>999.99999999999898</c:v>
                </c:pt>
                <c:pt idx="81">
                  <c:v>1000</c:v>
                </c:pt>
                <c:pt idx="82">
                  <c:v>1000</c:v>
                </c:pt>
                <c:pt idx="83">
                  <c:v>999.99999999999898</c:v>
                </c:pt>
                <c:pt idx="84">
                  <c:v>1000</c:v>
                </c:pt>
                <c:pt idx="85">
                  <c:v>1000</c:v>
                </c:pt>
                <c:pt idx="86">
                  <c:v>999.99999999999898</c:v>
                </c:pt>
                <c:pt idx="87">
                  <c:v>1000</c:v>
                </c:pt>
                <c:pt idx="88">
                  <c:v>1000</c:v>
                </c:pt>
                <c:pt idx="89">
                  <c:v>999.99999999999898</c:v>
                </c:pt>
                <c:pt idx="90">
                  <c:v>1000</c:v>
                </c:pt>
                <c:pt idx="91">
                  <c:v>1000</c:v>
                </c:pt>
                <c:pt idx="92">
                  <c:v>999.99999999999898</c:v>
                </c:pt>
                <c:pt idx="93">
                  <c:v>1000</c:v>
                </c:pt>
                <c:pt idx="94">
                  <c:v>1000</c:v>
                </c:pt>
                <c:pt idx="95">
                  <c:v>999.99999999999898</c:v>
                </c:pt>
                <c:pt idx="96">
                  <c:v>1000</c:v>
                </c:pt>
                <c:pt idx="97">
                  <c:v>1000</c:v>
                </c:pt>
                <c:pt idx="98">
                  <c:v>999.99999999999898</c:v>
                </c:pt>
                <c:pt idx="99">
                  <c:v>1000</c:v>
                </c:pt>
                <c:pt idx="100">
                  <c:v>1000</c:v>
                </c:pt>
                <c:pt idx="101">
                  <c:v>999.99999999999898</c:v>
                </c:pt>
                <c:pt idx="102">
                  <c:v>1000</c:v>
                </c:pt>
                <c:pt idx="103">
                  <c:v>1000</c:v>
                </c:pt>
                <c:pt idx="104">
                  <c:v>999.99999999999898</c:v>
                </c:pt>
                <c:pt idx="105">
                  <c:v>1000</c:v>
                </c:pt>
                <c:pt idx="106">
                  <c:v>1000</c:v>
                </c:pt>
                <c:pt idx="107">
                  <c:v>999.99999999999898</c:v>
                </c:pt>
                <c:pt idx="108">
                  <c:v>1000</c:v>
                </c:pt>
                <c:pt idx="109">
                  <c:v>1000</c:v>
                </c:pt>
                <c:pt idx="110">
                  <c:v>999.99999999999898</c:v>
                </c:pt>
                <c:pt idx="111">
                  <c:v>1000</c:v>
                </c:pt>
                <c:pt idx="112">
                  <c:v>1000</c:v>
                </c:pt>
                <c:pt idx="113">
                  <c:v>999.99999999999898</c:v>
                </c:pt>
                <c:pt idx="114">
                  <c:v>1000</c:v>
                </c:pt>
                <c:pt idx="115">
                  <c:v>1000</c:v>
                </c:pt>
                <c:pt idx="116">
                  <c:v>999.99999999999898</c:v>
                </c:pt>
                <c:pt idx="117">
                  <c:v>1000</c:v>
                </c:pt>
                <c:pt idx="118">
                  <c:v>1000</c:v>
                </c:pt>
                <c:pt idx="119">
                  <c:v>999.99999999999898</c:v>
                </c:pt>
                <c:pt idx="120">
                  <c:v>1000</c:v>
                </c:pt>
                <c:pt idx="121">
                  <c:v>1000</c:v>
                </c:pt>
                <c:pt idx="122">
                  <c:v>999.99999999999898</c:v>
                </c:pt>
                <c:pt idx="123">
                  <c:v>1000</c:v>
                </c:pt>
                <c:pt idx="124">
                  <c:v>1000</c:v>
                </c:pt>
                <c:pt idx="125">
                  <c:v>999.99999999999898</c:v>
                </c:pt>
                <c:pt idx="126">
                  <c:v>1000</c:v>
                </c:pt>
                <c:pt idx="127">
                  <c:v>1000</c:v>
                </c:pt>
                <c:pt idx="128">
                  <c:v>999.99999999999898</c:v>
                </c:pt>
                <c:pt idx="129">
                  <c:v>1000</c:v>
                </c:pt>
                <c:pt idx="130">
                  <c:v>1000</c:v>
                </c:pt>
                <c:pt idx="131">
                  <c:v>999.99999999999898</c:v>
                </c:pt>
                <c:pt idx="132">
                  <c:v>1000</c:v>
                </c:pt>
                <c:pt idx="133">
                  <c:v>1000</c:v>
                </c:pt>
                <c:pt idx="134">
                  <c:v>999.99999999999898</c:v>
                </c:pt>
                <c:pt idx="135">
                  <c:v>1000</c:v>
                </c:pt>
                <c:pt idx="136">
                  <c:v>1000</c:v>
                </c:pt>
                <c:pt idx="137">
                  <c:v>999.99999999999898</c:v>
                </c:pt>
                <c:pt idx="138">
                  <c:v>1000</c:v>
                </c:pt>
                <c:pt idx="139">
                  <c:v>1000</c:v>
                </c:pt>
                <c:pt idx="140">
                  <c:v>999.99999999999898</c:v>
                </c:pt>
                <c:pt idx="141">
                  <c:v>1000</c:v>
                </c:pt>
                <c:pt idx="142">
                  <c:v>1000</c:v>
                </c:pt>
                <c:pt idx="143">
                  <c:v>999.99999999999898</c:v>
                </c:pt>
                <c:pt idx="144">
                  <c:v>1000</c:v>
                </c:pt>
                <c:pt idx="145">
                  <c:v>1000</c:v>
                </c:pt>
                <c:pt idx="146">
                  <c:v>999.99999999999898</c:v>
                </c:pt>
                <c:pt idx="147">
                  <c:v>1000</c:v>
                </c:pt>
                <c:pt idx="148">
                  <c:v>1000</c:v>
                </c:pt>
                <c:pt idx="149">
                  <c:v>999.99999999999898</c:v>
                </c:pt>
                <c:pt idx="150">
                  <c:v>1046.3305378017201</c:v>
                </c:pt>
                <c:pt idx="151">
                  <c:v>1008.08234446906</c:v>
                </c:pt>
                <c:pt idx="152">
                  <c:v>1000.11661381405</c:v>
                </c:pt>
                <c:pt idx="153">
                  <c:v>1000.1515830321</c:v>
                </c:pt>
                <c:pt idx="154">
                  <c:v>1000.07753802651</c:v>
                </c:pt>
                <c:pt idx="155">
                  <c:v>1000.05722514696</c:v>
                </c:pt>
                <c:pt idx="156">
                  <c:v>1000.0494519066</c:v>
                </c:pt>
                <c:pt idx="157">
                  <c:v>1000.04338927173</c:v>
                </c:pt>
                <c:pt idx="158">
                  <c:v>1000.03865429723</c:v>
                </c:pt>
                <c:pt idx="159">
                  <c:v>1000.03487447108</c:v>
                </c:pt>
                <c:pt idx="160">
                  <c:v>1000.03177644767</c:v>
                </c:pt>
                <c:pt idx="161">
                  <c:v>1000.02915577831</c:v>
                </c:pt>
                <c:pt idx="162">
                  <c:v>1000.02685081475</c:v>
                </c:pt>
                <c:pt idx="163">
                  <c:v>1000.02473478172</c:v>
                </c:pt>
                <c:pt idx="164">
                  <c:v>1000.02270971987</c:v>
                </c:pt>
                <c:pt idx="165">
                  <c:v>1000.02070162163</c:v>
                </c:pt>
                <c:pt idx="166">
                  <c:v>1000.0186564596401</c:v>
                </c:pt>
                <c:pt idx="167">
                  <c:v>1000.01653687109</c:v>
                </c:pt>
                <c:pt idx="168">
                  <c:v>1000.01431948522</c:v>
                </c:pt>
                <c:pt idx="169">
                  <c:v>1000.01199259727</c:v>
                </c:pt>
                <c:pt idx="170">
                  <c:v>1000.00955420294</c:v>
                </c:pt>
                <c:pt idx="171">
                  <c:v>1000.00701034476</c:v>
                </c:pt>
                <c:pt idx="172">
                  <c:v>1000.0043736516</c:v>
                </c:pt>
                <c:pt idx="173">
                  <c:v>1000.00166203156</c:v>
                </c:pt>
                <c:pt idx="174">
                  <c:v>999.99889754968206</c:v>
                </c:pt>
                <c:pt idx="175">
                  <c:v>999.99610540039498</c:v>
                </c:pt>
                <c:pt idx="176">
                  <c:v>999.99331304257498</c:v>
                </c:pt>
                <c:pt idx="177">
                  <c:v>999.99054928013095</c:v>
                </c:pt>
                <c:pt idx="178">
                  <c:v>999.98784360276295</c:v>
                </c:pt>
                <c:pt idx="179">
                  <c:v>999.98522547535003</c:v>
                </c:pt>
                <c:pt idx="180">
                  <c:v>999.98272368100095</c:v>
                </c:pt>
                <c:pt idx="181">
                  <c:v>999.980365857263</c:v>
                </c:pt>
                <c:pt idx="182">
                  <c:v>999.97817792139301</c:v>
                </c:pt>
                <c:pt idx="183">
                  <c:v>999.97618366832398</c:v>
                </c:pt>
                <c:pt idx="184">
                  <c:v>999.97440439112404</c:v>
                </c:pt>
                <c:pt idx="185">
                  <c:v>999.97285852468099</c:v>
                </c:pt>
                <c:pt idx="186">
                  <c:v>999.97156145058796</c:v>
                </c:pt>
                <c:pt idx="187">
                  <c:v>999.97052519925103</c:v>
                </c:pt>
                <c:pt idx="188">
                  <c:v>999.96975835764897</c:v>
                </c:pt>
                <c:pt idx="189">
                  <c:v>999.96926596676803</c:v>
                </c:pt>
                <c:pt idx="190">
                  <c:v>999.969049455544</c:v>
                </c:pt>
                <c:pt idx="191">
                  <c:v>999.96910669841998</c:v>
                </c:pt>
                <c:pt idx="192">
                  <c:v>999.96943204210697</c:v>
                </c:pt>
                <c:pt idx="193">
                  <c:v>999.970016492578</c:v>
                </c:pt>
                <c:pt idx="194">
                  <c:v>999.970847818332</c:v>
                </c:pt>
                <c:pt idx="195">
                  <c:v>999.97191081159394</c:v>
                </c:pt>
                <c:pt idx="196">
                  <c:v>999.97318754213302</c:v>
                </c:pt>
                <c:pt idx="197">
                  <c:v>999.97465761861395</c:v>
                </c:pt>
                <c:pt idx="198">
                  <c:v>999.97629857431002</c:v>
                </c:pt>
                <c:pt idx="199">
                  <c:v>999.97808613623101</c:v>
                </c:pt>
                <c:pt idx="200">
                  <c:v>999.97999468239504</c:v>
                </c:pt>
                <c:pt idx="201">
                  <c:v>999.98199751333698</c:v>
                </c:pt>
                <c:pt idx="202">
                  <c:v>999.98406736171296</c:v>
                </c:pt>
                <c:pt idx="203">
                  <c:v>999.98617664731103</c:v>
                </c:pt>
                <c:pt idx="204">
                  <c:v>999.98829797593498</c:v>
                </c:pt>
                <c:pt idx="205">
                  <c:v>999.990404414419</c:v>
                </c:pt>
                <c:pt idx="206">
                  <c:v>999.99246988922505</c:v>
                </c:pt>
                <c:pt idx="207">
                  <c:v>999.99446950238701</c:v>
                </c:pt>
                <c:pt idx="208">
                  <c:v>999.99637984114997</c:v>
                </c:pt>
                <c:pt idx="209">
                  <c:v>999.99817924003401</c:v>
                </c:pt>
                <c:pt idx="210">
                  <c:v>999.99984802957897</c:v>
                </c:pt>
                <c:pt idx="211">
                  <c:v>1000.00136872802</c:v>
                </c:pt>
                <c:pt idx="212">
                  <c:v>1000.00272626604</c:v>
                </c:pt>
                <c:pt idx="213">
                  <c:v>1000.0039080392399</c:v>
                </c:pt>
                <c:pt idx="214">
                  <c:v>1000.0049040613</c:v>
                </c:pt>
                <c:pt idx="215">
                  <c:v>1000.00570702842</c:v>
                </c:pt>
                <c:pt idx="216">
                  <c:v>1000.00631226752</c:v>
                </c:pt>
                <c:pt idx="217">
                  <c:v>1000.00671783947</c:v>
                </c:pt>
                <c:pt idx="218">
                  <c:v>1000.00692437469</c:v>
                </c:pt>
                <c:pt idx="219">
                  <c:v>1000.00693506563</c:v>
                </c:pt>
                <c:pt idx="220">
                  <c:v>1000.00675554615</c:v>
                </c:pt>
                <c:pt idx="221">
                  <c:v>1000.00639370524</c:v>
                </c:pt>
                <c:pt idx="222">
                  <c:v>1000.00585960041</c:v>
                </c:pt>
                <c:pt idx="223">
                  <c:v>1000.0051651986</c:v>
                </c:pt>
                <c:pt idx="224">
                  <c:v>1000.00432421341</c:v>
                </c:pt>
                <c:pt idx="225">
                  <c:v>1000.00335188746</c:v>
                </c:pt>
                <c:pt idx="226">
                  <c:v>1000.00226472919</c:v>
                </c:pt>
                <c:pt idx="227">
                  <c:v>1000.00108028028</c:v>
                </c:pt>
                <c:pt idx="228">
                  <c:v>999.99981690911</c:v>
                </c:pt>
                <c:pt idx="229">
                  <c:v>999.99849348169903</c:v>
                </c:pt>
                <c:pt idx="230">
                  <c:v>999.99712915821704</c:v>
                </c:pt>
                <c:pt idx="231">
                  <c:v>999.99574316235703</c:v>
                </c:pt>
                <c:pt idx="232">
                  <c:v>999.99435447314704</c:v>
                </c:pt>
                <c:pt idx="233">
                  <c:v>999.99298167352197</c:v>
                </c:pt>
                <c:pt idx="234">
                  <c:v>999.99164264392402</c:v>
                </c:pt>
                <c:pt idx="235">
                  <c:v>999.99035440155103</c:v>
                </c:pt>
                <c:pt idx="236">
                  <c:v>999.98913294172303</c:v>
                </c:pt>
                <c:pt idx="237">
                  <c:v>999.98799296451205</c:v>
                </c:pt>
                <c:pt idx="238">
                  <c:v>999.98694782631196</c:v>
                </c:pt>
                <c:pt idx="239">
                  <c:v>999.98600931815599</c:v>
                </c:pt>
                <c:pt idx="240">
                  <c:v>999.98518764692597</c:v>
                </c:pt>
                <c:pt idx="241">
                  <c:v>999.98449125076002</c:v>
                </c:pt>
                <c:pt idx="242">
                  <c:v>999.98392682030703</c:v>
                </c:pt>
                <c:pt idx="243">
                  <c:v>999.98349919274801</c:v>
                </c:pt>
                <c:pt idx="244">
                  <c:v>999.983211386427</c:v>
                </c:pt>
                <c:pt idx="245">
                  <c:v>999.98306458852903</c:v>
                </c:pt>
                <c:pt idx="246">
                  <c:v>999.98305815000504</c:v>
                </c:pt>
                <c:pt idx="247">
                  <c:v>999.98318972989205</c:v>
                </c:pt>
                <c:pt idx="248">
                  <c:v>999.98345525864704</c:v>
                </c:pt>
                <c:pt idx="249">
                  <c:v>999.98384911739697</c:v>
                </c:pt>
                <c:pt idx="250">
                  <c:v>999.98436418766596</c:v>
                </c:pt>
                <c:pt idx="251">
                  <c:v>999.98499202121297</c:v>
                </c:pt>
                <c:pt idx="252">
                  <c:v>999.98572294415703</c:v>
                </c:pt>
                <c:pt idx="253">
                  <c:v>999.98654623520599</c:v>
                </c:pt>
                <c:pt idx="254">
                  <c:v>999.98745026087101</c:v>
                </c:pt>
                <c:pt idx="255">
                  <c:v>999.98842266212898</c:v>
                </c:pt>
                <c:pt idx="256">
                  <c:v>999.98945051623605</c:v>
                </c:pt>
                <c:pt idx="257">
                  <c:v>999.99052051442004</c:v>
                </c:pt>
                <c:pt idx="258">
                  <c:v>999.99161913555599</c:v>
                </c:pt>
                <c:pt idx="259">
                  <c:v>999.99273280749003</c:v>
                </c:pt>
                <c:pt idx="260">
                  <c:v>999.99384810885601</c:v>
                </c:pt>
                <c:pt idx="261">
                  <c:v>999.99495189158301</c:v>
                </c:pt>
                <c:pt idx="262">
                  <c:v>999.996031459243</c:v>
                </c:pt>
                <c:pt idx="263">
                  <c:v>999.99707471031002</c:v>
                </c:pt>
                <c:pt idx="264">
                  <c:v>999.99807026381905</c:v>
                </c:pt>
                <c:pt idx="265">
                  <c:v>999.99900758752005</c:v>
                </c:pt>
                <c:pt idx="266">
                  <c:v>999.99987711056701</c:v>
                </c:pt>
                <c:pt idx="267">
                  <c:v>1000.0006702936799</c:v>
                </c:pt>
                <c:pt idx="268">
                  <c:v>1000.00137974175</c:v>
                </c:pt>
                <c:pt idx="269">
                  <c:v>1000.00199923003</c:v>
                </c:pt>
                <c:pt idx="270">
                  <c:v>1000.0025237945</c:v>
                </c:pt>
                <c:pt idx="271">
                  <c:v>1000.00294969551</c:v>
                </c:pt>
                <c:pt idx="272">
                  <c:v>1000.00327451091</c:v>
                </c:pt>
                <c:pt idx="273">
                  <c:v>1000.0034970617399</c:v>
                </c:pt>
                <c:pt idx="274">
                  <c:v>1000.00361744464</c:v>
                </c:pt>
                <c:pt idx="275">
                  <c:v>1000.0036369798599</c:v>
                </c:pt>
                <c:pt idx="276">
                  <c:v>1000.00355816116</c:v>
                </c:pt>
                <c:pt idx="277">
                  <c:v>1000.00338459439</c:v>
                </c:pt>
                <c:pt idx="278">
                  <c:v>1000.00312096699</c:v>
                </c:pt>
                <c:pt idx="279">
                  <c:v>1000.00277288889</c:v>
                </c:pt>
                <c:pt idx="280">
                  <c:v>1000.00234687809</c:v>
                </c:pt>
                <c:pt idx="281">
                  <c:v>1000.00185024155</c:v>
                </c:pt>
                <c:pt idx="282">
                  <c:v>1000.00129092081</c:v>
                </c:pt>
                <c:pt idx="283">
                  <c:v>1000.00067745382</c:v>
                </c:pt>
                <c:pt idx="284">
                  <c:v>1000.00001882171</c:v>
                </c:pt>
                <c:pt idx="285">
                  <c:v>999.99932430887804</c:v>
                </c:pt>
                <c:pt idx="286">
                  <c:v>999.99860347243998</c:v>
                </c:pt>
                <c:pt idx="287">
                  <c:v>999.99786589695702</c:v>
                </c:pt>
                <c:pt idx="288">
                  <c:v>999.99712121716504</c:v>
                </c:pt>
                <c:pt idx="289">
                  <c:v>999.99637887513904</c:v>
                </c:pt>
                <c:pt idx="290">
                  <c:v>999.99564811407504</c:v>
                </c:pt>
                <c:pt idx="291">
                  <c:v>999.994937817601</c:v>
                </c:pt>
                <c:pt idx="292">
                  <c:v>999.99425642906499</c:v>
                </c:pt>
                <c:pt idx="293">
                  <c:v>999.99361187109298</c:v>
                </c:pt>
                <c:pt idx="294">
                  <c:v>999.99301145834204</c:v>
                </c:pt>
                <c:pt idx="295">
                  <c:v>999.99246179520696</c:v>
                </c:pt>
                <c:pt idx="296">
                  <c:v>999.99196876487497</c:v>
                </c:pt>
                <c:pt idx="297">
                  <c:v>999.99153744166301</c:v>
                </c:pt>
                <c:pt idx="298">
                  <c:v>999.99117205939001</c:v>
                </c:pt>
                <c:pt idx="299">
                  <c:v>999.99087597766402</c:v>
                </c:pt>
                <c:pt idx="300">
                  <c:v>999.99065164915999</c:v>
                </c:pt>
                <c:pt idx="301">
                  <c:v>999.99050061512798</c:v>
                </c:pt>
                <c:pt idx="302">
                  <c:v>4203.4266314331398</c:v>
                </c:pt>
                <c:pt idx="303">
                  <c:v>3996.4729507779698</c:v>
                </c:pt>
                <c:pt idx="304">
                  <c:v>4000.2119681812101</c:v>
                </c:pt>
                <c:pt idx="305">
                  <c:v>3999.9527874545402</c:v>
                </c:pt>
                <c:pt idx="306">
                  <c:v>3999.9689057230898</c:v>
                </c:pt>
                <c:pt idx="307">
                  <c:v>3999.9694782848601</c:v>
                </c:pt>
                <c:pt idx="308">
                  <c:v>3999.9705352307201</c:v>
                </c:pt>
                <c:pt idx="309">
                  <c:v>3999.9719090225499</c:v>
                </c:pt>
                <c:pt idx="310">
                  <c:v>3999.9734664493799</c:v>
                </c:pt>
                <c:pt idx="311">
                  <c:v>3999.9751886884401</c:v>
                </c:pt>
                <c:pt idx="312">
                  <c:v>3999.9770485491299</c:v>
                </c:pt>
                <c:pt idx="313">
                  <c:v>3999.9790179018401</c:v>
                </c:pt>
                <c:pt idx="314">
                  <c:v>3999.9810688797702</c:v>
                </c:pt>
                <c:pt idx="315">
                  <c:v>3999.9831735017701</c:v>
                </c:pt>
                <c:pt idx="316">
                  <c:v>3999.98530424521</c:v>
                </c:pt>
                <c:pt idx="317">
                  <c:v>3999.98743419116</c:v>
                </c:pt>
                <c:pt idx="318">
                  <c:v>3999.98953707691</c:v>
                </c:pt>
                <c:pt idx="319">
                  <c:v>3999.9915878465399</c:v>
                </c:pt>
                <c:pt idx="320">
                  <c:v>3999.993562659</c:v>
                </c:pt>
                <c:pt idx="321">
                  <c:v>3999.99543915405</c:v>
                </c:pt>
                <c:pt idx="322">
                  <c:v>3999.9971967441502</c:v>
                </c:pt>
                <c:pt idx="323">
                  <c:v>3999.9988166666599</c:v>
                </c:pt>
                <c:pt idx="324">
                  <c:v>4000.0002822963702</c:v>
                </c:pt>
                <c:pt idx="325">
                  <c:v>4000.0015791445398</c:v>
                </c:pt>
                <c:pt idx="326">
                  <c:v>4000.0026950792599</c:v>
                </c:pt>
                <c:pt idx="327">
                  <c:v>4000.0036203694699</c:v>
                </c:pt>
                <c:pt idx="328">
                  <c:v>4000.0043477112499</c:v>
                </c:pt>
                <c:pt idx="329">
                  <c:v>4000.0048723879099</c:v>
                </c:pt>
                <c:pt idx="330">
                  <c:v>4000.00519209704</c:v>
                </c:pt>
                <c:pt idx="331">
                  <c:v>4000.0053070916101</c:v>
                </c:pt>
                <c:pt idx="332">
                  <c:v>4000.0052199869201</c:v>
                </c:pt>
                <c:pt idx="333">
                  <c:v>4000.00493583362</c:v>
                </c:pt>
                <c:pt idx="334">
                  <c:v>4000.00446178019</c:v>
                </c:pt>
                <c:pt idx="335">
                  <c:v>4000.0038072949701</c:v>
                </c:pt>
                <c:pt idx="336">
                  <c:v>4000.0029835661398</c:v>
                </c:pt>
                <c:pt idx="337">
                  <c:v>4000.0020038318798</c:v>
                </c:pt>
                <c:pt idx="338">
                  <c:v>4000.00088275186</c:v>
                </c:pt>
                <c:pt idx="339">
                  <c:v>3999.9996364512999</c:v>
                </c:pt>
                <c:pt idx="340">
                  <c:v>3999.9982822808101</c:v>
                </c:pt>
                <c:pt idx="341">
                  <c:v>3999.9968384732401</c:v>
                </c:pt>
                <c:pt idx="342">
                  <c:v>3999.9953240472</c:v>
                </c:pt>
                <c:pt idx="343">
                  <c:v>3999.9937584928898</c:v>
                </c:pt>
                <c:pt idx="344">
                  <c:v>3999.9921615528901</c:v>
                </c:pt>
                <c:pt idx="345">
                  <c:v>3999.9905530341798</c:v>
                </c:pt>
                <c:pt idx="346">
                  <c:v>3999.9889524228201</c:v>
                </c:pt>
                <c:pt idx="347">
                  <c:v>3999.9873788577502</c:v>
                </c:pt>
                <c:pt idx="348">
                  <c:v>3999.9858507631402</c:v>
                </c:pt>
                <c:pt idx="349">
                  <c:v>3999.98438573356</c:v>
                </c:pt>
                <c:pt idx="350">
                  <c:v>3999.9830002730801</c:v>
                </c:pt>
                <c:pt idx="351">
                  <c:v>3999.9817097032501</c:v>
                </c:pt>
                <c:pt idx="352">
                  <c:v>3999.9805278732701</c:v>
                </c:pt>
                <c:pt idx="353">
                  <c:v>3999.9794671514501</c:v>
                </c:pt>
                <c:pt idx="354">
                  <c:v>3999.9785382503901</c:v>
                </c:pt>
                <c:pt idx="355">
                  <c:v>3999.9777501336098</c:v>
                </c:pt>
                <c:pt idx="356">
                  <c:v>3999.9771099027898</c:v>
                </c:pt>
                <c:pt idx="357">
                  <c:v>3999.9766227861701</c:v>
                </c:pt>
                <c:pt idx="358">
                  <c:v>3999.9762921638198</c:v>
                </c:pt>
                <c:pt idx="359">
                  <c:v>3999.9761194191101</c:v>
                </c:pt>
                <c:pt idx="360">
                  <c:v>3999.97610401469</c:v>
                </c:pt>
                <c:pt idx="361">
                  <c:v>3999.9762436040501</c:v>
                </c:pt>
                <c:pt idx="362">
                  <c:v>3999.9765339968799</c:v>
                </c:pt>
                <c:pt idx="363">
                  <c:v>3999.97696922365</c:v>
                </c:pt>
                <c:pt idx="364">
                  <c:v>3999.9775418025602</c:v>
                </c:pt>
                <c:pt idx="365">
                  <c:v>3999.9782425482499</c:v>
                </c:pt>
                <c:pt idx="366">
                  <c:v>3999.97906101949</c:v>
                </c:pt>
                <c:pt idx="367">
                  <c:v>3999.9799854744301</c:v>
                </c:pt>
                <c:pt idx="368">
                  <c:v>3999.9810031104198</c:v>
                </c:pt>
                <c:pt idx="369">
                  <c:v>3999.9821001464202</c:v>
                </c:pt>
                <c:pt idx="370">
                  <c:v>3999.98326214689</c:v>
                </c:pt>
                <c:pt idx="371">
                  <c:v>3999.98447402786</c:v>
                </c:pt>
                <c:pt idx="372">
                  <c:v>3999.9857204479799</c:v>
                </c:pt>
                <c:pt idx="373">
                  <c:v>3999.9869857174399</c:v>
                </c:pt>
                <c:pt idx="374">
                  <c:v>3999.9882543587701</c:v>
                </c:pt>
                <c:pt idx="375">
                  <c:v>3999.98951094527</c:v>
                </c:pt>
                <c:pt idx="376">
                  <c:v>3999.9907404953801</c:v>
                </c:pt>
                <c:pt idx="377">
                  <c:v>3999.99192856433</c:v>
                </c:pt>
                <c:pt idx="378">
                  <c:v>3999.9930613854899</c:v>
                </c:pt>
                <c:pt idx="379">
                  <c:v>3999.99412615653</c:v>
                </c:pt>
                <c:pt idx="380">
                  <c:v>3999.9951110103598</c:v>
                </c:pt>
                <c:pt idx="381">
                  <c:v>3999.9960052487399</c:v>
                </c:pt>
                <c:pt idx="382">
                  <c:v>3999.9967993712899</c:v>
                </c:pt>
                <c:pt idx="383">
                  <c:v>3999.9974853589601</c:v>
                </c:pt>
                <c:pt idx="384">
                  <c:v>3999.99805647324</c:v>
                </c:pt>
                <c:pt idx="385">
                  <c:v>3999.9985075438499</c:v>
                </c:pt>
                <c:pt idx="386">
                  <c:v>3999.99883482926</c:v>
                </c:pt>
                <c:pt idx="387">
                  <c:v>3999.9990362311501</c:v>
                </c:pt>
                <c:pt idx="388">
                  <c:v>3999.9991111560298</c:v>
                </c:pt>
                <c:pt idx="389">
                  <c:v>3999.9990604761902</c:v>
                </c:pt>
                <c:pt idx="390">
                  <c:v>3999.9988866394001</c:v>
                </c:pt>
                <c:pt idx="391">
                  <c:v>3999.99859346837</c:v>
                </c:pt>
                <c:pt idx="392">
                  <c:v>3999.9981861989299</c:v>
                </c:pt>
                <c:pt idx="393">
                  <c:v>3999.9976713149099</c:v>
                </c:pt>
                <c:pt idx="394">
                  <c:v>3999.9970565075701</c:v>
                </c:pt>
                <c:pt idx="395">
                  <c:v>3999.9963505016699</c:v>
                </c:pt>
                <c:pt idx="396">
                  <c:v>3999.9955630326099</c:v>
                </c:pt>
                <c:pt idx="397">
                  <c:v>3999.9947046488901</c:v>
                </c:pt>
                <c:pt idx="398">
                  <c:v>3999.9937865267402</c:v>
                </c:pt>
                <c:pt idx="399">
                  <c:v>3999.9928204234502</c:v>
                </c:pt>
                <c:pt idx="400">
                  <c:v>3999.9918185236702</c:v>
                </c:pt>
                <c:pt idx="401">
                  <c:v>3999.9907931724701</c:v>
                </c:pt>
                <c:pt idx="402">
                  <c:v>3999.9897568564902</c:v>
                </c:pt>
                <c:pt idx="403">
                  <c:v>3999.9887219705201</c:v>
                </c:pt>
                <c:pt idx="404">
                  <c:v>3999.9877007674199</c:v>
                </c:pt>
                <c:pt idx="405">
                  <c:v>3999.9867050337598</c:v>
                </c:pt>
                <c:pt idx="406">
                  <c:v>3999.98574620207</c:v>
                </c:pt>
                <c:pt idx="407">
                  <c:v>3999.98483493294</c:v>
                </c:pt>
                <c:pt idx="408">
                  <c:v>3999.98398137614</c:v>
                </c:pt>
                <c:pt idx="409">
                  <c:v>3999.9831945942701</c:v>
                </c:pt>
                <c:pt idx="410">
                  <c:v>3999.9824829254098</c:v>
                </c:pt>
                <c:pt idx="411">
                  <c:v>3999.9818535057102</c:v>
                </c:pt>
                <c:pt idx="412">
                  <c:v>3999.9813125372302</c:v>
                </c:pt>
                <c:pt idx="413">
                  <c:v>3999.9808649331599</c:v>
                </c:pt>
                <c:pt idx="414">
                  <c:v>3999.9805145013001</c:v>
                </c:pt>
                <c:pt idx="415">
                  <c:v>3999.98026383756</c:v>
                </c:pt>
                <c:pt idx="416">
                  <c:v>3999.9801141968701</c:v>
                </c:pt>
                <c:pt idx="417">
                  <c:v>3999.9800657709302</c:v>
                </c:pt>
                <c:pt idx="418">
                  <c:v>3999.9801173477699</c:v>
                </c:pt>
                <c:pt idx="419">
                  <c:v>3999.98026667759</c:v>
                </c:pt>
                <c:pt idx="420">
                  <c:v>3999.9805103079798</c:v>
                </c:pt>
                <c:pt idx="421">
                  <c:v>3999.9808436856101</c:v>
                </c:pt>
                <c:pt idx="422">
                  <c:v>3999.9812613337599</c:v>
                </c:pt>
                <c:pt idx="423">
                  <c:v>3999.9817567113801</c:v>
                </c:pt>
                <c:pt idx="424">
                  <c:v>3999.98232250109</c:v>
                </c:pt>
                <c:pt idx="425">
                  <c:v>3999.9829507444701</c:v>
                </c:pt>
                <c:pt idx="426">
                  <c:v>3999.9836326732602</c:v>
                </c:pt>
                <c:pt idx="427">
                  <c:v>3999.9843590972</c:v>
                </c:pt>
                <c:pt idx="428">
                  <c:v>3999.98512044465</c:v>
                </c:pt>
                <c:pt idx="429">
                  <c:v>3999.9859067962998</c:v>
                </c:pt>
                <c:pt idx="430">
                  <c:v>3999.9867081103498</c:v>
                </c:pt>
                <c:pt idx="431">
                  <c:v>3999.9875143538802</c:v>
                </c:pt>
                <c:pt idx="432">
                  <c:v>3999.9883154620802</c:v>
                </c:pt>
                <c:pt idx="433">
                  <c:v>3999.9891017599102</c:v>
                </c:pt>
                <c:pt idx="434">
                  <c:v>3999.9898636899102</c:v>
                </c:pt>
                <c:pt idx="435">
                  <c:v>3999.9905923230199</c:v>
                </c:pt>
                <c:pt idx="436">
                  <c:v>3999.9912790766598</c:v>
                </c:pt>
                <c:pt idx="437">
                  <c:v>3999.9919161605599</c:v>
                </c:pt>
                <c:pt idx="438">
                  <c:v>3999.9924964065699</c:v>
                </c:pt>
                <c:pt idx="439">
                  <c:v>3999.99301342751</c:v>
                </c:pt>
                <c:pt idx="440">
                  <c:v>3999.9934617628101</c:v>
                </c:pt>
                <c:pt idx="441">
                  <c:v>3999.9938368011199</c:v>
                </c:pt>
                <c:pt idx="442">
                  <c:v>3999.9941348727998</c:v>
                </c:pt>
                <c:pt idx="443">
                  <c:v>3999.9943533738401</c:v>
                </c:pt>
                <c:pt idx="444">
                  <c:v>3999.9944906225601</c:v>
                </c:pt>
                <c:pt idx="445">
                  <c:v>3999.9945459027499</c:v>
                </c:pt>
                <c:pt idx="446">
                  <c:v>3999.9945196447802</c:v>
                </c:pt>
                <c:pt idx="447">
                  <c:v>3999.9944130885401</c:v>
                </c:pt>
                <c:pt idx="448">
                  <c:v>3999.9942285943098</c:v>
                </c:pt>
                <c:pt idx="449">
                  <c:v>3999.9939692773801</c:v>
                </c:pt>
                <c:pt idx="450">
                  <c:v>3999.9936391831802</c:v>
                </c:pt>
                <c:pt idx="451">
                  <c:v>3999.99324318353</c:v>
                </c:pt>
                <c:pt idx="452">
                  <c:v>3999.99278683686</c:v>
                </c:pt>
                <c:pt idx="453">
                  <c:v>3999.99227637382</c:v>
                </c:pt>
                <c:pt idx="454">
                  <c:v>3999.9917185757699</c:v>
                </c:pt>
                <c:pt idx="455">
                  <c:v>3999.9911207636301</c:v>
                </c:pt>
                <c:pt idx="456">
                  <c:v>3999.9904905292601</c:v>
                </c:pt>
                <c:pt idx="457">
                  <c:v>3999.9898358834998</c:v>
                </c:pt>
                <c:pt idx="458">
                  <c:v>3999.9891649660799</c:v>
                </c:pt>
                <c:pt idx="459">
                  <c:v>3999.9884860058701</c:v>
                </c:pt>
                <c:pt idx="460">
                  <c:v>3999.9878072542301</c:v>
                </c:pt>
                <c:pt idx="461">
                  <c:v>3999.98713678389</c:v>
                </c:pt>
                <c:pt idx="462">
                  <c:v>3999.9864825567502</c:v>
                </c:pt>
                <c:pt idx="463">
                  <c:v>3999.9858522026502</c:v>
                </c:pt>
                <c:pt idx="464">
                  <c:v>3999.9852529285999</c:v>
                </c:pt>
                <c:pt idx="465">
                  <c:v>3999.9846915359899</c:v>
                </c:pt>
                <c:pt idx="466">
                  <c:v>3999.9841742410599</c:v>
                </c:pt>
                <c:pt idx="467">
                  <c:v>3999.9837067091698</c:v>
                </c:pt>
                <c:pt idx="468">
                  <c:v>3999.9832938500299</c:v>
                </c:pt>
                <c:pt idx="469">
                  <c:v>3999.9829399294899</c:v>
                </c:pt>
                <c:pt idx="470">
                  <c:v>3999.9826484191199</c:v>
                </c:pt>
                <c:pt idx="471">
                  <c:v>3999.9824220085502</c:v>
                </c:pt>
                <c:pt idx="472">
                  <c:v>3999.98226256407</c:v>
                </c:pt>
                <c:pt idx="473">
                  <c:v>3999.9821710834599</c:v>
                </c:pt>
                <c:pt idx="474">
                  <c:v>3999.9821478423801</c:v>
                </c:pt>
                <c:pt idx="475">
                  <c:v>3999.9821921642902</c:v>
                </c:pt>
                <c:pt idx="476">
                  <c:v>3999.9823026561698</c:v>
                </c:pt>
                <c:pt idx="477">
                  <c:v>3999.9824771148601</c:v>
                </c:pt>
                <c:pt idx="478">
                  <c:v>3999.9827125875299</c:v>
                </c:pt>
                <c:pt idx="479">
                  <c:v>3999.9830054336999</c:v>
                </c:pt>
                <c:pt idx="480">
                  <c:v>3999.9833513787898</c:v>
                </c:pt>
                <c:pt idx="481">
                  <c:v>3999.98374553644</c:v>
                </c:pt>
                <c:pt idx="482">
                  <c:v>3999.9841824976802</c:v>
                </c:pt>
                <c:pt idx="483">
                  <c:v>3999.9846564691102</c:v>
                </c:pt>
                <c:pt idx="484">
                  <c:v>3999.9851611915701</c:v>
                </c:pt>
                <c:pt idx="485">
                  <c:v>3999.9856901931598</c:v>
                </c:pt>
                <c:pt idx="486">
                  <c:v>3999.9862367443602</c:v>
                </c:pt>
                <c:pt idx="487">
                  <c:v>3999.9867940132299</c:v>
                </c:pt>
                <c:pt idx="488">
                  <c:v>3999.9873550919401</c:v>
                </c:pt>
                <c:pt idx="489">
                  <c:v>3999.9879131869602</c:v>
                </c:pt>
                <c:pt idx="490">
                  <c:v>3999.9884615589499</c:v>
                </c:pt>
                <c:pt idx="491">
                  <c:v>3999.9889937285402</c:v>
                </c:pt>
                <c:pt idx="492">
                  <c:v>3999.9895033912499</c:v>
                </c:pt>
                <c:pt idx="493">
                  <c:v>3999.9899847933402</c:v>
                </c:pt>
                <c:pt idx="494">
                  <c:v>3999.9904324294498</c:v>
                </c:pt>
                <c:pt idx="495">
                  <c:v>3999.9908413112098</c:v>
                </c:pt>
                <c:pt idx="496">
                  <c:v>3999.9912070895998</c:v>
                </c:pt>
                <c:pt idx="497">
                  <c:v>3999.9915258533401</c:v>
                </c:pt>
                <c:pt idx="498">
                  <c:v>3999.9917944130102</c:v>
                </c:pt>
                <c:pt idx="499">
                  <c:v>3999.9920102473402</c:v>
                </c:pt>
                <c:pt idx="500">
                  <c:v>3999.9921714628199</c:v>
                </c:pt>
                <c:pt idx="501">
                  <c:v>3999.9922768520601</c:v>
                </c:pt>
                <c:pt idx="502">
                  <c:v>3999.9923260068999</c:v>
                </c:pt>
                <c:pt idx="503">
                  <c:v>3999.99231911059</c:v>
                </c:pt>
                <c:pt idx="504">
                  <c:v>3999.99225707509</c:v>
                </c:pt>
                <c:pt idx="505">
                  <c:v>3999.99214153399</c:v>
                </c:pt>
                <c:pt idx="506">
                  <c:v>3999.99197465621</c:v>
                </c:pt>
                <c:pt idx="507">
                  <c:v>3999.9917593529099</c:v>
                </c:pt>
                <c:pt idx="508">
                  <c:v>3999.99149897394</c:v>
                </c:pt>
                <c:pt idx="509">
                  <c:v>3999.99119747123</c:v>
                </c:pt>
                <c:pt idx="510">
                  <c:v>3999.9908592360898</c:v>
                </c:pt>
                <c:pt idx="511">
                  <c:v>3999.9904890398798</c:v>
                </c:pt>
                <c:pt idx="512">
                  <c:v>3999.99009204801</c:v>
                </c:pt>
                <c:pt idx="513">
                  <c:v>3999.9896736669698</c:v>
                </c:pt>
                <c:pt idx="514">
                  <c:v>3999.9892395065099</c:v>
                </c:pt>
                <c:pt idx="515">
                  <c:v>3999.9887953206398</c:v>
                </c:pt>
                <c:pt idx="516">
                  <c:v>3999.9883469356801</c:v>
                </c:pt>
                <c:pt idx="517">
                  <c:v>3999.98790013297</c:v>
                </c:pt>
                <c:pt idx="518">
                  <c:v>3999.9874606165099</c:v>
                </c:pt>
                <c:pt idx="519">
                  <c:v>3999.98703400575</c:v>
                </c:pt>
                <c:pt idx="520">
                  <c:v>3999.9866256332998</c:v>
                </c:pt>
                <c:pt idx="521">
                  <c:v>3999.98624054434</c:v>
                </c:pt>
                <c:pt idx="522">
                  <c:v>3999.98588348156</c:v>
                </c:pt>
                <c:pt idx="523">
                  <c:v>3999.98555878247</c:v>
                </c:pt>
                <c:pt idx="524">
                  <c:v>3999.9852703359202</c:v>
                </c:pt>
                <c:pt idx="525">
                  <c:v>3999.9850214992298</c:v>
                </c:pt>
                <c:pt idx="526">
                  <c:v>3999.9848152033601</c:v>
                </c:pt>
                <c:pt idx="527">
                  <c:v>3999.9846537313902</c:v>
                </c:pt>
                <c:pt idx="528">
                  <c:v>3999.9845388178601</c:v>
                </c:pt>
                <c:pt idx="529">
                  <c:v>3999.9844716428302</c:v>
                </c:pt>
                <c:pt idx="530">
                  <c:v>3999.9844527053001</c:v>
                </c:pt>
                <c:pt idx="531">
                  <c:v>3999.9844819813402</c:v>
                </c:pt>
                <c:pt idx="532">
                  <c:v>3999.9845588687399</c:v>
                </c:pt>
                <c:pt idx="533">
                  <c:v>3999.9846820548601</c:v>
                </c:pt>
                <c:pt idx="534">
                  <c:v>3999.9848498061401</c:v>
                </c:pt>
                <c:pt idx="535">
                  <c:v>3999.9850597930799</c:v>
                </c:pt>
                <c:pt idx="536">
                  <c:v>3999.9853092534199</c:v>
                </c:pt>
                <c:pt idx="537">
                  <c:v>3999.9855948691702</c:v>
                </c:pt>
                <c:pt idx="538">
                  <c:v>3999.9859129879601</c:v>
                </c:pt>
                <c:pt idx="539">
                  <c:v>3999.98625964341</c:v>
                </c:pt>
                <c:pt idx="540">
                  <c:v>3999.9866304115899</c:v>
                </c:pt>
                <c:pt idx="541">
                  <c:v>3999.9870207471299</c:v>
                </c:pt>
                <c:pt idx="542">
                  <c:v>3999.9874259385901</c:v>
                </c:pt>
                <c:pt idx="543">
                  <c:v>3999.9878410546198</c:v>
                </c:pt>
                <c:pt idx="544">
                  <c:v>3999.9882611632302</c:v>
                </c:pt>
                <c:pt idx="545">
                  <c:v>3999.9886812663799</c:v>
                </c:pt>
                <c:pt idx="546">
                  <c:v>3999.98909654729</c:v>
                </c:pt>
                <c:pt idx="547">
                  <c:v>3999.9895022268902</c:v>
                </c:pt>
                <c:pt idx="548">
                  <c:v>3999.9898936806999</c:v>
                </c:pt>
                <c:pt idx="549">
                  <c:v>3999.9902666212301</c:v>
                </c:pt>
                <c:pt idx="550">
                  <c:v>3999.9906169801502</c:v>
                </c:pt>
                <c:pt idx="551">
                  <c:v>3999.99094099888</c:v>
                </c:pt>
                <c:pt idx="552">
                  <c:v>3999.9912354069202</c:v>
                </c:pt>
                <c:pt idx="553">
                  <c:v>3999.9914972009201</c:v>
                </c:pt>
                <c:pt idx="554">
                  <c:v>3999.9917240097898</c:v>
                </c:pt>
                <c:pt idx="555">
                  <c:v>3999.9919137578199</c:v>
                </c:pt>
                <c:pt idx="556">
                  <c:v>3999.9920649503401</c:v>
                </c:pt>
                <c:pt idx="557">
                  <c:v>3999.9921766227199</c:v>
                </c:pt>
                <c:pt idx="558">
                  <c:v>3999.99224831629</c:v>
                </c:pt>
                <c:pt idx="559">
                  <c:v>3999.9922800068098</c:v>
                </c:pt>
                <c:pt idx="560">
                  <c:v>3999.9922722234501</c:v>
                </c:pt>
                <c:pt idx="561">
                  <c:v>3999.9922261044699</c:v>
                </c:pt>
                <c:pt idx="562">
                  <c:v>3999.9921430683598</c:v>
                </c:pt>
                <c:pt idx="563">
                  <c:v>3999.9920251287999</c:v>
                </c:pt>
                <c:pt idx="564">
                  <c:v>3999.9918746132898</c:v>
                </c:pt>
                <c:pt idx="565">
                  <c:v>3999.9916943708099</c:v>
                </c:pt>
                <c:pt idx="566">
                  <c:v>3999.9914874568299</c:v>
                </c:pt>
                <c:pt idx="567">
                  <c:v>3999.9912573174702</c:v>
                </c:pt>
                <c:pt idx="568">
                  <c:v>3999.9910076049</c:v>
                </c:pt>
                <c:pt idx="569">
                  <c:v>3999.9907422127899</c:v>
                </c:pt>
                <c:pt idx="570">
                  <c:v>3999.9904651642801</c:v>
                </c:pt>
                <c:pt idx="571">
                  <c:v>3999.99018061883</c:v>
                </c:pt>
                <c:pt idx="572">
                  <c:v>3999.9898927057902</c:v>
                </c:pt>
                <c:pt idx="573">
                  <c:v>3999.9896056427601</c:v>
                </c:pt>
                <c:pt idx="574">
                  <c:v>3999.9893235253599</c:v>
                </c:pt>
                <c:pt idx="575">
                  <c:v>3999.98905036613</c:v>
                </c:pt>
                <c:pt idx="576">
                  <c:v>3999.9887899853102</c:v>
                </c:pt>
                <c:pt idx="577">
                  <c:v>3999.9885460638502</c:v>
                </c:pt>
                <c:pt idx="578">
                  <c:v>3999.9883219359399</c:v>
                </c:pt>
                <c:pt idx="579">
                  <c:v>3999.9881207304302</c:v>
                </c:pt>
                <c:pt idx="580">
                  <c:v>3999.9879451820998</c:v>
                </c:pt>
                <c:pt idx="581">
                  <c:v>3999.9877977303699</c:v>
                </c:pt>
                <c:pt idx="582">
                  <c:v>3999.9876804015398</c:v>
                </c:pt>
                <c:pt idx="583">
                  <c:v>3999.9875947586402</c:v>
                </c:pt>
                <c:pt idx="584">
                  <c:v>3999.9875420695598</c:v>
                </c:pt>
                <c:pt idx="585">
                  <c:v>3999.9875230959901</c:v>
                </c:pt>
                <c:pt idx="586">
                  <c:v>3999.9875380948802</c:v>
                </c:pt>
                <c:pt idx="587">
                  <c:v>3999.98758705625</c:v>
                </c:pt>
                <c:pt idx="588">
                  <c:v>3999.98766938784</c:v>
                </c:pt>
                <c:pt idx="589">
                  <c:v>3999.9877842000801</c:v>
                </c:pt>
                <c:pt idx="590">
                  <c:v>3999.9879300675302</c:v>
                </c:pt>
                <c:pt idx="591">
                  <c:v>3999.9881053771801</c:v>
                </c:pt>
                <c:pt idx="592">
                  <c:v>3999.98830796333</c:v>
                </c:pt>
                <c:pt idx="593">
                  <c:v>3999.9885355011002</c:v>
                </c:pt>
                <c:pt idx="594">
                  <c:v>3999.9887853310302</c:v>
                </c:pt>
                <c:pt idx="595">
                  <c:v>3999.9890544742998</c:v>
                </c:pt>
                <c:pt idx="596">
                  <c:v>3999.9893398598902</c:v>
                </c:pt>
                <c:pt idx="597">
                  <c:v>3999.9896381808799</c:v>
                </c:pt>
                <c:pt idx="598">
                  <c:v>3999.9899460852298</c:v>
                </c:pt>
                <c:pt idx="599">
                  <c:v>3999.9902600503301</c:v>
                </c:pt>
                <c:pt idx="600">
                  <c:v>3999.9905765614599</c:v>
                </c:pt>
                <c:pt idx="601">
                  <c:v>3999.9908922087998</c:v>
                </c:pt>
                <c:pt idx="602">
                  <c:v>3999.9912034830199</c:v>
                </c:pt>
                <c:pt idx="603">
                  <c:v>4000.02164437997</c:v>
                </c:pt>
                <c:pt idx="604">
                  <c:v>3998.8678202024498</c:v>
                </c:pt>
                <c:pt idx="605">
                  <c:v>3998.87280232894</c:v>
                </c:pt>
                <c:pt idx="606">
                  <c:v>3998.8620500298498</c:v>
                </c:pt>
                <c:pt idx="607">
                  <c:v>3998.8607668415302</c:v>
                </c:pt>
                <c:pt idx="608">
                  <c:v>3998.8593165546399</c:v>
                </c:pt>
                <c:pt idx="609">
                  <c:v>3998.8579137565498</c:v>
                </c:pt>
                <c:pt idx="610">
                  <c:v>3998.8565284088299</c:v>
                </c:pt>
                <c:pt idx="611">
                  <c:v>3998.8551647693198</c:v>
                </c:pt>
                <c:pt idx="612">
                  <c:v>3998.8538325131299</c:v>
                </c:pt>
                <c:pt idx="613">
                  <c:v>3998.8525411533901</c:v>
                </c:pt>
                <c:pt idx="614">
                  <c:v>3998.8512994003299</c:v>
                </c:pt>
                <c:pt idx="615">
                  <c:v>3998.8501152296299</c:v>
                </c:pt>
                <c:pt idx="616">
                  <c:v>3998.8489957279398</c:v>
                </c:pt>
                <c:pt idx="617">
                  <c:v>3998.84794721254</c:v>
                </c:pt>
                <c:pt idx="618">
                  <c:v>3998.8469752220799</c:v>
                </c:pt>
                <c:pt idx="619">
                  <c:v>3998.8460845392801</c:v>
                </c:pt>
                <c:pt idx="620">
                  <c:v>3998.8452793351698</c:v>
                </c:pt>
                <c:pt idx="621">
                  <c:v>3998.84456322814</c:v>
                </c:pt>
                <c:pt idx="622">
                  <c:v>3998.8439392447399</c:v>
                </c:pt>
                <c:pt idx="623">
                  <c:v>3998.8434100674899</c:v>
                </c:pt>
                <c:pt idx="624">
                  <c:v>3998.8429778660702</c:v>
                </c:pt>
                <c:pt idx="625">
                  <c:v>3998.8426446123499</c:v>
                </c:pt>
                <c:pt idx="626">
                  <c:v>3998.8424119012898</c:v>
                </c:pt>
                <c:pt idx="627">
                  <c:v>3998.8422810575298</c:v>
                </c:pt>
                <c:pt idx="628">
                  <c:v>3998.8422532087902</c:v>
                </c:pt>
                <c:pt idx="629">
                  <c:v>3998.8423292621401</c:v>
                </c:pt>
                <c:pt idx="630">
                  <c:v>3998.8425098924899</c:v>
                </c:pt>
                <c:pt idx="631">
                  <c:v>3998.8427955406501</c:v>
                </c:pt>
                <c:pt idx="632">
                  <c:v>3998.8431865082098</c:v>
                </c:pt>
                <c:pt idx="633">
                  <c:v>3998.8436828905901</c:v>
                </c:pt>
                <c:pt idx="634">
                  <c:v>3998.84428449301</c:v>
                </c:pt>
                <c:pt idx="635">
                  <c:v>3998.8449909899</c:v>
                </c:pt>
                <c:pt idx="636">
                  <c:v>3998.8458017160101</c:v>
                </c:pt>
                <c:pt idx="637">
                  <c:v>3998.8467159285801</c:v>
                </c:pt>
                <c:pt idx="638">
                  <c:v>3998.62250704281</c:v>
                </c:pt>
                <c:pt idx="639">
                  <c:v>3999.0038134264701</c:v>
                </c:pt>
                <c:pt idx="640">
                  <c:v>3998.94326520503</c:v>
                </c:pt>
                <c:pt idx="641">
                  <c:v>3999.3184856243302</c:v>
                </c:pt>
                <c:pt idx="642">
                  <c:v>3999.3148391662899</c:v>
                </c:pt>
                <c:pt idx="643">
                  <c:v>3999.3197017693301</c:v>
                </c:pt>
                <c:pt idx="644">
                  <c:v>3999.3204160837399</c:v>
                </c:pt>
                <c:pt idx="645">
                  <c:v>3999.3212354402199</c:v>
                </c:pt>
                <c:pt idx="646">
                  <c:v>3999.32208474457</c:v>
                </c:pt>
                <c:pt idx="647">
                  <c:v>3999.3230024566901</c:v>
                </c:pt>
                <c:pt idx="648">
                  <c:v>3999.3239877867099</c:v>
                </c:pt>
                <c:pt idx="649">
                  <c:v>3999.3250378176199</c:v>
                </c:pt>
                <c:pt idx="650">
                  <c:v>3999.3261489924698</c:v>
                </c:pt>
                <c:pt idx="651">
                  <c:v>3999.32731746014</c:v>
                </c:pt>
                <c:pt idx="652">
                  <c:v>3999.3285393647898</c:v>
                </c:pt>
                <c:pt idx="653">
                  <c:v>3999.32981059032</c:v>
                </c:pt>
                <c:pt idx="654">
                  <c:v>3999.3311271768198</c:v>
                </c:pt>
                <c:pt idx="655">
                  <c:v>3999.3324849531</c:v>
                </c:pt>
                <c:pt idx="656">
                  <c:v>3999.33388005713</c:v>
                </c:pt>
                <c:pt idx="657">
                  <c:v>3999.3353084310202</c:v>
                </c:pt>
                <c:pt idx="658">
                  <c:v>3999.3367663655799</c:v>
                </c:pt>
                <c:pt idx="659">
                  <c:v>3999.3382501186702</c:v>
                </c:pt>
                <c:pt idx="660">
                  <c:v>3999.3397562113701</c:v>
                </c:pt>
                <c:pt idx="661">
                  <c:v>3999.3412814060998</c:v>
                </c:pt>
                <c:pt idx="662">
                  <c:v>3999.2278036583498</c:v>
                </c:pt>
                <c:pt idx="663">
                  <c:v>3999.4611559169698</c:v>
                </c:pt>
                <c:pt idx="664">
                  <c:v>3999.4668923314598</c:v>
                </c:pt>
                <c:pt idx="665">
                  <c:v>3999.4709758569402</c:v>
                </c:pt>
                <c:pt idx="666">
                  <c:v>3999.1629586121398</c:v>
                </c:pt>
                <c:pt idx="667">
                  <c:v>3999.7951054022601</c:v>
                </c:pt>
                <c:pt idx="668">
                  <c:v>3999.8177405810902</c:v>
                </c:pt>
                <c:pt idx="669">
                  <c:v>3999.8240932229201</c:v>
                </c:pt>
                <c:pt idx="670">
                  <c:v>3999.82465581</c:v>
                </c:pt>
                <c:pt idx="671">
                  <c:v>3999.8249290109902</c:v>
                </c:pt>
                <c:pt idx="672">
                  <c:v>3999.8251382938602</c:v>
                </c:pt>
                <c:pt idx="673">
                  <c:v>3999.8253285185901</c:v>
                </c:pt>
                <c:pt idx="674">
                  <c:v>3999.82550448135</c:v>
                </c:pt>
                <c:pt idx="675">
                  <c:v>3999.8256678807702</c:v>
                </c:pt>
                <c:pt idx="676">
                  <c:v>3999.8258201808799</c:v>
                </c:pt>
                <c:pt idx="677">
                  <c:v>3999.8259628411201</c:v>
                </c:pt>
                <c:pt idx="678">
                  <c:v>3999.8260975232702</c:v>
                </c:pt>
                <c:pt idx="679">
                  <c:v>3999.8262258270101</c:v>
                </c:pt>
                <c:pt idx="680">
                  <c:v>3999.82634953553</c:v>
                </c:pt>
                <c:pt idx="681">
                  <c:v>3999.8264704047801</c:v>
                </c:pt>
                <c:pt idx="682">
                  <c:v>3999.82659019632</c:v>
                </c:pt>
                <c:pt idx="683">
                  <c:v>3999.8267107219899</c:v>
                </c:pt>
                <c:pt idx="684">
                  <c:v>3999.8268337948102</c:v>
                </c:pt>
                <c:pt idx="685">
                  <c:v>3999.8269610760799</c:v>
                </c:pt>
                <c:pt idx="686">
                  <c:v>3999.8270942364502</c:v>
                </c:pt>
                <c:pt idx="687">
                  <c:v>3999.8272348867699</c:v>
                </c:pt>
                <c:pt idx="688">
                  <c:v>3999.8273844135301</c:v>
                </c:pt>
                <c:pt idx="689">
                  <c:v>3999.82754427688</c:v>
                </c:pt>
                <c:pt idx="690">
                  <c:v>3999.82771557046</c:v>
                </c:pt>
                <c:pt idx="691">
                  <c:v>3999.8278994594002</c:v>
                </c:pt>
                <c:pt idx="692">
                  <c:v>3999.82809671119</c:v>
                </c:pt>
                <c:pt idx="693">
                  <c:v>3999.8283081407699</c:v>
                </c:pt>
                <c:pt idx="694">
                  <c:v>3999.8285342568502</c:v>
                </c:pt>
                <c:pt idx="695">
                  <c:v>3999.8287754050898</c:v>
                </c:pt>
                <c:pt idx="696">
                  <c:v>3999.8290317104302</c:v>
                </c:pt>
                <c:pt idx="697">
                  <c:v>3999.8293032168299</c:v>
                </c:pt>
                <c:pt idx="698">
                  <c:v>3999.8295896627401</c:v>
                </c:pt>
                <c:pt idx="699">
                  <c:v>3999.8298906927998</c:v>
                </c:pt>
                <c:pt idx="700">
                  <c:v>3999.8302056817602</c:v>
                </c:pt>
                <c:pt idx="701">
                  <c:v>3999.83053397703</c:v>
                </c:pt>
                <c:pt idx="702">
                  <c:v>3999.83087464653</c:v>
                </c:pt>
                <c:pt idx="703">
                  <c:v>3999.8312267292799</c:v>
                </c:pt>
                <c:pt idx="704">
                  <c:v>3999.8315889810101</c:v>
                </c:pt>
                <c:pt idx="705">
                  <c:v>3999.8319602301999</c:v>
                </c:pt>
                <c:pt idx="706">
                  <c:v>3999.83233913095</c:v>
                </c:pt>
                <c:pt idx="707">
                  <c:v>3999.8327242158698</c:v>
                </c:pt>
                <c:pt idx="708">
                  <c:v>3999.83311407867</c:v>
                </c:pt>
                <c:pt idx="709">
                  <c:v>3999.8335071108199</c:v>
                </c:pt>
                <c:pt idx="710">
                  <c:v>3999.83390188266</c:v>
                </c:pt>
                <c:pt idx="711">
                  <c:v>3999.8342968093898</c:v>
                </c:pt>
                <c:pt idx="712">
                  <c:v>3999.8346904312498</c:v>
                </c:pt>
                <c:pt idx="713">
                  <c:v>3999.8350812363501</c:v>
                </c:pt>
                <c:pt idx="714">
                  <c:v>3999.83546785825</c:v>
                </c:pt>
                <c:pt idx="715">
                  <c:v>3999.8358489492798</c:v>
                </c:pt>
                <c:pt idx="716">
                  <c:v>3999.8362231913902</c:v>
                </c:pt>
                <c:pt idx="717">
                  <c:v>3999.8365895717102</c:v>
                </c:pt>
                <c:pt idx="718">
                  <c:v>3999.83694694719</c:v>
                </c:pt>
                <c:pt idx="719">
                  <c:v>3999.83729443738</c:v>
                </c:pt>
                <c:pt idx="720">
                  <c:v>3999.8376312498799</c:v>
                </c:pt>
                <c:pt idx="721">
                  <c:v>3999.8379568048899</c:v>
                </c:pt>
                <c:pt idx="722">
                  <c:v>3999.8382705171002</c:v>
                </c:pt>
                <c:pt idx="723">
                  <c:v>3999.8385721159202</c:v>
                </c:pt>
                <c:pt idx="724">
                  <c:v>3999.8388613401598</c:v>
                </c:pt>
                <c:pt idx="725">
                  <c:v>3999.83913818682</c:v>
                </c:pt>
                <c:pt idx="726">
                  <c:v>3999.8394027362601</c:v>
                </c:pt>
                <c:pt idx="727">
                  <c:v>3999.8396552140598</c:v>
                </c:pt>
                <c:pt idx="728">
                  <c:v>3999.8398959880201</c:v>
                </c:pt>
                <c:pt idx="729">
                  <c:v>3999.8401255844301</c:v>
                </c:pt>
                <c:pt idx="730">
                  <c:v>3999.8403445784802</c:v>
                </c:pt>
                <c:pt idx="731">
                  <c:v>3999.8405537593899</c:v>
                </c:pt>
                <c:pt idx="732">
                  <c:v>3999.8407538790698</c:v>
                </c:pt>
                <c:pt idx="733">
                  <c:v>3999.8409458922802</c:v>
                </c:pt>
                <c:pt idx="734">
                  <c:v>3999.84113074785</c:v>
                </c:pt>
                <c:pt idx="735">
                  <c:v>3999.8413095189098</c:v>
                </c:pt>
                <c:pt idx="736">
                  <c:v>3999.8414832605099</c:v>
                </c:pt>
                <c:pt idx="737">
                  <c:v>3999.8416530555901</c:v>
                </c:pt>
                <c:pt idx="738">
                  <c:v>3999.8418200600499</c:v>
                </c:pt>
                <c:pt idx="739">
                  <c:v>3999.8419854355102</c:v>
                </c:pt>
                <c:pt idx="740">
                  <c:v>3999.8421501829798</c:v>
                </c:pt>
                <c:pt idx="741">
                  <c:v>3999.8423154495899</c:v>
                </c:pt>
                <c:pt idx="742">
                  <c:v>3999.84248229687</c:v>
                </c:pt>
                <c:pt idx="743">
                  <c:v>3999.8426516291402</c:v>
                </c:pt>
                <c:pt idx="744">
                  <c:v>3999.84282441191</c:v>
                </c:pt>
                <c:pt idx="745">
                  <c:v>3999.8430015105901</c:v>
                </c:pt>
                <c:pt idx="746">
                  <c:v>3999.8431836384798</c:v>
                </c:pt>
                <c:pt idx="747">
                  <c:v>3999.84337147924</c:v>
                </c:pt>
                <c:pt idx="748">
                  <c:v>3999.8435655663102</c:v>
                </c:pt>
                <c:pt idx="749">
                  <c:v>3999.843766423</c:v>
                </c:pt>
                <c:pt idx="750">
                  <c:v>3999.8439743641302</c:v>
                </c:pt>
                <c:pt idx="751">
                  <c:v>3999.8441896344798</c:v>
                </c:pt>
                <c:pt idx="752">
                  <c:v>3999.84441240462</c:v>
                </c:pt>
                <c:pt idx="753">
                  <c:v>3999.8446426136002</c:v>
                </c:pt>
                <c:pt idx="754">
                  <c:v>3999.8448802779399</c:v>
                </c:pt>
                <c:pt idx="755">
                  <c:v>3999.8451251185402</c:v>
                </c:pt>
                <c:pt idx="756">
                  <c:v>3999.6209370423098</c:v>
                </c:pt>
                <c:pt idx="757">
                  <c:v>4000.0199359994599</c:v>
                </c:pt>
                <c:pt idx="758">
                  <c:v>4000.0245638502302</c:v>
                </c:pt>
                <c:pt idx="759">
                  <c:v>4000.02610900538</c:v>
                </c:pt>
                <c:pt idx="760">
                  <c:v>4000.0259712801299</c:v>
                </c:pt>
                <c:pt idx="761">
                  <c:v>4000.0257868608101</c:v>
                </c:pt>
                <c:pt idx="762">
                  <c:v>4000.0255980786501</c:v>
                </c:pt>
                <c:pt idx="763">
                  <c:v>4000.0254141785099</c:v>
                </c:pt>
                <c:pt idx="764">
                  <c:v>4000.0252353873302</c:v>
                </c:pt>
                <c:pt idx="765">
                  <c:v>4000.02506107819</c:v>
                </c:pt>
                <c:pt idx="766">
                  <c:v>4000.0248904813702</c:v>
                </c:pt>
                <c:pt idx="767">
                  <c:v>4000.0247227498699</c:v>
                </c:pt>
                <c:pt idx="768">
                  <c:v>4000.02455712763</c:v>
                </c:pt>
                <c:pt idx="769">
                  <c:v>4000.0243928156001</c:v>
                </c:pt>
                <c:pt idx="770">
                  <c:v>4000.0242289975099</c:v>
                </c:pt>
                <c:pt idx="771">
                  <c:v>4000.0240649227899</c:v>
                </c:pt>
                <c:pt idx="772">
                  <c:v>4000.0238999060998</c:v>
                </c:pt>
                <c:pt idx="773">
                  <c:v>4000.0237332435199</c:v>
                </c:pt>
                <c:pt idx="774">
                  <c:v>4000.0235643641099</c:v>
                </c:pt>
                <c:pt idx="775">
                  <c:v>4000.0233926791698</c:v>
                </c:pt>
                <c:pt idx="776">
                  <c:v>4000.02321777318</c:v>
                </c:pt>
                <c:pt idx="777">
                  <c:v>4000.0230392262301</c:v>
                </c:pt>
                <c:pt idx="778">
                  <c:v>4000.0228566877699</c:v>
                </c:pt>
                <c:pt idx="779">
                  <c:v>4000.0226699754098</c:v>
                </c:pt>
                <c:pt idx="780">
                  <c:v>4000.0224788830701</c:v>
                </c:pt>
                <c:pt idx="781">
                  <c:v>4000.0222834433598</c:v>
                </c:pt>
                <c:pt idx="782">
                  <c:v>4000.02208355318</c:v>
                </c:pt>
                <c:pt idx="783">
                  <c:v>4000.0218793660702</c:v>
                </c:pt>
                <c:pt idx="784">
                  <c:v>4000.02167106554</c:v>
                </c:pt>
                <c:pt idx="785">
                  <c:v>4000.2563793598802</c:v>
                </c:pt>
                <c:pt idx="786">
                  <c:v>3999.8482622730198</c:v>
                </c:pt>
                <c:pt idx="787">
                  <c:v>3999.8434392161798</c:v>
                </c:pt>
                <c:pt idx="788">
                  <c:v>3999.8411005641701</c:v>
                </c:pt>
                <c:pt idx="789">
                  <c:v>3999.6086003249002</c:v>
                </c:pt>
                <c:pt idx="790">
                  <c:v>4000.0149867914502</c:v>
                </c:pt>
                <c:pt idx="791">
                  <c:v>4000.01987558677</c:v>
                </c:pt>
                <c:pt idx="792">
                  <c:v>4000.02140601774</c:v>
                </c:pt>
                <c:pt idx="793">
                  <c:v>4000.0212324775298</c:v>
                </c:pt>
                <c:pt idx="794">
                  <c:v>4000.0210040004499</c:v>
                </c:pt>
                <c:pt idx="795">
                  <c:v>4000.0207656130401</c:v>
                </c:pt>
                <c:pt idx="796">
                  <c:v>4000.0205278030198</c:v>
                </c:pt>
                <c:pt idx="797">
                  <c:v>4000.0202922160202</c:v>
                </c:pt>
                <c:pt idx="798">
                  <c:v>4000.0200596048799</c:v>
                </c:pt>
                <c:pt idx="799">
                  <c:v>4000.01983060565</c:v>
                </c:pt>
                <c:pt idx="800">
                  <c:v>4000.01960587643</c:v>
                </c:pt>
                <c:pt idx="801">
                  <c:v>4000.01938588742</c:v>
                </c:pt>
                <c:pt idx="802">
                  <c:v>4000.0191711508801</c:v>
                </c:pt>
                <c:pt idx="803">
                  <c:v>4000.01896208988</c:v>
                </c:pt>
                <c:pt idx="804">
                  <c:v>4000.0187590658302</c:v>
                </c:pt>
                <c:pt idx="805">
                  <c:v>4000.0185623990401</c:v>
                </c:pt>
                <c:pt idx="806">
                  <c:v>4000.0183723201999</c:v>
                </c:pt>
                <c:pt idx="807">
                  <c:v>4000.0181889790001</c:v>
                </c:pt>
                <c:pt idx="808">
                  <c:v>4000.01801252925</c:v>
                </c:pt>
                <c:pt idx="809">
                  <c:v>4000.01784296914</c:v>
                </c:pt>
                <c:pt idx="810">
                  <c:v>4000.0176803151298</c:v>
                </c:pt>
                <c:pt idx="811">
                  <c:v>4000.0175244107199</c:v>
                </c:pt>
                <c:pt idx="812">
                  <c:v>4000.0173752157398</c:v>
                </c:pt>
                <c:pt idx="813">
                  <c:v>4000.0172323993202</c:v>
                </c:pt>
                <c:pt idx="814">
                  <c:v>4000.0170958127501</c:v>
                </c:pt>
                <c:pt idx="815">
                  <c:v>4000.0169650417401</c:v>
                </c:pt>
                <c:pt idx="816">
                  <c:v>4000.0168398389001</c:v>
                </c:pt>
                <c:pt idx="817">
                  <c:v>4000.01671968964</c:v>
                </c:pt>
                <c:pt idx="818">
                  <c:v>4000.0166042575001</c:v>
                </c:pt>
                <c:pt idx="819">
                  <c:v>4000.0164930232299</c:v>
                </c:pt>
                <c:pt idx="820">
                  <c:v>4000.0163854925599</c:v>
                </c:pt>
                <c:pt idx="821">
                  <c:v>4000.0162811907098</c:v>
                </c:pt>
                <c:pt idx="822">
                  <c:v>4000.0161795940498</c:v>
                </c:pt>
                <c:pt idx="823">
                  <c:v>4000.25752415032</c:v>
                </c:pt>
                <c:pt idx="824">
                  <c:v>3999.8437759981698</c:v>
                </c:pt>
                <c:pt idx="825">
                  <c:v>3999.8387898436799</c:v>
                </c:pt>
                <c:pt idx="826">
                  <c:v>3999.8365248847199</c:v>
                </c:pt>
                <c:pt idx="827">
                  <c:v>3999.59773993206</c:v>
                </c:pt>
                <c:pt idx="828">
                  <c:v>4000.0099102893801</c:v>
                </c:pt>
                <c:pt idx="829">
                  <c:v>4000.0151975103199</c:v>
                </c:pt>
                <c:pt idx="830">
                  <c:v>4000.0168721834302</c:v>
                </c:pt>
                <c:pt idx="831">
                  <c:v>4000.0168284338301</c:v>
                </c:pt>
                <c:pt idx="832">
                  <c:v>4000.0167259423201</c:v>
                </c:pt>
                <c:pt idx="833">
                  <c:v>4000.0166101783202</c:v>
                </c:pt>
                <c:pt idx="834">
                  <c:v>4000.0164906795799</c:v>
                </c:pt>
                <c:pt idx="835">
                  <c:v>4000.0163682966399</c:v>
                </c:pt>
                <c:pt idx="836">
                  <c:v>4000.01624315043</c:v>
                </c:pt>
                <c:pt idx="837">
                  <c:v>4000.0161151462898</c:v>
                </c:pt>
                <c:pt idx="838">
                  <c:v>4000.0159843782499</c:v>
                </c:pt>
                <c:pt idx="839">
                  <c:v>4000.0158508857398</c:v>
                </c:pt>
                <c:pt idx="840">
                  <c:v>4000.0157147462601</c:v>
                </c:pt>
                <c:pt idx="841">
                  <c:v>4000.0155761125502</c:v>
                </c:pt>
                <c:pt idx="842">
                  <c:v>4000.0154351553401</c:v>
                </c:pt>
                <c:pt idx="843">
                  <c:v>4000.0152920750302</c:v>
                </c:pt>
                <c:pt idx="844">
                  <c:v>4000.0151471582499</c:v>
                </c:pt>
                <c:pt idx="845">
                  <c:v>4000.0150006058702</c:v>
                </c:pt>
                <c:pt idx="846">
                  <c:v>4000.0148528003601</c:v>
                </c:pt>
                <c:pt idx="847">
                  <c:v>4000.0147039755202</c:v>
                </c:pt>
                <c:pt idx="848">
                  <c:v>4000.0145545455698</c:v>
                </c:pt>
                <c:pt idx="849">
                  <c:v>4000.0144048494199</c:v>
                </c:pt>
                <c:pt idx="850">
                  <c:v>4000.0142552899702</c:v>
                </c:pt>
                <c:pt idx="851">
                  <c:v>4000.0141061392201</c:v>
                </c:pt>
                <c:pt idx="852">
                  <c:v>4000.01395787312</c:v>
                </c:pt>
                <c:pt idx="853">
                  <c:v>4000.0138108736701</c:v>
                </c:pt>
                <c:pt idx="854">
                  <c:v>4000.0136654252501</c:v>
                </c:pt>
                <c:pt idx="855">
                  <c:v>4000.0135219559402</c:v>
                </c:pt>
                <c:pt idx="856">
                  <c:v>4000.0133807853199</c:v>
                </c:pt>
                <c:pt idx="857">
                  <c:v>4000.0132422275001</c:v>
                </c:pt>
                <c:pt idx="858">
                  <c:v>4000.0131065821402</c:v>
                </c:pt>
                <c:pt idx="859">
                  <c:v>4000.0129741246701</c:v>
                </c:pt>
                <c:pt idx="860">
                  <c:v>4000.0128450622801</c:v>
                </c:pt>
                <c:pt idx="861">
                  <c:v>4000.0127197004399</c:v>
                </c:pt>
                <c:pt idx="862">
                  <c:v>4000.0125980913999</c:v>
                </c:pt>
                <c:pt idx="863">
                  <c:v>4000.0124804403599</c:v>
                </c:pt>
                <c:pt idx="864">
                  <c:v>4000.0123668330102</c:v>
                </c:pt>
                <c:pt idx="865">
                  <c:v>4000.0122573474</c:v>
                </c:pt>
                <c:pt idx="866">
                  <c:v>4000.0121519525001</c:v>
                </c:pt>
                <c:pt idx="867">
                  <c:v>4000.01205072947</c:v>
                </c:pt>
                <c:pt idx="868">
                  <c:v>4000.0119535743902</c:v>
                </c:pt>
                <c:pt idx="869">
                  <c:v>4000.0118603749202</c:v>
                </c:pt>
                <c:pt idx="870">
                  <c:v>4000.0117710475702</c:v>
                </c:pt>
                <c:pt idx="871">
                  <c:v>4000.2584340246299</c:v>
                </c:pt>
                <c:pt idx="872">
                  <c:v>3999.84014924336</c:v>
                </c:pt>
                <c:pt idx="873">
                  <c:v>3999.8348901734998</c:v>
                </c:pt>
                <c:pt idx="874">
                  <c:v>3999.8325965249701</c:v>
                </c:pt>
                <c:pt idx="875">
                  <c:v>3999.5885360247098</c:v>
                </c:pt>
                <c:pt idx="876">
                  <c:v>4000.0052977495302</c:v>
                </c:pt>
                <c:pt idx="877">
                  <c:v>4000.01088358573</c:v>
                </c:pt>
                <c:pt idx="878">
                  <c:v>4000.01260543535</c:v>
                </c:pt>
                <c:pt idx="879">
                  <c:v>4000.0125986583298</c:v>
                </c:pt>
                <c:pt idx="880">
                  <c:v>4000.0125346853001</c:v>
                </c:pt>
                <c:pt idx="881">
                  <c:v>4000.01246049266</c:v>
                </c:pt>
                <c:pt idx="882">
                  <c:v>4000.01238546992</c:v>
                </c:pt>
                <c:pt idx="883">
                  <c:v>4000.0123104326799</c:v>
                </c:pt>
                <c:pt idx="884">
                  <c:v>4000.01223522082</c:v>
                </c:pt>
                <c:pt idx="885">
                  <c:v>4000.0121596635299</c:v>
                </c:pt>
                <c:pt idx="886">
                  <c:v>4000.01208355475</c:v>
                </c:pt>
                <c:pt idx="887">
                  <c:v>4000.01200665844</c:v>
                </c:pt>
                <c:pt idx="888">
                  <c:v>4000.01192881408</c:v>
                </c:pt>
                <c:pt idx="889">
                  <c:v>4000.0118498216798</c:v>
                </c:pt>
                <c:pt idx="890">
                  <c:v>4000.0117695484801</c:v>
                </c:pt>
                <c:pt idx="891">
                  <c:v>4000.0116878327099</c:v>
                </c:pt>
                <c:pt idx="892">
                  <c:v>4000.0116046619501</c:v>
                </c:pt>
                <c:pt idx="893">
                  <c:v>4000.0115198211602</c:v>
                </c:pt>
                <c:pt idx="894">
                  <c:v>4000.0114333786701</c:v>
                </c:pt>
                <c:pt idx="895">
                  <c:v>4000.0113452641899</c:v>
                </c:pt>
                <c:pt idx="896">
                  <c:v>4000.01125547625</c:v>
                </c:pt>
                <c:pt idx="897">
                  <c:v>4000.0111640793598</c:v>
                </c:pt>
                <c:pt idx="898">
                  <c:v>4000.0110711144898</c:v>
                </c:pt>
                <c:pt idx="899">
                  <c:v>4000.0109766943001</c:v>
                </c:pt>
                <c:pt idx="900">
                  <c:v>4000.0108809060898</c:v>
                </c:pt>
                <c:pt idx="901">
                  <c:v>4000.0107839370698</c:v>
                </c:pt>
                <c:pt idx="902">
                  <c:v>4000.0106859263401</c:v>
                </c:pt>
                <c:pt idx="903">
                  <c:v>4000.0105870544398</c:v>
                </c:pt>
                <c:pt idx="904">
                  <c:v>4000.0104874867002</c:v>
                </c:pt>
                <c:pt idx="905">
                  <c:v>4000.0103875026298</c:v>
                </c:pt>
                <c:pt idx="906">
                  <c:v>4000.0102873092201</c:v>
                </c:pt>
                <c:pt idx="907">
                  <c:v>4000.0101871196398</c:v>
                </c:pt>
                <c:pt idx="908">
                  <c:v>4000.0100871571299</c:v>
                </c:pt>
                <c:pt idx="909">
                  <c:v>4000.0099877186299</c:v>
                </c:pt>
                <c:pt idx="910">
                  <c:v>4000.0098889893002</c:v>
                </c:pt>
                <c:pt idx="911">
                  <c:v>4000.0097912677202</c:v>
                </c:pt>
                <c:pt idx="912">
                  <c:v>4000.0096947019601</c:v>
                </c:pt>
                <c:pt idx="913">
                  <c:v>4000.0095995974002</c:v>
                </c:pt>
                <c:pt idx="914">
                  <c:v>4000.00950610576</c:v>
                </c:pt>
                <c:pt idx="915">
                  <c:v>4000.00941444814</c:v>
                </c:pt>
                <c:pt idx="916">
                  <c:v>4000.0093248284302</c:v>
                </c:pt>
                <c:pt idx="917">
                  <c:v>4000.0092373285102</c:v>
                </c:pt>
                <c:pt idx="918">
                  <c:v>4000.0091521608401</c:v>
                </c:pt>
                <c:pt idx="919">
                  <c:v>4000.0090694427399</c:v>
                </c:pt>
                <c:pt idx="920">
                  <c:v>4000.0089891858402</c:v>
                </c:pt>
                <c:pt idx="921">
                  <c:v>4000.0089115528399</c:v>
                </c:pt>
                <c:pt idx="922">
                  <c:v>4000.00883655397</c:v>
                </c:pt>
                <c:pt idx="923">
                  <c:v>4000.0087641884902</c:v>
                </c:pt>
                <c:pt idx="924">
                  <c:v>4000.0086944989698</c:v>
                </c:pt>
                <c:pt idx="925">
                  <c:v>4000.0086273987999</c:v>
                </c:pt>
                <c:pt idx="926">
                  <c:v>4000.0085628882298</c:v>
                </c:pt>
                <c:pt idx="927">
                  <c:v>4000.0085008402202</c:v>
                </c:pt>
                <c:pt idx="928">
                  <c:v>4000.00844117926</c:v>
                </c:pt>
                <c:pt idx="929">
                  <c:v>4000.00838378964</c:v>
                </c:pt>
                <c:pt idx="930">
                  <c:v>4000.00832852947</c:v>
                </c:pt>
                <c:pt idx="931">
                  <c:v>4000.0082752479102</c:v>
                </c:pt>
                <c:pt idx="932">
                  <c:v>4000.0082237220099</c:v>
                </c:pt>
                <c:pt idx="933">
                  <c:v>4000.0081738581298</c:v>
                </c:pt>
                <c:pt idx="934">
                  <c:v>4000.0081253820399</c:v>
                </c:pt>
                <c:pt idx="935">
                  <c:v>4000.00807812327</c:v>
                </c:pt>
                <c:pt idx="936">
                  <c:v>4000.0080318832402</c:v>
                </c:pt>
                <c:pt idx="937">
                  <c:v>4000.00798642783</c:v>
                </c:pt>
                <c:pt idx="938">
                  <c:v>4000.0079415725099</c:v>
                </c:pt>
                <c:pt idx="939">
                  <c:v>4000.00789708004</c:v>
                </c:pt>
                <c:pt idx="940">
                  <c:v>4000.2590109170001</c:v>
                </c:pt>
                <c:pt idx="941">
                  <c:v>3999.8371016402798</c:v>
                </c:pt>
                <c:pt idx="942">
                  <c:v>3999.8315693668801</c:v>
                </c:pt>
                <c:pt idx="943">
                  <c:v>3999.8292584042101</c:v>
                </c:pt>
                <c:pt idx="944">
                  <c:v>3999.58071997352</c:v>
                </c:pt>
                <c:pt idx="945">
                  <c:v>4000.0012870138098</c:v>
                </c:pt>
                <c:pt idx="946">
                  <c:v>4000.00717610622</c:v>
                </c:pt>
                <c:pt idx="947">
                  <c:v>4000.0089330226901</c:v>
                </c:pt>
                <c:pt idx="948">
                  <c:v>4000.0089441771802</c:v>
                </c:pt>
                <c:pt idx="949">
                  <c:v>4000.0088939389598</c:v>
                </c:pt>
                <c:pt idx="950">
                  <c:v>4000.0088313389801</c:v>
                </c:pt>
                <c:pt idx="951">
                  <c:v>4000.0087659934702</c:v>
                </c:pt>
                <c:pt idx="952">
                  <c:v>4000.0086990406398</c:v>
                </c:pt>
                <c:pt idx="953">
                  <c:v>4000.0086306797298</c:v>
                </c:pt>
                <c:pt idx="954">
                  <c:v>4000.0085610350602</c:v>
                </c:pt>
                <c:pt idx="955">
                  <c:v>4000.0084902019398</c:v>
                </c:pt>
                <c:pt idx="956">
                  <c:v>4000.0084182872702</c:v>
                </c:pt>
                <c:pt idx="957">
                  <c:v>4000.0083453910702</c:v>
                </c:pt>
                <c:pt idx="958">
                  <c:v>4000.0082716786901</c:v>
                </c:pt>
                <c:pt idx="959">
                  <c:v>4000.0081972703301</c:v>
                </c:pt>
                <c:pt idx="960">
                  <c:v>4000.0081223440902</c:v>
                </c:pt>
                <c:pt idx="961">
                  <c:v>4000.0080470173002</c:v>
                </c:pt>
                <c:pt idx="962">
                  <c:v>4000.0079714456501</c:v>
                </c:pt>
                <c:pt idx="963">
                  <c:v>4000.0078958511399</c:v>
                </c:pt>
                <c:pt idx="964">
                  <c:v>4000.0078203190801</c:v>
                </c:pt>
                <c:pt idx="965">
                  <c:v>4000.0077450774002</c:v>
                </c:pt>
                <c:pt idx="966">
                  <c:v>4000.0076702687902</c:v>
                </c:pt>
                <c:pt idx="967">
                  <c:v>4000.00759606564</c:v>
                </c:pt>
                <c:pt idx="968">
                  <c:v>4000.0075226398199</c:v>
                </c:pt>
                <c:pt idx="969">
                  <c:v>4000.0074501049298</c:v>
                </c:pt>
                <c:pt idx="970">
                  <c:v>4000.0073786410098</c:v>
                </c:pt>
                <c:pt idx="971">
                  <c:v>4000.0073083948</c:v>
                </c:pt>
                <c:pt idx="972">
                  <c:v>4000.0072394593599</c:v>
                </c:pt>
                <c:pt idx="973">
                  <c:v>4000.0071719759098</c:v>
                </c:pt>
                <c:pt idx="974">
                  <c:v>4000.0071060252199</c:v>
                </c:pt>
                <c:pt idx="975">
                  <c:v>4000.0070416803701</c:v>
                </c:pt>
                <c:pt idx="976">
                  <c:v>4000.00697905476</c:v>
                </c:pt>
                <c:pt idx="977">
                  <c:v>4000.0069181638601</c:v>
                </c:pt>
                <c:pt idx="978">
                  <c:v>4000.00685903367</c:v>
                </c:pt>
                <c:pt idx="979">
                  <c:v>4000.0068017441099</c:v>
                </c:pt>
                <c:pt idx="980">
                  <c:v>4000.0067462306201</c:v>
                </c:pt>
                <c:pt idx="981">
                  <c:v>4000.0066925250799</c:v>
                </c:pt>
                <c:pt idx="982">
                  <c:v>4000.0066405361099</c:v>
                </c:pt>
                <c:pt idx="983">
                  <c:v>4000.00659030525</c:v>
                </c:pt>
                <c:pt idx="984">
                  <c:v>4000.0065416826501</c:v>
                </c:pt>
                <c:pt idx="985">
                  <c:v>4000.0064946647199</c:v>
                </c:pt>
                <c:pt idx="986">
                  <c:v>4000.0064490998502</c:v>
                </c:pt>
                <c:pt idx="987">
                  <c:v>4000.0064049080502</c:v>
                </c:pt>
                <c:pt idx="988">
                  <c:v>4000.0063619889802</c:v>
                </c:pt>
                <c:pt idx="989">
                  <c:v>4000.0063202312099</c:v>
                </c:pt>
                <c:pt idx="990">
                  <c:v>4000.0062794543801</c:v>
                </c:pt>
                <c:pt idx="991">
                  <c:v>4000.0062396109602</c:v>
                </c:pt>
                <c:pt idx="992">
                  <c:v>4000.0062004445199</c:v>
                </c:pt>
                <c:pt idx="993">
                  <c:v>4000.0061619187099</c:v>
                </c:pt>
                <c:pt idx="994">
                  <c:v>4000.0061238593598</c:v>
                </c:pt>
                <c:pt idx="995">
                  <c:v>4000.0060860696299</c:v>
                </c:pt>
                <c:pt idx="996">
                  <c:v>4000.0060484996302</c:v>
                </c:pt>
                <c:pt idx="997">
                  <c:v>4000.0060109723599</c:v>
                </c:pt>
                <c:pt idx="998">
                  <c:v>4000.0059733553999</c:v>
                </c:pt>
                <c:pt idx="999">
                  <c:v>4000.0059355415401</c:v>
                </c:pt>
                <c:pt idx="1000">
                  <c:v>4000.0058973997302</c:v>
                </c:pt>
                <c:pt idx="1001">
                  <c:v>4000.0058588604802</c:v>
                </c:pt>
                <c:pt idx="1002">
                  <c:v>4000.0058198296401</c:v>
                </c:pt>
                <c:pt idx="1003">
                  <c:v>4000.0057801850899</c:v>
                </c:pt>
                <c:pt idx="1004">
                  <c:v>4000.0057399242301</c:v>
                </c:pt>
                <c:pt idx="1005">
                  <c:v>4000.0056989367399</c:v>
                </c:pt>
                <c:pt idx="1006">
                  <c:v>4000.0056572540602</c:v>
                </c:pt>
                <c:pt idx="1007">
                  <c:v>4000.0056147649002</c:v>
                </c:pt>
                <c:pt idx="1008">
                  <c:v>4000.00557152397</c:v>
                </c:pt>
                <c:pt idx="1009">
                  <c:v>4000.0055275592999</c:v>
                </c:pt>
                <c:pt idx="1010">
                  <c:v>4000.0054827854001</c:v>
                </c:pt>
                <c:pt idx="1011">
                  <c:v>4000.0054372962099</c:v>
                </c:pt>
                <c:pt idx="1012">
                  <c:v>4000.00539118288</c:v>
                </c:pt>
                <c:pt idx="1013">
                  <c:v>4000.00534441633</c:v>
                </c:pt>
                <c:pt idx="1014">
                  <c:v>4000.0052971099999</c:v>
                </c:pt>
                <c:pt idx="1015">
                  <c:v>4000.0052493226999</c:v>
                </c:pt>
                <c:pt idx="1016">
                  <c:v>4000.00520115667</c:v>
                </c:pt>
                <c:pt idx="1017">
                  <c:v>4000.0051527190399</c:v>
                </c:pt>
                <c:pt idx="1018">
                  <c:v>4000.0051040370599</c:v>
                </c:pt>
                <c:pt idx="1019">
                  <c:v>4000.0050552969101</c:v>
                </c:pt>
                <c:pt idx="1020">
                  <c:v>4000.0050065483001</c:v>
                </c:pt>
                <c:pt idx="1021">
                  <c:v>4000.0049579455499</c:v>
                </c:pt>
                <c:pt idx="1022">
                  <c:v>4000.0049095926602</c:v>
                </c:pt>
                <c:pt idx="1023">
                  <c:v>4000.0048615559199</c:v>
                </c:pt>
                <c:pt idx="1024">
                  <c:v>4000.0048139794299</c:v>
                </c:pt>
                <c:pt idx="1025">
                  <c:v>4000.0047669783098</c:v>
                </c:pt>
                <c:pt idx="1026">
                  <c:v>4000.0047205948499</c:v>
                </c:pt>
                <c:pt idx="1027">
                  <c:v>4000.0046750021302</c:v>
                </c:pt>
                <c:pt idx="1028">
                  <c:v>4000.00463021514</c:v>
                </c:pt>
                <c:pt idx="1029">
                  <c:v>4000.0045863660398</c:v>
                </c:pt>
                <c:pt idx="1030">
                  <c:v>4000.00454348628</c:v>
                </c:pt>
                <c:pt idx="1031">
                  <c:v>4000.0045016314202</c:v>
                </c:pt>
                <c:pt idx="1032">
                  <c:v>4000.0044608673302</c:v>
                </c:pt>
                <c:pt idx="1033">
                  <c:v>4000.0044212682501</c:v>
                </c:pt>
                <c:pt idx="1034">
                  <c:v>4000.0043827449099</c:v>
                </c:pt>
                <c:pt idx="1035">
                  <c:v>4000.0043454828601</c:v>
                </c:pt>
                <c:pt idx="1036">
                  <c:v>4000.0043092945102</c:v>
                </c:pt>
                <c:pt idx="1037">
                  <c:v>4000.0042743347899</c:v>
                </c:pt>
                <c:pt idx="1038">
                  <c:v>4000.0042404890701</c:v>
                </c:pt>
                <c:pt idx="1039">
                  <c:v>4000.0042077418402</c:v>
                </c:pt>
                <c:pt idx="1040">
                  <c:v>4000.0041761173102</c:v>
                </c:pt>
                <c:pt idx="1041">
                  <c:v>4000.0041454185298</c:v>
                </c:pt>
                <c:pt idx="1042">
                  <c:v>4000.0041157732999</c:v>
                </c:pt>
                <c:pt idx="1043">
                  <c:v>4000.0040869865402</c:v>
                </c:pt>
                <c:pt idx="1044">
                  <c:v>4000.00405900435</c:v>
                </c:pt>
                <c:pt idx="1045">
                  <c:v>4000.00403177523</c:v>
                </c:pt>
                <c:pt idx="1046">
                  <c:v>4000.0040051987598</c:v>
                </c:pt>
                <c:pt idx="1047">
                  <c:v>4000.0039791966101</c:v>
                </c:pt>
                <c:pt idx="1048">
                  <c:v>4000.00395362582</c:v>
                </c:pt>
                <c:pt idx="1049">
                  <c:v>4000.0039284736699</c:v>
                </c:pt>
                <c:pt idx="1050">
                  <c:v>4000.0039035897998</c:v>
                </c:pt>
                <c:pt idx="1051">
                  <c:v>4000.0038788921001</c:v>
                </c:pt>
                <c:pt idx="1052">
                  <c:v>4000.0038542858001</c:v>
                </c:pt>
                <c:pt idx="1053">
                  <c:v>4000.0038297071401</c:v>
                </c:pt>
                <c:pt idx="1054">
                  <c:v>4000.0038050509002</c:v>
                </c:pt>
                <c:pt idx="1055">
                  <c:v>4000.2581307102701</c:v>
                </c:pt>
                <c:pt idx="1056">
                  <c:v>3999.8337227759998</c:v>
                </c:pt>
                <c:pt idx="1057">
                  <c:v>3999.8279161989999</c:v>
                </c:pt>
                <c:pt idx="1058">
                  <c:v>3999.8255811674999</c:v>
                </c:pt>
                <c:pt idx="1059">
                  <c:v>3999.57370376064</c:v>
                </c:pt>
                <c:pt idx="1060">
                  <c:v>3999.9969966446301</c:v>
                </c:pt>
                <c:pt idx="1061">
                  <c:v>4000.0031728783802</c:v>
                </c:pt>
                <c:pt idx="1062">
                  <c:v>4000.0049677471102</c:v>
                </c:pt>
                <c:pt idx="1063">
                  <c:v>4000.0050024351299</c:v>
                </c:pt>
                <c:pt idx="1064">
                  <c:v>4000.0049744216899</c:v>
                </c:pt>
                <c:pt idx="1065">
                  <c:v>4000.0049345431398</c:v>
                </c:pt>
                <c:pt idx="1066">
                  <c:v>4000.0048926490999</c:v>
                </c:pt>
                <c:pt idx="1067">
                  <c:v>4000.0048498668398</c:v>
                </c:pt>
                <c:pt idx="1068">
                  <c:v>4000.00480641472</c:v>
                </c:pt>
                <c:pt idx="1069">
                  <c:v>4000.0047624205199</c:v>
                </c:pt>
                <c:pt idx="1070">
                  <c:v>4000.00471798233</c:v>
                </c:pt>
                <c:pt idx="1071">
                  <c:v>4000.00467320178</c:v>
                </c:pt>
                <c:pt idx="1072">
                  <c:v>4000.00462817983</c:v>
                </c:pt>
                <c:pt idx="1073">
                  <c:v>4000.0045829963801</c:v>
                </c:pt>
                <c:pt idx="1074">
                  <c:v>4000.0045377236302</c:v>
                </c:pt>
                <c:pt idx="1075">
                  <c:v>4000.0044924848498</c:v>
                </c:pt>
                <c:pt idx="1076">
                  <c:v>4000.0044473556</c:v>
                </c:pt>
                <c:pt idx="1077">
                  <c:v>4000.0044023917299</c:v>
                </c:pt>
                <c:pt idx="1078">
                  <c:v>4000.0043577381098</c:v>
                </c:pt>
                <c:pt idx="1079">
                  <c:v>4000.0043133741301</c:v>
                </c:pt>
                <c:pt idx="1080">
                  <c:v>4000.0042694563199</c:v>
                </c:pt>
                <c:pt idx="1081">
                  <c:v>4000.0042260308101</c:v>
                </c:pt>
                <c:pt idx="1082">
                  <c:v>4000.0041831314802</c:v>
                </c:pt>
                <c:pt idx="1083">
                  <c:v>4000.00414086518</c:v>
                </c:pt>
                <c:pt idx="1084">
                  <c:v>4000.0040992322602</c:v>
                </c:pt>
                <c:pt idx="1085">
                  <c:v>4000.00405834804</c:v>
                </c:pt>
                <c:pt idx="1086">
                  <c:v>4000.0040181922</c:v>
                </c:pt>
                <c:pt idx="1087">
                  <c:v>4000.00397888205</c:v>
                </c:pt>
                <c:pt idx="1088">
                  <c:v>4000.0039402933398</c:v>
                </c:pt>
                <c:pt idx="1089">
                  <c:v>4000.0039026039099</c:v>
                </c:pt>
                <c:pt idx="1090">
                  <c:v>4000.0038657520399</c:v>
                </c:pt>
                <c:pt idx="1091">
                  <c:v>4000.0038297522001</c:v>
                </c:pt>
                <c:pt idx="1092">
                  <c:v>4000.0037945957502</c:v>
                </c:pt>
                <c:pt idx="1093">
                  <c:v>4000.0037602859502</c:v>
                </c:pt>
                <c:pt idx="1094">
                  <c:v>4000.0037268085798</c:v>
                </c:pt>
                <c:pt idx="1095">
                  <c:v>4000.0036941152498</c:v>
                </c:pt>
                <c:pt idx="1096">
                  <c:v>4000.00366223629</c:v>
                </c:pt>
                <c:pt idx="1097">
                  <c:v>4000.0036310268201</c:v>
                </c:pt>
                <c:pt idx="1098">
                  <c:v>4000.0036005654702</c:v>
                </c:pt>
                <c:pt idx="1099">
                  <c:v>4000.0035707392699</c:v>
                </c:pt>
                <c:pt idx="1100">
                  <c:v>4000.0035414996501</c:v>
                </c:pt>
                <c:pt idx="1101">
                  <c:v>4000.0035128333898</c:v>
                </c:pt>
                <c:pt idx="1102">
                  <c:v>4000.00348464327</c:v>
                </c:pt>
                <c:pt idx="1103">
                  <c:v>4000.0034568900001</c:v>
                </c:pt>
                <c:pt idx="1104">
                  <c:v>4000.0034295021201</c:v>
                </c:pt>
                <c:pt idx="1105">
                  <c:v>4000.0034024172201</c:v>
                </c:pt>
                <c:pt idx="1106">
                  <c:v>4000.0033756164398</c:v>
                </c:pt>
                <c:pt idx="1107">
                  <c:v>4000.0033490086698</c:v>
                </c:pt>
                <c:pt idx="1108">
                  <c:v>4000.00332251078</c:v>
                </c:pt>
                <c:pt idx="1109">
                  <c:v>4000.0032961015099</c:v>
                </c:pt>
                <c:pt idx="1110">
                  <c:v>4000.00326973235</c:v>
                </c:pt>
                <c:pt idx="1111">
                  <c:v>4000.00324333658</c:v>
                </c:pt>
                <c:pt idx="1112">
                  <c:v>4000.0032168851799</c:v>
                </c:pt>
                <c:pt idx="1113">
                  <c:v>4000.0031903117101</c:v>
                </c:pt>
                <c:pt idx="1114">
                  <c:v>4000.0031636037202</c:v>
                </c:pt>
                <c:pt idx="1115">
                  <c:v>4000.0031367422298</c:v>
                </c:pt>
                <c:pt idx="1116">
                  <c:v>4000.0031096876301</c:v>
                </c:pt>
                <c:pt idx="1117">
                  <c:v>4000.0030823798902</c:v>
                </c:pt>
                <c:pt idx="1118">
                  <c:v>4000.0030548834902</c:v>
                </c:pt>
                <c:pt idx="1119">
                  <c:v>4000.0030271253199</c:v>
                </c:pt>
                <c:pt idx="1120">
                  <c:v>4000.0029991677802</c:v>
                </c:pt>
                <c:pt idx="1121">
                  <c:v>4000.0029709260798</c:v>
                </c:pt>
                <c:pt idx="1122">
                  <c:v>4000.0029425014</c:v>
                </c:pt>
                <c:pt idx="1123">
                  <c:v>4000.0029138725199</c:v>
                </c:pt>
                <c:pt idx="1124">
                  <c:v>4000.00288501773</c:v>
                </c:pt>
                <c:pt idx="1125">
                  <c:v>4000.0028560529399</c:v>
                </c:pt>
                <c:pt idx="1126">
                  <c:v>4000.0028269219401</c:v>
                </c:pt>
                <c:pt idx="1127">
                  <c:v>4000.0027976866299</c:v>
                </c:pt>
                <c:pt idx="1128">
                  <c:v>4000.002768417</c:v>
                </c:pt>
                <c:pt idx="1129">
                  <c:v>4000.0027390881301</c:v>
                </c:pt>
                <c:pt idx="1130">
                  <c:v>4000.0027098276901</c:v>
                </c:pt>
                <c:pt idx="1131">
                  <c:v>4000.0026805579701</c:v>
                </c:pt>
                <c:pt idx="1132">
                  <c:v>4000.0026514374699</c:v>
                </c:pt>
                <c:pt idx="1133">
                  <c:v>4000.0026224926501</c:v>
                </c:pt>
                <c:pt idx="1134">
                  <c:v>4000.00259367836</c:v>
                </c:pt>
                <c:pt idx="1135">
                  <c:v>4000.0025651471901</c:v>
                </c:pt>
                <c:pt idx="1136">
                  <c:v>4000.0025368546899</c:v>
                </c:pt>
                <c:pt idx="1137">
                  <c:v>4000.0025089602</c:v>
                </c:pt>
                <c:pt idx="1138">
                  <c:v>4000.0024813230498</c:v>
                </c:pt>
                <c:pt idx="1139">
                  <c:v>4000.0024541706198</c:v>
                </c:pt>
                <c:pt idx="1140">
                  <c:v>4000.00242740471</c:v>
                </c:pt>
                <c:pt idx="1141">
                  <c:v>4000.0024011123101</c:v>
                </c:pt>
                <c:pt idx="1142">
                  <c:v>4000.0023752707102</c:v>
                </c:pt>
                <c:pt idx="1143">
                  <c:v>4000.00234998006</c:v>
                </c:pt>
                <c:pt idx="1144">
                  <c:v>4000.0023251902599</c:v>
                </c:pt>
                <c:pt idx="1145">
                  <c:v>4000.0023009322699</c:v>
                </c:pt>
                <c:pt idx="1146">
                  <c:v>4000.0022772079001</c:v>
                </c:pt>
                <c:pt idx="1147">
                  <c:v>4000.00225406053</c:v>
                </c:pt>
                <c:pt idx="1148">
                  <c:v>4000.00223141791</c:v>
                </c:pt>
                <c:pt idx="1149">
                  <c:v>4000.0022093194998</c:v>
                </c:pt>
                <c:pt idx="1150">
                  <c:v>4000.0021877828199</c:v>
                </c:pt>
                <c:pt idx="1151">
                  <c:v>4000.0021667255201</c:v>
                </c:pt>
                <c:pt idx="1152">
                  <c:v>4000.0021461691499</c:v>
                </c:pt>
                <c:pt idx="1153">
                  <c:v>4000.0021260601202</c:v>
                </c:pt>
                <c:pt idx="1154">
                  <c:v>4000.0021064514599</c:v>
                </c:pt>
                <c:pt idx="1155">
                  <c:v>4000.0020871977799</c:v>
                </c:pt>
                <c:pt idx="1156">
                  <c:v>4000.0020683583198</c:v>
                </c:pt>
                <c:pt idx="1157">
                  <c:v>4000.0020498869098</c:v>
                </c:pt>
                <c:pt idx="1158">
                  <c:v>4000.00203169314</c:v>
                </c:pt>
                <c:pt idx="1159">
                  <c:v>4000.0020138141099</c:v>
                </c:pt>
                <c:pt idx="1160">
                  <c:v>4000.0019961589001</c:v>
                </c:pt>
                <c:pt idx="1161">
                  <c:v>4000.0019786992302</c:v>
                </c:pt>
                <c:pt idx="1162">
                  <c:v>4000.0019613987401</c:v>
                </c:pt>
                <c:pt idx="1163">
                  <c:v>4000.0019442520502</c:v>
                </c:pt>
                <c:pt idx="1164">
                  <c:v>4000.0019272036002</c:v>
                </c:pt>
                <c:pt idx="1165">
                  <c:v>4000.0019101686798</c:v>
                </c:pt>
                <c:pt idx="1166">
                  <c:v>4000.00189318193</c:v>
                </c:pt>
                <c:pt idx="1167">
                  <c:v>4000.0018761962901</c:v>
                </c:pt>
                <c:pt idx="1168">
                  <c:v>4000.0018591471298</c:v>
                </c:pt>
                <c:pt idx="1169">
                  <c:v>4000.0018420819802</c:v>
                </c:pt>
                <c:pt idx="1170">
                  <c:v>4000.0018248854699</c:v>
                </c:pt>
                <c:pt idx="1171">
                  <c:v>4000.0018076209799</c:v>
                </c:pt>
                <c:pt idx="1172">
                  <c:v>4000.0017902249701</c:v>
                </c:pt>
                <c:pt idx="1173">
                  <c:v>4000.0017727026402</c:v>
                </c:pt>
                <c:pt idx="1174">
                  <c:v>4000.00175501493</c:v>
                </c:pt>
                <c:pt idx="1175">
                  <c:v>4000.0017372032598</c:v>
                </c:pt>
                <c:pt idx="1176">
                  <c:v>4000.0017192658001</c:v>
                </c:pt>
                <c:pt idx="1177">
                  <c:v>4000.0017011434602</c:v>
                </c:pt>
                <c:pt idx="1178">
                  <c:v>4000.00168294375</c:v>
                </c:pt>
                <c:pt idx="1179">
                  <c:v>4000.0016645564301</c:v>
                </c:pt>
                <c:pt idx="1180">
                  <c:v>4000.0016460808001</c:v>
                </c:pt>
                <c:pt idx="1181">
                  <c:v>4000.00162751166</c:v>
                </c:pt>
                <c:pt idx="1182">
                  <c:v>4000.0016088600701</c:v>
                </c:pt>
                <c:pt idx="1183">
                  <c:v>4000.0015901604702</c:v>
                </c:pt>
                <c:pt idx="1184">
                  <c:v>4000.0015713893499</c:v>
                </c:pt>
                <c:pt idx="1185">
                  <c:v>4000.0015526493598</c:v>
                </c:pt>
                <c:pt idx="1186">
                  <c:v>4000.00153388842</c:v>
                </c:pt>
                <c:pt idx="1187">
                  <c:v>4000.00151518344</c:v>
                </c:pt>
                <c:pt idx="1188">
                  <c:v>4000.0014965468699</c:v>
                </c:pt>
                <c:pt idx="1189">
                  <c:v>4000.0014780186102</c:v>
                </c:pt>
                <c:pt idx="1190">
                  <c:v>4000.0014595858802</c:v>
                </c:pt>
                <c:pt idx="1191">
                  <c:v>4000.00144133607</c:v>
                </c:pt>
                <c:pt idx="1192">
                  <c:v>4000.0014232697499</c:v>
                </c:pt>
                <c:pt idx="1193">
                  <c:v>4000.0014053650302</c:v>
                </c:pt>
                <c:pt idx="1194">
                  <c:v>4000.0013877319102</c:v>
                </c:pt>
                <c:pt idx="1195">
                  <c:v>4000.0013703517102</c:v>
                </c:pt>
                <c:pt idx="1196">
                  <c:v>4000.0013532111402</c:v>
                </c:pt>
                <c:pt idx="1197">
                  <c:v>4000.0013363958001</c:v>
                </c:pt>
                <c:pt idx="1198">
                  <c:v>4000.0013198793899</c:v>
                </c:pt>
                <c:pt idx="1199">
                  <c:v>4000.0013036775199</c:v>
                </c:pt>
                <c:pt idx="1200">
                  <c:v>4000.00128780458</c:v>
                </c:pt>
                <c:pt idx="1201">
                  <c:v>4000.0012723024702</c:v>
                </c:pt>
                <c:pt idx="1202">
                  <c:v>4000.0012571092102</c:v>
                </c:pt>
                <c:pt idx="1203">
                  <c:v>4000.0012422720101</c:v>
                </c:pt>
                <c:pt idx="1204">
                  <c:v>4000.0012277922401</c:v>
                </c:pt>
                <c:pt idx="1205">
                  <c:v>4000.0012136541</c:v>
                </c:pt>
                <c:pt idx="1206">
                  <c:v>4000.00119983476</c:v>
                </c:pt>
                <c:pt idx="1207">
                  <c:v>4000.0011863679401</c:v>
                </c:pt>
                <c:pt idx="1208">
                  <c:v>4000.0011732120702</c:v>
                </c:pt>
                <c:pt idx="1209">
                  <c:v>4000.0011603510102</c:v>
                </c:pt>
                <c:pt idx="1210">
                  <c:v>4000.0011477816402</c:v>
                </c:pt>
                <c:pt idx="1211">
                  <c:v>4000.0011354813901</c:v>
                </c:pt>
                <c:pt idx="1212">
                  <c:v>4000.00112342486</c:v>
                </c:pt>
                <c:pt idx="1213">
                  <c:v>4000.0011116034102</c:v>
                </c:pt>
                <c:pt idx="1214">
                  <c:v>4000.0010999915498</c:v>
                </c:pt>
                <c:pt idx="1215">
                  <c:v>4000.00108855796</c:v>
                </c:pt>
                <c:pt idx="1216">
                  <c:v>4000.00107729922</c:v>
                </c:pt>
                <c:pt idx="1217">
                  <c:v>4000.0010661521601</c:v>
                </c:pt>
                <c:pt idx="1218">
                  <c:v>4000.0010551365599</c:v>
                </c:pt>
                <c:pt idx="1219">
                  <c:v>4000.0010442089401</c:v>
                </c:pt>
                <c:pt idx="1220">
                  <c:v>4000.00103336757</c:v>
                </c:pt>
                <c:pt idx="1221">
                  <c:v>4000.00102252329</c:v>
                </c:pt>
                <c:pt idx="1222">
                  <c:v>4000.0010117512502</c:v>
                </c:pt>
                <c:pt idx="1223">
                  <c:v>4000.0010009480802</c:v>
                </c:pt>
                <c:pt idx="1224">
                  <c:v>4000.0009901742301</c:v>
                </c:pt>
                <c:pt idx="1225">
                  <c:v>4000.00097933494</c:v>
                </c:pt>
                <c:pt idx="1226">
                  <c:v>4000.0009684817601</c:v>
                </c:pt>
                <c:pt idx="1227">
                  <c:v>4000.0009575393601</c:v>
                </c:pt>
                <c:pt idx="1228">
                  <c:v>4000.00094658854</c:v>
                </c:pt>
                <c:pt idx="1229">
                  <c:v>4000.0009354870799</c:v>
                </c:pt>
                <c:pt idx="1230">
                  <c:v>4000.0009243731702</c:v>
                </c:pt>
                <c:pt idx="1231">
                  <c:v>4000.0009131734701</c:v>
                </c:pt>
                <c:pt idx="1232">
                  <c:v>4000.00090185609</c:v>
                </c:pt>
                <c:pt idx="1233">
                  <c:v>4000.0008904750998</c:v>
                </c:pt>
                <c:pt idx="1234">
                  <c:v>4000.0008790171701</c:v>
                </c:pt>
                <c:pt idx="1235">
                  <c:v>4000.00086750023</c:v>
                </c:pt>
                <c:pt idx="1236">
                  <c:v>4000.0008558750701</c:v>
                </c:pt>
                <c:pt idx="1237">
                  <c:v>4000.0008442581702</c:v>
                </c:pt>
                <c:pt idx="1238">
                  <c:v>4000.00083254116</c:v>
                </c:pt>
                <c:pt idx="1239">
                  <c:v>4000.0008208254499</c:v>
                </c:pt>
                <c:pt idx="1240">
                  <c:v>4000.0008090849001</c:v>
                </c:pt>
                <c:pt idx="1241">
                  <c:v>4000.00079731198</c:v>
                </c:pt>
                <c:pt idx="1242">
                  <c:v>4000.00078560561</c:v>
                </c:pt>
                <c:pt idx="1243">
                  <c:v>4000.0007738874801</c:v>
                </c:pt>
                <c:pt idx="1244">
                  <c:v>4000.0007622344301</c:v>
                </c:pt>
                <c:pt idx="1245">
                  <c:v>4000.00075063946</c:v>
                </c:pt>
                <c:pt idx="1246">
                  <c:v>4000.00073911248</c:v>
                </c:pt>
                <c:pt idx="1247">
                  <c:v>4000.0007277057598</c:v>
                </c:pt>
                <c:pt idx="1248">
                  <c:v>4000.0007164119102</c:v>
                </c:pt>
                <c:pt idx="1249">
                  <c:v>4000.0007052209899</c:v>
                </c:pt>
                <c:pt idx="1250">
                  <c:v>4000.0006942135201</c:v>
                </c:pt>
                <c:pt idx="1251">
                  <c:v>4000.00068335784</c:v>
                </c:pt>
                <c:pt idx="1252">
                  <c:v>4000.0006726624401</c:v>
                </c:pt>
                <c:pt idx="1253">
                  <c:v>4000.0006621521502</c:v>
                </c:pt>
                <c:pt idx="1254">
                  <c:v>4000.0006518509399</c:v>
                </c:pt>
                <c:pt idx="1255">
                  <c:v>4000.0006417340601</c:v>
                </c:pt>
                <c:pt idx="1256">
                  <c:v>4000.0006318657001</c:v>
                </c:pt>
                <c:pt idx="1257">
                  <c:v>4000.0006221567</c:v>
                </c:pt>
                <c:pt idx="1258">
                  <c:v>4000.0006127143702</c:v>
                </c:pt>
                <c:pt idx="1259">
                  <c:v>4000.0006034651901</c:v>
                </c:pt>
                <c:pt idx="1260">
                  <c:v>4000.0005944663899</c:v>
                </c:pt>
                <c:pt idx="1261">
                  <c:v>4000.00058567003</c:v>
                </c:pt>
                <c:pt idx="1262">
                  <c:v>4000.0005770846801</c:v>
                </c:pt>
                <c:pt idx="1263">
                  <c:v>4000.0005687165299</c:v>
                </c:pt>
                <c:pt idx="1264">
                  <c:v>4000.0005605715101</c:v>
                </c:pt>
                <c:pt idx="1265">
                  <c:v>4000.0005525974202</c:v>
                </c:pt>
                <c:pt idx="1266">
                  <c:v>4000.00054481391</c:v>
                </c:pt>
                <c:pt idx="1267">
                  <c:v>4000.0005372395699</c:v>
                </c:pt>
                <c:pt idx="1268">
                  <c:v>4000.0005297900002</c:v>
                </c:pt>
                <c:pt idx="1269">
                  <c:v>4000.0005225067798</c:v>
                </c:pt>
                <c:pt idx="1270">
                  <c:v>4000.0005153588099</c:v>
                </c:pt>
                <c:pt idx="1271">
                  <c:v>4000.00050834787</c:v>
                </c:pt>
                <c:pt idx="1272">
                  <c:v>4000.00050144639</c:v>
                </c:pt>
                <c:pt idx="1273">
                  <c:v>4000.0004946291901</c:v>
                </c:pt>
                <c:pt idx="1274">
                  <c:v>4000.0004878846598</c:v>
                </c:pt>
                <c:pt idx="1275">
                  <c:v>4000.0004812452698</c:v>
                </c:pt>
                <c:pt idx="1276">
                  <c:v>4000.0004746268501</c:v>
                </c:pt>
                <c:pt idx="1277">
                  <c:v>4000.0004680646598</c:v>
                </c:pt>
                <c:pt idx="1278">
                  <c:v>4000.0004615256698</c:v>
                </c:pt>
                <c:pt idx="1279">
                  <c:v>4000.0004549817299</c:v>
                </c:pt>
                <c:pt idx="1280">
                  <c:v>4000.0004484790802</c:v>
                </c:pt>
                <c:pt idx="1281">
                  <c:v>4000.00044192624</c:v>
                </c:pt>
                <c:pt idx="1282">
                  <c:v>4000.0004353935101</c:v>
                </c:pt>
                <c:pt idx="1283">
                  <c:v>4000.0004288267801</c:v>
                </c:pt>
                <c:pt idx="1284">
                  <c:v>4000.0004221993499</c:v>
                </c:pt>
                <c:pt idx="1285">
                  <c:v>4000.00041556633</c:v>
                </c:pt>
                <c:pt idx="1286">
                  <c:v>4000.0004088864098</c:v>
                </c:pt>
                <c:pt idx="1287">
                  <c:v>4000.0004021590298</c:v>
                </c:pt>
                <c:pt idx="1288">
                  <c:v>4000.0003953785299</c:v>
                </c:pt>
                <c:pt idx="1289">
                  <c:v>4000.0003885823699</c:v>
                </c:pt>
                <c:pt idx="1290">
                  <c:v>4000.00038170895</c:v>
                </c:pt>
                <c:pt idx="1291">
                  <c:v>4000.0003748010499</c:v>
                </c:pt>
                <c:pt idx="1292">
                  <c:v>4000.0003678971998</c:v>
                </c:pt>
                <c:pt idx="1293">
                  <c:v>4000.0003609114301</c:v>
                </c:pt>
                <c:pt idx="1294">
                  <c:v>4000.0003539181798</c:v>
                </c:pt>
                <c:pt idx="1295">
                  <c:v>4000.0003469234898</c:v>
                </c:pt>
                <c:pt idx="1296">
                  <c:v>4000.0003398763001</c:v>
                </c:pt>
                <c:pt idx="1297">
                  <c:v>4000.0003328992898</c:v>
                </c:pt>
                <c:pt idx="1298">
                  <c:v>4000.0003258475199</c:v>
                </c:pt>
                <c:pt idx="1299">
                  <c:v>4000.0003189019399</c:v>
                </c:pt>
                <c:pt idx="1300">
                  <c:v>4000.0003119058601</c:v>
                </c:pt>
                <c:pt idx="1301">
                  <c:v>4000.0003050025398</c:v>
                </c:pt>
                <c:pt idx="1302">
                  <c:v>4000.00029811375</c:v>
                </c:pt>
                <c:pt idx="1303">
                  <c:v>4000.0002913304402</c:v>
                </c:pt>
                <c:pt idx="1304">
                  <c:v>4000.0002845843101</c:v>
                </c:pt>
                <c:pt idx="1305">
                  <c:v>4000.0002779118799</c:v>
                </c:pt>
                <c:pt idx="1306">
                  <c:v>4000.00027136977</c:v>
                </c:pt>
                <c:pt idx="1307">
                  <c:v>4000.0002648865102</c:v>
                </c:pt>
                <c:pt idx="1308">
                  <c:v>4000.0002585367301</c:v>
                </c:pt>
                <c:pt idx="1309">
                  <c:v>4000.0002523129601</c:v>
                </c:pt>
                <c:pt idx="1310">
                  <c:v>4000.0002461977001</c:v>
                </c:pt>
                <c:pt idx="1311">
                  <c:v>4000.00024019798</c:v>
                </c:pt>
                <c:pt idx="1312">
                  <c:v>4000.0002343354299</c:v>
                </c:pt>
                <c:pt idx="1313">
                  <c:v>4000.00022861968</c:v>
                </c:pt>
                <c:pt idx="1314">
                  <c:v>4000.00022307072</c:v>
                </c:pt>
                <c:pt idx="1315">
                  <c:v>4000.0002176253702</c:v>
                </c:pt>
                <c:pt idx="1316">
                  <c:v>4000.0002123211102</c:v>
                </c:pt>
                <c:pt idx="1317">
                  <c:v>4000.0002071812401</c:v>
                </c:pt>
                <c:pt idx="1318">
                  <c:v>4000.0002021824298</c:v>
                </c:pt>
                <c:pt idx="1319">
                  <c:v>4000.0001972683299</c:v>
                </c:pt>
                <c:pt idx="1320">
                  <c:v>4000.0001925686202</c:v>
                </c:pt>
                <c:pt idx="1321">
                  <c:v>4000.0001879491401</c:v>
                </c:pt>
                <c:pt idx="1322">
                  <c:v>4000.0001834459699</c:v>
                </c:pt>
                <c:pt idx="1323">
                  <c:v>4000.00017909809</c:v>
                </c:pt>
                <c:pt idx="1324">
                  <c:v>4000.0001748352402</c:v>
                </c:pt>
                <c:pt idx="1325">
                  <c:v>4000.0001706825301</c:v>
                </c:pt>
                <c:pt idx="1326">
                  <c:v>4000.00016662498</c:v>
                </c:pt>
                <c:pt idx="1327">
                  <c:v>4000.0001626508101</c:v>
                </c:pt>
                <c:pt idx="1328">
                  <c:v>4000.00015875075</c:v>
                </c:pt>
                <c:pt idx="1329">
                  <c:v>4000.0001549257599</c:v>
                </c:pt>
                <c:pt idx="1330">
                  <c:v>4000.0001511632199</c:v>
                </c:pt>
                <c:pt idx="1331">
                  <c:v>4000.0001474472801</c:v>
                </c:pt>
                <c:pt idx="1332">
                  <c:v>4000.0001437432402</c:v>
                </c:pt>
                <c:pt idx="1333">
                  <c:v>4000.0001401314698</c:v>
                </c:pt>
                <c:pt idx="1334">
                  <c:v>4000.00013649729</c:v>
                </c:pt>
                <c:pt idx="1335">
                  <c:v>4000.0001329023498</c:v>
                </c:pt>
                <c:pt idx="1336">
                  <c:v>4000.0001293159498</c:v>
                </c:pt>
                <c:pt idx="1337">
                  <c:v>4000.0001257017202</c:v>
                </c:pt>
                <c:pt idx="1338">
                  <c:v>4000.0001221232401</c:v>
                </c:pt>
                <c:pt idx="1339">
                  <c:v>4000.0001185139299</c:v>
                </c:pt>
                <c:pt idx="1340">
                  <c:v>4000.0001148813199</c:v>
                </c:pt>
                <c:pt idx="1341">
                  <c:v>4000.0001112474702</c:v>
                </c:pt>
                <c:pt idx="1342">
                  <c:v>4000.0001075970699</c:v>
                </c:pt>
                <c:pt idx="1343">
                  <c:v>4000.0001039050599</c:v>
                </c:pt>
                <c:pt idx="1344">
                  <c:v>4000.00010018688</c:v>
                </c:pt>
                <c:pt idx="1345">
                  <c:v>4000.0000964639798</c:v>
                </c:pt>
                <c:pt idx="1346">
                  <c:v>4000.00009269772</c:v>
                </c:pt>
                <c:pt idx="1347">
                  <c:v>4000.0000889020198</c:v>
                </c:pt>
                <c:pt idx="1348">
                  <c:v>4000.0000851136401</c:v>
                </c:pt>
                <c:pt idx="1349">
                  <c:v>4000.0000812723301</c:v>
                </c:pt>
                <c:pt idx="1350">
                  <c:v>4000.0000774558298</c:v>
                </c:pt>
                <c:pt idx="1351">
                  <c:v>4000.0000735612098</c:v>
                </c:pt>
                <c:pt idx="1352">
                  <c:v>4000.00006971731</c:v>
                </c:pt>
                <c:pt idx="1353">
                  <c:v>4000.0000658580402</c:v>
                </c:pt>
                <c:pt idx="1354">
                  <c:v>4000.0000619983098</c:v>
                </c:pt>
                <c:pt idx="1355">
                  <c:v>4000.0000581725499</c:v>
                </c:pt>
                <c:pt idx="1356">
                  <c:v>4000.0000543333399</c:v>
                </c:pt>
                <c:pt idx="1357">
                  <c:v>4000.0000504934101</c:v>
                </c:pt>
                <c:pt idx="1358">
                  <c:v>4000.0000467577001</c:v>
                </c:pt>
                <c:pt idx="1359">
                  <c:v>4000.0000430057798</c:v>
                </c:pt>
                <c:pt idx="1360">
                  <c:v>4000.0000392939801</c:v>
                </c:pt>
                <c:pt idx="1361">
                  <c:v>4000.0000356412802</c:v>
                </c:pt>
                <c:pt idx="1362">
                  <c:v>4000.00003205957</c:v>
                </c:pt>
                <c:pt idx="1363">
                  <c:v>4000.0000285296501</c:v>
                </c:pt>
                <c:pt idx="1364">
                  <c:v>4000.00002508032</c:v>
                </c:pt>
                <c:pt idx="1365">
                  <c:v>4000.0000216723602</c:v>
                </c:pt>
                <c:pt idx="1366">
                  <c:v>4000.0000183523598</c:v>
                </c:pt>
                <c:pt idx="1367">
                  <c:v>4000.0000151147501</c:v>
                </c:pt>
                <c:pt idx="1368">
                  <c:v>4000.0000119809201</c:v>
                </c:pt>
                <c:pt idx="1369">
                  <c:v>4000.0000089236601</c:v>
                </c:pt>
                <c:pt idx="1370">
                  <c:v>4000.0000059418999</c:v>
                </c:pt>
                <c:pt idx="1371">
                  <c:v>4000.0000030501801</c:v>
                </c:pt>
                <c:pt idx="1372">
                  <c:v>4000.0000002647998</c:v>
                </c:pt>
                <c:pt idx="1373">
                  <c:v>3999.9999975713599</c:v>
                </c:pt>
                <c:pt idx="1374">
                  <c:v>3999.99999497708</c:v>
                </c:pt>
                <c:pt idx="1375">
                  <c:v>3999.9999924316298</c:v>
                </c:pt>
                <c:pt idx="1376">
                  <c:v>3999.99999001994</c:v>
                </c:pt>
                <c:pt idx="1377">
                  <c:v>3999.9999876617098</c:v>
                </c:pt>
                <c:pt idx="1378">
                  <c:v>3999.9999854019402</c:v>
                </c:pt>
                <c:pt idx="1379">
                  <c:v>3999.99998321659</c:v>
                </c:pt>
                <c:pt idx="1380">
                  <c:v>3999.9999810863201</c:v>
                </c:pt>
                <c:pt idx="1381">
                  <c:v>3999.9999790649799</c:v>
                </c:pt>
                <c:pt idx="1382">
                  <c:v>3999.9999770631798</c:v>
                </c:pt>
                <c:pt idx="1383">
                  <c:v>3999.9999751570499</c:v>
                </c:pt>
                <c:pt idx="1384">
                  <c:v>3999.9999732934798</c:v>
                </c:pt>
                <c:pt idx="1385">
                  <c:v>3999.9999714773398</c:v>
                </c:pt>
                <c:pt idx="1386">
                  <c:v>3999.9999696831901</c:v>
                </c:pt>
                <c:pt idx="1387">
                  <c:v>3999.99996794142</c:v>
                </c:pt>
                <c:pt idx="1388">
                  <c:v>3999.99996623162</c:v>
                </c:pt>
                <c:pt idx="1389">
                  <c:v>3999.9999645560902</c:v>
                </c:pt>
                <c:pt idx="1390">
                  <c:v>3999.9999628659698</c:v>
                </c:pt>
                <c:pt idx="1391">
                  <c:v>3999.9999612188399</c:v>
                </c:pt>
                <c:pt idx="1392">
                  <c:v>3999.9999595735599</c:v>
                </c:pt>
                <c:pt idx="1393">
                  <c:v>3999.9999579359701</c:v>
                </c:pt>
                <c:pt idx="1394">
                  <c:v>3999.9999562910298</c:v>
                </c:pt>
                <c:pt idx="1395">
                  <c:v>3999.9999546326198</c:v>
                </c:pt>
                <c:pt idx="1396">
                  <c:v>3999.9999529761899</c:v>
                </c:pt>
                <c:pt idx="1397">
                  <c:v>3999.9999513020698</c:v>
                </c:pt>
                <c:pt idx="1398">
                  <c:v>3999.9999496319701</c:v>
                </c:pt>
                <c:pt idx="1399">
                  <c:v>3999.9999479345101</c:v>
                </c:pt>
                <c:pt idx="1400">
                  <c:v>3999.9999462219898</c:v>
                </c:pt>
                <c:pt idx="1401">
                  <c:v>3999.9999444938398</c:v>
                </c:pt>
                <c:pt idx="1402">
                  <c:v>3999.9999427360799</c:v>
                </c:pt>
                <c:pt idx="1403">
                  <c:v>3999.9999409741299</c:v>
                </c:pt>
                <c:pt idx="1404">
                  <c:v>3999.9999392176201</c:v>
                </c:pt>
                <c:pt idx="1405">
                  <c:v>3999.99993740736</c:v>
                </c:pt>
                <c:pt idx="1406">
                  <c:v>3999.9999356122798</c:v>
                </c:pt>
                <c:pt idx="1407">
                  <c:v>3999.9999338051298</c:v>
                </c:pt>
                <c:pt idx="1408">
                  <c:v>3999.9999319736899</c:v>
                </c:pt>
                <c:pt idx="1409">
                  <c:v>3999.9999301511698</c:v>
                </c:pt>
                <c:pt idx="1410">
                  <c:v>3999.9999283503598</c:v>
                </c:pt>
                <c:pt idx="1411">
                  <c:v>3999.9999264951998</c:v>
                </c:pt>
                <c:pt idx="1412">
                  <c:v>3999.9999247072901</c:v>
                </c:pt>
                <c:pt idx="1413">
                  <c:v>3999.9999229014702</c:v>
                </c:pt>
                <c:pt idx="1414">
                  <c:v>3999.9999211340401</c:v>
                </c:pt>
                <c:pt idx="1415">
                  <c:v>3999.99991934539</c:v>
                </c:pt>
                <c:pt idx="1416">
                  <c:v>3999.9999176277001</c:v>
                </c:pt>
                <c:pt idx="1417">
                  <c:v>3999.9999159265499</c:v>
                </c:pt>
                <c:pt idx="1418">
                  <c:v>3999.9999142276602</c:v>
                </c:pt>
                <c:pt idx="1419">
                  <c:v>3999.9999125992899</c:v>
                </c:pt>
                <c:pt idx="1420">
                  <c:v>3999.9999109946898</c:v>
                </c:pt>
                <c:pt idx="1421">
                  <c:v>3999.9999094558402</c:v>
                </c:pt>
                <c:pt idx="1422">
                  <c:v>3999.9999079610602</c:v>
                </c:pt>
                <c:pt idx="1423">
                  <c:v>3999.99990649643</c:v>
                </c:pt>
                <c:pt idx="1424">
                  <c:v>3999.99990507753</c:v>
                </c:pt>
                <c:pt idx="1425">
                  <c:v>3999.9999037541402</c:v>
                </c:pt>
                <c:pt idx="1426">
                  <c:v>3999.9999024521499</c:v>
                </c:pt>
                <c:pt idx="1427">
                  <c:v>3999.9999012155899</c:v>
                </c:pt>
                <c:pt idx="1428">
                  <c:v>3999.9999000297098</c:v>
                </c:pt>
                <c:pt idx="1429">
                  <c:v>3999.9998989385399</c:v>
                </c:pt>
                <c:pt idx="1430">
                  <c:v>3999.9998978550302</c:v>
                </c:pt>
                <c:pt idx="1431">
                  <c:v>3999.99989687895</c:v>
                </c:pt>
                <c:pt idx="1432">
                  <c:v>3999.9998959212198</c:v>
                </c:pt>
                <c:pt idx="1433">
                  <c:v>3999.9998950200002</c:v>
                </c:pt>
                <c:pt idx="1434">
                  <c:v>3999.9998941878298</c:v>
                </c:pt>
                <c:pt idx="1435">
                  <c:v>3999.9998933892498</c:v>
                </c:pt>
                <c:pt idx="1436">
                  <c:v>3999.9998926694202</c:v>
                </c:pt>
                <c:pt idx="1437">
                  <c:v>3999.9998919608402</c:v>
                </c:pt>
                <c:pt idx="1438">
                  <c:v>3999.9998913173199</c:v>
                </c:pt>
                <c:pt idx="1439">
                  <c:v>3999.9998906935998</c:v>
                </c:pt>
                <c:pt idx="1440">
                  <c:v>3999.9998901284598</c:v>
                </c:pt>
                <c:pt idx="1441">
                  <c:v>3999.9998895681501</c:v>
                </c:pt>
                <c:pt idx="1442">
                  <c:v>3999.9998890489901</c:v>
                </c:pt>
                <c:pt idx="1443">
                  <c:v>3999.9998885426198</c:v>
                </c:pt>
                <c:pt idx="1444">
                  <c:v>3999.9998880785602</c:v>
                </c:pt>
                <c:pt idx="1445">
                  <c:v>3999.99988762047</c:v>
                </c:pt>
                <c:pt idx="1446">
                  <c:v>3999.9998871554799</c:v>
                </c:pt>
                <c:pt idx="1447">
                  <c:v>3999.9998867081899</c:v>
                </c:pt>
                <c:pt idx="1448">
                  <c:v>3999.99988627944</c:v>
                </c:pt>
                <c:pt idx="1449">
                  <c:v>3999.9998858348499</c:v>
                </c:pt>
                <c:pt idx="1450">
                  <c:v>3999.99988541107</c:v>
                </c:pt>
                <c:pt idx="1451">
                  <c:v>3999.99988497802</c:v>
                </c:pt>
                <c:pt idx="1452">
                  <c:v>3999.9998845099199</c:v>
                </c:pt>
                <c:pt idx="1453">
                  <c:v>3999.9998840664002</c:v>
                </c:pt>
                <c:pt idx="1454">
                  <c:v>3999.9998836054001</c:v>
                </c:pt>
                <c:pt idx="1455">
                  <c:v>3999.9998831320499</c:v>
                </c:pt>
                <c:pt idx="1456">
                  <c:v>3999.9998826370602</c:v>
                </c:pt>
                <c:pt idx="1457">
                  <c:v>3999.99988215233</c:v>
                </c:pt>
                <c:pt idx="1458">
                  <c:v>3999.99988162609</c:v>
                </c:pt>
                <c:pt idx="1459">
                  <c:v>3999.9998811021301</c:v>
                </c:pt>
                <c:pt idx="1460">
                  <c:v>3999.9998805836299</c:v>
                </c:pt>
                <c:pt idx="1461">
                  <c:v>3999.9998800171202</c:v>
                </c:pt>
                <c:pt idx="1462">
                  <c:v>3999.9998794654698</c:v>
                </c:pt>
                <c:pt idx="1463">
                  <c:v>3999.99987889562</c:v>
                </c:pt>
                <c:pt idx="1464">
                  <c:v>3999.9998783236601</c:v>
                </c:pt>
                <c:pt idx="1465">
                  <c:v>3999.9998777486699</c:v>
                </c:pt>
                <c:pt idx="1466">
                  <c:v>3999.9998771548298</c:v>
                </c:pt>
                <c:pt idx="1467">
                  <c:v>3999.9998765750402</c:v>
                </c:pt>
                <c:pt idx="1468">
                  <c:v>3999.9998760054</c:v>
                </c:pt>
                <c:pt idx="1469">
                  <c:v>3999.9998754212502</c:v>
                </c:pt>
                <c:pt idx="1470">
                  <c:v>3999.9998748682101</c:v>
                </c:pt>
                <c:pt idx="1471">
                  <c:v>3999.9998742995199</c:v>
                </c:pt>
                <c:pt idx="1472">
                  <c:v>3999.99987373456</c:v>
                </c:pt>
                <c:pt idx="1473">
                  <c:v>3999.9998732325898</c:v>
                </c:pt>
                <c:pt idx="1474">
                  <c:v>3999.9998727288098</c:v>
                </c:pt>
                <c:pt idx="1475">
                  <c:v>3999.99987222654</c:v>
                </c:pt>
                <c:pt idx="1476">
                  <c:v>3999.9998717695298</c:v>
                </c:pt>
                <c:pt idx="1477">
                  <c:v>3999.9998713373102</c:v>
                </c:pt>
                <c:pt idx="1478">
                  <c:v>3999.9998709336301</c:v>
                </c:pt>
                <c:pt idx="1479">
                  <c:v>3999.9998705459898</c:v>
                </c:pt>
                <c:pt idx="1480">
                  <c:v>3999.9998701929198</c:v>
                </c:pt>
                <c:pt idx="1481">
                  <c:v>3999.9998698893</c:v>
                </c:pt>
                <c:pt idx="1482">
                  <c:v>3999.99986961174</c:v>
                </c:pt>
                <c:pt idx="1483">
                  <c:v>3999.9998693675998</c:v>
                </c:pt>
                <c:pt idx="1484">
                  <c:v>3999.9998691549899</c:v>
                </c:pt>
                <c:pt idx="1485">
                  <c:v>3999.99986897297</c:v>
                </c:pt>
                <c:pt idx="1486">
                  <c:v>3999.9998688544802</c:v>
                </c:pt>
                <c:pt idx="1487">
                  <c:v>3999.9998687499401</c:v>
                </c:pt>
                <c:pt idx="1488">
                  <c:v>3999.9998686796998</c:v>
                </c:pt>
                <c:pt idx="1489">
                  <c:v>3999.9998686603299</c:v>
                </c:pt>
                <c:pt idx="1490">
                  <c:v>3999.99986864639</c:v>
                </c:pt>
                <c:pt idx="1491">
                  <c:v>3999.9998686642398</c:v>
                </c:pt>
                <c:pt idx="1492">
                  <c:v>3999.9998687411999</c:v>
                </c:pt>
                <c:pt idx="1493">
                  <c:v>3999.9998688600799</c:v>
                </c:pt>
                <c:pt idx="1494">
                  <c:v>3999.9998689193599</c:v>
                </c:pt>
                <c:pt idx="1495">
                  <c:v>3999.9998690990401</c:v>
                </c:pt>
                <c:pt idx="1496">
                  <c:v>3999.9998692346699</c:v>
                </c:pt>
                <c:pt idx="1497">
                  <c:v>3999.9998694370202</c:v>
                </c:pt>
                <c:pt idx="1498">
                  <c:v>3999.99986961066</c:v>
                </c:pt>
                <c:pt idx="1499">
                  <c:v>3999.9998698153499</c:v>
                </c:pt>
                <c:pt idx="1500">
                  <c:v>3999.99987003668</c:v>
                </c:pt>
                <c:pt idx="1501">
                  <c:v>3999.99987028856</c:v>
                </c:pt>
                <c:pt idx="1502">
                  <c:v>3999.9998704997302</c:v>
                </c:pt>
                <c:pt idx="1503">
                  <c:v>3999.9998707429099</c:v>
                </c:pt>
                <c:pt idx="1504">
                  <c:v>3999.99987097131</c:v>
                </c:pt>
                <c:pt idx="1505">
                  <c:v>3999.9998712229499</c:v>
                </c:pt>
                <c:pt idx="1506">
                  <c:v>3999.9998714685198</c:v>
                </c:pt>
                <c:pt idx="1507">
                  <c:v>3999.9998716843902</c:v>
                </c:pt>
                <c:pt idx="1508">
                  <c:v>3999.9998719155301</c:v>
                </c:pt>
                <c:pt idx="1509">
                  <c:v>3999.9998721315101</c:v>
                </c:pt>
                <c:pt idx="1510">
                  <c:v>3999.99987233912</c:v>
                </c:pt>
                <c:pt idx="1511">
                  <c:v>3999.99987254699</c:v>
                </c:pt>
                <c:pt idx="1512">
                  <c:v>3999.9998727504799</c:v>
                </c:pt>
                <c:pt idx="1513">
                  <c:v>3999.9998729236499</c:v>
                </c:pt>
                <c:pt idx="1514">
                  <c:v>3999.9998730751799</c:v>
                </c:pt>
                <c:pt idx="1515">
                  <c:v>3999.9998732467898</c:v>
                </c:pt>
                <c:pt idx="1516">
                  <c:v>3999.9998733951102</c:v>
                </c:pt>
                <c:pt idx="1517">
                  <c:v>3999.9998735385998</c:v>
                </c:pt>
                <c:pt idx="1518">
                  <c:v>3999.99987367941</c:v>
                </c:pt>
                <c:pt idx="1519">
                  <c:v>3999.9998737780902</c:v>
                </c:pt>
                <c:pt idx="1520">
                  <c:v>3999.99987389938</c:v>
                </c:pt>
                <c:pt idx="1521">
                  <c:v>3999.99987402634</c:v>
                </c:pt>
                <c:pt idx="1522">
                  <c:v>3999.9998741182098</c:v>
                </c:pt>
                <c:pt idx="1523">
                  <c:v>3999.9998742140901</c:v>
                </c:pt>
                <c:pt idx="1524">
                  <c:v>3999.9998743238898</c:v>
                </c:pt>
                <c:pt idx="1525">
                  <c:v>3999.9998744304098</c:v>
                </c:pt>
                <c:pt idx="1526">
                  <c:v>3999.99987452502</c:v>
                </c:pt>
                <c:pt idx="1527">
                  <c:v>3999.9998746388801</c:v>
                </c:pt>
                <c:pt idx="1528">
                  <c:v>3999.9998747524101</c:v>
                </c:pt>
                <c:pt idx="1529">
                  <c:v>3999.9998748604798</c:v>
                </c:pt>
                <c:pt idx="1530">
                  <c:v>3999.9998750171699</c:v>
                </c:pt>
                <c:pt idx="1531">
                  <c:v>3999.99987514136</c:v>
                </c:pt>
                <c:pt idx="1532">
                  <c:v>3999.9998753129998</c:v>
                </c:pt>
                <c:pt idx="1533">
                  <c:v>3999.9998754631101</c:v>
                </c:pt>
                <c:pt idx="1534">
                  <c:v>3999.9998756444002</c:v>
                </c:pt>
                <c:pt idx="1535">
                  <c:v>3999.9998758690499</c:v>
                </c:pt>
                <c:pt idx="1536">
                  <c:v>3999.9998760790199</c:v>
                </c:pt>
                <c:pt idx="1537">
                  <c:v>3999.99987633099</c:v>
                </c:pt>
                <c:pt idx="1538">
                  <c:v>3999.99987656542</c:v>
                </c:pt>
                <c:pt idx="1539">
                  <c:v>3999.9998768832802</c:v>
                </c:pt>
                <c:pt idx="1540">
                  <c:v>3999.99987714812</c:v>
                </c:pt>
                <c:pt idx="1541">
                  <c:v>3999.9998775015501</c:v>
                </c:pt>
                <c:pt idx="1542">
                  <c:v>3999.99987781868</c:v>
                </c:pt>
                <c:pt idx="1543">
                  <c:v>3999.9998781927902</c:v>
                </c:pt>
                <c:pt idx="1544">
                  <c:v>3999.9998785623002</c:v>
                </c:pt>
                <c:pt idx="1545">
                  <c:v>3999.9998789993301</c:v>
                </c:pt>
                <c:pt idx="1546">
                  <c:v>3999.9998793960099</c:v>
                </c:pt>
                <c:pt idx="1547">
                  <c:v>3999.9998798255101</c:v>
                </c:pt>
                <c:pt idx="1548">
                  <c:v>3999.99988031783</c:v>
                </c:pt>
                <c:pt idx="1549">
                  <c:v>3999.9998807652601</c:v>
                </c:pt>
                <c:pt idx="1550">
                  <c:v>3999.9998812552199</c:v>
                </c:pt>
                <c:pt idx="1551">
                  <c:v>3999.99988176239</c:v>
                </c:pt>
                <c:pt idx="1552">
                  <c:v>3999.9998822664802</c:v>
                </c:pt>
                <c:pt idx="1553">
                  <c:v>3999.9998828069201</c:v>
                </c:pt>
                <c:pt idx="1554">
                  <c:v>3999.9998833363602</c:v>
                </c:pt>
                <c:pt idx="1555">
                  <c:v>3999.99988384466</c:v>
                </c:pt>
                <c:pt idx="1556">
                  <c:v>3999.99988440274</c:v>
                </c:pt>
                <c:pt idx="1557">
                  <c:v>3999.99988496169</c:v>
                </c:pt>
                <c:pt idx="1558">
                  <c:v>3999.9998854947298</c:v>
                </c:pt>
                <c:pt idx="1559">
                  <c:v>3999.9998860668502</c:v>
                </c:pt>
                <c:pt idx="1560">
                  <c:v>3999.99988658958</c:v>
                </c:pt>
                <c:pt idx="1561">
                  <c:v>3999.9998871328198</c:v>
                </c:pt>
                <c:pt idx="1562">
                  <c:v>3999.99988767581</c:v>
                </c:pt>
                <c:pt idx="1563">
                  <c:v>3999.9998882347199</c:v>
                </c:pt>
                <c:pt idx="1564">
                  <c:v>3999.9998887719498</c:v>
                </c:pt>
                <c:pt idx="1565">
                  <c:v>3999.9998892508002</c:v>
                </c:pt>
                <c:pt idx="1566">
                  <c:v>3999.9998897868199</c:v>
                </c:pt>
                <c:pt idx="1567">
                  <c:v>3999.99989032442</c:v>
                </c:pt>
                <c:pt idx="1568">
                  <c:v>3999.9998907907002</c:v>
                </c:pt>
                <c:pt idx="1569">
                  <c:v>3999.9998912897599</c:v>
                </c:pt>
                <c:pt idx="1570">
                  <c:v>3999.9998917554199</c:v>
                </c:pt>
                <c:pt idx="1571">
                  <c:v>3999.9998922396098</c:v>
                </c:pt>
                <c:pt idx="1572">
                  <c:v>3999.9998927124998</c:v>
                </c:pt>
                <c:pt idx="1573">
                  <c:v>3999.9998931569298</c:v>
                </c:pt>
                <c:pt idx="1574">
                  <c:v>3999.9998936134002</c:v>
                </c:pt>
                <c:pt idx="1575">
                  <c:v>3999.9998940441001</c:v>
                </c:pt>
                <c:pt idx="1576">
                  <c:v>3999.99989446159</c:v>
                </c:pt>
                <c:pt idx="1577">
                  <c:v>3999.99989491015</c:v>
                </c:pt>
                <c:pt idx="1578">
                  <c:v>3999.9998953251302</c:v>
                </c:pt>
                <c:pt idx="1579">
                  <c:v>3999.9998957442099</c:v>
                </c:pt>
                <c:pt idx="1580">
                  <c:v>3999.9998961558199</c:v>
                </c:pt>
                <c:pt idx="1581">
                  <c:v>3999.99989655946</c:v>
                </c:pt>
                <c:pt idx="1582">
                  <c:v>3999.9998969691801</c:v>
                </c:pt>
                <c:pt idx="1583">
                  <c:v>3999.9998973841998</c:v>
                </c:pt>
                <c:pt idx="1584">
                  <c:v>3999.9998978116801</c:v>
                </c:pt>
                <c:pt idx="1585">
                  <c:v>3999.9998982020602</c:v>
                </c:pt>
                <c:pt idx="1586">
                  <c:v>3999.9998986340001</c:v>
                </c:pt>
                <c:pt idx="1587">
                  <c:v>3999.9998990509498</c:v>
                </c:pt>
                <c:pt idx="1588">
                  <c:v>3999.9998994801599</c:v>
                </c:pt>
                <c:pt idx="1589">
                  <c:v>3999.9998999253498</c:v>
                </c:pt>
                <c:pt idx="1590">
                  <c:v>3999.9999003642301</c:v>
                </c:pt>
                <c:pt idx="1591">
                  <c:v>3999.99990081736</c:v>
                </c:pt>
                <c:pt idx="1592">
                  <c:v>3999.9999012646499</c:v>
                </c:pt>
                <c:pt idx="1593">
                  <c:v>3999.9999017621899</c:v>
                </c:pt>
                <c:pt idx="1594">
                  <c:v>3999.9999022298298</c:v>
                </c:pt>
                <c:pt idx="1595">
                  <c:v>3999.99990271055</c:v>
                </c:pt>
                <c:pt idx="1596">
                  <c:v>3999.9999032355699</c:v>
                </c:pt>
                <c:pt idx="1597">
                  <c:v>3999.9999037473399</c:v>
                </c:pt>
                <c:pt idx="1598">
                  <c:v>3999.9999042814202</c:v>
                </c:pt>
                <c:pt idx="1599">
                  <c:v>3999.99990481245</c:v>
                </c:pt>
                <c:pt idx="1600">
                  <c:v>3999.9999053429801</c:v>
                </c:pt>
                <c:pt idx="1601">
                  <c:v>3999.9999059177699</c:v>
                </c:pt>
                <c:pt idx="1602">
                  <c:v>3999.9999064814501</c:v>
                </c:pt>
                <c:pt idx="1603">
                  <c:v>3999.99990705952</c:v>
                </c:pt>
                <c:pt idx="1604">
                  <c:v>3999.99990764729</c:v>
                </c:pt>
                <c:pt idx="1605">
                  <c:v>3999.9999082497302</c:v>
                </c:pt>
                <c:pt idx="1606">
                  <c:v>3999.9999088362401</c:v>
                </c:pt>
                <c:pt idx="1607">
                  <c:v>3999.9999094607401</c:v>
                </c:pt>
                <c:pt idx="1608">
                  <c:v>3999.9999100741502</c:v>
                </c:pt>
                <c:pt idx="1609">
                  <c:v>3999.99991068179</c:v>
                </c:pt>
                <c:pt idx="1610">
                  <c:v>3999.9999113154599</c:v>
                </c:pt>
                <c:pt idx="1611">
                  <c:v>3999.9999119259101</c:v>
                </c:pt>
                <c:pt idx="1612">
                  <c:v>3999.9999125608801</c:v>
                </c:pt>
                <c:pt idx="1613">
                  <c:v>3999.9999131835998</c:v>
                </c:pt>
                <c:pt idx="1614">
                  <c:v>3999.9999138140101</c:v>
                </c:pt>
                <c:pt idx="1615">
                  <c:v>3999.9999144273702</c:v>
                </c:pt>
                <c:pt idx="1616">
                  <c:v>3999.9999150612298</c:v>
                </c:pt>
                <c:pt idx="1617">
                  <c:v>3999.9999156510899</c:v>
                </c:pt>
                <c:pt idx="1618">
                  <c:v>3999.99991629651</c:v>
                </c:pt>
                <c:pt idx="1619">
                  <c:v>3999.9999168865402</c:v>
                </c:pt>
                <c:pt idx="1620">
                  <c:v>3999.9999174899999</c:v>
                </c:pt>
                <c:pt idx="1621">
                  <c:v>3999.99991808714</c:v>
                </c:pt>
                <c:pt idx="1622">
                  <c:v>3999.9999186842001</c:v>
                </c:pt>
                <c:pt idx="1623">
                  <c:v>3999.9999192703099</c:v>
                </c:pt>
                <c:pt idx="1624">
                  <c:v>3999.99991982641</c:v>
                </c:pt>
                <c:pt idx="1625">
                  <c:v>3999.9999204061801</c:v>
                </c:pt>
                <c:pt idx="1626">
                  <c:v>3999.9999209657999</c:v>
                </c:pt>
                <c:pt idx="1627">
                  <c:v>3999.9999214999002</c:v>
                </c:pt>
                <c:pt idx="1628">
                  <c:v>3999.99992205425</c:v>
                </c:pt>
                <c:pt idx="1629">
                  <c:v>3999.9999226046002</c:v>
                </c:pt>
                <c:pt idx="1630">
                  <c:v>3999.99992310783</c:v>
                </c:pt>
                <c:pt idx="1631">
                  <c:v>3999.9999236436302</c:v>
                </c:pt>
                <c:pt idx="1632">
                  <c:v>3999.9999241682899</c:v>
                </c:pt>
                <c:pt idx="1633">
                  <c:v>3999.9999246666098</c:v>
                </c:pt>
                <c:pt idx="1634">
                  <c:v>3999.9999251791101</c:v>
                </c:pt>
                <c:pt idx="1635">
                  <c:v>3999.9999256694</c:v>
                </c:pt>
                <c:pt idx="1636">
                  <c:v>3999.99992616483</c:v>
                </c:pt>
                <c:pt idx="1637">
                  <c:v>3999.9999266577702</c:v>
                </c:pt>
                <c:pt idx="1638">
                  <c:v>3999.9999271592001</c:v>
                </c:pt>
                <c:pt idx="1639">
                  <c:v>3999.9999276194499</c:v>
                </c:pt>
                <c:pt idx="1640">
                  <c:v>3999.9999281287901</c:v>
                </c:pt>
                <c:pt idx="1641">
                  <c:v>3999.9999286063398</c:v>
                </c:pt>
                <c:pt idx="1642">
                  <c:v>3999.9999290989499</c:v>
                </c:pt>
                <c:pt idx="1643">
                  <c:v>3999.9999295744601</c:v>
                </c:pt>
                <c:pt idx="1644">
                  <c:v>3999.9999300796098</c:v>
                </c:pt>
                <c:pt idx="1645">
                  <c:v>3999.9999305551401</c:v>
                </c:pt>
                <c:pt idx="1646">
                  <c:v>3999.99993105969</c:v>
                </c:pt>
                <c:pt idx="1647">
                  <c:v>3999.9999315482301</c:v>
                </c:pt>
                <c:pt idx="1648">
                  <c:v>3999.9999320605598</c:v>
                </c:pt>
                <c:pt idx="1649">
                  <c:v>3999.9999325587301</c:v>
                </c:pt>
                <c:pt idx="1650">
                  <c:v>3999.9999330731698</c:v>
                </c:pt>
                <c:pt idx="1651">
                  <c:v>3999.9999335931402</c:v>
                </c:pt>
                <c:pt idx="1652">
                  <c:v>3999.9999341108501</c:v>
                </c:pt>
                <c:pt idx="1653">
                  <c:v>3999.9999346251998</c:v>
                </c:pt>
                <c:pt idx="1654">
                  <c:v>3999.9999351711399</c:v>
                </c:pt>
                <c:pt idx="1655">
                  <c:v>3999.99993569355</c:v>
                </c:pt>
                <c:pt idx="1656">
                  <c:v>3999.9999362496301</c:v>
                </c:pt>
                <c:pt idx="1657">
                  <c:v>3999.99993679416</c:v>
                </c:pt>
                <c:pt idx="1658">
                  <c:v>3999.9999373236501</c:v>
                </c:pt>
                <c:pt idx="1659">
                  <c:v>3999.9999379052601</c:v>
                </c:pt>
                <c:pt idx="1660">
                  <c:v>3999.9999384616699</c:v>
                </c:pt>
                <c:pt idx="1661">
                  <c:v>3999.99993900564</c:v>
                </c:pt>
                <c:pt idx="1662">
                  <c:v>3999.99993958611</c:v>
                </c:pt>
                <c:pt idx="1663">
                  <c:v>3999.9999401637401</c:v>
                </c:pt>
                <c:pt idx="1664">
                  <c:v>3999.9999407117698</c:v>
                </c:pt>
                <c:pt idx="1665">
                  <c:v>3999.9999412795</c:v>
                </c:pt>
                <c:pt idx="1666">
                  <c:v>3999.99994184559</c:v>
                </c:pt>
                <c:pt idx="1667">
                  <c:v>3999.99994243225</c:v>
                </c:pt>
                <c:pt idx="1668">
                  <c:v>3999.9999430019402</c:v>
                </c:pt>
                <c:pt idx="1669">
                  <c:v>3999.99994358196</c:v>
                </c:pt>
                <c:pt idx="1670">
                  <c:v>3999.9999441300602</c:v>
                </c:pt>
                <c:pt idx="1671">
                  <c:v>3999.9999446857901</c:v>
                </c:pt>
                <c:pt idx="1672">
                  <c:v>3999.9999452546299</c:v>
                </c:pt>
                <c:pt idx="1673">
                  <c:v>3999.99994582003</c:v>
                </c:pt>
                <c:pt idx="1674">
                  <c:v>3999.99994636969</c:v>
                </c:pt>
                <c:pt idx="1675">
                  <c:v>3999.9999469162199</c:v>
                </c:pt>
                <c:pt idx="1676">
                  <c:v>3999.9999474563301</c:v>
                </c:pt>
                <c:pt idx="1677">
                  <c:v>3999.9999480022602</c:v>
                </c:pt>
                <c:pt idx="1678">
                  <c:v>3999.9999485201001</c:v>
                </c:pt>
                <c:pt idx="1679">
                  <c:v>3999.9999490605001</c:v>
                </c:pt>
                <c:pt idx="1680">
                  <c:v>3999.99994957645</c:v>
                </c:pt>
                <c:pt idx="1681">
                  <c:v>3999.9999500684498</c:v>
                </c:pt>
                <c:pt idx="1682">
                  <c:v>3999.99995060029</c:v>
                </c:pt>
                <c:pt idx="1683">
                  <c:v>3999.9999510811299</c:v>
                </c:pt>
                <c:pt idx="1684">
                  <c:v>3999.9999515776499</c:v>
                </c:pt>
                <c:pt idx="1685">
                  <c:v>3999.99995208775</c:v>
                </c:pt>
                <c:pt idx="1686">
                  <c:v>3999.9999525488402</c:v>
                </c:pt>
                <c:pt idx="1687">
                  <c:v>3999.9999530013301</c:v>
                </c:pt>
                <c:pt idx="1688">
                  <c:v>3999.9999534868298</c:v>
                </c:pt>
                <c:pt idx="1689">
                  <c:v>3999.9999539607702</c:v>
                </c:pt>
                <c:pt idx="1690">
                  <c:v>3999.9999544011298</c:v>
                </c:pt>
                <c:pt idx="1691">
                  <c:v>3999.9999548617998</c:v>
                </c:pt>
                <c:pt idx="1692">
                  <c:v>3999.9999553295202</c:v>
                </c:pt>
                <c:pt idx="1693">
                  <c:v>3999.99995576007</c:v>
                </c:pt>
                <c:pt idx="1694">
                  <c:v>3999.9999561828199</c:v>
                </c:pt>
                <c:pt idx="1695">
                  <c:v>3999.99995665389</c:v>
                </c:pt>
                <c:pt idx="1696">
                  <c:v>3999.9999570749501</c:v>
                </c:pt>
                <c:pt idx="1697">
                  <c:v>3999.99995750885</c:v>
                </c:pt>
                <c:pt idx="1698">
                  <c:v>3999.9999579558498</c:v>
                </c:pt>
                <c:pt idx="1699">
                  <c:v>3999.99995837405</c:v>
                </c:pt>
                <c:pt idx="1700">
                  <c:v>3999.9999588099499</c:v>
                </c:pt>
                <c:pt idx="1701">
                  <c:v>3999.9999592362301</c:v>
                </c:pt>
                <c:pt idx="1702">
                  <c:v>3999.9999596817102</c:v>
                </c:pt>
                <c:pt idx="1703">
                  <c:v>3999.9999600966999</c:v>
                </c:pt>
                <c:pt idx="1704">
                  <c:v>3999.99996055068</c:v>
                </c:pt>
                <c:pt idx="1705">
                  <c:v>3999.99996096619</c:v>
                </c:pt>
                <c:pt idx="1706">
                  <c:v>3999.9999614022499</c:v>
                </c:pt>
                <c:pt idx="1707">
                  <c:v>3999.9999618459001</c:v>
                </c:pt>
                <c:pt idx="1708">
                  <c:v>3999.9999622846599</c:v>
                </c:pt>
                <c:pt idx="1709">
                  <c:v>3999.99996274774</c:v>
                </c:pt>
                <c:pt idx="1710">
                  <c:v>3999.9999631677701</c:v>
                </c:pt>
                <c:pt idx="1711">
                  <c:v>3999.9999636263001</c:v>
                </c:pt>
                <c:pt idx="1712">
                  <c:v>3999.999964054</c:v>
                </c:pt>
                <c:pt idx="1713">
                  <c:v>3999.9999645150101</c:v>
                </c:pt>
                <c:pt idx="1714">
                  <c:v>3999.9999649722899</c:v>
                </c:pt>
                <c:pt idx="1715">
                  <c:v>3999.9999654019098</c:v>
                </c:pt>
                <c:pt idx="1716">
                  <c:v>3999.9999658547599</c:v>
                </c:pt>
                <c:pt idx="1717">
                  <c:v>3999.99996634128</c:v>
                </c:pt>
                <c:pt idx="1718">
                  <c:v>3999.99996675996</c:v>
                </c:pt>
                <c:pt idx="1719">
                  <c:v>3999.9999672445201</c:v>
                </c:pt>
                <c:pt idx="1720">
                  <c:v>3999.9999676830798</c:v>
                </c:pt>
                <c:pt idx="1721">
                  <c:v>3999.9999681325398</c:v>
                </c:pt>
                <c:pt idx="1722">
                  <c:v>3999.99996858538</c:v>
                </c:pt>
                <c:pt idx="1723">
                  <c:v>3999.9999690478398</c:v>
                </c:pt>
                <c:pt idx="1724">
                  <c:v>3999.99996949141</c:v>
                </c:pt>
                <c:pt idx="1725">
                  <c:v>3999.99996993372</c:v>
                </c:pt>
                <c:pt idx="1726">
                  <c:v>3999.9999703796602</c:v>
                </c:pt>
                <c:pt idx="1727">
                  <c:v>3999.99997082958</c:v>
                </c:pt>
                <c:pt idx="1728">
                  <c:v>3999.9999712634699</c:v>
                </c:pt>
                <c:pt idx="1729">
                  <c:v>3999.9999717067399</c:v>
                </c:pt>
                <c:pt idx="1730">
                  <c:v>3999.9999721316499</c:v>
                </c:pt>
                <c:pt idx="1731">
                  <c:v>3999.99997255069</c:v>
                </c:pt>
                <c:pt idx="1732">
                  <c:v>3999.99997299602</c:v>
                </c:pt>
                <c:pt idx="1733">
                  <c:v>3999.9999734037401</c:v>
                </c:pt>
                <c:pt idx="1734">
                  <c:v>3999.99997382625</c:v>
                </c:pt>
                <c:pt idx="1735">
                  <c:v>3999.9999742242599</c:v>
                </c:pt>
                <c:pt idx="1736">
                  <c:v>3999.9999746236199</c:v>
                </c:pt>
                <c:pt idx="1737">
                  <c:v>3999.9999750307602</c:v>
                </c:pt>
                <c:pt idx="1738">
                  <c:v>3999.9999754176301</c:v>
                </c:pt>
                <c:pt idx="1739">
                  <c:v>3999.9999757922601</c:v>
                </c:pt>
                <c:pt idx="1740">
                  <c:v>3999.9999762038501</c:v>
                </c:pt>
                <c:pt idx="1741">
                  <c:v>3999.99997657629</c:v>
                </c:pt>
                <c:pt idx="1742">
                  <c:v>3999.9999769195902</c:v>
                </c:pt>
                <c:pt idx="1743">
                  <c:v>3999.9999773173199</c:v>
                </c:pt>
                <c:pt idx="1744">
                  <c:v>3999.9999776660702</c:v>
                </c:pt>
                <c:pt idx="1745">
                  <c:v>3999.9999780324401</c:v>
                </c:pt>
                <c:pt idx="1746">
                  <c:v>3999.99997838544</c:v>
                </c:pt>
                <c:pt idx="1747">
                  <c:v>3999.9999787383999</c:v>
                </c:pt>
                <c:pt idx="1748">
                  <c:v>3999.9999790613501</c:v>
                </c:pt>
                <c:pt idx="1749">
                  <c:v>3999.99997941622</c:v>
                </c:pt>
                <c:pt idx="1750">
                  <c:v>3999.9999797509099</c:v>
                </c:pt>
                <c:pt idx="1751">
                  <c:v>3999.99998009004</c:v>
                </c:pt>
                <c:pt idx="1752">
                  <c:v>3999.9999804316699</c:v>
                </c:pt>
                <c:pt idx="1753">
                  <c:v>3999.9999807515901</c:v>
                </c:pt>
                <c:pt idx="1754">
                  <c:v>3999.9999810761701</c:v>
                </c:pt>
                <c:pt idx="1755">
                  <c:v>3999.9999814256598</c:v>
                </c:pt>
                <c:pt idx="1756">
                  <c:v>3999.9999817210301</c:v>
                </c:pt>
                <c:pt idx="1757">
                  <c:v>3999.9999820571102</c:v>
                </c:pt>
                <c:pt idx="1758">
                  <c:v>3999.99998239668</c:v>
                </c:pt>
                <c:pt idx="1759">
                  <c:v>3999.9999827097199</c:v>
                </c:pt>
                <c:pt idx="1760">
                  <c:v>3999.9999830186398</c:v>
                </c:pt>
                <c:pt idx="1761">
                  <c:v>3999.9999833537299</c:v>
                </c:pt>
                <c:pt idx="1762">
                  <c:v>3999.9999836574498</c:v>
                </c:pt>
                <c:pt idx="1763">
                  <c:v>3999.9999839913798</c:v>
                </c:pt>
                <c:pt idx="1764">
                  <c:v>3999.9999843096898</c:v>
                </c:pt>
                <c:pt idx="1765">
                  <c:v>3999.9999846277701</c:v>
                </c:pt>
                <c:pt idx="1766">
                  <c:v>3999.9999849555602</c:v>
                </c:pt>
                <c:pt idx="1767">
                  <c:v>3999.9999852730998</c:v>
                </c:pt>
                <c:pt idx="1768">
                  <c:v>3999.9999855986398</c:v>
                </c:pt>
                <c:pt idx="1769">
                  <c:v>3999.9999859253198</c:v>
                </c:pt>
                <c:pt idx="1770">
                  <c:v>3999.9999862275199</c:v>
                </c:pt>
                <c:pt idx="1771">
                  <c:v>3999.9999865548398</c:v>
                </c:pt>
                <c:pt idx="1772">
                  <c:v>3999.99998689118</c:v>
                </c:pt>
                <c:pt idx="1773">
                  <c:v>3999.9999872096901</c:v>
                </c:pt>
                <c:pt idx="1774">
                  <c:v>3999.9999875334001</c:v>
                </c:pt>
                <c:pt idx="1775">
                  <c:v>3999.9999878367498</c:v>
                </c:pt>
                <c:pt idx="1776">
                  <c:v>3999.9999881776598</c:v>
                </c:pt>
                <c:pt idx="1777">
                  <c:v>3999.9999884686899</c:v>
                </c:pt>
                <c:pt idx="1778">
                  <c:v>3999.9999888110401</c:v>
                </c:pt>
                <c:pt idx="1779">
                  <c:v>3999.9999891217899</c:v>
                </c:pt>
                <c:pt idx="1780">
                  <c:v>3999.99998942511</c:v>
                </c:pt>
                <c:pt idx="1781">
                  <c:v>3999.9999897472799</c:v>
                </c:pt>
                <c:pt idx="1782">
                  <c:v>3999.9999900596699</c:v>
                </c:pt>
                <c:pt idx="1783">
                  <c:v>3999.9999903402099</c:v>
                </c:pt>
                <c:pt idx="1784">
                  <c:v>3999.99999068235</c:v>
                </c:pt>
                <c:pt idx="1785">
                  <c:v>3999.9999909574099</c:v>
                </c:pt>
                <c:pt idx="1786">
                  <c:v>3999.9999912578601</c:v>
                </c:pt>
                <c:pt idx="1787">
                  <c:v>3999.99999154442</c:v>
                </c:pt>
                <c:pt idx="1788">
                  <c:v>3999.9999918595199</c:v>
                </c:pt>
                <c:pt idx="1789">
                  <c:v>3999.9999921400399</c:v>
                </c:pt>
                <c:pt idx="1790">
                  <c:v>3999.99999243206</c:v>
                </c:pt>
                <c:pt idx="1791">
                  <c:v>3999.9999926887399</c:v>
                </c:pt>
                <c:pt idx="1792">
                  <c:v>3999.9999929667301</c:v>
                </c:pt>
                <c:pt idx="1793">
                  <c:v>3999.9999932362002</c:v>
                </c:pt>
                <c:pt idx="1794">
                  <c:v>3999.9999935175401</c:v>
                </c:pt>
                <c:pt idx="1795">
                  <c:v>3999.9999937816301</c:v>
                </c:pt>
                <c:pt idx="1796">
                  <c:v>3999.9999940245998</c:v>
                </c:pt>
                <c:pt idx="1797">
                  <c:v>3999.9999942904201</c:v>
                </c:pt>
                <c:pt idx="1798">
                  <c:v>3999.99999454402</c:v>
                </c:pt>
                <c:pt idx="1799">
                  <c:v>3999.9999947912702</c:v>
                </c:pt>
                <c:pt idx="1800">
                  <c:v>3999.9999950238698</c:v>
                </c:pt>
                <c:pt idx="1801">
                  <c:v>3999.9999952674998</c:v>
                </c:pt>
                <c:pt idx="1802">
                  <c:v>3999.9999955049302</c:v>
                </c:pt>
                <c:pt idx="1803">
                  <c:v>3999.9999957403002</c:v>
                </c:pt>
                <c:pt idx="1804">
                  <c:v>3999.9999959677002</c:v>
                </c:pt>
                <c:pt idx="1805">
                  <c:v>3999.9999961846802</c:v>
                </c:pt>
                <c:pt idx="1806">
                  <c:v>3999.9999964172898</c:v>
                </c:pt>
                <c:pt idx="1807">
                  <c:v>3999.99999663061</c:v>
                </c:pt>
                <c:pt idx="1808">
                  <c:v>3999.9999968779498</c:v>
                </c:pt>
                <c:pt idx="1809">
                  <c:v>3999.99999706671</c:v>
                </c:pt>
                <c:pt idx="1810">
                  <c:v>3999.9999972778501</c:v>
                </c:pt>
                <c:pt idx="1811">
                  <c:v>3999.9999974920702</c:v>
                </c:pt>
                <c:pt idx="1812">
                  <c:v>3999.9999977094199</c:v>
                </c:pt>
                <c:pt idx="1813">
                  <c:v>3999.9999979262002</c:v>
                </c:pt>
                <c:pt idx="1814">
                  <c:v>3999.9999981281098</c:v>
                </c:pt>
                <c:pt idx="1815">
                  <c:v>3999.9999983339799</c:v>
                </c:pt>
                <c:pt idx="1816">
                  <c:v>3999.9999985444301</c:v>
                </c:pt>
                <c:pt idx="1817">
                  <c:v>3999.9999987420701</c:v>
                </c:pt>
                <c:pt idx="1818">
                  <c:v>3999.9999989378798</c:v>
                </c:pt>
                <c:pt idx="1819">
                  <c:v>3999.9999991558798</c:v>
                </c:pt>
                <c:pt idx="1820">
                  <c:v>3999.9999993510401</c:v>
                </c:pt>
                <c:pt idx="1821">
                  <c:v>3999.9999995593098</c:v>
                </c:pt>
                <c:pt idx="1822">
                  <c:v>3999.9999997433802</c:v>
                </c:pt>
                <c:pt idx="1823">
                  <c:v>3999.9999999573702</c:v>
                </c:pt>
                <c:pt idx="1824">
                  <c:v>4000.0000001569001</c:v>
                </c:pt>
                <c:pt idx="1825">
                  <c:v>4000.00000036444</c:v>
                </c:pt>
                <c:pt idx="1826">
                  <c:v>4000.0000005565698</c:v>
                </c:pt>
                <c:pt idx="1827">
                  <c:v>4000.0000007653498</c:v>
                </c:pt>
                <c:pt idx="1828">
                  <c:v>4000.0000009586101</c:v>
                </c:pt>
                <c:pt idx="1829">
                  <c:v>4000.0000011541501</c:v>
                </c:pt>
                <c:pt idx="1830">
                  <c:v>4000.0000013487302</c:v>
                </c:pt>
                <c:pt idx="1831">
                  <c:v>4000.0000015516998</c:v>
                </c:pt>
                <c:pt idx="1832">
                  <c:v>4000.0000017407601</c:v>
                </c:pt>
                <c:pt idx="1833">
                  <c:v>4000.0000019404301</c:v>
                </c:pt>
                <c:pt idx="1834">
                  <c:v>4000.0000021394399</c:v>
                </c:pt>
                <c:pt idx="1835">
                  <c:v>4000.0000023253201</c:v>
                </c:pt>
                <c:pt idx="1836">
                  <c:v>4000.0000024900401</c:v>
                </c:pt>
                <c:pt idx="1837">
                  <c:v>4000.0000027240499</c:v>
                </c:pt>
                <c:pt idx="1838">
                  <c:v>4000.0000028775098</c:v>
                </c:pt>
                <c:pt idx="1839">
                  <c:v>4000.00000308375</c:v>
                </c:pt>
                <c:pt idx="1840">
                  <c:v>4000.0000032489702</c:v>
                </c:pt>
                <c:pt idx="1841">
                  <c:v>4000.0000034314098</c:v>
                </c:pt>
                <c:pt idx="1842">
                  <c:v>4000.0000036103402</c:v>
                </c:pt>
                <c:pt idx="1843">
                  <c:v>4000.0000037943601</c:v>
                </c:pt>
                <c:pt idx="1844">
                  <c:v>4000.00000395707</c:v>
                </c:pt>
                <c:pt idx="1845">
                  <c:v>4000.0000041220101</c:v>
                </c:pt>
                <c:pt idx="1846">
                  <c:v>4000.0000043052701</c:v>
                </c:pt>
                <c:pt idx="1847">
                  <c:v>4000.0000044471499</c:v>
                </c:pt>
                <c:pt idx="1848">
                  <c:v>4000.0000046219602</c:v>
                </c:pt>
                <c:pt idx="1849">
                  <c:v>4000.0000047743101</c:v>
                </c:pt>
                <c:pt idx="1850">
                  <c:v>4000.00000491433</c:v>
                </c:pt>
                <c:pt idx="1851">
                  <c:v>4000.0000050909498</c:v>
                </c:pt>
                <c:pt idx="1852">
                  <c:v>4000.0000052342398</c:v>
                </c:pt>
                <c:pt idx="1853">
                  <c:v>4000.00000538114</c:v>
                </c:pt>
                <c:pt idx="1854">
                  <c:v>4000.00000552355</c:v>
                </c:pt>
                <c:pt idx="1855">
                  <c:v>4000.0000056517101</c:v>
                </c:pt>
                <c:pt idx="1856">
                  <c:v>4000.0000057901698</c:v>
                </c:pt>
                <c:pt idx="1857">
                  <c:v>4000.0000059438498</c:v>
                </c:pt>
                <c:pt idx="1858">
                  <c:v>4000.00000606494</c:v>
                </c:pt>
                <c:pt idx="1859">
                  <c:v>4000.0000061723599</c:v>
                </c:pt>
                <c:pt idx="1860">
                  <c:v>4000.0000063224602</c:v>
                </c:pt>
                <c:pt idx="1861">
                  <c:v>4000.0000064257601</c:v>
                </c:pt>
                <c:pt idx="1862">
                  <c:v>4000.0000065868198</c:v>
                </c:pt>
                <c:pt idx="1863">
                  <c:v>4000.0000066853399</c:v>
                </c:pt>
                <c:pt idx="1864">
                  <c:v>4000.00000679298</c:v>
                </c:pt>
                <c:pt idx="1865">
                  <c:v>4000.0000069136499</c:v>
                </c:pt>
                <c:pt idx="1866">
                  <c:v>4000.0000070289202</c:v>
                </c:pt>
                <c:pt idx="1867">
                  <c:v>4000.0000071335598</c:v>
                </c:pt>
                <c:pt idx="1868">
                  <c:v>4000.0000072681901</c:v>
                </c:pt>
                <c:pt idx="1869">
                  <c:v>4000.0000073685501</c:v>
                </c:pt>
                <c:pt idx="1870">
                  <c:v>4000.0000074771701</c:v>
                </c:pt>
                <c:pt idx="1871">
                  <c:v>4000.00000757936</c:v>
                </c:pt>
                <c:pt idx="1872">
                  <c:v>4000.0000076865399</c:v>
                </c:pt>
                <c:pt idx="1873">
                  <c:v>4000.0000077989398</c:v>
                </c:pt>
                <c:pt idx="1874">
                  <c:v>4000.00000787929</c:v>
                </c:pt>
                <c:pt idx="1875">
                  <c:v>4000.0000080180698</c:v>
                </c:pt>
                <c:pt idx="1876">
                  <c:v>4000.0000081088701</c:v>
                </c:pt>
                <c:pt idx="1877">
                  <c:v>4000.0000082067099</c:v>
                </c:pt>
                <c:pt idx="1878">
                  <c:v>4000.0000083147502</c:v>
                </c:pt>
                <c:pt idx="1879">
                  <c:v>4000.0000084070498</c:v>
                </c:pt>
                <c:pt idx="1880">
                  <c:v>4000.0000084963499</c:v>
                </c:pt>
                <c:pt idx="1881">
                  <c:v>4000.0000086475502</c:v>
                </c:pt>
                <c:pt idx="1882">
                  <c:v>4000.0000087068502</c:v>
                </c:pt>
                <c:pt idx="1883">
                  <c:v>4000.0000088307002</c:v>
                </c:pt>
                <c:pt idx="1884">
                  <c:v>4000.00000890408</c:v>
                </c:pt>
                <c:pt idx="1885">
                  <c:v>4000.0000090202102</c:v>
                </c:pt>
                <c:pt idx="1886">
                  <c:v>4000.0000091185302</c:v>
                </c:pt>
                <c:pt idx="1887">
                  <c:v>4000.0000092155801</c:v>
                </c:pt>
                <c:pt idx="1888">
                  <c:v>4000.0000093019398</c:v>
                </c:pt>
                <c:pt idx="1889">
                  <c:v>4000.00000939543</c:v>
                </c:pt>
                <c:pt idx="1890">
                  <c:v>4000.0000094994798</c:v>
                </c:pt>
                <c:pt idx="1891">
                  <c:v>4000.0000095812902</c:v>
                </c:pt>
                <c:pt idx="1892">
                  <c:v>4000.0000096968201</c:v>
                </c:pt>
                <c:pt idx="1893">
                  <c:v>4000.0000097725201</c:v>
                </c:pt>
                <c:pt idx="1894">
                  <c:v>4000.0000098683799</c:v>
                </c:pt>
                <c:pt idx="1895">
                  <c:v>4000.0000099509398</c:v>
                </c:pt>
                <c:pt idx="1896">
                  <c:v>4000.0000100475399</c:v>
                </c:pt>
                <c:pt idx="1897">
                  <c:v>4000.00001010699</c:v>
                </c:pt>
                <c:pt idx="1898">
                  <c:v>4000.0000101965202</c:v>
                </c:pt>
                <c:pt idx="1899">
                  <c:v>4000.0000103061898</c:v>
                </c:pt>
                <c:pt idx="1900">
                  <c:v>4000.0000103439502</c:v>
                </c:pt>
                <c:pt idx="1901">
                  <c:v>4000.00001044181</c:v>
                </c:pt>
                <c:pt idx="1902">
                  <c:v>4000.0000105357399</c:v>
                </c:pt>
                <c:pt idx="1903">
                  <c:v>4000.0000105998301</c:v>
                </c:pt>
                <c:pt idx="1904">
                  <c:v>4000.0000106532402</c:v>
                </c:pt>
                <c:pt idx="1905">
                  <c:v>4000.0000107210899</c:v>
                </c:pt>
                <c:pt idx="1906">
                  <c:v>4000.00001081562</c:v>
                </c:pt>
                <c:pt idx="1907">
                  <c:v>4000.00001084716</c:v>
                </c:pt>
                <c:pt idx="1908">
                  <c:v>4000.0000109377502</c:v>
                </c:pt>
                <c:pt idx="1909">
                  <c:v>4000.00001099061</c:v>
                </c:pt>
                <c:pt idx="1910">
                  <c:v>4000.0000110502101</c:v>
                </c:pt>
                <c:pt idx="1911">
                  <c:v>4000.0000111116001</c:v>
                </c:pt>
                <c:pt idx="1912">
                  <c:v>4000.0000111649201</c:v>
                </c:pt>
                <c:pt idx="1913">
                  <c:v>4000.0000112047901</c:v>
                </c:pt>
                <c:pt idx="1914">
                  <c:v>4000.0000112636299</c:v>
                </c:pt>
                <c:pt idx="1915">
                  <c:v>4000.0000113180399</c:v>
                </c:pt>
                <c:pt idx="1916">
                  <c:v>4000.0000113605402</c:v>
                </c:pt>
                <c:pt idx="1917">
                  <c:v>4000.00001140832</c:v>
                </c:pt>
                <c:pt idx="1918">
                  <c:v>4000.0000114376799</c:v>
                </c:pt>
                <c:pt idx="1919">
                  <c:v>4000.0000115101202</c:v>
                </c:pt>
                <c:pt idx="1920">
                  <c:v>4000.0000115337298</c:v>
                </c:pt>
                <c:pt idx="1921">
                  <c:v>4000.0000115909202</c:v>
                </c:pt>
                <c:pt idx="1922">
                  <c:v>4000.0000116154702</c:v>
                </c:pt>
                <c:pt idx="1923">
                  <c:v>4000.00001164998</c:v>
                </c:pt>
                <c:pt idx="1924">
                  <c:v>4000.0000117033601</c:v>
                </c:pt>
                <c:pt idx="1925">
                  <c:v>4000.0000117152099</c:v>
                </c:pt>
                <c:pt idx="1926">
                  <c:v>4000.0000117823702</c:v>
                </c:pt>
                <c:pt idx="1927">
                  <c:v>4000.0000117725299</c:v>
                </c:pt>
                <c:pt idx="1928">
                  <c:v>4000.0000118417602</c:v>
                </c:pt>
                <c:pt idx="1929">
                  <c:v>4000.0000118724702</c:v>
                </c:pt>
                <c:pt idx="1930">
                  <c:v>4000.0000118900398</c:v>
                </c:pt>
                <c:pt idx="1931">
                  <c:v>4000.0000119389401</c:v>
                </c:pt>
                <c:pt idx="1932">
                  <c:v>4000.0000119599999</c:v>
                </c:pt>
                <c:pt idx="1933">
                  <c:v>4000.0000119901902</c:v>
                </c:pt>
                <c:pt idx="1934">
                  <c:v>4000.0000120220702</c:v>
                </c:pt>
                <c:pt idx="1935">
                  <c:v>4000.0000120602999</c:v>
                </c:pt>
                <c:pt idx="1936">
                  <c:v>4000.0000120857198</c:v>
                </c:pt>
                <c:pt idx="1937">
                  <c:v>4000.00001210553</c:v>
                </c:pt>
                <c:pt idx="1938">
                  <c:v>4000.00001215058</c:v>
                </c:pt>
                <c:pt idx="1939">
                  <c:v>4000.00001215976</c:v>
                </c:pt>
                <c:pt idx="1940">
                  <c:v>4000.0000122073802</c:v>
                </c:pt>
                <c:pt idx="1941">
                  <c:v>4000.0000122287202</c:v>
                </c:pt>
                <c:pt idx="1942">
                  <c:v>4000.0000122552701</c:v>
                </c:pt>
                <c:pt idx="1943">
                  <c:v>4000.0000122731099</c:v>
                </c:pt>
                <c:pt idx="1944">
                  <c:v>4000.00001231449</c:v>
                </c:pt>
                <c:pt idx="1945">
                  <c:v>4000.0000123306199</c:v>
                </c:pt>
                <c:pt idx="1946">
                  <c:v>4000.0000123628702</c:v>
                </c:pt>
                <c:pt idx="1947">
                  <c:v>4000.0000123811501</c:v>
                </c:pt>
                <c:pt idx="1948">
                  <c:v>4000.00001240754</c:v>
                </c:pt>
                <c:pt idx="1949">
                  <c:v>4000.0000124067101</c:v>
                </c:pt>
                <c:pt idx="1950">
                  <c:v>4000.00001245974</c:v>
                </c:pt>
                <c:pt idx="1951">
                  <c:v>4000.0000124702701</c:v>
                </c:pt>
                <c:pt idx="1952">
                  <c:v>4000.0000124964899</c:v>
                </c:pt>
                <c:pt idx="1953">
                  <c:v>4000.0000125096099</c:v>
                </c:pt>
                <c:pt idx="1954">
                  <c:v>4000.0000125163401</c:v>
                </c:pt>
                <c:pt idx="1955">
                  <c:v>4000.0000125458</c:v>
                </c:pt>
                <c:pt idx="1956">
                  <c:v>4000.0000125481301</c:v>
                </c:pt>
                <c:pt idx="1957">
                  <c:v>4000.0000125934098</c:v>
                </c:pt>
                <c:pt idx="1958">
                  <c:v>4000.0000125694201</c:v>
                </c:pt>
                <c:pt idx="1959">
                  <c:v>4000.0000126191999</c:v>
                </c:pt>
                <c:pt idx="1960">
                  <c:v>4000.0000125945999</c:v>
                </c:pt>
                <c:pt idx="1961">
                  <c:v>4000.00001261844</c:v>
                </c:pt>
                <c:pt idx="1962">
                  <c:v>4000.0000126362302</c:v>
                </c:pt>
                <c:pt idx="1963">
                  <c:v>4000.0000126280202</c:v>
                </c:pt>
                <c:pt idx="1964">
                  <c:v>4000.0000126243099</c:v>
                </c:pt>
                <c:pt idx="1965">
                  <c:v>4000.0000126486698</c:v>
                </c:pt>
                <c:pt idx="1966">
                  <c:v>4000.00001264297</c:v>
                </c:pt>
                <c:pt idx="1967">
                  <c:v>4000.0000126512</c:v>
                </c:pt>
                <c:pt idx="1968">
                  <c:v>4000.00001263793</c:v>
                </c:pt>
                <c:pt idx="1969">
                  <c:v>4000.0000126337</c:v>
                </c:pt>
                <c:pt idx="1970">
                  <c:v>4000.00001265634</c:v>
                </c:pt>
                <c:pt idx="1971">
                  <c:v>4000.0000126322702</c:v>
                </c:pt>
                <c:pt idx="1972">
                  <c:v>4000.0000126233299</c:v>
                </c:pt>
                <c:pt idx="1973">
                  <c:v>4000.0000126329501</c:v>
                </c:pt>
                <c:pt idx="1974">
                  <c:v>4000.00001263083</c:v>
                </c:pt>
                <c:pt idx="1975">
                  <c:v>4000.0000125997699</c:v>
                </c:pt>
                <c:pt idx="1976">
                  <c:v>4000.0000126048899</c:v>
                </c:pt>
                <c:pt idx="1977">
                  <c:v>4000.0000125889001</c:v>
                </c:pt>
                <c:pt idx="1978">
                  <c:v>4000.00001260314</c:v>
                </c:pt>
                <c:pt idx="1979">
                  <c:v>4000.0000125812699</c:v>
                </c:pt>
                <c:pt idx="1980">
                  <c:v>4000.0000125616002</c:v>
                </c:pt>
                <c:pt idx="1981">
                  <c:v>4000.0000125448501</c:v>
                </c:pt>
                <c:pt idx="1982">
                  <c:v>4000.0000125440702</c:v>
                </c:pt>
                <c:pt idx="1983">
                  <c:v>4000.0000125179199</c:v>
                </c:pt>
                <c:pt idx="1984">
                  <c:v>4000.0000125291299</c:v>
                </c:pt>
                <c:pt idx="1985">
                  <c:v>4000.0000124916901</c:v>
                </c:pt>
                <c:pt idx="1986">
                  <c:v>4000.0000124906701</c:v>
                </c:pt>
                <c:pt idx="1987">
                  <c:v>4000.0000124623298</c:v>
                </c:pt>
                <c:pt idx="1988">
                  <c:v>4000.0000124667899</c:v>
                </c:pt>
                <c:pt idx="1989">
                  <c:v>4000.0000124409698</c:v>
                </c:pt>
                <c:pt idx="1990">
                  <c:v>4000.0000124264802</c:v>
                </c:pt>
                <c:pt idx="1991">
                  <c:v>4000.0000124190901</c:v>
                </c:pt>
                <c:pt idx="1992">
                  <c:v>4000.0000124007902</c:v>
                </c:pt>
                <c:pt idx="1993">
                  <c:v>4000.0000123762302</c:v>
                </c:pt>
                <c:pt idx="1994">
                  <c:v>4000.0000123617201</c:v>
                </c:pt>
                <c:pt idx="1995">
                  <c:v>4000.0000123475802</c:v>
                </c:pt>
                <c:pt idx="1996">
                  <c:v>4000.0000123291002</c:v>
                </c:pt>
                <c:pt idx="1997">
                  <c:v>4000.0000123312702</c:v>
                </c:pt>
                <c:pt idx="1998">
                  <c:v>4000.0000123056998</c:v>
                </c:pt>
                <c:pt idx="1999">
                  <c:v>4000.0000122810802</c:v>
                </c:pt>
                <c:pt idx="2000">
                  <c:v>4000.0000122620099</c:v>
                </c:pt>
                <c:pt idx="2001">
                  <c:v>4000.00001225609</c:v>
                </c:pt>
                <c:pt idx="2002">
                  <c:v>4000.0000122309498</c:v>
                </c:pt>
                <c:pt idx="2003">
                  <c:v>4000.0000122076399</c:v>
                </c:pt>
                <c:pt idx="2004">
                  <c:v>4000.0000122076699</c:v>
                </c:pt>
                <c:pt idx="2005">
                  <c:v>4000.00001216692</c:v>
                </c:pt>
                <c:pt idx="2006">
                  <c:v>4000.0000121663902</c:v>
                </c:pt>
                <c:pt idx="2007">
                  <c:v>4000.0000121519302</c:v>
                </c:pt>
                <c:pt idx="2008">
                  <c:v>4000.0000121115099</c:v>
                </c:pt>
                <c:pt idx="2009">
                  <c:v>4000.0000120945501</c:v>
                </c:pt>
                <c:pt idx="2010">
                  <c:v>4000.0000120613099</c:v>
                </c:pt>
                <c:pt idx="2011">
                  <c:v>4000.0000120765499</c:v>
                </c:pt>
                <c:pt idx="2012">
                  <c:v>4000.0000120160998</c:v>
                </c:pt>
                <c:pt idx="2013">
                  <c:v>4000.0000120249902</c:v>
                </c:pt>
                <c:pt idx="2014">
                  <c:v>4000.0000119731499</c:v>
                </c:pt>
                <c:pt idx="2015">
                  <c:v>4000.0000119537299</c:v>
                </c:pt>
                <c:pt idx="2016">
                  <c:v>4000.0000119390402</c:v>
                </c:pt>
                <c:pt idx="2017">
                  <c:v>4000.0000119152901</c:v>
                </c:pt>
                <c:pt idx="2018">
                  <c:v>4000.0000118742</c:v>
                </c:pt>
                <c:pt idx="2019">
                  <c:v>4000.0000118521202</c:v>
                </c:pt>
                <c:pt idx="2020">
                  <c:v>4000.0000118327498</c:v>
                </c:pt>
                <c:pt idx="2021">
                  <c:v>4000.00001179008</c:v>
                </c:pt>
                <c:pt idx="2022">
                  <c:v>4000.0000117592399</c:v>
                </c:pt>
                <c:pt idx="2023">
                  <c:v>4000.0000117340701</c:v>
                </c:pt>
                <c:pt idx="2024">
                  <c:v>4000.0000117186</c:v>
                </c:pt>
                <c:pt idx="2025">
                  <c:v>4000.0000116644901</c:v>
                </c:pt>
                <c:pt idx="2026">
                  <c:v>4000.0000116313299</c:v>
                </c:pt>
                <c:pt idx="2027">
                  <c:v>4000.0000116215001</c:v>
                </c:pt>
                <c:pt idx="2028">
                  <c:v>4000.0000115667099</c:v>
                </c:pt>
                <c:pt idx="2029">
                  <c:v>4000.0000115386902</c:v>
                </c:pt>
                <c:pt idx="2030">
                  <c:v>4000.0000114855002</c:v>
                </c:pt>
                <c:pt idx="2031">
                  <c:v>4000.00001148502</c:v>
                </c:pt>
                <c:pt idx="2032">
                  <c:v>4000.0000114141499</c:v>
                </c:pt>
                <c:pt idx="2033">
                  <c:v>4000.0000113993801</c:v>
                </c:pt>
                <c:pt idx="2034">
                  <c:v>4000.0000113685201</c:v>
                </c:pt>
                <c:pt idx="2035">
                  <c:v>4000.0000113197998</c:v>
                </c:pt>
                <c:pt idx="2036">
                  <c:v>4000.0000112661801</c:v>
                </c:pt>
                <c:pt idx="2037">
                  <c:v>4000.0000112483699</c:v>
                </c:pt>
                <c:pt idx="2038">
                  <c:v>4000.00001121988</c:v>
                </c:pt>
                <c:pt idx="2039">
                  <c:v>4000.0000111494301</c:v>
                </c:pt>
                <c:pt idx="2040">
                  <c:v>4000.00001113393</c:v>
                </c:pt>
                <c:pt idx="2041">
                  <c:v>4000.0000110948099</c:v>
                </c:pt>
                <c:pt idx="2042">
                  <c:v>4000.00001106945</c:v>
                </c:pt>
                <c:pt idx="2043">
                  <c:v>4000.0000110024798</c:v>
                </c:pt>
                <c:pt idx="2044">
                  <c:v>4000.0000109794901</c:v>
                </c:pt>
                <c:pt idx="2045">
                  <c:v>4000.0000109594098</c:v>
                </c:pt>
                <c:pt idx="2046">
                  <c:v>4000.0000108779</c:v>
                </c:pt>
                <c:pt idx="2047">
                  <c:v>4000.00001087175</c:v>
                </c:pt>
                <c:pt idx="2048">
                  <c:v>4000.0000108170302</c:v>
                </c:pt>
                <c:pt idx="2049">
                  <c:v>4000.00001079699</c:v>
                </c:pt>
                <c:pt idx="2050">
                  <c:v>4000.0000107333899</c:v>
                </c:pt>
                <c:pt idx="2051">
                  <c:v>4000.0000107170599</c:v>
                </c:pt>
                <c:pt idx="2052">
                  <c:v>4000.0000106575499</c:v>
                </c:pt>
                <c:pt idx="2053">
                  <c:v>4000.0000106300199</c:v>
                </c:pt>
                <c:pt idx="2054">
                  <c:v>4000.0000105991999</c:v>
                </c:pt>
                <c:pt idx="2055">
                  <c:v>4000.0000105602098</c:v>
                </c:pt>
                <c:pt idx="2056">
                  <c:v>4000.0000105141198</c:v>
                </c:pt>
                <c:pt idx="2057">
                  <c:v>4000.0000104604201</c:v>
                </c:pt>
                <c:pt idx="2058">
                  <c:v>4000.0000104596302</c:v>
                </c:pt>
                <c:pt idx="2059">
                  <c:v>4000.0000103819002</c:v>
                </c:pt>
                <c:pt idx="2060">
                  <c:v>4000.00001035678</c:v>
                </c:pt>
                <c:pt idx="2061">
                  <c:v>4000.00001032112</c:v>
                </c:pt>
                <c:pt idx="2062">
                  <c:v>4000.0000102896302</c:v>
                </c:pt>
                <c:pt idx="2063">
                  <c:v>4000.0000102342601</c:v>
                </c:pt>
                <c:pt idx="2064">
                  <c:v>4000.0000102126601</c:v>
                </c:pt>
                <c:pt idx="2065">
                  <c:v>4000.0000101628598</c:v>
                </c:pt>
                <c:pt idx="2066">
                  <c:v>4000.0000101149699</c:v>
                </c:pt>
                <c:pt idx="2067">
                  <c:v>4000.00001007627</c:v>
                </c:pt>
                <c:pt idx="2068">
                  <c:v>4000.0000100428701</c:v>
                </c:pt>
                <c:pt idx="2069">
                  <c:v>4000.00000999842</c:v>
                </c:pt>
                <c:pt idx="2070">
                  <c:v>4000.00000996069</c:v>
                </c:pt>
                <c:pt idx="2071">
                  <c:v>4000.0000099212798</c:v>
                </c:pt>
                <c:pt idx="2072">
                  <c:v>4000.0000098703599</c:v>
                </c:pt>
                <c:pt idx="2073">
                  <c:v>4000.0000098442601</c:v>
                </c:pt>
                <c:pt idx="2074">
                  <c:v>4000.0000097931002</c:v>
                </c:pt>
                <c:pt idx="2075">
                  <c:v>4000.0000097288898</c:v>
                </c:pt>
                <c:pt idx="2076">
                  <c:v>4000.00000972097</c:v>
                </c:pt>
                <c:pt idx="2077">
                  <c:v>4000.0000096521298</c:v>
                </c:pt>
                <c:pt idx="2078">
                  <c:v>4000.0000096121898</c:v>
                </c:pt>
                <c:pt idx="2079">
                  <c:v>4000.00000957567</c:v>
                </c:pt>
                <c:pt idx="2080">
                  <c:v>4000.00000953262</c:v>
                </c:pt>
                <c:pt idx="2081">
                  <c:v>4000.0000094708498</c:v>
                </c:pt>
                <c:pt idx="2082">
                  <c:v>4000.0000094482998</c:v>
                </c:pt>
                <c:pt idx="2083">
                  <c:v>4000.0000093774102</c:v>
                </c:pt>
                <c:pt idx="2084">
                  <c:v>4000.0000093627</c:v>
                </c:pt>
                <c:pt idx="2085">
                  <c:v>4000.0000093046601</c:v>
                </c:pt>
                <c:pt idx="2086">
                  <c:v>4000.0000092525602</c:v>
                </c:pt>
                <c:pt idx="2087">
                  <c:v>4000.0000091987799</c:v>
                </c:pt>
                <c:pt idx="2088">
                  <c:v>4000.0000091644001</c:v>
                </c:pt>
                <c:pt idx="2089">
                  <c:v>4000.0000091073198</c:v>
                </c:pt>
                <c:pt idx="2090">
                  <c:v>4000.0000090748899</c:v>
                </c:pt>
                <c:pt idx="2091">
                  <c:v>4000.00000901678</c:v>
                </c:pt>
                <c:pt idx="2092">
                  <c:v>4000.0000089727</c:v>
                </c:pt>
                <c:pt idx="2093">
                  <c:v>4000.0000089334699</c:v>
                </c:pt>
                <c:pt idx="2094">
                  <c:v>4000.0000088844599</c:v>
                </c:pt>
                <c:pt idx="2095">
                  <c:v>4000.00000883558</c:v>
                </c:pt>
                <c:pt idx="2096">
                  <c:v>4000.0000087793401</c:v>
                </c:pt>
                <c:pt idx="2097">
                  <c:v>4000.00000874532</c:v>
                </c:pt>
                <c:pt idx="2098">
                  <c:v>4000.0000087099702</c:v>
                </c:pt>
                <c:pt idx="2099">
                  <c:v>4000.0000086437899</c:v>
                </c:pt>
                <c:pt idx="2100">
                  <c:v>4000.0000085935999</c:v>
                </c:pt>
                <c:pt idx="2101">
                  <c:v>4000.0000085575298</c:v>
                </c:pt>
                <c:pt idx="2102">
                  <c:v>4000.0000085065499</c:v>
                </c:pt>
                <c:pt idx="2103">
                  <c:v>4000.0000084589301</c:v>
                </c:pt>
                <c:pt idx="2104">
                  <c:v>4000.00000843113</c:v>
                </c:pt>
                <c:pt idx="2105">
                  <c:v>4000.0000083560399</c:v>
                </c:pt>
                <c:pt idx="2106">
                  <c:v>4000.00000832258</c:v>
                </c:pt>
                <c:pt idx="2107">
                  <c:v>4000.0000082925599</c:v>
                </c:pt>
                <c:pt idx="2108">
                  <c:v>4000.0000082237202</c:v>
                </c:pt>
                <c:pt idx="2109">
                  <c:v>4000.00000818636</c:v>
                </c:pt>
                <c:pt idx="2110">
                  <c:v>4000.0000081501998</c:v>
                </c:pt>
                <c:pt idx="2111">
                  <c:v>4000.0000080886098</c:v>
                </c:pt>
                <c:pt idx="2112">
                  <c:v>4000.0000080473001</c:v>
                </c:pt>
                <c:pt idx="2113">
                  <c:v>4000.0000080043501</c:v>
                </c:pt>
                <c:pt idx="2114">
                  <c:v>4000.0000079702399</c:v>
                </c:pt>
                <c:pt idx="2115">
                  <c:v>4000.0000079177598</c:v>
                </c:pt>
                <c:pt idx="2116">
                  <c:v>4000.00000787831</c:v>
                </c:pt>
                <c:pt idx="2117">
                  <c:v>4000.0000078294902</c:v>
                </c:pt>
                <c:pt idx="2118">
                  <c:v>4000.0000077751702</c:v>
                </c:pt>
                <c:pt idx="2119">
                  <c:v>4000.0000077494101</c:v>
                </c:pt>
                <c:pt idx="2120">
                  <c:v>4000.0000077002101</c:v>
                </c:pt>
                <c:pt idx="2121">
                  <c:v>4000.0000076490501</c:v>
                </c:pt>
                <c:pt idx="2122">
                  <c:v>4000.00000758235</c:v>
                </c:pt>
                <c:pt idx="2123">
                  <c:v>4000.0000075717699</c:v>
                </c:pt>
                <c:pt idx="2124">
                  <c:v>4000.0000075227599</c:v>
                </c:pt>
                <c:pt idx="2125">
                  <c:v>4000.0000074613399</c:v>
                </c:pt>
                <c:pt idx="2126">
                  <c:v>4000.0000074222498</c:v>
                </c:pt>
                <c:pt idx="2127">
                  <c:v>4000.0000073918</c:v>
                </c:pt>
                <c:pt idx="2128">
                  <c:v>4000.00000734691</c:v>
                </c:pt>
                <c:pt idx="2129">
                  <c:v>4000.00000729679</c:v>
                </c:pt>
                <c:pt idx="2130">
                  <c:v>4000.00000723631</c:v>
                </c:pt>
                <c:pt idx="2131">
                  <c:v>4000.00000721268</c:v>
                </c:pt>
                <c:pt idx="2132">
                  <c:v>4000.0000071598902</c:v>
                </c:pt>
                <c:pt idx="2133">
                  <c:v>4000.0000070992701</c:v>
                </c:pt>
                <c:pt idx="2134">
                  <c:v>4000.0000070847</c:v>
                </c:pt>
                <c:pt idx="2135">
                  <c:v>4000.0000070191099</c:v>
                </c:pt>
                <c:pt idx="2136">
                  <c:v>4000.0000069744001</c:v>
                </c:pt>
                <c:pt idx="2137">
                  <c:v>4000.0000069221201</c:v>
                </c:pt>
                <c:pt idx="2138">
                  <c:v>4000.0000068839499</c:v>
                </c:pt>
                <c:pt idx="2139">
                  <c:v>4000.0000068406398</c:v>
                </c:pt>
                <c:pt idx="2140">
                  <c:v>4000.0000067979299</c:v>
                </c:pt>
                <c:pt idx="2141">
                  <c:v>4000.0000067452402</c:v>
                </c:pt>
                <c:pt idx="2142">
                  <c:v>4000.0000067055198</c:v>
                </c:pt>
                <c:pt idx="2143">
                  <c:v>4000.00000664039</c:v>
                </c:pt>
                <c:pt idx="2144">
                  <c:v>4000.0000066257098</c:v>
                </c:pt>
                <c:pt idx="2145">
                  <c:v>4000.0000065627401</c:v>
                </c:pt>
                <c:pt idx="2146">
                  <c:v>4000.00000652874</c:v>
                </c:pt>
                <c:pt idx="2147">
                  <c:v>4000.0000064843798</c:v>
                </c:pt>
                <c:pt idx="2148">
                  <c:v>4000.0000064135102</c:v>
                </c:pt>
                <c:pt idx="2149">
                  <c:v>4000.0000063795901</c:v>
                </c:pt>
                <c:pt idx="2150">
                  <c:v>4000.0000063437901</c:v>
                </c:pt>
                <c:pt idx="2151">
                  <c:v>4000.0000062910199</c:v>
                </c:pt>
                <c:pt idx="2152">
                  <c:v>4000.0000062364302</c:v>
                </c:pt>
                <c:pt idx="2153">
                  <c:v>4000.0000062152999</c:v>
                </c:pt>
                <c:pt idx="2154">
                  <c:v>4000.000006153</c:v>
                </c:pt>
                <c:pt idx="2155">
                  <c:v>4000.0000061210199</c:v>
                </c:pt>
                <c:pt idx="2156">
                  <c:v>4000.00000606808</c:v>
                </c:pt>
                <c:pt idx="2157">
                  <c:v>4000.0000060286502</c:v>
                </c:pt>
                <c:pt idx="2158">
                  <c:v>4000.0000059732101</c:v>
                </c:pt>
                <c:pt idx="2159">
                  <c:v>4000.0000059413301</c:v>
                </c:pt>
                <c:pt idx="2160">
                  <c:v>4000.0000058939499</c:v>
                </c:pt>
                <c:pt idx="2161">
                  <c:v>4000.0000058427199</c:v>
                </c:pt>
                <c:pt idx="2162">
                  <c:v>4000.0000058212399</c:v>
                </c:pt>
                <c:pt idx="2163">
                  <c:v>4000.0000057628799</c:v>
                </c:pt>
                <c:pt idx="2164">
                  <c:v>4000.00000572832</c:v>
                </c:pt>
                <c:pt idx="2165">
                  <c:v>4000.0000056663998</c:v>
                </c:pt>
                <c:pt idx="2166">
                  <c:v>4000.0000056407598</c:v>
                </c:pt>
                <c:pt idx="2167">
                  <c:v>4000.0000056099998</c:v>
                </c:pt>
                <c:pt idx="2168">
                  <c:v>4000.0000055441801</c:v>
                </c:pt>
                <c:pt idx="2169">
                  <c:v>4000.00000550503</c:v>
                </c:pt>
                <c:pt idx="2170">
                  <c:v>4000.0000054840998</c:v>
                </c:pt>
                <c:pt idx="2171">
                  <c:v>4000.00000541196</c:v>
                </c:pt>
                <c:pt idx="2172">
                  <c:v>4000.0000053961198</c:v>
                </c:pt>
                <c:pt idx="2173">
                  <c:v>4000.0000053519698</c:v>
                </c:pt>
                <c:pt idx="2174">
                  <c:v>4000.0000053182698</c:v>
                </c:pt>
                <c:pt idx="2175">
                  <c:v>4000.0000052545702</c:v>
                </c:pt>
                <c:pt idx="2176">
                  <c:v>4000.0000052292198</c:v>
                </c:pt>
                <c:pt idx="2177">
                  <c:v>4000.0000051819202</c:v>
                </c:pt>
                <c:pt idx="2178">
                  <c:v>4000.0000051468401</c:v>
                </c:pt>
                <c:pt idx="2179">
                  <c:v>4000.0000051074799</c:v>
                </c:pt>
                <c:pt idx="2180">
                  <c:v>4000.0000050707199</c:v>
                </c:pt>
                <c:pt idx="2181">
                  <c:v>4000.0000050302501</c:v>
                </c:pt>
                <c:pt idx="2182">
                  <c:v>4000.0000049719201</c:v>
                </c:pt>
                <c:pt idx="2183">
                  <c:v>4000.0000049452801</c:v>
                </c:pt>
                <c:pt idx="2184">
                  <c:v>4000.0000049105702</c:v>
                </c:pt>
                <c:pt idx="2185">
                  <c:v>4000.0000048646798</c:v>
                </c:pt>
                <c:pt idx="2186">
                  <c:v>4000.00000482923</c:v>
                </c:pt>
                <c:pt idx="2187">
                  <c:v>4000.0000047775102</c:v>
                </c:pt>
                <c:pt idx="2188">
                  <c:v>4000.0000047375702</c:v>
                </c:pt>
                <c:pt idx="2189">
                  <c:v>4000.0000047168601</c:v>
                </c:pt>
                <c:pt idx="2190">
                  <c:v>4000.0000046730702</c:v>
                </c:pt>
                <c:pt idx="2191">
                  <c:v>4000.0000046146001</c:v>
                </c:pt>
                <c:pt idx="2192">
                  <c:v>4000.0000045966899</c:v>
                </c:pt>
                <c:pt idx="2193">
                  <c:v>4000.0000045554102</c:v>
                </c:pt>
                <c:pt idx="2194">
                  <c:v>4000.00000450163</c:v>
                </c:pt>
                <c:pt idx="2195">
                  <c:v>4000.0000044804601</c:v>
                </c:pt>
                <c:pt idx="2196">
                  <c:v>4000.0000044205299</c:v>
                </c:pt>
                <c:pt idx="2197">
                  <c:v>4000.0000043979999</c:v>
                </c:pt>
                <c:pt idx="2198">
                  <c:v>4000.0000043607301</c:v>
                </c:pt>
                <c:pt idx="2199">
                  <c:v>4000.00000431136</c:v>
                </c:pt>
                <c:pt idx="2200">
                  <c:v>4000.0000042715601</c:v>
                </c:pt>
                <c:pt idx="2201">
                  <c:v>4000.0000042462202</c:v>
                </c:pt>
                <c:pt idx="2202">
                  <c:v>4000.0000041907401</c:v>
                </c:pt>
                <c:pt idx="2203">
                  <c:v>4000.0000041528901</c:v>
                </c:pt>
                <c:pt idx="2204">
                  <c:v>4000.0000041263402</c:v>
                </c:pt>
                <c:pt idx="2205">
                  <c:v>4000.0000040980099</c:v>
                </c:pt>
                <c:pt idx="2206">
                  <c:v>4000.0000040309801</c:v>
                </c:pt>
                <c:pt idx="2207">
                  <c:v>4000.0000040130899</c:v>
                </c:pt>
                <c:pt idx="2208">
                  <c:v>4000.0000039767201</c:v>
                </c:pt>
                <c:pt idx="2209">
                  <c:v>4000.0000039361498</c:v>
                </c:pt>
                <c:pt idx="2210">
                  <c:v>4000.0000038936701</c:v>
                </c:pt>
                <c:pt idx="2211">
                  <c:v>4000.0000038651501</c:v>
                </c:pt>
                <c:pt idx="2212">
                  <c:v>4000.0000038236699</c:v>
                </c:pt>
                <c:pt idx="2213">
                  <c:v>4000.0000037851601</c:v>
                </c:pt>
                <c:pt idx="2214">
                  <c:v>4000.0000037545001</c:v>
                </c:pt>
                <c:pt idx="2215">
                  <c:v>4000.0000037199202</c:v>
                </c:pt>
                <c:pt idx="2216">
                  <c:v>4000.0000036919901</c:v>
                </c:pt>
                <c:pt idx="2217">
                  <c:v>4000.0000036394899</c:v>
                </c:pt>
                <c:pt idx="2218">
                  <c:v>4000.0000036206102</c:v>
                </c:pt>
                <c:pt idx="2219">
                  <c:v>4000.00000357518</c:v>
                </c:pt>
                <c:pt idx="2220">
                  <c:v>4000.00000353526</c:v>
                </c:pt>
                <c:pt idx="2221">
                  <c:v>4000.0000035125499</c:v>
                </c:pt>
                <c:pt idx="2222">
                  <c:v>4000.0000034651798</c:v>
                </c:pt>
                <c:pt idx="2223">
                  <c:v>4000.00000343078</c:v>
                </c:pt>
                <c:pt idx="2224">
                  <c:v>4000.0000034139698</c:v>
                </c:pt>
                <c:pt idx="2225">
                  <c:v>4000.0000033666001</c:v>
                </c:pt>
                <c:pt idx="2226">
                  <c:v>4000.00000333563</c:v>
                </c:pt>
                <c:pt idx="2227">
                  <c:v>4000.0000033156998</c:v>
                </c:pt>
                <c:pt idx="2228">
                  <c:v>4000.0000032497701</c:v>
                </c:pt>
                <c:pt idx="2229">
                  <c:v>4000.0000032418302</c:v>
                </c:pt>
                <c:pt idx="2230">
                  <c:v>4000.0000032063799</c:v>
                </c:pt>
                <c:pt idx="2231">
                  <c:v>4000.0000031705599</c:v>
                </c:pt>
                <c:pt idx="2232">
                  <c:v>4000.0000031360801</c:v>
                </c:pt>
                <c:pt idx="2233">
                  <c:v>4000.0000031198101</c:v>
                </c:pt>
                <c:pt idx="2234">
                  <c:v>4000.0000030791998</c:v>
                </c:pt>
                <c:pt idx="2235">
                  <c:v>4000.0000030347201</c:v>
                </c:pt>
                <c:pt idx="2236">
                  <c:v>4000.0000030239898</c:v>
                </c:pt>
                <c:pt idx="2237">
                  <c:v>4000.00000297312</c:v>
                </c:pt>
                <c:pt idx="2238">
                  <c:v>4000.0000029636499</c:v>
                </c:pt>
                <c:pt idx="2239">
                  <c:v>4000.0000029087</c:v>
                </c:pt>
                <c:pt idx="2240">
                  <c:v>4000.00000289834</c:v>
                </c:pt>
                <c:pt idx="2241">
                  <c:v>4000.0000028670102</c:v>
                </c:pt>
                <c:pt idx="2242">
                  <c:v>4000.0000028150398</c:v>
                </c:pt>
                <c:pt idx="2243">
                  <c:v>4000.0000027863598</c:v>
                </c:pt>
                <c:pt idx="2244">
                  <c:v>4000.00000277054</c:v>
                </c:pt>
                <c:pt idx="2245">
                  <c:v>4000.00000274269</c:v>
                </c:pt>
                <c:pt idx="2246">
                  <c:v>4000.0000026820098</c:v>
                </c:pt>
                <c:pt idx="2247">
                  <c:v>4000.0000026944999</c:v>
                </c:pt>
                <c:pt idx="2248">
                  <c:v>4000.0000026416001</c:v>
                </c:pt>
                <c:pt idx="2249">
                  <c:v>4000.0000026194102</c:v>
                </c:pt>
                <c:pt idx="2250">
                  <c:v>4000.0000025814302</c:v>
                </c:pt>
                <c:pt idx="2251">
                  <c:v>4000.00000254619</c:v>
                </c:pt>
                <c:pt idx="2252">
                  <c:v>4000.0000025232998</c:v>
                </c:pt>
                <c:pt idx="2253">
                  <c:v>4000.0000024986598</c:v>
                </c:pt>
                <c:pt idx="2254">
                  <c:v>4000.00000244989</c:v>
                </c:pt>
                <c:pt idx="2255">
                  <c:v>4000.0000024492902</c:v>
                </c:pt>
                <c:pt idx="2256">
                  <c:v>4000.0000024082601</c:v>
                </c:pt>
                <c:pt idx="2257">
                  <c:v>4000.0000023816801</c:v>
                </c:pt>
                <c:pt idx="2258">
                  <c:v>4000.0000023228699</c:v>
                </c:pt>
                <c:pt idx="2259">
                  <c:v>4000.00000233836</c:v>
                </c:pt>
                <c:pt idx="2260">
                  <c:v>4000.00000228722</c:v>
                </c:pt>
                <c:pt idx="2261">
                  <c:v>4000.0000022639301</c:v>
                </c:pt>
                <c:pt idx="2262">
                  <c:v>4000.0000022368499</c:v>
                </c:pt>
                <c:pt idx="2263">
                  <c:v>4000.0000022079098</c:v>
                </c:pt>
                <c:pt idx="2264">
                  <c:v>4000.0000021901501</c:v>
                </c:pt>
                <c:pt idx="2265">
                  <c:v>4000.0000021573101</c:v>
                </c:pt>
                <c:pt idx="2266">
                  <c:v>4000.0000021246701</c:v>
                </c:pt>
                <c:pt idx="2267">
                  <c:v>4000.0000020938301</c:v>
                </c:pt>
                <c:pt idx="2268">
                  <c:v>4000.00000205269</c:v>
                </c:pt>
                <c:pt idx="2269">
                  <c:v>4000.00000206405</c:v>
                </c:pt>
                <c:pt idx="2270">
                  <c:v>4000.0000020018501</c:v>
                </c:pt>
                <c:pt idx="2271">
                  <c:v>4000.00000200573</c:v>
                </c:pt>
                <c:pt idx="2272">
                  <c:v>4000.0000019571899</c:v>
                </c:pt>
                <c:pt idx="2273">
                  <c:v>4000.0000019464601</c:v>
                </c:pt>
                <c:pt idx="2274">
                  <c:v>4000.0000019141999</c:v>
                </c:pt>
                <c:pt idx="2275">
                  <c:v>4000.0000018985302</c:v>
                </c:pt>
                <c:pt idx="2276">
                  <c:v>4000.00000186122</c:v>
                </c:pt>
                <c:pt idx="2277">
                  <c:v>4000.0000018311298</c:v>
                </c:pt>
                <c:pt idx="2278">
                  <c:v>4000.0000018260198</c:v>
                </c:pt>
                <c:pt idx="2279">
                  <c:v>4000.00000178344</c:v>
                </c:pt>
                <c:pt idx="2280">
                  <c:v>4000.00000175286</c:v>
                </c:pt>
                <c:pt idx="2281">
                  <c:v>4000.0000017478301</c:v>
                </c:pt>
                <c:pt idx="2282">
                  <c:v>4000.0000017400498</c:v>
                </c:pt>
                <c:pt idx="2283">
                  <c:v>4000.0000016764402</c:v>
                </c:pt>
                <c:pt idx="2284">
                  <c:v>4000.0000016752301</c:v>
                </c:pt>
                <c:pt idx="2285">
                  <c:v>4000.0000016365202</c:v>
                </c:pt>
                <c:pt idx="2286">
                  <c:v>4000.0000016356998</c:v>
                </c:pt>
                <c:pt idx="2287">
                  <c:v>4000.0000015945898</c:v>
                </c:pt>
                <c:pt idx="2288">
                  <c:v>4000.0000015896298</c:v>
                </c:pt>
                <c:pt idx="2289">
                  <c:v>4000.0000015477199</c:v>
                </c:pt>
                <c:pt idx="2290">
                  <c:v>4000.00000153158</c:v>
                </c:pt>
                <c:pt idx="2291">
                  <c:v>4000.0000015049</c:v>
                </c:pt>
                <c:pt idx="2292">
                  <c:v>4000.0000014872599</c:v>
                </c:pt>
                <c:pt idx="2293">
                  <c:v>4000.0000014717002</c:v>
                </c:pt>
                <c:pt idx="2294">
                  <c:v>4000.00000144863</c:v>
                </c:pt>
                <c:pt idx="2295">
                  <c:v>4000.0000014130901</c:v>
                </c:pt>
                <c:pt idx="2296">
                  <c:v>4000.0000014014299</c:v>
                </c:pt>
                <c:pt idx="2297">
                  <c:v>4000.0000013860399</c:v>
                </c:pt>
                <c:pt idx="2298">
                  <c:v>4000.0000013520498</c:v>
                </c:pt>
                <c:pt idx="2299">
                  <c:v>4000.0000013315498</c:v>
                </c:pt>
                <c:pt idx="2300">
                  <c:v>4000.0000013210401</c:v>
                </c:pt>
                <c:pt idx="2301">
                  <c:v>4000.0000012853602</c:v>
                </c:pt>
                <c:pt idx="2302">
                  <c:v>4000.0000012708401</c:v>
                </c:pt>
                <c:pt idx="2303">
                  <c:v>4000.00000125223</c:v>
                </c:pt>
                <c:pt idx="2304">
                  <c:v>4000.0000012464202</c:v>
                </c:pt>
                <c:pt idx="2305">
                  <c:v>4000.0000012186701</c:v>
                </c:pt>
                <c:pt idx="2306">
                  <c:v>4000.0000011746101</c:v>
                </c:pt>
                <c:pt idx="2307">
                  <c:v>4000.0000011764801</c:v>
                </c:pt>
                <c:pt idx="2308">
                  <c:v>4000.0000011556199</c:v>
                </c:pt>
                <c:pt idx="2309">
                  <c:v>4000.0000011163202</c:v>
                </c:pt>
                <c:pt idx="2310">
                  <c:v>4000.0000011116999</c:v>
                </c:pt>
                <c:pt idx="2311">
                  <c:v>4000.0000010963299</c:v>
                </c:pt>
                <c:pt idx="2312">
                  <c:v>4000.00000107294</c:v>
                </c:pt>
                <c:pt idx="2313">
                  <c:v>4000.00000105753</c:v>
                </c:pt>
                <c:pt idx="2314">
                  <c:v>4000.0000010409699</c:v>
                </c:pt>
                <c:pt idx="2315">
                  <c:v>4000.00000099913</c:v>
                </c:pt>
                <c:pt idx="2316">
                  <c:v>4000.0000009970399</c:v>
                </c:pt>
                <c:pt idx="2317">
                  <c:v>4000.0000009734899</c:v>
                </c:pt>
                <c:pt idx="2318">
                  <c:v>4000.0000009703899</c:v>
                </c:pt>
                <c:pt idx="2319">
                  <c:v>4000.00000092154</c:v>
                </c:pt>
                <c:pt idx="2320">
                  <c:v>4000.0000009288501</c:v>
                </c:pt>
                <c:pt idx="2321">
                  <c:v>4000.0000009180999</c:v>
                </c:pt>
                <c:pt idx="2322">
                  <c:v>4000.0000008761399</c:v>
                </c:pt>
                <c:pt idx="2323">
                  <c:v>4000.0000008717998</c:v>
                </c:pt>
                <c:pt idx="2324">
                  <c:v>4000.0000008357501</c:v>
                </c:pt>
                <c:pt idx="2325">
                  <c:v>4000.0000008408501</c:v>
                </c:pt>
                <c:pt idx="2326">
                  <c:v>4000.00000080994</c:v>
                </c:pt>
                <c:pt idx="2327">
                  <c:v>4000.00000080886</c:v>
                </c:pt>
                <c:pt idx="2328">
                  <c:v>4000.0000007870599</c:v>
                </c:pt>
                <c:pt idx="2329">
                  <c:v>4000.0000007640201</c:v>
                </c:pt>
                <c:pt idx="2330">
                  <c:v>4000.0000007429398</c:v>
                </c:pt>
                <c:pt idx="2331">
                  <c:v>4000.0000007256299</c:v>
                </c:pt>
                <c:pt idx="2332">
                  <c:v>4000.0000007149602</c:v>
                </c:pt>
                <c:pt idx="2333">
                  <c:v>4000.0000006988198</c:v>
                </c:pt>
                <c:pt idx="2334">
                  <c:v>4000.0000006846699</c:v>
                </c:pt>
                <c:pt idx="2335">
                  <c:v>4000.0000006782898</c:v>
                </c:pt>
                <c:pt idx="2336">
                  <c:v>4000.0000006468099</c:v>
                </c:pt>
                <c:pt idx="2337">
                  <c:v>4000.0000006427899</c:v>
                </c:pt>
                <c:pt idx="2338">
                  <c:v>4000.0000006182199</c:v>
                </c:pt>
                <c:pt idx="2339">
                  <c:v>4000.0000006093401</c:v>
                </c:pt>
                <c:pt idx="2340">
                  <c:v>4000.0000006029099</c:v>
                </c:pt>
                <c:pt idx="2341">
                  <c:v>4000.0000005757902</c:v>
                </c:pt>
                <c:pt idx="2342">
                  <c:v>4000.0000005529901</c:v>
                </c:pt>
                <c:pt idx="2343">
                  <c:v>4000.0000005472102</c:v>
                </c:pt>
                <c:pt idx="2344">
                  <c:v>4000.0000005399702</c:v>
                </c:pt>
                <c:pt idx="2345">
                  <c:v>4000.0000005192201</c:v>
                </c:pt>
                <c:pt idx="2346">
                  <c:v>4000.00000050467</c:v>
                </c:pt>
                <c:pt idx="2347">
                  <c:v>4000.0000004876501</c:v>
                </c:pt>
                <c:pt idx="2348">
                  <c:v>4000.0000004936201</c:v>
                </c:pt>
                <c:pt idx="2349">
                  <c:v>4000.0000004599101</c:v>
                </c:pt>
                <c:pt idx="2350">
                  <c:v>4000.00000044852</c:v>
                </c:pt>
                <c:pt idx="2351">
                  <c:v>4000.0000004429698</c:v>
                </c:pt>
                <c:pt idx="2352">
                  <c:v>4000.0000004266199</c:v>
                </c:pt>
                <c:pt idx="2353">
                  <c:v>4000.0000004104099</c:v>
                </c:pt>
                <c:pt idx="2354">
                  <c:v>4000.0000004036601</c:v>
                </c:pt>
                <c:pt idx="2355">
                  <c:v>4000.0000003908099</c:v>
                </c:pt>
                <c:pt idx="2356">
                  <c:v>4000.0000003711202</c:v>
                </c:pt>
                <c:pt idx="2357">
                  <c:v>4000.0000003548798</c:v>
                </c:pt>
                <c:pt idx="2358">
                  <c:v>4000.0000003580799</c:v>
                </c:pt>
                <c:pt idx="2359">
                  <c:v>4000.0000003296</c:v>
                </c:pt>
                <c:pt idx="2360">
                  <c:v>4000.0000003363202</c:v>
                </c:pt>
                <c:pt idx="2361">
                  <c:v>4000.00000030107</c:v>
                </c:pt>
                <c:pt idx="2362">
                  <c:v>4000.0000002987299</c:v>
                </c:pt>
                <c:pt idx="2363">
                  <c:v>4000.0000002852998</c:v>
                </c:pt>
                <c:pt idx="2364">
                  <c:v>4000.0000002869101</c:v>
                </c:pt>
                <c:pt idx="2365">
                  <c:v>4000.0000002646898</c:v>
                </c:pt>
                <c:pt idx="2366">
                  <c:v>4000.0000002488</c:v>
                </c:pt>
                <c:pt idx="2367">
                  <c:v>4000.0000002521201</c:v>
                </c:pt>
                <c:pt idx="2368">
                  <c:v>4000.0000002246402</c:v>
                </c:pt>
                <c:pt idx="2369">
                  <c:v>4000.0000002247498</c:v>
                </c:pt>
                <c:pt idx="2370">
                  <c:v>4000.00000020792</c:v>
                </c:pt>
                <c:pt idx="2371">
                  <c:v>4000.0000001890999</c:v>
                </c:pt>
                <c:pt idx="2372">
                  <c:v>4000.00000019151</c:v>
                </c:pt>
                <c:pt idx="2373">
                  <c:v>4000.0000001629001</c:v>
                </c:pt>
                <c:pt idx="2374">
                  <c:v>4000.0000001776202</c:v>
                </c:pt>
                <c:pt idx="2375">
                  <c:v>4000.0000001580602</c:v>
                </c:pt>
                <c:pt idx="2376">
                  <c:v>4000.00000013928</c:v>
                </c:pt>
                <c:pt idx="2377">
                  <c:v>4000.0000001385802</c:v>
                </c:pt>
                <c:pt idx="2378">
                  <c:v>4000.0000001143499</c:v>
                </c:pt>
                <c:pt idx="2379">
                  <c:v>4000.0000001171002</c:v>
                </c:pt>
                <c:pt idx="2380">
                  <c:v>4000.0000001103399</c:v>
                </c:pt>
                <c:pt idx="2381">
                  <c:v>4000.0000000924501</c:v>
                </c:pt>
                <c:pt idx="2382">
                  <c:v>4000.0000000764999</c:v>
                </c:pt>
                <c:pt idx="2383">
                  <c:v>4000.0000000763698</c:v>
                </c:pt>
                <c:pt idx="2384">
                  <c:v>4000.0000000672098</c:v>
                </c:pt>
                <c:pt idx="2385">
                  <c:v>4000.00000005418</c:v>
                </c:pt>
                <c:pt idx="2386">
                  <c:v>4000.0000000495202</c:v>
                </c:pt>
                <c:pt idx="2387">
                  <c:v>4000.0000000434702</c:v>
                </c:pt>
                <c:pt idx="2388">
                  <c:v>4000.0000000223099</c:v>
                </c:pt>
                <c:pt idx="2389">
                  <c:v>4000.0000000172899</c:v>
                </c:pt>
                <c:pt idx="2390">
                  <c:v>4000.00000002756</c:v>
                </c:pt>
                <c:pt idx="2391">
                  <c:v>3999.9999999934798</c:v>
                </c:pt>
                <c:pt idx="2392">
                  <c:v>4000.0000000062901</c:v>
                </c:pt>
                <c:pt idx="2393">
                  <c:v>3999.99999999497</c:v>
                </c:pt>
                <c:pt idx="2394">
                  <c:v>3999.9999999585798</c:v>
                </c:pt>
                <c:pt idx="2395">
                  <c:v>3999.9999999818701</c:v>
                </c:pt>
                <c:pt idx="2396">
                  <c:v>3999.9999999635202</c:v>
                </c:pt>
                <c:pt idx="2397">
                  <c:v>3999.9999999647798</c:v>
                </c:pt>
                <c:pt idx="2398">
                  <c:v>3999.9999999448</c:v>
                </c:pt>
                <c:pt idx="2399">
                  <c:v>3999.9999999440402</c:v>
                </c:pt>
                <c:pt idx="2400">
                  <c:v>3999.9999999357701</c:v>
                </c:pt>
                <c:pt idx="2401">
                  <c:v>3999.9999999202701</c:v>
                </c:pt>
                <c:pt idx="2402">
                  <c:v>3999.9999999205202</c:v>
                </c:pt>
                <c:pt idx="2403">
                  <c:v>3999.9999999167098</c:v>
                </c:pt>
                <c:pt idx="2404">
                  <c:v>3999.9999998972798</c:v>
                </c:pt>
                <c:pt idx="2405">
                  <c:v>3999.9999999000102</c:v>
                </c:pt>
                <c:pt idx="2406">
                  <c:v>3999.9999998903299</c:v>
                </c:pt>
                <c:pt idx="2407">
                  <c:v>3999.9999998869898</c:v>
                </c:pt>
                <c:pt idx="2408">
                  <c:v>3999.9999998799199</c:v>
                </c:pt>
                <c:pt idx="2409">
                  <c:v>3999.9999998738199</c:v>
                </c:pt>
                <c:pt idx="2410">
                  <c:v>3999.9999998651001</c:v>
                </c:pt>
                <c:pt idx="2411">
                  <c:v>3999.9999998625799</c:v>
                </c:pt>
                <c:pt idx="2412">
                  <c:v>3999.9999998572798</c:v>
                </c:pt>
                <c:pt idx="2413">
                  <c:v>3999.99999983424</c:v>
                </c:pt>
                <c:pt idx="2414">
                  <c:v>3999.9999998378698</c:v>
                </c:pt>
                <c:pt idx="2415">
                  <c:v>3999.9999998384001</c:v>
                </c:pt>
                <c:pt idx="2416">
                  <c:v>3999.9999998296198</c:v>
                </c:pt>
                <c:pt idx="2417">
                  <c:v>3999.9999998245999</c:v>
                </c:pt>
                <c:pt idx="2418">
                  <c:v>3999.9999998276098</c:v>
                </c:pt>
                <c:pt idx="2419">
                  <c:v>3999.9999998166199</c:v>
                </c:pt>
                <c:pt idx="2420">
                  <c:v>3999.9999998045701</c:v>
                </c:pt>
                <c:pt idx="2421">
                  <c:v>3999.9999998051899</c:v>
                </c:pt>
                <c:pt idx="2422">
                  <c:v>3999.9999997923701</c:v>
                </c:pt>
                <c:pt idx="2423">
                  <c:v>3999.9999997965601</c:v>
                </c:pt>
                <c:pt idx="2424">
                  <c:v>3999.9999997784298</c:v>
                </c:pt>
                <c:pt idx="2425">
                  <c:v>3999.99999977468</c:v>
                </c:pt>
                <c:pt idx="2426">
                  <c:v>3999.9999997861701</c:v>
                </c:pt>
                <c:pt idx="2427">
                  <c:v>3999.9999997653299</c:v>
                </c:pt>
                <c:pt idx="2428">
                  <c:v>3999.9999997669602</c:v>
                </c:pt>
                <c:pt idx="2429">
                  <c:v>3999.99999975428</c:v>
                </c:pt>
                <c:pt idx="2430">
                  <c:v>3999.9999997755199</c:v>
                </c:pt>
                <c:pt idx="2431">
                  <c:v>3999.9999997332202</c:v>
                </c:pt>
                <c:pt idx="2432">
                  <c:v>3999.9999997356299</c:v>
                </c:pt>
                <c:pt idx="2433">
                  <c:v>3999.99999976135</c:v>
                </c:pt>
                <c:pt idx="2434">
                  <c:v>3999.9999997329401</c:v>
                </c:pt>
                <c:pt idx="2435">
                  <c:v>3999.9999997443101</c:v>
                </c:pt>
                <c:pt idx="2436">
                  <c:v>3999.9999997292498</c:v>
                </c:pt>
                <c:pt idx="2437">
                  <c:v>3999.9999997299801</c:v>
                </c:pt>
                <c:pt idx="2438">
                  <c:v>3999.9999997182599</c:v>
                </c:pt>
                <c:pt idx="2439">
                  <c:v>3999.9999997227401</c:v>
                </c:pt>
                <c:pt idx="2440">
                  <c:v>3999.9999997047598</c:v>
                </c:pt>
                <c:pt idx="2441">
                  <c:v>3999.9999997076402</c:v>
                </c:pt>
                <c:pt idx="2442">
                  <c:v>3999.99999970422</c:v>
                </c:pt>
                <c:pt idx="2443">
                  <c:v>3999.9999997178502</c:v>
                </c:pt>
                <c:pt idx="2444">
                  <c:v>3999.9999996963202</c:v>
                </c:pt>
                <c:pt idx="2445">
                  <c:v>3999.9999996889901</c:v>
                </c:pt>
                <c:pt idx="2446">
                  <c:v>3999.9999996944298</c:v>
                </c:pt>
                <c:pt idx="2447">
                  <c:v>3999.9999996920501</c:v>
                </c:pt>
                <c:pt idx="2448">
                  <c:v>3999.9999996830502</c:v>
                </c:pt>
                <c:pt idx="2449">
                  <c:v>3999.9999996854799</c:v>
                </c:pt>
                <c:pt idx="2450">
                  <c:v>3999.99999968884</c:v>
                </c:pt>
                <c:pt idx="2451">
                  <c:v>3999.99999968575</c:v>
                </c:pt>
                <c:pt idx="2452">
                  <c:v>3999.9999996604602</c:v>
                </c:pt>
                <c:pt idx="2453">
                  <c:v>3999.9999996720098</c:v>
                </c:pt>
                <c:pt idx="2454">
                  <c:v>3999.9999996821298</c:v>
                </c:pt>
                <c:pt idx="2455">
                  <c:v>3999.9999996720899</c:v>
                </c:pt>
                <c:pt idx="2456">
                  <c:v>3999.99999965706</c:v>
                </c:pt>
                <c:pt idx="2457">
                  <c:v>3999.9999996553202</c:v>
                </c:pt>
                <c:pt idx="2458">
                  <c:v>3999.9999996686502</c:v>
                </c:pt>
                <c:pt idx="2459">
                  <c:v>3999.9999996463198</c:v>
                </c:pt>
                <c:pt idx="2460">
                  <c:v>3999.99999966623</c:v>
                </c:pt>
                <c:pt idx="2461">
                  <c:v>3999.99999965201</c:v>
                </c:pt>
                <c:pt idx="2462">
                  <c:v>3999.99999964874</c:v>
                </c:pt>
                <c:pt idx="2463">
                  <c:v>3999.9999996519</c:v>
                </c:pt>
                <c:pt idx="2464">
                  <c:v>3999.99999964792</c:v>
                </c:pt>
                <c:pt idx="2465">
                  <c:v>3999.9999996450902</c:v>
                </c:pt>
                <c:pt idx="2466">
                  <c:v>3999.9999996440201</c:v>
                </c:pt>
                <c:pt idx="2467">
                  <c:v>3999.99999964068</c:v>
                </c:pt>
                <c:pt idx="2468">
                  <c:v>3999.9999996348802</c:v>
                </c:pt>
                <c:pt idx="2469">
                  <c:v>3999.9999996445999</c:v>
                </c:pt>
                <c:pt idx="2470">
                  <c:v>3999.99999963849</c:v>
                </c:pt>
                <c:pt idx="2471">
                  <c:v>3999.9999996407901</c:v>
                </c:pt>
                <c:pt idx="2472">
                  <c:v>3999.9999996237202</c:v>
                </c:pt>
                <c:pt idx="2473">
                  <c:v>3999.9999996326901</c:v>
                </c:pt>
                <c:pt idx="2474">
                  <c:v>3999.9999996298402</c:v>
                </c:pt>
                <c:pt idx="2475">
                  <c:v>3999.99999962434</c:v>
                </c:pt>
                <c:pt idx="2476">
                  <c:v>3999.9999996296401</c:v>
                </c:pt>
                <c:pt idx="2477">
                  <c:v>3999.9999996348902</c:v>
                </c:pt>
                <c:pt idx="2478">
                  <c:v>3999.9999996328302</c:v>
                </c:pt>
                <c:pt idx="2479">
                  <c:v>3999.9999996228998</c:v>
                </c:pt>
                <c:pt idx="2480">
                  <c:v>3999.9999996266101</c:v>
                </c:pt>
                <c:pt idx="2481">
                  <c:v>3999.99999963441</c:v>
                </c:pt>
                <c:pt idx="2482">
                  <c:v>3999.9999996168399</c:v>
                </c:pt>
                <c:pt idx="2483">
                  <c:v>3999.99999961921</c:v>
                </c:pt>
                <c:pt idx="2484">
                  <c:v>3999.9999995978601</c:v>
                </c:pt>
                <c:pt idx="2485">
                  <c:v>3999.9999996306801</c:v>
                </c:pt>
                <c:pt idx="2486">
                  <c:v>3999.9999996132201</c:v>
                </c:pt>
                <c:pt idx="2487">
                  <c:v>3999.9999996292099</c:v>
                </c:pt>
                <c:pt idx="2488">
                  <c:v>3999.9999996176398</c:v>
                </c:pt>
                <c:pt idx="2489">
                  <c:v>3999.99999960071</c:v>
                </c:pt>
                <c:pt idx="2490">
                  <c:v>3999.9999996315801</c:v>
                </c:pt>
                <c:pt idx="2491">
                  <c:v>3999.9999996014599</c:v>
                </c:pt>
                <c:pt idx="2492">
                  <c:v>3999.9999996225902</c:v>
                </c:pt>
                <c:pt idx="2493">
                  <c:v>3999.9999996117499</c:v>
                </c:pt>
                <c:pt idx="2494">
                  <c:v>3999.9999996248398</c:v>
                </c:pt>
                <c:pt idx="2495">
                  <c:v>3999.9999996087399</c:v>
                </c:pt>
                <c:pt idx="2496">
                  <c:v>3999.9999996073998</c:v>
                </c:pt>
                <c:pt idx="2497">
                  <c:v>3999.9999996062802</c:v>
                </c:pt>
                <c:pt idx="2498">
                  <c:v>3999.9999996134202</c:v>
                </c:pt>
                <c:pt idx="2499">
                  <c:v>3999.9999996173501</c:v>
                </c:pt>
                <c:pt idx="2500">
                  <c:v>3999.99999961611</c:v>
                </c:pt>
                <c:pt idx="2501">
                  <c:v>3999.99999960267</c:v>
                </c:pt>
                <c:pt idx="2502">
                  <c:v>3999.99999963238</c:v>
                </c:pt>
                <c:pt idx="2503">
                  <c:v>3999.9999995944199</c:v>
                </c:pt>
                <c:pt idx="2504">
                  <c:v>3999.9999996234001</c:v>
                </c:pt>
                <c:pt idx="2505">
                  <c:v>3999.9999996052702</c:v>
                </c:pt>
                <c:pt idx="2506">
                  <c:v>3999.9999996235601</c:v>
                </c:pt>
                <c:pt idx="2507">
                  <c:v>3999.9999996030901</c:v>
                </c:pt>
                <c:pt idx="2508">
                  <c:v>3999.9999996162601</c:v>
                </c:pt>
                <c:pt idx="2509">
                  <c:v>3999.9999996203701</c:v>
                </c:pt>
                <c:pt idx="2510">
                  <c:v>3999.9999996112101</c:v>
                </c:pt>
                <c:pt idx="2511">
                  <c:v>3999.9999996189399</c:v>
                </c:pt>
                <c:pt idx="2512">
                  <c:v>3999.9999996101101</c:v>
                </c:pt>
                <c:pt idx="2513">
                  <c:v>3999.9999996178799</c:v>
                </c:pt>
                <c:pt idx="2514">
                  <c:v>3999.9999996235101</c:v>
                </c:pt>
                <c:pt idx="2515">
                  <c:v>3999.9999996204601</c:v>
                </c:pt>
                <c:pt idx="2516">
                  <c:v>3999.9999996158699</c:v>
                </c:pt>
                <c:pt idx="2517">
                  <c:v>3999.9999996156798</c:v>
                </c:pt>
                <c:pt idx="2518">
                  <c:v>3999.9999996338202</c:v>
                </c:pt>
                <c:pt idx="2519">
                  <c:v>3999.9999996145302</c:v>
                </c:pt>
                <c:pt idx="2520">
                  <c:v>3999.9999996167599</c:v>
                </c:pt>
                <c:pt idx="2521">
                  <c:v>3999.9999996308102</c:v>
                </c:pt>
                <c:pt idx="2522">
                  <c:v>3999.99999962741</c:v>
                </c:pt>
                <c:pt idx="2523">
                  <c:v>3999.9999996271499</c:v>
                </c:pt>
                <c:pt idx="2524">
                  <c:v>3999.9999996123702</c:v>
                </c:pt>
                <c:pt idx="2525">
                  <c:v>3999.9999996298402</c:v>
                </c:pt>
                <c:pt idx="2526">
                  <c:v>3999.9999996353399</c:v>
                </c:pt>
                <c:pt idx="2527">
                  <c:v>3999.9999996229099</c:v>
                </c:pt>
                <c:pt idx="2528">
                  <c:v>3999.9999996236402</c:v>
                </c:pt>
                <c:pt idx="2529">
                  <c:v>3999.99999963047</c:v>
                </c:pt>
                <c:pt idx="2530">
                  <c:v>3999.9999996298502</c:v>
                </c:pt>
                <c:pt idx="2531">
                  <c:v>3999.9999996411202</c:v>
                </c:pt>
                <c:pt idx="2532">
                  <c:v>3999.9999996310398</c:v>
                </c:pt>
                <c:pt idx="2533">
                  <c:v>3999.99999963448</c:v>
                </c:pt>
                <c:pt idx="2534">
                  <c:v>3999.9999996380998</c:v>
                </c:pt>
                <c:pt idx="2535">
                  <c:v>3999.9999996370798</c:v>
                </c:pt>
                <c:pt idx="2536">
                  <c:v>3999.9999996496999</c:v>
                </c:pt>
                <c:pt idx="2537">
                  <c:v>3999.9999996317501</c:v>
                </c:pt>
                <c:pt idx="2538">
                  <c:v>3999.99999963652</c:v>
                </c:pt>
                <c:pt idx="2539">
                  <c:v>3999.9999996367601</c:v>
                </c:pt>
                <c:pt idx="2540">
                  <c:v>3999.9999996470601</c:v>
                </c:pt>
                <c:pt idx="2541">
                  <c:v>3999.9999996448901</c:v>
                </c:pt>
                <c:pt idx="2542">
                  <c:v>3999.9999996489601</c:v>
                </c:pt>
                <c:pt idx="2543">
                  <c:v>3999.9999996475999</c:v>
                </c:pt>
                <c:pt idx="2544">
                  <c:v>3999.9999996640599</c:v>
                </c:pt>
                <c:pt idx="2545">
                  <c:v>3999.9999996394799</c:v>
                </c:pt>
                <c:pt idx="2546">
                  <c:v>3999.9999996483002</c:v>
                </c:pt>
                <c:pt idx="2547">
                  <c:v>3999.99999966222</c:v>
                </c:pt>
                <c:pt idx="2548">
                  <c:v>3999.9999996490901</c:v>
                </c:pt>
                <c:pt idx="2549">
                  <c:v>3999.9999996576698</c:v>
                </c:pt>
                <c:pt idx="2550">
                  <c:v>3999.9999996717802</c:v>
                </c:pt>
                <c:pt idx="2551">
                  <c:v>3999.9999996515098</c:v>
                </c:pt>
                <c:pt idx="2552">
                  <c:v>3999.99999966735</c:v>
                </c:pt>
                <c:pt idx="2553">
                  <c:v>3999.9999996646402</c:v>
                </c:pt>
                <c:pt idx="2554">
                  <c:v>3999.99999966216</c:v>
                </c:pt>
                <c:pt idx="2555">
                  <c:v>3999.9999996692</c:v>
                </c:pt>
                <c:pt idx="2556">
                  <c:v>3999.99999966209</c:v>
                </c:pt>
                <c:pt idx="2557">
                  <c:v>3999.9999996842098</c:v>
                </c:pt>
                <c:pt idx="2558">
                  <c:v>3999.9999996700899</c:v>
                </c:pt>
                <c:pt idx="2559">
                  <c:v>3999.99999966307</c:v>
                </c:pt>
                <c:pt idx="2560">
                  <c:v>3999.9999996894098</c:v>
                </c:pt>
                <c:pt idx="2561">
                  <c:v>3999.9999996692</c:v>
                </c:pt>
                <c:pt idx="2562">
                  <c:v>3999.99999967249</c:v>
                </c:pt>
                <c:pt idx="2563">
                  <c:v>3999.999999695</c:v>
                </c:pt>
                <c:pt idx="2564">
                  <c:v>3999.9999996737201</c:v>
                </c:pt>
                <c:pt idx="2565">
                  <c:v>3999.9999996960901</c:v>
                </c:pt>
                <c:pt idx="2566">
                  <c:v>3999.9999996844399</c:v>
                </c:pt>
                <c:pt idx="2567">
                  <c:v>3999.9999996882002</c:v>
                </c:pt>
                <c:pt idx="2568">
                  <c:v>3999.99999969091</c:v>
                </c:pt>
                <c:pt idx="2569">
                  <c:v>3999.99999969789</c:v>
                </c:pt>
                <c:pt idx="2570">
                  <c:v>3999.9999996883198</c:v>
                </c:pt>
                <c:pt idx="2571">
                  <c:v>3999.9999997078899</c:v>
                </c:pt>
                <c:pt idx="2572">
                  <c:v>3999.9999997015898</c:v>
                </c:pt>
                <c:pt idx="2573">
                  <c:v>3999.9999997043401</c:v>
                </c:pt>
                <c:pt idx="2574">
                  <c:v>3999.9999997049599</c:v>
                </c:pt>
                <c:pt idx="2575">
                  <c:v>3999.9999997074601</c:v>
                </c:pt>
                <c:pt idx="2576">
                  <c:v>3999.9999996995698</c:v>
                </c:pt>
                <c:pt idx="2577">
                  <c:v>3999.9999997139098</c:v>
                </c:pt>
                <c:pt idx="2578">
                  <c:v>3999.9999997141899</c:v>
                </c:pt>
                <c:pt idx="2579">
                  <c:v>3999.99999972258</c:v>
                </c:pt>
                <c:pt idx="2580">
                  <c:v>3999.9999997090099</c:v>
                </c:pt>
                <c:pt idx="2581">
                  <c:v>3999.9999997176501</c:v>
                </c:pt>
                <c:pt idx="2582">
                  <c:v>3999.9999997272298</c:v>
                </c:pt>
                <c:pt idx="2583">
                  <c:v>3999.9999997335999</c:v>
                </c:pt>
                <c:pt idx="2584">
                  <c:v>3999.9999997264299</c:v>
                </c:pt>
                <c:pt idx="2585">
                  <c:v>3999.9999997243999</c:v>
                </c:pt>
                <c:pt idx="2586">
                  <c:v>3999.9999997346099</c:v>
                </c:pt>
                <c:pt idx="2587">
                  <c:v>3999.99999972762</c:v>
                </c:pt>
                <c:pt idx="2588">
                  <c:v>3999.9999997249702</c:v>
                </c:pt>
                <c:pt idx="2589">
                  <c:v>3999.9999997530199</c:v>
                </c:pt>
                <c:pt idx="2590">
                  <c:v>3999.9999997483001</c:v>
                </c:pt>
                <c:pt idx="2591">
                  <c:v>3999.9999997407699</c:v>
                </c:pt>
                <c:pt idx="2592">
                  <c:v>3999.99999974914</c:v>
                </c:pt>
                <c:pt idx="2593">
                  <c:v>3999.9999997469999</c:v>
                </c:pt>
                <c:pt idx="2594">
                  <c:v>3999.9999997436898</c:v>
                </c:pt>
                <c:pt idx="2595">
                  <c:v>3999.9999997551299</c:v>
                </c:pt>
                <c:pt idx="2596">
                  <c:v>3999.9999997422101</c:v>
                </c:pt>
                <c:pt idx="2597">
                  <c:v>3999.9999997609102</c:v>
                </c:pt>
                <c:pt idx="2598">
                  <c:v>3999.9999997585801</c:v>
                </c:pt>
                <c:pt idx="2599">
                  <c:v>3999.9999997682999</c:v>
                </c:pt>
                <c:pt idx="2600">
                  <c:v>3999.9999997636901</c:v>
                </c:pt>
                <c:pt idx="2601">
                  <c:v>3999.9999997690502</c:v>
                </c:pt>
                <c:pt idx="2602">
                  <c:v>3999.99999976238</c:v>
                </c:pt>
                <c:pt idx="2603">
                  <c:v>3999.99999977679</c:v>
                </c:pt>
                <c:pt idx="2604">
                  <c:v>3999.9999997580999</c:v>
                </c:pt>
                <c:pt idx="2605">
                  <c:v>3999.9999997792302</c:v>
                </c:pt>
                <c:pt idx="2606">
                  <c:v>3999.99999977586</c:v>
                </c:pt>
                <c:pt idx="2607">
                  <c:v>3999.9999997807099</c:v>
                </c:pt>
                <c:pt idx="2608">
                  <c:v>3999.9999997887799</c:v>
                </c:pt>
                <c:pt idx="2609">
                  <c:v>3999.99999978498</c:v>
                </c:pt>
                <c:pt idx="2610">
                  <c:v>3999.9999997877098</c:v>
                </c:pt>
                <c:pt idx="2611">
                  <c:v>3999.9999997865898</c:v>
                </c:pt>
                <c:pt idx="2612">
                  <c:v>3999.9999997877799</c:v>
                </c:pt>
                <c:pt idx="2613">
                  <c:v>3999.9999997906002</c:v>
                </c:pt>
                <c:pt idx="2614">
                  <c:v>3999.9999998049202</c:v>
                </c:pt>
                <c:pt idx="2615">
                  <c:v>3999.9999997933801</c:v>
                </c:pt>
                <c:pt idx="2616">
                  <c:v>3999.99999981262</c:v>
                </c:pt>
                <c:pt idx="2617">
                  <c:v>3999.9999997936702</c:v>
                </c:pt>
                <c:pt idx="2618">
                  <c:v>3999.9999998066</c:v>
                </c:pt>
                <c:pt idx="2619">
                  <c:v>3999.9999998196299</c:v>
                </c:pt>
                <c:pt idx="2620">
                  <c:v>3999.9999998027301</c:v>
                </c:pt>
                <c:pt idx="2621">
                  <c:v>3999.9999998041499</c:v>
                </c:pt>
                <c:pt idx="2622">
                  <c:v>3999.9999998226399</c:v>
                </c:pt>
                <c:pt idx="2623">
                  <c:v>3999.9999998106</c:v>
                </c:pt>
                <c:pt idx="2624">
                  <c:v>3999.9999998335002</c:v>
                </c:pt>
                <c:pt idx="2625">
                  <c:v>3999.9999998163098</c:v>
                </c:pt>
                <c:pt idx="2626">
                  <c:v>3999.9999998421799</c:v>
                </c:pt>
                <c:pt idx="2627">
                  <c:v>3999.99999982802</c:v>
                </c:pt>
                <c:pt idx="2628">
                  <c:v>3999.9999998262401</c:v>
                </c:pt>
                <c:pt idx="2629">
                  <c:v>3999.9999998328099</c:v>
                </c:pt>
                <c:pt idx="2630">
                  <c:v>3999.9999998406802</c:v>
                </c:pt>
                <c:pt idx="2631">
                  <c:v>3999.9999998367498</c:v>
                </c:pt>
                <c:pt idx="2632">
                  <c:v>3999.9999998456101</c:v>
                </c:pt>
                <c:pt idx="2633">
                  <c:v>3999.9999998356202</c:v>
                </c:pt>
                <c:pt idx="2634">
                  <c:v>3999.9999998558401</c:v>
                </c:pt>
                <c:pt idx="2635">
                  <c:v>3999.99999984951</c:v>
                </c:pt>
                <c:pt idx="2636">
                  <c:v>3999.99999984027</c:v>
                </c:pt>
                <c:pt idx="2637">
                  <c:v>3999.99999986596</c:v>
                </c:pt>
                <c:pt idx="2638">
                  <c:v>3999.9999998528901</c:v>
                </c:pt>
                <c:pt idx="2639">
                  <c:v>3999.9999998641701</c:v>
                </c:pt>
                <c:pt idx="2640">
                  <c:v>3999.9999998558301</c:v>
                </c:pt>
                <c:pt idx="2641">
                  <c:v>3999.9999998691701</c:v>
                </c:pt>
                <c:pt idx="2642">
                  <c:v>3999.9999998621001</c:v>
                </c:pt>
                <c:pt idx="2643">
                  <c:v>3999.9999998706198</c:v>
                </c:pt>
                <c:pt idx="2644">
                  <c:v>3999.99999985758</c:v>
                </c:pt>
                <c:pt idx="2645">
                  <c:v>3999.9999998868898</c:v>
                </c:pt>
                <c:pt idx="2646">
                  <c:v>3999.99999988236</c:v>
                </c:pt>
                <c:pt idx="2647">
                  <c:v>3999.9999998687099</c:v>
                </c:pt>
                <c:pt idx="2648">
                  <c:v>3999.9999998796102</c:v>
                </c:pt>
                <c:pt idx="2649">
                  <c:v>3999.9999998907201</c:v>
                </c:pt>
                <c:pt idx="2650">
                  <c:v>3999.9999998701501</c:v>
                </c:pt>
                <c:pt idx="2651">
                  <c:v>3999.9999998956</c:v>
                </c:pt>
                <c:pt idx="2652">
                  <c:v>3999.9999998757698</c:v>
                </c:pt>
                <c:pt idx="2653">
                  <c:v>3999.9999998948701</c:v>
                </c:pt>
                <c:pt idx="2654">
                  <c:v>3999.9999999031802</c:v>
                </c:pt>
                <c:pt idx="2655">
                  <c:v>3999.9999998983399</c:v>
                </c:pt>
                <c:pt idx="2656">
                  <c:v>3999.9999998960702</c:v>
                </c:pt>
                <c:pt idx="2657">
                  <c:v>3999.9999999073302</c:v>
                </c:pt>
                <c:pt idx="2658">
                  <c:v>3999.9999999135098</c:v>
                </c:pt>
                <c:pt idx="2659">
                  <c:v>3999.9999998973499</c:v>
                </c:pt>
                <c:pt idx="2660">
                  <c:v>3999.99999992008</c:v>
                </c:pt>
                <c:pt idx="2661">
                  <c:v>3999.9999999103802</c:v>
                </c:pt>
                <c:pt idx="2662">
                  <c:v>3999.9999999081901</c:v>
                </c:pt>
                <c:pt idx="2663">
                  <c:v>3999.9999999238198</c:v>
                </c:pt>
                <c:pt idx="2664">
                  <c:v>3999.9999999124402</c:v>
                </c:pt>
                <c:pt idx="2665">
                  <c:v>3999.9999999126899</c:v>
                </c:pt>
                <c:pt idx="2666">
                  <c:v>3999.9999999367101</c:v>
                </c:pt>
                <c:pt idx="2667">
                  <c:v>3999.99999992734</c:v>
                </c:pt>
                <c:pt idx="2668">
                  <c:v>3999.99999991297</c:v>
                </c:pt>
                <c:pt idx="2669">
                  <c:v>3999.9999999319698</c:v>
                </c:pt>
                <c:pt idx="2670">
                  <c:v>3999.9999999431102</c:v>
                </c:pt>
                <c:pt idx="2671">
                  <c:v>3999.9999999259298</c:v>
                </c:pt>
                <c:pt idx="2672">
                  <c:v>3999.9999999429601</c:v>
                </c:pt>
                <c:pt idx="2673">
                  <c:v>3999.9999999361899</c:v>
                </c:pt>
                <c:pt idx="2674">
                  <c:v>3999.99999993549</c:v>
                </c:pt>
                <c:pt idx="2675">
                  <c:v>3999.9999999523602</c:v>
                </c:pt>
                <c:pt idx="2676">
                  <c:v>3999.9999999453898</c:v>
                </c:pt>
                <c:pt idx="2677">
                  <c:v>3999.99999994267</c:v>
                </c:pt>
                <c:pt idx="2678">
                  <c:v>3999.99999995694</c:v>
                </c:pt>
                <c:pt idx="2679">
                  <c:v>3999.99999995598</c:v>
                </c:pt>
                <c:pt idx="2680">
                  <c:v>3999.9999999557199</c:v>
                </c:pt>
                <c:pt idx="2681">
                  <c:v>3999.99999996116</c:v>
                </c:pt>
                <c:pt idx="2682">
                  <c:v>3999.99999995905</c:v>
                </c:pt>
                <c:pt idx="2683">
                  <c:v>3999.9999999531901</c:v>
                </c:pt>
                <c:pt idx="2684">
                  <c:v>3999.9999999719198</c:v>
                </c:pt>
                <c:pt idx="2685">
                  <c:v>3999.9999999721999</c:v>
                </c:pt>
                <c:pt idx="2686">
                  <c:v>3999.99999996924</c:v>
                </c:pt>
                <c:pt idx="2687">
                  <c:v>3999.9999999629099</c:v>
                </c:pt>
                <c:pt idx="2688">
                  <c:v>3999.9999999782299</c:v>
                </c:pt>
                <c:pt idx="2689">
                  <c:v>3999.9999999817501</c:v>
                </c:pt>
                <c:pt idx="2690">
                  <c:v>3999.9999999786701</c:v>
                </c:pt>
                <c:pt idx="2691">
                  <c:v>3999.99999997241</c:v>
                </c:pt>
                <c:pt idx="2692">
                  <c:v>3999.9999999839001</c:v>
                </c:pt>
                <c:pt idx="2693">
                  <c:v>3999.9999999947199</c:v>
                </c:pt>
                <c:pt idx="2694">
                  <c:v>3999.9999999777501</c:v>
                </c:pt>
                <c:pt idx="2695">
                  <c:v>3999.9999999987499</c:v>
                </c:pt>
                <c:pt idx="2696">
                  <c:v>3999.9999999791298</c:v>
                </c:pt>
                <c:pt idx="2697">
                  <c:v>4000.0000000055102</c:v>
                </c:pt>
                <c:pt idx="2698">
                  <c:v>3999.9999999903298</c:v>
                </c:pt>
                <c:pt idx="2699">
                  <c:v>4000.0000000059699</c:v>
                </c:pt>
                <c:pt idx="2700">
                  <c:v>3999.99999998669</c:v>
                </c:pt>
                <c:pt idx="2701">
                  <c:v>4000.0000000032701</c:v>
                </c:pt>
                <c:pt idx="2702">
                  <c:v>4000.0000000044301</c:v>
                </c:pt>
                <c:pt idx="2703">
                  <c:v>4000.0000000118298</c:v>
                </c:pt>
                <c:pt idx="2704">
                  <c:v>4000.0000000052401</c:v>
                </c:pt>
                <c:pt idx="2705">
                  <c:v>4000.0000000117998</c:v>
                </c:pt>
                <c:pt idx="2706">
                  <c:v>4000.0000000115301</c:v>
                </c:pt>
                <c:pt idx="2707">
                  <c:v>4000.0000000176401</c:v>
                </c:pt>
                <c:pt idx="2708">
                  <c:v>4000.0000000071</c:v>
                </c:pt>
                <c:pt idx="2709">
                  <c:v>4000.0000000158798</c:v>
                </c:pt>
                <c:pt idx="2710">
                  <c:v>4000.00000003479</c:v>
                </c:pt>
                <c:pt idx="2711">
                  <c:v>4000.0000000156401</c:v>
                </c:pt>
                <c:pt idx="2712">
                  <c:v>4000.0000000201198</c:v>
                </c:pt>
                <c:pt idx="2713">
                  <c:v>4000.0000000292798</c:v>
                </c:pt>
                <c:pt idx="2714">
                  <c:v>4000.0000000295199</c:v>
                </c:pt>
                <c:pt idx="2715">
                  <c:v>4000.0000000216401</c:v>
                </c:pt>
                <c:pt idx="2716">
                  <c:v>4000.0000000351101</c:v>
                </c:pt>
                <c:pt idx="2717">
                  <c:v>4000.0000000375499</c:v>
                </c:pt>
                <c:pt idx="2718">
                  <c:v>4000.0000000279801</c:v>
                </c:pt>
                <c:pt idx="2719">
                  <c:v>4000.0000000499399</c:v>
                </c:pt>
                <c:pt idx="2720">
                  <c:v>4000.00000003473</c:v>
                </c:pt>
                <c:pt idx="2721">
                  <c:v>4000.0000000408099</c:v>
                </c:pt>
                <c:pt idx="2722">
                  <c:v>4000.0000000444102</c:v>
                </c:pt>
                <c:pt idx="2723">
                  <c:v>4000.0000000438399</c:v>
                </c:pt>
                <c:pt idx="2724">
                  <c:v>4000.0000000472101</c:v>
                </c:pt>
                <c:pt idx="2725">
                  <c:v>4000.0000000369801</c:v>
                </c:pt>
                <c:pt idx="2726">
                  <c:v>4000.0000000581199</c:v>
                </c:pt>
                <c:pt idx="2727">
                  <c:v>4000.00000006337</c:v>
                </c:pt>
                <c:pt idx="2728">
                  <c:v>4000.0000000527202</c:v>
                </c:pt>
                <c:pt idx="2729">
                  <c:v>4000.00000005723</c:v>
                </c:pt>
                <c:pt idx="2730">
                  <c:v>4000.0000000570499</c:v>
                </c:pt>
                <c:pt idx="2731">
                  <c:v>4000.0000000697401</c:v>
                </c:pt>
                <c:pt idx="2732">
                  <c:v>4000.0000000330001</c:v>
                </c:pt>
                <c:pt idx="2733">
                  <c:v>4000.0000000684499</c:v>
                </c:pt>
                <c:pt idx="2734">
                  <c:v>4000.0000000689702</c:v>
                </c:pt>
                <c:pt idx="2735">
                  <c:v>4000.0000000602599</c:v>
                </c:pt>
                <c:pt idx="2736">
                  <c:v>4000.0000000705099</c:v>
                </c:pt>
                <c:pt idx="2737">
                  <c:v>4000.00000008602</c:v>
                </c:pt>
                <c:pt idx="2738">
                  <c:v>4000.0000000632199</c:v>
                </c:pt>
                <c:pt idx="2739">
                  <c:v>4000.0000000836499</c:v>
                </c:pt>
                <c:pt idx="2740">
                  <c:v>4000.0000000688701</c:v>
                </c:pt>
                <c:pt idx="2741">
                  <c:v>4000.0000000652599</c:v>
                </c:pt>
                <c:pt idx="2742">
                  <c:v>4000.0000000938198</c:v>
                </c:pt>
                <c:pt idx="2743">
                  <c:v>4000.0000000796499</c:v>
                </c:pt>
                <c:pt idx="2744">
                  <c:v>4000.0000000797199</c:v>
                </c:pt>
                <c:pt idx="2745">
                  <c:v>4000.00000008504</c:v>
                </c:pt>
                <c:pt idx="2746">
                  <c:v>4000.0000000906398</c:v>
                </c:pt>
                <c:pt idx="2747">
                  <c:v>4000.0000000914201</c:v>
                </c:pt>
                <c:pt idx="2748">
                  <c:v>4000.0000000814598</c:v>
                </c:pt>
                <c:pt idx="2749">
                  <c:v>4000.0000000947998</c:v>
                </c:pt>
                <c:pt idx="2750">
                  <c:v>4000.0000000865298</c:v>
                </c:pt>
                <c:pt idx="2751">
                  <c:v>4000.0000001009398</c:v>
                </c:pt>
                <c:pt idx="2752">
                  <c:v>4000.0000000856498</c:v>
                </c:pt>
                <c:pt idx="2753">
                  <c:v>4000.0000000978698</c:v>
                </c:pt>
                <c:pt idx="2754">
                  <c:v>4000.0000000943</c:v>
                </c:pt>
                <c:pt idx="2755">
                  <c:v>4000.0000000937298</c:v>
                </c:pt>
                <c:pt idx="2756">
                  <c:v>4000.0000001003</c:v>
                </c:pt>
                <c:pt idx="2757">
                  <c:v>4000.0000001142498</c:v>
                </c:pt>
                <c:pt idx="2758">
                  <c:v>4000.0000000946902</c:v>
                </c:pt>
                <c:pt idx="2759">
                  <c:v>4000.00000011255</c:v>
                </c:pt>
                <c:pt idx="2760">
                  <c:v>4000.0000001072299</c:v>
                </c:pt>
                <c:pt idx="2761">
                  <c:v>4000.0000000968498</c:v>
                </c:pt>
                <c:pt idx="2762">
                  <c:v>4000.0000001117101</c:v>
                </c:pt>
                <c:pt idx="2763">
                  <c:v>4000.0000001175799</c:v>
                </c:pt>
                <c:pt idx="2764">
                  <c:v>4000.0000001133599</c:v>
                </c:pt>
                <c:pt idx="2765">
                  <c:v>4000.0000001162298</c:v>
                </c:pt>
                <c:pt idx="2766">
                  <c:v>4000.0000001163999</c:v>
                </c:pt>
                <c:pt idx="2767">
                  <c:v>4000.0000001103899</c:v>
                </c:pt>
                <c:pt idx="2768">
                  <c:v>4000.00000011665</c:v>
                </c:pt>
                <c:pt idx="2769">
                  <c:v>4000.0000001243402</c:v>
                </c:pt>
                <c:pt idx="2770">
                  <c:v>4000.0000001133499</c:v>
                </c:pt>
                <c:pt idx="2771">
                  <c:v>4000.00000012183</c:v>
                </c:pt>
                <c:pt idx="2772">
                  <c:v>4000.0000001224598</c:v>
                </c:pt>
                <c:pt idx="2773">
                  <c:v>4000.0000001271501</c:v>
                </c:pt>
                <c:pt idx="2774">
                  <c:v>4000.0000001192502</c:v>
                </c:pt>
                <c:pt idx="2775">
                  <c:v>4000.0000001352601</c:v>
                </c:pt>
                <c:pt idx="2776">
                  <c:v>4000.00000012185</c:v>
                </c:pt>
                <c:pt idx="2777">
                  <c:v>4000.0000001302001</c:v>
                </c:pt>
                <c:pt idx="2778">
                  <c:v>4000.0000001291401</c:v>
                </c:pt>
                <c:pt idx="2779">
                  <c:v>4000.0000001461699</c:v>
                </c:pt>
                <c:pt idx="2780">
                  <c:v>4000.0000001244198</c:v>
                </c:pt>
                <c:pt idx="2781">
                  <c:v>4000.0000001324802</c:v>
                </c:pt>
                <c:pt idx="2782">
                  <c:v>4000.0000001319399</c:v>
                </c:pt>
                <c:pt idx="2783">
                  <c:v>4000.0000001397598</c:v>
                </c:pt>
                <c:pt idx="2784">
                  <c:v>4000.0000001388198</c:v>
                </c:pt>
                <c:pt idx="2785">
                  <c:v>4000.0000001447802</c:v>
                </c:pt>
                <c:pt idx="2786">
                  <c:v>4000.0000001210301</c:v>
                </c:pt>
                <c:pt idx="2787">
                  <c:v>4000.0000001534299</c:v>
                </c:pt>
                <c:pt idx="2788">
                  <c:v>4000.0000001513999</c:v>
                </c:pt>
                <c:pt idx="2789">
                  <c:v>4000.0000001404701</c:v>
                </c:pt>
                <c:pt idx="2790">
                  <c:v>4000.00000014425</c:v>
                </c:pt>
                <c:pt idx="2791">
                  <c:v>4000.0000001447302</c:v>
                </c:pt>
                <c:pt idx="2792">
                  <c:v>4000.0000001462699</c:v>
                </c:pt>
                <c:pt idx="2793">
                  <c:v>4000.0000001479302</c:v>
                </c:pt>
                <c:pt idx="2794">
                  <c:v>4000.0000001613198</c:v>
                </c:pt>
                <c:pt idx="2795">
                  <c:v>4000.0000001477601</c:v>
                </c:pt>
                <c:pt idx="2796">
                  <c:v>4000.00000015159</c:v>
                </c:pt>
                <c:pt idx="2797">
                  <c:v>4000.0000001459798</c:v>
                </c:pt>
                <c:pt idx="2798">
                  <c:v>4000.0000001685098</c:v>
                </c:pt>
                <c:pt idx="2799">
                  <c:v>4000.0000001476801</c:v>
                </c:pt>
                <c:pt idx="2800">
                  <c:v>4000.0000001489302</c:v>
                </c:pt>
                <c:pt idx="2801">
                  <c:v>4000.0000001664098</c:v>
                </c:pt>
                <c:pt idx="2802">
                  <c:v>4000.0000001520898</c:v>
                </c:pt>
                <c:pt idx="2803">
                  <c:v>4000.0000001603498</c:v>
                </c:pt>
                <c:pt idx="2804">
                  <c:v>4000.0000001558101</c:v>
                </c:pt>
                <c:pt idx="2805">
                  <c:v>4000.0000001686999</c:v>
                </c:pt>
                <c:pt idx="2806">
                  <c:v>4000.00000014739</c:v>
                </c:pt>
                <c:pt idx="2807">
                  <c:v>4000.0000001595199</c:v>
                </c:pt>
                <c:pt idx="2808">
                  <c:v>4000.0000001662802</c:v>
                </c:pt>
                <c:pt idx="2809">
                  <c:v>4000.0000001733101</c:v>
                </c:pt>
                <c:pt idx="2810">
                  <c:v>4000.0000001573699</c:v>
                </c:pt>
                <c:pt idx="2811">
                  <c:v>4000.00000016883</c:v>
                </c:pt>
                <c:pt idx="2812">
                  <c:v>4000.00000017499</c:v>
                </c:pt>
                <c:pt idx="2813">
                  <c:v>4000.0000001661001</c:v>
                </c:pt>
                <c:pt idx="2814">
                  <c:v>4000.00000016276</c:v>
                </c:pt>
                <c:pt idx="2815">
                  <c:v>4000.0000001715198</c:v>
                </c:pt>
                <c:pt idx="2816">
                  <c:v>4000.0000001767198</c:v>
                </c:pt>
                <c:pt idx="2817">
                  <c:v>4000.0000001631402</c:v>
                </c:pt>
                <c:pt idx="2818">
                  <c:v>4000.0000001732701</c:v>
                </c:pt>
                <c:pt idx="2819">
                  <c:v>4000.0000001696199</c:v>
                </c:pt>
                <c:pt idx="2820">
                  <c:v>4000.0000001717799</c:v>
                </c:pt>
                <c:pt idx="2821">
                  <c:v>4000.0000001734402</c:v>
                </c:pt>
                <c:pt idx="2822">
                  <c:v>4000.00000016579</c:v>
                </c:pt>
                <c:pt idx="2823">
                  <c:v>4000.0000001891799</c:v>
                </c:pt>
                <c:pt idx="2824">
                  <c:v>4000.0000001782</c:v>
                </c:pt>
                <c:pt idx="2825">
                  <c:v>4000.00000018121</c:v>
                </c:pt>
                <c:pt idx="2826">
                  <c:v>4000.00000016579</c:v>
                </c:pt>
                <c:pt idx="2827">
                  <c:v>4000.0000001890598</c:v>
                </c:pt>
                <c:pt idx="2828">
                  <c:v>4000.0000001644598</c:v>
                </c:pt>
                <c:pt idx="2829">
                  <c:v>4000.0000001825501</c:v>
                </c:pt>
                <c:pt idx="2830">
                  <c:v>4000.0000001733101</c:v>
                </c:pt>
                <c:pt idx="2831">
                  <c:v>4000.0000001855301</c:v>
                </c:pt>
                <c:pt idx="2832">
                  <c:v>4000.0000001803901</c:v>
                </c:pt>
                <c:pt idx="2833">
                  <c:v>4000.0000001868402</c:v>
                </c:pt>
                <c:pt idx="2834">
                  <c:v>4000.00000018427</c:v>
                </c:pt>
                <c:pt idx="2835">
                  <c:v>4000.00000018222</c:v>
                </c:pt>
                <c:pt idx="2836">
                  <c:v>4000.00000018628</c:v>
                </c:pt>
                <c:pt idx="2837">
                  <c:v>4000.0000001776998</c:v>
                </c:pt>
                <c:pt idx="2838">
                  <c:v>4000.0000002075099</c:v>
                </c:pt>
                <c:pt idx="2839">
                  <c:v>4000.0000001830199</c:v>
                </c:pt>
                <c:pt idx="2840">
                  <c:v>4000.0000001755602</c:v>
                </c:pt>
                <c:pt idx="2841">
                  <c:v>4000.0000002011102</c:v>
                </c:pt>
                <c:pt idx="2842">
                  <c:v>4000.0000001722601</c:v>
                </c:pt>
                <c:pt idx="2843">
                  <c:v>4000.0000001905</c:v>
                </c:pt>
                <c:pt idx="2844">
                  <c:v>4000.0000001929402</c:v>
                </c:pt>
                <c:pt idx="2845">
                  <c:v>4000.0000001892099</c:v>
                </c:pt>
                <c:pt idx="2846">
                  <c:v>4000.0000001836702</c:v>
                </c:pt>
                <c:pt idx="2847">
                  <c:v>4000.0000001940798</c:v>
                </c:pt>
                <c:pt idx="2848">
                  <c:v>4000.0000001939002</c:v>
                </c:pt>
                <c:pt idx="2849">
                  <c:v>4000.00000019852</c:v>
                </c:pt>
                <c:pt idx="2850">
                  <c:v>4000.0000001881499</c:v>
                </c:pt>
                <c:pt idx="2851">
                  <c:v>4000.00000019452</c:v>
                </c:pt>
                <c:pt idx="2852">
                  <c:v>4000.0000001990702</c:v>
                </c:pt>
                <c:pt idx="2853">
                  <c:v>4000.0000001800599</c:v>
                </c:pt>
                <c:pt idx="2854">
                  <c:v>4000.0000001958902</c:v>
                </c:pt>
                <c:pt idx="2855">
                  <c:v>4000.0000002021702</c:v>
                </c:pt>
                <c:pt idx="2856">
                  <c:v>4000.0000002012398</c:v>
                </c:pt>
                <c:pt idx="2857">
                  <c:v>4000.0000001930498</c:v>
                </c:pt>
                <c:pt idx="2858">
                  <c:v>4000.0000001895301</c:v>
                </c:pt>
                <c:pt idx="2859">
                  <c:v>4000.00000019548</c:v>
                </c:pt>
                <c:pt idx="2860">
                  <c:v>4000.00000020779</c:v>
                </c:pt>
                <c:pt idx="2861">
                  <c:v>4000.0000001968101</c:v>
                </c:pt>
                <c:pt idx="2862">
                  <c:v>4000.0000001899998</c:v>
                </c:pt>
                <c:pt idx="2863">
                  <c:v>4000.0000001962799</c:v>
                </c:pt>
                <c:pt idx="2864">
                  <c:v>4000.00000020263</c:v>
                </c:pt>
                <c:pt idx="2865">
                  <c:v>4000.0000001973699</c:v>
                </c:pt>
                <c:pt idx="2866">
                  <c:v>4000.0000001991302</c:v>
                </c:pt>
                <c:pt idx="2867">
                  <c:v>4000.0000001970302</c:v>
                </c:pt>
                <c:pt idx="2868">
                  <c:v>4000.0000002071201</c:v>
                </c:pt>
                <c:pt idx="2869">
                  <c:v>4000.0000002048</c:v>
                </c:pt>
                <c:pt idx="2870">
                  <c:v>4000.0000001981798</c:v>
                </c:pt>
                <c:pt idx="2871">
                  <c:v>4000.0000001982498</c:v>
                </c:pt>
                <c:pt idx="2872">
                  <c:v>4000.0000002030101</c:v>
                </c:pt>
                <c:pt idx="2873">
                  <c:v>4000.00000020067</c:v>
                </c:pt>
                <c:pt idx="2874">
                  <c:v>4000.0000002025299</c:v>
                </c:pt>
                <c:pt idx="2875">
                  <c:v>4000.0000001952599</c:v>
                </c:pt>
                <c:pt idx="2876">
                  <c:v>4000.0000001947601</c:v>
                </c:pt>
                <c:pt idx="2877">
                  <c:v>4000.0000002011702</c:v>
                </c:pt>
                <c:pt idx="2878">
                  <c:v>4000.0000002185802</c:v>
                </c:pt>
                <c:pt idx="2879">
                  <c:v>4000.0000002043698</c:v>
                </c:pt>
                <c:pt idx="2880">
                  <c:v>4000.0000001908302</c:v>
                </c:pt>
                <c:pt idx="2881">
                  <c:v>4000.00000020162</c:v>
                </c:pt>
                <c:pt idx="2882">
                  <c:v>4000.00000019649</c:v>
                </c:pt>
                <c:pt idx="2883">
                  <c:v>4000.0000002093502</c:v>
                </c:pt>
                <c:pt idx="2884">
                  <c:v>4000.0000002168599</c:v>
                </c:pt>
                <c:pt idx="2885">
                  <c:v>4000.00000019858</c:v>
                </c:pt>
                <c:pt idx="2886">
                  <c:v>4000.00000020281</c:v>
                </c:pt>
                <c:pt idx="2887">
                  <c:v>4000.00000020992</c:v>
                </c:pt>
                <c:pt idx="2888">
                  <c:v>4000.0000001979001</c:v>
                </c:pt>
                <c:pt idx="2889">
                  <c:v>4000.0000001998001</c:v>
                </c:pt>
                <c:pt idx="2890">
                  <c:v>4000.0000001962799</c:v>
                </c:pt>
                <c:pt idx="2891">
                  <c:v>4000.0000002072602</c:v>
                </c:pt>
                <c:pt idx="2892">
                  <c:v>4000.0000002072002</c:v>
                </c:pt>
                <c:pt idx="2893">
                  <c:v>4000.00000021389</c:v>
                </c:pt>
                <c:pt idx="2894">
                  <c:v>4000.0000002091501</c:v>
                </c:pt>
                <c:pt idx="2895">
                  <c:v>4000.0000002014499</c:v>
                </c:pt>
                <c:pt idx="2896">
                  <c:v>4000.00000021201</c:v>
                </c:pt>
                <c:pt idx="2897">
                  <c:v>4000.0000001875301</c:v>
                </c:pt>
                <c:pt idx="2898">
                  <c:v>4000.0000002107699</c:v>
                </c:pt>
                <c:pt idx="2899">
                  <c:v>4000.00000020279</c:v>
                </c:pt>
                <c:pt idx="2900">
                  <c:v>4000.0000002250699</c:v>
                </c:pt>
                <c:pt idx="2901">
                  <c:v>4000.0000001959102</c:v>
                </c:pt>
                <c:pt idx="2902">
                  <c:v>4000.0000002056199</c:v>
                </c:pt>
                <c:pt idx="2903">
                  <c:v>4000.0000002009201</c:v>
                </c:pt>
                <c:pt idx="2904">
                  <c:v>4000.0000002130801</c:v>
                </c:pt>
                <c:pt idx="2905">
                  <c:v>4000.0000002086499</c:v>
                </c:pt>
                <c:pt idx="2906">
                  <c:v>4000.0000002061402</c:v>
                </c:pt>
                <c:pt idx="2907">
                  <c:v>4000.00000020983</c:v>
                </c:pt>
                <c:pt idx="2908">
                  <c:v>4000.00000020272</c:v>
                </c:pt>
                <c:pt idx="2909">
                  <c:v>4000.0000002044799</c:v>
                </c:pt>
                <c:pt idx="2910">
                  <c:v>4000.0000002062998</c:v>
                </c:pt>
                <c:pt idx="2911">
                  <c:v>4000.0000002014299</c:v>
                </c:pt>
                <c:pt idx="2912">
                  <c:v>4000.0000002137599</c:v>
                </c:pt>
                <c:pt idx="2913">
                  <c:v>4000.0000002025599</c:v>
                </c:pt>
                <c:pt idx="2914">
                  <c:v>4000.0000002024299</c:v>
                </c:pt>
                <c:pt idx="2915">
                  <c:v>4000.00000020064</c:v>
                </c:pt>
                <c:pt idx="2916">
                  <c:v>4000.0000002073102</c:v>
                </c:pt>
                <c:pt idx="2917">
                  <c:v>4000.0000002219799</c:v>
                </c:pt>
                <c:pt idx="2918">
                  <c:v>4000.00000019667</c:v>
                </c:pt>
                <c:pt idx="2919">
                  <c:v>4000.0000002192401</c:v>
                </c:pt>
                <c:pt idx="2920">
                  <c:v>4000.0000001933099</c:v>
                </c:pt>
                <c:pt idx="2921">
                  <c:v>4000.0000001971098</c:v>
                </c:pt>
                <c:pt idx="2922">
                  <c:v>4000.0000002139</c:v>
                </c:pt>
                <c:pt idx="2923">
                  <c:v>4000.0000002030201</c:v>
                </c:pt>
                <c:pt idx="2924">
                  <c:v>4000.0000002074398</c:v>
                </c:pt>
                <c:pt idx="2925">
                  <c:v>4000.0000001980402</c:v>
                </c:pt>
                <c:pt idx="2926">
                  <c:v>4000.0000002147499</c:v>
                </c:pt>
                <c:pt idx="2927">
                  <c:v>4000.00000020465</c:v>
                </c:pt>
                <c:pt idx="2928">
                  <c:v>4000.0000002042598</c:v>
                </c:pt>
                <c:pt idx="2929">
                  <c:v>4000.0000002172901</c:v>
                </c:pt>
                <c:pt idx="2930">
                  <c:v>4000.0000001973299</c:v>
                </c:pt>
                <c:pt idx="2931">
                  <c:v>4000.0000002024699</c:v>
                </c:pt>
                <c:pt idx="2932">
                  <c:v>4000.0000002219099</c:v>
                </c:pt>
                <c:pt idx="2933">
                  <c:v>4000.0000001851299</c:v>
                </c:pt>
                <c:pt idx="2934">
                  <c:v>4000.0000002079501</c:v>
                </c:pt>
                <c:pt idx="2935">
                  <c:v>4000.00000020365</c:v>
                </c:pt>
                <c:pt idx="2936">
                  <c:v>4000.0000002050201</c:v>
                </c:pt>
                <c:pt idx="2937">
                  <c:v>4000.00000020688</c:v>
                </c:pt>
                <c:pt idx="2938">
                  <c:v>4000.00000020691</c:v>
                </c:pt>
                <c:pt idx="2939">
                  <c:v>4000.0000001936501</c:v>
                </c:pt>
                <c:pt idx="2940">
                  <c:v>4000.0000002052302</c:v>
                </c:pt>
                <c:pt idx="2941">
                  <c:v>4000.00000021081</c:v>
                </c:pt>
                <c:pt idx="2942">
                  <c:v>4000.0000001897502</c:v>
                </c:pt>
                <c:pt idx="2943">
                  <c:v>4000.0000002011402</c:v>
                </c:pt>
                <c:pt idx="2944">
                  <c:v>4000.0000002007801</c:v>
                </c:pt>
                <c:pt idx="2945">
                  <c:v>4000.00000020678</c:v>
                </c:pt>
                <c:pt idx="2946">
                  <c:v>4000.00000021911</c:v>
                </c:pt>
                <c:pt idx="2947">
                  <c:v>4000.0000001942599</c:v>
                </c:pt>
                <c:pt idx="2948">
                  <c:v>4000.0000001891999</c:v>
                </c:pt>
                <c:pt idx="2949">
                  <c:v>4000.00000020165</c:v>
                </c:pt>
                <c:pt idx="2950">
                  <c:v>4000.0000002042798</c:v>
                </c:pt>
                <c:pt idx="2951">
                  <c:v>4000.0000001999902</c:v>
                </c:pt>
                <c:pt idx="2952">
                  <c:v>4000.0000002064298</c:v>
                </c:pt>
                <c:pt idx="2953">
                  <c:v>4000.0000001947801</c:v>
                </c:pt>
                <c:pt idx="2954">
                  <c:v>4000.0000002011798</c:v>
                </c:pt>
                <c:pt idx="2955">
                  <c:v>4000.00000019145</c:v>
                </c:pt>
                <c:pt idx="2956">
                  <c:v>4000.0000002066099</c:v>
                </c:pt>
                <c:pt idx="2957">
                  <c:v>4000.00000022422</c:v>
                </c:pt>
                <c:pt idx="2958">
                  <c:v>4000.0000001824501</c:v>
                </c:pt>
                <c:pt idx="2959">
                  <c:v>4000.0000002085999</c:v>
                </c:pt>
                <c:pt idx="2960">
                  <c:v>4000.0000001916101</c:v>
                </c:pt>
                <c:pt idx="2961">
                  <c:v>4000.0000001980802</c:v>
                </c:pt>
                <c:pt idx="2962">
                  <c:v>4000.0000001921899</c:v>
                </c:pt>
                <c:pt idx="2963">
                  <c:v>4000.0000002134998</c:v>
                </c:pt>
                <c:pt idx="2964">
                  <c:v>4000.0000001917101</c:v>
                </c:pt>
                <c:pt idx="2965">
                  <c:v>4000.00000021096</c:v>
                </c:pt>
                <c:pt idx="2966">
                  <c:v>4000.0000001930198</c:v>
                </c:pt>
                <c:pt idx="2967">
                  <c:v>4000.0000001892899</c:v>
                </c:pt>
                <c:pt idx="2968">
                  <c:v>4000.0000001902499</c:v>
                </c:pt>
                <c:pt idx="2969">
                  <c:v>4000.0000001989702</c:v>
                </c:pt>
                <c:pt idx="2970">
                  <c:v>4000.0000002025599</c:v>
                </c:pt>
                <c:pt idx="2971">
                  <c:v>4000.0000001960898</c:v>
                </c:pt>
                <c:pt idx="2972">
                  <c:v>4000.0000001818398</c:v>
                </c:pt>
                <c:pt idx="2973">
                  <c:v>4000.0000002045499</c:v>
                </c:pt>
                <c:pt idx="2974">
                  <c:v>4000.00000019351</c:v>
                </c:pt>
                <c:pt idx="2975">
                  <c:v>4000.0000001878602</c:v>
                </c:pt>
                <c:pt idx="2976">
                  <c:v>4000.0000002031702</c:v>
                </c:pt>
                <c:pt idx="2977">
                  <c:v>4000.00000018741</c:v>
                </c:pt>
                <c:pt idx="2978">
                  <c:v>4000.0000001979301</c:v>
                </c:pt>
                <c:pt idx="2979">
                  <c:v>4000.0000001848698</c:v>
                </c:pt>
                <c:pt idx="2980">
                  <c:v>4000.0000001948501</c:v>
                </c:pt>
                <c:pt idx="2981">
                  <c:v>4000.00000019134</c:v>
                </c:pt>
                <c:pt idx="2982">
                  <c:v>4000.00000020573</c:v>
                </c:pt>
                <c:pt idx="2983">
                  <c:v>4000.00000017305</c:v>
                </c:pt>
                <c:pt idx="2984">
                  <c:v>4000.0000001950598</c:v>
                </c:pt>
                <c:pt idx="2985">
                  <c:v>4000.00000020074</c:v>
                </c:pt>
                <c:pt idx="2986">
                  <c:v>4000.0000001977901</c:v>
                </c:pt>
                <c:pt idx="2987">
                  <c:v>4000.0000001960402</c:v>
                </c:pt>
                <c:pt idx="2988">
                  <c:v>4000.0000001683802</c:v>
                </c:pt>
                <c:pt idx="2989">
                  <c:v>4000.0000001878698</c:v>
                </c:pt>
                <c:pt idx="2990">
                  <c:v>4000.0000001991002</c:v>
                </c:pt>
                <c:pt idx="2991">
                  <c:v>4000.0000001849698</c:v>
                </c:pt>
                <c:pt idx="2992">
                  <c:v>4000.0000001958701</c:v>
                </c:pt>
                <c:pt idx="2993">
                  <c:v>4000.0000001908202</c:v>
                </c:pt>
                <c:pt idx="2994">
                  <c:v>4000.0000001804501</c:v>
                </c:pt>
                <c:pt idx="2995">
                  <c:v>4000.00000018337</c:v>
                </c:pt>
                <c:pt idx="2996">
                  <c:v>4000.0000001919302</c:v>
                </c:pt>
                <c:pt idx="2997">
                  <c:v>4000.0000001780199</c:v>
                </c:pt>
                <c:pt idx="2998">
                  <c:v>4000.0000001968501</c:v>
                </c:pt>
                <c:pt idx="2999">
                  <c:v>4000.00000018326</c:v>
                </c:pt>
                <c:pt idx="3000">
                  <c:v>4000.0000001877702</c:v>
                </c:pt>
                <c:pt idx="3001">
                  <c:v>4000.0000001743401</c:v>
                </c:pt>
                <c:pt idx="3002">
                  <c:v>4000.0000001912299</c:v>
                </c:pt>
                <c:pt idx="3003">
                  <c:v>4000.00000018631</c:v>
                </c:pt>
                <c:pt idx="3004">
                  <c:v>4000.0000001809499</c:v>
                </c:pt>
                <c:pt idx="3005">
                  <c:v>4000.0000001867602</c:v>
                </c:pt>
                <c:pt idx="3006">
                  <c:v>4000.0000001825802</c:v>
                </c:pt>
                <c:pt idx="3007">
                  <c:v>4000.0000001870098</c:v>
                </c:pt>
                <c:pt idx="3008">
                  <c:v>4000.0000001819099</c:v>
                </c:pt>
                <c:pt idx="3009">
                  <c:v>4000.00000017292</c:v>
                </c:pt>
                <c:pt idx="3010">
                  <c:v>4000.0000001854701</c:v>
                </c:pt>
                <c:pt idx="3011">
                  <c:v>4000.00000017924</c:v>
                </c:pt>
                <c:pt idx="3012">
                  <c:v>4000.0000001731901</c:v>
                </c:pt>
                <c:pt idx="3013">
                  <c:v>4000.00000018744</c:v>
                </c:pt>
                <c:pt idx="3014">
                  <c:v>4000.0000001675198</c:v>
                </c:pt>
                <c:pt idx="3015">
                  <c:v>4000.0000001805402</c:v>
                </c:pt>
                <c:pt idx="3016">
                  <c:v>4000.00000017304</c:v>
                </c:pt>
                <c:pt idx="3017">
                  <c:v>4000.0000001798198</c:v>
                </c:pt>
                <c:pt idx="3018">
                  <c:v>4000.00000016588</c:v>
                </c:pt>
                <c:pt idx="3019">
                  <c:v>4000.0000001878698</c:v>
                </c:pt>
                <c:pt idx="3020">
                  <c:v>4000.0000001736398</c:v>
                </c:pt>
                <c:pt idx="3021">
                  <c:v>4000.0000001882199</c:v>
                </c:pt>
                <c:pt idx="3022">
                  <c:v>4000.0000001664798</c:v>
                </c:pt>
                <c:pt idx="3023">
                  <c:v>4000.0000001716799</c:v>
                </c:pt>
                <c:pt idx="3024">
                  <c:v>4000.00000018327</c:v>
                </c:pt>
                <c:pt idx="3025">
                  <c:v>4000.0000001683102</c:v>
                </c:pt>
                <c:pt idx="3026">
                  <c:v>4000.0000001755898</c:v>
                </c:pt>
                <c:pt idx="3027">
                  <c:v>4000.0000001786002</c:v>
                </c:pt>
                <c:pt idx="3028">
                  <c:v>4000.0000001698099</c:v>
                </c:pt>
                <c:pt idx="3029">
                  <c:v>4000.0000001734802</c:v>
                </c:pt>
                <c:pt idx="3030">
                  <c:v>4000.0000001685298</c:v>
                </c:pt>
                <c:pt idx="3031">
                  <c:v>4000.0000001752101</c:v>
                </c:pt>
                <c:pt idx="3032">
                  <c:v>4000.0000001670801</c:v>
                </c:pt>
                <c:pt idx="3033">
                  <c:v>4000.0000001664298</c:v>
                </c:pt>
                <c:pt idx="3034">
                  <c:v>4000.00000017293</c:v>
                </c:pt>
                <c:pt idx="3035">
                  <c:v>4000.00000017409</c:v>
                </c:pt>
                <c:pt idx="3036">
                  <c:v>4000.0000001718299</c:v>
                </c:pt>
                <c:pt idx="3037">
                  <c:v>4000.0000001621402</c:v>
                </c:pt>
                <c:pt idx="3038">
                  <c:v>4000.00000016181</c:v>
                </c:pt>
                <c:pt idx="3039">
                  <c:v>4000.0000001633598</c:v>
                </c:pt>
                <c:pt idx="3040">
                  <c:v>4000.0000001695298</c:v>
                </c:pt>
                <c:pt idx="3041">
                  <c:v>4000.00000016288</c:v>
                </c:pt>
                <c:pt idx="3042">
                  <c:v>4000.0000001733902</c:v>
                </c:pt>
                <c:pt idx="3043">
                  <c:v>4000.0000001633898</c:v>
                </c:pt>
                <c:pt idx="3044">
                  <c:v>4000.0000001684002</c:v>
                </c:pt>
                <c:pt idx="3045">
                  <c:v>4000.00000016582</c:v>
                </c:pt>
                <c:pt idx="3046">
                  <c:v>4000.00000016277</c:v>
                </c:pt>
                <c:pt idx="3047">
                  <c:v>4000.00000016383</c:v>
                </c:pt>
                <c:pt idx="3048">
                  <c:v>4000.0000001642702</c:v>
                </c:pt>
                <c:pt idx="3049">
                  <c:v>4000.0000001614399</c:v>
                </c:pt>
                <c:pt idx="3050">
                  <c:v>4000.0000001626499</c:v>
                </c:pt>
                <c:pt idx="3051">
                  <c:v>4000.0000001508301</c:v>
                </c:pt>
                <c:pt idx="3052">
                  <c:v>4000.0000001621502</c:v>
                </c:pt>
                <c:pt idx="3053">
                  <c:v>4000.0000001561398</c:v>
                </c:pt>
                <c:pt idx="3054">
                  <c:v>4000.0000001592698</c:v>
                </c:pt>
                <c:pt idx="3055">
                  <c:v>4000.0000001620401</c:v>
                </c:pt>
                <c:pt idx="3056">
                  <c:v>4000.0000001615599</c:v>
                </c:pt>
                <c:pt idx="3057">
                  <c:v>4000.0000001591402</c:v>
                </c:pt>
                <c:pt idx="3058">
                  <c:v>4000.0000001644798</c:v>
                </c:pt>
                <c:pt idx="3059">
                  <c:v>4000.00000014751</c:v>
                </c:pt>
                <c:pt idx="3060">
                  <c:v>4000.0000001591502</c:v>
                </c:pt>
                <c:pt idx="3061">
                  <c:v>4000.0000001479598</c:v>
                </c:pt>
                <c:pt idx="3062">
                  <c:v>4000.00000017922</c:v>
                </c:pt>
                <c:pt idx="3063">
                  <c:v>4000.0000001497901</c:v>
                </c:pt>
                <c:pt idx="3064">
                  <c:v>4000.0000001486701</c:v>
                </c:pt>
                <c:pt idx="3065">
                  <c:v>4000.0000001455201</c:v>
                </c:pt>
                <c:pt idx="3066">
                  <c:v>4000.0000001621802</c:v>
                </c:pt>
                <c:pt idx="3067">
                  <c:v>4000.0000001612598</c:v>
                </c:pt>
                <c:pt idx="3068">
                  <c:v>4000.0000001513999</c:v>
                </c:pt>
                <c:pt idx="3069">
                  <c:v>4000.0000001325002</c:v>
                </c:pt>
                <c:pt idx="3070">
                  <c:v>4000.00000016085</c:v>
                </c:pt>
                <c:pt idx="3071">
                  <c:v>4000.00000015469</c:v>
                </c:pt>
                <c:pt idx="3072">
                  <c:v>4000.00000015246</c:v>
                </c:pt>
                <c:pt idx="3073">
                  <c:v>4000.0000001487801</c:v>
                </c:pt>
                <c:pt idx="3074">
                  <c:v>4000.0000001387698</c:v>
                </c:pt>
                <c:pt idx="3075">
                  <c:v>4000.0000001538001</c:v>
                </c:pt>
                <c:pt idx="3076">
                  <c:v>4000.0000001426201</c:v>
                </c:pt>
                <c:pt idx="3077">
                  <c:v>4000.0000001540402</c:v>
                </c:pt>
                <c:pt idx="3078">
                  <c:v>4000.0000001578401</c:v>
                </c:pt>
                <c:pt idx="3079">
                  <c:v>4000.0000001407702</c:v>
                </c:pt>
                <c:pt idx="3080">
                  <c:v>4000.0000001416902</c:v>
                </c:pt>
                <c:pt idx="3081">
                  <c:v>4000.0000001424401</c:v>
                </c:pt>
                <c:pt idx="3082">
                  <c:v>4000.0000001472299</c:v>
                </c:pt>
                <c:pt idx="3083">
                  <c:v>4000.0000001419899</c:v>
                </c:pt>
                <c:pt idx="3084">
                  <c:v>4000.0000001396902</c:v>
                </c:pt>
                <c:pt idx="3085">
                  <c:v>4000.0000001510102</c:v>
                </c:pt>
                <c:pt idx="3086">
                  <c:v>4000.0000001439998</c:v>
                </c:pt>
                <c:pt idx="3087">
                  <c:v>4000.0000001445301</c:v>
                </c:pt>
                <c:pt idx="3088">
                  <c:v>4000.0000001306298</c:v>
                </c:pt>
                <c:pt idx="3089">
                  <c:v>4000.0000001440899</c:v>
                </c:pt>
                <c:pt idx="3090">
                  <c:v>4000.0000001388498</c:v>
                </c:pt>
                <c:pt idx="3091">
                  <c:v>4000.0000001400199</c:v>
                </c:pt>
                <c:pt idx="3092">
                  <c:v>4000.0000001390299</c:v>
                </c:pt>
                <c:pt idx="3093">
                  <c:v>4000.0000001461899</c:v>
                </c:pt>
                <c:pt idx="3094">
                  <c:v>4000.0000001355702</c:v>
                </c:pt>
                <c:pt idx="3095">
                  <c:v>4000.00000013416</c:v>
                </c:pt>
                <c:pt idx="3096">
                  <c:v>4000.0000001414501</c:v>
                </c:pt>
                <c:pt idx="3097">
                  <c:v>4000.00000014029</c:v>
                </c:pt>
                <c:pt idx="3098">
                  <c:v>4000.00000014852</c:v>
                </c:pt>
                <c:pt idx="3099">
                  <c:v>4000.0000001139201</c:v>
                </c:pt>
                <c:pt idx="3100">
                  <c:v>4000.0000001611202</c:v>
                </c:pt>
                <c:pt idx="3101">
                  <c:v>4000.0000001135099</c:v>
                </c:pt>
                <c:pt idx="3102">
                  <c:v>4000.0000001363601</c:v>
                </c:pt>
                <c:pt idx="3103">
                  <c:v>4000.0000001296698</c:v>
                </c:pt>
                <c:pt idx="3104">
                  <c:v>4000.0000001437802</c:v>
                </c:pt>
                <c:pt idx="3105">
                  <c:v>4000.0000001365802</c:v>
                </c:pt>
                <c:pt idx="3106">
                  <c:v>4000.0000001234598</c:v>
                </c:pt>
                <c:pt idx="3107">
                  <c:v>4000.0000001274002</c:v>
                </c:pt>
                <c:pt idx="3108">
                  <c:v>4000.0000001376502</c:v>
                </c:pt>
                <c:pt idx="3109">
                  <c:v>4000.0000001219601</c:v>
                </c:pt>
                <c:pt idx="3110">
                  <c:v>4000.0000001385902</c:v>
                </c:pt>
                <c:pt idx="3111">
                  <c:v>4000.0000001344501</c:v>
                </c:pt>
                <c:pt idx="3112">
                  <c:v>4000.0000001178901</c:v>
                </c:pt>
                <c:pt idx="3113">
                  <c:v>4000.0000001368599</c:v>
                </c:pt>
                <c:pt idx="3114">
                  <c:v>4000.0000001191602</c:v>
                </c:pt>
                <c:pt idx="3115">
                  <c:v>4000.0000001437102</c:v>
                </c:pt>
                <c:pt idx="3116">
                  <c:v>4000.0000001206099</c:v>
                </c:pt>
                <c:pt idx="3117">
                  <c:v>4000.0000001312501</c:v>
                </c:pt>
                <c:pt idx="3118">
                  <c:v>4000.0000001202402</c:v>
                </c:pt>
                <c:pt idx="3119">
                  <c:v>4000.00000013098</c:v>
                </c:pt>
                <c:pt idx="3120">
                  <c:v>4000.0000001159001</c:v>
                </c:pt>
                <c:pt idx="3121">
                  <c:v>4000.0000001245098</c:v>
                </c:pt>
                <c:pt idx="3122">
                  <c:v>4000.0000001345802</c:v>
                </c:pt>
                <c:pt idx="3123">
                  <c:v>4000.0000001173198</c:v>
                </c:pt>
                <c:pt idx="3124">
                  <c:v>4000.0000001134999</c:v>
                </c:pt>
                <c:pt idx="3125">
                  <c:v>4000.0000001324302</c:v>
                </c:pt>
                <c:pt idx="3126">
                  <c:v>4000.00000012092</c:v>
                </c:pt>
                <c:pt idx="3127">
                  <c:v>4000.00000012499</c:v>
                </c:pt>
                <c:pt idx="3128">
                  <c:v>4000.0000001168701</c:v>
                </c:pt>
                <c:pt idx="3129">
                  <c:v>4000.0000001141502</c:v>
                </c:pt>
                <c:pt idx="3130">
                  <c:v>4000.0000001388498</c:v>
                </c:pt>
                <c:pt idx="3131">
                  <c:v>4000.0000001045</c:v>
                </c:pt>
                <c:pt idx="3132">
                  <c:v>4000.0000001161902</c:v>
                </c:pt>
                <c:pt idx="3133">
                  <c:v>4000.0000001256299</c:v>
                </c:pt>
                <c:pt idx="3134">
                  <c:v>4000.0000001153498</c:v>
                </c:pt>
                <c:pt idx="3135">
                  <c:v>4000.0000001236399</c:v>
                </c:pt>
                <c:pt idx="3136">
                  <c:v>4000.0000001149701</c:v>
                </c:pt>
                <c:pt idx="3137">
                  <c:v>4000.00000011559</c:v>
                </c:pt>
                <c:pt idx="3138">
                  <c:v>4000.0000001184299</c:v>
                </c:pt>
                <c:pt idx="3139">
                  <c:v>4000.0000001061198</c:v>
                </c:pt>
                <c:pt idx="3140">
                  <c:v>4000.0000001205099</c:v>
                </c:pt>
                <c:pt idx="3141">
                  <c:v>4000.00000010843</c:v>
                </c:pt>
                <c:pt idx="3142">
                  <c:v>4000.0000001108201</c:v>
                </c:pt>
                <c:pt idx="3143">
                  <c:v>4000.0000001127901</c:v>
                </c:pt>
                <c:pt idx="3144">
                  <c:v>4000.00000010851</c:v>
                </c:pt>
                <c:pt idx="3145">
                  <c:v>4000.0000001285298</c:v>
                </c:pt>
                <c:pt idx="3146">
                  <c:v>4000.0000001053099</c:v>
                </c:pt>
                <c:pt idx="3147">
                  <c:v>4000.0000001139902</c:v>
                </c:pt>
                <c:pt idx="3148">
                  <c:v>4000.0000001030899</c:v>
                </c:pt>
                <c:pt idx="3149">
                  <c:v>4000.0000001111698</c:v>
                </c:pt>
                <c:pt idx="3150">
                  <c:v>4000.0000001088802</c:v>
                </c:pt>
                <c:pt idx="3151">
                  <c:v>4000.0000001173998</c:v>
                </c:pt>
                <c:pt idx="3152">
                  <c:v>4000.0000001153899</c:v>
                </c:pt>
                <c:pt idx="3153">
                  <c:v>4000.0000000990199</c:v>
                </c:pt>
                <c:pt idx="3154">
                  <c:v>4000.0000001070698</c:v>
                </c:pt>
                <c:pt idx="3155">
                  <c:v>4000.0000001008002</c:v>
                </c:pt>
                <c:pt idx="3156">
                  <c:v>4000.0000001128301</c:v>
                </c:pt>
                <c:pt idx="3157">
                  <c:v>4000.0000001060598</c:v>
                </c:pt>
                <c:pt idx="3158">
                  <c:v>4000.0000001103599</c:v>
                </c:pt>
                <c:pt idx="3159">
                  <c:v>4000.0000001057401</c:v>
                </c:pt>
                <c:pt idx="3160">
                  <c:v>4000.0000000913401</c:v>
                </c:pt>
                <c:pt idx="3161">
                  <c:v>4000.0000001056901</c:v>
                </c:pt>
                <c:pt idx="3162">
                  <c:v>4000.0000001133299</c:v>
                </c:pt>
                <c:pt idx="3163">
                  <c:v>4000.0000000995101</c:v>
                </c:pt>
                <c:pt idx="3164">
                  <c:v>4000.0000001056501</c:v>
                </c:pt>
                <c:pt idx="3165">
                  <c:v>4000.0000001028902</c:v>
                </c:pt>
                <c:pt idx="3166">
                  <c:v>4000.0000001019998</c:v>
                </c:pt>
                <c:pt idx="3167">
                  <c:v>4000.0000001111598</c:v>
                </c:pt>
                <c:pt idx="3168">
                  <c:v>4000.0000001033</c:v>
                </c:pt>
                <c:pt idx="3169">
                  <c:v>4000.00000009012</c:v>
                </c:pt>
                <c:pt idx="3170">
                  <c:v>4000.0000001029798</c:v>
                </c:pt>
                <c:pt idx="3171">
                  <c:v>4000.0000001004</c:v>
                </c:pt>
                <c:pt idx="3172">
                  <c:v>4000.0000000884802</c:v>
                </c:pt>
                <c:pt idx="3173">
                  <c:v>4000.00000010751</c:v>
                </c:pt>
                <c:pt idx="3174">
                  <c:v>4000.0000000919899</c:v>
                </c:pt>
                <c:pt idx="3175">
                  <c:v>4000.0000001061098</c:v>
                </c:pt>
                <c:pt idx="3176">
                  <c:v>4000.0000000976202</c:v>
                </c:pt>
                <c:pt idx="3177">
                  <c:v>4000.0000000966702</c:v>
                </c:pt>
                <c:pt idx="3178">
                  <c:v>4000.0000000896698</c:v>
                </c:pt>
                <c:pt idx="3179">
                  <c:v>4000.0000000984301</c:v>
                </c:pt>
                <c:pt idx="3180">
                  <c:v>4000.0000000914902</c:v>
                </c:pt>
                <c:pt idx="3181">
                  <c:v>4000.00000009728</c:v>
                </c:pt>
                <c:pt idx="3182">
                  <c:v>4000.0000000805899</c:v>
                </c:pt>
                <c:pt idx="3183">
                  <c:v>4000.0000001110402</c:v>
                </c:pt>
                <c:pt idx="3184">
                  <c:v>4000.0000000884602</c:v>
                </c:pt>
                <c:pt idx="3185">
                  <c:v>4000.0000001010699</c:v>
                </c:pt>
                <c:pt idx="3186">
                  <c:v>4000.0000000876998</c:v>
                </c:pt>
                <c:pt idx="3187">
                  <c:v>4000.00000009004</c:v>
                </c:pt>
                <c:pt idx="3188">
                  <c:v>4000.0000000968998</c:v>
                </c:pt>
                <c:pt idx="3189">
                  <c:v>4000.0000000734099</c:v>
                </c:pt>
                <c:pt idx="3190">
                  <c:v>4000.0000000958298</c:v>
                </c:pt>
                <c:pt idx="3191">
                  <c:v>4000.0000000998498</c:v>
                </c:pt>
                <c:pt idx="3192">
                  <c:v>4000.0000000837999</c:v>
                </c:pt>
                <c:pt idx="3193">
                  <c:v>4000.0000000898199</c:v>
                </c:pt>
                <c:pt idx="3194">
                  <c:v>4000.0000000922901</c:v>
                </c:pt>
                <c:pt idx="3195">
                  <c:v>4000.0000000801801</c:v>
                </c:pt>
                <c:pt idx="3196">
                  <c:v>4000.0000000975601</c:v>
                </c:pt>
                <c:pt idx="3197">
                  <c:v>4000.0000000816899</c:v>
                </c:pt>
                <c:pt idx="3198">
                  <c:v>4000.0000000908699</c:v>
                </c:pt>
                <c:pt idx="3199">
                  <c:v>4000.0000000866598</c:v>
                </c:pt>
                <c:pt idx="3200">
                  <c:v>4000.00000008596</c:v>
                </c:pt>
                <c:pt idx="3201">
                  <c:v>4000.00000008095</c:v>
                </c:pt>
                <c:pt idx="3202">
                  <c:v>4000.0000000898399</c:v>
                </c:pt>
                <c:pt idx="3203">
                  <c:v>4000.0000000834402</c:v>
                </c:pt>
                <c:pt idx="3204">
                  <c:v>4000.00000010125</c:v>
                </c:pt>
                <c:pt idx="3205">
                  <c:v>4000.0000000717901</c:v>
                </c:pt>
                <c:pt idx="3206">
                  <c:v>4000.0000000833602</c:v>
                </c:pt>
                <c:pt idx="3207">
                  <c:v>4000.0000000765599</c:v>
                </c:pt>
                <c:pt idx="3208">
                  <c:v>4000.0000000874602</c:v>
                </c:pt>
                <c:pt idx="3209">
                  <c:v>4000.0000000886098</c:v>
                </c:pt>
                <c:pt idx="3210">
                  <c:v>4000.0000000749301</c:v>
                </c:pt>
                <c:pt idx="3211">
                  <c:v>4000.0000000917598</c:v>
                </c:pt>
                <c:pt idx="3212">
                  <c:v>4000.0000000707701</c:v>
                </c:pt>
                <c:pt idx="3213">
                  <c:v>4000.00000008198</c:v>
                </c:pt>
                <c:pt idx="3214">
                  <c:v>4000.0000000831501</c:v>
                </c:pt>
                <c:pt idx="3215">
                  <c:v>4000.0000000687301</c:v>
                </c:pt>
                <c:pt idx="3216">
                  <c:v>4000.0000000888999</c:v>
                </c:pt>
                <c:pt idx="3217">
                  <c:v>4000.0000000797299</c:v>
                </c:pt>
                <c:pt idx="3218">
                  <c:v>4000.0000000740902</c:v>
                </c:pt>
                <c:pt idx="3219">
                  <c:v>4000.0000000730101</c:v>
                </c:pt>
                <c:pt idx="3220">
                  <c:v>4000.0000000831401</c:v>
                </c:pt>
                <c:pt idx="3221">
                  <c:v>4000.0000000733398</c:v>
                </c:pt>
                <c:pt idx="3222">
                  <c:v>4000.0000000865002</c:v>
                </c:pt>
                <c:pt idx="3223">
                  <c:v>4000.0000000786299</c:v>
                </c:pt>
                <c:pt idx="3224">
                  <c:v>4000.0000000742298</c:v>
                </c:pt>
                <c:pt idx="3225">
                  <c:v>4000.00000008284</c:v>
                </c:pt>
                <c:pt idx="3226">
                  <c:v>4000.0000000750501</c:v>
                </c:pt>
                <c:pt idx="3227">
                  <c:v>4000.0000000616801</c:v>
                </c:pt>
                <c:pt idx="3228">
                  <c:v>4000.0000000827799</c:v>
                </c:pt>
                <c:pt idx="3229">
                  <c:v>4000.0000000693599</c:v>
                </c:pt>
                <c:pt idx="3230">
                  <c:v>4000.0000000728601</c:v>
                </c:pt>
                <c:pt idx="3231">
                  <c:v>4000.0000000697501</c:v>
                </c:pt>
                <c:pt idx="3232">
                  <c:v>4000.0000000842301</c:v>
                </c:pt>
                <c:pt idx="3233">
                  <c:v>4000.0000000693999</c:v>
                </c:pt>
                <c:pt idx="3234">
                  <c:v>4000.0000000784698</c:v>
                </c:pt>
                <c:pt idx="3235">
                  <c:v>4000.0000000630898</c:v>
                </c:pt>
                <c:pt idx="3236">
                  <c:v>4000.0000000700902</c:v>
                </c:pt>
                <c:pt idx="3237">
                  <c:v>4000.00000008911</c:v>
                </c:pt>
                <c:pt idx="3238">
                  <c:v>4000.0000000550399</c:v>
                </c:pt>
                <c:pt idx="3239">
                  <c:v>4000.00000007071</c:v>
                </c:pt>
                <c:pt idx="3240">
                  <c:v>4000.0000000785499</c:v>
                </c:pt>
                <c:pt idx="3241">
                  <c:v>4000.0000000556902</c:v>
                </c:pt>
                <c:pt idx="3242">
                  <c:v>4000.0000000836098</c:v>
                </c:pt>
                <c:pt idx="3243">
                  <c:v>4000.0000000689902</c:v>
                </c:pt>
                <c:pt idx="3244">
                  <c:v>4000.0000000539799</c:v>
                </c:pt>
                <c:pt idx="3245">
                  <c:v>4000.00000006752</c:v>
                </c:pt>
                <c:pt idx="3246">
                  <c:v>4000.0000000646601</c:v>
                </c:pt>
                <c:pt idx="3247">
                  <c:v>4000.0000000766299</c:v>
                </c:pt>
                <c:pt idx="3248">
                  <c:v>4000.0000000585801</c:v>
                </c:pt>
                <c:pt idx="3249">
                  <c:v>4000.0000000710702</c:v>
                </c:pt>
                <c:pt idx="3250">
                  <c:v>4000.00000006649</c:v>
                </c:pt>
                <c:pt idx="3251">
                  <c:v>4000.0000000680202</c:v>
                </c:pt>
                <c:pt idx="3252">
                  <c:v>4000.0000000604</c:v>
                </c:pt>
                <c:pt idx="3253">
                  <c:v>4000.0000000760401</c:v>
                </c:pt>
                <c:pt idx="3254">
                  <c:v>4000.00000005009</c:v>
                </c:pt>
                <c:pt idx="3255">
                  <c:v>4000.0000000662599</c:v>
                </c:pt>
                <c:pt idx="3256">
                  <c:v>4000.0000000759501</c:v>
                </c:pt>
                <c:pt idx="3257">
                  <c:v>4000.00000006246</c:v>
                </c:pt>
                <c:pt idx="3258">
                  <c:v>4000.0000000493501</c:v>
                </c:pt>
                <c:pt idx="3259">
                  <c:v>4000.0000000740001</c:v>
                </c:pt>
                <c:pt idx="3260">
                  <c:v>4000.0000000534801</c:v>
                </c:pt>
                <c:pt idx="3261">
                  <c:v>4000.0000000612799</c:v>
                </c:pt>
                <c:pt idx="3262">
                  <c:v>4000.0000000649202</c:v>
                </c:pt>
                <c:pt idx="3263">
                  <c:v>4000.0000000612999</c:v>
                </c:pt>
                <c:pt idx="3264">
                  <c:v>4000.0000000600298</c:v>
                </c:pt>
                <c:pt idx="3265">
                  <c:v>4000.00000005843</c:v>
                </c:pt>
                <c:pt idx="3266">
                  <c:v>4000.0000000605801</c:v>
                </c:pt>
                <c:pt idx="3267">
                  <c:v>4000.0000000622999</c:v>
                </c:pt>
                <c:pt idx="3268">
                  <c:v>4000.0000000560899</c:v>
                </c:pt>
                <c:pt idx="3269">
                  <c:v>4000.0000000570099</c:v>
                </c:pt>
                <c:pt idx="3270">
                  <c:v>4000.0000000598402</c:v>
                </c:pt>
                <c:pt idx="3271">
                  <c:v>4000.0000000647701</c:v>
                </c:pt>
                <c:pt idx="3272">
                  <c:v>4000.0000000580499</c:v>
                </c:pt>
                <c:pt idx="3273">
                  <c:v>4000.0000000650598</c:v>
                </c:pt>
                <c:pt idx="3274">
                  <c:v>4000.0000000507398</c:v>
                </c:pt>
                <c:pt idx="3275">
                  <c:v>4000.00000005835</c:v>
                </c:pt>
                <c:pt idx="3276">
                  <c:v>4000.0000000498699</c:v>
                </c:pt>
                <c:pt idx="3277">
                  <c:v>4000.0000000570499</c:v>
                </c:pt>
                <c:pt idx="3278">
                  <c:v>4000.00000005518</c:v>
                </c:pt>
                <c:pt idx="3279">
                  <c:v>4000.0000000647601</c:v>
                </c:pt>
                <c:pt idx="3280">
                  <c:v>4000.00000004801</c:v>
                </c:pt>
                <c:pt idx="3281">
                  <c:v>4000.0000000590699</c:v>
                </c:pt>
                <c:pt idx="3282">
                  <c:v>4000.0000000544701</c:v>
                </c:pt>
                <c:pt idx="3283">
                  <c:v>4000.0000000537698</c:v>
                </c:pt>
                <c:pt idx="3284">
                  <c:v>4000.0000000585001</c:v>
                </c:pt>
                <c:pt idx="3285">
                  <c:v>4000.0000000437899</c:v>
                </c:pt>
                <c:pt idx="3286">
                  <c:v>4000.0000000672499</c:v>
                </c:pt>
                <c:pt idx="3287">
                  <c:v>4000.0000000462601</c:v>
                </c:pt>
                <c:pt idx="3288">
                  <c:v>4000.0000000621999</c:v>
                </c:pt>
                <c:pt idx="3289">
                  <c:v>4000.0000000458999</c:v>
                </c:pt>
                <c:pt idx="3290">
                  <c:v>4000.0000000463801</c:v>
                </c:pt>
                <c:pt idx="3291">
                  <c:v>4000.0000000577802</c:v>
                </c:pt>
                <c:pt idx="3292">
                  <c:v>4000.0000000517598</c:v>
                </c:pt>
                <c:pt idx="3293">
                  <c:v>4000.0000000591399</c:v>
                </c:pt>
                <c:pt idx="3294">
                  <c:v>4000.00000004906</c:v>
                </c:pt>
                <c:pt idx="3295">
                  <c:v>4000.0000000455798</c:v>
                </c:pt>
                <c:pt idx="3296">
                  <c:v>4000.0000000500199</c:v>
                </c:pt>
                <c:pt idx="3297">
                  <c:v>4000.0000000407099</c:v>
                </c:pt>
                <c:pt idx="3298">
                  <c:v>4000.0000000647601</c:v>
                </c:pt>
                <c:pt idx="3299">
                  <c:v>4000.0000000560499</c:v>
                </c:pt>
                <c:pt idx="3300">
                  <c:v>4000.0000000268801</c:v>
                </c:pt>
                <c:pt idx="3301">
                  <c:v>4000.0000000601499</c:v>
                </c:pt>
                <c:pt idx="3302">
                  <c:v>4000.00000004608</c:v>
                </c:pt>
                <c:pt idx="3303">
                  <c:v>4000.0000000505102</c:v>
                </c:pt>
                <c:pt idx="3304">
                  <c:v>4000.0000000406499</c:v>
                </c:pt>
                <c:pt idx="3305">
                  <c:v>4000.0000000627101</c:v>
                </c:pt>
                <c:pt idx="3306">
                  <c:v>4000.00000003574</c:v>
                </c:pt>
                <c:pt idx="3307">
                  <c:v>4000.0000000469799</c:v>
                </c:pt>
                <c:pt idx="3308">
                  <c:v>4000.0000000492</c:v>
                </c:pt>
                <c:pt idx="3309">
                  <c:v>4000.00000005519</c:v>
                </c:pt>
                <c:pt idx="3310">
                  <c:v>4000.0000000343498</c:v>
                </c:pt>
                <c:pt idx="3311">
                  <c:v>4000.0000000474902</c:v>
                </c:pt>
                <c:pt idx="3312">
                  <c:v>4000.0000000451801</c:v>
                </c:pt>
                <c:pt idx="3313">
                  <c:v>4000.00000003785</c:v>
                </c:pt>
                <c:pt idx="3314">
                  <c:v>4000.0000000718801</c:v>
                </c:pt>
                <c:pt idx="3315">
                  <c:v>4000.0000000282198</c:v>
                </c:pt>
                <c:pt idx="3316">
                  <c:v>4000.0000000505602</c:v>
                </c:pt>
                <c:pt idx="3317">
                  <c:v>4000.0000000530699</c:v>
                </c:pt>
                <c:pt idx="3318">
                  <c:v>4000.0000000308401</c:v>
                </c:pt>
                <c:pt idx="3319">
                  <c:v>4000.0000000632499</c:v>
                </c:pt>
                <c:pt idx="3320">
                  <c:v>4000.0000000301002</c:v>
                </c:pt>
                <c:pt idx="3321">
                  <c:v>4000.0000000438799</c:v>
                </c:pt>
                <c:pt idx="3322">
                  <c:v>4000.0000000444002</c:v>
                </c:pt>
                <c:pt idx="3323">
                  <c:v>4000.0000000413402</c:v>
                </c:pt>
                <c:pt idx="3324">
                  <c:v>4000.0000000406999</c:v>
                </c:pt>
                <c:pt idx="3325">
                  <c:v>4000.0000000427999</c:v>
                </c:pt>
                <c:pt idx="3326">
                  <c:v>4000.00000003886</c:v>
                </c:pt>
                <c:pt idx="3327">
                  <c:v>4000.0000000446998</c:v>
                </c:pt>
                <c:pt idx="3328">
                  <c:v>4000.0000000346099</c:v>
                </c:pt>
                <c:pt idx="3329">
                  <c:v>4000.0000000528198</c:v>
                </c:pt>
                <c:pt idx="3330">
                  <c:v>4000.00000004188</c:v>
                </c:pt>
                <c:pt idx="3331">
                  <c:v>4000.0000000361501</c:v>
                </c:pt>
                <c:pt idx="3332">
                  <c:v>4000.0000000408199</c:v>
                </c:pt>
                <c:pt idx="3333">
                  <c:v>4000.0000000431901</c:v>
                </c:pt>
                <c:pt idx="3334">
                  <c:v>4000.0000000449099</c:v>
                </c:pt>
                <c:pt idx="3335">
                  <c:v>4000.0000000352102</c:v>
                </c:pt>
                <c:pt idx="3336">
                  <c:v>4000.0000000514401</c:v>
                </c:pt>
                <c:pt idx="3337">
                  <c:v>4000.0000000308601</c:v>
                </c:pt>
                <c:pt idx="3338">
                  <c:v>4000.0000000372002</c:v>
                </c:pt>
                <c:pt idx="3339">
                  <c:v>4000.0000000363798</c:v>
                </c:pt>
                <c:pt idx="3340">
                  <c:v>4000.0000000555001</c:v>
                </c:pt>
                <c:pt idx="3341">
                  <c:v>4000.0000000366999</c:v>
                </c:pt>
                <c:pt idx="3342">
                  <c:v>4000.00000002977</c:v>
                </c:pt>
                <c:pt idx="3343">
                  <c:v>4000.0000000416198</c:v>
                </c:pt>
                <c:pt idx="3344">
                  <c:v>4000.0000000449299</c:v>
                </c:pt>
                <c:pt idx="3345">
                  <c:v>4000.0000000346299</c:v>
                </c:pt>
                <c:pt idx="3346">
                  <c:v>4000.0000000360201</c:v>
                </c:pt>
                <c:pt idx="3347">
                  <c:v>4000.0000000291798</c:v>
                </c:pt>
                <c:pt idx="3348">
                  <c:v>4000.0000000445002</c:v>
                </c:pt>
                <c:pt idx="3349">
                  <c:v>4000.00000003684</c:v>
                </c:pt>
                <c:pt idx="3350">
                  <c:v>4000.0000000391101</c:v>
                </c:pt>
                <c:pt idx="3351">
                  <c:v>4000.00000002968</c:v>
                </c:pt>
                <c:pt idx="3352">
                  <c:v>4000.0000000396999</c:v>
                </c:pt>
                <c:pt idx="3353">
                  <c:v>4000.00000003266</c:v>
                </c:pt>
                <c:pt idx="3354">
                  <c:v>4000.0000000310902</c:v>
                </c:pt>
                <c:pt idx="3355">
                  <c:v>4000.0000000394002</c:v>
                </c:pt>
                <c:pt idx="3356">
                  <c:v>4000.0000000404998</c:v>
                </c:pt>
                <c:pt idx="3357">
                  <c:v>4000.0000000396499</c:v>
                </c:pt>
                <c:pt idx="3358">
                  <c:v>4000.0000000279301</c:v>
                </c:pt>
                <c:pt idx="3359">
                  <c:v>4000.0000000352002</c:v>
                </c:pt>
                <c:pt idx="3360">
                  <c:v>4000.0000000467699</c:v>
                </c:pt>
                <c:pt idx="3361">
                  <c:v>4000.0000000261298</c:v>
                </c:pt>
                <c:pt idx="3362">
                  <c:v>4000.0000000291202</c:v>
                </c:pt>
                <c:pt idx="3363">
                  <c:v>4000.0000000367099</c:v>
                </c:pt>
                <c:pt idx="3364">
                  <c:v>4000.0000000364198</c:v>
                </c:pt>
                <c:pt idx="3365">
                  <c:v>4000.0000000295399</c:v>
                </c:pt>
                <c:pt idx="3366">
                  <c:v>4000.0000000376499</c:v>
                </c:pt>
                <c:pt idx="3367">
                  <c:v>4000.0000000268201</c:v>
                </c:pt>
                <c:pt idx="3368">
                  <c:v>4000.0000000385498</c:v>
                </c:pt>
                <c:pt idx="3369">
                  <c:v>4000.0000000301402</c:v>
                </c:pt>
                <c:pt idx="3370">
                  <c:v>4000.0000000205901</c:v>
                </c:pt>
                <c:pt idx="3371">
                  <c:v>4000.00000004618</c:v>
                </c:pt>
                <c:pt idx="3372">
                  <c:v>4000.0000000253599</c:v>
                </c:pt>
                <c:pt idx="3373">
                  <c:v>4000.0000000310001</c:v>
                </c:pt>
                <c:pt idx="3374">
                  <c:v>4000.0000000320301</c:v>
                </c:pt>
                <c:pt idx="3375">
                  <c:v>4000.00000002755</c:v>
                </c:pt>
                <c:pt idx="3376">
                  <c:v>4000.0000000455698</c:v>
                </c:pt>
                <c:pt idx="3377">
                  <c:v>4000.00000002145</c:v>
                </c:pt>
                <c:pt idx="3378">
                  <c:v>4000.00000003376</c:v>
                </c:pt>
                <c:pt idx="3379">
                  <c:v>4000.0000000257501</c:v>
                </c:pt>
                <c:pt idx="3380">
                  <c:v>4000.0000000332002</c:v>
                </c:pt>
                <c:pt idx="3381">
                  <c:v>4000.0000000301702</c:v>
                </c:pt>
                <c:pt idx="3382">
                  <c:v>4000.00000002665</c:v>
                </c:pt>
                <c:pt idx="3383">
                  <c:v>4000.0000000309501</c:v>
                </c:pt>
                <c:pt idx="3384">
                  <c:v>4000.0000000394798</c:v>
                </c:pt>
                <c:pt idx="3385">
                  <c:v>4000.0000000267501</c:v>
                </c:pt>
                <c:pt idx="3386">
                  <c:v>4000.0000000138202</c:v>
                </c:pt>
                <c:pt idx="3387">
                  <c:v>4000.0000000375398</c:v>
                </c:pt>
                <c:pt idx="3388">
                  <c:v>4000.0000000284099</c:v>
                </c:pt>
                <c:pt idx="3389">
                  <c:v>4000.00000002672</c:v>
                </c:pt>
                <c:pt idx="3390">
                  <c:v>4000.00000003175</c:v>
                </c:pt>
                <c:pt idx="3391">
                  <c:v>4000.0000000294799</c:v>
                </c:pt>
                <c:pt idx="3392">
                  <c:v>4000.0000000210998</c:v>
                </c:pt>
                <c:pt idx="3393">
                  <c:v>4000.0000000260102</c:v>
                </c:pt>
                <c:pt idx="3394">
                  <c:v>4000.0000000373998</c:v>
                </c:pt>
                <c:pt idx="3395">
                  <c:v>4000.0000000314599</c:v>
                </c:pt>
                <c:pt idx="3396">
                  <c:v>4000.00000002039</c:v>
                </c:pt>
                <c:pt idx="3397">
                  <c:v>4000.0000000366099</c:v>
                </c:pt>
                <c:pt idx="3398">
                  <c:v>4000.0000000303799</c:v>
                </c:pt>
                <c:pt idx="3399">
                  <c:v>4000.0000000161299</c:v>
                </c:pt>
                <c:pt idx="3400">
                  <c:v>4000.0000000298</c:v>
                </c:pt>
                <c:pt idx="3401">
                  <c:v>4000.0000000298601</c:v>
                </c:pt>
                <c:pt idx="3402">
                  <c:v>4000.00000002357</c:v>
                </c:pt>
                <c:pt idx="3403">
                  <c:v>4000.0000000289701</c:v>
                </c:pt>
                <c:pt idx="3404">
                  <c:v>4000.0000000197901</c:v>
                </c:pt>
                <c:pt idx="3405">
                  <c:v>4000.0000000300902</c:v>
                </c:pt>
                <c:pt idx="3406">
                  <c:v>4000.0000000330501</c:v>
                </c:pt>
                <c:pt idx="3407">
                  <c:v>4000.0000000186401</c:v>
                </c:pt>
                <c:pt idx="3408">
                  <c:v>4000.0000000324499</c:v>
                </c:pt>
                <c:pt idx="3409">
                  <c:v>4000.0000000253599</c:v>
                </c:pt>
                <c:pt idx="3410">
                  <c:v>4000.0000000324098</c:v>
                </c:pt>
                <c:pt idx="3411">
                  <c:v>4000.00000001645</c:v>
                </c:pt>
                <c:pt idx="3412">
                  <c:v>4000.00000002761</c:v>
                </c:pt>
                <c:pt idx="3413">
                  <c:v>4000.0000000243399</c:v>
                </c:pt>
                <c:pt idx="3414">
                  <c:v>4000.0000000330801</c:v>
                </c:pt>
                <c:pt idx="3415">
                  <c:v>4000.0000000161299</c:v>
                </c:pt>
                <c:pt idx="3416">
                  <c:v>4000.0000000189402</c:v>
                </c:pt>
                <c:pt idx="3417">
                  <c:v>4000.0000000253099</c:v>
                </c:pt>
                <c:pt idx="3418">
                  <c:v>4000.0000000266</c:v>
                </c:pt>
                <c:pt idx="3419">
                  <c:v>4000.0000000229002</c:v>
                </c:pt>
                <c:pt idx="3420">
                  <c:v>4000.0000000350301</c:v>
                </c:pt>
                <c:pt idx="3421">
                  <c:v>4000.0000000070299</c:v>
                </c:pt>
                <c:pt idx="3422">
                  <c:v>4000.0000000241698</c:v>
                </c:pt>
                <c:pt idx="3423">
                  <c:v>4000.0000000291202</c:v>
                </c:pt>
                <c:pt idx="3424">
                  <c:v>4000.0000000310101</c:v>
                </c:pt>
                <c:pt idx="3425">
                  <c:v>4000.00000001544</c:v>
                </c:pt>
                <c:pt idx="3426">
                  <c:v>4000.0000000365098</c:v>
                </c:pt>
                <c:pt idx="3427">
                  <c:v>4000.0000000095401</c:v>
                </c:pt>
                <c:pt idx="3428">
                  <c:v>4000.00000003371</c:v>
                </c:pt>
                <c:pt idx="3429">
                  <c:v>4000.0000000137002</c:v>
                </c:pt>
                <c:pt idx="3430">
                  <c:v>4000.0000000249102</c:v>
                </c:pt>
                <c:pt idx="3431">
                  <c:v>4000.0000000248301</c:v>
                </c:pt>
                <c:pt idx="3432">
                  <c:v>4000.0000000219102</c:v>
                </c:pt>
                <c:pt idx="3433">
                  <c:v>4000.0000000172899</c:v>
                </c:pt>
                <c:pt idx="3434">
                  <c:v>4000.0000000190598</c:v>
                </c:pt>
                <c:pt idx="3435">
                  <c:v>4000.0000000251698</c:v>
                </c:pt>
                <c:pt idx="3436">
                  <c:v>4000.0000000292798</c:v>
                </c:pt>
                <c:pt idx="3437">
                  <c:v>4000.0000000203199</c:v>
                </c:pt>
                <c:pt idx="3438">
                  <c:v>4000.0000000200998</c:v>
                </c:pt>
                <c:pt idx="3439">
                  <c:v>4000.0000000154901</c:v>
                </c:pt>
                <c:pt idx="3440">
                  <c:v>4000.0000000157402</c:v>
                </c:pt>
                <c:pt idx="3441">
                  <c:v>4000.00000002858</c:v>
                </c:pt>
                <c:pt idx="3442">
                  <c:v>4000.0000000155101</c:v>
                </c:pt>
                <c:pt idx="3443">
                  <c:v>4000.0000000293298</c:v>
                </c:pt>
                <c:pt idx="3444">
                  <c:v>4000.0000000084501</c:v>
                </c:pt>
                <c:pt idx="3445">
                  <c:v>4000.0000000206001</c:v>
                </c:pt>
                <c:pt idx="3446">
                  <c:v>4000.0000000293198</c:v>
                </c:pt>
                <c:pt idx="3447">
                  <c:v>4000.0000000166201</c:v>
                </c:pt>
                <c:pt idx="3448">
                  <c:v>4000.00000001745</c:v>
                </c:pt>
                <c:pt idx="3449">
                  <c:v>4000.00000002655</c:v>
                </c:pt>
                <c:pt idx="3450">
                  <c:v>4000.00000002345</c:v>
                </c:pt>
                <c:pt idx="3451">
                  <c:v>4000.0000000209302</c:v>
                </c:pt>
                <c:pt idx="3452">
                  <c:v>4000.0000000079899</c:v>
                </c:pt>
                <c:pt idx="3453">
                  <c:v>4000.0000000250502</c:v>
                </c:pt>
                <c:pt idx="3454">
                  <c:v>4000.0000000121599</c:v>
                </c:pt>
                <c:pt idx="3455">
                  <c:v>4000.00000002463</c:v>
                </c:pt>
                <c:pt idx="3456">
                  <c:v>4000.0000000216901</c:v>
                </c:pt>
                <c:pt idx="3457">
                  <c:v>4000.0000000103801</c:v>
                </c:pt>
                <c:pt idx="3458">
                  <c:v>4000.0000000228802</c:v>
                </c:pt>
                <c:pt idx="3459">
                  <c:v>4000.0000000150899</c:v>
                </c:pt>
                <c:pt idx="3460">
                  <c:v>4000.0000000228501</c:v>
                </c:pt>
                <c:pt idx="3461">
                  <c:v>4000.0000000145601</c:v>
                </c:pt>
                <c:pt idx="3462">
                  <c:v>4000.0000000181399</c:v>
                </c:pt>
                <c:pt idx="3463">
                  <c:v>4000.0000000264599</c:v>
                </c:pt>
                <c:pt idx="3464">
                  <c:v>4000.0000000144601</c:v>
                </c:pt>
                <c:pt idx="3465">
                  <c:v>4000.00000000919</c:v>
                </c:pt>
                <c:pt idx="3466">
                  <c:v>4000.0000000336699</c:v>
                </c:pt>
                <c:pt idx="3467">
                  <c:v>4000.0000000014102</c:v>
                </c:pt>
                <c:pt idx="3468">
                  <c:v>4000.0000000301102</c:v>
                </c:pt>
                <c:pt idx="3469">
                  <c:v>4000.0000000148498</c:v>
                </c:pt>
                <c:pt idx="3470">
                  <c:v>4000.0000000167502</c:v>
                </c:pt>
                <c:pt idx="3471">
                  <c:v>4000.00000002458</c:v>
                </c:pt>
                <c:pt idx="3472">
                  <c:v>4000.00000001535</c:v>
                </c:pt>
                <c:pt idx="3473">
                  <c:v>4000.0000000149398</c:v>
                </c:pt>
                <c:pt idx="3474">
                  <c:v>4000.00000002148</c:v>
                </c:pt>
                <c:pt idx="3475">
                  <c:v>4000.0000000094201</c:v>
                </c:pt>
                <c:pt idx="3476">
                  <c:v>4000.0000000284899</c:v>
                </c:pt>
                <c:pt idx="3477">
                  <c:v>4000.0000000089199</c:v>
                </c:pt>
                <c:pt idx="3478">
                  <c:v>4000.0000000228301</c:v>
                </c:pt>
                <c:pt idx="3479">
                  <c:v>4000.00000000922</c:v>
                </c:pt>
                <c:pt idx="3480">
                  <c:v>4000.0000000109299</c:v>
                </c:pt>
                <c:pt idx="3481">
                  <c:v>4000.0000000371601</c:v>
                </c:pt>
                <c:pt idx="3482">
                  <c:v>4000.0000000017599</c:v>
                </c:pt>
                <c:pt idx="3483">
                  <c:v>4000.0000000195801</c:v>
                </c:pt>
                <c:pt idx="3484">
                  <c:v>4000.00000001849</c:v>
                </c:pt>
                <c:pt idx="3485">
                  <c:v>4000.0000000109699</c:v>
                </c:pt>
                <c:pt idx="3486">
                  <c:v>4000.00000002453</c:v>
                </c:pt>
                <c:pt idx="3487">
                  <c:v>4000.0000000155201</c:v>
                </c:pt>
                <c:pt idx="3488">
                  <c:v>4000.0000000145601</c:v>
                </c:pt>
                <c:pt idx="3489">
                  <c:v>4000.0000000188402</c:v>
                </c:pt>
                <c:pt idx="3490">
                  <c:v>4000.0000000208101</c:v>
                </c:pt>
                <c:pt idx="3491">
                  <c:v>4000.0000000002201</c:v>
                </c:pt>
                <c:pt idx="3492">
                  <c:v>4000.00000002158</c:v>
                </c:pt>
                <c:pt idx="3493">
                  <c:v>4000.0000000124001</c:v>
                </c:pt>
                <c:pt idx="3494">
                  <c:v>4000.0000000063201</c:v>
                </c:pt>
                <c:pt idx="3495">
                  <c:v>4000.0000000330201</c:v>
                </c:pt>
                <c:pt idx="3496">
                  <c:v>3999.9999999982201</c:v>
                </c:pt>
                <c:pt idx="3497">
                  <c:v>4000.0000000239102</c:v>
                </c:pt>
                <c:pt idx="3498">
                  <c:v>4000.0000000218402</c:v>
                </c:pt>
                <c:pt idx="3499">
                  <c:v>4000.0000000161299</c:v>
                </c:pt>
                <c:pt idx="3500">
                  <c:v>4000.0000000078799</c:v>
                </c:pt>
                <c:pt idx="3501">
                  <c:v>4000.0000000115601</c:v>
                </c:pt>
                <c:pt idx="3502">
                  <c:v>4000.00000001835</c:v>
                </c:pt>
                <c:pt idx="3503">
                  <c:v>4000.00000001949</c:v>
                </c:pt>
                <c:pt idx="3504">
                  <c:v>4000.0000000087098</c:v>
                </c:pt>
                <c:pt idx="3505">
                  <c:v>4000.0000000201599</c:v>
                </c:pt>
                <c:pt idx="3506">
                  <c:v>4000.0000000111299</c:v>
                </c:pt>
                <c:pt idx="3507">
                  <c:v>4000.0000000222299</c:v>
                </c:pt>
                <c:pt idx="3508">
                  <c:v>4000.0000000066202</c:v>
                </c:pt>
                <c:pt idx="3509">
                  <c:v>4000.0000000181999</c:v>
                </c:pt>
                <c:pt idx="3510">
                  <c:v>4000.00000001854</c:v>
                </c:pt>
                <c:pt idx="3511">
                  <c:v>4000.0000000073201</c:v>
                </c:pt>
                <c:pt idx="3512">
                  <c:v>4000.0000000092</c:v>
                </c:pt>
                <c:pt idx="3513">
                  <c:v>4000.00000002558</c:v>
                </c:pt>
                <c:pt idx="3514">
                  <c:v>4000.0000000088598</c:v>
                </c:pt>
                <c:pt idx="3515">
                  <c:v>4000.0000000004202</c:v>
                </c:pt>
                <c:pt idx="3516">
                  <c:v>4000.0000000192099</c:v>
                </c:pt>
                <c:pt idx="3517">
                  <c:v>4000.00000001328</c:v>
                </c:pt>
                <c:pt idx="3518">
                  <c:v>4000.0000000126001</c:v>
                </c:pt>
                <c:pt idx="3519">
                  <c:v>4000.0000000270702</c:v>
                </c:pt>
                <c:pt idx="3520">
                  <c:v>4000.00000000723</c:v>
                </c:pt>
                <c:pt idx="3521">
                  <c:v>4000.0000000147502</c:v>
                </c:pt>
                <c:pt idx="3522">
                  <c:v>4000.0000000180898</c:v>
                </c:pt>
                <c:pt idx="3523">
                  <c:v>4000.0000000083801</c:v>
                </c:pt>
                <c:pt idx="3524">
                  <c:v>4000.0000000130199</c:v>
                </c:pt>
                <c:pt idx="3525">
                  <c:v>4000.0000000180398</c:v>
                </c:pt>
                <c:pt idx="3526">
                  <c:v>4000.0000000165201</c:v>
                </c:pt>
                <c:pt idx="3527">
                  <c:v>3999.9999999985998</c:v>
                </c:pt>
                <c:pt idx="3528">
                  <c:v>4000.0000000145501</c:v>
                </c:pt>
                <c:pt idx="3529">
                  <c:v>4000.0000000217201</c:v>
                </c:pt>
                <c:pt idx="3530">
                  <c:v>4000.0000000150599</c:v>
                </c:pt>
                <c:pt idx="3531">
                  <c:v>4000.0000000059899</c:v>
                </c:pt>
                <c:pt idx="3532">
                  <c:v>4000.0000000153</c:v>
                </c:pt>
                <c:pt idx="3533">
                  <c:v>4000.0000000045402</c:v>
                </c:pt>
                <c:pt idx="3534">
                  <c:v>4000.0000000138202</c:v>
                </c:pt>
                <c:pt idx="3535">
                  <c:v>4000.0000000182299</c:v>
                </c:pt>
                <c:pt idx="3536">
                  <c:v>4000.0000000126502</c:v>
                </c:pt>
                <c:pt idx="3537">
                  <c:v>4000.0000000104901</c:v>
                </c:pt>
                <c:pt idx="3538">
                  <c:v>4000.0000000096702</c:v>
                </c:pt>
                <c:pt idx="3539">
                  <c:v>4000.0000000097298</c:v>
                </c:pt>
                <c:pt idx="3540">
                  <c:v>4000.0000000140999</c:v>
                </c:pt>
                <c:pt idx="3541">
                  <c:v>4000.0000000136602</c:v>
                </c:pt>
                <c:pt idx="3542">
                  <c:v>4000.0000000161999</c:v>
                </c:pt>
                <c:pt idx="3543">
                  <c:v>4000.00000000301</c:v>
                </c:pt>
                <c:pt idx="3544">
                  <c:v>4000.0000000190998</c:v>
                </c:pt>
                <c:pt idx="3545">
                  <c:v>4000.0000000095101</c:v>
                </c:pt>
                <c:pt idx="3546">
                  <c:v>4000.0000000087098</c:v>
                </c:pt>
                <c:pt idx="3547">
                  <c:v>4000.0000000067298</c:v>
                </c:pt>
                <c:pt idx="3548">
                  <c:v>4000.0000000166701</c:v>
                </c:pt>
                <c:pt idx="3549">
                  <c:v>4000.0000000095602</c:v>
                </c:pt>
                <c:pt idx="3550">
                  <c:v>4000.0000000241898</c:v>
                </c:pt>
                <c:pt idx="3551">
                  <c:v>3999.9999999966299</c:v>
                </c:pt>
                <c:pt idx="3552">
                  <c:v>4000.0000000169298</c:v>
                </c:pt>
                <c:pt idx="3553">
                  <c:v>4000.0000000110999</c:v>
                </c:pt>
                <c:pt idx="3554">
                  <c:v>4000.00000001839</c:v>
                </c:pt>
                <c:pt idx="3555">
                  <c:v>3999.9999999977499</c:v>
                </c:pt>
                <c:pt idx="3556">
                  <c:v>4000.0000000182499</c:v>
                </c:pt>
                <c:pt idx="3557">
                  <c:v>4000.0000000012501</c:v>
                </c:pt>
                <c:pt idx="3558">
                  <c:v>4000.0000000165401</c:v>
                </c:pt>
                <c:pt idx="3559">
                  <c:v>4000.00000002355</c:v>
                </c:pt>
                <c:pt idx="3560">
                  <c:v>4000.0000000038099</c:v>
                </c:pt>
                <c:pt idx="3561">
                  <c:v>4000.0000000145401</c:v>
                </c:pt>
                <c:pt idx="3562">
                  <c:v>4000.0000000017899</c:v>
                </c:pt>
                <c:pt idx="3563">
                  <c:v>4000.0000000128298</c:v>
                </c:pt>
                <c:pt idx="3564">
                  <c:v>4000.0000000208202</c:v>
                </c:pt>
                <c:pt idx="3565">
                  <c:v>4000.0000000156501</c:v>
                </c:pt>
                <c:pt idx="3566">
                  <c:v>3999.9999999987299</c:v>
                </c:pt>
                <c:pt idx="3567">
                  <c:v>4000.0000000165301</c:v>
                </c:pt>
                <c:pt idx="3568">
                  <c:v>4000.00000002144</c:v>
                </c:pt>
                <c:pt idx="3569">
                  <c:v>4000.0000000021901</c:v>
                </c:pt>
                <c:pt idx="3570">
                  <c:v>4000.0000000084701</c:v>
                </c:pt>
                <c:pt idx="3571">
                  <c:v>4000.0000000004902</c:v>
                </c:pt>
                <c:pt idx="3572">
                  <c:v>4000.0000000100299</c:v>
                </c:pt>
                <c:pt idx="3573">
                  <c:v>4000.0000000118898</c:v>
                </c:pt>
                <c:pt idx="3574">
                  <c:v>4000.0000000320101</c:v>
                </c:pt>
                <c:pt idx="3575">
                  <c:v>4000.0000000094901</c:v>
                </c:pt>
                <c:pt idx="3576">
                  <c:v>4000.0000000035102</c:v>
                </c:pt>
                <c:pt idx="3577">
                  <c:v>4000.0000000051</c:v>
                </c:pt>
                <c:pt idx="3578">
                  <c:v>4000.0000000168998</c:v>
                </c:pt>
                <c:pt idx="3579">
                  <c:v>4000.0000000059099</c:v>
                </c:pt>
                <c:pt idx="3580">
                  <c:v>4000.0000000087698</c:v>
                </c:pt>
                <c:pt idx="3581">
                  <c:v>4000.0000000103901</c:v>
                </c:pt>
                <c:pt idx="3582">
                  <c:v>4000.0000000127602</c:v>
                </c:pt>
                <c:pt idx="3583">
                  <c:v>4000.0000000121599</c:v>
                </c:pt>
                <c:pt idx="3584">
                  <c:v>4000.0000000013401</c:v>
                </c:pt>
                <c:pt idx="3585">
                  <c:v>4000.0000000087098</c:v>
                </c:pt>
                <c:pt idx="3586">
                  <c:v>4000.0000000192499</c:v>
                </c:pt>
                <c:pt idx="3587">
                  <c:v>4000.0000000181999</c:v>
                </c:pt>
                <c:pt idx="3588">
                  <c:v>3999.9999999970701</c:v>
                </c:pt>
                <c:pt idx="3589">
                  <c:v>4000.0000000179698</c:v>
                </c:pt>
                <c:pt idx="3590">
                  <c:v>4000.0000000097998</c:v>
                </c:pt>
                <c:pt idx="3591">
                  <c:v>4000.0000000062701</c:v>
                </c:pt>
                <c:pt idx="3592">
                  <c:v>4000.0000000148002</c:v>
                </c:pt>
                <c:pt idx="3593">
                  <c:v>3999.9999999995698</c:v>
                </c:pt>
                <c:pt idx="3594">
                  <c:v>4000.0000000022501</c:v>
                </c:pt>
                <c:pt idx="3595">
                  <c:v>4000.0000000247501</c:v>
                </c:pt>
                <c:pt idx="3596">
                  <c:v>4000.0000000078498</c:v>
                </c:pt>
                <c:pt idx="3597">
                  <c:v>4000.00000000604</c:v>
                </c:pt>
                <c:pt idx="3598">
                  <c:v>4000.0000000086302</c:v>
                </c:pt>
                <c:pt idx="3599">
                  <c:v>4000.0000000140299</c:v>
                </c:pt>
                <c:pt idx="3600">
                  <c:v>4000.0000000078498</c:v>
                </c:pt>
                <c:pt idx="3601">
                  <c:v>4000.0000000172699</c:v>
                </c:pt>
                <c:pt idx="3602">
                  <c:v>3999.9999999918</c:v>
                </c:pt>
                <c:pt idx="3603">
                  <c:v>4000.0000000334298</c:v>
                </c:pt>
                <c:pt idx="3604">
                  <c:v>3999.9999999845099</c:v>
                </c:pt>
                <c:pt idx="3605">
                  <c:v>4000.0000000196801</c:v>
                </c:pt>
                <c:pt idx="3606">
                  <c:v>3999.9999999973302</c:v>
                </c:pt>
                <c:pt idx="3607">
                  <c:v>4000.0000000217601</c:v>
                </c:pt>
                <c:pt idx="3608">
                  <c:v>4000.0000000088398</c:v>
                </c:pt>
                <c:pt idx="3609">
                  <c:v>4000.0000000148698</c:v>
                </c:pt>
                <c:pt idx="3610">
                  <c:v>4000.0000000034402</c:v>
                </c:pt>
                <c:pt idx="3611">
                  <c:v>4000.0000000105501</c:v>
                </c:pt>
                <c:pt idx="3612">
                  <c:v>4000.0000000056002</c:v>
                </c:pt>
                <c:pt idx="3613">
                  <c:v>4000.0000000025302</c:v>
                </c:pt>
                <c:pt idx="3614">
                  <c:v>4000.0000000161799</c:v>
                </c:pt>
                <c:pt idx="3615">
                  <c:v>4000.0000000068999</c:v>
                </c:pt>
                <c:pt idx="3616">
                  <c:v>4000.0000000139398</c:v>
                </c:pt>
                <c:pt idx="3617">
                  <c:v>4000.0000000014102</c:v>
                </c:pt>
                <c:pt idx="3618">
                  <c:v>4000.0000000214</c:v>
                </c:pt>
                <c:pt idx="3619">
                  <c:v>4000.0000000004302</c:v>
                </c:pt>
                <c:pt idx="3620">
                  <c:v>4000.0000000118498</c:v>
                </c:pt>
                <c:pt idx="3621">
                  <c:v>4000.0000000042701</c:v>
                </c:pt>
                <c:pt idx="3622">
                  <c:v>4000.0000000073801</c:v>
                </c:pt>
                <c:pt idx="3623">
                  <c:v>3999.9999999967799</c:v>
                </c:pt>
                <c:pt idx="3624">
                  <c:v>4000.00000002464</c:v>
                </c:pt>
                <c:pt idx="3625">
                  <c:v>4000.0000000110699</c:v>
                </c:pt>
                <c:pt idx="3626">
                  <c:v>4000.00000001426</c:v>
                </c:pt>
                <c:pt idx="3627">
                  <c:v>3999.9999999931802</c:v>
                </c:pt>
                <c:pt idx="3628">
                  <c:v>4000.0000000105802</c:v>
                </c:pt>
                <c:pt idx="3629">
                  <c:v>3999.9999999946199</c:v>
                </c:pt>
                <c:pt idx="3630">
                  <c:v>4000.00000002774</c:v>
                </c:pt>
                <c:pt idx="3631">
                  <c:v>4000.0000000044502</c:v>
                </c:pt>
                <c:pt idx="3632">
                  <c:v>4000.0000000054301</c:v>
                </c:pt>
                <c:pt idx="3633">
                  <c:v>4000.0000000054702</c:v>
                </c:pt>
                <c:pt idx="3634">
                  <c:v>4000.0000000165301</c:v>
                </c:pt>
                <c:pt idx="3635">
                  <c:v>4000.0000000090699</c:v>
                </c:pt>
                <c:pt idx="3636">
                  <c:v>3999.9999999975198</c:v>
                </c:pt>
                <c:pt idx="3637">
                  <c:v>4000.00000000925</c:v>
                </c:pt>
                <c:pt idx="3638">
                  <c:v>4000.0000000079699</c:v>
                </c:pt>
                <c:pt idx="3639">
                  <c:v>4000.0000000190198</c:v>
                </c:pt>
                <c:pt idx="3640">
                  <c:v>4000.0000000083201</c:v>
                </c:pt>
                <c:pt idx="3641">
                  <c:v>3999.9999999958</c:v>
                </c:pt>
                <c:pt idx="3642">
                  <c:v>4000.00000001429</c:v>
                </c:pt>
                <c:pt idx="3643">
                  <c:v>4000.0000000138598</c:v>
                </c:pt>
                <c:pt idx="3644">
                  <c:v>3999.9999999945098</c:v>
                </c:pt>
                <c:pt idx="3645">
                  <c:v>4000.0000000285299</c:v>
                </c:pt>
                <c:pt idx="3646">
                  <c:v>3999.9999999952202</c:v>
                </c:pt>
                <c:pt idx="3647">
                  <c:v>4000.00000000612</c:v>
                </c:pt>
                <c:pt idx="3648">
                  <c:v>3999.99999999788</c:v>
                </c:pt>
                <c:pt idx="3649">
                  <c:v>4000.0000000144</c:v>
                </c:pt>
                <c:pt idx="3650">
                  <c:v>4000.00000002154</c:v>
                </c:pt>
                <c:pt idx="3651">
                  <c:v>4000.00000000318</c:v>
                </c:pt>
                <c:pt idx="3652">
                  <c:v>4000.0000000107002</c:v>
                </c:pt>
                <c:pt idx="3653">
                  <c:v>3999.9999999945398</c:v>
                </c:pt>
                <c:pt idx="3654">
                  <c:v>4000.0000000124501</c:v>
                </c:pt>
                <c:pt idx="3655">
                  <c:v>4000.00000001532</c:v>
                </c:pt>
                <c:pt idx="3656">
                  <c:v>4000.0000000114901</c:v>
                </c:pt>
                <c:pt idx="3657">
                  <c:v>4000.0000000017399</c:v>
                </c:pt>
                <c:pt idx="3658">
                  <c:v>4000.0000000060099</c:v>
                </c:pt>
                <c:pt idx="3659">
                  <c:v>4000.0000000046898</c:v>
                </c:pt>
                <c:pt idx="3660">
                  <c:v>4000.0000000106002</c:v>
                </c:pt>
                <c:pt idx="3661">
                  <c:v>4000.0000000066102</c:v>
                </c:pt>
                <c:pt idx="3662">
                  <c:v>4000.00000001443</c:v>
                </c:pt>
                <c:pt idx="3663">
                  <c:v>3999.9999999997899</c:v>
                </c:pt>
                <c:pt idx="3664">
                  <c:v>4000.0000000147002</c:v>
                </c:pt>
                <c:pt idx="3665">
                  <c:v>4000.0000000121199</c:v>
                </c:pt>
                <c:pt idx="3666">
                  <c:v>4000.0000000054401</c:v>
                </c:pt>
                <c:pt idx="3667">
                  <c:v>4000.0000000004602</c:v>
                </c:pt>
                <c:pt idx="3668">
                  <c:v>4000.00000000514</c:v>
                </c:pt>
                <c:pt idx="3669">
                  <c:v>4000.0000000062801</c:v>
                </c:pt>
                <c:pt idx="3670">
                  <c:v>4000.0000000095101</c:v>
                </c:pt>
                <c:pt idx="3671">
                  <c:v>4000.0000000150899</c:v>
                </c:pt>
                <c:pt idx="3672">
                  <c:v>4000.00000000111</c:v>
                </c:pt>
                <c:pt idx="3673">
                  <c:v>4000.0000000167202</c:v>
                </c:pt>
                <c:pt idx="3674">
                  <c:v>4000.0000000048099</c:v>
                </c:pt>
                <c:pt idx="3675">
                  <c:v>4000.0000000024302</c:v>
                </c:pt>
                <c:pt idx="3676">
                  <c:v>4000.0000000001</c:v>
                </c:pt>
                <c:pt idx="3677">
                  <c:v>4000.0000000163</c:v>
                </c:pt>
                <c:pt idx="3678">
                  <c:v>4000.00000000517</c:v>
                </c:pt>
                <c:pt idx="3679">
                  <c:v>4000.0000000021801</c:v>
                </c:pt>
                <c:pt idx="3680">
                  <c:v>4000.0000000113</c:v>
                </c:pt>
                <c:pt idx="3681">
                  <c:v>4000.0000000054101</c:v>
                </c:pt>
                <c:pt idx="3682">
                  <c:v>4000.00000000924</c:v>
                </c:pt>
                <c:pt idx="3683">
                  <c:v>4000.0000000131599</c:v>
                </c:pt>
                <c:pt idx="3684">
                  <c:v>3999.9999999961601</c:v>
                </c:pt>
                <c:pt idx="3685">
                  <c:v>4000.0000000119699</c:v>
                </c:pt>
                <c:pt idx="3686">
                  <c:v>4000.0000000087498</c:v>
                </c:pt>
                <c:pt idx="3687">
                  <c:v>3999.9999999945799</c:v>
                </c:pt>
                <c:pt idx="3688">
                  <c:v>4000.0000000165101</c:v>
                </c:pt>
                <c:pt idx="3689">
                  <c:v>4000.0000000022601</c:v>
                </c:pt>
                <c:pt idx="3690">
                  <c:v>4000.0000000079399</c:v>
                </c:pt>
                <c:pt idx="3691">
                  <c:v>4000.0000000129298</c:v>
                </c:pt>
                <c:pt idx="3692">
                  <c:v>4000.0000000036898</c:v>
                </c:pt>
                <c:pt idx="3693">
                  <c:v>4000.0000000052501</c:v>
                </c:pt>
                <c:pt idx="3694">
                  <c:v>4000.0000000124401</c:v>
                </c:pt>
                <c:pt idx="3695">
                  <c:v>4000.00000000504</c:v>
                </c:pt>
                <c:pt idx="3696">
                  <c:v>4000.00000001129</c:v>
                </c:pt>
                <c:pt idx="3697">
                  <c:v>3999.99999999896</c:v>
                </c:pt>
                <c:pt idx="3698">
                  <c:v>4000.00000000812</c:v>
                </c:pt>
                <c:pt idx="3699">
                  <c:v>4000.0000000112</c:v>
                </c:pt>
                <c:pt idx="3700">
                  <c:v>3999.99999999692</c:v>
                </c:pt>
                <c:pt idx="3701">
                  <c:v>4000.00000000822</c:v>
                </c:pt>
                <c:pt idx="3702">
                  <c:v>4000.0000000140799</c:v>
                </c:pt>
                <c:pt idx="3703">
                  <c:v>4000.00000000007</c:v>
                </c:pt>
                <c:pt idx="3704">
                  <c:v>4000.00000001854</c:v>
                </c:pt>
                <c:pt idx="3705">
                  <c:v>3999.9999999931902</c:v>
                </c:pt>
                <c:pt idx="3706">
                  <c:v>4000.0000000187501</c:v>
                </c:pt>
                <c:pt idx="3707">
                  <c:v>4000.0000000044902</c:v>
                </c:pt>
                <c:pt idx="3708">
                  <c:v>4000.0000000042601</c:v>
                </c:pt>
                <c:pt idx="3709">
                  <c:v>4000.00000000519</c:v>
                </c:pt>
                <c:pt idx="3710">
                  <c:v>4000.00000000511</c:v>
                </c:pt>
                <c:pt idx="3711">
                  <c:v>4000.0000000090799</c:v>
                </c:pt>
                <c:pt idx="3712">
                  <c:v>3999.9999999998099</c:v>
                </c:pt>
                <c:pt idx="3713">
                  <c:v>4000.0000000107202</c:v>
                </c:pt>
                <c:pt idx="3714">
                  <c:v>4000.0000000202399</c:v>
                </c:pt>
                <c:pt idx="3715">
                  <c:v>3999.9999999911001</c:v>
                </c:pt>
                <c:pt idx="3716">
                  <c:v>3999.9999999953702</c:v>
                </c:pt>
                <c:pt idx="3717">
                  <c:v>4000.00000002148</c:v>
                </c:pt>
                <c:pt idx="3718">
                  <c:v>4000.0000000126702</c:v>
                </c:pt>
                <c:pt idx="3719">
                  <c:v>4000.0000000028799</c:v>
                </c:pt>
                <c:pt idx="3720">
                  <c:v>4000.0000000008299</c:v>
                </c:pt>
                <c:pt idx="3721">
                  <c:v>4000.0000000016898</c:v>
                </c:pt>
                <c:pt idx="3722">
                  <c:v>4000.0000000128798</c:v>
                </c:pt>
                <c:pt idx="3723">
                  <c:v>3999.9999999982701</c:v>
                </c:pt>
                <c:pt idx="3724">
                  <c:v>4000.0000000128398</c:v>
                </c:pt>
                <c:pt idx="3725">
                  <c:v>3999.9999999842998</c:v>
                </c:pt>
                <c:pt idx="3726">
                  <c:v>4000.00000002354</c:v>
                </c:pt>
                <c:pt idx="3727">
                  <c:v>4000.0000000007099</c:v>
                </c:pt>
                <c:pt idx="3728">
                  <c:v>4000.0000000217401</c:v>
                </c:pt>
                <c:pt idx="3729">
                  <c:v>4000.00000000416</c:v>
                </c:pt>
                <c:pt idx="3730">
                  <c:v>4000.0000000012901</c:v>
                </c:pt>
                <c:pt idx="3731">
                  <c:v>3999.9999999912002</c:v>
                </c:pt>
                <c:pt idx="3732">
                  <c:v>4000.0000000066698</c:v>
                </c:pt>
                <c:pt idx="3733">
                  <c:v>4000.0000000218702</c:v>
                </c:pt>
                <c:pt idx="3734">
                  <c:v>4000.0000000106202</c:v>
                </c:pt>
                <c:pt idx="3735">
                  <c:v>4000.00000000305</c:v>
                </c:pt>
                <c:pt idx="3736">
                  <c:v>3999.9999999936799</c:v>
                </c:pt>
                <c:pt idx="3737">
                  <c:v>4000.0000000191899</c:v>
                </c:pt>
                <c:pt idx="3738">
                  <c:v>3999.9999999972601</c:v>
                </c:pt>
                <c:pt idx="3739">
                  <c:v>4000.0000000137902</c:v>
                </c:pt>
                <c:pt idx="3740">
                  <c:v>4000.00000000206</c:v>
                </c:pt>
                <c:pt idx="3741">
                  <c:v>4000.0000000025202</c:v>
                </c:pt>
                <c:pt idx="3742">
                  <c:v>4000.00000001118</c:v>
                </c:pt>
                <c:pt idx="3743">
                  <c:v>3999.9999999933898</c:v>
                </c:pt>
                <c:pt idx="3744">
                  <c:v>4000.00000002863</c:v>
                </c:pt>
                <c:pt idx="3745">
                  <c:v>4000.0000000005898</c:v>
                </c:pt>
                <c:pt idx="3746">
                  <c:v>4000.0000000090299</c:v>
                </c:pt>
                <c:pt idx="3747">
                  <c:v>4000.0000000024302</c:v>
                </c:pt>
                <c:pt idx="3748">
                  <c:v>3999.9999999904298</c:v>
                </c:pt>
                <c:pt idx="3749">
                  <c:v>4000.0000000119198</c:v>
                </c:pt>
                <c:pt idx="3750">
                  <c:v>4000.0000000079199</c:v>
                </c:pt>
                <c:pt idx="3751">
                  <c:v>4000.0000000130799</c:v>
                </c:pt>
                <c:pt idx="3752">
                  <c:v>4000.0000000038499</c:v>
                </c:pt>
                <c:pt idx="3753">
                  <c:v>3999.9999999962101</c:v>
                </c:pt>
                <c:pt idx="3754">
                  <c:v>4000.0000000128898</c:v>
                </c:pt>
                <c:pt idx="3755">
                  <c:v>4000.0000000121499</c:v>
                </c:pt>
                <c:pt idx="3756">
                  <c:v>3999.9999999889901</c:v>
                </c:pt>
                <c:pt idx="3757">
                  <c:v>4000.0000000252498</c:v>
                </c:pt>
                <c:pt idx="3758">
                  <c:v>4000.0000000045702</c:v>
                </c:pt>
                <c:pt idx="3759">
                  <c:v>4000.0000000097598</c:v>
                </c:pt>
                <c:pt idx="3760">
                  <c:v>4000.0000000073101</c:v>
                </c:pt>
                <c:pt idx="3761">
                  <c:v>3999.9999999954998</c:v>
                </c:pt>
                <c:pt idx="3762">
                  <c:v>4000.0000000054702</c:v>
                </c:pt>
                <c:pt idx="3763">
                  <c:v>3999.99999999906</c:v>
                </c:pt>
                <c:pt idx="3764">
                  <c:v>4000.0000000080199</c:v>
                </c:pt>
                <c:pt idx="3765">
                  <c:v>4000.0000000120599</c:v>
                </c:pt>
                <c:pt idx="3766">
                  <c:v>4000.00000000918</c:v>
                </c:pt>
                <c:pt idx="3767">
                  <c:v>4000.0000000009099</c:v>
                </c:pt>
                <c:pt idx="3768">
                  <c:v>4000.0000000067898</c:v>
                </c:pt>
                <c:pt idx="3769">
                  <c:v>4000.0000000023301</c:v>
                </c:pt>
                <c:pt idx="3770">
                  <c:v>4000.0000000032301</c:v>
                </c:pt>
                <c:pt idx="3771">
                  <c:v>4000.0000000146902</c:v>
                </c:pt>
                <c:pt idx="3772">
                  <c:v>3999.9999999895999</c:v>
                </c:pt>
                <c:pt idx="3773">
                  <c:v>4000.0000000211398</c:v>
                </c:pt>
                <c:pt idx="3774">
                  <c:v>3999.99999999887</c:v>
                </c:pt>
                <c:pt idx="3775">
                  <c:v>4000.0000000007999</c:v>
                </c:pt>
                <c:pt idx="3776">
                  <c:v>4000.0000000176401</c:v>
                </c:pt>
                <c:pt idx="3777">
                  <c:v>4000.0000000059699</c:v>
                </c:pt>
                <c:pt idx="3778">
                  <c:v>3999.9999999977299</c:v>
                </c:pt>
                <c:pt idx="3779">
                  <c:v>4000.00000001236</c:v>
                </c:pt>
                <c:pt idx="3780">
                  <c:v>3999.9999999834299</c:v>
                </c:pt>
                <c:pt idx="3781">
                  <c:v>4000.0000000293799</c:v>
                </c:pt>
                <c:pt idx="3782">
                  <c:v>4000.00000000214</c:v>
                </c:pt>
                <c:pt idx="3783">
                  <c:v>3999.9999999978099</c:v>
                </c:pt>
                <c:pt idx="3784">
                  <c:v>4000.0000000067898</c:v>
                </c:pt>
                <c:pt idx="3785">
                  <c:v>4000.0000000107002</c:v>
                </c:pt>
                <c:pt idx="3786">
                  <c:v>3999.9999999965198</c:v>
                </c:pt>
                <c:pt idx="3787">
                  <c:v>4000.0000000137402</c:v>
                </c:pt>
                <c:pt idx="3788">
                  <c:v>3999.9999999903098</c:v>
                </c:pt>
                <c:pt idx="3789">
                  <c:v>4000.0000000175601</c:v>
                </c:pt>
                <c:pt idx="3790">
                  <c:v>3999.9999999992101</c:v>
                </c:pt>
                <c:pt idx="3791">
                  <c:v>4000.0000000067498</c:v>
                </c:pt>
                <c:pt idx="3792">
                  <c:v>4000.0000000046698</c:v>
                </c:pt>
                <c:pt idx="3793">
                  <c:v>4000.0000000039299</c:v>
                </c:pt>
                <c:pt idx="3794">
                  <c:v>4000.0000000211198</c:v>
                </c:pt>
                <c:pt idx="3795">
                  <c:v>3999.9999999915599</c:v>
                </c:pt>
                <c:pt idx="3796">
                  <c:v>4000.0000000116102</c:v>
                </c:pt>
                <c:pt idx="3797">
                  <c:v>3999.9999999991701</c:v>
                </c:pt>
                <c:pt idx="3798">
                  <c:v>4000.0000000007199</c:v>
                </c:pt>
                <c:pt idx="3799">
                  <c:v>4000.0000000027899</c:v>
                </c:pt>
                <c:pt idx="3800">
                  <c:v>4000.0000000036898</c:v>
                </c:pt>
                <c:pt idx="3801">
                  <c:v>4000.0000000200598</c:v>
                </c:pt>
                <c:pt idx="3802">
                  <c:v>3999.99999999386</c:v>
                </c:pt>
                <c:pt idx="3803">
                  <c:v>4000.0000000159798</c:v>
                </c:pt>
                <c:pt idx="3804">
                  <c:v>4000.0000000016198</c:v>
                </c:pt>
                <c:pt idx="3805">
                  <c:v>4000.0000000105902</c:v>
                </c:pt>
                <c:pt idx="3806">
                  <c:v>3999.9999999949</c:v>
                </c:pt>
                <c:pt idx="3807">
                  <c:v>4000.00000000625</c:v>
                </c:pt>
                <c:pt idx="3808">
                  <c:v>4000.00000001534</c:v>
                </c:pt>
                <c:pt idx="3809">
                  <c:v>3999.9999999992901</c:v>
                </c:pt>
                <c:pt idx="3810">
                  <c:v>4000.00000000417</c:v>
                </c:pt>
                <c:pt idx="3811">
                  <c:v>4000.0000000088698</c:v>
                </c:pt>
                <c:pt idx="3812">
                  <c:v>3999.9999999994302</c:v>
                </c:pt>
                <c:pt idx="3813">
                  <c:v>4000.0000000147702</c:v>
                </c:pt>
                <c:pt idx="3814">
                  <c:v>4000.0000000054301</c:v>
                </c:pt>
                <c:pt idx="3815">
                  <c:v>3999.99999999693</c:v>
                </c:pt>
                <c:pt idx="3816">
                  <c:v>4000.0000000090299</c:v>
                </c:pt>
                <c:pt idx="3817">
                  <c:v>4000.0000000043001</c:v>
                </c:pt>
                <c:pt idx="3818">
                  <c:v>4000.0000000140799</c:v>
                </c:pt>
                <c:pt idx="3819">
                  <c:v>3999.9999999944398</c:v>
                </c:pt>
                <c:pt idx="3820">
                  <c:v>4000.0000000130699</c:v>
                </c:pt>
                <c:pt idx="3821">
                  <c:v>3999.99999998979</c:v>
                </c:pt>
                <c:pt idx="3822">
                  <c:v>4000.0000000120299</c:v>
                </c:pt>
                <c:pt idx="3823">
                  <c:v>4000.00000000113</c:v>
                </c:pt>
                <c:pt idx="3824">
                  <c:v>4000.0000000104401</c:v>
                </c:pt>
                <c:pt idx="3825">
                  <c:v>4000.0000000090899</c:v>
                </c:pt>
                <c:pt idx="3826">
                  <c:v>4000.0000000008199</c:v>
                </c:pt>
                <c:pt idx="3827">
                  <c:v>4000.0000000053001</c:v>
                </c:pt>
                <c:pt idx="3828">
                  <c:v>4000.0000000008399</c:v>
                </c:pt>
                <c:pt idx="3829">
                  <c:v>4000.00000000608</c:v>
                </c:pt>
                <c:pt idx="3830">
                  <c:v>4000.0000000198602</c:v>
                </c:pt>
                <c:pt idx="3831">
                  <c:v>3999.9999999973602</c:v>
                </c:pt>
                <c:pt idx="3832">
                  <c:v>3999.999999998</c:v>
                </c:pt>
                <c:pt idx="3833">
                  <c:v>4000.00000001028</c:v>
                </c:pt>
                <c:pt idx="3834">
                  <c:v>4000.0000000022301</c:v>
                </c:pt>
                <c:pt idx="3835">
                  <c:v>3999.9999999964398</c:v>
                </c:pt>
                <c:pt idx="3836">
                  <c:v>4000.00000000097</c:v>
                </c:pt>
                <c:pt idx="3837">
                  <c:v>4000.0000000197101</c:v>
                </c:pt>
                <c:pt idx="3838">
                  <c:v>3999.9999999952101</c:v>
                </c:pt>
                <c:pt idx="3839">
                  <c:v>4000.0000000121599</c:v>
                </c:pt>
                <c:pt idx="3840">
                  <c:v>4000.0000000069799</c:v>
                </c:pt>
                <c:pt idx="3841">
                  <c:v>4000.0000000077998</c:v>
                </c:pt>
                <c:pt idx="3842">
                  <c:v>3999.9999999972201</c:v>
                </c:pt>
                <c:pt idx="3843">
                  <c:v>4000.0000000108998</c:v>
                </c:pt>
                <c:pt idx="3844">
                  <c:v>4000.0000000055302</c:v>
                </c:pt>
                <c:pt idx="3845">
                  <c:v>4000.0000000081</c:v>
                </c:pt>
                <c:pt idx="3846">
                  <c:v>3999.99999999592</c:v>
                </c:pt>
                <c:pt idx="3847">
                  <c:v>4000.0000000108598</c:v>
                </c:pt>
                <c:pt idx="3848">
                  <c:v>4000.0000000023201</c:v>
                </c:pt>
                <c:pt idx="3849">
                  <c:v>4000.0000000054501</c:v>
                </c:pt>
                <c:pt idx="3850">
                  <c:v>3999.9999999971301</c:v>
                </c:pt>
                <c:pt idx="3851">
                  <c:v>4000.0000000160699</c:v>
                </c:pt>
                <c:pt idx="3852">
                  <c:v>4000.00000001014</c:v>
                </c:pt>
                <c:pt idx="3853">
                  <c:v>3999.9999999974498</c:v>
                </c:pt>
                <c:pt idx="3854">
                  <c:v>4000.0000000044702</c:v>
                </c:pt>
                <c:pt idx="3855">
                  <c:v>4000.0000000151899</c:v>
                </c:pt>
                <c:pt idx="3856">
                  <c:v>3999.99999999191</c:v>
                </c:pt>
                <c:pt idx="3857">
                  <c:v>4000.0000000005698</c:v>
                </c:pt>
                <c:pt idx="3858">
                  <c:v>4000.0000000129098</c:v>
                </c:pt>
                <c:pt idx="3859">
                  <c:v>3999.9999999964398</c:v>
                </c:pt>
                <c:pt idx="3860">
                  <c:v>4000.0000000089599</c:v>
                </c:pt>
                <c:pt idx="3861">
                  <c:v>4000.0000000090699</c:v>
                </c:pt>
                <c:pt idx="3862">
                  <c:v>3999.9999999919801</c:v>
                </c:pt>
                <c:pt idx="3863">
                  <c:v>4000.0000000114901</c:v>
                </c:pt>
                <c:pt idx="3864">
                  <c:v>4000.0000000080699</c:v>
                </c:pt>
                <c:pt idx="3865">
                  <c:v>4000.0000000002301</c:v>
                </c:pt>
                <c:pt idx="3866">
                  <c:v>4000.0000000069199</c:v>
                </c:pt>
                <c:pt idx="3867">
                  <c:v>4000.0000000059299</c:v>
                </c:pt>
                <c:pt idx="3868">
                  <c:v>4000.0000000034802</c:v>
                </c:pt>
                <c:pt idx="3869">
                  <c:v>4000.00000000411</c:v>
                </c:pt>
                <c:pt idx="3870">
                  <c:v>3999.9999999924598</c:v>
                </c:pt>
                <c:pt idx="3871">
                  <c:v>4000.00000000609</c:v>
                </c:pt>
                <c:pt idx="3872">
                  <c:v>4000.0000000078498</c:v>
                </c:pt>
                <c:pt idx="3873">
                  <c:v>4000.0000000103801</c:v>
                </c:pt>
                <c:pt idx="3874">
                  <c:v>3999.9999999965898</c:v>
                </c:pt>
                <c:pt idx="3875">
                  <c:v>4000.0000000036298</c:v>
                </c:pt>
                <c:pt idx="3876">
                  <c:v>4000.0000000068699</c:v>
                </c:pt>
                <c:pt idx="3877">
                  <c:v>4000.0000000105902</c:v>
                </c:pt>
                <c:pt idx="3878">
                  <c:v>4000.0000000015598</c:v>
                </c:pt>
                <c:pt idx="3879">
                  <c:v>4000.0000000099499</c:v>
                </c:pt>
                <c:pt idx="3880">
                  <c:v>3999.99999999493</c:v>
                </c:pt>
                <c:pt idx="3881">
                  <c:v>4000.0000000180698</c:v>
                </c:pt>
                <c:pt idx="3882">
                  <c:v>3999.9999999984798</c:v>
                </c:pt>
                <c:pt idx="3883">
                  <c:v>4000.0000000083301</c:v>
                </c:pt>
                <c:pt idx="3884">
                  <c:v>3999.9999999914098</c:v>
                </c:pt>
                <c:pt idx="3885">
                  <c:v>4000.0000000102</c:v>
                </c:pt>
                <c:pt idx="3886">
                  <c:v>4000.0000000013601</c:v>
                </c:pt>
                <c:pt idx="3887">
                  <c:v>4000.00000000407</c:v>
                </c:pt>
                <c:pt idx="3888">
                  <c:v>4000.0000000037498</c:v>
                </c:pt>
                <c:pt idx="3889">
                  <c:v>4000.0000000001301</c:v>
                </c:pt>
                <c:pt idx="3890">
                  <c:v>4000.00000001423</c:v>
                </c:pt>
                <c:pt idx="3891">
                  <c:v>4000.0000000022601</c:v>
                </c:pt>
                <c:pt idx="3892">
                  <c:v>4000.0000000033501</c:v>
                </c:pt>
                <c:pt idx="3893">
                  <c:v>4000.0000000043401</c:v>
                </c:pt>
                <c:pt idx="3894">
                  <c:v>4000.0000000046398</c:v>
                </c:pt>
                <c:pt idx="3895">
                  <c:v>4000.0000000037298</c:v>
                </c:pt>
                <c:pt idx="3896">
                  <c:v>4000.00000000205</c:v>
                </c:pt>
                <c:pt idx="3897">
                  <c:v>4000.0000000131299</c:v>
                </c:pt>
                <c:pt idx="3898">
                  <c:v>3999.9999999994102</c:v>
                </c:pt>
                <c:pt idx="3899">
                  <c:v>4000.0000000026998</c:v>
                </c:pt>
                <c:pt idx="3900">
                  <c:v>4000.0000000089699</c:v>
                </c:pt>
                <c:pt idx="3901">
                  <c:v>4000.00000000316</c:v>
                </c:pt>
                <c:pt idx="3902">
                  <c:v>3999.9999999979</c:v>
                </c:pt>
                <c:pt idx="3903">
                  <c:v>3999.99999999703</c:v>
                </c:pt>
                <c:pt idx="3904">
                  <c:v>4000.0000000273399</c:v>
                </c:pt>
                <c:pt idx="3905">
                  <c:v>3999.9999999905099</c:v>
                </c:pt>
                <c:pt idx="3906">
                  <c:v>3999.9999999984898</c:v>
                </c:pt>
                <c:pt idx="3907">
                  <c:v>4000.0000000043701</c:v>
                </c:pt>
                <c:pt idx="3908">
                  <c:v>4000.0000000013601</c:v>
                </c:pt>
                <c:pt idx="3909">
                  <c:v>3999.9999999973102</c:v>
                </c:pt>
                <c:pt idx="3910">
                  <c:v>4000.0000000289901</c:v>
                </c:pt>
                <c:pt idx="3911">
                  <c:v>3999.9999999935899</c:v>
                </c:pt>
                <c:pt idx="3912">
                  <c:v>4000.0000000042601</c:v>
                </c:pt>
                <c:pt idx="3913">
                  <c:v>4000.00000000097</c:v>
                </c:pt>
                <c:pt idx="3914">
                  <c:v>4000.0000000026198</c:v>
                </c:pt>
                <c:pt idx="3915">
                  <c:v>4000.0000000111099</c:v>
                </c:pt>
                <c:pt idx="3916">
                  <c:v>4000.00000000216</c:v>
                </c:pt>
                <c:pt idx="3917">
                  <c:v>4000.0000000012301</c:v>
                </c:pt>
                <c:pt idx="3918">
                  <c:v>4000.0000000094901</c:v>
                </c:pt>
                <c:pt idx="3919">
                  <c:v>3999.9999999941601</c:v>
                </c:pt>
                <c:pt idx="3920">
                  <c:v>4000.0000000211098</c:v>
                </c:pt>
                <c:pt idx="3921">
                  <c:v>3999.9999999912102</c:v>
                </c:pt>
                <c:pt idx="3922">
                  <c:v>4000.0000000033601</c:v>
                </c:pt>
                <c:pt idx="3923">
                  <c:v>4000.0000000011801</c:v>
                </c:pt>
                <c:pt idx="3924">
                  <c:v>4000.0000000093601</c:v>
                </c:pt>
                <c:pt idx="3925">
                  <c:v>4000.0000000137102</c:v>
                </c:pt>
                <c:pt idx="3926">
                  <c:v>3999.99999999806</c:v>
                </c:pt>
                <c:pt idx="3927">
                  <c:v>4000.0000000027899</c:v>
                </c:pt>
                <c:pt idx="3928">
                  <c:v>4000.0000000076898</c:v>
                </c:pt>
                <c:pt idx="3929">
                  <c:v>4000.0000000005102</c:v>
                </c:pt>
                <c:pt idx="3930">
                  <c:v>3999.9999999940301</c:v>
                </c:pt>
                <c:pt idx="3931">
                  <c:v>4000.0000000110599</c:v>
                </c:pt>
                <c:pt idx="3932">
                  <c:v>4000.0000000134801</c:v>
                </c:pt>
                <c:pt idx="3933">
                  <c:v>3999.9999999974698</c:v>
                </c:pt>
                <c:pt idx="3934">
                  <c:v>4000.0000000022901</c:v>
                </c:pt>
                <c:pt idx="3935">
                  <c:v>4000.00000000724</c:v>
                </c:pt>
                <c:pt idx="3936">
                  <c:v>4000.00000000611</c:v>
                </c:pt>
                <c:pt idx="3937">
                  <c:v>3999.9999999979</c:v>
                </c:pt>
                <c:pt idx="3938">
                  <c:v>4000.0000000088799</c:v>
                </c:pt>
                <c:pt idx="3939">
                  <c:v>3999.9999999910701</c:v>
                </c:pt>
                <c:pt idx="3940">
                  <c:v>4000.0000000155801</c:v>
                </c:pt>
                <c:pt idx="3941">
                  <c:v>4000.0000000002401</c:v>
                </c:pt>
                <c:pt idx="3942">
                  <c:v>4000.00000000617</c:v>
                </c:pt>
                <c:pt idx="3943">
                  <c:v>4000.00000000316</c:v>
                </c:pt>
                <c:pt idx="3944">
                  <c:v>4000.0000000055702</c:v>
                </c:pt>
                <c:pt idx="3945">
                  <c:v>3999.9999999956599</c:v>
                </c:pt>
                <c:pt idx="3946">
                  <c:v>4000.0000000127602</c:v>
                </c:pt>
                <c:pt idx="3947">
                  <c:v>3999.9999999944498</c:v>
                </c:pt>
                <c:pt idx="3948">
                  <c:v>4000.00000000706</c:v>
                </c:pt>
                <c:pt idx="3949">
                  <c:v>4000.00000000816</c:v>
                </c:pt>
                <c:pt idx="3950">
                  <c:v>4000.0000000002001</c:v>
                </c:pt>
                <c:pt idx="3951">
                  <c:v>4000.0000000018799</c:v>
                </c:pt>
                <c:pt idx="3952">
                  <c:v>4000.00000001851</c:v>
                </c:pt>
                <c:pt idx="3953">
                  <c:v>3999.9999999847</c:v>
                </c:pt>
                <c:pt idx="3954">
                  <c:v>4000.00000000216</c:v>
                </c:pt>
                <c:pt idx="3955">
                  <c:v>4000.0000000072801</c:v>
                </c:pt>
                <c:pt idx="3956">
                  <c:v>4000.0000000100099</c:v>
                </c:pt>
                <c:pt idx="3957">
                  <c:v>4000.0000000078198</c:v>
                </c:pt>
                <c:pt idx="3958">
                  <c:v>3999.99999999905</c:v>
                </c:pt>
                <c:pt idx="3959">
                  <c:v>4000.0000000042301</c:v>
                </c:pt>
                <c:pt idx="3960">
                  <c:v>4000.00000000314</c:v>
                </c:pt>
                <c:pt idx="3961">
                  <c:v>3999.9999999996799</c:v>
                </c:pt>
                <c:pt idx="3962">
                  <c:v>4000.00000000303</c:v>
                </c:pt>
                <c:pt idx="3963">
                  <c:v>4000.0000000087798</c:v>
                </c:pt>
                <c:pt idx="3964">
                  <c:v>4000.00000000619</c:v>
                </c:pt>
                <c:pt idx="3965">
                  <c:v>3999.9999999913498</c:v>
                </c:pt>
                <c:pt idx="3966">
                  <c:v>4000.0000000090499</c:v>
                </c:pt>
                <c:pt idx="3967">
                  <c:v>4000.0000000063601</c:v>
                </c:pt>
                <c:pt idx="3968">
                  <c:v>4000.0000000107302</c:v>
                </c:pt>
                <c:pt idx="3969">
                  <c:v>3999.9999999985198</c:v>
                </c:pt>
                <c:pt idx="3970">
                  <c:v>3999.9999999900901</c:v>
                </c:pt>
                <c:pt idx="3971">
                  <c:v>4000.0000000319401</c:v>
                </c:pt>
                <c:pt idx="3972">
                  <c:v>3999.9999999900101</c:v>
                </c:pt>
                <c:pt idx="3973">
                  <c:v>3999.9999999922902</c:v>
                </c:pt>
                <c:pt idx="3974">
                  <c:v>4000.00000001025</c:v>
                </c:pt>
                <c:pt idx="3975">
                  <c:v>4000.0000000084501</c:v>
                </c:pt>
                <c:pt idx="3976">
                  <c:v>3999.9999999943002</c:v>
                </c:pt>
                <c:pt idx="3977">
                  <c:v>4000.0000000106902</c:v>
                </c:pt>
                <c:pt idx="3978">
                  <c:v>4000.0000000052701</c:v>
                </c:pt>
                <c:pt idx="3979">
                  <c:v>4000.0000000044001</c:v>
                </c:pt>
                <c:pt idx="3980">
                  <c:v>3999.9999999976599</c:v>
                </c:pt>
                <c:pt idx="3981">
                  <c:v>4000.0000000011401</c:v>
                </c:pt>
                <c:pt idx="3982">
                  <c:v>4000.0000000052901</c:v>
                </c:pt>
                <c:pt idx="3983">
                  <c:v>4000.0000000076202</c:v>
                </c:pt>
                <c:pt idx="3984">
                  <c:v>4000.0000000026098</c:v>
                </c:pt>
                <c:pt idx="3985">
                  <c:v>3999.9999999966999</c:v>
                </c:pt>
                <c:pt idx="3986">
                  <c:v>4000.0000000094601</c:v>
                </c:pt>
                <c:pt idx="3987">
                  <c:v>4000.0000000012301</c:v>
                </c:pt>
                <c:pt idx="3988">
                  <c:v>4000.0000000067398</c:v>
                </c:pt>
                <c:pt idx="3989">
                  <c:v>3999.99999999791</c:v>
                </c:pt>
                <c:pt idx="3990">
                  <c:v>4000.0000000141299</c:v>
                </c:pt>
                <c:pt idx="3991">
                  <c:v>3999.9999999989</c:v>
                </c:pt>
                <c:pt idx="3992">
                  <c:v>3999.9999999953602</c:v>
                </c:pt>
                <c:pt idx="3993">
                  <c:v>4000.00000001031</c:v>
                </c:pt>
                <c:pt idx="3994">
                  <c:v>3999.9999999977399</c:v>
                </c:pt>
                <c:pt idx="3995">
                  <c:v>4000.0000000060199</c:v>
                </c:pt>
                <c:pt idx="3996">
                  <c:v>4000.00000000412</c:v>
                </c:pt>
                <c:pt idx="3997">
                  <c:v>3999.9999999991901</c:v>
                </c:pt>
                <c:pt idx="3998">
                  <c:v>4000.0000000106602</c:v>
                </c:pt>
                <c:pt idx="3999">
                  <c:v>3999.99999998767</c:v>
                </c:pt>
                <c:pt idx="4000">
                  <c:v>4000.0000000136502</c:v>
                </c:pt>
                <c:pt idx="4001">
                  <c:v>4000.0000000149498</c:v>
                </c:pt>
                <c:pt idx="4002">
                  <c:v>3999.9999999911101</c:v>
                </c:pt>
                <c:pt idx="4003">
                  <c:v>4000.00000001122</c:v>
                </c:pt>
                <c:pt idx="4004">
                  <c:v>4000.00000000216</c:v>
                </c:pt>
                <c:pt idx="4005">
                  <c:v>4000.0000000048899</c:v>
                </c:pt>
                <c:pt idx="4006">
                  <c:v>3999.9999999925099</c:v>
                </c:pt>
                <c:pt idx="4007">
                  <c:v>4000.0000000118298</c:v>
                </c:pt>
                <c:pt idx="4008">
                  <c:v>3999.9999999935699</c:v>
                </c:pt>
                <c:pt idx="4009">
                  <c:v>4000.00000001544</c:v>
                </c:pt>
                <c:pt idx="4010">
                  <c:v>3999.9999999893598</c:v>
                </c:pt>
                <c:pt idx="4011">
                  <c:v>4000.0000000159998</c:v>
                </c:pt>
                <c:pt idx="4012">
                  <c:v>3999.9999999993702</c:v>
                </c:pt>
                <c:pt idx="4013">
                  <c:v>4000.0000000023001</c:v>
                </c:pt>
                <c:pt idx="4014">
                  <c:v>4000.0000000088198</c:v>
                </c:pt>
                <c:pt idx="4015">
                  <c:v>4000.0000000014402</c:v>
                </c:pt>
                <c:pt idx="4016">
                  <c:v>4000.0000000100799</c:v>
                </c:pt>
                <c:pt idx="4017">
                  <c:v>3999.99999999493</c:v>
                </c:pt>
                <c:pt idx="4018">
                  <c:v>3999.9999999950601</c:v>
                </c:pt>
                <c:pt idx="4019">
                  <c:v>4000.0000000105101</c:v>
                </c:pt>
                <c:pt idx="4020">
                  <c:v>4000.0000000003802</c:v>
                </c:pt>
                <c:pt idx="4021">
                  <c:v>3999.9999999974698</c:v>
                </c:pt>
                <c:pt idx="4022">
                  <c:v>4000.00000001627</c:v>
                </c:pt>
                <c:pt idx="4023">
                  <c:v>4000.0000000018499</c:v>
                </c:pt>
                <c:pt idx="4024">
                  <c:v>3999.9999999983902</c:v>
                </c:pt>
                <c:pt idx="4025">
                  <c:v>4000.00000000512</c:v>
                </c:pt>
                <c:pt idx="4026">
                  <c:v>3999.9999999983202</c:v>
                </c:pt>
                <c:pt idx="4027">
                  <c:v>4000.0000000150098</c:v>
                </c:pt>
                <c:pt idx="4028">
                  <c:v>3999.9999999970501</c:v>
                </c:pt>
                <c:pt idx="4029">
                  <c:v>3999.99999999389</c:v>
                </c:pt>
                <c:pt idx="4030">
                  <c:v>4000.00000000723</c:v>
                </c:pt>
                <c:pt idx="4031">
                  <c:v>3999.9999999974302</c:v>
                </c:pt>
                <c:pt idx="4032">
                  <c:v>4000.0000000155201</c:v>
                </c:pt>
                <c:pt idx="4033">
                  <c:v>4000.00000000608</c:v>
                </c:pt>
                <c:pt idx="4034">
                  <c:v>3999.9999999894799</c:v>
                </c:pt>
                <c:pt idx="4035">
                  <c:v>4000.0000000131499</c:v>
                </c:pt>
                <c:pt idx="4036">
                  <c:v>3999.9999999919501</c:v>
                </c:pt>
                <c:pt idx="4037">
                  <c:v>4000.0000000115101</c:v>
                </c:pt>
                <c:pt idx="4038">
                  <c:v>4000.0000000068799</c:v>
                </c:pt>
                <c:pt idx="4039">
                  <c:v>3999.99999999477</c:v>
                </c:pt>
                <c:pt idx="4040">
                  <c:v>4000.0000000117602</c:v>
                </c:pt>
                <c:pt idx="4041">
                  <c:v>3999.9999999872398</c:v>
                </c:pt>
                <c:pt idx="4042">
                  <c:v>4000.00000000303</c:v>
                </c:pt>
                <c:pt idx="4043">
                  <c:v>4000.00000000916</c:v>
                </c:pt>
                <c:pt idx="4044">
                  <c:v>4000.0000000055302</c:v>
                </c:pt>
                <c:pt idx="4045">
                  <c:v>3999.99999999998</c:v>
                </c:pt>
                <c:pt idx="4046">
                  <c:v>3999.9999999974798</c:v>
                </c:pt>
                <c:pt idx="4047">
                  <c:v>4000.00000000924</c:v>
                </c:pt>
                <c:pt idx="4048">
                  <c:v>4000.0000000077098</c:v>
                </c:pt>
                <c:pt idx="4049">
                  <c:v>3999.9999999995798</c:v>
                </c:pt>
                <c:pt idx="4050">
                  <c:v>3999.9999999874399</c:v>
                </c:pt>
                <c:pt idx="4051">
                  <c:v>4000.0000000186001</c:v>
                </c:pt>
                <c:pt idx="4052">
                  <c:v>3999.9999999864399</c:v>
                </c:pt>
                <c:pt idx="4053">
                  <c:v>4000.0000000149298</c:v>
                </c:pt>
                <c:pt idx="4054">
                  <c:v>4000.0000000137902</c:v>
                </c:pt>
                <c:pt idx="4055">
                  <c:v>3999.9999999816901</c:v>
                </c:pt>
                <c:pt idx="4056">
                  <c:v>4000.00000001436</c:v>
                </c:pt>
                <c:pt idx="4057">
                  <c:v>3999.9999999872398</c:v>
                </c:pt>
                <c:pt idx="4058">
                  <c:v>4000.0000000129999</c:v>
                </c:pt>
                <c:pt idx="4059">
                  <c:v>4000.0000000015002</c:v>
                </c:pt>
                <c:pt idx="4060">
                  <c:v>4000.0000000012601</c:v>
                </c:pt>
                <c:pt idx="4061">
                  <c:v>4000.0000000017599</c:v>
                </c:pt>
                <c:pt idx="4062">
                  <c:v>4000.0000000099199</c:v>
                </c:pt>
                <c:pt idx="4063">
                  <c:v>4000.00000000311</c:v>
                </c:pt>
                <c:pt idx="4064">
                  <c:v>3999.99999999684</c:v>
                </c:pt>
                <c:pt idx="4065">
                  <c:v>4000.0000000131299</c:v>
                </c:pt>
                <c:pt idx="4066">
                  <c:v>4000.00000000307</c:v>
                </c:pt>
                <c:pt idx="4067">
                  <c:v>3999.9999999960201</c:v>
                </c:pt>
                <c:pt idx="4068">
                  <c:v>4000.0000000038399</c:v>
                </c:pt>
                <c:pt idx="4069">
                  <c:v>4000.0000000068499</c:v>
                </c:pt>
                <c:pt idx="4070">
                  <c:v>3999.99999999803</c:v>
                </c:pt>
                <c:pt idx="4071">
                  <c:v>3999.9999999920501</c:v>
                </c:pt>
                <c:pt idx="4072">
                  <c:v>4000.0000000084401</c:v>
                </c:pt>
                <c:pt idx="4073">
                  <c:v>4000.0000000007099</c:v>
                </c:pt>
                <c:pt idx="4074">
                  <c:v>4000.0000000148998</c:v>
                </c:pt>
                <c:pt idx="4075">
                  <c:v>3999.9999999996098</c:v>
                </c:pt>
                <c:pt idx="4076">
                  <c:v>3999.9999999954198</c:v>
                </c:pt>
                <c:pt idx="4077">
                  <c:v>4000.00000000613</c:v>
                </c:pt>
                <c:pt idx="4078">
                  <c:v>4000.0000000006498</c:v>
                </c:pt>
                <c:pt idx="4079">
                  <c:v>3999.99999999787</c:v>
                </c:pt>
                <c:pt idx="4080">
                  <c:v>4000.0000000137002</c:v>
                </c:pt>
                <c:pt idx="4081">
                  <c:v>4000.00000000008</c:v>
                </c:pt>
                <c:pt idx="4082">
                  <c:v>4000.0000000032001</c:v>
                </c:pt>
                <c:pt idx="4083">
                  <c:v>4000.0000000023801</c:v>
                </c:pt>
                <c:pt idx="4084">
                  <c:v>4000.0000000064501</c:v>
                </c:pt>
                <c:pt idx="4085">
                  <c:v>4000.0000000056202</c:v>
                </c:pt>
                <c:pt idx="4086">
                  <c:v>3999.9999999908</c:v>
                </c:pt>
                <c:pt idx="4087">
                  <c:v>4000.0000000113901</c:v>
                </c:pt>
                <c:pt idx="4088">
                  <c:v>4000.0000000024002</c:v>
                </c:pt>
                <c:pt idx="4089">
                  <c:v>4000.00000000409</c:v>
                </c:pt>
                <c:pt idx="4090">
                  <c:v>3999.9999999957199</c:v>
                </c:pt>
                <c:pt idx="4091">
                  <c:v>4000.0000000105201</c:v>
                </c:pt>
                <c:pt idx="4092">
                  <c:v>4000.00000000107</c:v>
                </c:pt>
                <c:pt idx="4093">
                  <c:v>3999.99999999086</c:v>
                </c:pt>
                <c:pt idx="4094">
                  <c:v>4000.0000000067298</c:v>
                </c:pt>
                <c:pt idx="4095">
                  <c:v>3999.9999999982401</c:v>
                </c:pt>
                <c:pt idx="4096">
                  <c:v>4000.0000000056498</c:v>
                </c:pt>
                <c:pt idx="4097">
                  <c:v>4000.0000000135301</c:v>
                </c:pt>
                <c:pt idx="4098">
                  <c:v>3999.9999999921502</c:v>
                </c:pt>
                <c:pt idx="4099">
                  <c:v>4000.00000000501</c:v>
                </c:pt>
                <c:pt idx="4100">
                  <c:v>3999.9999999993702</c:v>
                </c:pt>
                <c:pt idx="4101">
                  <c:v>3999.99999999798</c:v>
                </c:pt>
                <c:pt idx="4102">
                  <c:v>4000.0000000110799</c:v>
                </c:pt>
                <c:pt idx="4103">
                  <c:v>4000.0000000068899</c:v>
                </c:pt>
                <c:pt idx="4104">
                  <c:v>3999.9999999973002</c:v>
                </c:pt>
                <c:pt idx="4105">
                  <c:v>3999.9999999982101</c:v>
                </c:pt>
                <c:pt idx="4106">
                  <c:v>4000.0000000068198</c:v>
                </c:pt>
                <c:pt idx="4107">
                  <c:v>4000.0000000087998</c:v>
                </c:pt>
                <c:pt idx="4108">
                  <c:v>3999.99999999903</c:v>
                </c:pt>
                <c:pt idx="4109">
                  <c:v>3999.9999999967999</c:v>
                </c:pt>
                <c:pt idx="4110">
                  <c:v>4000.0000000036398</c:v>
                </c:pt>
                <c:pt idx="4111">
                  <c:v>3999.99999999481</c:v>
                </c:pt>
                <c:pt idx="4112">
                  <c:v>4000.0000000104801</c:v>
                </c:pt>
                <c:pt idx="4113">
                  <c:v>3999.9999999982401</c:v>
                </c:pt>
                <c:pt idx="4114">
                  <c:v>4000.0000000009099</c:v>
                </c:pt>
                <c:pt idx="4115">
                  <c:v>4000.00000000213</c:v>
                </c:pt>
                <c:pt idx="4116">
                  <c:v>3999.9999999977799</c:v>
                </c:pt>
                <c:pt idx="4117">
                  <c:v>4000.0000000078899</c:v>
                </c:pt>
                <c:pt idx="4118">
                  <c:v>4000.0000000037899</c:v>
                </c:pt>
                <c:pt idx="4119">
                  <c:v>4000.0000000056698</c:v>
                </c:pt>
                <c:pt idx="4120">
                  <c:v>4000.0000000039099</c:v>
                </c:pt>
                <c:pt idx="4121">
                  <c:v>3999.99999999185</c:v>
                </c:pt>
                <c:pt idx="4122">
                  <c:v>4000.0000000138598</c:v>
                </c:pt>
                <c:pt idx="4123">
                  <c:v>3999.9999999973602</c:v>
                </c:pt>
                <c:pt idx="4124">
                  <c:v>4000.0000000097498</c:v>
                </c:pt>
                <c:pt idx="4125">
                  <c:v>3999.9999999995998</c:v>
                </c:pt>
                <c:pt idx="4126">
                  <c:v>3999.9999999961001</c:v>
                </c:pt>
                <c:pt idx="4127">
                  <c:v>4000.0000000145301</c:v>
                </c:pt>
                <c:pt idx="4128">
                  <c:v>3999.9999999893998</c:v>
                </c:pt>
                <c:pt idx="4129">
                  <c:v>4000.0000000074501</c:v>
                </c:pt>
                <c:pt idx="4130">
                  <c:v>4000.00000000206</c:v>
                </c:pt>
                <c:pt idx="4131">
                  <c:v>4000.0000000015798</c:v>
                </c:pt>
                <c:pt idx="4132">
                  <c:v>3999.9999999946199</c:v>
                </c:pt>
                <c:pt idx="4133">
                  <c:v>3999.9999999978199</c:v>
                </c:pt>
                <c:pt idx="4134">
                  <c:v>4000.0000000045102</c:v>
                </c:pt>
                <c:pt idx="4135">
                  <c:v>4000.0000000064001</c:v>
                </c:pt>
                <c:pt idx="4136">
                  <c:v>4000.0000000100099</c:v>
                </c:pt>
                <c:pt idx="4137">
                  <c:v>3999.9999999847601</c:v>
                </c:pt>
                <c:pt idx="4138">
                  <c:v>4000.0000000130599</c:v>
                </c:pt>
                <c:pt idx="4139">
                  <c:v>4000.0000000026598</c:v>
                </c:pt>
                <c:pt idx="4140">
                  <c:v>3999.9999999920801</c:v>
                </c:pt>
                <c:pt idx="4141">
                  <c:v>4000.0000000128498</c:v>
                </c:pt>
                <c:pt idx="4142">
                  <c:v>4000.0000000053401</c:v>
                </c:pt>
                <c:pt idx="4143">
                  <c:v>3999.9999999933002</c:v>
                </c:pt>
                <c:pt idx="4144">
                  <c:v>4000.0000000120099</c:v>
                </c:pt>
                <c:pt idx="4145">
                  <c:v>3999.9999999996398</c:v>
                </c:pt>
                <c:pt idx="4146">
                  <c:v>4000.00000000521</c:v>
                </c:pt>
                <c:pt idx="4147">
                  <c:v>3999.9999999981101</c:v>
                </c:pt>
                <c:pt idx="4148">
                  <c:v>3999.9999999901402</c:v>
                </c:pt>
                <c:pt idx="4149">
                  <c:v>4000.0000000192899</c:v>
                </c:pt>
                <c:pt idx="4150">
                  <c:v>3999.99999999704</c:v>
                </c:pt>
                <c:pt idx="4151">
                  <c:v>4000.0000000018799</c:v>
                </c:pt>
                <c:pt idx="4152">
                  <c:v>4000.0000000013501</c:v>
                </c:pt>
                <c:pt idx="4153">
                  <c:v>3999.9999999966999</c:v>
                </c:pt>
                <c:pt idx="4154">
                  <c:v>4000.0000000108798</c:v>
                </c:pt>
                <c:pt idx="4155">
                  <c:v>4000.0000000032701</c:v>
                </c:pt>
                <c:pt idx="4156">
                  <c:v>3999.9999999905199</c:v>
                </c:pt>
                <c:pt idx="4157">
                  <c:v>4000.0000000006398</c:v>
                </c:pt>
                <c:pt idx="4158">
                  <c:v>4000.0000000166101</c:v>
                </c:pt>
                <c:pt idx="4159">
                  <c:v>4000.0000000015202</c:v>
                </c:pt>
                <c:pt idx="4160">
                  <c:v>3999.9999999916299</c:v>
                </c:pt>
                <c:pt idx="4161">
                  <c:v>4000.0000000058599</c:v>
                </c:pt>
                <c:pt idx="4162">
                  <c:v>4000.0000000118698</c:v>
                </c:pt>
                <c:pt idx="4163">
                  <c:v>3999.9999999847</c:v>
                </c:pt>
                <c:pt idx="4164">
                  <c:v>4000.0000000098598</c:v>
                </c:pt>
                <c:pt idx="4165">
                  <c:v>4000.00000000513</c:v>
                </c:pt>
                <c:pt idx="4166">
                  <c:v>4000.0000000049299</c:v>
                </c:pt>
                <c:pt idx="4167">
                  <c:v>3999.999999998</c:v>
                </c:pt>
                <c:pt idx="4168">
                  <c:v>3999.9999999987599</c:v>
                </c:pt>
                <c:pt idx="4169">
                  <c:v>4000.000000002</c:v>
                </c:pt>
                <c:pt idx="4170">
                  <c:v>3999.9999999984002</c:v>
                </c:pt>
                <c:pt idx="4171">
                  <c:v>4000.0000000036998</c:v>
                </c:pt>
                <c:pt idx="4172">
                  <c:v>3999.9999999994998</c:v>
                </c:pt>
                <c:pt idx="4173">
                  <c:v>3999.9999999994802</c:v>
                </c:pt>
                <c:pt idx="4174">
                  <c:v>4000.0000000120799</c:v>
                </c:pt>
                <c:pt idx="4175">
                  <c:v>3999.9999999975998</c:v>
                </c:pt>
                <c:pt idx="4176">
                  <c:v>4000.0000000003301</c:v>
                </c:pt>
                <c:pt idx="4177">
                  <c:v>4000.0000000043901</c:v>
                </c:pt>
                <c:pt idx="4178">
                  <c:v>4000.0000000044602</c:v>
                </c:pt>
                <c:pt idx="4179">
                  <c:v>3999.9999999962101</c:v>
                </c:pt>
                <c:pt idx="4180">
                  <c:v>4000.0000000107998</c:v>
                </c:pt>
                <c:pt idx="4181">
                  <c:v>3999.99999999486</c:v>
                </c:pt>
                <c:pt idx="4182">
                  <c:v>4000.0000000089699</c:v>
                </c:pt>
                <c:pt idx="4183">
                  <c:v>3999.9999999893998</c:v>
                </c:pt>
                <c:pt idx="4184">
                  <c:v>4000.0000000033001</c:v>
                </c:pt>
                <c:pt idx="4185">
                  <c:v>4000.0000000088899</c:v>
                </c:pt>
                <c:pt idx="4186">
                  <c:v>4000.0000000014802</c:v>
                </c:pt>
                <c:pt idx="4187">
                  <c:v>3999.9999999953402</c:v>
                </c:pt>
                <c:pt idx="4188">
                  <c:v>4000.0000000169598</c:v>
                </c:pt>
                <c:pt idx="4189">
                  <c:v>3999.9999999885399</c:v>
                </c:pt>
                <c:pt idx="4190">
                  <c:v>4000.0000000070099</c:v>
                </c:pt>
                <c:pt idx="4191">
                  <c:v>3999.99999999177</c:v>
                </c:pt>
                <c:pt idx="4192">
                  <c:v>4000.0000000139898</c:v>
                </c:pt>
                <c:pt idx="4193">
                  <c:v>3999.9999999895399</c:v>
                </c:pt>
                <c:pt idx="4194">
                  <c:v>4000.00000001531</c:v>
                </c:pt>
                <c:pt idx="4195">
                  <c:v>4000.0000000007099</c:v>
                </c:pt>
                <c:pt idx="4196">
                  <c:v>4000.0000000048699</c:v>
                </c:pt>
                <c:pt idx="4197">
                  <c:v>3999.9999999850502</c:v>
                </c:pt>
                <c:pt idx="4198">
                  <c:v>4000.0000000222399</c:v>
                </c:pt>
                <c:pt idx="4199">
                  <c:v>3999.9999999924898</c:v>
                </c:pt>
                <c:pt idx="4200">
                  <c:v>3999.9999999934498</c:v>
                </c:pt>
                <c:pt idx="4201">
                  <c:v>4000.0000000023801</c:v>
                </c:pt>
                <c:pt idx="4202">
                  <c:v>4000.0000000178002</c:v>
                </c:pt>
                <c:pt idx="4203">
                  <c:v>3999.9999999935399</c:v>
                </c:pt>
                <c:pt idx="4204">
                  <c:v>4000.0000000005498</c:v>
                </c:pt>
                <c:pt idx="4205">
                  <c:v>4000.0000000018599</c:v>
                </c:pt>
                <c:pt idx="4206">
                  <c:v>4000.0000000026798</c:v>
                </c:pt>
                <c:pt idx="4207">
                  <c:v>3999.9999999953998</c:v>
                </c:pt>
                <c:pt idx="4208">
                  <c:v>4000.00000001018</c:v>
                </c:pt>
                <c:pt idx="4209">
                  <c:v>4000.0000000046098</c:v>
                </c:pt>
                <c:pt idx="4210">
                  <c:v>3999.9999999976399</c:v>
                </c:pt>
                <c:pt idx="4211">
                  <c:v>4000.0000000016198</c:v>
                </c:pt>
                <c:pt idx="4212">
                  <c:v>4000.0000000079099</c:v>
                </c:pt>
                <c:pt idx="4213">
                  <c:v>4000.0000000012401</c:v>
                </c:pt>
                <c:pt idx="4214">
                  <c:v>3999.99999999801</c:v>
                </c:pt>
                <c:pt idx="4215">
                  <c:v>4000.00000000095</c:v>
                </c:pt>
                <c:pt idx="4216">
                  <c:v>3999.9999999965198</c:v>
                </c:pt>
                <c:pt idx="4217">
                  <c:v>4000.0000000046998</c:v>
                </c:pt>
                <c:pt idx="4218">
                  <c:v>3999.9999999981701</c:v>
                </c:pt>
                <c:pt idx="4219">
                  <c:v>4000.0000000074101</c:v>
                </c:pt>
                <c:pt idx="4220">
                  <c:v>4000.0000000024202</c:v>
                </c:pt>
                <c:pt idx="4221">
                  <c:v>4000.0000000070099</c:v>
                </c:pt>
                <c:pt idx="4222">
                  <c:v>3999.9999999893398</c:v>
                </c:pt>
                <c:pt idx="4223">
                  <c:v>3999.99999999907</c:v>
                </c:pt>
                <c:pt idx="4224">
                  <c:v>4000.0000000078398</c:v>
                </c:pt>
                <c:pt idx="4225">
                  <c:v>3999.99999999375</c:v>
                </c:pt>
                <c:pt idx="4226">
                  <c:v>4000.0000000106602</c:v>
                </c:pt>
                <c:pt idx="4227">
                  <c:v>3999.99999999088</c:v>
                </c:pt>
                <c:pt idx="4228">
                  <c:v>4000.0000000014002</c:v>
                </c:pt>
                <c:pt idx="4229">
                  <c:v>4000.0000000159298</c:v>
                </c:pt>
                <c:pt idx="4230">
                  <c:v>3999.9999999952502</c:v>
                </c:pt>
                <c:pt idx="4231">
                  <c:v>3999.9999999977999</c:v>
                </c:pt>
                <c:pt idx="4232">
                  <c:v>4000.0000000013702</c:v>
                </c:pt>
                <c:pt idx="4233">
                  <c:v>4000.0000000134401</c:v>
                </c:pt>
                <c:pt idx="4234">
                  <c:v>3999.999999996</c:v>
                </c:pt>
                <c:pt idx="4235">
                  <c:v>3999.9999999996598</c:v>
                </c:pt>
                <c:pt idx="4236">
                  <c:v>3999.99999999594</c:v>
                </c:pt>
                <c:pt idx="4237">
                  <c:v>4000.0000000085902</c:v>
                </c:pt>
                <c:pt idx="4238">
                  <c:v>4000.0000000002901</c:v>
                </c:pt>
                <c:pt idx="4239">
                  <c:v>3999.9999999982801</c:v>
                </c:pt>
                <c:pt idx="4240">
                  <c:v>4000.0000000027399</c:v>
                </c:pt>
                <c:pt idx="4241">
                  <c:v>3999.9999999986999</c:v>
                </c:pt>
                <c:pt idx="4242">
                  <c:v>4000.0000000053401</c:v>
                </c:pt>
                <c:pt idx="4243">
                  <c:v>4000.0000000120799</c:v>
                </c:pt>
                <c:pt idx="4244">
                  <c:v>3999.99999999281</c:v>
                </c:pt>
                <c:pt idx="4245">
                  <c:v>4000.0000000012301</c:v>
                </c:pt>
                <c:pt idx="4246">
                  <c:v>3999.9999999967499</c:v>
                </c:pt>
                <c:pt idx="4247">
                  <c:v>4000.0000000103701</c:v>
                </c:pt>
                <c:pt idx="4248">
                  <c:v>4000.0000000003602</c:v>
                </c:pt>
                <c:pt idx="4249">
                  <c:v>4000.0000000007499</c:v>
                </c:pt>
                <c:pt idx="4250">
                  <c:v>3999.9999999973002</c:v>
                </c:pt>
                <c:pt idx="4251">
                  <c:v>4000.00000000518</c:v>
                </c:pt>
                <c:pt idx="4252">
                  <c:v>4000.0000000003902</c:v>
                </c:pt>
                <c:pt idx="4253">
                  <c:v>3999.9999999985598</c:v>
                </c:pt>
                <c:pt idx="4254">
                  <c:v>3999.99999999901</c:v>
                </c:pt>
                <c:pt idx="4255">
                  <c:v>4000.0000000018999</c:v>
                </c:pt>
                <c:pt idx="4256">
                  <c:v>4000.0000000066502</c:v>
                </c:pt>
                <c:pt idx="4257">
                  <c:v>3999.9999999860702</c:v>
                </c:pt>
                <c:pt idx="4258">
                  <c:v>4000.0000000219702</c:v>
                </c:pt>
                <c:pt idx="4259">
                  <c:v>3999.9999999996799</c:v>
                </c:pt>
                <c:pt idx="4260">
                  <c:v>3999.9999999960401</c:v>
                </c:pt>
                <c:pt idx="4261">
                  <c:v>4000.0000000015998</c:v>
                </c:pt>
                <c:pt idx="4262">
                  <c:v>4000.0000000044402</c:v>
                </c:pt>
                <c:pt idx="4263">
                  <c:v>3999.9999999950101</c:v>
                </c:pt>
                <c:pt idx="4264">
                  <c:v>4000.0000000069299</c:v>
                </c:pt>
                <c:pt idx="4265">
                  <c:v>4000.00000000406</c:v>
                </c:pt>
                <c:pt idx="4266">
                  <c:v>3999.9999999881402</c:v>
                </c:pt>
                <c:pt idx="4267">
                  <c:v>4000.00000001221</c:v>
                </c:pt>
                <c:pt idx="4268">
                  <c:v>4000.0000000121699</c:v>
                </c:pt>
                <c:pt idx="4269">
                  <c:v>3999.9999999858001</c:v>
                </c:pt>
                <c:pt idx="4270">
                  <c:v>4000.0000000017299</c:v>
                </c:pt>
                <c:pt idx="4271">
                  <c:v>4000.0000000110999</c:v>
                </c:pt>
                <c:pt idx="4272">
                  <c:v>3999.99999999499</c:v>
                </c:pt>
                <c:pt idx="4273">
                  <c:v>3999.9999999990901</c:v>
                </c:pt>
                <c:pt idx="4274">
                  <c:v>3999.9999999921602</c:v>
                </c:pt>
                <c:pt idx="4275">
                  <c:v>4000.0000000228401</c:v>
                </c:pt>
                <c:pt idx="4276">
                  <c:v>3999.9999999942802</c:v>
                </c:pt>
                <c:pt idx="4277">
                  <c:v>3999.9999999972902</c:v>
                </c:pt>
                <c:pt idx="4278">
                  <c:v>3999.99999999597</c:v>
                </c:pt>
                <c:pt idx="4279">
                  <c:v>4000.0000000167302</c:v>
                </c:pt>
                <c:pt idx="4280">
                  <c:v>3999.9999999924698</c:v>
                </c:pt>
                <c:pt idx="4281">
                  <c:v>4000.0000000072801</c:v>
                </c:pt>
                <c:pt idx="4282">
                  <c:v>4000.0000000022801</c:v>
                </c:pt>
                <c:pt idx="4283">
                  <c:v>3999.9999999996198</c:v>
                </c:pt>
                <c:pt idx="4284">
                  <c:v>3999.9999999900101</c:v>
                </c:pt>
                <c:pt idx="4285">
                  <c:v>3999.9999999992701</c:v>
                </c:pt>
                <c:pt idx="4286">
                  <c:v>4000.0000000157102</c:v>
                </c:pt>
                <c:pt idx="4287">
                  <c:v>3999.9999999940701</c:v>
                </c:pt>
                <c:pt idx="4288">
                  <c:v>4000.0000000018499</c:v>
                </c:pt>
                <c:pt idx="4289">
                  <c:v>4000.00000000215</c:v>
                </c:pt>
                <c:pt idx="4290">
                  <c:v>3999.9999999976199</c:v>
                </c:pt>
                <c:pt idx="4291">
                  <c:v>4000.0000000025898</c:v>
                </c:pt>
                <c:pt idx="4292">
                  <c:v>4000.00000000826</c:v>
                </c:pt>
                <c:pt idx="4293">
                  <c:v>4000.0000000038899</c:v>
                </c:pt>
                <c:pt idx="4294">
                  <c:v>3999.9999999900801</c:v>
                </c:pt>
                <c:pt idx="4295">
                  <c:v>4000.0000000069899</c:v>
                </c:pt>
                <c:pt idx="4296">
                  <c:v>3999.9999999944998</c:v>
                </c:pt>
                <c:pt idx="4297">
                  <c:v>4000.0000000136502</c:v>
                </c:pt>
                <c:pt idx="4298">
                  <c:v>3999.99999999495</c:v>
                </c:pt>
                <c:pt idx="4299">
                  <c:v>3999.9999999945699</c:v>
                </c:pt>
                <c:pt idx="4300">
                  <c:v>3999.9999999957699</c:v>
                </c:pt>
                <c:pt idx="4301">
                  <c:v>4000.0000000130099</c:v>
                </c:pt>
                <c:pt idx="4302">
                  <c:v>3999.9999999943798</c:v>
                </c:pt>
                <c:pt idx="4303">
                  <c:v>3999.99999999888</c:v>
                </c:pt>
                <c:pt idx="4304">
                  <c:v>4000.0000000035602</c:v>
                </c:pt>
                <c:pt idx="4305">
                  <c:v>4000.0000000074301</c:v>
                </c:pt>
                <c:pt idx="4306">
                  <c:v>3999.9999999985498</c:v>
                </c:pt>
                <c:pt idx="4307">
                  <c:v>3999.9999999974898</c:v>
                </c:pt>
                <c:pt idx="4308">
                  <c:v>3999.9999999931501</c:v>
                </c:pt>
                <c:pt idx="4309">
                  <c:v>4000.00000001737</c:v>
                </c:pt>
                <c:pt idx="4310">
                  <c:v>4000.0000000070299</c:v>
                </c:pt>
                <c:pt idx="4311">
                  <c:v>3999.9999999882998</c:v>
                </c:pt>
                <c:pt idx="4312">
                  <c:v>4000.0000000033101</c:v>
                </c:pt>
                <c:pt idx="4313">
                  <c:v>3999.9999999997799</c:v>
                </c:pt>
                <c:pt idx="4314">
                  <c:v>4000.0000000001301</c:v>
                </c:pt>
                <c:pt idx="4315">
                  <c:v>4000.0000000102</c:v>
                </c:pt>
                <c:pt idx="4316">
                  <c:v>3999.9999999956099</c:v>
                </c:pt>
                <c:pt idx="4317">
                  <c:v>3999.9999999896399</c:v>
                </c:pt>
                <c:pt idx="4318">
                  <c:v>4000.0000000211799</c:v>
                </c:pt>
                <c:pt idx="4319">
                  <c:v>3999.99999999901</c:v>
                </c:pt>
                <c:pt idx="4320">
                  <c:v>3999.9999999923398</c:v>
                </c:pt>
                <c:pt idx="4321">
                  <c:v>4000.0000000086502</c:v>
                </c:pt>
                <c:pt idx="4322">
                  <c:v>3999.9999999996198</c:v>
                </c:pt>
                <c:pt idx="4323">
                  <c:v>4000.0000000007299</c:v>
                </c:pt>
                <c:pt idx="4324">
                  <c:v>4000.0000000017099</c:v>
                </c:pt>
                <c:pt idx="4325">
                  <c:v>3999.9999999981101</c:v>
                </c:pt>
                <c:pt idx="4326">
                  <c:v>4000.0000000045102</c:v>
                </c:pt>
                <c:pt idx="4327">
                  <c:v>3999.9999999953502</c:v>
                </c:pt>
                <c:pt idx="4328">
                  <c:v>3999.9999999984202</c:v>
                </c:pt>
                <c:pt idx="4329">
                  <c:v>4000.00000000604</c:v>
                </c:pt>
                <c:pt idx="4330">
                  <c:v>3999.9999999971801</c:v>
                </c:pt>
                <c:pt idx="4331">
                  <c:v>4000.0000000054201</c:v>
                </c:pt>
                <c:pt idx="4332">
                  <c:v>3999.99999999699</c:v>
                </c:pt>
                <c:pt idx="4333">
                  <c:v>4000.0000000106902</c:v>
                </c:pt>
                <c:pt idx="4334">
                  <c:v>4000.0000000005898</c:v>
                </c:pt>
                <c:pt idx="4335">
                  <c:v>3999.99999999699</c:v>
                </c:pt>
                <c:pt idx="4336">
                  <c:v>3999.9999999995598</c:v>
                </c:pt>
                <c:pt idx="4337">
                  <c:v>4000.0000000052701</c:v>
                </c:pt>
                <c:pt idx="4338">
                  <c:v>4000.0000000032201</c:v>
                </c:pt>
                <c:pt idx="4339">
                  <c:v>4000.00000000195</c:v>
                </c:pt>
                <c:pt idx="4340">
                  <c:v>3999.9999999950101</c:v>
                </c:pt>
                <c:pt idx="4341">
                  <c:v>4000.0000000032801</c:v>
                </c:pt>
                <c:pt idx="4342">
                  <c:v>3999.9999999971301</c:v>
                </c:pt>
                <c:pt idx="4343">
                  <c:v>3999.9999999905299</c:v>
                </c:pt>
                <c:pt idx="4344">
                  <c:v>3999.9999999964698</c:v>
                </c:pt>
                <c:pt idx="4345">
                  <c:v>4000.00000001236</c:v>
                </c:pt>
                <c:pt idx="4346">
                  <c:v>4000.0000000004802</c:v>
                </c:pt>
                <c:pt idx="4347">
                  <c:v>4000.0000000168602</c:v>
                </c:pt>
                <c:pt idx="4348">
                  <c:v>3999.9999999911402</c:v>
                </c:pt>
                <c:pt idx="4349">
                  <c:v>3999.9999999977799</c:v>
                </c:pt>
                <c:pt idx="4350">
                  <c:v>3999.9999999977199</c:v>
                </c:pt>
                <c:pt idx="4351">
                  <c:v>4000.0000000062601</c:v>
                </c:pt>
                <c:pt idx="4352">
                  <c:v>3999.9999999955198</c:v>
                </c:pt>
                <c:pt idx="4353">
                  <c:v>4000.00000001536</c:v>
                </c:pt>
                <c:pt idx="4354">
                  <c:v>3999.99999999583</c:v>
                </c:pt>
                <c:pt idx="4355">
                  <c:v>4000.0000000035202</c:v>
                </c:pt>
                <c:pt idx="4356">
                  <c:v>3999.9999999892498</c:v>
                </c:pt>
                <c:pt idx="4357">
                  <c:v>4000.00000001848</c:v>
                </c:pt>
                <c:pt idx="4358">
                  <c:v>3999.99999999189</c:v>
                </c:pt>
                <c:pt idx="4359">
                  <c:v>4000.00000000522</c:v>
                </c:pt>
                <c:pt idx="4360">
                  <c:v>4000.00000000314</c:v>
                </c:pt>
                <c:pt idx="4361">
                  <c:v>3999.9999999864799</c:v>
                </c:pt>
                <c:pt idx="4362">
                  <c:v>4000.0000000113901</c:v>
                </c:pt>
                <c:pt idx="4363">
                  <c:v>3999.9999999952001</c:v>
                </c:pt>
                <c:pt idx="4364">
                  <c:v>4000.0000000027298</c:v>
                </c:pt>
                <c:pt idx="4365">
                  <c:v>4000.0000000039299</c:v>
                </c:pt>
                <c:pt idx="4366">
                  <c:v>3999.9999999961101</c:v>
                </c:pt>
                <c:pt idx="4367">
                  <c:v>4000.00000000107</c:v>
                </c:pt>
                <c:pt idx="4368">
                  <c:v>4000.00000000823</c:v>
                </c:pt>
                <c:pt idx="4369">
                  <c:v>3999.9999999875999</c:v>
                </c:pt>
                <c:pt idx="4370">
                  <c:v>4000.0000000034502</c:v>
                </c:pt>
                <c:pt idx="4371">
                  <c:v>4000.0000000094901</c:v>
                </c:pt>
                <c:pt idx="4372">
                  <c:v>3999.9999999941901</c:v>
                </c:pt>
                <c:pt idx="4373">
                  <c:v>3999.9999999997699</c:v>
                </c:pt>
                <c:pt idx="4374">
                  <c:v>4000.0000000110099</c:v>
                </c:pt>
                <c:pt idx="4375">
                  <c:v>3999.9999999911402</c:v>
                </c:pt>
                <c:pt idx="4376">
                  <c:v>4000.0000000078298</c:v>
                </c:pt>
                <c:pt idx="4377">
                  <c:v>4000.0000000090199</c:v>
                </c:pt>
                <c:pt idx="4378">
                  <c:v>3999.9999999904899</c:v>
                </c:pt>
                <c:pt idx="4379">
                  <c:v>4000.0000000107898</c:v>
                </c:pt>
                <c:pt idx="4380">
                  <c:v>3999.9999999946099</c:v>
                </c:pt>
                <c:pt idx="4381">
                  <c:v>3999.9999999987699</c:v>
                </c:pt>
                <c:pt idx="4382">
                  <c:v>4000.0000000019099</c:v>
                </c:pt>
                <c:pt idx="4383">
                  <c:v>4000.00000000518</c:v>
                </c:pt>
                <c:pt idx="4384">
                  <c:v>3999.9999999920101</c:v>
                </c:pt>
                <c:pt idx="4385">
                  <c:v>4000.0000000095001</c:v>
                </c:pt>
                <c:pt idx="4386">
                  <c:v>3999.9999999962702</c:v>
                </c:pt>
                <c:pt idx="4387">
                  <c:v>3999.9999999997599</c:v>
                </c:pt>
                <c:pt idx="4388">
                  <c:v>4000.0000000004502</c:v>
                </c:pt>
                <c:pt idx="4389">
                  <c:v>4000.0000000025102</c:v>
                </c:pt>
                <c:pt idx="4390">
                  <c:v>3999.99999999683</c:v>
                </c:pt>
                <c:pt idx="4391">
                  <c:v>4000.00000000415</c:v>
                </c:pt>
                <c:pt idx="4392">
                  <c:v>4000.0000000065102</c:v>
                </c:pt>
                <c:pt idx="4393">
                  <c:v>4000.00000000206</c:v>
                </c:pt>
                <c:pt idx="4394">
                  <c:v>3999.9999999994802</c:v>
                </c:pt>
                <c:pt idx="4395">
                  <c:v>3999.9999999976899</c:v>
                </c:pt>
                <c:pt idx="4396">
                  <c:v>4000.0000000068899</c:v>
                </c:pt>
                <c:pt idx="4397">
                  <c:v>3999.9999999981501</c:v>
                </c:pt>
                <c:pt idx="4398">
                  <c:v>3999.9999999940301</c:v>
                </c:pt>
                <c:pt idx="4399">
                  <c:v>4000.0000000017899</c:v>
                </c:pt>
                <c:pt idx="4400">
                  <c:v>4000.0000000063101</c:v>
                </c:pt>
                <c:pt idx="4401">
                  <c:v>4000.0000000026798</c:v>
                </c:pt>
                <c:pt idx="4402">
                  <c:v>4000.0000000055602</c:v>
                </c:pt>
                <c:pt idx="4403">
                  <c:v>3999.9999999830302</c:v>
                </c:pt>
                <c:pt idx="4404">
                  <c:v>4000.0000000087002</c:v>
                </c:pt>
                <c:pt idx="4405">
                  <c:v>4000.0000000026398</c:v>
                </c:pt>
                <c:pt idx="4406">
                  <c:v>3999.99999999494</c:v>
                </c:pt>
                <c:pt idx="4407">
                  <c:v>4000.0000000077998</c:v>
                </c:pt>
                <c:pt idx="4408">
                  <c:v>3999.9999999986799</c:v>
                </c:pt>
                <c:pt idx="4409">
                  <c:v>4000.0000000058999</c:v>
                </c:pt>
                <c:pt idx="4410">
                  <c:v>3999.99999999993</c:v>
                </c:pt>
                <c:pt idx="4411">
                  <c:v>3999.9999999975198</c:v>
                </c:pt>
                <c:pt idx="4412">
                  <c:v>3999.9999999884099</c:v>
                </c:pt>
                <c:pt idx="4413">
                  <c:v>4000.0000000187101</c:v>
                </c:pt>
                <c:pt idx="4414">
                  <c:v>3999.9999999987299</c:v>
                </c:pt>
                <c:pt idx="4415">
                  <c:v>3999.99999999588</c:v>
                </c:pt>
                <c:pt idx="4416">
                  <c:v>4000.0000000027699</c:v>
                </c:pt>
                <c:pt idx="4417">
                  <c:v>3999.9999999982001</c:v>
                </c:pt>
                <c:pt idx="4418">
                  <c:v>4000.0000000012601</c:v>
                </c:pt>
                <c:pt idx="4419">
                  <c:v>4000.0000000089799</c:v>
                </c:pt>
                <c:pt idx="4420">
                  <c:v>3999.9999999922702</c:v>
                </c:pt>
                <c:pt idx="4421">
                  <c:v>4000.0000000062901</c:v>
                </c:pt>
                <c:pt idx="4422">
                  <c:v>4000.0000000005002</c:v>
                </c:pt>
                <c:pt idx="4423">
                  <c:v>3999.99999998764</c:v>
                </c:pt>
                <c:pt idx="4424">
                  <c:v>4000.0000000165801</c:v>
                </c:pt>
                <c:pt idx="4425">
                  <c:v>4000.0000000014302</c:v>
                </c:pt>
                <c:pt idx="4426">
                  <c:v>4000.00000000296</c:v>
                </c:pt>
                <c:pt idx="4427">
                  <c:v>3999.9999999891002</c:v>
                </c:pt>
                <c:pt idx="4428">
                  <c:v>4000.0000000047899</c:v>
                </c:pt>
                <c:pt idx="4429">
                  <c:v>3999.99999999906</c:v>
                </c:pt>
                <c:pt idx="4430">
                  <c:v>3999.99999999695</c:v>
                </c:pt>
                <c:pt idx="4431">
                  <c:v>4000.00000000712</c:v>
                </c:pt>
                <c:pt idx="4432">
                  <c:v>4000.00000001121</c:v>
                </c:pt>
                <c:pt idx="4433">
                  <c:v>3999.9999999807901</c:v>
                </c:pt>
                <c:pt idx="4434">
                  <c:v>4000.00000002045</c:v>
                </c:pt>
                <c:pt idx="4435">
                  <c:v>3999.99999998576</c:v>
                </c:pt>
                <c:pt idx="4436">
                  <c:v>4000.0000000038299</c:v>
                </c:pt>
                <c:pt idx="4437">
                  <c:v>4000.0000000039299</c:v>
                </c:pt>
                <c:pt idx="4438">
                  <c:v>3999.9999999973302</c:v>
                </c:pt>
                <c:pt idx="4439">
                  <c:v>4000.0000000092</c:v>
                </c:pt>
                <c:pt idx="4440">
                  <c:v>3999.9999999921401</c:v>
                </c:pt>
                <c:pt idx="4441">
                  <c:v>4000.0000000094201</c:v>
                </c:pt>
                <c:pt idx="4442">
                  <c:v>3999.9999999895099</c:v>
                </c:pt>
                <c:pt idx="4443">
                  <c:v>4000.00000001132</c:v>
                </c:pt>
                <c:pt idx="4444">
                  <c:v>3999.9999999954698</c:v>
                </c:pt>
                <c:pt idx="4445">
                  <c:v>3999.9999999950501</c:v>
                </c:pt>
                <c:pt idx="4446">
                  <c:v>4000.0000000026198</c:v>
                </c:pt>
                <c:pt idx="4447">
                  <c:v>4000.0000000055402</c:v>
                </c:pt>
                <c:pt idx="4448">
                  <c:v>4000.0000000043901</c:v>
                </c:pt>
                <c:pt idx="4449">
                  <c:v>4000.00000000916</c:v>
                </c:pt>
                <c:pt idx="4450">
                  <c:v>3999.9999999885899</c:v>
                </c:pt>
                <c:pt idx="4451">
                  <c:v>3999.9999999954998</c:v>
                </c:pt>
                <c:pt idx="4452">
                  <c:v>4000.0000000033501</c:v>
                </c:pt>
                <c:pt idx="4453">
                  <c:v>4000.0000000002201</c:v>
                </c:pt>
                <c:pt idx="4454">
                  <c:v>4000.0000000069999</c:v>
                </c:pt>
                <c:pt idx="4455">
                  <c:v>3999.9999999951501</c:v>
                </c:pt>
                <c:pt idx="4456">
                  <c:v>3999.9999999951701</c:v>
                </c:pt>
                <c:pt idx="4457">
                  <c:v>4000.0000000107898</c:v>
                </c:pt>
                <c:pt idx="4458">
                  <c:v>4000.0000000059399</c:v>
                </c:pt>
                <c:pt idx="4459">
                  <c:v>3999.9999999820898</c:v>
                </c:pt>
                <c:pt idx="4460">
                  <c:v>4000.0000000209402</c:v>
                </c:pt>
                <c:pt idx="4461">
                  <c:v>3999.9999999891202</c:v>
                </c:pt>
                <c:pt idx="4462">
                  <c:v>4000.0000000055702</c:v>
                </c:pt>
                <c:pt idx="4463">
                  <c:v>3999.9999999986799</c:v>
                </c:pt>
                <c:pt idx="4464">
                  <c:v>4000.0000000086602</c:v>
                </c:pt>
                <c:pt idx="4465">
                  <c:v>3999.9999999964498</c:v>
                </c:pt>
                <c:pt idx="4466">
                  <c:v>3999.9999999997899</c:v>
                </c:pt>
                <c:pt idx="4467">
                  <c:v>4000.00000000717</c:v>
                </c:pt>
                <c:pt idx="4468">
                  <c:v>3999.9999999941101</c:v>
                </c:pt>
                <c:pt idx="4469">
                  <c:v>3999.9999999964598</c:v>
                </c:pt>
                <c:pt idx="4470">
                  <c:v>4000.0000000048499</c:v>
                </c:pt>
                <c:pt idx="4471">
                  <c:v>3999.99999999692</c:v>
                </c:pt>
                <c:pt idx="4472">
                  <c:v>4000.0000000103701</c:v>
                </c:pt>
                <c:pt idx="4473">
                  <c:v>3999.9999999885799</c:v>
                </c:pt>
                <c:pt idx="4474">
                  <c:v>4000.00000000618</c:v>
                </c:pt>
                <c:pt idx="4475">
                  <c:v>4000.00000001327</c:v>
                </c:pt>
                <c:pt idx="4476">
                  <c:v>3999.99999997653</c:v>
                </c:pt>
                <c:pt idx="4477">
                  <c:v>4000.0000000176401</c:v>
                </c:pt>
                <c:pt idx="4478">
                  <c:v>4000.0000000008199</c:v>
                </c:pt>
                <c:pt idx="4479">
                  <c:v>3999.9999999914398</c:v>
                </c:pt>
                <c:pt idx="4480">
                  <c:v>3999.9999999993001</c:v>
                </c:pt>
                <c:pt idx="4481">
                  <c:v>4000.00000000825</c:v>
                </c:pt>
                <c:pt idx="4482">
                  <c:v>3999.99999999173</c:v>
                </c:pt>
                <c:pt idx="4483">
                  <c:v>4000.0000000057598</c:v>
                </c:pt>
                <c:pt idx="4484">
                  <c:v>4000.0000000023001</c:v>
                </c:pt>
                <c:pt idx="4485">
                  <c:v>3999.9999999883798</c:v>
                </c:pt>
                <c:pt idx="4486">
                  <c:v>4000.0000000116702</c:v>
                </c:pt>
                <c:pt idx="4487">
                  <c:v>4000.0000000027399</c:v>
                </c:pt>
                <c:pt idx="4488">
                  <c:v>3999.99999999798</c:v>
                </c:pt>
                <c:pt idx="4489">
                  <c:v>4000.0000000066698</c:v>
                </c:pt>
                <c:pt idx="4490">
                  <c:v>3999.9999999964898</c:v>
                </c:pt>
                <c:pt idx="4491">
                  <c:v>4000.00000000101</c:v>
                </c:pt>
                <c:pt idx="4492">
                  <c:v>3999.99999999804</c:v>
                </c:pt>
                <c:pt idx="4493">
                  <c:v>4000.00000000108</c:v>
                </c:pt>
                <c:pt idx="4494">
                  <c:v>4000.00000000008</c:v>
                </c:pt>
                <c:pt idx="4495">
                  <c:v>4000.0000000100799</c:v>
                </c:pt>
                <c:pt idx="4496">
                  <c:v>3999.9999999962502</c:v>
                </c:pt>
                <c:pt idx="4497">
                  <c:v>4000.00000000508</c:v>
                </c:pt>
                <c:pt idx="4498">
                  <c:v>3999.9999999993101</c:v>
                </c:pt>
                <c:pt idx="4499">
                  <c:v>3999.9999999905999</c:v>
                </c:pt>
                <c:pt idx="4500">
                  <c:v>4000.0000000008999</c:v>
                </c:pt>
                <c:pt idx="4501">
                  <c:v>4000.0000000155001</c:v>
                </c:pt>
                <c:pt idx="4502">
                  <c:v>3999.9999999859001</c:v>
                </c:pt>
                <c:pt idx="4503">
                  <c:v>4000.0000000046698</c:v>
                </c:pt>
                <c:pt idx="4504">
                  <c:v>4000.0000000076202</c:v>
                </c:pt>
                <c:pt idx="4505">
                  <c:v>3999.9999999890001</c:v>
                </c:pt>
                <c:pt idx="4506">
                  <c:v>4000.0000000172299</c:v>
                </c:pt>
                <c:pt idx="4507">
                  <c:v>3999.9999999817801</c:v>
                </c:pt>
                <c:pt idx="4508">
                  <c:v>4000.00000001133</c:v>
                </c:pt>
                <c:pt idx="4509">
                  <c:v>3999.99999999687</c:v>
                </c:pt>
                <c:pt idx="4510">
                  <c:v>4000.0000000008599</c:v>
                </c:pt>
                <c:pt idx="4511">
                  <c:v>4000.0000000021701</c:v>
                </c:pt>
                <c:pt idx="4512">
                  <c:v>4000.0000000107302</c:v>
                </c:pt>
                <c:pt idx="4513">
                  <c:v>3999.9999999912502</c:v>
                </c:pt>
                <c:pt idx="4514">
                  <c:v>4000.00000001021</c:v>
                </c:pt>
                <c:pt idx="4515">
                  <c:v>3999.9999999911502</c:v>
                </c:pt>
                <c:pt idx="4516">
                  <c:v>4000.0000000012501</c:v>
                </c:pt>
                <c:pt idx="4517">
                  <c:v>4000.00000000203</c:v>
                </c:pt>
                <c:pt idx="4518">
                  <c:v>3999.9999999945198</c:v>
                </c:pt>
                <c:pt idx="4519">
                  <c:v>4000.0000000054101</c:v>
                </c:pt>
                <c:pt idx="4520">
                  <c:v>4000.0000000035102</c:v>
                </c:pt>
                <c:pt idx="4521">
                  <c:v>3999.9999999947399</c:v>
                </c:pt>
                <c:pt idx="4522">
                  <c:v>4000.0000000085001</c:v>
                </c:pt>
                <c:pt idx="4523">
                  <c:v>3999.9999999925799</c:v>
                </c:pt>
                <c:pt idx="4524">
                  <c:v>4000.0000000086702</c:v>
                </c:pt>
                <c:pt idx="4525">
                  <c:v>3999.9999999957799</c:v>
                </c:pt>
                <c:pt idx="4526">
                  <c:v>3999.9999999841002</c:v>
                </c:pt>
                <c:pt idx="4527">
                  <c:v>4000.0000000191699</c:v>
                </c:pt>
                <c:pt idx="4528">
                  <c:v>3999.99999999288</c:v>
                </c:pt>
                <c:pt idx="4529">
                  <c:v>4000.0000000047598</c:v>
                </c:pt>
                <c:pt idx="4530">
                  <c:v>3999.9999999974402</c:v>
                </c:pt>
                <c:pt idx="4531">
                  <c:v>4000.00000001233</c:v>
                </c:pt>
                <c:pt idx="4532">
                  <c:v>3999.99999999087</c:v>
                </c:pt>
                <c:pt idx="4533">
                  <c:v>4000.0000000026898</c:v>
                </c:pt>
                <c:pt idx="4534">
                  <c:v>4000.00000000003</c:v>
                </c:pt>
                <c:pt idx="4535">
                  <c:v>4000.00000000309</c:v>
                </c:pt>
                <c:pt idx="4536">
                  <c:v>4000.0000000021901</c:v>
                </c:pt>
                <c:pt idx="4537">
                  <c:v>3999.9999999951301</c:v>
                </c:pt>
                <c:pt idx="4538">
                  <c:v>4000.0000000029399</c:v>
                </c:pt>
                <c:pt idx="4539">
                  <c:v>3999.9999999905099</c:v>
                </c:pt>
                <c:pt idx="4540">
                  <c:v>4000.0000000114401</c:v>
                </c:pt>
                <c:pt idx="4541">
                  <c:v>3999.9999999920501</c:v>
                </c:pt>
                <c:pt idx="4542">
                  <c:v>4000.0000000099699</c:v>
                </c:pt>
                <c:pt idx="4543">
                  <c:v>4000.00000000097</c:v>
                </c:pt>
                <c:pt idx="4544">
                  <c:v>3999.99999999799</c:v>
                </c:pt>
                <c:pt idx="4545">
                  <c:v>4000.00000000617</c:v>
                </c:pt>
                <c:pt idx="4546">
                  <c:v>4000.0000000014202</c:v>
                </c:pt>
                <c:pt idx="4547">
                  <c:v>3999.99999999192</c:v>
                </c:pt>
                <c:pt idx="4548">
                  <c:v>4000.0000000043701</c:v>
                </c:pt>
                <c:pt idx="4549">
                  <c:v>3999.9999999934598</c:v>
                </c:pt>
                <c:pt idx="4550">
                  <c:v>4000.0000000088098</c:v>
                </c:pt>
                <c:pt idx="4551">
                  <c:v>4000.00000000102</c:v>
                </c:pt>
                <c:pt idx="4552">
                  <c:v>4000.0000000022601</c:v>
                </c:pt>
                <c:pt idx="4553">
                  <c:v>4000.0000000006398</c:v>
                </c:pt>
                <c:pt idx="4554">
                  <c:v>3999.99999998878</c:v>
                </c:pt>
                <c:pt idx="4555">
                  <c:v>4000.0000000003802</c:v>
                </c:pt>
                <c:pt idx="4556">
                  <c:v>4000.00000000822</c:v>
                </c:pt>
                <c:pt idx="4557">
                  <c:v>3999.9999999956899</c:v>
                </c:pt>
                <c:pt idx="4558">
                  <c:v>4000.0000000049299</c:v>
                </c:pt>
                <c:pt idx="4559">
                  <c:v>4000.0000000124101</c:v>
                </c:pt>
                <c:pt idx="4560">
                  <c:v>3999.99999998572</c:v>
                </c:pt>
                <c:pt idx="4561">
                  <c:v>3999.9999999992601</c:v>
                </c:pt>
                <c:pt idx="4562">
                  <c:v>4000.000000002</c:v>
                </c:pt>
                <c:pt idx="4563">
                  <c:v>3999.9999999919901</c:v>
                </c:pt>
                <c:pt idx="4564">
                  <c:v>4000.0000000096502</c:v>
                </c:pt>
                <c:pt idx="4565">
                  <c:v>4000.0000000004402</c:v>
                </c:pt>
                <c:pt idx="4566">
                  <c:v>4000.0000000095902</c:v>
                </c:pt>
                <c:pt idx="4567">
                  <c:v>3999.9999999961101</c:v>
                </c:pt>
                <c:pt idx="4568">
                  <c:v>3999.99999999498</c:v>
                </c:pt>
                <c:pt idx="4569">
                  <c:v>4000.0000000062</c:v>
                </c:pt>
                <c:pt idx="4570">
                  <c:v>3999.9999999923202</c:v>
                </c:pt>
                <c:pt idx="4571">
                  <c:v>4000.0000000119599</c:v>
                </c:pt>
                <c:pt idx="4572">
                  <c:v>3999.99999998981</c:v>
                </c:pt>
                <c:pt idx="4573">
                  <c:v>4000.0000000066402</c:v>
                </c:pt>
                <c:pt idx="4574">
                  <c:v>4000.0000000093701</c:v>
                </c:pt>
                <c:pt idx="4575">
                  <c:v>3999.9999999875299</c:v>
                </c:pt>
                <c:pt idx="4576">
                  <c:v>4000.0000000120699</c:v>
                </c:pt>
                <c:pt idx="4577">
                  <c:v>3999.9999999900001</c:v>
                </c:pt>
                <c:pt idx="4578">
                  <c:v>4000.0000000076898</c:v>
                </c:pt>
                <c:pt idx="4579">
                  <c:v>3999.9999999957399</c:v>
                </c:pt>
                <c:pt idx="4580">
                  <c:v>3999.9999999913498</c:v>
                </c:pt>
                <c:pt idx="4581">
                  <c:v>4000.0000000147402</c:v>
                </c:pt>
                <c:pt idx="4582">
                  <c:v>4000.0000000076502</c:v>
                </c:pt>
                <c:pt idx="4583">
                  <c:v>4000.0000000032701</c:v>
                </c:pt>
                <c:pt idx="4584">
                  <c:v>3999.9999999818101</c:v>
                </c:pt>
                <c:pt idx="4585">
                  <c:v>4000.00000000516</c:v>
                </c:pt>
                <c:pt idx="4586">
                  <c:v>3999.999999998</c:v>
                </c:pt>
                <c:pt idx="4587">
                  <c:v>3999.9999999973502</c:v>
                </c:pt>
                <c:pt idx="4588">
                  <c:v>4000.0000000083201</c:v>
                </c:pt>
                <c:pt idx="4589">
                  <c:v>3999.9999999966299</c:v>
                </c:pt>
                <c:pt idx="4590">
                  <c:v>3999.9999999992801</c:v>
                </c:pt>
                <c:pt idx="4591">
                  <c:v>3999.9999999913898</c:v>
                </c:pt>
                <c:pt idx="4592">
                  <c:v>4000.0000000037198</c:v>
                </c:pt>
                <c:pt idx="4593">
                  <c:v>4000.0000000049399</c:v>
                </c:pt>
                <c:pt idx="4594">
                  <c:v>4000.0000000072901</c:v>
                </c:pt>
                <c:pt idx="4595">
                  <c:v>3999.99999999581</c:v>
                </c:pt>
                <c:pt idx="4596">
                  <c:v>4000.0000000004302</c:v>
                </c:pt>
                <c:pt idx="4597">
                  <c:v>4000.0000000012401</c:v>
                </c:pt>
                <c:pt idx="4598">
                  <c:v>4000.0000000035998</c:v>
                </c:pt>
                <c:pt idx="4599">
                  <c:v>3999.99999999793</c:v>
                </c:pt>
                <c:pt idx="4600">
                  <c:v>4000.0000000096302</c:v>
                </c:pt>
                <c:pt idx="4601">
                  <c:v>3999.9999999832498</c:v>
                </c:pt>
                <c:pt idx="4602">
                  <c:v>4000.0000000132</c:v>
                </c:pt>
                <c:pt idx="4603">
                  <c:v>3999.9999999997999</c:v>
                </c:pt>
                <c:pt idx="4604">
                  <c:v>4000.0000000033401</c:v>
                </c:pt>
                <c:pt idx="4605">
                  <c:v>4000.0000000014102</c:v>
                </c:pt>
                <c:pt idx="4606">
                  <c:v>4000.0000000015798</c:v>
                </c:pt>
                <c:pt idx="4607">
                  <c:v>3999.9999999960201</c:v>
                </c:pt>
                <c:pt idx="4608">
                  <c:v>3999.9999999935699</c:v>
                </c:pt>
                <c:pt idx="4609">
                  <c:v>4000.0000000018999</c:v>
                </c:pt>
                <c:pt idx="4610">
                  <c:v>4000.0000000025402</c:v>
                </c:pt>
                <c:pt idx="4611">
                  <c:v>3999.9999999977599</c:v>
                </c:pt>
                <c:pt idx="4612">
                  <c:v>3999.99999999183</c:v>
                </c:pt>
                <c:pt idx="4613">
                  <c:v>4000.00000002144</c:v>
                </c:pt>
                <c:pt idx="4614">
                  <c:v>3999.9999999946899</c:v>
                </c:pt>
                <c:pt idx="4615">
                  <c:v>4000.0000000069399</c:v>
                </c:pt>
                <c:pt idx="4616">
                  <c:v>3999.9999999844199</c:v>
                </c:pt>
                <c:pt idx="4617">
                  <c:v>4000.0000000033301</c:v>
                </c:pt>
                <c:pt idx="4618">
                  <c:v>4000.0000000090099</c:v>
                </c:pt>
                <c:pt idx="4619">
                  <c:v>4000.0000000024902</c:v>
                </c:pt>
                <c:pt idx="4620">
                  <c:v>3999.9999999920901</c:v>
                </c:pt>
                <c:pt idx="4621">
                  <c:v>3999.9999999942902</c:v>
                </c:pt>
                <c:pt idx="4622">
                  <c:v>4000.0000000123</c:v>
                </c:pt>
                <c:pt idx="4623">
                  <c:v>3999.9999999965198</c:v>
                </c:pt>
                <c:pt idx="4624">
                  <c:v>4000.0000000062601</c:v>
                </c:pt>
                <c:pt idx="4625">
                  <c:v>3999.9999999921502</c:v>
                </c:pt>
                <c:pt idx="4626">
                  <c:v>3999.9999999993202</c:v>
                </c:pt>
                <c:pt idx="4627">
                  <c:v>3999.9999999988499</c:v>
                </c:pt>
                <c:pt idx="4628">
                  <c:v>4000.0000000053001</c:v>
                </c:pt>
                <c:pt idx="4629">
                  <c:v>4000.0000000015898</c:v>
                </c:pt>
                <c:pt idx="4630">
                  <c:v>3999.9999999912998</c:v>
                </c:pt>
                <c:pt idx="4631">
                  <c:v>4000.0000000098698</c:v>
                </c:pt>
                <c:pt idx="4632">
                  <c:v>3999.9999999983602</c:v>
                </c:pt>
                <c:pt idx="4633">
                  <c:v>4000.0000000079799</c:v>
                </c:pt>
                <c:pt idx="4634">
                  <c:v>3999.9999999956299</c:v>
                </c:pt>
                <c:pt idx="4635">
                  <c:v>4000.0000000093501</c:v>
                </c:pt>
                <c:pt idx="4636">
                  <c:v>3999.9999999874199</c:v>
                </c:pt>
                <c:pt idx="4637">
                  <c:v>4000.0000000039399</c:v>
                </c:pt>
                <c:pt idx="4638">
                  <c:v>3999.9999999986098</c:v>
                </c:pt>
                <c:pt idx="4639">
                  <c:v>4000.00000000501</c:v>
                </c:pt>
                <c:pt idx="4640">
                  <c:v>3999.9999999998599</c:v>
                </c:pt>
                <c:pt idx="4641">
                  <c:v>4000.0000000014602</c:v>
                </c:pt>
                <c:pt idx="4642">
                  <c:v>3999.99999999888</c:v>
                </c:pt>
                <c:pt idx="4643">
                  <c:v>3999.9999999934898</c:v>
                </c:pt>
                <c:pt idx="4644">
                  <c:v>4000.00000000009</c:v>
                </c:pt>
                <c:pt idx="4645">
                  <c:v>3999.99999999805</c:v>
                </c:pt>
                <c:pt idx="4646">
                  <c:v>4000.00000001119</c:v>
                </c:pt>
                <c:pt idx="4647">
                  <c:v>3999.9999999972201</c:v>
                </c:pt>
                <c:pt idx="4648">
                  <c:v>4000.0000000138102</c:v>
                </c:pt>
                <c:pt idx="4649">
                  <c:v>3999.9999999809102</c:v>
                </c:pt>
                <c:pt idx="4650">
                  <c:v>4000.0000000120599</c:v>
                </c:pt>
                <c:pt idx="4651">
                  <c:v>4000.0000000047298</c:v>
                </c:pt>
                <c:pt idx="4652">
                  <c:v>3999.9999999988099</c:v>
                </c:pt>
                <c:pt idx="4653">
                  <c:v>3999.9999999976399</c:v>
                </c:pt>
                <c:pt idx="4654">
                  <c:v>3999.9999999953102</c:v>
                </c:pt>
                <c:pt idx="4655">
                  <c:v>4000.00000000106</c:v>
                </c:pt>
                <c:pt idx="4656">
                  <c:v>3999.9999999880702</c:v>
                </c:pt>
                <c:pt idx="4657">
                  <c:v>4000.00000001751</c:v>
                </c:pt>
                <c:pt idx="4658">
                  <c:v>3999.9999999882998</c:v>
                </c:pt>
                <c:pt idx="4659">
                  <c:v>4000.0000000105902</c:v>
                </c:pt>
                <c:pt idx="4660">
                  <c:v>4000.00000000318</c:v>
                </c:pt>
                <c:pt idx="4661">
                  <c:v>4000.0000000003702</c:v>
                </c:pt>
                <c:pt idx="4662">
                  <c:v>4000.0000000006198</c:v>
                </c:pt>
                <c:pt idx="4663">
                  <c:v>3999.9999999918</c:v>
                </c:pt>
                <c:pt idx="4664">
                  <c:v>4000.0000000044602</c:v>
                </c:pt>
                <c:pt idx="4665">
                  <c:v>3999.9999999948</c:v>
                </c:pt>
                <c:pt idx="4666">
                  <c:v>4000.0000000038199</c:v>
                </c:pt>
                <c:pt idx="4667">
                  <c:v>4000.0000000014902</c:v>
                </c:pt>
                <c:pt idx="4668">
                  <c:v>4000.00000000707</c:v>
                </c:pt>
                <c:pt idx="4669">
                  <c:v>3999.9999999923202</c:v>
                </c:pt>
                <c:pt idx="4670">
                  <c:v>4000.00000000105</c:v>
                </c:pt>
                <c:pt idx="4671">
                  <c:v>4000.00000000519</c:v>
                </c:pt>
                <c:pt idx="4672">
                  <c:v>3999.9999999933202</c:v>
                </c:pt>
                <c:pt idx="4673">
                  <c:v>3999.9999999923202</c:v>
                </c:pt>
                <c:pt idx="4674">
                  <c:v>4000.0000000072</c:v>
                </c:pt>
                <c:pt idx="4675">
                  <c:v>4000.00000000006</c:v>
                </c:pt>
                <c:pt idx="4676">
                  <c:v>4000.0000000083301</c:v>
                </c:pt>
                <c:pt idx="4677">
                  <c:v>4000.0000000027899</c:v>
                </c:pt>
                <c:pt idx="4678">
                  <c:v>4000.0000000044902</c:v>
                </c:pt>
                <c:pt idx="4679">
                  <c:v>3999.9999999993502</c:v>
                </c:pt>
                <c:pt idx="4680">
                  <c:v>3999.9999999946199</c:v>
                </c:pt>
                <c:pt idx="4681">
                  <c:v>4000.0000000013601</c:v>
                </c:pt>
                <c:pt idx="4682">
                  <c:v>3999.99999999907</c:v>
                </c:pt>
                <c:pt idx="4683">
                  <c:v>3999.999999998</c:v>
                </c:pt>
                <c:pt idx="4684">
                  <c:v>4000.0000000063201</c:v>
                </c:pt>
                <c:pt idx="4685">
                  <c:v>3999.9999999992901</c:v>
                </c:pt>
                <c:pt idx="4686">
                  <c:v>3999.9999999997899</c:v>
                </c:pt>
                <c:pt idx="4687">
                  <c:v>4000.0000000016298</c:v>
                </c:pt>
                <c:pt idx="4688">
                  <c:v>3999.9999999859701</c:v>
                </c:pt>
                <c:pt idx="4689">
                  <c:v>4000.0000000115401</c:v>
                </c:pt>
                <c:pt idx="4690">
                  <c:v>4000.0000000023301</c:v>
                </c:pt>
                <c:pt idx="4691">
                  <c:v>3999.9999999945899</c:v>
                </c:pt>
                <c:pt idx="4692">
                  <c:v>3999.9999999943998</c:v>
                </c:pt>
                <c:pt idx="4693">
                  <c:v>4000.0000000106302</c:v>
                </c:pt>
                <c:pt idx="4694">
                  <c:v>4000.0000000066202</c:v>
                </c:pt>
                <c:pt idx="4695">
                  <c:v>3999.9999999991301</c:v>
                </c:pt>
                <c:pt idx="4696">
                  <c:v>3999.9999999944298</c:v>
                </c:pt>
                <c:pt idx="4697">
                  <c:v>4000.0000000022201</c:v>
                </c:pt>
                <c:pt idx="4698">
                  <c:v>3999.9999999939701</c:v>
                </c:pt>
                <c:pt idx="4699">
                  <c:v>3999.9999999995298</c:v>
                </c:pt>
                <c:pt idx="4700">
                  <c:v>4000.0000000118198</c:v>
                </c:pt>
                <c:pt idx="4701">
                  <c:v>3999.9999999832999</c:v>
                </c:pt>
                <c:pt idx="4702">
                  <c:v>4000.0000000035998</c:v>
                </c:pt>
                <c:pt idx="4703">
                  <c:v>4000.0000000055402</c:v>
                </c:pt>
                <c:pt idx="4704">
                  <c:v>4000.00000000607</c:v>
                </c:pt>
                <c:pt idx="4705">
                  <c:v>4000.000000003</c:v>
                </c:pt>
                <c:pt idx="4706">
                  <c:v>3999.9999999970901</c:v>
                </c:pt>
                <c:pt idx="4707">
                  <c:v>4000.0000000003502</c:v>
                </c:pt>
                <c:pt idx="4708">
                  <c:v>4000.0000000038399</c:v>
                </c:pt>
                <c:pt idx="4709">
                  <c:v>3999.99999999788</c:v>
                </c:pt>
                <c:pt idx="4710">
                  <c:v>4000.0000000027799</c:v>
                </c:pt>
                <c:pt idx="4711">
                  <c:v>3999.99999999892</c:v>
                </c:pt>
                <c:pt idx="4712">
                  <c:v>4000.00000000098</c:v>
                </c:pt>
                <c:pt idx="4713">
                  <c:v>3999.9999999944798</c:v>
                </c:pt>
                <c:pt idx="4714">
                  <c:v>4000.0000000003301</c:v>
                </c:pt>
                <c:pt idx="4715">
                  <c:v>4000.00000001746</c:v>
                </c:pt>
                <c:pt idx="4716">
                  <c:v>3999.9999999834799</c:v>
                </c:pt>
                <c:pt idx="4717">
                  <c:v>3999.99999999694</c:v>
                </c:pt>
                <c:pt idx="4718">
                  <c:v>4000.0000000016298</c:v>
                </c:pt>
                <c:pt idx="4719">
                  <c:v>4000.00000001016</c:v>
                </c:pt>
                <c:pt idx="4720">
                  <c:v>3999.9999999991801</c:v>
                </c:pt>
                <c:pt idx="4721">
                  <c:v>3999.9999999947199</c:v>
                </c:pt>
                <c:pt idx="4722">
                  <c:v>4000.0000000136101</c:v>
                </c:pt>
                <c:pt idx="4723">
                  <c:v>3999.9999999901702</c:v>
                </c:pt>
                <c:pt idx="4724">
                  <c:v>3999.9999999933698</c:v>
                </c:pt>
                <c:pt idx="4725">
                  <c:v>4000.0000000024102</c:v>
                </c:pt>
                <c:pt idx="4726">
                  <c:v>4000.0000000198802</c:v>
                </c:pt>
                <c:pt idx="4727">
                  <c:v>3999.9999999867</c:v>
                </c:pt>
                <c:pt idx="4728">
                  <c:v>3999.9999999994702</c:v>
                </c:pt>
                <c:pt idx="4729">
                  <c:v>4000.0000000075202</c:v>
                </c:pt>
                <c:pt idx="4730">
                  <c:v>3999.99999998876</c:v>
                </c:pt>
                <c:pt idx="4731">
                  <c:v>3999.99999999786</c:v>
                </c:pt>
                <c:pt idx="4732">
                  <c:v>4000.00000001126</c:v>
                </c:pt>
                <c:pt idx="4733">
                  <c:v>4000.0000000011901</c:v>
                </c:pt>
                <c:pt idx="4734">
                  <c:v>3999.9999999919701</c:v>
                </c:pt>
                <c:pt idx="4735">
                  <c:v>3999.9999999963102</c:v>
                </c:pt>
                <c:pt idx="4736">
                  <c:v>4000.0000000008099</c:v>
                </c:pt>
                <c:pt idx="4737">
                  <c:v>4000.0000000038799</c:v>
                </c:pt>
                <c:pt idx="4738">
                  <c:v>3999.9999999894399</c:v>
                </c:pt>
                <c:pt idx="4739">
                  <c:v>4000.00000000931</c:v>
                </c:pt>
                <c:pt idx="4740">
                  <c:v>3999.9999999987399</c:v>
                </c:pt>
                <c:pt idx="4741">
                  <c:v>4000.0000000084701</c:v>
                </c:pt>
                <c:pt idx="4742">
                  <c:v>4000.00000000401</c:v>
                </c:pt>
                <c:pt idx="4743">
                  <c:v>3999.9999999884699</c:v>
                </c:pt>
                <c:pt idx="4744">
                  <c:v>4000.00000000304</c:v>
                </c:pt>
                <c:pt idx="4745">
                  <c:v>4000.0000000037599</c:v>
                </c:pt>
                <c:pt idx="4746">
                  <c:v>3999.99999999582</c:v>
                </c:pt>
                <c:pt idx="4747">
                  <c:v>4000.0000000056302</c:v>
                </c:pt>
                <c:pt idx="4748">
                  <c:v>4000.0000000023101</c:v>
                </c:pt>
                <c:pt idx="4749">
                  <c:v>3999.9999999984302</c:v>
                </c:pt>
                <c:pt idx="4750">
                  <c:v>3999.9999999954698</c:v>
                </c:pt>
                <c:pt idx="4751">
                  <c:v>4000.0000000025002</c:v>
                </c:pt>
                <c:pt idx="4752">
                  <c:v>4000.0000000138398</c:v>
                </c:pt>
                <c:pt idx="4753">
                  <c:v>3999.99999997949</c:v>
                </c:pt>
                <c:pt idx="4754">
                  <c:v>4000.0000000089099</c:v>
                </c:pt>
                <c:pt idx="4755">
                  <c:v>3999.9999999998699</c:v>
                </c:pt>
                <c:pt idx="4756">
                  <c:v>4000.0000000055002</c:v>
                </c:pt>
                <c:pt idx="4757">
                  <c:v>3999.9999999831398</c:v>
                </c:pt>
                <c:pt idx="4758">
                  <c:v>4000.0000000141599</c:v>
                </c:pt>
                <c:pt idx="4759">
                  <c:v>3999.9999999956099</c:v>
                </c:pt>
                <c:pt idx="4760">
                  <c:v>4000.0000000057998</c:v>
                </c:pt>
                <c:pt idx="4761">
                  <c:v>3999.9999999953802</c:v>
                </c:pt>
                <c:pt idx="4762">
                  <c:v>3999.9999999975398</c:v>
                </c:pt>
                <c:pt idx="4763">
                  <c:v>4000.0000000158798</c:v>
                </c:pt>
                <c:pt idx="4764">
                  <c:v>3999.9999999839001</c:v>
                </c:pt>
                <c:pt idx="4765">
                  <c:v>4000.0000000088298</c:v>
                </c:pt>
                <c:pt idx="4766">
                  <c:v>3999.9999999987699</c:v>
                </c:pt>
                <c:pt idx="4767">
                  <c:v>3999.9999999932002</c:v>
                </c:pt>
                <c:pt idx="4768">
                  <c:v>4000.0000000018099</c:v>
                </c:pt>
                <c:pt idx="4769">
                  <c:v>4000.0000000150199</c:v>
                </c:pt>
                <c:pt idx="4770">
                  <c:v>3999.9999999906099</c:v>
                </c:pt>
                <c:pt idx="4771">
                  <c:v>4000.0000000058799</c:v>
                </c:pt>
                <c:pt idx="4772">
                  <c:v>4000.0000000014802</c:v>
                </c:pt>
                <c:pt idx="4773">
                  <c:v>3999.9999999926499</c:v>
                </c:pt>
                <c:pt idx="4774">
                  <c:v>4000.00000000214</c:v>
                </c:pt>
                <c:pt idx="4775">
                  <c:v>4000.0000000034102</c:v>
                </c:pt>
                <c:pt idx="4776">
                  <c:v>4000.0000000029299</c:v>
                </c:pt>
                <c:pt idx="4777">
                  <c:v>3999.99999999491</c:v>
                </c:pt>
                <c:pt idx="4778">
                  <c:v>4000.0000000048599</c:v>
                </c:pt>
                <c:pt idx="4779">
                  <c:v>3999.9999999934798</c:v>
                </c:pt>
                <c:pt idx="4780">
                  <c:v>4000.0000000018099</c:v>
                </c:pt>
                <c:pt idx="4781">
                  <c:v>3999.9999999914899</c:v>
                </c:pt>
                <c:pt idx="4782">
                  <c:v>4000.00000001639</c:v>
                </c:pt>
                <c:pt idx="4783">
                  <c:v>4000.0000000105401</c:v>
                </c:pt>
                <c:pt idx="4784">
                  <c:v>3999.9999999842598</c:v>
                </c:pt>
                <c:pt idx="4785">
                  <c:v>4000.0000000056002</c:v>
                </c:pt>
                <c:pt idx="4786">
                  <c:v>3999.9999999957499</c:v>
                </c:pt>
                <c:pt idx="4787">
                  <c:v>3999.99999999687</c:v>
                </c:pt>
                <c:pt idx="4788">
                  <c:v>4000.0000000106802</c:v>
                </c:pt>
                <c:pt idx="4789">
                  <c:v>3999.9999999840602</c:v>
                </c:pt>
                <c:pt idx="4790">
                  <c:v>4000.0000000092</c:v>
                </c:pt>
                <c:pt idx="4791">
                  <c:v>4000.0000000056698</c:v>
                </c:pt>
                <c:pt idx="4792">
                  <c:v>3999.9999999820102</c:v>
                </c:pt>
                <c:pt idx="4793">
                  <c:v>4000.0000000146601</c:v>
                </c:pt>
                <c:pt idx="4794">
                  <c:v>4000.00000001646</c:v>
                </c:pt>
                <c:pt idx="4795">
                  <c:v>3999.9999999853799</c:v>
                </c:pt>
                <c:pt idx="4796">
                  <c:v>3999.9999999973002</c:v>
                </c:pt>
                <c:pt idx="4797">
                  <c:v>3999.9999999996098</c:v>
                </c:pt>
                <c:pt idx="4798">
                  <c:v>4000.0000000011401</c:v>
                </c:pt>
                <c:pt idx="4799">
                  <c:v>4000.0000000007299</c:v>
                </c:pt>
                <c:pt idx="4800">
                  <c:v>4000.0000000027999</c:v>
                </c:pt>
                <c:pt idx="4801">
                  <c:v>4000.0000000007599</c:v>
                </c:pt>
                <c:pt idx="4802">
                  <c:v>3999.99999999587</c:v>
                </c:pt>
                <c:pt idx="4803">
                  <c:v>3999.9999999982001</c:v>
                </c:pt>
                <c:pt idx="4804">
                  <c:v>4000.00000000303</c:v>
                </c:pt>
                <c:pt idx="4805">
                  <c:v>4000.0000000140599</c:v>
                </c:pt>
                <c:pt idx="4806">
                  <c:v>3999.9999999838801</c:v>
                </c:pt>
                <c:pt idx="4807">
                  <c:v>4000.0000000089199</c:v>
                </c:pt>
                <c:pt idx="4808">
                  <c:v>4000.0000000026898</c:v>
                </c:pt>
                <c:pt idx="4809">
                  <c:v>4000.00000000407</c:v>
                </c:pt>
                <c:pt idx="4810">
                  <c:v>3999.99999998871</c:v>
                </c:pt>
                <c:pt idx="4811">
                  <c:v>4000.0000000006398</c:v>
                </c:pt>
                <c:pt idx="4812">
                  <c:v>4000.0000000013201</c:v>
                </c:pt>
                <c:pt idx="4813">
                  <c:v>3999.99999999999</c:v>
                </c:pt>
                <c:pt idx="4814">
                  <c:v>4000.0000000036998</c:v>
                </c:pt>
                <c:pt idx="4815">
                  <c:v>4000.0000000008099</c:v>
                </c:pt>
                <c:pt idx="4816">
                  <c:v>3999.9999999961801</c:v>
                </c:pt>
                <c:pt idx="4817">
                  <c:v>3999.99999999997</c:v>
                </c:pt>
                <c:pt idx="4818">
                  <c:v>4000.0000000003502</c:v>
                </c:pt>
                <c:pt idx="4819">
                  <c:v>3999.9999999974498</c:v>
                </c:pt>
                <c:pt idx="4820">
                  <c:v>3999.99999999997</c:v>
                </c:pt>
                <c:pt idx="4821">
                  <c:v>3999.9999999957599</c:v>
                </c:pt>
                <c:pt idx="4822">
                  <c:v>4000.0000000095101</c:v>
                </c:pt>
                <c:pt idx="4823">
                  <c:v>4000.00000000209</c:v>
                </c:pt>
                <c:pt idx="4824">
                  <c:v>3999.9999999972802</c:v>
                </c:pt>
                <c:pt idx="4825">
                  <c:v>3999.9999999998099</c:v>
                </c:pt>
                <c:pt idx="4826">
                  <c:v>4000.00000000296</c:v>
                </c:pt>
                <c:pt idx="4827">
                  <c:v>3999.9999999955799</c:v>
                </c:pt>
                <c:pt idx="4828">
                  <c:v>4000.0000000022501</c:v>
                </c:pt>
                <c:pt idx="4829">
                  <c:v>4000.0000000025798</c:v>
                </c:pt>
                <c:pt idx="4830">
                  <c:v>3999.9999999933402</c:v>
                </c:pt>
                <c:pt idx="4831">
                  <c:v>4000.0000000085001</c:v>
                </c:pt>
                <c:pt idx="4832">
                  <c:v>4000.0000000026098</c:v>
                </c:pt>
                <c:pt idx="4833">
                  <c:v>3999.9999999936799</c:v>
                </c:pt>
                <c:pt idx="4834">
                  <c:v>4000.00000000197</c:v>
                </c:pt>
                <c:pt idx="4835">
                  <c:v>3999.9999999962602</c:v>
                </c:pt>
                <c:pt idx="4836">
                  <c:v>4000.0000000033501</c:v>
                </c:pt>
                <c:pt idx="4837">
                  <c:v>4000.0000000070199</c:v>
                </c:pt>
                <c:pt idx="4838">
                  <c:v>3999.9999999981901</c:v>
                </c:pt>
                <c:pt idx="4839">
                  <c:v>3999.9999999993502</c:v>
                </c:pt>
                <c:pt idx="4840">
                  <c:v>3999.9999999919801</c:v>
                </c:pt>
                <c:pt idx="4841">
                  <c:v>4000.0000000065702</c:v>
                </c:pt>
                <c:pt idx="4842">
                  <c:v>3999.9999999951101</c:v>
                </c:pt>
                <c:pt idx="4843">
                  <c:v>3999.9999999992801</c:v>
                </c:pt>
                <c:pt idx="4844">
                  <c:v>3999.9999999931001</c:v>
                </c:pt>
                <c:pt idx="4845">
                  <c:v>4000.0000000142099</c:v>
                </c:pt>
                <c:pt idx="4846">
                  <c:v>4000.0000000014202</c:v>
                </c:pt>
                <c:pt idx="4847">
                  <c:v>3999.9999999993302</c:v>
                </c:pt>
                <c:pt idx="4848">
                  <c:v>4000.0000000006899</c:v>
                </c:pt>
                <c:pt idx="4849">
                  <c:v>3999.99999999693</c:v>
                </c:pt>
                <c:pt idx="4850">
                  <c:v>4000.0000000003702</c:v>
                </c:pt>
                <c:pt idx="4851">
                  <c:v>4000.0000000096602</c:v>
                </c:pt>
                <c:pt idx="4852">
                  <c:v>3999.99999998668</c:v>
                </c:pt>
                <c:pt idx="4853">
                  <c:v>4000.0000000069399</c:v>
                </c:pt>
                <c:pt idx="4854">
                  <c:v>4000.0000000014002</c:v>
                </c:pt>
                <c:pt idx="4855">
                  <c:v>3999.99999999499</c:v>
                </c:pt>
                <c:pt idx="4856">
                  <c:v>4000.0000000015002</c:v>
                </c:pt>
                <c:pt idx="4857">
                  <c:v>4000.0000000002701</c:v>
                </c:pt>
                <c:pt idx="4858">
                  <c:v>4000.0000000043301</c:v>
                </c:pt>
                <c:pt idx="4859">
                  <c:v>4000.00000000201</c:v>
                </c:pt>
                <c:pt idx="4860">
                  <c:v>4000.0000000044101</c:v>
                </c:pt>
                <c:pt idx="4861">
                  <c:v>3999.99999999291</c:v>
                </c:pt>
                <c:pt idx="4862">
                  <c:v>4000.0000000023301</c:v>
                </c:pt>
                <c:pt idx="4863">
                  <c:v>3999.9999999986098</c:v>
                </c:pt>
                <c:pt idx="4864">
                  <c:v>3999.9999999974102</c:v>
                </c:pt>
                <c:pt idx="4865">
                  <c:v>4000.0000000100199</c:v>
                </c:pt>
                <c:pt idx="4866">
                  <c:v>3999.9999999871202</c:v>
                </c:pt>
                <c:pt idx="4867">
                  <c:v>4000.0000000095301</c:v>
                </c:pt>
                <c:pt idx="4868">
                  <c:v>4000.0000000006398</c:v>
                </c:pt>
                <c:pt idx="4869">
                  <c:v>3999.9999999937299</c:v>
                </c:pt>
                <c:pt idx="4870">
                  <c:v>4000.0000000043601</c:v>
                </c:pt>
                <c:pt idx="4871">
                  <c:v>4000.0000000035998</c:v>
                </c:pt>
                <c:pt idx="4872">
                  <c:v>3999.9999999931601</c:v>
                </c:pt>
                <c:pt idx="4873">
                  <c:v>3999.9999999853198</c:v>
                </c:pt>
                <c:pt idx="4874">
                  <c:v>4000.0000000315999</c:v>
                </c:pt>
                <c:pt idx="4875">
                  <c:v>3999.99999998166</c:v>
                </c:pt>
                <c:pt idx="4876">
                  <c:v>4000.00000000714</c:v>
                </c:pt>
                <c:pt idx="4877">
                  <c:v>3999.9999999950501</c:v>
                </c:pt>
                <c:pt idx="4878">
                  <c:v>4000.0000000118598</c:v>
                </c:pt>
                <c:pt idx="4879">
                  <c:v>3999.9999999880802</c:v>
                </c:pt>
                <c:pt idx="4880">
                  <c:v>3999.9999999953202</c:v>
                </c:pt>
                <c:pt idx="4881">
                  <c:v>4000.0000000155201</c:v>
                </c:pt>
                <c:pt idx="4882">
                  <c:v>3999.9999999875199</c:v>
                </c:pt>
                <c:pt idx="4883">
                  <c:v>4000.0000000036298</c:v>
                </c:pt>
                <c:pt idx="4884">
                  <c:v>4000.00000000198</c:v>
                </c:pt>
                <c:pt idx="4885">
                  <c:v>4000.0000000038499</c:v>
                </c:pt>
                <c:pt idx="4886">
                  <c:v>3999.99999999293</c:v>
                </c:pt>
                <c:pt idx="4887">
                  <c:v>4000.0000000115101</c:v>
                </c:pt>
                <c:pt idx="4888">
                  <c:v>3999.9999999962401</c:v>
                </c:pt>
                <c:pt idx="4889">
                  <c:v>3999.9999999915799</c:v>
                </c:pt>
                <c:pt idx="4890">
                  <c:v>4000.0000000108998</c:v>
                </c:pt>
                <c:pt idx="4891">
                  <c:v>3999.9999999955799</c:v>
                </c:pt>
                <c:pt idx="4892">
                  <c:v>4000.00000000928</c:v>
                </c:pt>
                <c:pt idx="4893">
                  <c:v>3999.9999999880301</c:v>
                </c:pt>
                <c:pt idx="4894">
                  <c:v>4000.0000000069399</c:v>
                </c:pt>
                <c:pt idx="4895">
                  <c:v>3999.9999999902702</c:v>
                </c:pt>
                <c:pt idx="4896">
                  <c:v>4000.0000000072801</c:v>
                </c:pt>
                <c:pt idx="4897">
                  <c:v>4000.0000000067098</c:v>
                </c:pt>
                <c:pt idx="4898">
                  <c:v>4000.0000000083701</c:v>
                </c:pt>
                <c:pt idx="4899">
                  <c:v>3999.9999999881102</c:v>
                </c:pt>
                <c:pt idx="4900">
                  <c:v>3999.9999999922902</c:v>
                </c:pt>
                <c:pt idx="4901">
                  <c:v>4000.0000000096902</c:v>
                </c:pt>
                <c:pt idx="4902">
                  <c:v>3999.9999999956399</c:v>
                </c:pt>
                <c:pt idx="4903">
                  <c:v>4000.0000000007499</c:v>
                </c:pt>
                <c:pt idx="4904">
                  <c:v>3999.99999999593</c:v>
                </c:pt>
                <c:pt idx="4905">
                  <c:v>4000.0000000035202</c:v>
                </c:pt>
                <c:pt idx="4906">
                  <c:v>3999.9999999930501</c:v>
                </c:pt>
                <c:pt idx="4907">
                  <c:v>4000.0000000228001</c:v>
                </c:pt>
                <c:pt idx="4908">
                  <c:v>3999.99999998675</c:v>
                </c:pt>
                <c:pt idx="4909">
                  <c:v>4000.0000000027399</c:v>
                </c:pt>
                <c:pt idx="4910">
                  <c:v>4000.0000000049999</c:v>
                </c:pt>
                <c:pt idx="4911">
                  <c:v>3999.9999999972601</c:v>
                </c:pt>
                <c:pt idx="4912">
                  <c:v>3999.9999999951801</c:v>
                </c:pt>
                <c:pt idx="4913">
                  <c:v>4000.0000000007999</c:v>
                </c:pt>
                <c:pt idx="4914">
                  <c:v>3999.9999999966999</c:v>
                </c:pt>
                <c:pt idx="4915">
                  <c:v>4000.0000000154801</c:v>
                </c:pt>
                <c:pt idx="4916">
                  <c:v>3999.9999999924298</c:v>
                </c:pt>
                <c:pt idx="4917">
                  <c:v>3999.9999999942002</c:v>
                </c:pt>
                <c:pt idx="4918">
                  <c:v>3999.9999999951401</c:v>
                </c:pt>
                <c:pt idx="4919">
                  <c:v>4000.00000000522</c:v>
                </c:pt>
                <c:pt idx="4920">
                  <c:v>4000.00000000518</c:v>
                </c:pt>
                <c:pt idx="4921">
                  <c:v>3999.99999999698</c:v>
                </c:pt>
                <c:pt idx="4922">
                  <c:v>3999.9999999951101</c:v>
                </c:pt>
                <c:pt idx="4923">
                  <c:v>4000.0000000090699</c:v>
                </c:pt>
                <c:pt idx="4924">
                  <c:v>3999.9999999988399</c:v>
                </c:pt>
                <c:pt idx="4925">
                  <c:v>4000.0000000001501</c:v>
                </c:pt>
                <c:pt idx="4926">
                  <c:v>4000.0000000011601</c:v>
                </c:pt>
                <c:pt idx="4927">
                  <c:v>4000.0000000085302</c:v>
                </c:pt>
                <c:pt idx="4928">
                  <c:v>4000.0000000007099</c:v>
                </c:pt>
                <c:pt idx="4929">
                  <c:v>3999.99999998148</c:v>
                </c:pt>
                <c:pt idx="4930">
                  <c:v>4000.0000000188102</c:v>
                </c:pt>
                <c:pt idx="4931">
                  <c:v>3999.9999999957499</c:v>
                </c:pt>
                <c:pt idx="4932">
                  <c:v>3999.99999999692</c:v>
                </c:pt>
                <c:pt idx="4933">
                  <c:v>3999.99999999495</c:v>
                </c:pt>
                <c:pt idx="4934">
                  <c:v>4000.0000000027298</c:v>
                </c:pt>
                <c:pt idx="4935">
                  <c:v>4000.0000000005198</c:v>
                </c:pt>
                <c:pt idx="4936">
                  <c:v>4000.0000000053401</c:v>
                </c:pt>
                <c:pt idx="4937">
                  <c:v>3999.9999999809702</c:v>
                </c:pt>
                <c:pt idx="4938">
                  <c:v>4000.0000000107502</c:v>
                </c:pt>
                <c:pt idx="4939">
                  <c:v>4000.0000000024802</c:v>
                </c:pt>
                <c:pt idx="4940">
                  <c:v>4000.0000000036098</c:v>
                </c:pt>
                <c:pt idx="4941">
                  <c:v>3999.9999999982101</c:v>
                </c:pt>
                <c:pt idx="4942">
                  <c:v>3999.9999999892898</c:v>
                </c:pt>
                <c:pt idx="4943">
                  <c:v>4000.0000000027399</c:v>
                </c:pt>
                <c:pt idx="4944">
                  <c:v>4000.0000000039299</c:v>
                </c:pt>
                <c:pt idx="4945">
                  <c:v>4000.0000000139999</c:v>
                </c:pt>
                <c:pt idx="4946">
                  <c:v>3999.9999999933998</c:v>
                </c:pt>
                <c:pt idx="4947">
                  <c:v>3999.9999999964398</c:v>
                </c:pt>
                <c:pt idx="4948">
                  <c:v>4000.00000000009</c:v>
                </c:pt>
                <c:pt idx="4949">
                  <c:v>3999.9999999996198</c:v>
                </c:pt>
                <c:pt idx="4950">
                  <c:v>4000.00000000829</c:v>
                </c:pt>
                <c:pt idx="4951">
                  <c:v>3999.99999999595</c:v>
                </c:pt>
                <c:pt idx="4952">
                  <c:v>4000.0000000028199</c:v>
                </c:pt>
                <c:pt idx="4953">
                  <c:v>3999.99999999393</c:v>
                </c:pt>
                <c:pt idx="4954">
                  <c:v>4000.0000000059699</c:v>
                </c:pt>
                <c:pt idx="4955">
                  <c:v>3999.9999999963702</c:v>
                </c:pt>
                <c:pt idx="4956">
                  <c:v>4000.0000000001701</c:v>
                </c:pt>
                <c:pt idx="4957">
                  <c:v>4000.00000001035</c:v>
                </c:pt>
                <c:pt idx="4958">
                  <c:v>3999.9999999915099</c:v>
                </c:pt>
                <c:pt idx="4959">
                  <c:v>4000.0000000024602</c:v>
                </c:pt>
                <c:pt idx="4960">
                  <c:v>3999.9999999938</c:v>
                </c:pt>
                <c:pt idx="4961">
                  <c:v>4000.0000000099899</c:v>
                </c:pt>
                <c:pt idx="4962">
                  <c:v>3999.9999999878701</c:v>
                </c:pt>
                <c:pt idx="4963">
                  <c:v>4000.0000000096002</c:v>
                </c:pt>
                <c:pt idx="4964">
                  <c:v>3999.99999999888</c:v>
                </c:pt>
                <c:pt idx="4965">
                  <c:v>3999.9999999972802</c:v>
                </c:pt>
                <c:pt idx="4966">
                  <c:v>4000.0000000038599</c:v>
                </c:pt>
                <c:pt idx="4967">
                  <c:v>3999.99999999385</c:v>
                </c:pt>
                <c:pt idx="4968">
                  <c:v>4000.0000000138202</c:v>
                </c:pt>
                <c:pt idx="4969">
                  <c:v>3999.9999999891002</c:v>
                </c:pt>
                <c:pt idx="4970">
                  <c:v>4000.0000000038799</c:v>
                </c:pt>
                <c:pt idx="4971">
                  <c:v>4000.0000000013201</c:v>
                </c:pt>
                <c:pt idx="4972">
                  <c:v>3999.9999999982201</c:v>
                </c:pt>
                <c:pt idx="4973">
                  <c:v>4000.0000000036998</c:v>
                </c:pt>
                <c:pt idx="4974">
                  <c:v>3999.9999999971801</c:v>
                </c:pt>
                <c:pt idx="4975">
                  <c:v>3999.9999999965298</c:v>
                </c:pt>
                <c:pt idx="4976">
                  <c:v>3999.9999999985098</c:v>
                </c:pt>
                <c:pt idx="4977">
                  <c:v>3999.9999999985098</c:v>
                </c:pt>
                <c:pt idx="4978">
                  <c:v>3999.99999999997</c:v>
                </c:pt>
                <c:pt idx="4979">
                  <c:v>3999.9999999923598</c:v>
                </c:pt>
                <c:pt idx="4980">
                  <c:v>4000.0000000138898</c:v>
                </c:pt>
                <c:pt idx="4981">
                  <c:v>3999.99999999799</c:v>
                </c:pt>
                <c:pt idx="4982">
                  <c:v>4000.0000000058699</c:v>
                </c:pt>
                <c:pt idx="4983">
                  <c:v>3999.9999999935299</c:v>
                </c:pt>
                <c:pt idx="4984">
                  <c:v>4000.00000001023</c:v>
                </c:pt>
                <c:pt idx="4985">
                  <c:v>3999.9999999915199</c:v>
                </c:pt>
                <c:pt idx="4986">
                  <c:v>3999.9999999973802</c:v>
                </c:pt>
                <c:pt idx="4987">
                  <c:v>4000.0000000046398</c:v>
                </c:pt>
                <c:pt idx="4988">
                  <c:v>3999.9999999945799</c:v>
                </c:pt>
                <c:pt idx="4989">
                  <c:v>4000.0000000101099</c:v>
                </c:pt>
                <c:pt idx="4990">
                  <c:v>3999.9999999966599</c:v>
                </c:pt>
                <c:pt idx="4991">
                  <c:v>4000.0000000002601</c:v>
                </c:pt>
                <c:pt idx="4992">
                  <c:v>3999.9999999924798</c:v>
                </c:pt>
                <c:pt idx="4993">
                  <c:v>4000.0000000072901</c:v>
                </c:pt>
                <c:pt idx="4994">
                  <c:v>4000.0000000033801</c:v>
                </c:pt>
                <c:pt idx="4995">
                  <c:v>3999.9999999983202</c:v>
                </c:pt>
                <c:pt idx="4996">
                  <c:v>3999.9999999927199</c:v>
                </c:pt>
                <c:pt idx="4997">
                  <c:v>4000.0000000034102</c:v>
                </c:pt>
                <c:pt idx="4998">
                  <c:v>4000.0000000061</c:v>
                </c:pt>
                <c:pt idx="4999">
                  <c:v>3999.9999999883398</c:v>
                </c:pt>
                <c:pt idx="5000">
                  <c:v>4000.00000001025</c:v>
                </c:pt>
                <c:pt idx="5001">
                  <c:v>3999.9999999995698</c:v>
                </c:pt>
                <c:pt idx="5002">
                  <c:v>4000.0000000017999</c:v>
                </c:pt>
                <c:pt idx="5003">
                  <c:v>3999.99999999288</c:v>
                </c:pt>
                <c:pt idx="5004">
                  <c:v>3999.9999999993402</c:v>
                </c:pt>
                <c:pt idx="5005">
                  <c:v>4000.0000000085702</c:v>
                </c:pt>
                <c:pt idx="5006">
                  <c:v>4000.0000000033101</c:v>
                </c:pt>
                <c:pt idx="5007">
                  <c:v>3999.99999999381</c:v>
                </c:pt>
                <c:pt idx="5008">
                  <c:v>4000.0000000028599</c:v>
                </c:pt>
                <c:pt idx="5009">
                  <c:v>3999.9999999964002</c:v>
                </c:pt>
                <c:pt idx="5010">
                  <c:v>4000.00000000508</c:v>
                </c:pt>
                <c:pt idx="5011">
                  <c:v>4000.0000000044402</c:v>
                </c:pt>
                <c:pt idx="5012">
                  <c:v>3999.9999999844899</c:v>
                </c:pt>
                <c:pt idx="5013">
                  <c:v>4000.0000000107202</c:v>
                </c:pt>
                <c:pt idx="5014">
                  <c:v>4000.0000000045302</c:v>
                </c:pt>
                <c:pt idx="5015">
                  <c:v>4000.0000000012201</c:v>
                </c:pt>
                <c:pt idx="5016">
                  <c:v>3999.99999998461</c:v>
                </c:pt>
                <c:pt idx="5017">
                  <c:v>4000.0000000072901</c:v>
                </c:pt>
                <c:pt idx="5018">
                  <c:v>3999.9999999902002</c:v>
                </c:pt>
                <c:pt idx="5019">
                  <c:v>4000.0000000127202</c:v>
                </c:pt>
                <c:pt idx="5020">
                  <c:v>4000.0000000025798</c:v>
                </c:pt>
                <c:pt idx="5021">
                  <c:v>4000.0000000044602</c:v>
                </c:pt>
                <c:pt idx="5022">
                  <c:v>3999.9999999926199</c:v>
                </c:pt>
                <c:pt idx="5023">
                  <c:v>4000.00000000519</c:v>
                </c:pt>
                <c:pt idx="5024">
                  <c:v>3999.9999999859101</c:v>
                </c:pt>
                <c:pt idx="5025">
                  <c:v>4000.0000000035998</c:v>
                </c:pt>
                <c:pt idx="5026">
                  <c:v>4000.00000001631</c:v>
                </c:pt>
                <c:pt idx="5027">
                  <c:v>3999.9999999862798</c:v>
                </c:pt>
                <c:pt idx="5028">
                  <c:v>4000.0000000088999</c:v>
                </c:pt>
                <c:pt idx="5029">
                  <c:v>3999.9999999973802</c:v>
                </c:pt>
                <c:pt idx="5030">
                  <c:v>4000.0000000014802</c:v>
                </c:pt>
                <c:pt idx="5031">
                  <c:v>3999.9999999881902</c:v>
                </c:pt>
                <c:pt idx="5032">
                  <c:v>4000.0000000022601</c:v>
                </c:pt>
                <c:pt idx="5033">
                  <c:v>3999.9999999996999</c:v>
                </c:pt>
                <c:pt idx="5034">
                  <c:v>4000.00000001029</c:v>
                </c:pt>
                <c:pt idx="5035">
                  <c:v>3999.99999999077</c:v>
                </c:pt>
                <c:pt idx="5036">
                  <c:v>4000.00000000726</c:v>
                </c:pt>
                <c:pt idx="5037">
                  <c:v>4000.0000000057098</c:v>
                </c:pt>
                <c:pt idx="5038">
                  <c:v>3999.9999999937299</c:v>
                </c:pt>
                <c:pt idx="5039">
                  <c:v>3999.9999999916399</c:v>
                </c:pt>
                <c:pt idx="5040">
                  <c:v>4000.0000000026098</c:v>
                </c:pt>
                <c:pt idx="5041">
                  <c:v>4000.0000000117102</c:v>
                </c:pt>
                <c:pt idx="5042">
                  <c:v>4000.0000000063901</c:v>
                </c:pt>
                <c:pt idx="5043">
                  <c:v>3999.9999999911101</c:v>
                </c:pt>
                <c:pt idx="5044">
                  <c:v>4000.0000000046298</c:v>
                </c:pt>
                <c:pt idx="5045">
                  <c:v>3999.9999999905299</c:v>
                </c:pt>
                <c:pt idx="5046">
                  <c:v>4000.0000000018499</c:v>
                </c:pt>
                <c:pt idx="5047">
                  <c:v>3999.9999999933798</c:v>
                </c:pt>
                <c:pt idx="5048">
                  <c:v>4000.0000000111399</c:v>
                </c:pt>
                <c:pt idx="5049">
                  <c:v>4000.00000000925</c:v>
                </c:pt>
                <c:pt idx="5050">
                  <c:v>3999.9999999818501</c:v>
                </c:pt>
                <c:pt idx="5051">
                  <c:v>4000.00000000828</c:v>
                </c:pt>
                <c:pt idx="5052">
                  <c:v>4000.0000000004602</c:v>
                </c:pt>
                <c:pt idx="5053">
                  <c:v>3999.99999998983</c:v>
                </c:pt>
                <c:pt idx="5054">
                  <c:v>4000.00000001018</c:v>
                </c:pt>
                <c:pt idx="5055">
                  <c:v>3999.9999999925699</c:v>
                </c:pt>
                <c:pt idx="5056">
                  <c:v>3999.9999999997899</c:v>
                </c:pt>
                <c:pt idx="5057">
                  <c:v>4000.0000000057098</c:v>
                </c:pt>
                <c:pt idx="5058">
                  <c:v>4000.00000000418</c:v>
                </c:pt>
                <c:pt idx="5059">
                  <c:v>3999.99999999482</c:v>
                </c:pt>
                <c:pt idx="5060">
                  <c:v>3999.9999999971501</c:v>
                </c:pt>
                <c:pt idx="5061">
                  <c:v>4000.00000001016</c:v>
                </c:pt>
                <c:pt idx="5062">
                  <c:v>3999.9999999941401</c:v>
                </c:pt>
                <c:pt idx="5063">
                  <c:v>3999.9999999991801</c:v>
                </c:pt>
                <c:pt idx="5064">
                  <c:v>4000.0000000033201</c:v>
                </c:pt>
                <c:pt idx="5065">
                  <c:v>3999.99999999278</c:v>
                </c:pt>
                <c:pt idx="5066">
                  <c:v>4000.0000000053601</c:v>
                </c:pt>
                <c:pt idx="5067">
                  <c:v>3999.9999999988599</c:v>
                </c:pt>
                <c:pt idx="5068">
                  <c:v>4000.0000000046298</c:v>
                </c:pt>
                <c:pt idx="5069">
                  <c:v>3999.9999999993302</c:v>
                </c:pt>
                <c:pt idx="5070">
                  <c:v>3999.9999999975398</c:v>
                </c:pt>
                <c:pt idx="5071">
                  <c:v>3999.9999999994898</c:v>
                </c:pt>
                <c:pt idx="5072">
                  <c:v>4000.0000000136902</c:v>
                </c:pt>
                <c:pt idx="5073">
                  <c:v>3999.9999999885699</c:v>
                </c:pt>
                <c:pt idx="5074">
                  <c:v>4000.0000000031</c:v>
                </c:pt>
                <c:pt idx="5075">
                  <c:v>3999.9999999926499</c:v>
                </c:pt>
                <c:pt idx="5076">
                  <c:v>4000.0000000069799</c:v>
                </c:pt>
                <c:pt idx="5077">
                  <c:v>3999.9999999934198</c:v>
                </c:pt>
                <c:pt idx="5078">
                  <c:v>3999.9999999997299</c:v>
                </c:pt>
                <c:pt idx="5079">
                  <c:v>4000.0000000097998</c:v>
                </c:pt>
                <c:pt idx="5080">
                  <c:v>3999.99999998865</c:v>
                </c:pt>
                <c:pt idx="5081">
                  <c:v>4000.0000000138298</c:v>
                </c:pt>
                <c:pt idx="5082">
                  <c:v>4000.0000000033101</c:v>
                </c:pt>
                <c:pt idx="5083">
                  <c:v>3999.99999998566</c:v>
                </c:pt>
                <c:pt idx="5084">
                  <c:v>3999.9999999892998</c:v>
                </c:pt>
                <c:pt idx="5085">
                  <c:v>4000.00000002253</c:v>
                </c:pt>
                <c:pt idx="5086">
                  <c:v>3999.9999999926999</c:v>
                </c:pt>
                <c:pt idx="5087">
                  <c:v>3999.99999999995</c:v>
                </c:pt>
                <c:pt idx="5088">
                  <c:v>3999.99999999592</c:v>
                </c:pt>
                <c:pt idx="5089">
                  <c:v>3999.99999999687</c:v>
                </c:pt>
                <c:pt idx="5090">
                  <c:v>4000.0000000096002</c:v>
                </c:pt>
                <c:pt idx="5091">
                  <c:v>3999.99999999891</c:v>
                </c:pt>
                <c:pt idx="5092">
                  <c:v>3999.9999999993602</c:v>
                </c:pt>
                <c:pt idx="5093">
                  <c:v>4000.0000000024902</c:v>
                </c:pt>
                <c:pt idx="5094">
                  <c:v>4000.0000000029199</c:v>
                </c:pt>
                <c:pt idx="5095">
                  <c:v>3999.9999999911402</c:v>
                </c:pt>
                <c:pt idx="5096">
                  <c:v>4000.0000000097898</c:v>
                </c:pt>
                <c:pt idx="5097">
                  <c:v>3999.9999999890701</c:v>
                </c:pt>
                <c:pt idx="5098">
                  <c:v>4000.0000000039399</c:v>
                </c:pt>
                <c:pt idx="5099">
                  <c:v>4000.0000000097102</c:v>
                </c:pt>
                <c:pt idx="5100">
                  <c:v>3999.99999999375</c:v>
                </c:pt>
                <c:pt idx="5101">
                  <c:v>3999.99999999583</c:v>
                </c:pt>
                <c:pt idx="5102">
                  <c:v>4000.00000000106</c:v>
                </c:pt>
                <c:pt idx="5103">
                  <c:v>4000.0000000054702</c:v>
                </c:pt>
                <c:pt idx="5104">
                  <c:v>3999.9999999925599</c:v>
                </c:pt>
                <c:pt idx="5105">
                  <c:v>4000.0000000106902</c:v>
                </c:pt>
                <c:pt idx="5106">
                  <c:v>3999.9999999911802</c:v>
                </c:pt>
                <c:pt idx="5107">
                  <c:v>4000.0000000086702</c:v>
                </c:pt>
                <c:pt idx="5108">
                  <c:v>3999.99999999993</c:v>
                </c:pt>
                <c:pt idx="5109">
                  <c:v>3999.9999999985998</c:v>
                </c:pt>
                <c:pt idx="5110">
                  <c:v>3999.9999999854799</c:v>
                </c:pt>
                <c:pt idx="5111">
                  <c:v>4000.0000000053901</c:v>
                </c:pt>
                <c:pt idx="5112">
                  <c:v>4000.0000000063401</c:v>
                </c:pt>
                <c:pt idx="5113">
                  <c:v>4000.0000000063501</c:v>
                </c:pt>
                <c:pt idx="5114">
                  <c:v>3999.9999999793099</c:v>
                </c:pt>
                <c:pt idx="5115">
                  <c:v>4000.0000000182099</c:v>
                </c:pt>
                <c:pt idx="5116">
                  <c:v>3999.9999999985398</c:v>
                </c:pt>
                <c:pt idx="5117">
                  <c:v>3999.9999999983102</c:v>
                </c:pt>
                <c:pt idx="5118">
                  <c:v>4000.0000000005698</c:v>
                </c:pt>
                <c:pt idx="5119">
                  <c:v>3999.9999999994898</c:v>
                </c:pt>
                <c:pt idx="5120">
                  <c:v>3999.99999999375</c:v>
                </c:pt>
                <c:pt idx="5121">
                  <c:v>4000.0000000021</c:v>
                </c:pt>
                <c:pt idx="5122">
                  <c:v>4000.0000000052901</c:v>
                </c:pt>
                <c:pt idx="5123">
                  <c:v>4000.0000000158502</c:v>
                </c:pt>
                <c:pt idx="5124">
                  <c:v>3999.9999999851502</c:v>
                </c:pt>
                <c:pt idx="5125">
                  <c:v>4000.00000000719</c:v>
                </c:pt>
                <c:pt idx="5126">
                  <c:v>3999.9999999976299</c:v>
                </c:pt>
                <c:pt idx="5127">
                  <c:v>3999.99999999171</c:v>
                </c:pt>
                <c:pt idx="5128">
                  <c:v>4000.0000000047198</c:v>
                </c:pt>
                <c:pt idx="5129">
                  <c:v>3999.9999999993402</c:v>
                </c:pt>
                <c:pt idx="5130">
                  <c:v>3999.99999998781</c:v>
                </c:pt>
                <c:pt idx="5131">
                  <c:v>4000.0000000064301</c:v>
                </c:pt>
                <c:pt idx="5132">
                  <c:v>4000.0000000033801</c:v>
                </c:pt>
                <c:pt idx="5133">
                  <c:v>3999.9999999976299</c:v>
                </c:pt>
                <c:pt idx="5134">
                  <c:v>4000.0000000036298</c:v>
                </c:pt>
                <c:pt idx="5135">
                  <c:v>3999.99999999293</c:v>
                </c:pt>
                <c:pt idx="5136">
                  <c:v>4000.00000000316</c:v>
                </c:pt>
                <c:pt idx="5137">
                  <c:v>4000.00000000503</c:v>
                </c:pt>
                <c:pt idx="5138">
                  <c:v>4000.0000000045602</c:v>
                </c:pt>
                <c:pt idx="5139">
                  <c:v>3999.9999999935499</c:v>
                </c:pt>
                <c:pt idx="5140">
                  <c:v>3999.9999999972401</c:v>
                </c:pt>
                <c:pt idx="5141">
                  <c:v>4000.00000001324</c:v>
                </c:pt>
                <c:pt idx="5142">
                  <c:v>3999.99999999286</c:v>
                </c:pt>
                <c:pt idx="5143">
                  <c:v>4000.0000000052701</c:v>
                </c:pt>
                <c:pt idx="5144">
                  <c:v>3999.9999999992601</c:v>
                </c:pt>
                <c:pt idx="5145">
                  <c:v>3999.9999999954298</c:v>
                </c:pt>
                <c:pt idx="5146">
                  <c:v>3999.9999999971201</c:v>
                </c:pt>
                <c:pt idx="5147">
                  <c:v>4000.00000001115</c:v>
                </c:pt>
                <c:pt idx="5148">
                  <c:v>3999.9999999815</c:v>
                </c:pt>
                <c:pt idx="5149">
                  <c:v>4000.0000000169498</c:v>
                </c:pt>
                <c:pt idx="5150">
                  <c:v>3999.9999999994998</c:v>
                </c:pt>
                <c:pt idx="5151">
                  <c:v>3999.9999999940601</c:v>
                </c:pt>
                <c:pt idx="5152">
                  <c:v>4000.0000000035898</c:v>
                </c:pt>
                <c:pt idx="5153">
                  <c:v>3999.9999999952302</c:v>
                </c:pt>
                <c:pt idx="5154">
                  <c:v>3999.99999999079</c:v>
                </c:pt>
                <c:pt idx="5155">
                  <c:v>4000.0000000169398</c:v>
                </c:pt>
                <c:pt idx="5156">
                  <c:v>3999.9999999854899</c:v>
                </c:pt>
                <c:pt idx="5157">
                  <c:v>4000.0000000096702</c:v>
                </c:pt>
                <c:pt idx="5158">
                  <c:v>3999.9999999916299</c:v>
                </c:pt>
                <c:pt idx="5159">
                  <c:v>4000.0000000037999</c:v>
                </c:pt>
                <c:pt idx="5160">
                  <c:v>3999.9999999974598</c:v>
                </c:pt>
                <c:pt idx="5161">
                  <c:v>4000.0000000110999</c:v>
                </c:pt>
                <c:pt idx="5162">
                  <c:v>4000.0000000022501</c:v>
                </c:pt>
                <c:pt idx="5163">
                  <c:v>3999.9999999943102</c:v>
                </c:pt>
                <c:pt idx="5164">
                  <c:v>4000.0000000032801</c:v>
                </c:pt>
                <c:pt idx="5165">
                  <c:v>4000.0000000001801</c:v>
                </c:pt>
                <c:pt idx="5166">
                  <c:v>3999.9999999869201</c:v>
                </c:pt>
                <c:pt idx="5167">
                  <c:v>4000.0000000077298</c:v>
                </c:pt>
                <c:pt idx="5168">
                  <c:v>4000.0000000052701</c:v>
                </c:pt>
                <c:pt idx="5169">
                  <c:v>3999.9999999957199</c:v>
                </c:pt>
                <c:pt idx="5170">
                  <c:v>3999.9999999954098</c:v>
                </c:pt>
                <c:pt idx="5171">
                  <c:v>4000.0000000127802</c:v>
                </c:pt>
                <c:pt idx="5172">
                  <c:v>3999.9999999905199</c:v>
                </c:pt>
                <c:pt idx="5173">
                  <c:v>4000.0000000063301</c:v>
                </c:pt>
                <c:pt idx="5174">
                  <c:v>3999.9999999947299</c:v>
                </c:pt>
                <c:pt idx="5175">
                  <c:v>4000.00000000607</c:v>
                </c:pt>
                <c:pt idx="5176">
                  <c:v>3999.9999999919901</c:v>
                </c:pt>
                <c:pt idx="5177">
                  <c:v>4000.0000000144701</c:v>
                </c:pt>
                <c:pt idx="5178">
                  <c:v>3999.9999999909701</c:v>
                </c:pt>
                <c:pt idx="5179">
                  <c:v>3999.9999999944998</c:v>
                </c:pt>
                <c:pt idx="5180">
                  <c:v>4000.00000000418</c:v>
                </c:pt>
                <c:pt idx="5181">
                  <c:v>3999.9999999963302</c:v>
                </c:pt>
                <c:pt idx="5182">
                  <c:v>4000.0000000131799</c:v>
                </c:pt>
                <c:pt idx="5183">
                  <c:v>3999.99999999797</c:v>
                </c:pt>
                <c:pt idx="5184">
                  <c:v>3999.99999999479</c:v>
                </c:pt>
                <c:pt idx="5185">
                  <c:v>3999.9999999982701</c:v>
                </c:pt>
                <c:pt idx="5186">
                  <c:v>3999.9999999973502</c:v>
                </c:pt>
                <c:pt idx="5187">
                  <c:v>4000.0000000116702</c:v>
                </c:pt>
                <c:pt idx="5188">
                  <c:v>3999.9999999893598</c:v>
                </c:pt>
                <c:pt idx="5189">
                  <c:v>4000.0000000036098</c:v>
                </c:pt>
                <c:pt idx="5190">
                  <c:v>3999.9999999963002</c:v>
                </c:pt>
                <c:pt idx="5191">
                  <c:v>4000.0000000023801</c:v>
                </c:pt>
                <c:pt idx="5192">
                  <c:v>4000.0000000011901</c:v>
                </c:pt>
                <c:pt idx="5193">
                  <c:v>3999.9999999998799</c:v>
                </c:pt>
                <c:pt idx="5194">
                  <c:v>4000.0000000054602</c:v>
                </c:pt>
                <c:pt idx="5195">
                  <c:v>3999.9999999898801</c:v>
                </c:pt>
                <c:pt idx="5196">
                  <c:v>4000.00000000418</c:v>
                </c:pt>
                <c:pt idx="5197">
                  <c:v>4000.00000000211</c:v>
                </c:pt>
                <c:pt idx="5198">
                  <c:v>4000.0000000046698</c:v>
                </c:pt>
                <c:pt idx="5199">
                  <c:v>4000.0000000023201</c:v>
                </c:pt>
                <c:pt idx="5200">
                  <c:v>3999.9999999926999</c:v>
                </c:pt>
                <c:pt idx="5201">
                  <c:v>4000.0000000099099</c:v>
                </c:pt>
                <c:pt idx="5202">
                  <c:v>3999.9999999951301</c:v>
                </c:pt>
                <c:pt idx="5203">
                  <c:v>4000.0000000052501</c:v>
                </c:pt>
                <c:pt idx="5204">
                  <c:v>3999.9999999832198</c:v>
                </c:pt>
                <c:pt idx="5205">
                  <c:v>4000.0000000077798</c:v>
                </c:pt>
                <c:pt idx="5206">
                  <c:v>4000.0000000080399</c:v>
                </c:pt>
                <c:pt idx="5207">
                  <c:v>4000.00000000108</c:v>
                </c:pt>
                <c:pt idx="5208">
                  <c:v>3999.9999999933102</c:v>
                </c:pt>
                <c:pt idx="5209">
                  <c:v>3999.9999999944798</c:v>
                </c:pt>
                <c:pt idx="5210">
                  <c:v>4000.00000000009</c:v>
                </c:pt>
                <c:pt idx="5211">
                  <c:v>4000.0000000034902</c:v>
                </c:pt>
                <c:pt idx="5212">
                  <c:v>3999.9999999987199</c:v>
                </c:pt>
                <c:pt idx="5213">
                  <c:v>4000.00000000006</c:v>
                </c:pt>
                <c:pt idx="5214">
                  <c:v>4000.0000000047298</c:v>
                </c:pt>
                <c:pt idx="5215">
                  <c:v>3999.9999999829101</c:v>
                </c:pt>
                <c:pt idx="5216">
                  <c:v>4000.00000002148</c:v>
                </c:pt>
                <c:pt idx="5217">
                  <c:v>3999.9999999975598</c:v>
                </c:pt>
                <c:pt idx="5218">
                  <c:v>3999.99999999479</c:v>
                </c:pt>
                <c:pt idx="5219">
                  <c:v>3999.99999999191</c:v>
                </c:pt>
                <c:pt idx="5220">
                  <c:v>3999.99999999797</c:v>
                </c:pt>
                <c:pt idx="5221">
                  <c:v>4000.0000000084801</c:v>
                </c:pt>
                <c:pt idx="5222">
                  <c:v>4000.0000000039499</c:v>
                </c:pt>
                <c:pt idx="5223">
                  <c:v>3999.99999999189</c:v>
                </c:pt>
                <c:pt idx="5224">
                  <c:v>4000.0000000112</c:v>
                </c:pt>
                <c:pt idx="5225">
                  <c:v>3999.9999999926299</c:v>
                </c:pt>
                <c:pt idx="5226">
                  <c:v>3999.9999999985498</c:v>
                </c:pt>
                <c:pt idx="5227">
                  <c:v>4000.00000000303</c:v>
                </c:pt>
                <c:pt idx="5228">
                  <c:v>4000.0000000083301</c:v>
                </c:pt>
                <c:pt idx="5229">
                  <c:v>3999.9999999961301</c:v>
                </c:pt>
                <c:pt idx="5230">
                  <c:v>3999.999999998</c:v>
                </c:pt>
                <c:pt idx="5231">
                  <c:v>3999.9999999957899</c:v>
                </c:pt>
                <c:pt idx="5232">
                  <c:v>4000.0000000098998</c:v>
                </c:pt>
                <c:pt idx="5233">
                  <c:v>3999.9999999953202</c:v>
                </c:pt>
                <c:pt idx="5234">
                  <c:v>4000.00000000215</c:v>
                </c:pt>
                <c:pt idx="5235">
                  <c:v>4000.0000000053601</c:v>
                </c:pt>
                <c:pt idx="5236">
                  <c:v>3999.9999999958</c:v>
                </c:pt>
                <c:pt idx="5237">
                  <c:v>3999.9999999932502</c:v>
                </c:pt>
                <c:pt idx="5238">
                  <c:v>4000.0000000085001</c:v>
                </c:pt>
                <c:pt idx="5239">
                  <c:v>3999.9999999954798</c:v>
                </c:pt>
                <c:pt idx="5240">
                  <c:v>3999.9999999880101</c:v>
                </c:pt>
                <c:pt idx="5241">
                  <c:v>4000.0000000137502</c:v>
                </c:pt>
                <c:pt idx="5242">
                  <c:v>3999.9999999936199</c:v>
                </c:pt>
                <c:pt idx="5243">
                  <c:v>4000.0000000014702</c:v>
                </c:pt>
                <c:pt idx="5244">
                  <c:v>3999.9999999973402</c:v>
                </c:pt>
                <c:pt idx="5245">
                  <c:v>4000.0000000138102</c:v>
                </c:pt>
                <c:pt idx="5246">
                  <c:v>3999.9999999834799</c:v>
                </c:pt>
                <c:pt idx="5247">
                  <c:v>4000.00000000215</c:v>
                </c:pt>
                <c:pt idx="5248">
                  <c:v>4000.00000000614</c:v>
                </c:pt>
                <c:pt idx="5249">
                  <c:v>3999.9999999985798</c:v>
                </c:pt>
                <c:pt idx="5250">
                  <c:v>4000.0000000066502</c:v>
                </c:pt>
                <c:pt idx="5251">
                  <c:v>4000.0000000003802</c:v>
                </c:pt>
                <c:pt idx="5252">
                  <c:v>3999.9999999943898</c:v>
                </c:pt>
                <c:pt idx="5253">
                  <c:v>4000.0000000031901</c:v>
                </c:pt>
                <c:pt idx="5254">
                  <c:v>3999.9999999878601</c:v>
                </c:pt>
                <c:pt idx="5255">
                  <c:v>4000.00000001439</c:v>
                </c:pt>
                <c:pt idx="5256">
                  <c:v>3999.9999999886099</c:v>
                </c:pt>
                <c:pt idx="5257">
                  <c:v>4000.0000000109599</c:v>
                </c:pt>
                <c:pt idx="5258">
                  <c:v>3999.9999999890902</c:v>
                </c:pt>
                <c:pt idx="5259">
                  <c:v>4000.0000000120999</c:v>
                </c:pt>
                <c:pt idx="5260">
                  <c:v>3999.99999999189</c:v>
                </c:pt>
                <c:pt idx="5261">
                  <c:v>4000.0000000026698</c:v>
                </c:pt>
                <c:pt idx="5262">
                  <c:v>4000.0000000003902</c:v>
                </c:pt>
                <c:pt idx="5263">
                  <c:v>4000.00000000313</c:v>
                </c:pt>
                <c:pt idx="5264">
                  <c:v>3999.9999999921502</c:v>
                </c:pt>
                <c:pt idx="5265">
                  <c:v>4000.00000000001</c:v>
                </c:pt>
                <c:pt idx="5266">
                  <c:v>4000.0000000043801</c:v>
                </c:pt>
                <c:pt idx="5267">
                  <c:v>4000.0000000023301</c:v>
                </c:pt>
                <c:pt idx="5268">
                  <c:v>3999.9999999953702</c:v>
                </c:pt>
                <c:pt idx="5269">
                  <c:v>4000.0000000068499</c:v>
                </c:pt>
                <c:pt idx="5270">
                  <c:v>3999.9999999875799</c:v>
                </c:pt>
                <c:pt idx="5271">
                  <c:v>4000.0000000066202</c:v>
                </c:pt>
                <c:pt idx="5272">
                  <c:v>3999.9999999965798</c:v>
                </c:pt>
                <c:pt idx="5273">
                  <c:v>4000.0000000012901</c:v>
                </c:pt>
                <c:pt idx="5274">
                  <c:v>4000.0000000023301</c:v>
                </c:pt>
                <c:pt idx="5275">
                  <c:v>4000.0000000039499</c:v>
                </c:pt>
                <c:pt idx="5276">
                  <c:v>3999.99999999598</c:v>
                </c:pt>
                <c:pt idx="5277">
                  <c:v>3999.99999999598</c:v>
                </c:pt>
                <c:pt idx="5278">
                  <c:v>4000.0000000075702</c:v>
                </c:pt>
                <c:pt idx="5279">
                  <c:v>3999.99999999899</c:v>
                </c:pt>
                <c:pt idx="5280">
                  <c:v>4000.0000000033301</c:v>
                </c:pt>
                <c:pt idx="5281">
                  <c:v>3999.9999999962802</c:v>
                </c:pt>
                <c:pt idx="5282">
                  <c:v>4000.0000000086902</c:v>
                </c:pt>
                <c:pt idx="5283">
                  <c:v>3999.9999999945999</c:v>
                </c:pt>
                <c:pt idx="5284">
                  <c:v>3999.9999999982401</c:v>
                </c:pt>
                <c:pt idx="5285">
                  <c:v>4000.0000000023501</c:v>
                </c:pt>
                <c:pt idx="5286">
                  <c:v>4000.0000000063401</c:v>
                </c:pt>
                <c:pt idx="5287">
                  <c:v>3999.9999999808601</c:v>
                </c:pt>
                <c:pt idx="5288">
                  <c:v>4000.0000000193199</c:v>
                </c:pt>
                <c:pt idx="5289">
                  <c:v>3999.99999999282</c:v>
                </c:pt>
                <c:pt idx="5290">
                  <c:v>4000.00000000107</c:v>
                </c:pt>
                <c:pt idx="5291">
                  <c:v>4000.0000000036398</c:v>
                </c:pt>
                <c:pt idx="5292">
                  <c:v>3999.9999999941901</c:v>
                </c:pt>
                <c:pt idx="5293">
                  <c:v>4000.0000000044702</c:v>
                </c:pt>
                <c:pt idx="5294">
                  <c:v>3999.9999999941101</c:v>
                </c:pt>
                <c:pt idx="5295">
                  <c:v>3999.9999999966799</c:v>
                </c:pt>
                <c:pt idx="5296">
                  <c:v>3999.99999999595</c:v>
                </c:pt>
                <c:pt idx="5297">
                  <c:v>4000.0000000054001</c:v>
                </c:pt>
                <c:pt idx="5298">
                  <c:v>3999.9999999963502</c:v>
                </c:pt>
                <c:pt idx="5299">
                  <c:v>4000.0000000046298</c:v>
                </c:pt>
                <c:pt idx="5300">
                  <c:v>4000.00000000108</c:v>
                </c:pt>
                <c:pt idx="5301">
                  <c:v>4000.00000000414</c:v>
                </c:pt>
                <c:pt idx="5302">
                  <c:v>3999.99999999279</c:v>
                </c:pt>
                <c:pt idx="5303">
                  <c:v>4000.0000000043901</c:v>
                </c:pt>
                <c:pt idx="5304">
                  <c:v>3999.99999999786</c:v>
                </c:pt>
                <c:pt idx="5305">
                  <c:v>3999.9999999986499</c:v>
                </c:pt>
                <c:pt idx="5306">
                  <c:v>4000.0000000125801</c:v>
                </c:pt>
                <c:pt idx="5307">
                  <c:v>3999.9999999875499</c:v>
                </c:pt>
                <c:pt idx="5308">
                  <c:v>4000.0000000079399</c:v>
                </c:pt>
                <c:pt idx="5309">
                  <c:v>3999.9999999957099</c:v>
                </c:pt>
                <c:pt idx="5310">
                  <c:v>3999.9999999962702</c:v>
                </c:pt>
                <c:pt idx="5311">
                  <c:v>4000.0000000011701</c:v>
                </c:pt>
                <c:pt idx="5312">
                  <c:v>4000.0000000054401</c:v>
                </c:pt>
                <c:pt idx="5313">
                  <c:v>4000.0000000001901</c:v>
                </c:pt>
                <c:pt idx="5314">
                  <c:v>3999.9999999974698</c:v>
                </c:pt>
                <c:pt idx="5315">
                  <c:v>4000.0000000029199</c:v>
                </c:pt>
                <c:pt idx="5316">
                  <c:v>3999.9999999957099</c:v>
                </c:pt>
                <c:pt idx="5317">
                  <c:v>3999.9999999981401</c:v>
                </c:pt>
                <c:pt idx="5318">
                  <c:v>4000.0000000003301</c:v>
                </c:pt>
                <c:pt idx="5319">
                  <c:v>4000.0000000001201</c:v>
                </c:pt>
                <c:pt idx="5320">
                  <c:v>4000.0000000103801</c:v>
                </c:pt>
                <c:pt idx="5321">
                  <c:v>3999.99999998571</c:v>
                </c:pt>
                <c:pt idx="5322">
                  <c:v>4000.0000000175601</c:v>
                </c:pt>
                <c:pt idx="5323">
                  <c:v>3999.99999999889</c:v>
                </c:pt>
                <c:pt idx="5324">
                  <c:v>3999.99999999275</c:v>
                </c:pt>
                <c:pt idx="5325">
                  <c:v>4000.0000000063301</c:v>
                </c:pt>
                <c:pt idx="5326">
                  <c:v>3999.99999999498</c:v>
                </c:pt>
                <c:pt idx="5327">
                  <c:v>3999.99999999287</c:v>
                </c:pt>
                <c:pt idx="5328">
                  <c:v>4000.0000000103901</c:v>
                </c:pt>
                <c:pt idx="5329">
                  <c:v>3999.9999999903398</c:v>
                </c:pt>
                <c:pt idx="5330">
                  <c:v>4000.0000000068098</c:v>
                </c:pt>
                <c:pt idx="5331">
                  <c:v>3999.99999999695</c:v>
                </c:pt>
                <c:pt idx="5332">
                  <c:v>4000.0000000063701</c:v>
                </c:pt>
                <c:pt idx="5333">
                  <c:v>3999.9999999974302</c:v>
                </c:pt>
                <c:pt idx="5334">
                  <c:v>3999.9999999916699</c:v>
                </c:pt>
                <c:pt idx="5335">
                  <c:v>4000.00000001222</c:v>
                </c:pt>
                <c:pt idx="5336">
                  <c:v>3999.9999999918</c:v>
                </c:pt>
                <c:pt idx="5337">
                  <c:v>4000.0000000046198</c:v>
                </c:pt>
                <c:pt idx="5338">
                  <c:v>3999.9999999934898</c:v>
                </c:pt>
                <c:pt idx="5339">
                  <c:v>4000.0000000033601</c:v>
                </c:pt>
                <c:pt idx="5340">
                  <c:v>3999.9999999974998</c:v>
                </c:pt>
                <c:pt idx="5341">
                  <c:v>3999.9999999978299</c:v>
                </c:pt>
                <c:pt idx="5342">
                  <c:v>4000.00000000399</c:v>
                </c:pt>
                <c:pt idx="5343">
                  <c:v>4000.0000000060099</c:v>
                </c:pt>
                <c:pt idx="5344">
                  <c:v>3999.99999999489</c:v>
                </c:pt>
                <c:pt idx="5345">
                  <c:v>4000.00000000821</c:v>
                </c:pt>
                <c:pt idx="5346">
                  <c:v>3999.99999999383</c:v>
                </c:pt>
                <c:pt idx="5347">
                  <c:v>3999.9999999977599</c:v>
                </c:pt>
                <c:pt idx="5348">
                  <c:v>4000.0000000085001</c:v>
                </c:pt>
                <c:pt idx="5349">
                  <c:v>3999.9999999930101</c:v>
                </c:pt>
                <c:pt idx="5350">
                  <c:v>3999.9999999964498</c:v>
                </c:pt>
                <c:pt idx="5351">
                  <c:v>3999.99999999989</c:v>
                </c:pt>
                <c:pt idx="5352">
                  <c:v>4000.0000000085602</c:v>
                </c:pt>
                <c:pt idx="5353">
                  <c:v>4000.0000000028699</c:v>
                </c:pt>
                <c:pt idx="5354">
                  <c:v>3999.9999999924098</c:v>
                </c:pt>
                <c:pt idx="5355">
                  <c:v>3999.9999999998199</c:v>
                </c:pt>
                <c:pt idx="5356">
                  <c:v>3999.99999999386</c:v>
                </c:pt>
                <c:pt idx="5357">
                  <c:v>3999.99999999805</c:v>
                </c:pt>
                <c:pt idx="5358">
                  <c:v>4000.0000000150699</c:v>
                </c:pt>
                <c:pt idx="5359">
                  <c:v>3999.9999999853699</c:v>
                </c:pt>
                <c:pt idx="5360">
                  <c:v>4000.0000000126802</c:v>
                </c:pt>
                <c:pt idx="5361">
                  <c:v>3999.9999999925299</c:v>
                </c:pt>
                <c:pt idx="5362">
                  <c:v>4000.0000000065302</c:v>
                </c:pt>
                <c:pt idx="5363">
                  <c:v>4000.0000000011401</c:v>
                </c:pt>
                <c:pt idx="5364">
                  <c:v>3999.99999999685</c:v>
                </c:pt>
                <c:pt idx="5365">
                  <c:v>4000.0000000011701</c:v>
                </c:pt>
                <c:pt idx="5366">
                  <c:v>4000.0000000084701</c:v>
                </c:pt>
                <c:pt idx="5367">
                  <c:v>3999.9999999863398</c:v>
                </c:pt>
                <c:pt idx="5368">
                  <c:v>4000.0000000099299</c:v>
                </c:pt>
                <c:pt idx="5369">
                  <c:v>3999.9999999934498</c:v>
                </c:pt>
                <c:pt idx="5370">
                  <c:v>4000.0000000147202</c:v>
                </c:pt>
                <c:pt idx="5371">
                  <c:v>3999.9999999848901</c:v>
                </c:pt>
                <c:pt idx="5372">
                  <c:v>4000.0000000026898</c:v>
                </c:pt>
                <c:pt idx="5373">
                  <c:v>3999.9999999947399</c:v>
                </c:pt>
                <c:pt idx="5374">
                  <c:v>3999.9999999976699</c:v>
                </c:pt>
                <c:pt idx="5375">
                  <c:v>4000.0000000074801</c:v>
                </c:pt>
                <c:pt idx="5376">
                  <c:v>3999.9999999965798</c:v>
                </c:pt>
                <c:pt idx="5377">
                  <c:v>4000.0000000117302</c:v>
                </c:pt>
                <c:pt idx="5378">
                  <c:v>3999.9999999906399</c:v>
                </c:pt>
                <c:pt idx="5379">
                  <c:v>3999.9999999934498</c:v>
                </c:pt>
                <c:pt idx="5380">
                  <c:v>3999.9999999965398</c:v>
                </c:pt>
                <c:pt idx="5381">
                  <c:v>4000.0000000201599</c:v>
                </c:pt>
                <c:pt idx="5382">
                  <c:v>3999.9999999886199</c:v>
                </c:pt>
                <c:pt idx="5383">
                  <c:v>4000.0000000097898</c:v>
                </c:pt>
                <c:pt idx="5384">
                  <c:v>3999.9999999914598</c:v>
                </c:pt>
                <c:pt idx="5385">
                  <c:v>3999.99999999378</c:v>
                </c:pt>
                <c:pt idx="5386">
                  <c:v>4000.0000000042301</c:v>
                </c:pt>
                <c:pt idx="5387">
                  <c:v>3999.9999999939801</c:v>
                </c:pt>
                <c:pt idx="5388">
                  <c:v>4000.00000001239</c:v>
                </c:pt>
                <c:pt idx="5389">
                  <c:v>4000.0000000042201</c:v>
                </c:pt>
                <c:pt idx="5390">
                  <c:v>3999.9999999894699</c:v>
                </c:pt>
                <c:pt idx="5391">
                  <c:v>4000.00000000299</c:v>
                </c:pt>
                <c:pt idx="5392">
                  <c:v>3999.9999999952702</c:v>
                </c:pt>
                <c:pt idx="5393">
                  <c:v>4000.0000000036498</c:v>
                </c:pt>
                <c:pt idx="5394">
                  <c:v>3999.9999999931501</c:v>
                </c:pt>
                <c:pt idx="5395">
                  <c:v>4000.0000000095101</c:v>
                </c:pt>
                <c:pt idx="5396">
                  <c:v>3999.99999999085</c:v>
                </c:pt>
                <c:pt idx="5397">
                  <c:v>4000.0000000083</c:v>
                </c:pt>
                <c:pt idx="5398">
                  <c:v>4000.0000000116302</c:v>
                </c:pt>
                <c:pt idx="5399">
                  <c:v>3999.9999999849801</c:v>
                </c:pt>
                <c:pt idx="5400">
                  <c:v>4000.0000000021701</c:v>
                </c:pt>
                <c:pt idx="5401">
                  <c:v>4000.0000000014402</c:v>
                </c:pt>
                <c:pt idx="5402">
                  <c:v>4000.0000000086202</c:v>
                </c:pt>
                <c:pt idx="5403">
                  <c:v>3999.9999999841002</c:v>
                </c:pt>
                <c:pt idx="5404">
                  <c:v>4000.00000000513</c:v>
                </c:pt>
                <c:pt idx="5405">
                  <c:v>3999.9999999996999</c:v>
                </c:pt>
                <c:pt idx="5406">
                  <c:v>4000.0000000070199</c:v>
                </c:pt>
                <c:pt idx="5407">
                  <c:v>3999.9999999996298</c:v>
                </c:pt>
                <c:pt idx="5408">
                  <c:v>4000.0000000023801</c:v>
                </c:pt>
                <c:pt idx="5409">
                  <c:v>3999.9999999973702</c:v>
                </c:pt>
                <c:pt idx="5410">
                  <c:v>3999.9999999997799</c:v>
                </c:pt>
                <c:pt idx="5411">
                  <c:v>3999.9999999954498</c:v>
                </c:pt>
                <c:pt idx="5412">
                  <c:v>3999.9999999926499</c:v>
                </c:pt>
                <c:pt idx="5413">
                  <c:v>4000.0000000096702</c:v>
                </c:pt>
                <c:pt idx="5414">
                  <c:v>3999.9999999961001</c:v>
                </c:pt>
                <c:pt idx="5415">
                  <c:v>4000.0000000061</c:v>
                </c:pt>
                <c:pt idx="5416">
                  <c:v>4000.00000001326</c:v>
                </c:pt>
                <c:pt idx="5417">
                  <c:v>3999.9999999827601</c:v>
                </c:pt>
                <c:pt idx="5418">
                  <c:v>4000.0000000026198</c:v>
                </c:pt>
                <c:pt idx="5419">
                  <c:v>3999.9999999975398</c:v>
                </c:pt>
                <c:pt idx="5420">
                  <c:v>4000.0000000007899</c:v>
                </c:pt>
                <c:pt idx="5421">
                  <c:v>4000.0000000016598</c:v>
                </c:pt>
                <c:pt idx="5422">
                  <c:v>3999.9999999967599</c:v>
                </c:pt>
                <c:pt idx="5423">
                  <c:v>4000.00000000099</c:v>
                </c:pt>
                <c:pt idx="5424">
                  <c:v>4000.0000000023201</c:v>
                </c:pt>
                <c:pt idx="5425">
                  <c:v>4000.00000000402</c:v>
                </c:pt>
                <c:pt idx="5426">
                  <c:v>4000.0000000012101</c:v>
                </c:pt>
                <c:pt idx="5427">
                  <c:v>3999.9999999896299</c:v>
                </c:pt>
                <c:pt idx="5428">
                  <c:v>4000.0000000127402</c:v>
                </c:pt>
                <c:pt idx="5429">
                  <c:v>3999.9999999930301</c:v>
                </c:pt>
                <c:pt idx="5430">
                  <c:v>4000.0000000045502</c:v>
                </c:pt>
                <c:pt idx="5431">
                  <c:v>3999.9999999941701</c:v>
                </c:pt>
                <c:pt idx="5432">
                  <c:v>3999.99999999896</c:v>
                </c:pt>
                <c:pt idx="5433">
                  <c:v>3999.99999999479</c:v>
                </c:pt>
                <c:pt idx="5434">
                  <c:v>4000.00000000913</c:v>
                </c:pt>
                <c:pt idx="5435">
                  <c:v>4000.0000000047798</c:v>
                </c:pt>
                <c:pt idx="5436">
                  <c:v>3999.9999999964102</c:v>
                </c:pt>
                <c:pt idx="5437">
                  <c:v>4000.0000000076202</c:v>
                </c:pt>
                <c:pt idx="5438">
                  <c:v>3999.99999997441</c:v>
                </c:pt>
                <c:pt idx="5439">
                  <c:v>4000.0000000157302</c:v>
                </c:pt>
                <c:pt idx="5440">
                  <c:v>4000.0000000056302</c:v>
                </c:pt>
                <c:pt idx="5441">
                  <c:v>3999.9999999925399</c:v>
                </c:pt>
                <c:pt idx="5442">
                  <c:v>4000.0000000029399</c:v>
                </c:pt>
                <c:pt idx="5443">
                  <c:v>4000.0000000058399</c:v>
                </c:pt>
                <c:pt idx="5444">
                  <c:v>3999.9999999875999</c:v>
                </c:pt>
                <c:pt idx="5445">
                  <c:v>4000.0000000059199</c:v>
                </c:pt>
                <c:pt idx="5446">
                  <c:v>4000.00000000099</c:v>
                </c:pt>
                <c:pt idx="5447">
                  <c:v>3999.9999999947399</c:v>
                </c:pt>
                <c:pt idx="5448">
                  <c:v>4000.0000000017299</c:v>
                </c:pt>
                <c:pt idx="5449">
                  <c:v>4000.00000000094</c:v>
                </c:pt>
                <c:pt idx="5450">
                  <c:v>3999.9999999976999</c:v>
                </c:pt>
                <c:pt idx="5451">
                  <c:v>4000.0000000049499</c:v>
                </c:pt>
                <c:pt idx="5452">
                  <c:v>3999.9999999950501</c:v>
                </c:pt>
                <c:pt idx="5453">
                  <c:v>3999.9999999948</c:v>
                </c:pt>
                <c:pt idx="5454">
                  <c:v>4000.0000000219602</c:v>
                </c:pt>
                <c:pt idx="5455">
                  <c:v>3999.9999999840702</c:v>
                </c:pt>
                <c:pt idx="5456">
                  <c:v>3999.9999999992401</c:v>
                </c:pt>
                <c:pt idx="5457">
                  <c:v>4000.0000000085902</c:v>
                </c:pt>
                <c:pt idx="5458">
                  <c:v>4000.0000000015102</c:v>
                </c:pt>
                <c:pt idx="5459">
                  <c:v>4000.0000000001601</c:v>
                </c:pt>
                <c:pt idx="5460">
                  <c:v>3999.9999999998499</c:v>
                </c:pt>
                <c:pt idx="5461">
                  <c:v>3999.99999999499</c:v>
                </c:pt>
                <c:pt idx="5462">
                  <c:v>3999.9999999994502</c:v>
                </c:pt>
                <c:pt idx="5463">
                  <c:v>4000.0000000003702</c:v>
                </c:pt>
                <c:pt idx="5464">
                  <c:v>3999.9999999965398</c:v>
                </c:pt>
                <c:pt idx="5465">
                  <c:v>3999.9999999967199</c:v>
                </c:pt>
                <c:pt idx="5466">
                  <c:v>4000.0000000037599</c:v>
                </c:pt>
                <c:pt idx="5467">
                  <c:v>3999.9999999952502</c:v>
                </c:pt>
                <c:pt idx="5468">
                  <c:v>4000.0000000094601</c:v>
                </c:pt>
                <c:pt idx="5469">
                  <c:v>4000.0000000024402</c:v>
                </c:pt>
                <c:pt idx="5470">
                  <c:v>3999.9999999987199</c:v>
                </c:pt>
                <c:pt idx="5471">
                  <c:v>3999.99999998878</c:v>
                </c:pt>
                <c:pt idx="5472">
                  <c:v>4000.00000000928</c:v>
                </c:pt>
                <c:pt idx="5473">
                  <c:v>3999.9999999911302</c:v>
                </c:pt>
                <c:pt idx="5474">
                  <c:v>4000.00000000216</c:v>
                </c:pt>
                <c:pt idx="5475">
                  <c:v>4000.0000000083</c:v>
                </c:pt>
                <c:pt idx="5476">
                  <c:v>3999.9999999966099</c:v>
                </c:pt>
                <c:pt idx="5477">
                  <c:v>3999.9999999895299</c:v>
                </c:pt>
                <c:pt idx="5478">
                  <c:v>4000.0000000191699</c:v>
                </c:pt>
                <c:pt idx="5479">
                  <c:v>3999.9999999971401</c:v>
                </c:pt>
                <c:pt idx="5480">
                  <c:v>3999.99999999075</c:v>
                </c:pt>
                <c:pt idx="5481">
                  <c:v>4000.00000000616</c:v>
                </c:pt>
                <c:pt idx="5482">
                  <c:v>3999.9999999862498</c:v>
                </c:pt>
                <c:pt idx="5483">
                  <c:v>4000.0000000110699</c:v>
                </c:pt>
                <c:pt idx="5484">
                  <c:v>4000.0000000022901</c:v>
                </c:pt>
                <c:pt idx="5485">
                  <c:v>4000.0000000017699</c:v>
                </c:pt>
                <c:pt idx="5486">
                  <c:v>3999.9999999879501</c:v>
                </c:pt>
                <c:pt idx="5487">
                  <c:v>4000.0000000045602</c:v>
                </c:pt>
                <c:pt idx="5488">
                  <c:v>4000.0000000018899</c:v>
                </c:pt>
                <c:pt idx="5489">
                  <c:v>4000.0000000014302</c:v>
                </c:pt>
                <c:pt idx="5490">
                  <c:v>4000.00000000813</c:v>
                </c:pt>
                <c:pt idx="5491">
                  <c:v>3999.9999999967799</c:v>
                </c:pt>
                <c:pt idx="5492">
                  <c:v>4000.0000000108898</c:v>
                </c:pt>
                <c:pt idx="5493">
                  <c:v>3999.9999999791298</c:v>
                </c:pt>
                <c:pt idx="5494">
                  <c:v>4000.0000000188302</c:v>
                </c:pt>
                <c:pt idx="5495">
                  <c:v>3999.9999999891302</c:v>
                </c:pt>
                <c:pt idx="5496">
                  <c:v>3999.99999998983</c:v>
                </c:pt>
                <c:pt idx="5497">
                  <c:v>4000.0000000087798</c:v>
                </c:pt>
                <c:pt idx="5498">
                  <c:v>3999.9999999973702</c:v>
                </c:pt>
                <c:pt idx="5499">
                  <c:v>3999.9999999973702</c:v>
                </c:pt>
                <c:pt idx="5500">
                  <c:v>4000.0000000068899</c:v>
                </c:pt>
                <c:pt idx="5501">
                  <c:v>4000.00000000316</c:v>
                </c:pt>
                <c:pt idx="5502">
                  <c:v>3999.9999999853599</c:v>
                </c:pt>
                <c:pt idx="5503">
                  <c:v>4000.0000000108198</c:v>
                </c:pt>
                <c:pt idx="5504">
                  <c:v>4000.0000000023701</c:v>
                </c:pt>
                <c:pt idx="5505">
                  <c:v>4000.0000000066202</c:v>
                </c:pt>
                <c:pt idx="5506">
                  <c:v>4000.0000000017699</c:v>
                </c:pt>
                <c:pt idx="5507">
                  <c:v>3999.9999999952702</c:v>
                </c:pt>
                <c:pt idx="5508">
                  <c:v>3999.9999999912802</c:v>
                </c:pt>
                <c:pt idx="5509">
                  <c:v>4000.0000000013201</c:v>
                </c:pt>
                <c:pt idx="5510">
                  <c:v>4000.0000000003702</c:v>
                </c:pt>
                <c:pt idx="5511">
                  <c:v>4000.0000000027799</c:v>
                </c:pt>
                <c:pt idx="5512">
                  <c:v>3999.99999999903</c:v>
                </c:pt>
                <c:pt idx="5513">
                  <c:v>3999.99999999896</c:v>
                </c:pt>
                <c:pt idx="5514">
                  <c:v>3999.9999999874199</c:v>
                </c:pt>
                <c:pt idx="5515">
                  <c:v>4000.0000000068198</c:v>
                </c:pt>
                <c:pt idx="5516">
                  <c:v>4000.00000001022</c:v>
                </c:pt>
                <c:pt idx="5517">
                  <c:v>3999.9999999985698</c:v>
                </c:pt>
                <c:pt idx="5518">
                  <c:v>4000.0000000036098</c:v>
                </c:pt>
                <c:pt idx="5519">
                  <c:v>4000.0000000028499</c:v>
                </c:pt>
                <c:pt idx="5520">
                  <c:v>3999.9999999847601</c:v>
                </c:pt>
                <c:pt idx="5521">
                  <c:v>3999.9999999996198</c:v>
                </c:pt>
                <c:pt idx="5522">
                  <c:v>4000.0000000056102</c:v>
                </c:pt>
                <c:pt idx="5523">
                  <c:v>3999.9999999941501</c:v>
                </c:pt>
                <c:pt idx="5524">
                  <c:v>4000.0000000088098</c:v>
                </c:pt>
                <c:pt idx="5525">
                  <c:v>3999.99999999382</c:v>
                </c:pt>
                <c:pt idx="5526">
                  <c:v>4000.00000001337</c:v>
                </c:pt>
                <c:pt idx="5527">
                  <c:v>3999.9999999975198</c:v>
                </c:pt>
                <c:pt idx="5528">
                  <c:v>3999.9999999935199</c:v>
                </c:pt>
                <c:pt idx="5529">
                  <c:v>4000.00000000516</c:v>
                </c:pt>
                <c:pt idx="5530">
                  <c:v>3999.999999996</c:v>
                </c:pt>
                <c:pt idx="5531">
                  <c:v>4000.0000000046398</c:v>
                </c:pt>
                <c:pt idx="5532">
                  <c:v>4000.0000000006498</c:v>
                </c:pt>
                <c:pt idx="5533">
                  <c:v>3999.9999999928</c:v>
                </c:pt>
                <c:pt idx="5534">
                  <c:v>3999.9999999936699</c:v>
                </c:pt>
                <c:pt idx="5535">
                  <c:v>4000.0000000018499</c:v>
                </c:pt>
                <c:pt idx="5536">
                  <c:v>4000.0000000114001</c:v>
                </c:pt>
                <c:pt idx="5537">
                  <c:v>3999.9999999911101</c:v>
                </c:pt>
                <c:pt idx="5538">
                  <c:v>3999.99999999495</c:v>
                </c:pt>
                <c:pt idx="5539">
                  <c:v>4000.00000000912</c:v>
                </c:pt>
                <c:pt idx="5540">
                  <c:v>3999.9999999973202</c:v>
                </c:pt>
                <c:pt idx="5541">
                  <c:v>4000.0000000048999</c:v>
                </c:pt>
                <c:pt idx="5542">
                  <c:v>3999.9999999882998</c:v>
                </c:pt>
                <c:pt idx="5543">
                  <c:v>4000.00000001546</c:v>
                </c:pt>
                <c:pt idx="5544">
                  <c:v>3999.9999999950301</c:v>
                </c:pt>
                <c:pt idx="5545">
                  <c:v>4000.0000000046598</c:v>
                </c:pt>
                <c:pt idx="5546">
                  <c:v>3999.9999999976199</c:v>
                </c:pt>
                <c:pt idx="5547">
                  <c:v>3999.9999999841998</c:v>
                </c:pt>
                <c:pt idx="5548">
                  <c:v>4000.0000000124801</c:v>
                </c:pt>
                <c:pt idx="5549">
                  <c:v>3999.9999999982101</c:v>
                </c:pt>
                <c:pt idx="5550">
                  <c:v>3999.9999999957299</c:v>
                </c:pt>
                <c:pt idx="5551">
                  <c:v>4000.0000000150899</c:v>
                </c:pt>
                <c:pt idx="5552">
                  <c:v>3999.9999999892598</c:v>
                </c:pt>
                <c:pt idx="5553">
                  <c:v>3999.9999999957599</c:v>
                </c:pt>
                <c:pt idx="5554">
                  <c:v>4000.0000000167502</c:v>
                </c:pt>
                <c:pt idx="5555">
                  <c:v>3999.9999999962201</c:v>
                </c:pt>
                <c:pt idx="5556">
                  <c:v>3999.9999999929</c:v>
                </c:pt>
                <c:pt idx="5557">
                  <c:v>4000.00000000406</c:v>
                </c:pt>
                <c:pt idx="5558">
                  <c:v>3999.9999999981901</c:v>
                </c:pt>
                <c:pt idx="5559">
                  <c:v>4000.00000000509</c:v>
                </c:pt>
                <c:pt idx="5560">
                  <c:v>3999.9999999939701</c:v>
                </c:pt>
                <c:pt idx="5561">
                  <c:v>4000.00000000008</c:v>
                </c:pt>
                <c:pt idx="5562">
                  <c:v>4000.0000000013301</c:v>
                </c:pt>
                <c:pt idx="5563">
                  <c:v>3999.9999999978299</c:v>
                </c:pt>
                <c:pt idx="5564">
                  <c:v>3999.9999999980901</c:v>
                </c:pt>
                <c:pt idx="5565">
                  <c:v>3999.9999999951001</c:v>
                </c:pt>
                <c:pt idx="5566">
                  <c:v>3999.9999999972201</c:v>
                </c:pt>
                <c:pt idx="5567">
                  <c:v>4000.0000000078999</c:v>
                </c:pt>
                <c:pt idx="5568">
                  <c:v>4000.0000000015998</c:v>
                </c:pt>
                <c:pt idx="5569">
                  <c:v>4000.0000000013902</c:v>
                </c:pt>
                <c:pt idx="5570">
                  <c:v>3999.99999999185</c:v>
                </c:pt>
                <c:pt idx="5571">
                  <c:v>4000.00000000724</c:v>
                </c:pt>
                <c:pt idx="5572">
                  <c:v>4000.0000000055102</c:v>
                </c:pt>
                <c:pt idx="5573">
                  <c:v>3999.9999999964102</c:v>
                </c:pt>
                <c:pt idx="5574">
                  <c:v>3999.9999999991301</c:v>
                </c:pt>
                <c:pt idx="5575">
                  <c:v>3999.9999999981601</c:v>
                </c:pt>
                <c:pt idx="5576">
                  <c:v>3999.99999999888</c:v>
                </c:pt>
                <c:pt idx="5577">
                  <c:v>4000.0000000012801</c:v>
                </c:pt>
                <c:pt idx="5578">
                  <c:v>3999.9999999962502</c:v>
                </c:pt>
                <c:pt idx="5579">
                  <c:v>3999.9999999961201</c:v>
                </c:pt>
                <c:pt idx="5580">
                  <c:v>4000.0000000097998</c:v>
                </c:pt>
                <c:pt idx="5581">
                  <c:v>4000.0000000060099</c:v>
                </c:pt>
                <c:pt idx="5582">
                  <c:v>3999.9999999940501</c:v>
                </c:pt>
                <c:pt idx="5583">
                  <c:v>4000.0000000016598</c:v>
                </c:pt>
                <c:pt idx="5584">
                  <c:v>4000.0000000016498</c:v>
                </c:pt>
                <c:pt idx="5585">
                  <c:v>3999.9999999986298</c:v>
                </c:pt>
                <c:pt idx="5586">
                  <c:v>3999.99999999284</c:v>
                </c:pt>
                <c:pt idx="5587">
                  <c:v>4000.0000000047899</c:v>
                </c:pt>
                <c:pt idx="5588">
                  <c:v>3999.99999999803</c:v>
                </c:pt>
                <c:pt idx="5589">
                  <c:v>4000.0000000095201</c:v>
                </c:pt>
                <c:pt idx="5590">
                  <c:v>3999.9999999976599</c:v>
                </c:pt>
                <c:pt idx="5591">
                  <c:v>3999.9999999974302</c:v>
                </c:pt>
                <c:pt idx="5592">
                  <c:v>4000.0000000075001</c:v>
                </c:pt>
                <c:pt idx="5593">
                  <c:v>3999.9999999925099</c:v>
                </c:pt>
                <c:pt idx="5594">
                  <c:v>3999.9999999929901</c:v>
                </c:pt>
                <c:pt idx="5595">
                  <c:v>4000.0000000062601</c:v>
                </c:pt>
                <c:pt idx="5596">
                  <c:v>3999.9999999998399</c:v>
                </c:pt>
                <c:pt idx="5597">
                  <c:v>3999.9999999971001</c:v>
                </c:pt>
                <c:pt idx="5598">
                  <c:v>4000.0000000005498</c:v>
                </c:pt>
                <c:pt idx="5599">
                  <c:v>4000.0000000015898</c:v>
                </c:pt>
                <c:pt idx="5600">
                  <c:v>3999.9999999933302</c:v>
                </c:pt>
                <c:pt idx="5601">
                  <c:v>4000.00000000718</c:v>
                </c:pt>
                <c:pt idx="5602">
                  <c:v>3999.9999999992301</c:v>
                </c:pt>
                <c:pt idx="5603">
                  <c:v>3999.99999999786</c:v>
                </c:pt>
                <c:pt idx="5604">
                  <c:v>3999.9999999978199</c:v>
                </c:pt>
                <c:pt idx="5605">
                  <c:v>4000.0000000016398</c:v>
                </c:pt>
                <c:pt idx="5606">
                  <c:v>3999.9999999965098</c:v>
                </c:pt>
                <c:pt idx="5607">
                  <c:v>4000.0000000043101</c:v>
                </c:pt>
                <c:pt idx="5608">
                  <c:v>4000.00000000214</c:v>
                </c:pt>
                <c:pt idx="5609">
                  <c:v>3999.9999999915899</c:v>
                </c:pt>
                <c:pt idx="5610">
                  <c:v>4000.00000000315</c:v>
                </c:pt>
                <c:pt idx="5611">
                  <c:v>4000.0000000080499</c:v>
                </c:pt>
                <c:pt idx="5612">
                  <c:v>3999.9999999998199</c:v>
                </c:pt>
                <c:pt idx="5613">
                  <c:v>3999.9999999979</c:v>
                </c:pt>
                <c:pt idx="5614">
                  <c:v>3999.9999999974402</c:v>
                </c:pt>
                <c:pt idx="5615">
                  <c:v>3999.9999999987499</c:v>
                </c:pt>
                <c:pt idx="5616">
                  <c:v>4000.0000000085101</c:v>
                </c:pt>
                <c:pt idx="5617">
                  <c:v>4000.0000000014002</c:v>
                </c:pt>
                <c:pt idx="5618">
                  <c:v>3999.9999999923898</c:v>
                </c:pt>
                <c:pt idx="5619">
                  <c:v>4000.0000000034902</c:v>
                </c:pt>
                <c:pt idx="5620">
                  <c:v>3999.9999999991401</c:v>
                </c:pt>
                <c:pt idx="5621">
                  <c:v>3999.9999999890902</c:v>
                </c:pt>
                <c:pt idx="5622">
                  <c:v>4000.00000000809</c:v>
                </c:pt>
                <c:pt idx="5623">
                  <c:v>4000.00000000713</c:v>
                </c:pt>
                <c:pt idx="5624">
                  <c:v>3999.9999999931001</c:v>
                </c:pt>
                <c:pt idx="5625">
                  <c:v>4000.0000000069399</c:v>
                </c:pt>
                <c:pt idx="5626">
                  <c:v>3999.99999999483</c:v>
                </c:pt>
                <c:pt idx="5627">
                  <c:v>3999.99999999792</c:v>
                </c:pt>
                <c:pt idx="5628">
                  <c:v>4000.00000001333</c:v>
                </c:pt>
                <c:pt idx="5629">
                  <c:v>3999.9999999932402</c:v>
                </c:pt>
                <c:pt idx="5630">
                  <c:v>3999.99999999688</c:v>
                </c:pt>
                <c:pt idx="5631">
                  <c:v>4000.00000000213</c:v>
                </c:pt>
                <c:pt idx="5632">
                  <c:v>3999.9999999951301</c:v>
                </c:pt>
                <c:pt idx="5633">
                  <c:v>4000.0000000077998</c:v>
                </c:pt>
                <c:pt idx="5634">
                  <c:v>4000.0000000022801</c:v>
                </c:pt>
                <c:pt idx="5635">
                  <c:v>3999.9999999966199</c:v>
                </c:pt>
                <c:pt idx="5636">
                  <c:v>3999.9999999879701</c:v>
                </c:pt>
                <c:pt idx="5637">
                  <c:v>4000.00000000402</c:v>
                </c:pt>
                <c:pt idx="5638">
                  <c:v>4000.0000000002501</c:v>
                </c:pt>
                <c:pt idx="5639">
                  <c:v>4000.0000000006999</c:v>
                </c:pt>
                <c:pt idx="5640">
                  <c:v>4000.0000000002801</c:v>
                </c:pt>
                <c:pt idx="5641">
                  <c:v>4000.00000000099</c:v>
                </c:pt>
                <c:pt idx="5642">
                  <c:v>3999.9999999967899</c:v>
                </c:pt>
                <c:pt idx="5643">
                  <c:v>4000.00000000197</c:v>
                </c:pt>
                <c:pt idx="5644">
                  <c:v>4000.0000000002301</c:v>
                </c:pt>
                <c:pt idx="5645">
                  <c:v>3999.9999999940401</c:v>
                </c:pt>
                <c:pt idx="5646">
                  <c:v>3999.9999999928</c:v>
                </c:pt>
                <c:pt idx="5647">
                  <c:v>4000.00000001134</c:v>
                </c:pt>
                <c:pt idx="5648">
                  <c:v>4000.0000000069699</c:v>
                </c:pt>
                <c:pt idx="5649">
                  <c:v>3999.9999999884499</c:v>
                </c:pt>
                <c:pt idx="5650">
                  <c:v>4000.0000000106802</c:v>
                </c:pt>
                <c:pt idx="5651">
                  <c:v>3999.9999999975298</c:v>
                </c:pt>
                <c:pt idx="5652">
                  <c:v>4000.0000000008199</c:v>
                </c:pt>
                <c:pt idx="5653">
                  <c:v>4000.0000000028599</c:v>
                </c:pt>
                <c:pt idx="5654">
                  <c:v>3999.99999999589</c:v>
                </c:pt>
                <c:pt idx="5655">
                  <c:v>4000.0000000083901</c:v>
                </c:pt>
                <c:pt idx="5656">
                  <c:v>3999.9999999912302</c:v>
                </c:pt>
                <c:pt idx="5657">
                  <c:v>3999.99999999802</c:v>
                </c:pt>
                <c:pt idx="5658">
                  <c:v>4000.0000000035102</c:v>
                </c:pt>
                <c:pt idx="5659">
                  <c:v>3999.9999999976799</c:v>
                </c:pt>
                <c:pt idx="5660">
                  <c:v>4000.0000000044201</c:v>
                </c:pt>
                <c:pt idx="5661">
                  <c:v>3999.9999999988499</c:v>
                </c:pt>
                <c:pt idx="5662">
                  <c:v>4000.0000000070099</c:v>
                </c:pt>
                <c:pt idx="5663">
                  <c:v>3999.9999999880602</c:v>
                </c:pt>
                <c:pt idx="5664">
                  <c:v>3999.99999999992</c:v>
                </c:pt>
                <c:pt idx="5665">
                  <c:v>4000.00000000207</c:v>
                </c:pt>
                <c:pt idx="5666">
                  <c:v>4000.0000000012501</c:v>
                </c:pt>
                <c:pt idx="5667">
                  <c:v>4000.0000000105501</c:v>
                </c:pt>
                <c:pt idx="5668">
                  <c:v>3999.99999998866</c:v>
                </c:pt>
                <c:pt idx="5669">
                  <c:v>3999.9999999969</c:v>
                </c:pt>
                <c:pt idx="5670">
                  <c:v>3999.9999999974998</c:v>
                </c:pt>
                <c:pt idx="5671">
                  <c:v>3999.9999999992801</c:v>
                </c:pt>
                <c:pt idx="5672">
                  <c:v>4000.0000000124501</c:v>
                </c:pt>
                <c:pt idx="5673">
                  <c:v>3999.9999999901302</c:v>
                </c:pt>
                <c:pt idx="5674">
                  <c:v>3999.9999999997699</c:v>
                </c:pt>
                <c:pt idx="5675">
                  <c:v>4000.0000000056002</c:v>
                </c:pt>
                <c:pt idx="5676">
                  <c:v>3999.99999999901</c:v>
                </c:pt>
                <c:pt idx="5677">
                  <c:v>4000.0000000087598</c:v>
                </c:pt>
                <c:pt idx="5678">
                  <c:v>4000.0000000029299</c:v>
                </c:pt>
                <c:pt idx="5679">
                  <c:v>3999.9999999942802</c:v>
                </c:pt>
                <c:pt idx="5680">
                  <c:v>3999.9999999766601</c:v>
                </c:pt>
                <c:pt idx="5681">
                  <c:v>4000.0000000135101</c:v>
                </c:pt>
                <c:pt idx="5682">
                  <c:v>4000.0000000140099</c:v>
                </c:pt>
                <c:pt idx="5683">
                  <c:v>3999.9999999915599</c:v>
                </c:pt>
                <c:pt idx="5684">
                  <c:v>3999.9999999991601</c:v>
                </c:pt>
                <c:pt idx="5685">
                  <c:v>3999.9999999916599</c:v>
                </c:pt>
                <c:pt idx="5686">
                  <c:v>4000.0000000131499</c:v>
                </c:pt>
                <c:pt idx="5687">
                  <c:v>3999.99999999082</c:v>
                </c:pt>
                <c:pt idx="5688">
                  <c:v>3999.9999999954598</c:v>
                </c:pt>
                <c:pt idx="5689">
                  <c:v>4000.00000001237</c:v>
                </c:pt>
                <c:pt idx="5690">
                  <c:v>3999.9999999961601</c:v>
                </c:pt>
                <c:pt idx="5691">
                  <c:v>4000.0000000042</c:v>
                </c:pt>
                <c:pt idx="5692">
                  <c:v>3999.9999999940901</c:v>
                </c:pt>
                <c:pt idx="5693">
                  <c:v>4000.0000000027599</c:v>
                </c:pt>
                <c:pt idx="5694">
                  <c:v>4000.0000000001201</c:v>
                </c:pt>
                <c:pt idx="5695">
                  <c:v>3999.9999999955598</c:v>
                </c:pt>
                <c:pt idx="5696">
                  <c:v>4000.0000000054602</c:v>
                </c:pt>
                <c:pt idx="5697">
                  <c:v>3999.99999998869</c:v>
                </c:pt>
                <c:pt idx="5698">
                  <c:v>4000.0000000073001</c:v>
                </c:pt>
                <c:pt idx="5699">
                  <c:v>3999.9999999967499</c:v>
                </c:pt>
                <c:pt idx="5700">
                  <c:v>4000.00000000094</c:v>
                </c:pt>
                <c:pt idx="5701">
                  <c:v>4000.0000000008299</c:v>
                </c:pt>
                <c:pt idx="5702">
                  <c:v>4000.00000001528</c:v>
                </c:pt>
                <c:pt idx="5703">
                  <c:v>3999.9999999878801</c:v>
                </c:pt>
                <c:pt idx="5704">
                  <c:v>3999.9999999963202</c:v>
                </c:pt>
                <c:pt idx="5705">
                  <c:v>4000.0000000093701</c:v>
                </c:pt>
                <c:pt idx="5706">
                  <c:v>4000.0000000008899</c:v>
                </c:pt>
                <c:pt idx="5707">
                  <c:v>4000.0000000018299</c:v>
                </c:pt>
                <c:pt idx="5708">
                  <c:v>3999.99999999483</c:v>
                </c:pt>
                <c:pt idx="5709">
                  <c:v>3999.9999999942702</c:v>
                </c:pt>
                <c:pt idx="5710">
                  <c:v>4000.00000000298</c:v>
                </c:pt>
                <c:pt idx="5711">
                  <c:v>4000.00000000824</c:v>
                </c:pt>
                <c:pt idx="5712">
                  <c:v>3999.9999999969</c:v>
                </c:pt>
                <c:pt idx="5713">
                  <c:v>3999.9999999936999</c:v>
                </c:pt>
                <c:pt idx="5714">
                  <c:v>4000.0000000111099</c:v>
                </c:pt>
                <c:pt idx="5715">
                  <c:v>3999.9999999837401</c:v>
                </c:pt>
                <c:pt idx="5716">
                  <c:v>4000.0000000110599</c:v>
                </c:pt>
                <c:pt idx="5717">
                  <c:v>3999.9999999976899</c:v>
                </c:pt>
                <c:pt idx="5718">
                  <c:v>3999.9999999975498</c:v>
                </c:pt>
                <c:pt idx="5719">
                  <c:v>4000.0000000004702</c:v>
                </c:pt>
                <c:pt idx="5720">
                  <c:v>3999.99999999692</c:v>
                </c:pt>
                <c:pt idx="5721">
                  <c:v>4000.0000000095301</c:v>
                </c:pt>
                <c:pt idx="5722">
                  <c:v>3999.9999999899501</c:v>
                </c:pt>
                <c:pt idx="5723">
                  <c:v>4000.0000000032601</c:v>
                </c:pt>
                <c:pt idx="5724">
                  <c:v>3999.9999999977999</c:v>
                </c:pt>
                <c:pt idx="5725">
                  <c:v>4000.00000000198</c:v>
                </c:pt>
                <c:pt idx="5726">
                  <c:v>4000.0000000007599</c:v>
                </c:pt>
                <c:pt idx="5727">
                  <c:v>4000.0000000001501</c:v>
                </c:pt>
                <c:pt idx="5728">
                  <c:v>4000.0000000018499</c:v>
                </c:pt>
                <c:pt idx="5729">
                  <c:v>4000.0000000070199</c:v>
                </c:pt>
                <c:pt idx="5730">
                  <c:v>3999.9999999910101</c:v>
                </c:pt>
                <c:pt idx="5731">
                  <c:v>4000.00000000211</c:v>
                </c:pt>
                <c:pt idx="5732">
                  <c:v>3999.9999999974102</c:v>
                </c:pt>
                <c:pt idx="5733">
                  <c:v>3999.9999999966299</c:v>
                </c:pt>
                <c:pt idx="5734">
                  <c:v>3999.99999999898</c:v>
                </c:pt>
                <c:pt idx="5735">
                  <c:v>4000</c:v>
                </c:pt>
                <c:pt idx="5736">
                  <c:v>4000.0000000005698</c:v>
                </c:pt>
                <c:pt idx="5737">
                  <c:v>4000.0000000106102</c:v>
                </c:pt>
                <c:pt idx="5738">
                  <c:v>3999.9999999923398</c:v>
                </c:pt>
                <c:pt idx="5739">
                  <c:v>4000.0000000127998</c:v>
                </c:pt>
                <c:pt idx="5740">
                  <c:v>3999.99999998781</c:v>
                </c:pt>
                <c:pt idx="5741">
                  <c:v>4000.0000000007299</c:v>
                </c:pt>
                <c:pt idx="5742">
                  <c:v>3999.9999999981701</c:v>
                </c:pt>
                <c:pt idx="5743">
                  <c:v>4000.0000000035702</c:v>
                </c:pt>
                <c:pt idx="5744">
                  <c:v>4000.0000000015598</c:v>
                </c:pt>
                <c:pt idx="5745">
                  <c:v>3999.9999999919601</c:v>
                </c:pt>
                <c:pt idx="5746">
                  <c:v>4000.0000000158602</c:v>
                </c:pt>
                <c:pt idx="5747">
                  <c:v>3999.9999999840702</c:v>
                </c:pt>
                <c:pt idx="5748">
                  <c:v>4000.0000000103</c:v>
                </c:pt>
                <c:pt idx="5749">
                  <c:v>3999.9999999971801</c:v>
                </c:pt>
                <c:pt idx="5750">
                  <c:v>4000.0000000083201</c:v>
                </c:pt>
                <c:pt idx="5751">
                  <c:v>3999.9999999930201</c:v>
                </c:pt>
                <c:pt idx="5752">
                  <c:v>4000.0000000085201</c:v>
                </c:pt>
                <c:pt idx="5753">
                  <c:v>3999.9999999873498</c:v>
                </c:pt>
                <c:pt idx="5754">
                  <c:v>4000.0000000017399</c:v>
                </c:pt>
                <c:pt idx="5755">
                  <c:v>3999.9999999970801</c:v>
                </c:pt>
                <c:pt idx="5756">
                  <c:v>4000.0000000011</c:v>
                </c:pt>
                <c:pt idx="5757">
                  <c:v>3999.9999999981701</c:v>
                </c:pt>
                <c:pt idx="5758">
                  <c:v>4000.0000000067598</c:v>
                </c:pt>
                <c:pt idx="5759">
                  <c:v>3999.9999999937199</c:v>
                </c:pt>
                <c:pt idx="5760">
                  <c:v>4000.0000000102</c:v>
                </c:pt>
                <c:pt idx="5761">
                  <c:v>3999.9999999925399</c:v>
                </c:pt>
                <c:pt idx="5762">
                  <c:v>4000.0000000006098</c:v>
                </c:pt>
                <c:pt idx="5763">
                  <c:v>4000.0000000006298</c:v>
                </c:pt>
                <c:pt idx="5764">
                  <c:v>4000.0000000034302</c:v>
                </c:pt>
                <c:pt idx="5765">
                  <c:v>3999.9999999911101</c:v>
                </c:pt>
                <c:pt idx="5766">
                  <c:v>4000.00000001121</c:v>
                </c:pt>
                <c:pt idx="5767">
                  <c:v>3999.9999999924498</c:v>
                </c:pt>
                <c:pt idx="5768">
                  <c:v>4000.0000000038799</c:v>
                </c:pt>
                <c:pt idx="5769">
                  <c:v>4000.0000000079899</c:v>
                </c:pt>
                <c:pt idx="5770">
                  <c:v>4000.00000000003</c:v>
                </c:pt>
                <c:pt idx="5771">
                  <c:v>3999.9999999913898</c:v>
                </c:pt>
                <c:pt idx="5772">
                  <c:v>3999.99999999592</c:v>
                </c:pt>
                <c:pt idx="5773">
                  <c:v>4000.0000000117302</c:v>
                </c:pt>
                <c:pt idx="5774">
                  <c:v>3999.9999999893398</c:v>
                </c:pt>
                <c:pt idx="5775">
                  <c:v>4000.0000000023501</c:v>
                </c:pt>
                <c:pt idx="5776">
                  <c:v>3999.9999999993602</c:v>
                </c:pt>
                <c:pt idx="5777">
                  <c:v>4000.0000000056002</c:v>
                </c:pt>
                <c:pt idx="5778">
                  <c:v>3999.9999999913198</c:v>
                </c:pt>
                <c:pt idx="5779">
                  <c:v>3999.99999998975</c:v>
                </c:pt>
                <c:pt idx="5780">
                  <c:v>4000.0000000097698</c:v>
                </c:pt>
                <c:pt idx="5781">
                  <c:v>4000.00000000104</c:v>
                </c:pt>
                <c:pt idx="5782">
                  <c:v>4000.0000000070399</c:v>
                </c:pt>
                <c:pt idx="5783">
                  <c:v>3999.9999999932202</c:v>
                </c:pt>
                <c:pt idx="5784">
                  <c:v>4000.0000000036698</c:v>
                </c:pt>
                <c:pt idx="5785">
                  <c:v>3999.9999999830702</c:v>
                </c:pt>
                <c:pt idx="5786">
                  <c:v>4000.0000000104901</c:v>
                </c:pt>
                <c:pt idx="5787">
                  <c:v>4000.00000001234</c:v>
                </c:pt>
                <c:pt idx="5788">
                  <c:v>3999.99999999887</c:v>
                </c:pt>
                <c:pt idx="5789">
                  <c:v>4000.0000000012601</c:v>
                </c:pt>
                <c:pt idx="5790">
                  <c:v>3999.99999999084</c:v>
                </c:pt>
                <c:pt idx="5791">
                  <c:v>3999.9999999987099</c:v>
                </c:pt>
                <c:pt idx="5792">
                  <c:v>4000.0000000053701</c:v>
                </c:pt>
                <c:pt idx="5793">
                  <c:v>3999.9999999975498</c:v>
                </c:pt>
                <c:pt idx="5794">
                  <c:v>3999.99999999795</c:v>
                </c:pt>
                <c:pt idx="5795">
                  <c:v>4000.0000000039199</c:v>
                </c:pt>
                <c:pt idx="5796">
                  <c:v>3999.99999999801</c:v>
                </c:pt>
                <c:pt idx="5797">
                  <c:v>3999.99999999806</c:v>
                </c:pt>
                <c:pt idx="5798">
                  <c:v>4000.0000000021701</c:v>
                </c:pt>
                <c:pt idx="5799">
                  <c:v>3999.9999999941901</c:v>
                </c:pt>
                <c:pt idx="5800">
                  <c:v>4000.0000000168502</c:v>
                </c:pt>
                <c:pt idx="5801">
                  <c:v>3999.9999999932902</c:v>
                </c:pt>
                <c:pt idx="5802">
                  <c:v>3999.9999999943998</c:v>
                </c:pt>
                <c:pt idx="5803">
                  <c:v>4000.0000000052501</c:v>
                </c:pt>
                <c:pt idx="5804">
                  <c:v>3999.99999999294</c:v>
                </c:pt>
                <c:pt idx="5805">
                  <c:v>4000.0000000097102</c:v>
                </c:pt>
                <c:pt idx="5806">
                  <c:v>3999.9999999952001</c:v>
                </c:pt>
                <c:pt idx="5807">
                  <c:v>3999.99999999081</c:v>
                </c:pt>
                <c:pt idx="5808">
                  <c:v>4000.0000000076602</c:v>
                </c:pt>
                <c:pt idx="5809">
                  <c:v>4000.0000000004902</c:v>
                </c:pt>
                <c:pt idx="5810">
                  <c:v>4000.0000000011601</c:v>
                </c:pt>
                <c:pt idx="5811">
                  <c:v>3999.9999999981101</c:v>
                </c:pt>
                <c:pt idx="5812">
                  <c:v>3999.9999999921802</c:v>
                </c:pt>
                <c:pt idx="5813">
                  <c:v>4000.00000001628</c:v>
                </c:pt>
                <c:pt idx="5814">
                  <c:v>3999.9999999820002</c:v>
                </c:pt>
                <c:pt idx="5815">
                  <c:v>4000.0000000097598</c:v>
                </c:pt>
                <c:pt idx="5816">
                  <c:v>3999.9999999976098</c:v>
                </c:pt>
                <c:pt idx="5817">
                  <c:v>4000.0000000094101</c:v>
                </c:pt>
                <c:pt idx="5818">
                  <c:v>3999.9999999962101</c:v>
                </c:pt>
                <c:pt idx="5819">
                  <c:v>3999.9999999940901</c:v>
                </c:pt>
                <c:pt idx="5820">
                  <c:v>4000.00000001021</c:v>
                </c:pt>
                <c:pt idx="5821">
                  <c:v>3999.9999999873899</c:v>
                </c:pt>
                <c:pt idx="5822">
                  <c:v>4000.00000000707</c:v>
                </c:pt>
                <c:pt idx="5823">
                  <c:v>3999.99999999788</c:v>
                </c:pt>
                <c:pt idx="5824">
                  <c:v>3999.9999999960801</c:v>
                </c:pt>
                <c:pt idx="5825">
                  <c:v>4000.0000000117998</c:v>
                </c:pt>
                <c:pt idx="5826">
                  <c:v>3999.99999998874</c:v>
                </c:pt>
                <c:pt idx="5827">
                  <c:v>3999.99999999902</c:v>
                </c:pt>
                <c:pt idx="5828">
                  <c:v>4000.00000000413</c:v>
                </c:pt>
                <c:pt idx="5829">
                  <c:v>3999.9999999987699</c:v>
                </c:pt>
                <c:pt idx="5830">
                  <c:v>4000.0000000095501</c:v>
                </c:pt>
                <c:pt idx="5831">
                  <c:v>3999.9999999964198</c:v>
                </c:pt>
                <c:pt idx="5832">
                  <c:v>4000.0000000012901</c:v>
                </c:pt>
                <c:pt idx="5833">
                  <c:v>3999.9999999977499</c:v>
                </c:pt>
                <c:pt idx="5834">
                  <c:v>3999.9999999930001</c:v>
                </c:pt>
                <c:pt idx="5835">
                  <c:v>4000.00000000096</c:v>
                </c:pt>
                <c:pt idx="5836">
                  <c:v>4000.0000000078398</c:v>
                </c:pt>
                <c:pt idx="5837">
                  <c:v>3999.9999999849401</c:v>
                </c:pt>
                <c:pt idx="5838">
                  <c:v>4000.0000000198502</c:v>
                </c:pt>
                <c:pt idx="5839">
                  <c:v>3999.9999999899901</c:v>
                </c:pt>
                <c:pt idx="5840">
                  <c:v>4000.00000000106</c:v>
                </c:pt>
                <c:pt idx="5841">
                  <c:v>4000.0000000089499</c:v>
                </c:pt>
                <c:pt idx="5842">
                  <c:v>3999.9999999941401</c:v>
                </c:pt>
                <c:pt idx="5843">
                  <c:v>3999.9999999940501</c:v>
                </c:pt>
                <c:pt idx="5844">
                  <c:v>4000.0000000064401</c:v>
                </c:pt>
                <c:pt idx="5845">
                  <c:v>3999.99999999174</c:v>
                </c:pt>
                <c:pt idx="5846">
                  <c:v>3999.9999999911602</c:v>
                </c:pt>
                <c:pt idx="5847">
                  <c:v>4000.0000000175201</c:v>
                </c:pt>
                <c:pt idx="5848">
                  <c:v>3999.9999999982101</c:v>
                </c:pt>
                <c:pt idx="5849">
                  <c:v>3999.99999999897</c:v>
                </c:pt>
                <c:pt idx="5850">
                  <c:v>3999.9999999954998</c:v>
                </c:pt>
                <c:pt idx="5851">
                  <c:v>4000.0000000094201</c:v>
                </c:pt>
                <c:pt idx="5852">
                  <c:v>3999.9999999848201</c:v>
                </c:pt>
                <c:pt idx="5853">
                  <c:v>4000.00000001426</c:v>
                </c:pt>
                <c:pt idx="5854">
                  <c:v>3999.9999999925799</c:v>
                </c:pt>
                <c:pt idx="5855">
                  <c:v>4000.0000000017499</c:v>
                </c:pt>
                <c:pt idx="5856">
                  <c:v>3999.99999999801</c:v>
                </c:pt>
                <c:pt idx="5857">
                  <c:v>3999.9999999952101</c:v>
                </c:pt>
                <c:pt idx="5858">
                  <c:v>4000.0000000117202</c:v>
                </c:pt>
                <c:pt idx="5859">
                  <c:v>4000.0000000043701</c:v>
                </c:pt>
                <c:pt idx="5860">
                  <c:v>4000.0000000002301</c:v>
                </c:pt>
                <c:pt idx="5861">
                  <c:v>3999.9999999800398</c:v>
                </c:pt>
                <c:pt idx="5862">
                  <c:v>3999.9999999985498</c:v>
                </c:pt>
                <c:pt idx="5863">
                  <c:v>4000.0000000105902</c:v>
                </c:pt>
                <c:pt idx="5864">
                  <c:v>4000.0000000063501</c:v>
                </c:pt>
                <c:pt idx="5865">
                  <c:v>3999.99999998866</c:v>
                </c:pt>
                <c:pt idx="5866">
                  <c:v>4000.0000000107798</c:v>
                </c:pt>
                <c:pt idx="5867">
                  <c:v>3999.9999999966899</c:v>
                </c:pt>
                <c:pt idx="5868">
                  <c:v>4000.0000000005898</c:v>
                </c:pt>
                <c:pt idx="5869">
                  <c:v>4000.0000000032501</c:v>
                </c:pt>
                <c:pt idx="5870">
                  <c:v>3999.9999999961801</c:v>
                </c:pt>
                <c:pt idx="5871">
                  <c:v>3999.9999999975498</c:v>
                </c:pt>
                <c:pt idx="5872">
                  <c:v>3999.9999999984502</c:v>
                </c:pt>
                <c:pt idx="5873">
                  <c:v>4000.0000000028399</c:v>
                </c:pt>
                <c:pt idx="5874">
                  <c:v>4000.0000000026898</c:v>
                </c:pt>
                <c:pt idx="5875">
                  <c:v>3999.99999999488</c:v>
                </c:pt>
                <c:pt idx="5876">
                  <c:v>4000.0000000048399</c:v>
                </c:pt>
                <c:pt idx="5877">
                  <c:v>4000.00000000093</c:v>
                </c:pt>
                <c:pt idx="5878">
                  <c:v>3999.9999999971301</c:v>
                </c:pt>
                <c:pt idx="5879">
                  <c:v>4000.0000000032401</c:v>
                </c:pt>
                <c:pt idx="5880">
                  <c:v>4000.0000000004502</c:v>
                </c:pt>
                <c:pt idx="5881">
                  <c:v>4000.0000000011501</c:v>
                </c:pt>
                <c:pt idx="5882">
                  <c:v>3999.9999999941101</c:v>
                </c:pt>
                <c:pt idx="5883">
                  <c:v>4000.0000000011</c:v>
                </c:pt>
                <c:pt idx="5884">
                  <c:v>4000.0000000024302</c:v>
                </c:pt>
                <c:pt idx="5885">
                  <c:v>3999.9999999906599</c:v>
                </c:pt>
                <c:pt idx="5886">
                  <c:v>4000.0000000104801</c:v>
                </c:pt>
                <c:pt idx="5887">
                  <c:v>3999.99999999798</c:v>
                </c:pt>
                <c:pt idx="5888">
                  <c:v>3999.9999999935199</c:v>
                </c:pt>
                <c:pt idx="5889">
                  <c:v>4000.0000000064301</c:v>
                </c:pt>
                <c:pt idx="5890">
                  <c:v>3999.99999999887</c:v>
                </c:pt>
                <c:pt idx="5891">
                  <c:v>4000.0000000076202</c:v>
                </c:pt>
                <c:pt idx="5892">
                  <c:v>3999.9999999970501</c:v>
                </c:pt>
                <c:pt idx="5893">
                  <c:v>3999.9999999974402</c:v>
                </c:pt>
                <c:pt idx="5894">
                  <c:v>4000.0000000093801</c:v>
                </c:pt>
                <c:pt idx="5895">
                  <c:v>4000.0000000018599</c:v>
                </c:pt>
                <c:pt idx="5896">
                  <c:v>3999.9999999941101</c:v>
                </c:pt>
                <c:pt idx="5897">
                  <c:v>3999.9999999961401</c:v>
                </c:pt>
                <c:pt idx="5898">
                  <c:v>3999.99999999704</c:v>
                </c:pt>
                <c:pt idx="5899">
                  <c:v>4000.0000000104201</c:v>
                </c:pt>
                <c:pt idx="5900">
                  <c:v>3999.99999998777</c:v>
                </c:pt>
                <c:pt idx="5901">
                  <c:v>4000.0000000065702</c:v>
                </c:pt>
                <c:pt idx="5902">
                  <c:v>3999.99999999181</c:v>
                </c:pt>
                <c:pt idx="5903">
                  <c:v>4000.0000000108298</c:v>
                </c:pt>
                <c:pt idx="5904">
                  <c:v>3999.99999999278</c:v>
                </c:pt>
                <c:pt idx="5905">
                  <c:v>4000.00000000216</c:v>
                </c:pt>
                <c:pt idx="5906">
                  <c:v>4000.0000000034202</c:v>
                </c:pt>
                <c:pt idx="5907">
                  <c:v>4000.0000000035102</c:v>
                </c:pt>
                <c:pt idx="5908">
                  <c:v>3999.9999999860402</c:v>
                </c:pt>
                <c:pt idx="5909">
                  <c:v>4000.0000000097498</c:v>
                </c:pt>
                <c:pt idx="5910">
                  <c:v>3999.99999999483</c:v>
                </c:pt>
                <c:pt idx="5911">
                  <c:v>3999.9999999984402</c:v>
                </c:pt>
                <c:pt idx="5912">
                  <c:v>4000.0000000044301</c:v>
                </c:pt>
                <c:pt idx="5913">
                  <c:v>3999.9999999978099</c:v>
                </c:pt>
                <c:pt idx="5914">
                  <c:v>4000.0000000066402</c:v>
                </c:pt>
                <c:pt idx="5915">
                  <c:v>3999.9999999935399</c:v>
                </c:pt>
                <c:pt idx="5916">
                  <c:v>4000.0000000045502</c:v>
                </c:pt>
                <c:pt idx="5917">
                  <c:v>3999.9999999997799</c:v>
                </c:pt>
                <c:pt idx="5918">
                  <c:v>4000.0000000044902</c:v>
                </c:pt>
                <c:pt idx="5919">
                  <c:v>3999.99999998367</c:v>
                </c:pt>
                <c:pt idx="5920">
                  <c:v>4000.0000000125801</c:v>
                </c:pt>
                <c:pt idx="5921">
                  <c:v>4000.00000000306</c:v>
                </c:pt>
                <c:pt idx="5922">
                  <c:v>3999.9999999896199</c:v>
                </c:pt>
                <c:pt idx="5923">
                  <c:v>4000.00000000512</c:v>
                </c:pt>
                <c:pt idx="5924">
                  <c:v>4000.0000000017999</c:v>
                </c:pt>
                <c:pt idx="5925">
                  <c:v>3999.99999998462</c:v>
                </c:pt>
                <c:pt idx="5926">
                  <c:v>4000.0000000017599</c:v>
                </c:pt>
                <c:pt idx="5927">
                  <c:v>3999.9999999997399</c:v>
                </c:pt>
                <c:pt idx="5928">
                  <c:v>4000.0000000055702</c:v>
                </c:pt>
                <c:pt idx="5929">
                  <c:v>4000.0000000084601</c:v>
                </c:pt>
                <c:pt idx="5930">
                  <c:v>3999.9999999911001</c:v>
                </c:pt>
                <c:pt idx="5931">
                  <c:v>4000.0000000028199</c:v>
                </c:pt>
                <c:pt idx="5932">
                  <c:v>3999.9999999980901</c:v>
                </c:pt>
                <c:pt idx="5933">
                  <c:v>4000.00000000624</c:v>
                </c:pt>
                <c:pt idx="5934">
                  <c:v>3999.9999999875699</c:v>
                </c:pt>
                <c:pt idx="5935">
                  <c:v>3999.99999999905</c:v>
                </c:pt>
                <c:pt idx="5936">
                  <c:v>4000.0000000212499</c:v>
                </c:pt>
                <c:pt idx="5937">
                  <c:v>3999.99999998767</c:v>
                </c:pt>
                <c:pt idx="5938">
                  <c:v>3999.9999999995398</c:v>
                </c:pt>
                <c:pt idx="5939">
                  <c:v>3999.9999999975398</c:v>
                </c:pt>
                <c:pt idx="5940">
                  <c:v>4000.00000000911</c:v>
                </c:pt>
                <c:pt idx="5941">
                  <c:v>4000.0000000046198</c:v>
                </c:pt>
                <c:pt idx="5942">
                  <c:v>3999.99999998664</c:v>
                </c:pt>
                <c:pt idx="5943">
                  <c:v>3999.9999999996899</c:v>
                </c:pt>
                <c:pt idx="5944">
                  <c:v>4000.0000000019299</c:v>
                </c:pt>
                <c:pt idx="5945">
                  <c:v>4000.0000000037098</c:v>
                </c:pt>
                <c:pt idx="5946">
                  <c:v>3999.9999999995498</c:v>
                </c:pt>
                <c:pt idx="5947">
                  <c:v>3999.9999999930901</c:v>
                </c:pt>
                <c:pt idx="5948">
                  <c:v>4000.00000001024</c:v>
                </c:pt>
                <c:pt idx="5949">
                  <c:v>3999.9999999911402</c:v>
                </c:pt>
                <c:pt idx="5950">
                  <c:v>4000.0000000100399</c:v>
                </c:pt>
                <c:pt idx="5951">
                  <c:v>4000.00000000506</c:v>
                </c:pt>
                <c:pt idx="5952">
                  <c:v>3999.99999998877</c:v>
                </c:pt>
                <c:pt idx="5953">
                  <c:v>3999.99999999079</c:v>
                </c:pt>
                <c:pt idx="5954">
                  <c:v>4000.0000000159998</c:v>
                </c:pt>
                <c:pt idx="5955">
                  <c:v>3999.9999999906499</c:v>
                </c:pt>
                <c:pt idx="5956">
                  <c:v>4000.0000000158502</c:v>
                </c:pt>
                <c:pt idx="5957">
                  <c:v>3999.99999999386</c:v>
                </c:pt>
                <c:pt idx="5958">
                  <c:v>3999.9999999903698</c:v>
                </c:pt>
                <c:pt idx="5959">
                  <c:v>3999.9999999956199</c:v>
                </c:pt>
                <c:pt idx="5960">
                  <c:v>4000.0000000064501</c:v>
                </c:pt>
                <c:pt idx="5961">
                  <c:v>4000.0000000008399</c:v>
                </c:pt>
                <c:pt idx="5962">
                  <c:v>3999.99999999683</c:v>
                </c:pt>
                <c:pt idx="5963">
                  <c:v>4000.0000000016798</c:v>
                </c:pt>
                <c:pt idx="5964">
                  <c:v>4000.0000000069899</c:v>
                </c:pt>
                <c:pt idx="5965">
                  <c:v>3999.9999999955598</c:v>
                </c:pt>
                <c:pt idx="5966">
                  <c:v>4000.0000000037198</c:v>
                </c:pt>
                <c:pt idx="5967">
                  <c:v>3999.99999998777</c:v>
                </c:pt>
                <c:pt idx="5968">
                  <c:v>4000.0000000012801</c:v>
                </c:pt>
                <c:pt idx="5969">
                  <c:v>4000.0000000158602</c:v>
                </c:pt>
                <c:pt idx="5970">
                  <c:v>3999.9999999828801</c:v>
                </c:pt>
                <c:pt idx="5971">
                  <c:v>4000.0000000113901</c:v>
                </c:pt>
                <c:pt idx="5972">
                  <c:v>3999.99999999498</c:v>
                </c:pt>
                <c:pt idx="5973">
                  <c:v>4000.0000000036698</c:v>
                </c:pt>
                <c:pt idx="5974">
                  <c:v>3999.9999999967499</c:v>
                </c:pt>
                <c:pt idx="5975">
                  <c:v>4000.0000000032901</c:v>
                </c:pt>
                <c:pt idx="5976">
                  <c:v>3999.9999999913898</c:v>
                </c:pt>
                <c:pt idx="5977">
                  <c:v>4000.00000000707</c:v>
                </c:pt>
                <c:pt idx="5978">
                  <c:v>3999.9999999994402</c:v>
                </c:pt>
                <c:pt idx="5979">
                  <c:v>3999.99999999887</c:v>
                </c:pt>
                <c:pt idx="5980">
                  <c:v>4000.0000000087798</c:v>
                </c:pt>
                <c:pt idx="5981">
                  <c:v>3999.9999999891102</c:v>
                </c:pt>
                <c:pt idx="5982">
                  <c:v>4000.0000000032901</c:v>
                </c:pt>
                <c:pt idx="5983">
                  <c:v>3999.99999999893</c:v>
                </c:pt>
                <c:pt idx="5984">
                  <c:v>4000.0000000087798</c:v>
                </c:pt>
                <c:pt idx="5985">
                  <c:v>3999.9999999931701</c:v>
                </c:pt>
                <c:pt idx="5986">
                  <c:v>4000.000000004</c:v>
                </c:pt>
                <c:pt idx="5987">
                  <c:v>3999.9999999954398</c:v>
                </c:pt>
                <c:pt idx="5988">
                  <c:v>4000.0000000086202</c:v>
                </c:pt>
                <c:pt idx="5989">
                  <c:v>3999.99999999492</c:v>
                </c:pt>
                <c:pt idx="5990">
                  <c:v>4000.0000000087598</c:v>
                </c:pt>
                <c:pt idx="5991">
                  <c:v>3999.99999999288</c:v>
                </c:pt>
                <c:pt idx="5992">
                  <c:v>3999.9999999758702</c:v>
                </c:pt>
                <c:pt idx="5993">
                  <c:v>4000.0000000165301</c:v>
                </c:pt>
                <c:pt idx="5994">
                  <c:v>4000.0000000041</c:v>
                </c:pt>
                <c:pt idx="5995">
                  <c:v>3999.9999999935899</c:v>
                </c:pt>
                <c:pt idx="5996">
                  <c:v>4000.0000000129398</c:v>
                </c:pt>
                <c:pt idx="5997">
                  <c:v>3999.9999999890401</c:v>
                </c:pt>
                <c:pt idx="5998">
                  <c:v>4000.0000000048599</c:v>
                </c:pt>
                <c:pt idx="5999">
                  <c:v>3999.9999999901202</c:v>
                </c:pt>
                <c:pt idx="6000">
                  <c:v>4000.0000000025998</c:v>
                </c:pt>
                <c:pt idx="6001">
                  <c:v>3999.99999999989</c:v>
                </c:pt>
                <c:pt idx="6002">
                  <c:v>4000.0000000105401</c:v>
                </c:pt>
                <c:pt idx="6003">
                  <c:v>3999.99999999906</c:v>
                </c:pt>
                <c:pt idx="6004">
                  <c:v>3999.9999999879101</c:v>
                </c:pt>
                <c:pt idx="6005">
                  <c:v>4000.0000000045702</c:v>
                </c:pt>
                <c:pt idx="6006">
                  <c:v>4000.0000000088799</c:v>
                </c:pt>
                <c:pt idx="6007">
                  <c:v>3999.9999999962101</c:v>
                </c:pt>
                <c:pt idx="6008">
                  <c:v>3999.99999999082</c:v>
                </c:pt>
                <c:pt idx="6009">
                  <c:v>4000.0000000087098</c:v>
                </c:pt>
                <c:pt idx="6010">
                  <c:v>4000.0000000077698</c:v>
                </c:pt>
                <c:pt idx="6011">
                  <c:v>3999.9999999974002</c:v>
                </c:pt>
                <c:pt idx="6012">
                  <c:v>3999.9999999975998</c:v>
                </c:pt>
                <c:pt idx="6013">
                  <c:v>4000.00000000202</c:v>
                </c:pt>
                <c:pt idx="6014">
                  <c:v>3999.99999998985</c:v>
                </c:pt>
                <c:pt idx="6015">
                  <c:v>4000.0000000013802</c:v>
                </c:pt>
                <c:pt idx="6016">
                  <c:v>4000.0000000025202</c:v>
                </c:pt>
                <c:pt idx="6017">
                  <c:v>3999.9999999953902</c:v>
                </c:pt>
                <c:pt idx="6018">
                  <c:v>4000.0000000085402</c:v>
                </c:pt>
                <c:pt idx="6019">
                  <c:v>3999.99999999484</c:v>
                </c:pt>
                <c:pt idx="6020">
                  <c:v>4000.00000000408</c:v>
                </c:pt>
                <c:pt idx="6021">
                  <c:v>3999.9999999926699</c:v>
                </c:pt>
                <c:pt idx="6022">
                  <c:v>4000.0000000079899</c:v>
                </c:pt>
                <c:pt idx="6023">
                  <c:v>3999.9999999991501</c:v>
                </c:pt>
                <c:pt idx="6024">
                  <c:v>3999.9999999946799</c:v>
                </c:pt>
                <c:pt idx="6025">
                  <c:v>3999.9999999941901</c:v>
                </c:pt>
                <c:pt idx="6026">
                  <c:v>4000.0000000144801</c:v>
                </c:pt>
                <c:pt idx="6027">
                  <c:v>3999.9999999895299</c:v>
                </c:pt>
                <c:pt idx="6028">
                  <c:v>4000.00000000002</c:v>
                </c:pt>
                <c:pt idx="6029">
                  <c:v>4000.00000000604</c:v>
                </c:pt>
                <c:pt idx="6030">
                  <c:v>4000.0000000017199</c:v>
                </c:pt>
                <c:pt idx="6031">
                  <c:v>4000.00000000521</c:v>
                </c:pt>
                <c:pt idx="6032">
                  <c:v>3999.9999999976499</c:v>
                </c:pt>
                <c:pt idx="6033">
                  <c:v>3999.9999999956699</c:v>
                </c:pt>
                <c:pt idx="6034">
                  <c:v>3999.9999999882598</c:v>
                </c:pt>
                <c:pt idx="6035">
                  <c:v>4000.00000001233</c:v>
                </c:pt>
                <c:pt idx="6036">
                  <c:v>3999.9999999991801</c:v>
                </c:pt>
                <c:pt idx="6037">
                  <c:v>4000.0000000025302</c:v>
                </c:pt>
                <c:pt idx="6038">
                  <c:v>3999.9999999974598</c:v>
                </c:pt>
                <c:pt idx="6039">
                  <c:v>4000.0000000037799</c:v>
                </c:pt>
                <c:pt idx="6040">
                  <c:v>3999.9999999869201</c:v>
                </c:pt>
                <c:pt idx="6041">
                  <c:v>4000.00000000917</c:v>
                </c:pt>
                <c:pt idx="6042">
                  <c:v>3999.9999999931101</c:v>
                </c:pt>
                <c:pt idx="6043">
                  <c:v>4000.0000000008299</c:v>
                </c:pt>
                <c:pt idx="6044">
                  <c:v>4000.0000000100299</c:v>
                </c:pt>
                <c:pt idx="6045">
                  <c:v>4000.0000000076798</c:v>
                </c:pt>
                <c:pt idx="6046">
                  <c:v>3999.99999998566</c:v>
                </c:pt>
                <c:pt idx="6047">
                  <c:v>4000.0000000028299</c:v>
                </c:pt>
                <c:pt idx="6048">
                  <c:v>4000.0000000093301</c:v>
                </c:pt>
                <c:pt idx="6049">
                  <c:v>3999.9999999881702</c:v>
                </c:pt>
                <c:pt idx="6050">
                  <c:v>4000.0000000025502</c:v>
                </c:pt>
                <c:pt idx="6051">
                  <c:v>3999.9999999963002</c:v>
                </c:pt>
                <c:pt idx="6052">
                  <c:v>3999.9999999996799</c:v>
                </c:pt>
                <c:pt idx="6053">
                  <c:v>4000.0000000048999</c:v>
                </c:pt>
                <c:pt idx="6054">
                  <c:v>3999.9999999922902</c:v>
                </c:pt>
                <c:pt idx="6055">
                  <c:v>4000.0000000065702</c:v>
                </c:pt>
                <c:pt idx="6056">
                  <c:v>3999.9999999932702</c:v>
                </c:pt>
                <c:pt idx="6057">
                  <c:v>4000.0000000047298</c:v>
                </c:pt>
                <c:pt idx="6058">
                  <c:v>3999.9999999970501</c:v>
                </c:pt>
                <c:pt idx="6059">
                  <c:v>4000.0000000115501</c:v>
                </c:pt>
                <c:pt idx="6060">
                  <c:v>3999.9999999878301</c:v>
                </c:pt>
                <c:pt idx="6061">
                  <c:v>4000.0000000016398</c:v>
                </c:pt>
                <c:pt idx="6062">
                  <c:v>4000.0000000056698</c:v>
                </c:pt>
                <c:pt idx="6063">
                  <c:v>3999.9999999951501</c:v>
                </c:pt>
                <c:pt idx="6064">
                  <c:v>3999.99999999898</c:v>
                </c:pt>
                <c:pt idx="6065">
                  <c:v>4000.0000000088999</c:v>
                </c:pt>
                <c:pt idx="6066">
                  <c:v>4000.0000000046898</c:v>
                </c:pt>
                <c:pt idx="6067">
                  <c:v>3999.9999999925799</c:v>
                </c:pt>
                <c:pt idx="6068">
                  <c:v>4000.00000000112</c:v>
                </c:pt>
                <c:pt idx="6069">
                  <c:v>3999.9999999985298</c:v>
                </c:pt>
                <c:pt idx="6070">
                  <c:v>3999.9999999970901</c:v>
                </c:pt>
                <c:pt idx="6071">
                  <c:v>3999.9999999925599</c:v>
                </c:pt>
                <c:pt idx="6072">
                  <c:v>3999.9999999984602</c:v>
                </c:pt>
                <c:pt idx="6073">
                  <c:v>4000.00000002355</c:v>
                </c:pt>
                <c:pt idx="6074">
                  <c:v>3999.9999999808701</c:v>
                </c:pt>
                <c:pt idx="6075">
                  <c:v>4000.0000000027599</c:v>
                </c:pt>
                <c:pt idx="6076">
                  <c:v>4000.0000000069799</c:v>
                </c:pt>
                <c:pt idx="6077">
                  <c:v>3999.9999999993402</c:v>
                </c:pt>
                <c:pt idx="6078">
                  <c:v>3999.99999998979</c:v>
                </c:pt>
                <c:pt idx="6079">
                  <c:v>4000.0000000059499</c:v>
                </c:pt>
                <c:pt idx="6080">
                  <c:v>4000.0000000025598</c:v>
                </c:pt>
                <c:pt idx="6081">
                  <c:v>4000.0000000062601</c:v>
                </c:pt>
                <c:pt idx="6082">
                  <c:v>3999.9999999874499</c:v>
                </c:pt>
                <c:pt idx="6083">
                  <c:v>4000.00000000717</c:v>
                </c:pt>
                <c:pt idx="6084">
                  <c:v>3999.9999999809102</c:v>
                </c:pt>
                <c:pt idx="6085">
                  <c:v>4000.0000000233799</c:v>
                </c:pt>
                <c:pt idx="6086">
                  <c:v>4000.0000000003902</c:v>
                </c:pt>
                <c:pt idx="6087">
                  <c:v>4000.00000000103</c:v>
                </c:pt>
                <c:pt idx="6088">
                  <c:v>3999.9999999985898</c:v>
                </c:pt>
                <c:pt idx="6089">
                  <c:v>3999.99999999293</c:v>
                </c:pt>
                <c:pt idx="6090">
                  <c:v>3999.9999999957399</c:v>
                </c:pt>
                <c:pt idx="6091">
                  <c:v>4000.0000000120999</c:v>
                </c:pt>
                <c:pt idx="6092">
                  <c:v>3999.9999999865199</c:v>
                </c:pt>
                <c:pt idx="6093">
                  <c:v>4000.0000000052401</c:v>
                </c:pt>
                <c:pt idx="6094">
                  <c:v>3999.9999999964198</c:v>
                </c:pt>
                <c:pt idx="6095">
                  <c:v>4000.0000000075001</c:v>
                </c:pt>
                <c:pt idx="6096">
                  <c:v>3999.9999999925999</c:v>
                </c:pt>
                <c:pt idx="6097">
                  <c:v>3999.9999999971901</c:v>
                </c:pt>
                <c:pt idx="6098">
                  <c:v>4000.0000000068699</c:v>
                </c:pt>
                <c:pt idx="6099">
                  <c:v>4000.00000000716</c:v>
                </c:pt>
                <c:pt idx="6100">
                  <c:v>3999.9999999903398</c:v>
                </c:pt>
                <c:pt idx="6101">
                  <c:v>3999.9999999991101</c:v>
                </c:pt>
                <c:pt idx="6102">
                  <c:v>4000.0000000069499</c:v>
                </c:pt>
                <c:pt idx="6103">
                  <c:v>4000.0000000028799</c:v>
                </c:pt>
                <c:pt idx="6104">
                  <c:v>3999.9999999911201</c:v>
                </c:pt>
                <c:pt idx="6105">
                  <c:v>4000.0000000037098</c:v>
                </c:pt>
                <c:pt idx="6106">
                  <c:v>4000.0000000002401</c:v>
                </c:pt>
                <c:pt idx="6107">
                  <c:v>4000.0000000037899</c:v>
                </c:pt>
                <c:pt idx="6108">
                  <c:v>3999.9999999946799</c:v>
                </c:pt>
                <c:pt idx="6109">
                  <c:v>3999.9999999974102</c:v>
                </c:pt>
                <c:pt idx="6110">
                  <c:v>4000.0000000037999</c:v>
                </c:pt>
                <c:pt idx="6111">
                  <c:v>3999.9999999961701</c:v>
                </c:pt>
                <c:pt idx="6112">
                  <c:v>4000.0000000090699</c:v>
                </c:pt>
                <c:pt idx="6113">
                  <c:v>3999.99999998673</c:v>
                </c:pt>
                <c:pt idx="6114">
                  <c:v>4000.0000000053001</c:v>
                </c:pt>
                <c:pt idx="6115">
                  <c:v>3999.9999999947599</c:v>
                </c:pt>
                <c:pt idx="6116">
                  <c:v>4000.0000000079799</c:v>
                </c:pt>
                <c:pt idx="6117">
                  <c:v>3999.9999999971901</c:v>
                </c:pt>
                <c:pt idx="6118">
                  <c:v>4000.0000000043001</c:v>
                </c:pt>
                <c:pt idx="6119">
                  <c:v>3999.99999999998</c:v>
                </c:pt>
                <c:pt idx="6120">
                  <c:v>3999.99999999901</c:v>
                </c:pt>
                <c:pt idx="6121">
                  <c:v>4000.0000000035202</c:v>
                </c:pt>
                <c:pt idx="6122">
                  <c:v>3999.9999999895499</c:v>
                </c:pt>
                <c:pt idx="6123">
                  <c:v>4000.00000000405</c:v>
                </c:pt>
                <c:pt idx="6124">
                  <c:v>4000.0000000011701</c:v>
                </c:pt>
                <c:pt idx="6125">
                  <c:v>3999.99999999495</c:v>
                </c:pt>
                <c:pt idx="6126">
                  <c:v>4000.0000000026398</c:v>
                </c:pt>
                <c:pt idx="6127">
                  <c:v>3999.9999999974998</c:v>
                </c:pt>
                <c:pt idx="6128">
                  <c:v>4000.0000000049499</c:v>
                </c:pt>
                <c:pt idx="6129">
                  <c:v>4000.0000000038999</c:v>
                </c:pt>
                <c:pt idx="6130">
                  <c:v>3999.9999999982101</c:v>
                </c:pt>
                <c:pt idx="6131">
                  <c:v>3999.9999999981101</c:v>
                </c:pt>
                <c:pt idx="6132">
                  <c:v>4000.00000000007</c:v>
                </c:pt>
                <c:pt idx="6133">
                  <c:v>3999.9999999956599</c:v>
                </c:pt>
                <c:pt idx="6134">
                  <c:v>3999.9999999892498</c:v>
                </c:pt>
                <c:pt idx="6135">
                  <c:v>4000.0000000241698</c:v>
                </c:pt>
                <c:pt idx="6136">
                  <c:v>3999.9999999945398</c:v>
                </c:pt>
                <c:pt idx="6137">
                  <c:v>4000.00000000097</c:v>
                </c:pt>
                <c:pt idx="6138">
                  <c:v>3999.9999999996198</c:v>
                </c:pt>
                <c:pt idx="6139">
                  <c:v>3999.99999999191</c:v>
                </c:pt>
                <c:pt idx="6140">
                  <c:v>4000.0000000055202</c:v>
                </c:pt>
                <c:pt idx="6141">
                  <c:v>4000.0000000033901</c:v>
                </c:pt>
                <c:pt idx="6142">
                  <c:v>3999.9999999803899</c:v>
                </c:pt>
                <c:pt idx="6143">
                  <c:v>4000.00000001952</c:v>
                </c:pt>
                <c:pt idx="6144">
                  <c:v>3999.9999999942602</c:v>
                </c:pt>
                <c:pt idx="6145">
                  <c:v>4000.0000000013802</c:v>
                </c:pt>
                <c:pt idx="6146">
                  <c:v>3999.9999999966599</c:v>
                </c:pt>
                <c:pt idx="6147">
                  <c:v>4000.0000000093501</c:v>
                </c:pt>
                <c:pt idx="6148">
                  <c:v>3999.9999999993202</c:v>
                </c:pt>
                <c:pt idx="6149">
                  <c:v>3999.9999999977399</c:v>
                </c:pt>
                <c:pt idx="6150">
                  <c:v>3999.9999999911602</c:v>
                </c:pt>
                <c:pt idx="6151">
                  <c:v>4000.0000000033901</c:v>
                </c:pt>
                <c:pt idx="6152">
                  <c:v>4000.0000000009099</c:v>
                </c:pt>
                <c:pt idx="6153">
                  <c:v>4000.0000000012901</c:v>
                </c:pt>
                <c:pt idx="6154">
                  <c:v>3999.9999999945799</c:v>
                </c:pt>
                <c:pt idx="6155">
                  <c:v>3999.9999999992101</c:v>
                </c:pt>
                <c:pt idx="6156">
                  <c:v>4000.0000000066102</c:v>
                </c:pt>
                <c:pt idx="6157">
                  <c:v>4000.0000000059399</c:v>
                </c:pt>
                <c:pt idx="6158">
                  <c:v>3999.9999999950601</c:v>
                </c:pt>
                <c:pt idx="6159">
                  <c:v>3999.99999999586</c:v>
                </c:pt>
                <c:pt idx="6160">
                  <c:v>4000.0000000083601</c:v>
                </c:pt>
                <c:pt idx="6161">
                  <c:v>3999.9999999941701</c:v>
                </c:pt>
                <c:pt idx="6162">
                  <c:v>4000.0000000093401</c:v>
                </c:pt>
                <c:pt idx="6163">
                  <c:v>3999.9999999935299</c:v>
                </c:pt>
                <c:pt idx="6164">
                  <c:v>3999.9999999983402</c:v>
                </c:pt>
                <c:pt idx="6165">
                  <c:v>4000.0000000008799</c:v>
                </c:pt>
                <c:pt idx="6166">
                  <c:v>3999.9999999953702</c:v>
                </c:pt>
                <c:pt idx="6167">
                  <c:v>4000.00000000211</c:v>
                </c:pt>
                <c:pt idx="6168">
                  <c:v>4000.0000000011501</c:v>
                </c:pt>
                <c:pt idx="6169">
                  <c:v>4000.0000000035302</c:v>
                </c:pt>
                <c:pt idx="6170">
                  <c:v>3999.9999999994802</c:v>
                </c:pt>
                <c:pt idx="6171">
                  <c:v>3999.99999999282</c:v>
                </c:pt>
                <c:pt idx="6172">
                  <c:v>4000.0000000064101</c:v>
                </c:pt>
                <c:pt idx="6173">
                  <c:v>4000.0000000104401</c:v>
                </c:pt>
                <c:pt idx="6174">
                  <c:v>3999.9999999935199</c:v>
                </c:pt>
                <c:pt idx="6175">
                  <c:v>3999.9999999900501</c:v>
                </c:pt>
                <c:pt idx="6176">
                  <c:v>4000.0000000027298</c:v>
                </c:pt>
                <c:pt idx="6177">
                  <c:v>4000.00000000195</c:v>
                </c:pt>
                <c:pt idx="6178">
                  <c:v>4000.0000000013902</c:v>
                </c:pt>
                <c:pt idx="6179">
                  <c:v>3999.9999999931501</c:v>
                </c:pt>
                <c:pt idx="6180">
                  <c:v>3999.9999999958</c:v>
                </c:pt>
                <c:pt idx="6181">
                  <c:v>4000.0000000099799</c:v>
                </c:pt>
                <c:pt idx="6182">
                  <c:v>4000.0000000005398</c:v>
                </c:pt>
                <c:pt idx="6183">
                  <c:v>3999.9999999922902</c:v>
                </c:pt>
                <c:pt idx="6184">
                  <c:v>4000.0000000048899</c:v>
                </c:pt>
                <c:pt idx="6185">
                  <c:v>4000.0000000083601</c:v>
                </c:pt>
                <c:pt idx="6186">
                  <c:v>3999.9999999946499</c:v>
                </c:pt>
                <c:pt idx="6187">
                  <c:v>4000.0000000109299</c:v>
                </c:pt>
                <c:pt idx="6188">
                  <c:v>3999.99999998576</c:v>
                </c:pt>
                <c:pt idx="6189">
                  <c:v>4000.0000000069699</c:v>
                </c:pt>
                <c:pt idx="6190">
                  <c:v>3999.9999999905899</c:v>
                </c:pt>
                <c:pt idx="6191">
                  <c:v>3999.9999999973802</c:v>
                </c:pt>
                <c:pt idx="6192">
                  <c:v>4000.0000000093901</c:v>
                </c:pt>
                <c:pt idx="6193">
                  <c:v>3999.9999999920501</c:v>
                </c:pt>
                <c:pt idx="6194">
                  <c:v>4000.0000000013401</c:v>
                </c:pt>
                <c:pt idx="6195">
                  <c:v>4000.00000000009</c:v>
                </c:pt>
                <c:pt idx="6196">
                  <c:v>4000.0000000039399</c:v>
                </c:pt>
                <c:pt idx="6197">
                  <c:v>4000.0000000045302</c:v>
                </c:pt>
                <c:pt idx="6198">
                  <c:v>3999.9999999988099</c:v>
                </c:pt>
                <c:pt idx="6199">
                  <c:v>3999.9999999986899</c:v>
                </c:pt>
                <c:pt idx="6200">
                  <c:v>3999.9999999930201</c:v>
                </c:pt>
                <c:pt idx="6201">
                  <c:v>4000.0000000073401</c:v>
                </c:pt>
                <c:pt idx="6202">
                  <c:v>4000.0000000022501</c:v>
                </c:pt>
                <c:pt idx="6203">
                  <c:v>3999.9999999895999</c:v>
                </c:pt>
                <c:pt idx="6204">
                  <c:v>4000.00000000716</c:v>
                </c:pt>
                <c:pt idx="6205">
                  <c:v>4000.0000000003602</c:v>
                </c:pt>
                <c:pt idx="6206">
                  <c:v>3999.9999999996198</c:v>
                </c:pt>
                <c:pt idx="6207">
                  <c:v>4000.0000000074801</c:v>
                </c:pt>
                <c:pt idx="6208">
                  <c:v>3999.99999998663</c:v>
                </c:pt>
                <c:pt idx="6209">
                  <c:v>4000.0000000073601</c:v>
                </c:pt>
                <c:pt idx="6210">
                  <c:v>4000.0000000001201</c:v>
                </c:pt>
                <c:pt idx="6211">
                  <c:v>3999.9999999912402</c:v>
                </c:pt>
                <c:pt idx="6212">
                  <c:v>4000.0000000084301</c:v>
                </c:pt>
                <c:pt idx="6213">
                  <c:v>3999.9999999982401</c:v>
                </c:pt>
                <c:pt idx="6214">
                  <c:v>3999.9999999937299</c:v>
                </c:pt>
                <c:pt idx="6215">
                  <c:v>4000.0000000087798</c:v>
                </c:pt>
                <c:pt idx="6216">
                  <c:v>3999.9999999945699</c:v>
                </c:pt>
                <c:pt idx="6217">
                  <c:v>4000.00000000006</c:v>
                </c:pt>
                <c:pt idx="6218">
                  <c:v>4000.0000000073401</c:v>
                </c:pt>
                <c:pt idx="6219">
                  <c:v>3999.9999999859701</c:v>
                </c:pt>
                <c:pt idx="6220">
                  <c:v>4000.0000000046398</c:v>
                </c:pt>
                <c:pt idx="6221">
                  <c:v>4000.0000000070199</c:v>
                </c:pt>
                <c:pt idx="6222">
                  <c:v>4000.0000000007099</c:v>
                </c:pt>
                <c:pt idx="6223">
                  <c:v>3999.9999999970501</c:v>
                </c:pt>
                <c:pt idx="6224">
                  <c:v>4000.0000000023801</c:v>
                </c:pt>
                <c:pt idx="6225">
                  <c:v>3999.9999999956199</c:v>
                </c:pt>
                <c:pt idx="6226">
                  <c:v>4000.0000000032701</c:v>
                </c:pt>
                <c:pt idx="6227">
                  <c:v>4000.0000000016598</c:v>
                </c:pt>
                <c:pt idx="6228">
                  <c:v>4000.0000000014402</c:v>
                </c:pt>
                <c:pt idx="6229">
                  <c:v>3999.9999999980901</c:v>
                </c:pt>
                <c:pt idx="6230">
                  <c:v>4000.00000000204</c:v>
                </c:pt>
                <c:pt idx="6231">
                  <c:v>3999.9999999932202</c:v>
                </c:pt>
                <c:pt idx="6232">
                  <c:v>4000.0000000013101</c:v>
                </c:pt>
                <c:pt idx="6233">
                  <c:v>4000.00000000812</c:v>
                </c:pt>
                <c:pt idx="6234">
                  <c:v>3999.9999999862798</c:v>
                </c:pt>
                <c:pt idx="6235">
                  <c:v>3999.9999999991101</c:v>
                </c:pt>
                <c:pt idx="6236">
                  <c:v>4000.00000001021</c:v>
                </c:pt>
                <c:pt idx="6237">
                  <c:v>3999.9999999932102</c:v>
                </c:pt>
                <c:pt idx="6238">
                  <c:v>4000.0000000036398</c:v>
                </c:pt>
                <c:pt idx="6239">
                  <c:v>4000.0000000049599</c:v>
                </c:pt>
                <c:pt idx="6240">
                  <c:v>3999.9999999981901</c:v>
                </c:pt>
                <c:pt idx="6241">
                  <c:v>3999.9999999891802</c:v>
                </c:pt>
                <c:pt idx="6242">
                  <c:v>4000.0000000036998</c:v>
                </c:pt>
                <c:pt idx="6243">
                  <c:v>3999.9999999951501</c:v>
                </c:pt>
                <c:pt idx="6244">
                  <c:v>4000.0000000086402</c:v>
                </c:pt>
                <c:pt idx="6245">
                  <c:v>3999.9999999967799</c:v>
                </c:pt>
                <c:pt idx="6246">
                  <c:v>4000.0000000045102</c:v>
                </c:pt>
                <c:pt idx="6247">
                  <c:v>4000.0000000006899</c:v>
                </c:pt>
                <c:pt idx="6248">
                  <c:v>3999.9999999878701</c:v>
                </c:pt>
                <c:pt idx="6249">
                  <c:v>4000.0000000138898</c:v>
                </c:pt>
                <c:pt idx="6250">
                  <c:v>3999.9999999964598</c:v>
                </c:pt>
                <c:pt idx="6251">
                  <c:v>3999.99999999375</c:v>
                </c:pt>
                <c:pt idx="6252">
                  <c:v>4000.0000000063301</c:v>
                </c:pt>
                <c:pt idx="6253">
                  <c:v>4000.0000000012001</c:v>
                </c:pt>
                <c:pt idx="6254">
                  <c:v>4000.00000000403</c:v>
                </c:pt>
                <c:pt idx="6255">
                  <c:v>4000.0000000016498</c:v>
                </c:pt>
                <c:pt idx="6256">
                  <c:v>3999.9999999859301</c:v>
                </c:pt>
                <c:pt idx="6257">
                  <c:v>4000.0000000115901</c:v>
                </c:pt>
                <c:pt idx="6258">
                  <c:v>3999.99999999702</c:v>
                </c:pt>
                <c:pt idx="6259">
                  <c:v>4000.0000000001501</c:v>
                </c:pt>
                <c:pt idx="6260">
                  <c:v>3999.9999999983602</c:v>
                </c:pt>
                <c:pt idx="6261">
                  <c:v>3999.9999999950901</c:v>
                </c:pt>
                <c:pt idx="6262">
                  <c:v>4000.0000000077198</c:v>
                </c:pt>
                <c:pt idx="6263">
                  <c:v>4000.00000000011</c:v>
                </c:pt>
                <c:pt idx="6264">
                  <c:v>3999.9999999953602</c:v>
                </c:pt>
                <c:pt idx="6265">
                  <c:v>4000.0000000054802</c:v>
                </c:pt>
                <c:pt idx="6266">
                  <c:v>3999.9999999910001</c:v>
                </c:pt>
                <c:pt idx="6267">
                  <c:v>4000.0000000025502</c:v>
                </c:pt>
                <c:pt idx="6268">
                  <c:v>3999.9999999914298</c:v>
                </c:pt>
                <c:pt idx="6269">
                  <c:v>4000.00000001022</c:v>
                </c:pt>
                <c:pt idx="6270">
                  <c:v>3999.9999999924198</c:v>
                </c:pt>
                <c:pt idx="6271">
                  <c:v>3999.9999999902898</c:v>
                </c:pt>
                <c:pt idx="6272">
                  <c:v>4000.0000000160398</c:v>
                </c:pt>
                <c:pt idx="6273">
                  <c:v>3999.9999999996198</c:v>
                </c:pt>
                <c:pt idx="6274">
                  <c:v>4000.0000000005298</c:v>
                </c:pt>
                <c:pt idx="6275">
                  <c:v>4000.0000000025998</c:v>
                </c:pt>
                <c:pt idx="6276">
                  <c:v>3999.9999999974798</c:v>
                </c:pt>
                <c:pt idx="6277">
                  <c:v>3999.9999999961301</c:v>
                </c:pt>
                <c:pt idx="6278">
                  <c:v>4000.0000000117702</c:v>
                </c:pt>
                <c:pt idx="6279">
                  <c:v>3999.9999999941601</c:v>
                </c:pt>
                <c:pt idx="6280">
                  <c:v>3999.9999999895999</c:v>
                </c:pt>
                <c:pt idx="6281">
                  <c:v>4000.00000000915</c:v>
                </c:pt>
                <c:pt idx="6282">
                  <c:v>3999.99999999897</c:v>
                </c:pt>
                <c:pt idx="6283">
                  <c:v>4000.00000000298</c:v>
                </c:pt>
                <c:pt idx="6284">
                  <c:v>4000.0000000042601</c:v>
                </c:pt>
                <c:pt idx="6285">
                  <c:v>3999.9999999986999</c:v>
                </c:pt>
                <c:pt idx="6286">
                  <c:v>3999.9999999891202</c:v>
                </c:pt>
                <c:pt idx="6287">
                  <c:v>4000.0000000083601</c:v>
                </c:pt>
                <c:pt idx="6288">
                  <c:v>3999.99999999582</c:v>
                </c:pt>
                <c:pt idx="6289">
                  <c:v>3999.9999999985798</c:v>
                </c:pt>
                <c:pt idx="6290">
                  <c:v>4000.0000000037799</c:v>
                </c:pt>
                <c:pt idx="6291">
                  <c:v>3999.9999999974698</c:v>
                </c:pt>
                <c:pt idx="6292">
                  <c:v>4000.0000000006298</c:v>
                </c:pt>
                <c:pt idx="6293">
                  <c:v>4000.0000000011401</c:v>
                </c:pt>
                <c:pt idx="6294">
                  <c:v>4000.00000000519</c:v>
                </c:pt>
                <c:pt idx="6295">
                  <c:v>3999.9999999902502</c:v>
                </c:pt>
                <c:pt idx="6296">
                  <c:v>4000.0000000008599</c:v>
                </c:pt>
                <c:pt idx="6297">
                  <c:v>4000.00000001336</c:v>
                </c:pt>
                <c:pt idx="6298">
                  <c:v>4000.0000000007199</c:v>
                </c:pt>
                <c:pt idx="6299">
                  <c:v>3999.99999999991</c:v>
                </c:pt>
                <c:pt idx="6300">
                  <c:v>3999.9999999926799</c:v>
                </c:pt>
                <c:pt idx="6301">
                  <c:v>3999.9999999984102</c:v>
                </c:pt>
                <c:pt idx="6302">
                  <c:v>4000.0000000002601</c:v>
                </c:pt>
                <c:pt idx="6303">
                  <c:v>3999.9999999983902</c:v>
                </c:pt>
                <c:pt idx="6304">
                  <c:v>4000.0000000013001</c:v>
                </c:pt>
                <c:pt idx="6305">
                  <c:v>3999.9999999982301</c:v>
                </c:pt>
                <c:pt idx="6306">
                  <c:v>4000.0000000022101</c:v>
                </c:pt>
                <c:pt idx="6307">
                  <c:v>3999.9999999981101</c:v>
                </c:pt>
                <c:pt idx="6308">
                  <c:v>4000.0000000085602</c:v>
                </c:pt>
                <c:pt idx="6309">
                  <c:v>3999.9999999940101</c:v>
                </c:pt>
                <c:pt idx="6310">
                  <c:v>4000.0000000006999</c:v>
                </c:pt>
                <c:pt idx="6311">
                  <c:v>3999.99999999593</c:v>
                </c:pt>
                <c:pt idx="6312">
                  <c:v>4000.00000000519</c:v>
                </c:pt>
                <c:pt idx="6313">
                  <c:v>4000.0000000140899</c:v>
                </c:pt>
                <c:pt idx="6314">
                  <c:v>3999.99999997645</c:v>
                </c:pt>
                <c:pt idx="6315">
                  <c:v>4000.0000000052901</c:v>
                </c:pt>
                <c:pt idx="6316">
                  <c:v>4000.0000000079599</c:v>
                </c:pt>
                <c:pt idx="6317">
                  <c:v>3999.9999999933798</c:v>
                </c:pt>
                <c:pt idx="6318">
                  <c:v>4000.00000000197</c:v>
                </c:pt>
                <c:pt idx="6319">
                  <c:v>3999.9999999952302</c:v>
                </c:pt>
                <c:pt idx="6320">
                  <c:v>4000.0000000044301</c:v>
                </c:pt>
                <c:pt idx="6321">
                  <c:v>3999.9999999992401</c:v>
                </c:pt>
                <c:pt idx="6322">
                  <c:v>4000.0000000044702</c:v>
                </c:pt>
                <c:pt idx="6323">
                  <c:v>3999.9999999889701</c:v>
                </c:pt>
                <c:pt idx="6324">
                  <c:v>4000.0000000099299</c:v>
                </c:pt>
                <c:pt idx="6325">
                  <c:v>3999.9999999873298</c:v>
                </c:pt>
                <c:pt idx="6326">
                  <c:v>4000.00000000826</c:v>
                </c:pt>
                <c:pt idx="6327">
                  <c:v>3999.9999999926999</c:v>
                </c:pt>
                <c:pt idx="6328">
                  <c:v>4000.0000000088198</c:v>
                </c:pt>
                <c:pt idx="6329">
                  <c:v>4000.0000000022001</c:v>
                </c:pt>
                <c:pt idx="6330">
                  <c:v>3999.9999999933102</c:v>
                </c:pt>
                <c:pt idx="6331">
                  <c:v>4000.0000000003802</c:v>
                </c:pt>
                <c:pt idx="6332">
                  <c:v>3999.9999999970801</c:v>
                </c:pt>
                <c:pt idx="6333">
                  <c:v>4000.00000000817</c:v>
                </c:pt>
                <c:pt idx="6334">
                  <c:v>4000.0000000011501</c:v>
                </c:pt>
                <c:pt idx="6335">
                  <c:v>3999.9999999911802</c:v>
                </c:pt>
                <c:pt idx="6336">
                  <c:v>4000.0000000036498</c:v>
                </c:pt>
                <c:pt idx="6337">
                  <c:v>4000.0000000012601</c:v>
                </c:pt>
                <c:pt idx="6338">
                  <c:v>3999.99999999795</c:v>
                </c:pt>
                <c:pt idx="6339">
                  <c:v>4000.0000000026798</c:v>
                </c:pt>
                <c:pt idx="6340">
                  <c:v>3999.9999999957699</c:v>
                </c:pt>
                <c:pt idx="6341">
                  <c:v>4000.0000000055802</c:v>
                </c:pt>
                <c:pt idx="6342">
                  <c:v>4000.0000000073301</c:v>
                </c:pt>
                <c:pt idx="6343">
                  <c:v>3999.99999999499</c:v>
                </c:pt>
                <c:pt idx="6344">
                  <c:v>3999.9999999971401</c:v>
                </c:pt>
                <c:pt idx="6345">
                  <c:v>4000.00000000194</c:v>
                </c:pt>
                <c:pt idx="6346">
                  <c:v>3999.9999999955699</c:v>
                </c:pt>
                <c:pt idx="6347">
                  <c:v>3999.99999999176</c:v>
                </c:pt>
                <c:pt idx="6348">
                  <c:v>4000.0000000084401</c:v>
                </c:pt>
                <c:pt idx="6349">
                  <c:v>4000.0000000004202</c:v>
                </c:pt>
                <c:pt idx="6350">
                  <c:v>3999.9999999930001</c:v>
                </c:pt>
                <c:pt idx="6351">
                  <c:v>4000.0000000062701</c:v>
                </c:pt>
                <c:pt idx="6352">
                  <c:v>4000.0000000014202</c:v>
                </c:pt>
                <c:pt idx="6353">
                  <c:v>4000.0000000046298</c:v>
                </c:pt>
                <c:pt idx="6354">
                  <c:v>3999.9999999850102</c:v>
                </c:pt>
                <c:pt idx="6355">
                  <c:v>4000.0000000138398</c:v>
                </c:pt>
                <c:pt idx="6356">
                  <c:v>4000.0000000044702</c:v>
                </c:pt>
                <c:pt idx="6357">
                  <c:v>3999.9999999942102</c:v>
                </c:pt>
                <c:pt idx="6358">
                  <c:v>4000.0000000029099</c:v>
                </c:pt>
                <c:pt idx="6359">
                  <c:v>3999.9999999929601</c:v>
                </c:pt>
                <c:pt idx="6360">
                  <c:v>4000.0000000104801</c:v>
                </c:pt>
                <c:pt idx="6361">
                  <c:v>3999.9999999931601</c:v>
                </c:pt>
                <c:pt idx="6362">
                  <c:v>3999.9999999995398</c:v>
                </c:pt>
                <c:pt idx="6363">
                  <c:v>4000.0000000003101</c:v>
                </c:pt>
                <c:pt idx="6364">
                  <c:v>3999.9999999994802</c:v>
                </c:pt>
                <c:pt idx="6365">
                  <c:v>4000.0000000018699</c:v>
                </c:pt>
                <c:pt idx="6366">
                  <c:v>3999.9999999952502</c:v>
                </c:pt>
                <c:pt idx="6367">
                  <c:v>3999.99999999905</c:v>
                </c:pt>
                <c:pt idx="6368">
                  <c:v>4000.0000000025598</c:v>
                </c:pt>
                <c:pt idx="6369">
                  <c:v>4000.0000000098498</c:v>
                </c:pt>
                <c:pt idx="6370">
                  <c:v>3999.9999999922402</c:v>
                </c:pt>
                <c:pt idx="6371">
                  <c:v>3999.9999999965898</c:v>
                </c:pt>
                <c:pt idx="6372">
                  <c:v>4000.0000000013802</c:v>
                </c:pt>
                <c:pt idx="6373">
                  <c:v>3999.999999997</c:v>
                </c:pt>
                <c:pt idx="6374">
                  <c:v>3999.9999999954298</c:v>
                </c:pt>
                <c:pt idx="6375">
                  <c:v>4000.0000000085702</c:v>
                </c:pt>
                <c:pt idx="6376">
                  <c:v>3999.9999999947099</c:v>
                </c:pt>
                <c:pt idx="6377">
                  <c:v>4000.0000000035302</c:v>
                </c:pt>
                <c:pt idx="6378">
                  <c:v>3999.9999999995098</c:v>
                </c:pt>
                <c:pt idx="6379">
                  <c:v>3999.9999999991801</c:v>
                </c:pt>
                <c:pt idx="6380">
                  <c:v>4000.0000000003001</c:v>
                </c:pt>
                <c:pt idx="6381">
                  <c:v>4000.0000000104901</c:v>
                </c:pt>
                <c:pt idx="6382">
                  <c:v>3999.9999999952802</c:v>
                </c:pt>
                <c:pt idx="6383">
                  <c:v>3999.9999999888601</c:v>
                </c:pt>
                <c:pt idx="6384">
                  <c:v>4000.0000000034202</c:v>
                </c:pt>
                <c:pt idx="6385">
                  <c:v>4000.0000000063301</c:v>
                </c:pt>
                <c:pt idx="6386">
                  <c:v>3999.9999999960601</c:v>
                </c:pt>
                <c:pt idx="6387">
                  <c:v>3999.9999999982401</c:v>
                </c:pt>
                <c:pt idx="6388">
                  <c:v>4000.0000000035898</c:v>
                </c:pt>
                <c:pt idx="6389">
                  <c:v>3999.9999999964598</c:v>
                </c:pt>
                <c:pt idx="6390">
                  <c:v>4000.0000000052</c:v>
                </c:pt>
                <c:pt idx="6391">
                  <c:v>3999.9999999901602</c:v>
                </c:pt>
                <c:pt idx="6392">
                  <c:v>4000.00000000621</c:v>
                </c:pt>
                <c:pt idx="6393">
                  <c:v>3999.9999999985798</c:v>
                </c:pt>
                <c:pt idx="6394">
                  <c:v>4000.0000000044702</c:v>
                </c:pt>
                <c:pt idx="6395">
                  <c:v>4000.000000003</c:v>
                </c:pt>
                <c:pt idx="6396">
                  <c:v>3999.9999999936899</c:v>
                </c:pt>
                <c:pt idx="6397">
                  <c:v>4000.0000000027098</c:v>
                </c:pt>
                <c:pt idx="6398">
                  <c:v>4000.00000000203</c:v>
                </c:pt>
                <c:pt idx="6399">
                  <c:v>3999.99999999998</c:v>
                </c:pt>
                <c:pt idx="6400">
                  <c:v>3999.9999999975498</c:v>
                </c:pt>
                <c:pt idx="6401">
                  <c:v>3999.9999999952802</c:v>
                </c:pt>
                <c:pt idx="6402">
                  <c:v>3999.9999999998499</c:v>
                </c:pt>
                <c:pt idx="6403">
                  <c:v>4000.0000000029399</c:v>
                </c:pt>
                <c:pt idx="6404">
                  <c:v>4000.0000000002201</c:v>
                </c:pt>
                <c:pt idx="6405">
                  <c:v>4000.0000000038199</c:v>
                </c:pt>
                <c:pt idx="6406">
                  <c:v>3999.9999999964102</c:v>
                </c:pt>
                <c:pt idx="6407">
                  <c:v>4000.0000000108098</c:v>
                </c:pt>
                <c:pt idx="6408">
                  <c:v>3999.9999999912702</c:v>
                </c:pt>
                <c:pt idx="6409">
                  <c:v>4000.0000000008299</c:v>
                </c:pt>
                <c:pt idx="6410">
                  <c:v>3999.99999999897</c:v>
                </c:pt>
                <c:pt idx="6411">
                  <c:v>3999.9999999966499</c:v>
                </c:pt>
                <c:pt idx="6412">
                  <c:v>4000.0000000001401</c:v>
                </c:pt>
                <c:pt idx="6413">
                  <c:v>4000.0000000028099</c:v>
                </c:pt>
                <c:pt idx="6414">
                  <c:v>4000.0000000069299</c:v>
                </c:pt>
                <c:pt idx="6415">
                  <c:v>3999.99999999482</c:v>
                </c:pt>
                <c:pt idx="6416">
                  <c:v>3999.99999999082</c:v>
                </c:pt>
                <c:pt idx="6417">
                  <c:v>4000.0000000037398</c:v>
                </c:pt>
                <c:pt idx="6418">
                  <c:v>4000.0000000037098</c:v>
                </c:pt>
                <c:pt idx="6419">
                  <c:v>3999.9999999973802</c:v>
                </c:pt>
                <c:pt idx="6420">
                  <c:v>4000.0000000014402</c:v>
                </c:pt>
                <c:pt idx="6421">
                  <c:v>3999.99999999794</c:v>
                </c:pt>
                <c:pt idx="6422">
                  <c:v>3999.9999999975098</c:v>
                </c:pt>
                <c:pt idx="6423">
                  <c:v>4000.0000000114701</c:v>
                </c:pt>
                <c:pt idx="6424">
                  <c:v>3999.99999999487</c:v>
                </c:pt>
                <c:pt idx="6425">
                  <c:v>3999.9999999909901</c:v>
                </c:pt>
                <c:pt idx="6426">
                  <c:v>4000.0000000086602</c:v>
                </c:pt>
                <c:pt idx="6427">
                  <c:v>3999.9999999963902</c:v>
                </c:pt>
                <c:pt idx="6428">
                  <c:v>4000.0000000001701</c:v>
                </c:pt>
                <c:pt idx="6429">
                  <c:v>4000.0000000046898</c:v>
                </c:pt>
                <c:pt idx="6430">
                  <c:v>3999.99999998969</c:v>
                </c:pt>
                <c:pt idx="6431">
                  <c:v>4000.00000000413</c:v>
                </c:pt>
                <c:pt idx="6432">
                  <c:v>4000.0000000096102</c:v>
                </c:pt>
                <c:pt idx="6433">
                  <c:v>3999.9999999953302</c:v>
                </c:pt>
                <c:pt idx="6434">
                  <c:v>3999.9999999976699</c:v>
                </c:pt>
                <c:pt idx="6435">
                  <c:v>4000.00000000007</c:v>
                </c:pt>
                <c:pt idx="6436">
                  <c:v>4000.0000000134401</c:v>
                </c:pt>
                <c:pt idx="6437">
                  <c:v>3999.9999999913498</c:v>
                </c:pt>
                <c:pt idx="6438">
                  <c:v>4000.0000000011</c:v>
                </c:pt>
                <c:pt idx="6439">
                  <c:v>3999.99999999394</c:v>
                </c:pt>
                <c:pt idx="6440">
                  <c:v>3999.99999999581</c:v>
                </c:pt>
                <c:pt idx="6441">
                  <c:v>3999.9999999985898</c:v>
                </c:pt>
                <c:pt idx="6442">
                  <c:v>4000.0000000099299</c:v>
                </c:pt>
                <c:pt idx="6443">
                  <c:v>4000.0000000034802</c:v>
                </c:pt>
                <c:pt idx="6444">
                  <c:v>3999.9999999995698</c:v>
                </c:pt>
                <c:pt idx="6445">
                  <c:v>4000.0000000026398</c:v>
                </c:pt>
                <c:pt idx="6446">
                  <c:v>3999.9999999934298</c:v>
                </c:pt>
                <c:pt idx="6447">
                  <c:v>3999.9999999838701</c:v>
                </c:pt>
                <c:pt idx="6448">
                  <c:v>4000.00000001646</c:v>
                </c:pt>
                <c:pt idx="6449">
                  <c:v>3999.9999999941301</c:v>
                </c:pt>
                <c:pt idx="6450">
                  <c:v>4000.0000000079499</c:v>
                </c:pt>
                <c:pt idx="6451">
                  <c:v>3999.9999999977999</c:v>
                </c:pt>
                <c:pt idx="6452">
                  <c:v>3999.9999999961801</c:v>
                </c:pt>
                <c:pt idx="6453">
                  <c:v>4000.00000000199</c:v>
                </c:pt>
                <c:pt idx="6454">
                  <c:v>4000.0000000044001</c:v>
                </c:pt>
                <c:pt idx="6455">
                  <c:v>3999.99999999287</c:v>
                </c:pt>
                <c:pt idx="6456">
                  <c:v>4000.0000000022701</c:v>
                </c:pt>
                <c:pt idx="6457">
                  <c:v>4000.00000000612</c:v>
                </c:pt>
                <c:pt idx="6458">
                  <c:v>3999.9999999865199</c:v>
                </c:pt>
                <c:pt idx="6459">
                  <c:v>4000.0000000070499</c:v>
                </c:pt>
                <c:pt idx="6460">
                  <c:v>4000.0000000049799</c:v>
                </c:pt>
                <c:pt idx="6461">
                  <c:v>3999.9999999915399</c:v>
                </c:pt>
                <c:pt idx="6462">
                  <c:v>4000.0000000077298</c:v>
                </c:pt>
                <c:pt idx="6463">
                  <c:v>3999.9999999950401</c:v>
                </c:pt>
                <c:pt idx="6464">
                  <c:v>4000.0000000016198</c:v>
                </c:pt>
                <c:pt idx="6465">
                  <c:v>3999.9999999971401</c:v>
                </c:pt>
                <c:pt idx="6466">
                  <c:v>4000.0000000042501</c:v>
                </c:pt>
                <c:pt idx="6467">
                  <c:v>3999.9999999978299</c:v>
                </c:pt>
                <c:pt idx="6468">
                  <c:v>3999.9999999986699</c:v>
                </c:pt>
                <c:pt idx="6469">
                  <c:v>3999.99999999582</c:v>
                </c:pt>
                <c:pt idx="6470">
                  <c:v>4000.00000000308</c:v>
                </c:pt>
                <c:pt idx="6471">
                  <c:v>3999.9999999987699</c:v>
                </c:pt>
                <c:pt idx="6472">
                  <c:v>4000.0000000057698</c:v>
                </c:pt>
                <c:pt idx="6473">
                  <c:v>3999.9999999990901</c:v>
                </c:pt>
                <c:pt idx="6474">
                  <c:v>4000.0000000022701</c:v>
                </c:pt>
                <c:pt idx="6475">
                  <c:v>3999.9999999977199</c:v>
                </c:pt>
                <c:pt idx="6476">
                  <c:v>3999.9999999928</c:v>
                </c:pt>
                <c:pt idx="6477">
                  <c:v>4000.00000000607</c:v>
                </c:pt>
                <c:pt idx="6478">
                  <c:v>3999.9999999953402</c:v>
                </c:pt>
                <c:pt idx="6479">
                  <c:v>4000.00000000612</c:v>
                </c:pt>
                <c:pt idx="6480">
                  <c:v>3999.9999999951901</c:v>
                </c:pt>
                <c:pt idx="6481">
                  <c:v>3999.9999999894299</c:v>
                </c:pt>
                <c:pt idx="6482">
                  <c:v>4000.0000000115401</c:v>
                </c:pt>
                <c:pt idx="6483">
                  <c:v>4000.00000000203</c:v>
                </c:pt>
                <c:pt idx="6484">
                  <c:v>3999.9999999987799</c:v>
                </c:pt>
                <c:pt idx="6485">
                  <c:v>3999.9999999982801</c:v>
                </c:pt>
                <c:pt idx="6486">
                  <c:v>4000.0000000069899</c:v>
                </c:pt>
                <c:pt idx="6487">
                  <c:v>4000.0000000038699</c:v>
                </c:pt>
                <c:pt idx="6488">
                  <c:v>3999.9999999944498</c:v>
                </c:pt>
                <c:pt idx="6489">
                  <c:v>4000.0000000046798</c:v>
                </c:pt>
                <c:pt idx="6490">
                  <c:v>3999.9999999943302</c:v>
                </c:pt>
                <c:pt idx="6491">
                  <c:v>4000.0000000004402</c:v>
                </c:pt>
                <c:pt idx="6492">
                  <c:v>4000.0000000025102</c:v>
                </c:pt>
                <c:pt idx="6493">
                  <c:v>3999.99999998866</c:v>
                </c:pt>
                <c:pt idx="6494">
                  <c:v>4000.0000000115501</c:v>
                </c:pt>
                <c:pt idx="6495">
                  <c:v>3999.9999999942302</c:v>
                </c:pt>
                <c:pt idx="6496">
                  <c:v>4000.0000000002301</c:v>
                </c:pt>
                <c:pt idx="6497">
                  <c:v>3999.99999999487</c:v>
                </c:pt>
                <c:pt idx="6498">
                  <c:v>4000.0000000106702</c:v>
                </c:pt>
                <c:pt idx="6499">
                  <c:v>4000.00000000007</c:v>
                </c:pt>
                <c:pt idx="6500">
                  <c:v>4000.0000000024902</c:v>
                </c:pt>
                <c:pt idx="6501">
                  <c:v>3999.9999999853299</c:v>
                </c:pt>
                <c:pt idx="6502">
                  <c:v>4000.0000000175301</c:v>
                </c:pt>
                <c:pt idx="6503">
                  <c:v>3999.9999999888</c:v>
                </c:pt>
                <c:pt idx="6504">
                  <c:v>3999.9999999997699</c:v>
                </c:pt>
                <c:pt idx="6505">
                  <c:v>4000.00000000609</c:v>
                </c:pt>
                <c:pt idx="6506">
                  <c:v>3999.9999999986599</c:v>
                </c:pt>
                <c:pt idx="6507">
                  <c:v>3999.9999999965598</c:v>
                </c:pt>
                <c:pt idx="6508">
                  <c:v>3999.9999999993502</c:v>
                </c:pt>
                <c:pt idx="6509">
                  <c:v>4000.0000000036698</c:v>
                </c:pt>
                <c:pt idx="6510">
                  <c:v>3999.9999999931001</c:v>
                </c:pt>
                <c:pt idx="6511">
                  <c:v>4000.00000000109</c:v>
                </c:pt>
                <c:pt idx="6512">
                  <c:v>4000.0000000136301</c:v>
                </c:pt>
                <c:pt idx="6513">
                  <c:v>3999.99999999082</c:v>
                </c:pt>
                <c:pt idx="6514">
                  <c:v>3999.99999999482</c:v>
                </c:pt>
                <c:pt idx="6515">
                  <c:v>4000.0000000049299</c:v>
                </c:pt>
                <c:pt idx="6516">
                  <c:v>3999.9999999978099</c:v>
                </c:pt>
                <c:pt idx="6517">
                  <c:v>3999.9999999931001</c:v>
                </c:pt>
                <c:pt idx="6518">
                  <c:v>4000.0000000181899</c:v>
                </c:pt>
                <c:pt idx="6519">
                  <c:v>3999.9999999934098</c:v>
                </c:pt>
                <c:pt idx="6520">
                  <c:v>4000.0000000001501</c:v>
                </c:pt>
                <c:pt idx="6521">
                  <c:v>3999.9999999966599</c:v>
                </c:pt>
                <c:pt idx="6522">
                  <c:v>4000.00000000302</c:v>
                </c:pt>
                <c:pt idx="6523">
                  <c:v>3999.9999999962401</c:v>
                </c:pt>
                <c:pt idx="6524">
                  <c:v>4000.0000000046198</c:v>
                </c:pt>
                <c:pt idx="6525">
                  <c:v>3999.9999999967899</c:v>
                </c:pt>
                <c:pt idx="6526">
                  <c:v>3999.9999999993702</c:v>
                </c:pt>
                <c:pt idx="6527">
                  <c:v>3999.99999999803</c:v>
                </c:pt>
                <c:pt idx="6528">
                  <c:v>3999.9999999976699</c:v>
                </c:pt>
                <c:pt idx="6529">
                  <c:v>4000.0000000104701</c:v>
                </c:pt>
                <c:pt idx="6530">
                  <c:v>3999.9999999977299</c:v>
                </c:pt>
                <c:pt idx="6531">
                  <c:v>3999.9999999893598</c:v>
                </c:pt>
                <c:pt idx="6532">
                  <c:v>4000.0000000044802</c:v>
                </c:pt>
                <c:pt idx="6533">
                  <c:v>4000.00000000413</c:v>
                </c:pt>
                <c:pt idx="6534">
                  <c:v>4000.00000000112</c:v>
                </c:pt>
                <c:pt idx="6535">
                  <c:v>3999.9999999957499</c:v>
                </c:pt>
                <c:pt idx="6536">
                  <c:v>4000.000000001</c:v>
                </c:pt>
                <c:pt idx="6537">
                  <c:v>4000.0000000079999</c:v>
                </c:pt>
                <c:pt idx="6538">
                  <c:v>3999.9999999961501</c:v>
                </c:pt>
                <c:pt idx="6539">
                  <c:v>3999.9999999901502</c:v>
                </c:pt>
                <c:pt idx="6540">
                  <c:v>4000.0000000114301</c:v>
                </c:pt>
                <c:pt idx="6541">
                  <c:v>3999.9999999850702</c:v>
                </c:pt>
                <c:pt idx="6542">
                  <c:v>4000.0000000058199</c:v>
                </c:pt>
                <c:pt idx="6543">
                  <c:v>3999.9999999992401</c:v>
                </c:pt>
                <c:pt idx="6544">
                  <c:v>4000.0000000068599</c:v>
                </c:pt>
                <c:pt idx="6545">
                  <c:v>3999.99999998967</c:v>
                </c:pt>
                <c:pt idx="6546">
                  <c:v>3999.9999999988599</c:v>
                </c:pt>
                <c:pt idx="6547">
                  <c:v>4000.0000000076702</c:v>
                </c:pt>
                <c:pt idx="6548">
                  <c:v>3999.9999999998199</c:v>
                </c:pt>
                <c:pt idx="6549">
                  <c:v>4000.0000000007399</c:v>
                </c:pt>
                <c:pt idx="6550">
                  <c:v>3999.9999999998099</c:v>
                </c:pt>
                <c:pt idx="6551">
                  <c:v>3999.9999999984602</c:v>
                </c:pt>
                <c:pt idx="6552">
                  <c:v>4000.0000000058999</c:v>
                </c:pt>
                <c:pt idx="6553">
                  <c:v>3999.9999999971401</c:v>
                </c:pt>
                <c:pt idx="6554">
                  <c:v>3999.9999999984402</c:v>
                </c:pt>
                <c:pt idx="6555">
                  <c:v>3999.9999999992001</c:v>
                </c:pt>
                <c:pt idx="6556">
                  <c:v>3999.9999999974698</c:v>
                </c:pt>
                <c:pt idx="6557">
                  <c:v>4000.00000000518</c:v>
                </c:pt>
                <c:pt idx="6558">
                  <c:v>3999.9999999863198</c:v>
                </c:pt>
                <c:pt idx="6559">
                  <c:v>4000.0000000097998</c:v>
                </c:pt>
                <c:pt idx="6560">
                  <c:v>3999.9999999962001</c:v>
                </c:pt>
                <c:pt idx="6561">
                  <c:v>4000.0000000055802</c:v>
                </c:pt>
                <c:pt idx="6562">
                  <c:v>4000.0000000036998</c:v>
                </c:pt>
                <c:pt idx="6563">
                  <c:v>3999.9999999916399</c:v>
                </c:pt>
                <c:pt idx="6564">
                  <c:v>4000.0000000093301</c:v>
                </c:pt>
                <c:pt idx="6565">
                  <c:v>4000.0000000006498</c:v>
                </c:pt>
                <c:pt idx="6566">
                  <c:v>4000.0000000026498</c:v>
                </c:pt>
                <c:pt idx="6567">
                  <c:v>3999.9999999923102</c:v>
                </c:pt>
                <c:pt idx="6568">
                  <c:v>3999.9999999915699</c:v>
                </c:pt>
                <c:pt idx="6569">
                  <c:v>4000.0000000036698</c:v>
                </c:pt>
                <c:pt idx="6570">
                  <c:v>4000.00000001027</c:v>
                </c:pt>
                <c:pt idx="6571">
                  <c:v>3999.9999999925899</c:v>
                </c:pt>
                <c:pt idx="6572">
                  <c:v>4000.00000000399</c:v>
                </c:pt>
                <c:pt idx="6573">
                  <c:v>3999.9999999983302</c:v>
                </c:pt>
                <c:pt idx="6574">
                  <c:v>4000.0000000007199</c:v>
                </c:pt>
                <c:pt idx="6575">
                  <c:v>3999.9999999974698</c:v>
                </c:pt>
                <c:pt idx="6576">
                  <c:v>3999.9999999988499</c:v>
                </c:pt>
                <c:pt idx="6577">
                  <c:v>4000.00000000919</c:v>
                </c:pt>
                <c:pt idx="6578">
                  <c:v>3999.9999999950201</c:v>
                </c:pt>
                <c:pt idx="6579">
                  <c:v>3999.9999999915799</c:v>
                </c:pt>
                <c:pt idx="6580">
                  <c:v>4000.0000000120999</c:v>
                </c:pt>
                <c:pt idx="6581">
                  <c:v>3999.9999999992001</c:v>
                </c:pt>
                <c:pt idx="6582">
                  <c:v>3999.9999999942002</c:v>
                </c:pt>
                <c:pt idx="6583">
                  <c:v>3999.99999999377</c:v>
                </c:pt>
                <c:pt idx="6584">
                  <c:v>4000.0000000078999</c:v>
                </c:pt>
                <c:pt idx="6585">
                  <c:v>3999.9999999996699</c:v>
                </c:pt>
                <c:pt idx="6586">
                  <c:v>4000.0000000105601</c:v>
                </c:pt>
                <c:pt idx="6587">
                  <c:v>3999.9999999844599</c:v>
                </c:pt>
                <c:pt idx="6588">
                  <c:v>4000.0000000099399</c:v>
                </c:pt>
                <c:pt idx="6589">
                  <c:v>3999.9999999946499</c:v>
                </c:pt>
                <c:pt idx="6590">
                  <c:v>4000.0000000017199</c:v>
                </c:pt>
                <c:pt idx="6591">
                  <c:v>3999.9999999996198</c:v>
                </c:pt>
                <c:pt idx="6592">
                  <c:v>4000.0000000005998</c:v>
                </c:pt>
                <c:pt idx="6593">
                  <c:v>4000.0000000038899</c:v>
                </c:pt>
                <c:pt idx="6594">
                  <c:v>4000.00000000818</c:v>
                </c:pt>
                <c:pt idx="6595">
                  <c:v>3999.99999999292</c:v>
                </c:pt>
                <c:pt idx="6596">
                  <c:v>3999.99999999903</c:v>
                </c:pt>
                <c:pt idx="6597">
                  <c:v>3999.9999999945999</c:v>
                </c:pt>
                <c:pt idx="6598">
                  <c:v>4000.0000000080599</c:v>
                </c:pt>
                <c:pt idx="6599">
                  <c:v>3999.99999999076</c:v>
                </c:pt>
                <c:pt idx="6600">
                  <c:v>3999.9999999998099</c:v>
                </c:pt>
                <c:pt idx="6601">
                  <c:v>4000.0000000077498</c:v>
                </c:pt>
                <c:pt idx="6602">
                  <c:v>3999.9999999916099</c:v>
                </c:pt>
                <c:pt idx="6603">
                  <c:v>4000.0000000002801</c:v>
                </c:pt>
                <c:pt idx="6604">
                  <c:v>4000.0000000035602</c:v>
                </c:pt>
                <c:pt idx="6605">
                  <c:v>4000.0000000002301</c:v>
                </c:pt>
                <c:pt idx="6606">
                  <c:v>4000.0000000070299</c:v>
                </c:pt>
                <c:pt idx="6607">
                  <c:v>3999.9999999970801</c:v>
                </c:pt>
                <c:pt idx="6608">
                  <c:v>3999.9999999996598</c:v>
                </c:pt>
                <c:pt idx="6609">
                  <c:v>3999.9999999984998</c:v>
                </c:pt>
                <c:pt idx="6610">
                  <c:v>4000.0000000032401</c:v>
                </c:pt>
                <c:pt idx="6611">
                  <c:v>3999.9999999916699</c:v>
                </c:pt>
                <c:pt idx="6612">
                  <c:v>4000.0000000104301</c:v>
                </c:pt>
                <c:pt idx="6613">
                  <c:v>3999.9999999975298</c:v>
                </c:pt>
                <c:pt idx="6614">
                  <c:v>3999.99999999068</c:v>
                </c:pt>
                <c:pt idx="6615">
                  <c:v>3999.9999999985298</c:v>
                </c:pt>
                <c:pt idx="6616">
                  <c:v>4000.00000001532</c:v>
                </c:pt>
                <c:pt idx="6617">
                  <c:v>3999.9999999905499</c:v>
                </c:pt>
                <c:pt idx="6618">
                  <c:v>4000.0000000044702</c:v>
                </c:pt>
                <c:pt idx="6619">
                  <c:v>4000.0000000012301</c:v>
                </c:pt>
                <c:pt idx="6620">
                  <c:v>4000.0000000005398</c:v>
                </c:pt>
                <c:pt idx="6621">
                  <c:v>3999.9999999864099</c:v>
                </c:pt>
                <c:pt idx="6622">
                  <c:v>4000.0000000126101</c:v>
                </c:pt>
                <c:pt idx="6623">
                  <c:v>3999.9999999960301</c:v>
                </c:pt>
                <c:pt idx="6624">
                  <c:v>3999.99999999787</c:v>
                </c:pt>
                <c:pt idx="6625">
                  <c:v>4000.0000000007399</c:v>
                </c:pt>
                <c:pt idx="6626">
                  <c:v>3999.9999999936099</c:v>
                </c:pt>
                <c:pt idx="6627">
                  <c:v>4000.0000000001201</c:v>
                </c:pt>
                <c:pt idx="6628">
                  <c:v>4000.0000000115101</c:v>
                </c:pt>
                <c:pt idx="6629">
                  <c:v>3999.9999999896399</c:v>
                </c:pt>
                <c:pt idx="6630">
                  <c:v>4000.0000000106302</c:v>
                </c:pt>
                <c:pt idx="6631">
                  <c:v>3999.9999999916699</c:v>
                </c:pt>
                <c:pt idx="6632">
                  <c:v>4000.0000000016298</c:v>
                </c:pt>
                <c:pt idx="6633">
                  <c:v>3999.9999999967199</c:v>
                </c:pt>
                <c:pt idx="6634">
                  <c:v>4000.0000000048799</c:v>
                </c:pt>
                <c:pt idx="6635">
                  <c:v>4000.0000000059399</c:v>
                </c:pt>
                <c:pt idx="6636">
                  <c:v>3999.99999998978</c:v>
                </c:pt>
                <c:pt idx="6637">
                  <c:v>4000.0000000137102</c:v>
                </c:pt>
                <c:pt idx="6638">
                  <c:v>3999.99999998675</c:v>
                </c:pt>
                <c:pt idx="6639">
                  <c:v>4000.0000000029499</c:v>
                </c:pt>
                <c:pt idx="6640">
                  <c:v>4000.0000000004002</c:v>
                </c:pt>
                <c:pt idx="6641">
                  <c:v>4000.00000000314</c:v>
                </c:pt>
                <c:pt idx="6642">
                  <c:v>3999.9999999983902</c:v>
                </c:pt>
                <c:pt idx="6643">
                  <c:v>3999.9999999983502</c:v>
                </c:pt>
                <c:pt idx="6644">
                  <c:v>4000.00000000311</c:v>
                </c:pt>
                <c:pt idx="6645">
                  <c:v>3999.99999999393</c:v>
                </c:pt>
                <c:pt idx="6646">
                  <c:v>3999.9999999965898</c:v>
                </c:pt>
                <c:pt idx="6647">
                  <c:v>4000.0000000001401</c:v>
                </c:pt>
                <c:pt idx="6648">
                  <c:v>4000.0000000029499</c:v>
                </c:pt>
                <c:pt idx="6649">
                  <c:v>4000.0000000033501</c:v>
                </c:pt>
                <c:pt idx="6650">
                  <c:v>3999.99999999175</c:v>
                </c:pt>
                <c:pt idx="6651">
                  <c:v>4000.00000000625</c:v>
                </c:pt>
                <c:pt idx="6652">
                  <c:v>4000.00000001019</c:v>
                </c:pt>
                <c:pt idx="6653">
                  <c:v>3999.9999999952302</c:v>
                </c:pt>
                <c:pt idx="6654">
                  <c:v>3999.9999999947299</c:v>
                </c:pt>
                <c:pt idx="6655">
                  <c:v>3999.99999999601</c:v>
                </c:pt>
                <c:pt idx="6656">
                  <c:v>4000.0000000188102</c:v>
                </c:pt>
                <c:pt idx="6657">
                  <c:v>3999.9999999879101</c:v>
                </c:pt>
                <c:pt idx="6658">
                  <c:v>3999.9999999944998</c:v>
                </c:pt>
                <c:pt idx="6659">
                  <c:v>3999.9999999997199</c:v>
                </c:pt>
                <c:pt idx="6660">
                  <c:v>4000.0000000041</c:v>
                </c:pt>
                <c:pt idx="6661">
                  <c:v>4000.0000000035002</c:v>
                </c:pt>
                <c:pt idx="6662">
                  <c:v>4000.0000000006698</c:v>
                </c:pt>
                <c:pt idx="6663">
                  <c:v>3999.9999999952902</c:v>
                </c:pt>
                <c:pt idx="6664">
                  <c:v>4000.00000000317</c:v>
                </c:pt>
                <c:pt idx="6665">
                  <c:v>3999.99999999281</c:v>
                </c:pt>
                <c:pt idx="6666">
                  <c:v>4000.0000000087198</c:v>
                </c:pt>
                <c:pt idx="6667">
                  <c:v>3999.9999999997599</c:v>
                </c:pt>
                <c:pt idx="6668">
                  <c:v>3999.9999999922002</c:v>
                </c:pt>
                <c:pt idx="6669">
                  <c:v>4000.00000000403</c:v>
                </c:pt>
                <c:pt idx="6670">
                  <c:v>3999.9999999895299</c:v>
                </c:pt>
                <c:pt idx="6671">
                  <c:v>4000.0000000170999</c:v>
                </c:pt>
                <c:pt idx="6672">
                  <c:v>3999.99999999274</c:v>
                </c:pt>
                <c:pt idx="6673">
                  <c:v>3999.9999999949</c:v>
                </c:pt>
                <c:pt idx="6674">
                  <c:v>4000.0000000088598</c:v>
                </c:pt>
                <c:pt idx="6675">
                  <c:v>3999.9999999973602</c:v>
                </c:pt>
                <c:pt idx="6676">
                  <c:v>3999.9999999921301</c:v>
                </c:pt>
                <c:pt idx="6677">
                  <c:v>4000.0000000055602</c:v>
                </c:pt>
                <c:pt idx="6678">
                  <c:v>4000.0000000015202</c:v>
                </c:pt>
                <c:pt idx="6679">
                  <c:v>4000.00000000411</c:v>
                </c:pt>
                <c:pt idx="6680">
                  <c:v>3999.9999999925599</c:v>
                </c:pt>
                <c:pt idx="6681">
                  <c:v>4000.00000000212</c:v>
                </c:pt>
                <c:pt idx="6682">
                  <c:v>4000.0000000063101</c:v>
                </c:pt>
                <c:pt idx="6683">
                  <c:v>3999.9999999904699</c:v>
                </c:pt>
                <c:pt idx="6684">
                  <c:v>4000.00000000718</c:v>
                </c:pt>
                <c:pt idx="6685">
                  <c:v>3999.9999999933598</c:v>
                </c:pt>
                <c:pt idx="6686">
                  <c:v>4000.0000000079399</c:v>
                </c:pt>
                <c:pt idx="6687">
                  <c:v>3999.9999999922402</c:v>
                </c:pt>
                <c:pt idx="6688">
                  <c:v>4000.0000000026298</c:v>
                </c:pt>
                <c:pt idx="6689">
                  <c:v>4000.0000000006899</c:v>
                </c:pt>
                <c:pt idx="6690">
                  <c:v>3999.9999999970501</c:v>
                </c:pt>
                <c:pt idx="6691">
                  <c:v>3999.9999999983002</c:v>
                </c:pt>
                <c:pt idx="6692">
                  <c:v>4000.0000000095501</c:v>
                </c:pt>
                <c:pt idx="6693">
                  <c:v>3999.9999999974598</c:v>
                </c:pt>
                <c:pt idx="6694">
                  <c:v>4000.0000000058099</c:v>
                </c:pt>
                <c:pt idx="6695">
                  <c:v>3999.9999999849902</c:v>
                </c:pt>
                <c:pt idx="6696">
                  <c:v>4000.0000000074801</c:v>
                </c:pt>
                <c:pt idx="6697">
                  <c:v>3999.99999999802</c:v>
                </c:pt>
                <c:pt idx="6698">
                  <c:v>4000.0000000016998</c:v>
                </c:pt>
                <c:pt idx="6699">
                  <c:v>3999.9999999943798</c:v>
                </c:pt>
                <c:pt idx="6700">
                  <c:v>3999.9999999960301</c:v>
                </c:pt>
                <c:pt idx="6701">
                  <c:v>4000.00000001423</c:v>
                </c:pt>
                <c:pt idx="6702">
                  <c:v>3999.99999998577</c:v>
                </c:pt>
                <c:pt idx="6703">
                  <c:v>4000.0000000191098</c:v>
                </c:pt>
                <c:pt idx="6704">
                  <c:v>3999.9999999885399</c:v>
                </c:pt>
                <c:pt idx="6705">
                  <c:v>4000.0000000006398</c:v>
                </c:pt>
                <c:pt idx="6706">
                  <c:v>3999.9999999930401</c:v>
                </c:pt>
                <c:pt idx="6707">
                  <c:v>4000.0000000107302</c:v>
                </c:pt>
                <c:pt idx="6708">
                  <c:v>4000.00000000826</c:v>
                </c:pt>
                <c:pt idx="6709">
                  <c:v>3999.9999999913798</c:v>
                </c:pt>
                <c:pt idx="6710">
                  <c:v>3999.9999999991201</c:v>
                </c:pt>
                <c:pt idx="6711">
                  <c:v>3999.99999999888</c:v>
                </c:pt>
                <c:pt idx="6712">
                  <c:v>4000.0000000093401</c:v>
                </c:pt>
                <c:pt idx="6713">
                  <c:v>3999.9999999901702</c:v>
                </c:pt>
                <c:pt idx="6714">
                  <c:v>3999.99999999495</c:v>
                </c:pt>
                <c:pt idx="6715">
                  <c:v>4000.00000000825</c:v>
                </c:pt>
                <c:pt idx="6716">
                  <c:v>3999.99999999688</c:v>
                </c:pt>
                <c:pt idx="6717">
                  <c:v>3999.99999999786</c:v>
                </c:pt>
                <c:pt idx="6718">
                  <c:v>4000.0000000079899</c:v>
                </c:pt>
                <c:pt idx="6719">
                  <c:v>3999.99999999601</c:v>
                </c:pt>
                <c:pt idx="6720">
                  <c:v>3999.9999999934498</c:v>
                </c:pt>
                <c:pt idx="6721">
                  <c:v>3999.9999999996198</c:v>
                </c:pt>
                <c:pt idx="6722">
                  <c:v>4000.00000000405</c:v>
                </c:pt>
                <c:pt idx="6723">
                  <c:v>3999.99999998884</c:v>
                </c:pt>
                <c:pt idx="6724">
                  <c:v>4000.00000001337</c:v>
                </c:pt>
                <c:pt idx="6725">
                  <c:v>3999.9999999916499</c:v>
                </c:pt>
                <c:pt idx="6726">
                  <c:v>4000.0000000064101</c:v>
                </c:pt>
                <c:pt idx="6727">
                  <c:v>4000.0000000069699</c:v>
                </c:pt>
                <c:pt idx="6728">
                  <c:v>3999.99999999595</c:v>
                </c:pt>
                <c:pt idx="6729">
                  <c:v>4000.00000000211</c:v>
                </c:pt>
                <c:pt idx="6730">
                  <c:v>3999.9999999924798</c:v>
                </c:pt>
                <c:pt idx="6731">
                  <c:v>4000.00000000821</c:v>
                </c:pt>
                <c:pt idx="6732">
                  <c:v>3999.9999999935098</c:v>
                </c:pt>
                <c:pt idx="6733">
                  <c:v>4000.0000000013702</c:v>
                </c:pt>
                <c:pt idx="6734">
                  <c:v>4000.0000000139498</c:v>
                </c:pt>
                <c:pt idx="6735">
                  <c:v>3999.9999999838601</c:v>
                </c:pt>
                <c:pt idx="6736">
                  <c:v>4000.0000000013702</c:v>
                </c:pt>
                <c:pt idx="6737">
                  <c:v>3999.9999999933598</c:v>
                </c:pt>
                <c:pt idx="6738">
                  <c:v>4000.0000000134601</c:v>
                </c:pt>
                <c:pt idx="6739">
                  <c:v>3999.99999999588</c:v>
                </c:pt>
                <c:pt idx="6740">
                  <c:v>3999.9999999885999</c:v>
                </c:pt>
                <c:pt idx="6741">
                  <c:v>4000.0000000072801</c:v>
                </c:pt>
                <c:pt idx="6742">
                  <c:v>4000.0000000008199</c:v>
                </c:pt>
                <c:pt idx="6743">
                  <c:v>4000.00000000204</c:v>
                </c:pt>
                <c:pt idx="6744">
                  <c:v>4000.0000000006498</c:v>
                </c:pt>
                <c:pt idx="6745">
                  <c:v>4000.0000000126402</c:v>
                </c:pt>
                <c:pt idx="6746">
                  <c:v>3999.9999999885499</c:v>
                </c:pt>
                <c:pt idx="6747">
                  <c:v>3999.9999999972101</c:v>
                </c:pt>
                <c:pt idx="6748">
                  <c:v>4000.0000000031901</c:v>
                </c:pt>
                <c:pt idx="6749">
                  <c:v>3999.9999999930901</c:v>
                </c:pt>
                <c:pt idx="6750">
                  <c:v>4000.0000000038999</c:v>
                </c:pt>
                <c:pt idx="6751">
                  <c:v>4000.0000000027799</c:v>
                </c:pt>
                <c:pt idx="6752">
                  <c:v>3999.9999999980901</c:v>
                </c:pt>
                <c:pt idx="6753">
                  <c:v>4000.00000000298</c:v>
                </c:pt>
                <c:pt idx="6754">
                  <c:v>4000.0000000003201</c:v>
                </c:pt>
                <c:pt idx="6755">
                  <c:v>4000.0000000066898</c:v>
                </c:pt>
                <c:pt idx="6756">
                  <c:v>3999.9999999792499</c:v>
                </c:pt>
                <c:pt idx="6757">
                  <c:v>4000.0000000038199</c:v>
                </c:pt>
                <c:pt idx="6758">
                  <c:v>4000.0000000165301</c:v>
                </c:pt>
                <c:pt idx="6759">
                  <c:v>3999.99999998871</c:v>
                </c:pt>
                <c:pt idx="6760">
                  <c:v>4000.0000000042301</c:v>
                </c:pt>
                <c:pt idx="6761">
                  <c:v>3999.9999999943502</c:v>
                </c:pt>
                <c:pt idx="6762">
                  <c:v>4000.00000000605</c:v>
                </c:pt>
                <c:pt idx="6763">
                  <c:v>3999.9999999921602</c:v>
                </c:pt>
                <c:pt idx="6764">
                  <c:v>4000.00000000509</c:v>
                </c:pt>
                <c:pt idx="6765">
                  <c:v>3999.99999999998</c:v>
                </c:pt>
                <c:pt idx="6766">
                  <c:v>3999.9999999996398</c:v>
                </c:pt>
                <c:pt idx="6767">
                  <c:v>4000.0000000014502</c:v>
                </c:pt>
                <c:pt idx="6768">
                  <c:v>3999.9999999882598</c:v>
                </c:pt>
                <c:pt idx="6769">
                  <c:v>4000.0000000075302</c:v>
                </c:pt>
                <c:pt idx="6770">
                  <c:v>3999.99999999581</c:v>
                </c:pt>
                <c:pt idx="6771">
                  <c:v>4000.0000000131499</c:v>
                </c:pt>
                <c:pt idx="6772">
                  <c:v>3999.9999999868101</c:v>
                </c:pt>
                <c:pt idx="6773">
                  <c:v>4000.0000000023401</c:v>
                </c:pt>
                <c:pt idx="6774">
                  <c:v>4000.00000001632</c:v>
                </c:pt>
                <c:pt idx="6775">
                  <c:v>3999.9999999899901</c:v>
                </c:pt>
                <c:pt idx="6776">
                  <c:v>3999.9999999995398</c:v>
                </c:pt>
                <c:pt idx="6777">
                  <c:v>3999.9999999919</c:v>
                </c:pt>
                <c:pt idx="6778">
                  <c:v>4000.0000000074401</c:v>
                </c:pt>
                <c:pt idx="6779">
                  <c:v>3999.9999999994202</c:v>
                </c:pt>
                <c:pt idx="6780">
                  <c:v>4000.0000000036398</c:v>
                </c:pt>
                <c:pt idx="6781">
                  <c:v>4000.0000000015598</c:v>
                </c:pt>
                <c:pt idx="6782">
                  <c:v>3999.9999999839201</c:v>
                </c:pt>
                <c:pt idx="6783">
                  <c:v>4000.0000000148798</c:v>
                </c:pt>
                <c:pt idx="6784">
                  <c:v>3999.9999999970701</c:v>
                </c:pt>
                <c:pt idx="6785">
                  <c:v>3999.9999999993702</c:v>
                </c:pt>
                <c:pt idx="6786">
                  <c:v>3999.9999999963702</c:v>
                </c:pt>
                <c:pt idx="6787">
                  <c:v>4000.0000000032201</c:v>
                </c:pt>
                <c:pt idx="6788">
                  <c:v>4000.0000000088799</c:v>
                </c:pt>
                <c:pt idx="6789">
                  <c:v>3999.9999999864399</c:v>
                </c:pt>
                <c:pt idx="6790">
                  <c:v>4000.0000000063401</c:v>
                </c:pt>
                <c:pt idx="6791">
                  <c:v>4000.00000000094</c:v>
                </c:pt>
                <c:pt idx="6792">
                  <c:v>3999.9999999911702</c:v>
                </c:pt>
                <c:pt idx="6793">
                  <c:v>4000.00000000313</c:v>
                </c:pt>
                <c:pt idx="6794">
                  <c:v>4000.0000000012001</c:v>
                </c:pt>
                <c:pt idx="6795">
                  <c:v>3999.9999999962502</c:v>
                </c:pt>
                <c:pt idx="6796">
                  <c:v>4000.00000001134</c:v>
                </c:pt>
                <c:pt idx="6797">
                  <c:v>3999.9999999868901</c:v>
                </c:pt>
                <c:pt idx="6798">
                  <c:v>4000.0000000068799</c:v>
                </c:pt>
                <c:pt idx="6799">
                  <c:v>3999.9999999960601</c:v>
                </c:pt>
                <c:pt idx="6800">
                  <c:v>3999.9999999966199</c:v>
                </c:pt>
                <c:pt idx="6801">
                  <c:v>4000.0000000034702</c:v>
                </c:pt>
                <c:pt idx="6802">
                  <c:v>3999.9999999963302</c:v>
                </c:pt>
                <c:pt idx="6803">
                  <c:v>4000.0000000056798</c:v>
                </c:pt>
                <c:pt idx="6804">
                  <c:v>3999.9999999930001</c:v>
                </c:pt>
                <c:pt idx="6805">
                  <c:v>4000.0000000100499</c:v>
                </c:pt>
                <c:pt idx="6806">
                  <c:v>3999.9999999976399</c:v>
                </c:pt>
                <c:pt idx="6807">
                  <c:v>4000.0000000057298</c:v>
                </c:pt>
                <c:pt idx="6808">
                  <c:v>4000.0000000016998</c:v>
                </c:pt>
                <c:pt idx="6809">
                  <c:v>3999.9999999903298</c:v>
                </c:pt>
                <c:pt idx="6810">
                  <c:v>4000.0000000148998</c:v>
                </c:pt>
                <c:pt idx="6811">
                  <c:v>3999.9999999975098</c:v>
                </c:pt>
                <c:pt idx="6812">
                  <c:v>3999.9999999856</c:v>
                </c:pt>
                <c:pt idx="6813">
                  <c:v>4000.00000000717</c:v>
                </c:pt>
                <c:pt idx="6814">
                  <c:v>3999.9999999930001</c:v>
                </c:pt>
                <c:pt idx="6815">
                  <c:v>4000.0000000119599</c:v>
                </c:pt>
                <c:pt idx="6816">
                  <c:v>3999.9999999905199</c:v>
                </c:pt>
                <c:pt idx="6817">
                  <c:v>3999.9999999992501</c:v>
                </c:pt>
                <c:pt idx="6818">
                  <c:v>4000.0000000065002</c:v>
                </c:pt>
                <c:pt idx="6819">
                  <c:v>3999.99999998781</c:v>
                </c:pt>
                <c:pt idx="6820">
                  <c:v>4000.00000001441</c:v>
                </c:pt>
                <c:pt idx="6821">
                  <c:v>4000.0000000055202</c:v>
                </c:pt>
                <c:pt idx="6822">
                  <c:v>3999.9999999892498</c:v>
                </c:pt>
                <c:pt idx="6823">
                  <c:v>4000.0000000042501</c:v>
                </c:pt>
                <c:pt idx="6824">
                  <c:v>3999.9999999994602</c:v>
                </c:pt>
                <c:pt idx="6825">
                  <c:v>3999.9999999943402</c:v>
                </c:pt>
                <c:pt idx="6826">
                  <c:v>4000.0000000023201</c:v>
                </c:pt>
                <c:pt idx="6827">
                  <c:v>3999.9999999932102</c:v>
                </c:pt>
                <c:pt idx="6828">
                  <c:v>4000.0000000016998</c:v>
                </c:pt>
                <c:pt idx="6829">
                  <c:v>4000.0000000029299</c:v>
                </c:pt>
                <c:pt idx="6830">
                  <c:v>4000.00000001233</c:v>
                </c:pt>
                <c:pt idx="6831">
                  <c:v>3999.9999999916799</c:v>
                </c:pt>
                <c:pt idx="6832">
                  <c:v>3999.9999999912402</c:v>
                </c:pt>
                <c:pt idx="6833">
                  <c:v>4000.0000000090699</c:v>
                </c:pt>
                <c:pt idx="6834">
                  <c:v>4000.0000000007699</c:v>
                </c:pt>
                <c:pt idx="6835">
                  <c:v>3999.9999999974002</c:v>
                </c:pt>
                <c:pt idx="6836">
                  <c:v>3999.9999999981401</c:v>
                </c:pt>
                <c:pt idx="6837">
                  <c:v>4000.00000000618</c:v>
                </c:pt>
                <c:pt idx="6838">
                  <c:v>3999.9999999973102</c:v>
                </c:pt>
                <c:pt idx="6839">
                  <c:v>3999.99999999695</c:v>
                </c:pt>
                <c:pt idx="6840">
                  <c:v>3999.99999999386</c:v>
                </c:pt>
                <c:pt idx="6841">
                  <c:v>3999.9999999972501</c:v>
                </c:pt>
                <c:pt idx="6842">
                  <c:v>4000.00000000711</c:v>
                </c:pt>
                <c:pt idx="6843">
                  <c:v>4000.0000000064801</c:v>
                </c:pt>
                <c:pt idx="6844">
                  <c:v>3999.9999999961101</c:v>
                </c:pt>
                <c:pt idx="6845">
                  <c:v>3999.99999999497</c:v>
                </c:pt>
                <c:pt idx="6846">
                  <c:v>4000.00000000707</c:v>
                </c:pt>
                <c:pt idx="6847">
                  <c:v>3999.9999999974302</c:v>
                </c:pt>
                <c:pt idx="6848">
                  <c:v>4000.0000000002401</c:v>
                </c:pt>
                <c:pt idx="6849">
                  <c:v>3999.9999999979</c:v>
                </c:pt>
                <c:pt idx="6850">
                  <c:v>4000.00000000099</c:v>
                </c:pt>
                <c:pt idx="6851">
                  <c:v>3999.999999997</c:v>
                </c:pt>
                <c:pt idx="6852">
                  <c:v>4000.0000000158002</c:v>
                </c:pt>
                <c:pt idx="6853">
                  <c:v>3999.9999999906599</c:v>
                </c:pt>
                <c:pt idx="6854">
                  <c:v>4000.0000000058899</c:v>
                </c:pt>
                <c:pt idx="6855">
                  <c:v>3999.9999999921401</c:v>
                </c:pt>
                <c:pt idx="6856">
                  <c:v>4000.00000000206</c:v>
                </c:pt>
                <c:pt idx="6857">
                  <c:v>3999.9999999982301</c:v>
                </c:pt>
                <c:pt idx="6858">
                  <c:v>4000.0000000028699</c:v>
                </c:pt>
                <c:pt idx="6859">
                  <c:v>3999.99999999789</c:v>
                </c:pt>
                <c:pt idx="6860">
                  <c:v>3999.99999999074</c:v>
                </c:pt>
                <c:pt idx="6861">
                  <c:v>4000.0000000114301</c:v>
                </c:pt>
                <c:pt idx="6862">
                  <c:v>3999.9999999965798</c:v>
                </c:pt>
                <c:pt idx="6863">
                  <c:v>4000.0000000047198</c:v>
                </c:pt>
                <c:pt idx="6864">
                  <c:v>3999.99999999786</c:v>
                </c:pt>
                <c:pt idx="6865">
                  <c:v>4000.0000000002001</c:v>
                </c:pt>
                <c:pt idx="6866">
                  <c:v>3999.9999999993702</c:v>
                </c:pt>
                <c:pt idx="6867">
                  <c:v>3999.9999999984502</c:v>
                </c:pt>
                <c:pt idx="6868">
                  <c:v>4000.0000000079199</c:v>
                </c:pt>
                <c:pt idx="6869">
                  <c:v>4000</c:v>
                </c:pt>
                <c:pt idx="6870">
                  <c:v>3999.9999999931902</c:v>
                </c:pt>
                <c:pt idx="6871">
                  <c:v>4000.0000000044001</c:v>
                </c:pt>
                <c:pt idx="6872">
                  <c:v>3999.99999999078</c:v>
                </c:pt>
                <c:pt idx="6873">
                  <c:v>4000.00000000517</c:v>
                </c:pt>
                <c:pt idx="6874">
                  <c:v>4000.0000000056598</c:v>
                </c:pt>
                <c:pt idx="6875">
                  <c:v>3999.9999999922202</c:v>
                </c:pt>
                <c:pt idx="6876">
                  <c:v>3999.9999999965999</c:v>
                </c:pt>
                <c:pt idx="6877">
                  <c:v>4000.00000000717</c:v>
                </c:pt>
                <c:pt idx="6878">
                  <c:v>3999.9999999870502</c:v>
                </c:pt>
                <c:pt idx="6879">
                  <c:v>4000.0000000113</c:v>
                </c:pt>
                <c:pt idx="6880">
                  <c:v>3999.9999999940501</c:v>
                </c:pt>
                <c:pt idx="6881">
                  <c:v>3999.9999999994302</c:v>
                </c:pt>
                <c:pt idx="6882">
                  <c:v>4000.0000000104301</c:v>
                </c:pt>
                <c:pt idx="6883">
                  <c:v>3999.99999999383</c:v>
                </c:pt>
                <c:pt idx="6884">
                  <c:v>3999.9999999943102</c:v>
                </c:pt>
                <c:pt idx="6885">
                  <c:v>4000.0000000045002</c:v>
                </c:pt>
                <c:pt idx="6886">
                  <c:v>4000.0000000037999</c:v>
                </c:pt>
                <c:pt idx="6887">
                  <c:v>3999.9999999965498</c:v>
                </c:pt>
                <c:pt idx="6888">
                  <c:v>4000.0000000007899</c:v>
                </c:pt>
                <c:pt idx="6889">
                  <c:v>4000.0000000068899</c:v>
                </c:pt>
                <c:pt idx="6890">
                  <c:v>3999.9999999899701</c:v>
                </c:pt>
                <c:pt idx="6891">
                  <c:v>4000.0000000037098</c:v>
                </c:pt>
                <c:pt idx="6892">
                  <c:v>4000.00000000723</c:v>
                </c:pt>
                <c:pt idx="6893">
                  <c:v>3999.99999999596</c:v>
                </c:pt>
                <c:pt idx="6894">
                  <c:v>3999.99999999593</c:v>
                </c:pt>
                <c:pt idx="6895">
                  <c:v>4000.00000000713</c:v>
                </c:pt>
                <c:pt idx="6896">
                  <c:v>3999.9999999849501</c:v>
                </c:pt>
                <c:pt idx="6897">
                  <c:v>4000.0000000130399</c:v>
                </c:pt>
                <c:pt idx="6898">
                  <c:v>3999.9999999871202</c:v>
                </c:pt>
                <c:pt idx="6899">
                  <c:v>4000.00000000308</c:v>
                </c:pt>
                <c:pt idx="6900">
                  <c:v>3999.9999999997399</c:v>
                </c:pt>
                <c:pt idx="6901">
                  <c:v>4000.0000000025698</c:v>
                </c:pt>
                <c:pt idx="6902">
                  <c:v>4000.0000000033001</c:v>
                </c:pt>
                <c:pt idx="6903">
                  <c:v>3999.9999999991801</c:v>
                </c:pt>
                <c:pt idx="6904">
                  <c:v>3999.9999999973802</c:v>
                </c:pt>
                <c:pt idx="6905">
                  <c:v>4000.0000000033201</c:v>
                </c:pt>
                <c:pt idx="6906">
                  <c:v>3999.99999999394</c:v>
                </c:pt>
                <c:pt idx="6907">
                  <c:v>4000.0000000026898</c:v>
                </c:pt>
                <c:pt idx="6908">
                  <c:v>3999.9999999954998</c:v>
                </c:pt>
                <c:pt idx="6909">
                  <c:v>4000.0000000063601</c:v>
                </c:pt>
                <c:pt idx="6910">
                  <c:v>4000.0000000015698</c:v>
                </c:pt>
                <c:pt idx="6911">
                  <c:v>4000.0000000035402</c:v>
                </c:pt>
                <c:pt idx="6912">
                  <c:v>3999.99999999287</c:v>
                </c:pt>
                <c:pt idx="6913">
                  <c:v>4000.00000000416</c:v>
                </c:pt>
                <c:pt idx="6914">
                  <c:v>3999.9999999957199</c:v>
                </c:pt>
                <c:pt idx="6915">
                  <c:v>4000.00000001118</c:v>
                </c:pt>
                <c:pt idx="6916">
                  <c:v>3999.9999999901302</c:v>
                </c:pt>
                <c:pt idx="6917">
                  <c:v>3999.9999999996699</c:v>
                </c:pt>
                <c:pt idx="6918">
                  <c:v>4000.00000000621</c:v>
                </c:pt>
                <c:pt idx="6919">
                  <c:v>3999.9999999971101</c:v>
                </c:pt>
                <c:pt idx="6920">
                  <c:v>4000.0000000005898</c:v>
                </c:pt>
                <c:pt idx="6921">
                  <c:v>3999.9999999963902</c:v>
                </c:pt>
                <c:pt idx="6922">
                  <c:v>4000.0000000016098</c:v>
                </c:pt>
                <c:pt idx="6923">
                  <c:v>4000.0000000052801</c:v>
                </c:pt>
                <c:pt idx="6924">
                  <c:v>4000.0000000003001</c:v>
                </c:pt>
                <c:pt idx="6925">
                  <c:v>4000.0000000006098</c:v>
                </c:pt>
                <c:pt idx="6926">
                  <c:v>3999.9999999966199</c:v>
                </c:pt>
                <c:pt idx="6927">
                  <c:v>4000.0000000088598</c:v>
                </c:pt>
                <c:pt idx="6928">
                  <c:v>3999.9999999924798</c:v>
                </c:pt>
                <c:pt idx="6929">
                  <c:v>3999.99999999897</c:v>
                </c:pt>
                <c:pt idx="6930">
                  <c:v>4000.0000000047798</c:v>
                </c:pt>
                <c:pt idx="6931">
                  <c:v>3999.9999999922302</c:v>
                </c:pt>
                <c:pt idx="6932">
                  <c:v>4000.0000000013101</c:v>
                </c:pt>
                <c:pt idx="6933">
                  <c:v>4000.0000000039299</c:v>
                </c:pt>
                <c:pt idx="6934">
                  <c:v>3999.99999999283</c:v>
                </c:pt>
                <c:pt idx="6935">
                  <c:v>3999.9999999960801</c:v>
                </c:pt>
                <c:pt idx="6936">
                  <c:v>4000.0000000067398</c:v>
                </c:pt>
                <c:pt idx="6937">
                  <c:v>3999.99999999995</c:v>
                </c:pt>
                <c:pt idx="6938">
                  <c:v>4000.0000000027799</c:v>
                </c:pt>
                <c:pt idx="6939">
                  <c:v>4000.0000000007299</c:v>
                </c:pt>
                <c:pt idx="6940">
                  <c:v>3999.99999999992</c:v>
                </c:pt>
                <c:pt idx="6941">
                  <c:v>3999.9999999940601</c:v>
                </c:pt>
                <c:pt idx="6942">
                  <c:v>4000.0000000080599</c:v>
                </c:pt>
                <c:pt idx="6943">
                  <c:v>3999.9999999790198</c:v>
                </c:pt>
                <c:pt idx="6944">
                  <c:v>4000.0000000121699</c:v>
                </c:pt>
                <c:pt idx="6945">
                  <c:v>4000.0000000121299</c:v>
                </c:pt>
                <c:pt idx="6946">
                  <c:v>3999.9999999913498</c:v>
                </c:pt>
                <c:pt idx="6947">
                  <c:v>4000.0000000003001</c:v>
                </c:pt>
                <c:pt idx="6948">
                  <c:v>3999.9999999919601</c:v>
                </c:pt>
                <c:pt idx="6949">
                  <c:v>4000.0000000094801</c:v>
                </c:pt>
                <c:pt idx="6950">
                  <c:v>4000.0000000045502</c:v>
                </c:pt>
                <c:pt idx="6951">
                  <c:v>3999.9999999904198</c:v>
                </c:pt>
                <c:pt idx="6952">
                  <c:v>4000.0000000048699</c:v>
                </c:pt>
                <c:pt idx="6953">
                  <c:v>3999.99999999696</c:v>
                </c:pt>
                <c:pt idx="6954">
                  <c:v>4000.0000000114501</c:v>
                </c:pt>
                <c:pt idx="6955">
                  <c:v>3999.99999999906</c:v>
                </c:pt>
                <c:pt idx="6956">
                  <c:v>3999.9999999880301</c:v>
                </c:pt>
                <c:pt idx="6957">
                  <c:v>4000.00000000001</c:v>
                </c:pt>
                <c:pt idx="6958">
                  <c:v>4000.0000000060299</c:v>
                </c:pt>
                <c:pt idx="6959">
                  <c:v>3999.99999999189</c:v>
                </c:pt>
                <c:pt idx="6960">
                  <c:v>3999.9999999961401</c:v>
                </c:pt>
                <c:pt idx="6961">
                  <c:v>4000.0000000074101</c:v>
                </c:pt>
                <c:pt idx="6962">
                  <c:v>4000.0000000016598</c:v>
                </c:pt>
                <c:pt idx="6963">
                  <c:v>3999.9999999974102</c:v>
                </c:pt>
                <c:pt idx="6964">
                  <c:v>4000.0000000013401</c:v>
                </c:pt>
                <c:pt idx="6965">
                  <c:v>4000.0000000104701</c:v>
                </c:pt>
                <c:pt idx="6966">
                  <c:v>3999.9999999838301</c:v>
                </c:pt>
                <c:pt idx="6967">
                  <c:v>4000.00000000304</c:v>
                </c:pt>
                <c:pt idx="6968">
                  <c:v>3999.9999999979</c:v>
                </c:pt>
                <c:pt idx="6969">
                  <c:v>4000.0000000066102</c:v>
                </c:pt>
                <c:pt idx="6970">
                  <c:v>3999.99999999997</c:v>
                </c:pt>
                <c:pt idx="6971">
                  <c:v>4000.0000000116502</c:v>
                </c:pt>
                <c:pt idx="6972">
                  <c:v>3999.99999998658</c:v>
                </c:pt>
                <c:pt idx="6973">
                  <c:v>3999.99999999805</c:v>
                </c:pt>
                <c:pt idx="6974">
                  <c:v>3999.9999999993802</c:v>
                </c:pt>
                <c:pt idx="6975">
                  <c:v>3999.9999999983802</c:v>
                </c:pt>
                <c:pt idx="6976">
                  <c:v>4000.0000000110299</c:v>
                </c:pt>
                <c:pt idx="6977">
                  <c:v>4000.0000000033501</c:v>
                </c:pt>
                <c:pt idx="6978">
                  <c:v>3999.9999999882898</c:v>
                </c:pt>
                <c:pt idx="6979">
                  <c:v>4000.00000000105</c:v>
                </c:pt>
                <c:pt idx="6980">
                  <c:v>3999.99999999904</c:v>
                </c:pt>
                <c:pt idx="6981">
                  <c:v>4000.0000000119499</c:v>
                </c:pt>
                <c:pt idx="6982">
                  <c:v>3999.9999999902602</c:v>
                </c:pt>
                <c:pt idx="6983">
                  <c:v>3999.9999999934398</c:v>
                </c:pt>
                <c:pt idx="6984">
                  <c:v>4000.00000000516</c:v>
                </c:pt>
                <c:pt idx="6985">
                  <c:v>4000.0000000059099</c:v>
                </c:pt>
                <c:pt idx="6986">
                  <c:v>3999.9999999957199</c:v>
                </c:pt>
                <c:pt idx="6987">
                  <c:v>3999.9999999944798</c:v>
                </c:pt>
                <c:pt idx="6988">
                  <c:v>3999.9999999989</c:v>
                </c:pt>
                <c:pt idx="6989">
                  <c:v>4000.00000000613</c:v>
                </c:pt>
                <c:pt idx="6990">
                  <c:v>3999.99999999089</c:v>
                </c:pt>
                <c:pt idx="6991">
                  <c:v>4000.0000000116702</c:v>
                </c:pt>
                <c:pt idx="6992">
                  <c:v>4000.0000000037398</c:v>
                </c:pt>
                <c:pt idx="6993">
                  <c:v>4000.0000000001201</c:v>
                </c:pt>
                <c:pt idx="6994">
                  <c:v>3999.9999999919301</c:v>
                </c:pt>
                <c:pt idx="6995">
                  <c:v>4000.0000000005798</c:v>
                </c:pt>
                <c:pt idx="6996">
                  <c:v>3999.9999999975498</c:v>
                </c:pt>
                <c:pt idx="6997">
                  <c:v>4000.0000000076302</c:v>
                </c:pt>
                <c:pt idx="6998">
                  <c:v>3999.9999999981701</c:v>
                </c:pt>
                <c:pt idx="6999">
                  <c:v>3999.9999999966699</c:v>
                </c:pt>
                <c:pt idx="7000">
                  <c:v>4000.0000000025002</c:v>
                </c:pt>
                <c:pt idx="7001">
                  <c:v>3999.9999999925499</c:v>
                </c:pt>
                <c:pt idx="7002">
                  <c:v>4000.0000000106502</c:v>
                </c:pt>
                <c:pt idx="7003">
                  <c:v>3999.9999999911602</c:v>
                </c:pt>
                <c:pt idx="7004">
                  <c:v>3999.9999999976799</c:v>
                </c:pt>
                <c:pt idx="7005">
                  <c:v>4000.0000000029199</c:v>
                </c:pt>
                <c:pt idx="7006">
                  <c:v>3999.99999999697</c:v>
                </c:pt>
                <c:pt idx="7007">
                  <c:v>4000.0000000045602</c:v>
                </c:pt>
                <c:pt idx="7008">
                  <c:v>3999.9999999967699</c:v>
                </c:pt>
                <c:pt idx="7009">
                  <c:v>4000.0000000108398</c:v>
                </c:pt>
                <c:pt idx="7010">
                  <c:v>3999.9999999984998</c:v>
                </c:pt>
                <c:pt idx="7011">
                  <c:v>3999.9999999982801</c:v>
                </c:pt>
                <c:pt idx="7012">
                  <c:v>4000.0000000078899</c:v>
                </c:pt>
                <c:pt idx="7013">
                  <c:v>3999.9999999965198</c:v>
                </c:pt>
                <c:pt idx="7014">
                  <c:v>3999.9999999984998</c:v>
                </c:pt>
                <c:pt idx="7015">
                  <c:v>3999.99999998474</c:v>
                </c:pt>
                <c:pt idx="7016">
                  <c:v>4000.0000000103901</c:v>
                </c:pt>
                <c:pt idx="7017">
                  <c:v>3999.9999999854299</c:v>
                </c:pt>
                <c:pt idx="7018">
                  <c:v>4000.0000000261898</c:v>
                </c:pt>
                <c:pt idx="7019">
                  <c:v>3999.9999999879401</c:v>
                </c:pt>
                <c:pt idx="7020">
                  <c:v>3999.99999999801</c:v>
                </c:pt>
                <c:pt idx="7021">
                  <c:v>3999.9999999983902</c:v>
                </c:pt>
                <c:pt idx="7022">
                  <c:v>4000.00000000503</c:v>
                </c:pt>
                <c:pt idx="7023">
                  <c:v>4000.0000000017999</c:v>
                </c:pt>
                <c:pt idx="7024">
                  <c:v>4000.00000001128</c:v>
                </c:pt>
                <c:pt idx="7025">
                  <c:v>3999.9999999830902</c:v>
                </c:pt>
                <c:pt idx="7026">
                  <c:v>4000.0000000100199</c:v>
                </c:pt>
                <c:pt idx="7027">
                  <c:v>3999.9999999890101</c:v>
                </c:pt>
                <c:pt idx="7028">
                  <c:v>4000.00000000912</c:v>
                </c:pt>
                <c:pt idx="7029">
                  <c:v>3999.9999999912402</c:v>
                </c:pt>
                <c:pt idx="7030">
                  <c:v>4000.0000000067898</c:v>
                </c:pt>
                <c:pt idx="7031">
                  <c:v>3999.9999999941501</c:v>
                </c:pt>
                <c:pt idx="7032">
                  <c:v>3999.9999999994998</c:v>
                </c:pt>
                <c:pt idx="7033">
                  <c:v>4000.0000000037699</c:v>
                </c:pt>
                <c:pt idx="7034">
                  <c:v>3999.9999999873398</c:v>
                </c:pt>
                <c:pt idx="7035">
                  <c:v>4000.0000000188702</c:v>
                </c:pt>
                <c:pt idx="7036">
                  <c:v>4000.0000000016798</c:v>
                </c:pt>
                <c:pt idx="7037">
                  <c:v>3999.9999999872398</c:v>
                </c:pt>
                <c:pt idx="7038">
                  <c:v>4000.00000000205</c:v>
                </c:pt>
                <c:pt idx="7039">
                  <c:v>4000.0000000036698</c:v>
                </c:pt>
                <c:pt idx="7040">
                  <c:v>4000.0000000076002</c:v>
                </c:pt>
                <c:pt idx="7041">
                  <c:v>3999.9999999923598</c:v>
                </c:pt>
                <c:pt idx="7042">
                  <c:v>3999.9999999903798</c:v>
                </c:pt>
                <c:pt idx="7043">
                  <c:v>4000.0000000090799</c:v>
                </c:pt>
                <c:pt idx="7044">
                  <c:v>3999.99999999896</c:v>
                </c:pt>
                <c:pt idx="7045">
                  <c:v>3999.9999999965298</c:v>
                </c:pt>
                <c:pt idx="7046">
                  <c:v>3999.9999999987799</c:v>
                </c:pt>
                <c:pt idx="7047">
                  <c:v>4000.00000000095</c:v>
                </c:pt>
                <c:pt idx="7048">
                  <c:v>4000.0000000013201</c:v>
                </c:pt>
                <c:pt idx="7049">
                  <c:v>4000.0000000083501</c:v>
                </c:pt>
                <c:pt idx="7050">
                  <c:v>4000.0000000028499</c:v>
                </c:pt>
                <c:pt idx="7051">
                  <c:v>3999.9999999975398</c:v>
                </c:pt>
                <c:pt idx="7052">
                  <c:v>3999.9999999791098</c:v>
                </c:pt>
                <c:pt idx="7053">
                  <c:v>4000.0000000176801</c:v>
                </c:pt>
                <c:pt idx="7054">
                  <c:v>4000.0000000052901</c:v>
                </c:pt>
                <c:pt idx="7055">
                  <c:v>3999.9999999982801</c:v>
                </c:pt>
                <c:pt idx="7056">
                  <c:v>3999.9999999962902</c:v>
                </c:pt>
                <c:pt idx="7057">
                  <c:v>3999.9999999974898</c:v>
                </c:pt>
                <c:pt idx="7058">
                  <c:v>4000.00000000399</c:v>
                </c:pt>
                <c:pt idx="7059">
                  <c:v>3999.9999999957699</c:v>
                </c:pt>
                <c:pt idx="7060">
                  <c:v>4000.0000000093301</c:v>
                </c:pt>
                <c:pt idx="7061">
                  <c:v>3999.9999999841498</c:v>
                </c:pt>
                <c:pt idx="7062">
                  <c:v>4000.00000000624</c:v>
                </c:pt>
                <c:pt idx="7063">
                  <c:v>3999.9999999950601</c:v>
                </c:pt>
                <c:pt idx="7064">
                  <c:v>4000.00000000503</c:v>
                </c:pt>
                <c:pt idx="7065">
                  <c:v>4000.00000000708</c:v>
                </c:pt>
                <c:pt idx="7066">
                  <c:v>3999.9999999973902</c:v>
                </c:pt>
                <c:pt idx="7067">
                  <c:v>4000.0000000028299</c:v>
                </c:pt>
                <c:pt idx="7068">
                  <c:v>3999.9999999874499</c:v>
                </c:pt>
                <c:pt idx="7069">
                  <c:v>4000.0000000022501</c:v>
                </c:pt>
                <c:pt idx="7070">
                  <c:v>4000.0000000088398</c:v>
                </c:pt>
                <c:pt idx="7071">
                  <c:v>3999.9999999924398</c:v>
                </c:pt>
                <c:pt idx="7072">
                  <c:v>4000.00000000103</c:v>
                </c:pt>
                <c:pt idx="7073">
                  <c:v>4000.0000000033001</c:v>
                </c:pt>
                <c:pt idx="7074">
                  <c:v>3999.9999999945999</c:v>
                </c:pt>
                <c:pt idx="7075">
                  <c:v>4000.0000000015998</c:v>
                </c:pt>
                <c:pt idx="7076">
                  <c:v>4000.00000000725</c:v>
                </c:pt>
                <c:pt idx="7077">
                  <c:v>4000.00000000214</c:v>
                </c:pt>
                <c:pt idx="7078">
                  <c:v>3999.99999999286</c:v>
                </c:pt>
                <c:pt idx="7079">
                  <c:v>3999.9999999923298</c:v>
                </c:pt>
                <c:pt idx="7080">
                  <c:v>4000.0000000016998</c:v>
                </c:pt>
                <c:pt idx="7081">
                  <c:v>4000.00000000614</c:v>
                </c:pt>
                <c:pt idx="7082">
                  <c:v>3999.9999999921902</c:v>
                </c:pt>
                <c:pt idx="7083">
                  <c:v>4000.0000000128598</c:v>
                </c:pt>
                <c:pt idx="7084">
                  <c:v>3999.9999999823099</c:v>
                </c:pt>
                <c:pt idx="7085">
                  <c:v>4000.0000000104201</c:v>
                </c:pt>
                <c:pt idx="7086">
                  <c:v>4000.0000000016698</c:v>
                </c:pt>
                <c:pt idx="7087">
                  <c:v>3999.9999999994998</c:v>
                </c:pt>
                <c:pt idx="7088">
                  <c:v>3999.9999999893598</c:v>
                </c:pt>
                <c:pt idx="7089">
                  <c:v>4000.0000000083501</c:v>
                </c:pt>
                <c:pt idx="7090">
                  <c:v>4000.0000000048699</c:v>
                </c:pt>
                <c:pt idx="7091">
                  <c:v>3999.9999999882698</c:v>
                </c:pt>
                <c:pt idx="7092">
                  <c:v>4000.0000000128098</c:v>
                </c:pt>
                <c:pt idx="7093">
                  <c:v>3999.9999999925299</c:v>
                </c:pt>
                <c:pt idx="7094">
                  <c:v>4000.0000000029099</c:v>
                </c:pt>
                <c:pt idx="7095">
                  <c:v>3999.9999999916199</c:v>
                </c:pt>
                <c:pt idx="7096">
                  <c:v>4000.0000000098398</c:v>
                </c:pt>
                <c:pt idx="7097">
                  <c:v>4000.0000000017299</c:v>
                </c:pt>
                <c:pt idx="7098">
                  <c:v>4000.0000000004602</c:v>
                </c:pt>
                <c:pt idx="7099">
                  <c:v>4000.0000000013902</c:v>
                </c:pt>
                <c:pt idx="7100">
                  <c:v>3999.9999999998199</c:v>
                </c:pt>
                <c:pt idx="7101">
                  <c:v>4000.000000003</c:v>
                </c:pt>
                <c:pt idx="7102">
                  <c:v>3999.9999999920301</c:v>
                </c:pt>
                <c:pt idx="7103">
                  <c:v>4000.0000000085101</c:v>
                </c:pt>
                <c:pt idx="7104">
                  <c:v>3999.9999999879601</c:v>
                </c:pt>
                <c:pt idx="7105">
                  <c:v>4000.0000000125201</c:v>
                </c:pt>
                <c:pt idx="7106">
                  <c:v>3999.99999999173</c:v>
                </c:pt>
                <c:pt idx="7107">
                  <c:v>3999.9999999962702</c:v>
                </c:pt>
                <c:pt idx="7108">
                  <c:v>4000.00000001024</c:v>
                </c:pt>
                <c:pt idx="7109">
                  <c:v>3999.99999999289</c:v>
                </c:pt>
                <c:pt idx="7110">
                  <c:v>3999.9999999903198</c:v>
                </c:pt>
                <c:pt idx="7111">
                  <c:v>4000.0000000005798</c:v>
                </c:pt>
                <c:pt idx="7112">
                  <c:v>4000.0000000117602</c:v>
                </c:pt>
                <c:pt idx="7113">
                  <c:v>4000.0000000072801</c:v>
                </c:pt>
                <c:pt idx="7114">
                  <c:v>3999.99999999278</c:v>
                </c:pt>
                <c:pt idx="7115">
                  <c:v>4000.0000000056998</c:v>
                </c:pt>
                <c:pt idx="7116">
                  <c:v>3999.99999999689</c:v>
                </c:pt>
                <c:pt idx="7117">
                  <c:v>4000.0000000039699</c:v>
                </c:pt>
                <c:pt idx="7118">
                  <c:v>3999.9999999960901</c:v>
                </c:pt>
                <c:pt idx="7119">
                  <c:v>3999.9999999881002</c:v>
                </c:pt>
                <c:pt idx="7120">
                  <c:v>4000.0000000073101</c:v>
                </c:pt>
                <c:pt idx="7121">
                  <c:v>4000.00000000416</c:v>
                </c:pt>
                <c:pt idx="7122">
                  <c:v>3999.9999999974102</c:v>
                </c:pt>
                <c:pt idx="7123">
                  <c:v>3999.9999999972401</c:v>
                </c:pt>
                <c:pt idx="7124">
                  <c:v>3999.99999999787</c:v>
                </c:pt>
                <c:pt idx="7125">
                  <c:v>4000.0000000126302</c:v>
                </c:pt>
                <c:pt idx="7126">
                  <c:v>4000.00000000003</c:v>
                </c:pt>
                <c:pt idx="7127">
                  <c:v>3999.9999999883898</c:v>
                </c:pt>
                <c:pt idx="7128">
                  <c:v>4000.0000000027298</c:v>
                </c:pt>
                <c:pt idx="7129">
                  <c:v>3999.9999999884999</c:v>
                </c:pt>
                <c:pt idx="7130">
                  <c:v>4000.0000000114701</c:v>
                </c:pt>
                <c:pt idx="7131">
                  <c:v>3999.9999999985098</c:v>
                </c:pt>
                <c:pt idx="7132">
                  <c:v>3999.9999999951101</c:v>
                </c:pt>
                <c:pt idx="7133">
                  <c:v>4000.0000000126602</c:v>
                </c:pt>
                <c:pt idx="7134">
                  <c:v>4000.0000000014202</c:v>
                </c:pt>
                <c:pt idx="7135">
                  <c:v>3999.9999999993902</c:v>
                </c:pt>
                <c:pt idx="7136">
                  <c:v>3999.9999999868801</c:v>
                </c:pt>
                <c:pt idx="7137">
                  <c:v>4000.0000000077798</c:v>
                </c:pt>
                <c:pt idx="7138">
                  <c:v>3999.99999999584</c:v>
                </c:pt>
                <c:pt idx="7139">
                  <c:v>4000.0000000083</c:v>
                </c:pt>
                <c:pt idx="7140">
                  <c:v>3999.9999999915199</c:v>
                </c:pt>
                <c:pt idx="7141">
                  <c:v>3999.9999999988199</c:v>
                </c:pt>
                <c:pt idx="7142">
                  <c:v>4000.0000000084401</c:v>
                </c:pt>
                <c:pt idx="7143">
                  <c:v>3999.9999999923698</c:v>
                </c:pt>
                <c:pt idx="7144">
                  <c:v>3999.9999999988299</c:v>
                </c:pt>
                <c:pt idx="7145">
                  <c:v>4000.0000000048499</c:v>
                </c:pt>
                <c:pt idx="7146">
                  <c:v>4000.0000000039399</c:v>
                </c:pt>
                <c:pt idx="7147">
                  <c:v>3999.9999999932602</c:v>
                </c:pt>
                <c:pt idx="7148">
                  <c:v>3999.99999999687</c:v>
                </c:pt>
                <c:pt idx="7149">
                  <c:v>4000.00000001546</c:v>
                </c:pt>
                <c:pt idx="7150">
                  <c:v>3999.99999998765</c:v>
                </c:pt>
                <c:pt idx="7151">
                  <c:v>4000.00000000914</c:v>
                </c:pt>
                <c:pt idx="7152">
                  <c:v>3999.99999999801</c:v>
                </c:pt>
                <c:pt idx="7153">
                  <c:v>4000.00000000107</c:v>
                </c:pt>
                <c:pt idx="7154">
                  <c:v>4000.0000000012001</c:v>
                </c:pt>
                <c:pt idx="7155">
                  <c:v>3999.9999999981501</c:v>
                </c:pt>
                <c:pt idx="7156">
                  <c:v>3999.9999999992301</c:v>
                </c:pt>
                <c:pt idx="7157">
                  <c:v>3999.9999999913398</c:v>
                </c:pt>
                <c:pt idx="7158">
                  <c:v>4000.0000000095702</c:v>
                </c:pt>
                <c:pt idx="7159">
                  <c:v>3999.9999999941601</c:v>
                </c:pt>
                <c:pt idx="7160">
                  <c:v>3999.9999999941001</c:v>
                </c:pt>
                <c:pt idx="7161">
                  <c:v>4000.0000000093401</c:v>
                </c:pt>
                <c:pt idx="7162">
                  <c:v>3999.9999999941901</c:v>
                </c:pt>
                <c:pt idx="7163">
                  <c:v>4000.0000000027098</c:v>
                </c:pt>
                <c:pt idx="7164">
                  <c:v>4000.0000000087098</c:v>
                </c:pt>
                <c:pt idx="7165">
                  <c:v>3999.9999999865299</c:v>
                </c:pt>
                <c:pt idx="7166">
                  <c:v>4000.0000000149998</c:v>
                </c:pt>
                <c:pt idx="7167">
                  <c:v>3999.9999999797901</c:v>
                </c:pt>
                <c:pt idx="7168">
                  <c:v>4000.0000000189798</c:v>
                </c:pt>
                <c:pt idx="7169">
                  <c:v>4000.0000000025998</c:v>
                </c:pt>
                <c:pt idx="7170">
                  <c:v>3999.9999999858901</c:v>
                </c:pt>
                <c:pt idx="7171">
                  <c:v>3999.99999999273</c:v>
                </c:pt>
                <c:pt idx="7172">
                  <c:v>4000.0000000064801</c:v>
                </c:pt>
                <c:pt idx="7173">
                  <c:v>4000.0000000098198</c:v>
                </c:pt>
                <c:pt idx="7174">
                  <c:v>3999.99999999583</c:v>
                </c:pt>
                <c:pt idx="7175">
                  <c:v>4000.0000000017199</c:v>
                </c:pt>
                <c:pt idx="7176">
                  <c:v>3999.9999999899601</c:v>
                </c:pt>
                <c:pt idx="7177">
                  <c:v>4000.0000000096102</c:v>
                </c:pt>
                <c:pt idx="7178">
                  <c:v>3999.9999999987499</c:v>
                </c:pt>
                <c:pt idx="7179">
                  <c:v>3999.9999999930901</c:v>
                </c:pt>
                <c:pt idx="7180">
                  <c:v>4000.0000000042101</c:v>
                </c:pt>
                <c:pt idx="7181">
                  <c:v>4000.0000000014602</c:v>
                </c:pt>
                <c:pt idx="7182">
                  <c:v>3999.99999999184</c:v>
                </c:pt>
                <c:pt idx="7183">
                  <c:v>4000.0000000045802</c:v>
                </c:pt>
                <c:pt idx="7184">
                  <c:v>4000.0000000080399</c:v>
                </c:pt>
                <c:pt idx="7185">
                  <c:v>3999.9999999985698</c:v>
                </c:pt>
                <c:pt idx="7186">
                  <c:v>3999.9999999965198</c:v>
                </c:pt>
                <c:pt idx="7187">
                  <c:v>3999.9999999985898</c:v>
                </c:pt>
                <c:pt idx="7188">
                  <c:v>3999.9999999966299</c:v>
                </c:pt>
                <c:pt idx="7189">
                  <c:v>4000.0000000049399</c:v>
                </c:pt>
                <c:pt idx="7190">
                  <c:v>4000.0000000078298</c:v>
                </c:pt>
                <c:pt idx="7191">
                  <c:v>3999.9999999978099</c:v>
                </c:pt>
                <c:pt idx="7192">
                  <c:v>4000.0000000005198</c:v>
                </c:pt>
                <c:pt idx="7193">
                  <c:v>3999.9999999953402</c:v>
                </c:pt>
                <c:pt idx="7194">
                  <c:v>4000.00000001034</c:v>
                </c:pt>
                <c:pt idx="7195">
                  <c:v>3999.9999999839501</c:v>
                </c:pt>
                <c:pt idx="7196">
                  <c:v>4000.0000000094701</c:v>
                </c:pt>
                <c:pt idx="7197">
                  <c:v>4000.00000000098</c:v>
                </c:pt>
                <c:pt idx="7198">
                  <c:v>3999.9999999899001</c:v>
                </c:pt>
                <c:pt idx="7199">
                  <c:v>3999.9999999977499</c:v>
                </c:pt>
                <c:pt idx="7200">
                  <c:v>4000.0000000043401</c:v>
                </c:pt>
                <c:pt idx="7201">
                  <c:v>3999.99999999798</c:v>
                </c:pt>
                <c:pt idx="7202">
                  <c:v>4000.0000000047798</c:v>
                </c:pt>
                <c:pt idx="7203">
                  <c:v>3999.9999999875699</c:v>
                </c:pt>
                <c:pt idx="7204">
                  <c:v>4000.0000000080399</c:v>
                </c:pt>
                <c:pt idx="7205">
                  <c:v>4000.0000000044101</c:v>
                </c:pt>
                <c:pt idx="7206">
                  <c:v>3999.9999999950101</c:v>
                </c:pt>
                <c:pt idx="7207">
                  <c:v>3999.9999999961901</c:v>
                </c:pt>
                <c:pt idx="7208">
                  <c:v>4000.0000000099099</c:v>
                </c:pt>
                <c:pt idx="7209">
                  <c:v>3999.99999999288</c:v>
                </c:pt>
                <c:pt idx="7210">
                  <c:v>4000.0000000037999</c:v>
                </c:pt>
                <c:pt idx="7211">
                  <c:v>4000.0000000034302</c:v>
                </c:pt>
                <c:pt idx="7212">
                  <c:v>3999.9999999981901</c:v>
                </c:pt>
                <c:pt idx="7213">
                  <c:v>4000.0000000004602</c:v>
                </c:pt>
                <c:pt idx="7214">
                  <c:v>4000.0000000003802</c:v>
                </c:pt>
                <c:pt idx="7215">
                  <c:v>3999.9999999964498</c:v>
                </c:pt>
                <c:pt idx="7216">
                  <c:v>4000.0000000107102</c:v>
                </c:pt>
                <c:pt idx="7217">
                  <c:v>3999.9999999945799</c:v>
                </c:pt>
                <c:pt idx="7218">
                  <c:v>3999.9999999960801</c:v>
                </c:pt>
                <c:pt idx="7219">
                  <c:v>3999.99999999898</c:v>
                </c:pt>
                <c:pt idx="7220">
                  <c:v>3999.9999999993101</c:v>
                </c:pt>
                <c:pt idx="7221">
                  <c:v>3999.9999999983602</c:v>
                </c:pt>
                <c:pt idx="7222">
                  <c:v>3999.99999998463</c:v>
                </c:pt>
                <c:pt idx="7223">
                  <c:v>4000.0000000233099</c:v>
                </c:pt>
                <c:pt idx="7224">
                  <c:v>3999.9999999843299</c:v>
                </c:pt>
                <c:pt idx="7225">
                  <c:v>4000.0000000109198</c:v>
                </c:pt>
                <c:pt idx="7226">
                  <c:v>4000.00000000411</c:v>
                </c:pt>
                <c:pt idx="7227">
                  <c:v>3999.9999999954998</c:v>
                </c:pt>
                <c:pt idx="7228">
                  <c:v>4000.0000000055902</c:v>
                </c:pt>
                <c:pt idx="7229">
                  <c:v>3999.9999999953998</c:v>
                </c:pt>
                <c:pt idx="7230">
                  <c:v>4000.0000000065202</c:v>
                </c:pt>
                <c:pt idx="7231">
                  <c:v>3999.9999999909501</c:v>
                </c:pt>
                <c:pt idx="7232">
                  <c:v>4000.00000000099</c:v>
                </c:pt>
                <c:pt idx="7233">
                  <c:v>3999.99999999599</c:v>
                </c:pt>
                <c:pt idx="7234">
                  <c:v>4000.0000000043801</c:v>
                </c:pt>
                <c:pt idx="7235">
                  <c:v>4000.00000000508</c:v>
                </c:pt>
                <c:pt idx="7236">
                  <c:v>3999.9999999974202</c:v>
                </c:pt>
                <c:pt idx="7237">
                  <c:v>3999.9999999957599</c:v>
                </c:pt>
                <c:pt idx="7238">
                  <c:v>3999.9999999927099</c:v>
                </c:pt>
                <c:pt idx="7239">
                  <c:v>4000.00000001228</c:v>
                </c:pt>
                <c:pt idx="7240">
                  <c:v>3999.9999999870402</c:v>
                </c:pt>
                <c:pt idx="7241">
                  <c:v>4000.00000001546</c:v>
                </c:pt>
                <c:pt idx="7242">
                  <c:v>3999.9999999945499</c:v>
                </c:pt>
                <c:pt idx="7243">
                  <c:v>4000.0000000015202</c:v>
                </c:pt>
                <c:pt idx="7244">
                  <c:v>3999.9999999936099</c:v>
                </c:pt>
                <c:pt idx="7245">
                  <c:v>4000.0000000105501</c:v>
                </c:pt>
                <c:pt idx="7246">
                  <c:v>4000.0000000055502</c:v>
                </c:pt>
                <c:pt idx="7247">
                  <c:v>3999.99999998458</c:v>
                </c:pt>
                <c:pt idx="7248">
                  <c:v>4000.00000000608</c:v>
                </c:pt>
                <c:pt idx="7249">
                  <c:v>3999.9999999998099</c:v>
                </c:pt>
                <c:pt idx="7250">
                  <c:v>3999.9999999974898</c:v>
                </c:pt>
                <c:pt idx="7251">
                  <c:v>3999.9999999909301</c:v>
                </c:pt>
                <c:pt idx="7252">
                  <c:v>4000.00000001125</c:v>
                </c:pt>
                <c:pt idx="7253">
                  <c:v>3999.9999999971301</c:v>
                </c:pt>
                <c:pt idx="7254">
                  <c:v>4000.00000000915</c:v>
                </c:pt>
                <c:pt idx="7255">
                  <c:v>3999.9999999973002</c:v>
                </c:pt>
                <c:pt idx="7256">
                  <c:v>3999.9999999890902</c:v>
                </c:pt>
                <c:pt idx="7257">
                  <c:v>3999.9999999986098</c:v>
                </c:pt>
                <c:pt idx="7258">
                  <c:v>4000.0000000130999</c:v>
                </c:pt>
                <c:pt idx="7259">
                  <c:v>3999.9999999925299</c:v>
                </c:pt>
                <c:pt idx="7260">
                  <c:v>3999.99999999999</c:v>
                </c:pt>
                <c:pt idx="7261">
                  <c:v>3999.9999999972401</c:v>
                </c:pt>
                <c:pt idx="7262">
                  <c:v>4000.0000000055902</c:v>
                </c:pt>
                <c:pt idx="7263">
                  <c:v>4000.0000000015798</c:v>
                </c:pt>
                <c:pt idx="7264">
                  <c:v>3999.9999999869001</c:v>
                </c:pt>
                <c:pt idx="7265">
                  <c:v>4000.00000000725</c:v>
                </c:pt>
                <c:pt idx="7266">
                  <c:v>4000.0000000054301</c:v>
                </c:pt>
                <c:pt idx="7267">
                  <c:v>3999.9999999994102</c:v>
                </c:pt>
                <c:pt idx="7268">
                  <c:v>3999.9999999967199</c:v>
                </c:pt>
                <c:pt idx="7269">
                  <c:v>3999.9999999974202</c:v>
                </c:pt>
                <c:pt idx="7270">
                  <c:v>4000.0000000065102</c:v>
                </c:pt>
                <c:pt idx="7271">
                  <c:v>4000.0000000079399</c:v>
                </c:pt>
                <c:pt idx="7272">
                  <c:v>3999.9999999993001</c:v>
                </c:pt>
                <c:pt idx="7273">
                  <c:v>3999.9999999881502</c:v>
                </c:pt>
                <c:pt idx="7274">
                  <c:v>4000.0000000043101</c:v>
                </c:pt>
                <c:pt idx="7275">
                  <c:v>4000.00000000098</c:v>
                </c:pt>
                <c:pt idx="7276">
                  <c:v>4000.00000000614</c:v>
                </c:pt>
                <c:pt idx="7277">
                  <c:v>3999.9999999930101</c:v>
                </c:pt>
                <c:pt idx="7278">
                  <c:v>3999.9999999936699</c:v>
                </c:pt>
                <c:pt idx="7279">
                  <c:v>4000.0000000042901</c:v>
                </c:pt>
                <c:pt idx="7280">
                  <c:v>3999.99999999703</c:v>
                </c:pt>
                <c:pt idx="7281">
                  <c:v>4000.0000000070299</c:v>
                </c:pt>
                <c:pt idx="7282">
                  <c:v>4000.0000000037098</c:v>
                </c:pt>
                <c:pt idx="7283">
                  <c:v>3999.9999999934898</c:v>
                </c:pt>
                <c:pt idx="7284">
                  <c:v>3999.9999999947399</c:v>
                </c:pt>
                <c:pt idx="7285">
                  <c:v>4000.0000000109499</c:v>
                </c:pt>
                <c:pt idx="7286">
                  <c:v>3999.9999999839501</c:v>
                </c:pt>
                <c:pt idx="7287">
                  <c:v>4000.00000001035</c:v>
                </c:pt>
                <c:pt idx="7288">
                  <c:v>3999.99999999688</c:v>
                </c:pt>
                <c:pt idx="7289">
                  <c:v>3999.9999999998299</c:v>
                </c:pt>
                <c:pt idx="7290">
                  <c:v>3999.9999999973202</c:v>
                </c:pt>
                <c:pt idx="7291">
                  <c:v>4000.00000000406</c:v>
                </c:pt>
                <c:pt idx="7292">
                  <c:v>4000.0000000038399</c:v>
                </c:pt>
                <c:pt idx="7293">
                  <c:v>4000.0000000066698</c:v>
                </c:pt>
                <c:pt idx="7294">
                  <c:v>3999.99999998878</c:v>
                </c:pt>
                <c:pt idx="7295">
                  <c:v>4000.0000000114701</c:v>
                </c:pt>
                <c:pt idx="7296">
                  <c:v>3999.9999999931601</c:v>
                </c:pt>
                <c:pt idx="7297">
                  <c:v>3999.9999999956199</c:v>
                </c:pt>
                <c:pt idx="7298">
                  <c:v>4000.0000000018299</c:v>
                </c:pt>
                <c:pt idx="7299">
                  <c:v>3999.9999999971901</c:v>
                </c:pt>
                <c:pt idx="7300">
                  <c:v>4000.00000000918</c:v>
                </c:pt>
                <c:pt idx="7301">
                  <c:v>3999.99999998564</c:v>
                </c:pt>
                <c:pt idx="7302">
                  <c:v>4000.0000000087298</c:v>
                </c:pt>
                <c:pt idx="7303">
                  <c:v>3999.99999999892</c:v>
                </c:pt>
                <c:pt idx="7304">
                  <c:v>3999.99999998865</c:v>
                </c:pt>
                <c:pt idx="7305">
                  <c:v>4000.0000000073101</c:v>
                </c:pt>
                <c:pt idx="7306">
                  <c:v>4000.0000000057898</c:v>
                </c:pt>
                <c:pt idx="7307">
                  <c:v>3999.9999999966199</c:v>
                </c:pt>
                <c:pt idx="7308">
                  <c:v>4000.0000000117998</c:v>
                </c:pt>
                <c:pt idx="7309">
                  <c:v>3999.9999999906099</c:v>
                </c:pt>
                <c:pt idx="7310">
                  <c:v>3999.9999999973502</c:v>
                </c:pt>
                <c:pt idx="7311">
                  <c:v>4000.0000000078799</c:v>
                </c:pt>
                <c:pt idx="7312">
                  <c:v>4000.0000000054501</c:v>
                </c:pt>
                <c:pt idx="7313">
                  <c:v>3999.9999999890101</c:v>
                </c:pt>
                <c:pt idx="7314">
                  <c:v>3999.9999999890001</c:v>
                </c:pt>
                <c:pt idx="7315">
                  <c:v>4000.0000000228802</c:v>
                </c:pt>
                <c:pt idx="7316">
                  <c:v>3999.9999999980801</c:v>
                </c:pt>
                <c:pt idx="7317">
                  <c:v>3999.9999999899001</c:v>
                </c:pt>
                <c:pt idx="7318">
                  <c:v>4000.0000000064101</c:v>
                </c:pt>
                <c:pt idx="7319">
                  <c:v>3999.9999999938</c:v>
                </c:pt>
                <c:pt idx="7320">
                  <c:v>3999.99999999601</c:v>
                </c:pt>
                <c:pt idx="7321">
                  <c:v>3999.9999999985098</c:v>
                </c:pt>
                <c:pt idx="7322">
                  <c:v>4000.00000000303</c:v>
                </c:pt>
                <c:pt idx="7323">
                  <c:v>4000.0000000015302</c:v>
                </c:pt>
                <c:pt idx="7324">
                  <c:v>3999.9999999952001</c:v>
                </c:pt>
                <c:pt idx="7325">
                  <c:v>3999.99999999702</c:v>
                </c:pt>
                <c:pt idx="7326">
                  <c:v>4000.0000000111399</c:v>
                </c:pt>
                <c:pt idx="7327">
                  <c:v>3999.9999999979</c:v>
                </c:pt>
                <c:pt idx="7328">
                  <c:v>4000.00000000315</c:v>
                </c:pt>
                <c:pt idx="7329">
                  <c:v>3999.9999999966599</c:v>
                </c:pt>
                <c:pt idx="7330">
                  <c:v>4000.0000000008099</c:v>
                </c:pt>
                <c:pt idx="7331">
                  <c:v>4000.0000000019299</c:v>
                </c:pt>
                <c:pt idx="7332">
                  <c:v>3999.9999999984102</c:v>
                </c:pt>
                <c:pt idx="7333">
                  <c:v>3999.9999999993001</c:v>
                </c:pt>
                <c:pt idx="7334">
                  <c:v>3999.9999999981201</c:v>
                </c:pt>
                <c:pt idx="7335">
                  <c:v>4000.00000001131</c:v>
                </c:pt>
                <c:pt idx="7336">
                  <c:v>3999.9999999930101</c:v>
                </c:pt>
                <c:pt idx="7337">
                  <c:v>3999.99999999592</c:v>
                </c:pt>
                <c:pt idx="7338">
                  <c:v>4000.0000000059099</c:v>
                </c:pt>
                <c:pt idx="7339">
                  <c:v>3999.9999999922302</c:v>
                </c:pt>
                <c:pt idx="7340">
                  <c:v>3999.99999999788</c:v>
                </c:pt>
                <c:pt idx="7341">
                  <c:v>3999.9999999992201</c:v>
                </c:pt>
                <c:pt idx="7342">
                  <c:v>4000.0000000077598</c:v>
                </c:pt>
                <c:pt idx="7343">
                  <c:v>3999.9999999998499</c:v>
                </c:pt>
                <c:pt idx="7344">
                  <c:v>4000.0000000024102</c:v>
                </c:pt>
                <c:pt idx="7345">
                  <c:v>3999.9999999976199</c:v>
                </c:pt>
                <c:pt idx="7346">
                  <c:v>3999.9999999967399</c:v>
                </c:pt>
                <c:pt idx="7347">
                  <c:v>4000.00000000301</c:v>
                </c:pt>
                <c:pt idx="7348">
                  <c:v>3999.9999999994202</c:v>
                </c:pt>
                <c:pt idx="7349">
                  <c:v>4000.00000000098</c:v>
                </c:pt>
                <c:pt idx="7350">
                  <c:v>3999.9999999984798</c:v>
                </c:pt>
                <c:pt idx="7351">
                  <c:v>4000.0000000039599</c:v>
                </c:pt>
                <c:pt idx="7352">
                  <c:v>3999.9999999952502</c:v>
                </c:pt>
                <c:pt idx="7353">
                  <c:v>4000.00000001545</c:v>
                </c:pt>
                <c:pt idx="7354">
                  <c:v>3999.9999999819001</c:v>
                </c:pt>
                <c:pt idx="7355">
                  <c:v>3999.9999999956499</c:v>
                </c:pt>
                <c:pt idx="7356">
                  <c:v>4000.0000000110899</c:v>
                </c:pt>
                <c:pt idx="7357">
                  <c:v>3999.99999999479</c:v>
                </c:pt>
                <c:pt idx="7358">
                  <c:v>3999.9999999944598</c:v>
                </c:pt>
                <c:pt idx="7359">
                  <c:v>4000.0000000119198</c:v>
                </c:pt>
                <c:pt idx="7360">
                  <c:v>3999.9999999927099</c:v>
                </c:pt>
                <c:pt idx="7361">
                  <c:v>4000.0000000109599</c:v>
                </c:pt>
                <c:pt idx="7362">
                  <c:v>3999.9999999956999</c:v>
                </c:pt>
                <c:pt idx="7363">
                  <c:v>3999.9999999920201</c:v>
                </c:pt>
                <c:pt idx="7364">
                  <c:v>4000.0000000118598</c:v>
                </c:pt>
                <c:pt idx="7365">
                  <c:v>3999.9999999956199</c:v>
                </c:pt>
                <c:pt idx="7366">
                  <c:v>3999.9999999957599</c:v>
                </c:pt>
                <c:pt idx="7367">
                  <c:v>3999.9999999973102</c:v>
                </c:pt>
                <c:pt idx="7368">
                  <c:v>4000.0000000001301</c:v>
                </c:pt>
                <c:pt idx="7369">
                  <c:v>4000.0000000055202</c:v>
                </c:pt>
                <c:pt idx="7370">
                  <c:v>3999.9999999953202</c:v>
                </c:pt>
                <c:pt idx="7371">
                  <c:v>4000.0000000016098</c:v>
                </c:pt>
                <c:pt idx="7372">
                  <c:v>3999.9999999997299</c:v>
                </c:pt>
                <c:pt idx="7373">
                  <c:v>3999.9999999923498</c:v>
                </c:pt>
                <c:pt idx="7374">
                  <c:v>4000.0000000015498</c:v>
                </c:pt>
                <c:pt idx="7375">
                  <c:v>3999.9999999969</c:v>
                </c:pt>
                <c:pt idx="7376">
                  <c:v>4000.0000000106602</c:v>
                </c:pt>
                <c:pt idx="7377">
                  <c:v>3999.99999999481</c:v>
                </c:pt>
                <c:pt idx="7378">
                  <c:v>4000.00000001334</c:v>
                </c:pt>
                <c:pt idx="7379">
                  <c:v>3999.9999999906699</c:v>
                </c:pt>
                <c:pt idx="7380">
                  <c:v>3999.9999999854299</c:v>
                </c:pt>
                <c:pt idx="7381">
                  <c:v>4000.0000000192499</c:v>
                </c:pt>
                <c:pt idx="7382">
                  <c:v>3999.9999999925499</c:v>
                </c:pt>
                <c:pt idx="7383">
                  <c:v>3999.9999999935399</c:v>
                </c:pt>
                <c:pt idx="7384">
                  <c:v>4000.0000000043301</c:v>
                </c:pt>
                <c:pt idx="7385">
                  <c:v>4000.0000000044001</c:v>
                </c:pt>
                <c:pt idx="7386">
                  <c:v>3999.9999999945899</c:v>
                </c:pt>
                <c:pt idx="7387">
                  <c:v>4000.0000000049599</c:v>
                </c:pt>
                <c:pt idx="7388">
                  <c:v>4000.00000000401</c:v>
                </c:pt>
                <c:pt idx="7389">
                  <c:v>4000.0000000016198</c:v>
                </c:pt>
                <c:pt idx="7390">
                  <c:v>3999.99999999498</c:v>
                </c:pt>
                <c:pt idx="7391">
                  <c:v>4000.00000000922</c:v>
                </c:pt>
                <c:pt idx="7392">
                  <c:v>3999.9999999851102</c:v>
                </c:pt>
                <c:pt idx="7393">
                  <c:v>4000.0000000065702</c:v>
                </c:pt>
                <c:pt idx="7394">
                  <c:v>4000.0000000004002</c:v>
                </c:pt>
                <c:pt idx="7395">
                  <c:v>3999.9999999932802</c:v>
                </c:pt>
                <c:pt idx="7396">
                  <c:v>3999.9999999978199</c:v>
                </c:pt>
                <c:pt idx="7397">
                  <c:v>4000.00000000608</c:v>
                </c:pt>
                <c:pt idx="7398">
                  <c:v>3999.9999999903998</c:v>
                </c:pt>
                <c:pt idx="7399">
                  <c:v>4000.0000000108498</c:v>
                </c:pt>
                <c:pt idx="7400">
                  <c:v>3999.9999999943102</c:v>
                </c:pt>
                <c:pt idx="7401">
                  <c:v>4000.0000000148002</c:v>
                </c:pt>
                <c:pt idx="7402">
                  <c:v>3999.9999999931701</c:v>
                </c:pt>
                <c:pt idx="7403">
                  <c:v>3999.99999999584</c:v>
                </c:pt>
                <c:pt idx="7404">
                  <c:v>4000.0000000014102</c:v>
                </c:pt>
                <c:pt idx="7405">
                  <c:v>3999.9999999930501</c:v>
                </c:pt>
                <c:pt idx="7406">
                  <c:v>4000.0000000032201</c:v>
                </c:pt>
                <c:pt idx="7407">
                  <c:v>4000.0000000053601</c:v>
                </c:pt>
                <c:pt idx="7408">
                  <c:v>4000.0000000172699</c:v>
                </c:pt>
                <c:pt idx="7409">
                  <c:v>3999.99999998269</c:v>
                </c:pt>
                <c:pt idx="7410">
                  <c:v>3999.9999999934398</c:v>
                </c:pt>
                <c:pt idx="7411">
                  <c:v>4000.0000000085302</c:v>
                </c:pt>
                <c:pt idx="7412">
                  <c:v>4000.0000000043901</c:v>
                </c:pt>
                <c:pt idx="7413">
                  <c:v>3999.9999999962401</c:v>
                </c:pt>
                <c:pt idx="7414">
                  <c:v>3999.9999999930601</c:v>
                </c:pt>
                <c:pt idx="7415">
                  <c:v>4000.0000000007799</c:v>
                </c:pt>
                <c:pt idx="7416">
                  <c:v>4000.0000000097102</c:v>
                </c:pt>
                <c:pt idx="7417">
                  <c:v>3999.9999999932502</c:v>
                </c:pt>
                <c:pt idx="7418">
                  <c:v>3999.9999999985098</c:v>
                </c:pt>
                <c:pt idx="7419">
                  <c:v>4000.0000000026798</c:v>
                </c:pt>
                <c:pt idx="7420">
                  <c:v>3999.9999999978199</c:v>
                </c:pt>
                <c:pt idx="7421">
                  <c:v>3999.9999999984698</c:v>
                </c:pt>
                <c:pt idx="7422">
                  <c:v>4000.0000000018599</c:v>
                </c:pt>
                <c:pt idx="7423">
                  <c:v>3999.9999999997099</c:v>
                </c:pt>
                <c:pt idx="7424">
                  <c:v>3999.99999999908</c:v>
                </c:pt>
                <c:pt idx="7425">
                  <c:v>3999.9999999895699</c:v>
                </c:pt>
                <c:pt idx="7426">
                  <c:v>4000.0000000160999</c:v>
                </c:pt>
                <c:pt idx="7427">
                  <c:v>3999.9999999903798</c:v>
                </c:pt>
                <c:pt idx="7428">
                  <c:v>4000.00000000821</c:v>
                </c:pt>
                <c:pt idx="7429">
                  <c:v>4000.0000000042501</c:v>
                </c:pt>
                <c:pt idx="7430">
                  <c:v>3999.9999999988299</c:v>
                </c:pt>
                <c:pt idx="7431">
                  <c:v>3999.9999999956099</c:v>
                </c:pt>
                <c:pt idx="7432">
                  <c:v>4000.0000000036598</c:v>
                </c:pt>
                <c:pt idx="7433">
                  <c:v>3999.99999999379</c:v>
                </c:pt>
                <c:pt idx="7434">
                  <c:v>4000.0000000036998</c:v>
                </c:pt>
                <c:pt idx="7435">
                  <c:v>4000.0000000035302</c:v>
                </c:pt>
                <c:pt idx="7436">
                  <c:v>3999.9999999987499</c:v>
                </c:pt>
                <c:pt idx="7437">
                  <c:v>4000.0000000016998</c:v>
                </c:pt>
                <c:pt idx="7438">
                  <c:v>3999.99999999393</c:v>
                </c:pt>
                <c:pt idx="7439">
                  <c:v>4000.0000000098698</c:v>
                </c:pt>
                <c:pt idx="7440">
                  <c:v>3999.9999999858301</c:v>
                </c:pt>
                <c:pt idx="7441">
                  <c:v>4000.0000000066598</c:v>
                </c:pt>
                <c:pt idx="7442">
                  <c:v>3999.99999999698</c:v>
                </c:pt>
                <c:pt idx="7443">
                  <c:v>4000.0000000034402</c:v>
                </c:pt>
                <c:pt idx="7444">
                  <c:v>3999.9999999927099</c:v>
                </c:pt>
                <c:pt idx="7445">
                  <c:v>4000.0000000075202</c:v>
                </c:pt>
                <c:pt idx="7446">
                  <c:v>3999.9999999902002</c:v>
                </c:pt>
                <c:pt idx="7447">
                  <c:v>4000.0000000106202</c:v>
                </c:pt>
                <c:pt idx="7448">
                  <c:v>3999.9999999926299</c:v>
                </c:pt>
                <c:pt idx="7449">
                  <c:v>4000.0000000012401</c:v>
                </c:pt>
                <c:pt idx="7450">
                  <c:v>3999.9999999982601</c:v>
                </c:pt>
                <c:pt idx="7451">
                  <c:v>3999.9999999976098</c:v>
                </c:pt>
                <c:pt idx="7452">
                  <c:v>4000.0000000057698</c:v>
                </c:pt>
                <c:pt idx="7453">
                  <c:v>4000.0000000015998</c:v>
                </c:pt>
                <c:pt idx="7454">
                  <c:v>4000.0000000035602</c:v>
                </c:pt>
                <c:pt idx="7455">
                  <c:v>3999.9999999951601</c:v>
                </c:pt>
                <c:pt idx="7456">
                  <c:v>4000.000000001</c:v>
                </c:pt>
                <c:pt idx="7457">
                  <c:v>3999.9999999909401</c:v>
                </c:pt>
                <c:pt idx="7458">
                  <c:v>4000.00000000924</c:v>
                </c:pt>
                <c:pt idx="7459">
                  <c:v>3999.99999999699</c:v>
                </c:pt>
                <c:pt idx="7460">
                  <c:v>3999.9999999941501</c:v>
                </c:pt>
                <c:pt idx="7461">
                  <c:v>4000.0000000057798</c:v>
                </c:pt>
                <c:pt idx="7462">
                  <c:v>4000.0000000038299</c:v>
                </c:pt>
                <c:pt idx="7463">
                  <c:v>3999.9999999940301</c:v>
                </c:pt>
                <c:pt idx="7464">
                  <c:v>3999.9999999936399</c:v>
                </c:pt>
                <c:pt idx="7465">
                  <c:v>4000.0000000022101</c:v>
                </c:pt>
                <c:pt idx="7466">
                  <c:v>4000.0000000012501</c:v>
                </c:pt>
                <c:pt idx="7467">
                  <c:v>3999.9999999991901</c:v>
                </c:pt>
                <c:pt idx="7468">
                  <c:v>4000.0000000139498</c:v>
                </c:pt>
                <c:pt idx="7469">
                  <c:v>3999.99999999999</c:v>
                </c:pt>
                <c:pt idx="7470">
                  <c:v>3999.9999999967199</c:v>
                </c:pt>
                <c:pt idx="7471">
                  <c:v>3999.9999999962101</c:v>
                </c:pt>
                <c:pt idx="7472">
                  <c:v>4000.00000001024</c:v>
                </c:pt>
                <c:pt idx="7473">
                  <c:v>3999.9999999842698</c:v>
                </c:pt>
                <c:pt idx="7474">
                  <c:v>4000.0000000162299</c:v>
                </c:pt>
                <c:pt idx="7475">
                  <c:v>3999.9999999891602</c:v>
                </c:pt>
                <c:pt idx="7476">
                  <c:v>3999.99999999483</c:v>
                </c:pt>
                <c:pt idx="7477">
                  <c:v>4000.00000000198</c:v>
                </c:pt>
                <c:pt idx="7478">
                  <c:v>4000.0000000047698</c:v>
                </c:pt>
                <c:pt idx="7479">
                  <c:v>4000.0000000046498</c:v>
                </c:pt>
                <c:pt idx="7480">
                  <c:v>3999.9999999934198</c:v>
                </c:pt>
                <c:pt idx="7481">
                  <c:v>3999.9999999981101</c:v>
                </c:pt>
                <c:pt idx="7482">
                  <c:v>4000.0000000064401</c:v>
                </c:pt>
                <c:pt idx="7483">
                  <c:v>4000.0000000003502</c:v>
                </c:pt>
                <c:pt idx="7484">
                  <c:v>3999.9999999951501</c:v>
                </c:pt>
                <c:pt idx="7485">
                  <c:v>4000.00000001121</c:v>
                </c:pt>
                <c:pt idx="7486">
                  <c:v>3999.9999999850502</c:v>
                </c:pt>
                <c:pt idx="7487">
                  <c:v>4000.0000000046002</c:v>
                </c:pt>
                <c:pt idx="7488">
                  <c:v>3999.9999999978099</c:v>
                </c:pt>
                <c:pt idx="7489">
                  <c:v>4000.0000000034102</c:v>
                </c:pt>
                <c:pt idx="7490">
                  <c:v>3999.9999999932602</c:v>
                </c:pt>
                <c:pt idx="7491">
                  <c:v>4000.0000000064902</c:v>
                </c:pt>
                <c:pt idx="7492">
                  <c:v>3999.9999999992501</c:v>
                </c:pt>
                <c:pt idx="7493">
                  <c:v>4000.0000000063801</c:v>
                </c:pt>
                <c:pt idx="7494">
                  <c:v>3999.9999999962301</c:v>
                </c:pt>
                <c:pt idx="7495">
                  <c:v>4000.0000000056202</c:v>
                </c:pt>
                <c:pt idx="7496">
                  <c:v>3999.9999999865399</c:v>
                </c:pt>
                <c:pt idx="7497">
                  <c:v>4000.0000000017199</c:v>
                </c:pt>
                <c:pt idx="7498">
                  <c:v>4000.0000000068399</c:v>
                </c:pt>
                <c:pt idx="7499">
                  <c:v>4000.0000000036798</c:v>
                </c:pt>
                <c:pt idx="7500">
                  <c:v>3999.99999999284</c:v>
                </c:pt>
                <c:pt idx="7501">
                  <c:v>4000.00000000724</c:v>
                </c:pt>
                <c:pt idx="7502">
                  <c:v>3999.9999999931701</c:v>
                </c:pt>
                <c:pt idx="7503">
                  <c:v>4000.0000000021701</c:v>
                </c:pt>
                <c:pt idx="7504">
                  <c:v>3999.9999999962401</c:v>
                </c:pt>
                <c:pt idx="7505">
                  <c:v>4000.0000000011801</c:v>
                </c:pt>
                <c:pt idx="7506">
                  <c:v>3999.99999999785</c:v>
                </c:pt>
                <c:pt idx="7507">
                  <c:v>4000.0000000069499</c:v>
                </c:pt>
                <c:pt idx="7508">
                  <c:v>3999.9999999892698</c:v>
                </c:pt>
                <c:pt idx="7509">
                  <c:v>4000.0000000025502</c:v>
                </c:pt>
                <c:pt idx="7510">
                  <c:v>4000.0000000117402</c:v>
                </c:pt>
                <c:pt idx="7511">
                  <c:v>3999.9999999861402</c:v>
                </c:pt>
                <c:pt idx="7512">
                  <c:v>4000.0000000005198</c:v>
                </c:pt>
                <c:pt idx="7513">
                  <c:v>4000.00000000819</c:v>
                </c:pt>
                <c:pt idx="7514">
                  <c:v>3999.9999999981901</c:v>
                </c:pt>
                <c:pt idx="7515">
                  <c:v>4000.0000000028399</c:v>
                </c:pt>
                <c:pt idx="7516">
                  <c:v>4000.00000000507</c:v>
                </c:pt>
                <c:pt idx="7517">
                  <c:v>3999.99999998572</c:v>
                </c:pt>
                <c:pt idx="7518">
                  <c:v>3999.99999999792</c:v>
                </c:pt>
                <c:pt idx="7519">
                  <c:v>4000.00000000712</c:v>
                </c:pt>
                <c:pt idx="7520">
                  <c:v>4000.0000000056002</c:v>
                </c:pt>
                <c:pt idx="7521">
                  <c:v>3999.9999999901102</c:v>
                </c:pt>
                <c:pt idx="7522">
                  <c:v>4000.0000000026098</c:v>
                </c:pt>
                <c:pt idx="7523">
                  <c:v>4000.0000000037198</c:v>
                </c:pt>
                <c:pt idx="7524">
                  <c:v>4000.00000000001</c:v>
                </c:pt>
                <c:pt idx="7525">
                  <c:v>3999.99999999893</c:v>
                </c:pt>
                <c:pt idx="7526">
                  <c:v>3999.99999998873</c:v>
                </c:pt>
                <c:pt idx="7527">
                  <c:v>3999.9999999998599</c:v>
                </c:pt>
                <c:pt idx="7528">
                  <c:v>4000.0000000093901</c:v>
                </c:pt>
                <c:pt idx="7529">
                  <c:v>4000.0000000034902</c:v>
                </c:pt>
                <c:pt idx="7530">
                  <c:v>3999.9999999985798</c:v>
                </c:pt>
                <c:pt idx="7531">
                  <c:v>3999.9999999997499</c:v>
                </c:pt>
                <c:pt idx="7532">
                  <c:v>4000.0000000128098</c:v>
                </c:pt>
                <c:pt idx="7533">
                  <c:v>3999.99999999293</c:v>
                </c:pt>
                <c:pt idx="7534">
                  <c:v>3999.9999999868701</c:v>
                </c:pt>
                <c:pt idx="7535">
                  <c:v>4000.0000000176201</c:v>
                </c:pt>
                <c:pt idx="7536">
                  <c:v>3999.99999998571</c:v>
                </c:pt>
                <c:pt idx="7537">
                  <c:v>4000.0000000137602</c:v>
                </c:pt>
                <c:pt idx="7538">
                  <c:v>3999.99999998563</c:v>
                </c:pt>
                <c:pt idx="7539">
                  <c:v>4000.0000000016098</c:v>
                </c:pt>
                <c:pt idx="7540">
                  <c:v>4000.0000000056998</c:v>
                </c:pt>
                <c:pt idx="7541">
                  <c:v>4000.0000000022101</c:v>
                </c:pt>
                <c:pt idx="7542">
                  <c:v>3999.99999999696</c:v>
                </c:pt>
                <c:pt idx="7543">
                  <c:v>3999.9999999987099</c:v>
                </c:pt>
                <c:pt idx="7544">
                  <c:v>4000.00000000102</c:v>
                </c:pt>
                <c:pt idx="7545">
                  <c:v>3999.9999999978199</c:v>
                </c:pt>
                <c:pt idx="7546">
                  <c:v>4000.0000000027198</c:v>
                </c:pt>
                <c:pt idx="7547">
                  <c:v>3999.99999999801</c:v>
                </c:pt>
                <c:pt idx="7548">
                  <c:v>4000.0000000025598</c:v>
                </c:pt>
                <c:pt idx="7549">
                  <c:v>3999.9999999911602</c:v>
                </c:pt>
                <c:pt idx="7550">
                  <c:v>4000.0000000058499</c:v>
                </c:pt>
                <c:pt idx="7551">
                  <c:v>3999.99999999598</c:v>
                </c:pt>
                <c:pt idx="7552">
                  <c:v>3999.9999999976199</c:v>
                </c:pt>
                <c:pt idx="7553">
                  <c:v>4000.00000000416</c:v>
                </c:pt>
                <c:pt idx="7554">
                  <c:v>4000.0000000057998</c:v>
                </c:pt>
                <c:pt idx="7555">
                  <c:v>3999.99999999191</c:v>
                </c:pt>
                <c:pt idx="7556">
                  <c:v>3999.9999999983302</c:v>
                </c:pt>
                <c:pt idx="7557">
                  <c:v>3999.9999999994102</c:v>
                </c:pt>
                <c:pt idx="7558">
                  <c:v>4000.0000000086702</c:v>
                </c:pt>
                <c:pt idx="7559">
                  <c:v>4000.0000000005498</c:v>
                </c:pt>
                <c:pt idx="7560">
                  <c:v>3999.99999999804</c:v>
                </c:pt>
                <c:pt idx="7561">
                  <c:v>3999.9999999964898</c:v>
                </c:pt>
                <c:pt idx="7562">
                  <c:v>4000.0000000036898</c:v>
                </c:pt>
                <c:pt idx="7563">
                  <c:v>4000.0000000016798</c:v>
                </c:pt>
                <c:pt idx="7564">
                  <c:v>3999.9999999921902</c:v>
                </c:pt>
                <c:pt idx="7565">
                  <c:v>4000.0000000180999</c:v>
                </c:pt>
                <c:pt idx="7566">
                  <c:v>3999.99999998667</c:v>
                </c:pt>
                <c:pt idx="7567">
                  <c:v>3999.9999999991701</c:v>
                </c:pt>
                <c:pt idx="7568">
                  <c:v>3999.9999999975098</c:v>
                </c:pt>
                <c:pt idx="7569">
                  <c:v>4000.0000000088398</c:v>
                </c:pt>
                <c:pt idx="7570">
                  <c:v>3999.9999999963102</c:v>
                </c:pt>
                <c:pt idx="7571">
                  <c:v>3999.9999999930001</c:v>
                </c:pt>
                <c:pt idx="7572">
                  <c:v>4000.00000000825</c:v>
                </c:pt>
                <c:pt idx="7573">
                  <c:v>3999.9999999906499</c:v>
                </c:pt>
                <c:pt idx="7574">
                  <c:v>4000.00000000311</c:v>
                </c:pt>
                <c:pt idx="7575">
                  <c:v>4000.00000000309</c:v>
                </c:pt>
                <c:pt idx="7576">
                  <c:v>4000.0000000022201</c:v>
                </c:pt>
                <c:pt idx="7577">
                  <c:v>4000.0000000057498</c:v>
                </c:pt>
                <c:pt idx="7578">
                  <c:v>3999.9999999925499</c:v>
                </c:pt>
                <c:pt idx="7579">
                  <c:v>4000.0000000003702</c:v>
                </c:pt>
                <c:pt idx="7580">
                  <c:v>4000.00000000922</c:v>
                </c:pt>
                <c:pt idx="7581">
                  <c:v>3999.9999999996799</c:v>
                </c:pt>
                <c:pt idx="7582">
                  <c:v>3999.9999999893798</c:v>
                </c:pt>
                <c:pt idx="7583">
                  <c:v>3999.99999999377</c:v>
                </c:pt>
                <c:pt idx="7584">
                  <c:v>4000.00000001423</c:v>
                </c:pt>
                <c:pt idx="7585">
                  <c:v>3999.9999999913298</c:v>
                </c:pt>
                <c:pt idx="7586">
                  <c:v>3999.9999999974998</c:v>
                </c:pt>
                <c:pt idx="7587">
                  <c:v>4000.00000000727</c:v>
                </c:pt>
                <c:pt idx="7588">
                  <c:v>4000.0000000042201</c:v>
                </c:pt>
                <c:pt idx="7589">
                  <c:v>3999.9999999903098</c:v>
                </c:pt>
                <c:pt idx="7590">
                  <c:v>4000.0000000092</c:v>
                </c:pt>
                <c:pt idx="7591">
                  <c:v>3999.9999999874399</c:v>
                </c:pt>
                <c:pt idx="7592">
                  <c:v>4000.0000000207401</c:v>
                </c:pt>
                <c:pt idx="7593">
                  <c:v>3999.9999999905799</c:v>
                </c:pt>
                <c:pt idx="7594">
                  <c:v>3999.9999999960501</c:v>
                </c:pt>
                <c:pt idx="7595">
                  <c:v>4000.00000000414</c:v>
                </c:pt>
                <c:pt idx="7596">
                  <c:v>3999.9999999831798</c:v>
                </c:pt>
                <c:pt idx="7597">
                  <c:v>4000.0000000146501</c:v>
                </c:pt>
                <c:pt idx="7598">
                  <c:v>3999.9999999924798</c:v>
                </c:pt>
                <c:pt idx="7599">
                  <c:v>4000.0000000114001</c:v>
                </c:pt>
                <c:pt idx="7600">
                  <c:v>3999.99999999082</c:v>
                </c:pt>
                <c:pt idx="7601">
                  <c:v>4000.0000000032401</c:v>
                </c:pt>
                <c:pt idx="7602">
                  <c:v>3999.9999999994802</c:v>
                </c:pt>
                <c:pt idx="7603">
                  <c:v>3999.9999999900801</c:v>
                </c:pt>
                <c:pt idx="7604">
                  <c:v>4000.0000000100599</c:v>
                </c:pt>
                <c:pt idx="7605">
                  <c:v>3999.99999999698</c:v>
                </c:pt>
                <c:pt idx="7606">
                  <c:v>3999.9999999970801</c:v>
                </c:pt>
                <c:pt idx="7607">
                  <c:v>4000.0000000098398</c:v>
                </c:pt>
                <c:pt idx="7608">
                  <c:v>3999.99999999702</c:v>
                </c:pt>
                <c:pt idx="7609">
                  <c:v>4000.0000000011801</c:v>
                </c:pt>
                <c:pt idx="7610">
                  <c:v>3999.9999999909501</c:v>
                </c:pt>
                <c:pt idx="7611">
                  <c:v>4000.00000000828</c:v>
                </c:pt>
                <c:pt idx="7612">
                  <c:v>3999.99999999182</c:v>
                </c:pt>
                <c:pt idx="7613">
                  <c:v>4000.0000000054602</c:v>
                </c:pt>
                <c:pt idx="7614">
                  <c:v>3999.9999999975598</c:v>
                </c:pt>
                <c:pt idx="7615">
                  <c:v>3999.9999999960901</c:v>
                </c:pt>
                <c:pt idx="7616">
                  <c:v>4000.0000000151799</c:v>
                </c:pt>
                <c:pt idx="7617">
                  <c:v>3999.9999999936399</c:v>
                </c:pt>
                <c:pt idx="7618">
                  <c:v>3999.99999999993</c:v>
                </c:pt>
                <c:pt idx="7619">
                  <c:v>3999.9999999982001</c:v>
                </c:pt>
                <c:pt idx="7620">
                  <c:v>3999.9999999986298</c:v>
                </c:pt>
                <c:pt idx="7621">
                  <c:v>3999.9999999932302</c:v>
                </c:pt>
                <c:pt idx="7622">
                  <c:v>4000.0000000109499</c:v>
                </c:pt>
                <c:pt idx="7623">
                  <c:v>3999.9999999964898</c:v>
                </c:pt>
                <c:pt idx="7624">
                  <c:v>3999.99999999804</c:v>
                </c:pt>
                <c:pt idx="7625">
                  <c:v>3999.9999999956199</c:v>
                </c:pt>
                <c:pt idx="7626">
                  <c:v>4000.00000000103</c:v>
                </c:pt>
                <c:pt idx="7627">
                  <c:v>4000.0000000045302</c:v>
                </c:pt>
                <c:pt idx="7628">
                  <c:v>3999.99999999791</c:v>
                </c:pt>
                <c:pt idx="7629">
                  <c:v>4000.0000000027999</c:v>
                </c:pt>
                <c:pt idx="7630">
                  <c:v>4000.00000000624</c:v>
                </c:pt>
                <c:pt idx="7631">
                  <c:v>3999.9999999972601</c:v>
                </c:pt>
                <c:pt idx="7632">
                  <c:v>3999.99999999693</c:v>
                </c:pt>
                <c:pt idx="7633">
                  <c:v>3999.9999999937299</c:v>
                </c:pt>
                <c:pt idx="7634">
                  <c:v>4000.0000000068499</c:v>
                </c:pt>
                <c:pt idx="7635">
                  <c:v>3999.9999999901702</c:v>
                </c:pt>
                <c:pt idx="7636">
                  <c:v>3999.999999999</c:v>
                </c:pt>
                <c:pt idx="7637">
                  <c:v>4000.0000000200598</c:v>
                </c:pt>
                <c:pt idx="7638">
                  <c:v>3999.9999999832498</c:v>
                </c:pt>
                <c:pt idx="7639">
                  <c:v>3999.9999999991801</c:v>
                </c:pt>
                <c:pt idx="7640">
                  <c:v>4000.00000000809</c:v>
                </c:pt>
                <c:pt idx="7641">
                  <c:v>4000.0000000001901</c:v>
                </c:pt>
                <c:pt idx="7642">
                  <c:v>3999.9999999956499</c:v>
                </c:pt>
                <c:pt idx="7643">
                  <c:v>3999.9999999934798</c:v>
                </c:pt>
                <c:pt idx="7644">
                  <c:v>4000.0000000147902</c:v>
                </c:pt>
                <c:pt idx="7645">
                  <c:v>4000.00000000004</c:v>
                </c:pt>
                <c:pt idx="7646">
                  <c:v>4000.0000000007199</c:v>
                </c:pt>
                <c:pt idx="7647">
                  <c:v>3999.9999999869601</c:v>
                </c:pt>
                <c:pt idx="7648">
                  <c:v>4000.0000000014402</c:v>
                </c:pt>
                <c:pt idx="7649">
                  <c:v>4000.0000000047098</c:v>
                </c:pt>
                <c:pt idx="7650">
                  <c:v>4000.0000000002401</c:v>
                </c:pt>
                <c:pt idx="7651">
                  <c:v>4000.0000000042501</c:v>
                </c:pt>
                <c:pt idx="7652">
                  <c:v>3999.9999999971801</c:v>
                </c:pt>
                <c:pt idx="7653">
                  <c:v>4000.0000000013201</c:v>
                </c:pt>
                <c:pt idx="7654">
                  <c:v>4000.0000000078799</c:v>
                </c:pt>
                <c:pt idx="7655">
                  <c:v>3999.9999999819502</c:v>
                </c:pt>
                <c:pt idx="7656">
                  <c:v>4000.0000000007399</c:v>
                </c:pt>
                <c:pt idx="7657">
                  <c:v>4000.0000000182399</c:v>
                </c:pt>
                <c:pt idx="7658">
                  <c:v>3999.9999999931001</c:v>
                </c:pt>
                <c:pt idx="7659">
                  <c:v>3999.9999999913598</c:v>
                </c:pt>
                <c:pt idx="7660">
                  <c:v>4000.0000000015102</c:v>
                </c:pt>
                <c:pt idx="7661">
                  <c:v>3999.99999999686</c:v>
                </c:pt>
                <c:pt idx="7662">
                  <c:v>3999.99999999996</c:v>
                </c:pt>
                <c:pt idx="7663">
                  <c:v>4000.0000000053201</c:v>
                </c:pt>
                <c:pt idx="7664">
                  <c:v>3999.99999999487</c:v>
                </c:pt>
                <c:pt idx="7665">
                  <c:v>4000.00000000006</c:v>
                </c:pt>
                <c:pt idx="7666">
                  <c:v>4000.0000000190198</c:v>
                </c:pt>
                <c:pt idx="7667">
                  <c:v>3999.9999999888</c:v>
                </c:pt>
                <c:pt idx="7668">
                  <c:v>4000.0000000003402</c:v>
                </c:pt>
                <c:pt idx="7669">
                  <c:v>4000.0000000038199</c:v>
                </c:pt>
                <c:pt idx="7670">
                  <c:v>3999.9999999910301</c:v>
                </c:pt>
                <c:pt idx="7671">
                  <c:v>4000.0000000023401</c:v>
                </c:pt>
                <c:pt idx="7672">
                  <c:v>4000.00000000412</c:v>
                </c:pt>
                <c:pt idx="7673">
                  <c:v>3999.99999999185</c:v>
                </c:pt>
                <c:pt idx="7674">
                  <c:v>4000.0000000072901</c:v>
                </c:pt>
                <c:pt idx="7675">
                  <c:v>4000.0000000027699</c:v>
                </c:pt>
                <c:pt idx="7676">
                  <c:v>3999.99999999593</c:v>
                </c:pt>
                <c:pt idx="7677">
                  <c:v>4000.0000000088498</c:v>
                </c:pt>
                <c:pt idx="7678">
                  <c:v>3999.99999999077</c:v>
                </c:pt>
                <c:pt idx="7679">
                  <c:v>4000.00000000102</c:v>
                </c:pt>
                <c:pt idx="7680">
                  <c:v>4000.0000000069599</c:v>
                </c:pt>
                <c:pt idx="7681">
                  <c:v>3999.9999999893598</c:v>
                </c:pt>
                <c:pt idx="7682">
                  <c:v>4000.0000000014502</c:v>
                </c:pt>
                <c:pt idx="7683">
                  <c:v>3999.9999999992501</c:v>
                </c:pt>
                <c:pt idx="7684">
                  <c:v>3999.9999999955398</c:v>
                </c:pt>
                <c:pt idx="7685">
                  <c:v>3999.9999999915399</c:v>
                </c:pt>
                <c:pt idx="7686">
                  <c:v>4000.0000000200998</c:v>
                </c:pt>
                <c:pt idx="7687">
                  <c:v>3999.9999999933698</c:v>
                </c:pt>
                <c:pt idx="7688">
                  <c:v>4000.0000000038299</c:v>
                </c:pt>
                <c:pt idx="7689">
                  <c:v>3999.99999999701</c:v>
                </c:pt>
                <c:pt idx="7690">
                  <c:v>4000.0000000033801</c:v>
                </c:pt>
                <c:pt idx="7691">
                  <c:v>3999.9999999949</c:v>
                </c:pt>
                <c:pt idx="7692">
                  <c:v>3999.9999999884699</c:v>
                </c:pt>
                <c:pt idx="7693">
                  <c:v>4000.00000001232</c:v>
                </c:pt>
                <c:pt idx="7694">
                  <c:v>4000.0000000027098</c:v>
                </c:pt>
                <c:pt idx="7695">
                  <c:v>4000.0000000006298</c:v>
                </c:pt>
                <c:pt idx="7696">
                  <c:v>4000.0000000026198</c:v>
                </c:pt>
                <c:pt idx="7697">
                  <c:v>4000.00000000502</c:v>
                </c:pt>
                <c:pt idx="7698">
                  <c:v>3999.9999999926999</c:v>
                </c:pt>
                <c:pt idx="7699">
                  <c:v>4000.00000000409</c:v>
                </c:pt>
                <c:pt idx="7700">
                  <c:v>3999.9999999913098</c:v>
                </c:pt>
                <c:pt idx="7701">
                  <c:v>3999.9999999987199</c:v>
                </c:pt>
                <c:pt idx="7702">
                  <c:v>4000.0000000007299</c:v>
                </c:pt>
                <c:pt idx="7703">
                  <c:v>4000.00000000606</c:v>
                </c:pt>
                <c:pt idx="7704">
                  <c:v>3999.9999999944698</c:v>
                </c:pt>
                <c:pt idx="7705">
                  <c:v>4000.0000000017999</c:v>
                </c:pt>
                <c:pt idx="7706">
                  <c:v>3999.99999999806</c:v>
                </c:pt>
                <c:pt idx="7707">
                  <c:v>4000.0000000007899</c:v>
                </c:pt>
                <c:pt idx="7708">
                  <c:v>4000.0000000048299</c:v>
                </c:pt>
                <c:pt idx="7709">
                  <c:v>4000.0000000014002</c:v>
                </c:pt>
                <c:pt idx="7710">
                  <c:v>3999.9999999848601</c:v>
                </c:pt>
                <c:pt idx="7711">
                  <c:v>3999.9999999994898</c:v>
                </c:pt>
                <c:pt idx="7712">
                  <c:v>4000.0000000141599</c:v>
                </c:pt>
                <c:pt idx="7713">
                  <c:v>3999.9999999977399</c:v>
                </c:pt>
                <c:pt idx="7714">
                  <c:v>3999.9999999945499</c:v>
                </c:pt>
                <c:pt idx="7715">
                  <c:v>3999.9999999932302</c:v>
                </c:pt>
                <c:pt idx="7716">
                  <c:v>4000.0000000044201</c:v>
                </c:pt>
                <c:pt idx="7717">
                  <c:v>4000.0000000064902</c:v>
                </c:pt>
                <c:pt idx="7718">
                  <c:v>3999.9999999965898</c:v>
                </c:pt>
                <c:pt idx="7719">
                  <c:v>4000.00000000197</c:v>
                </c:pt>
                <c:pt idx="7720">
                  <c:v>4000.0000000083801</c:v>
                </c:pt>
                <c:pt idx="7721">
                  <c:v>3999.9999999828301</c:v>
                </c:pt>
                <c:pt idx="7722">
                  <c:v>4000.0000000126201</c:v>
                </c:pt>
                <c:pt idx="7723">
                  <c:v>3999.9999999926899</c:v>
                </c:pt>
                <c:pt idx="7724">
                  <c:v>4000.00000000211</c:v>
                </c:pt>
                <c:pt idx="7725">
                  <c:v>4000.0000000023401</c:v>
                </c:pt>
                <c:pt idx="7726">
                  <c:v>4000.0000000033501</c:v>
                </c:pt>
                <c:pt idx="7727">
                  <c:v>3999.9999999992501</c:v>
                </c:pt>
                <c:pt idx="7728">
                  <c:v>3999.9999999966199</c:v>
                </c:pt>
                <c:pt idx="7729">
                  <c:v>4000.0000000055002</c:v>
                </c:pt>
                <c:pt idx="7730">
                  <c:v>3999.9999999962902</c:v>
                </c:pt>
                <c:pt idx="7731">
                  <c:v>4000.0000000006098</c:v>
                </c:pt>
                <c:pt idx="7732">
                  <c:v>4000.0000000045402</c:v>
                </c:pt>
                <c:pt idx="7733">
                  <c:v>3999.9999999973202</c:v>
                </c:pt>
                <c:pt idx="7734">
                  <c:v>3999.9999999864599</c:v>
                </c:pt>
                <c:pt idx="7735">
                  <c:v>4000.00000001648</c:v>
                </c:pt>
                <c:pt idx="7736">
                  <c:v>4000.00000000097</c:v>
                </c:pt>
                <c:pt idx="7737">
                  <c:v>3999.9999999913198</c:v>
                </c:pt>
                <c:pt idx="7738">
                  <c:v>4000.0000000083301</c:v>
                </c:pt>
                <c:pt idx="7739">
                  <c:v>3999.9999999961801</c:v>
                </c:pt>
                <c:pt idx="7740">
                  <c:v>3999.9999999919801</c:v>
                </c:pt>
                <c:pt idx="7741">
                  <c:v>4000.0000000067098</c:v>
                </c:pt>
                <c:pt idx="7742">
                  <c:v>3999.9999999961701</c:v>
                </c:pt>
                <c:pt idx="7743">
                  <c:v>4000.0000000088098</c:v>
                </c:pt>
                <c:pt idx="7744">
                  <c:v>3999.99999999889</c:v>
                </c:pt>
                <c:pt idx="7745">
                  <c:v>3999.9999999880001</c:v>
                </c:pt>
                <c:pt idx="7746">
                  <c:v>4000.0000000096102</c:v>
                </c:pt>
                <c:pt idx="7747">
                  <c:v>3999.9999999910101</c:v>
                </c:pt>
                <c:pt idx="7748">
                  <c:v>4000.0000000054301</c:v>
                </c:pt>
                <c:pt idx="7749">
                  <c:v>4000.0000000067698</c:v>
                </c:pt>
                <c:pt idx="7750">
                  <c:v>3999.9999999864399</c:v>
                </c:pt>
                <c:pt idx="7751">
                  <c:v>4000.0000000099299</c:v>
                </c:pt>
                <c:pt idx="7752">
                  <c:v>3999.9999999987499</c:v>
                </c:pt>
                <c:pt idx="7753">
                  <c:v>4000.0000000035898</c:v>
                </c:pt>
                <c:pt idx="7754">
                  <c:v>3999.9999999954698</c:v>
                </c:pt>
                <c:pt idx="7755">
                  <c:v>4000.0000000109699</c:v>
                </c:pt>
                <c:pt idx="7756">
                  <c:v>3999.99999999087</c:v>
                </c:pt>
                <c:pt idx="7757">
                  <c:v>3999.9999999967199</c:v>
                </c:pt>
                <c:pt idx="7758">
                  <c:v>4000.0000000013001</c:v>
                </c:pt>
                <c:pt idx="7759">
                  <c:v>3999.9999999944198</c:v>
                </c:pt>
                <c:pt idx="7760">
                  <c:v>4000.0000000067298</c:v>
                </c:pt>
                <c:pt idx="7761">
                  <c:v>3999.9999999905099</c:v>
                </c:pt>
                <c:pt idx="7762">
                  <c:v>4000.0000000065002</c:v>
                </c:pt>
                <c:pt idx="7763">
                  <c:v>3999.9999999965798</c:v>
                </c:pt>
                <c:pt idx="7764">
                  <c:v>4000.00000000107</c:v>
                </c:pt>
                <c:pt idx="7765">
                  <c:v>4000.0000000095602</c:v>
                </c:pt>
                <c:pt idx="7766">
                  <c:v>3999.9999999830102</c:v>
                </c:pt>
                <c:pt idx="7767">
                  <c:v>4000.0000000090399</c:v>
                </c:pt>
                <c:pt idx="7768">
                  <c:v>3999.9999999935499</c:v>
                </c:pt>
                <c:pt idx="7769">
                  <c:v>4000.0000000093</c:v>
                </c:pt>
                <c:pt idx="7770">
                  <c:v>3999.9999999946599</c:v>
                </c:pt>
                <c:pt idx="7771">
                  <c:v>4000.0000000044502</c:v>
                </c:pt>
                <c:pt idx="7772">
                  <c:v>4000.0000000119799</c:v>
                </c:pt>
                <c:pt idx="7773">
                  <c:v>3999.9999999855499</c:v>
                </c:pt>
                <c:pt idx="7774">
                  <c:v>4000.00000000195</c:v>
                </c:pt>
                <c:pt idx="7775">
                  <c:v>4000.0000000017399</c:v>
                </c:pt>
                <c:pt idx="7776">
                  <c:v>3999.9999999985998</c:v>
                </c:pt>
                <c:pt idx="7777">
                  <c:v>3999.9999999963802</c:v>
                </c:pt>
                <c:pt idx="7778">
                  <c:v>4000.0000000117702</c:v>
                </c:pt>
                <c:pt idx="7779">
                  <c:v>3999.9999999909801</c:v>
                </c:pt>
                <c:pt idx="7780">
                  <c:v>4000.00000000912</c:v>
                </c:pt>
                <c:pt idx="7781">
                  <c:v>3999.9999999916799</c:v>
                </c:pt>
                <c:pt idx="7782">
                  <c:v>4000.00000000296</c:v>
                </c:pt>
                <c:pt idx="7783">
                  <c:v>4000.0000000044602</c:v>
                </c:pt>
                <c:pt idx="7784">
                  <c:v>4000.0000000059999</c:v>
                </c:pt>
                <c:pt idx="7785">
                  <c:v>3999.99999999392</c:v>
                </c:pt>
                <c:pt idx="7786">
                  <c:v>4000.0000000028099</c:v>
                </c:pt>
                <c:pt idx="7787">
                  <c:v>3999.99999998863</c:v>
                </c:pt>
                <c:pt idx="7788">
                  <c:v>3999.9999999977699</c:v>
                </c:pt>
                <c:pt idx="7789">
                  <c:v>4000.0000000005102</c:v>
                </c:pt>
                <c:pt idx="7790">
                  <c:v>4000.00000000413</c:v>
                </c:pt>
                <c:pt idx="7791">
                  <c:v>4000.0000000035302</c:v>
                </c:pt>
                <c:pt idx="7792">
                  <c:v>3999.9999999905599</c:v>
                </c:pt>
                <c:pt idx="7793">
                  <c:v>4000.0000000087298</c:v>
                </c:pt>
                <c:pt idx="7794">
                  <c:v>4000.0000000006298</c:v>
                </c:pt>
                <c:pt idx="7795">
                  <c:v>4000.0000000016098</c:v>
                </c:pt>
                <c:pt idx="7796">
                  <c:v>3999.9999999912602</c:v>
                </c:pt>
                <c:pt idx="7797">
                  <c:v>4000.0000000013201</c:v>
                </c:pt>
                <c:pt idx="7798">
                  <c:v>4000.0000000015798</c:v>
                </c:pt>
                <c:pt idx="7799">
                  <c:v>4000.0000000008299</c:v>
                </c:pt>
                <c:pt idx="7800">
                  <c:v>4000.0000000068999</c:v>
                </c:pt>
                <c:pt idx="7801">
                  <c:v>3999.9999999961601</c:v>
                </c:pt>
                <c:pt idx="7802">
                  <c:v>3999.9999999961701</c:v>
                </c:pt>
                <c:pt idx="7803">
                  <c:v>3999.99999999281</c:v>
                </c:pt>
                <c:pt idx="7804">
                  <c:v>4000.00000001432</c:v>
                </c:pt>
                <c:pt idx="7805">
                  <c:v>3999.99999999483</c:v>
                </c:pt>
                <c:pt idx="7806">
                  <c:v>3999.99999999581</c:v>
                </c:pt>
                <c:pt idx="7807">
                  <c:v>4000.0000000088698</c:v>
                </c:pt>
                <c:pt idx="7808">
                  <c:v>3999.9999999879701</c:v>
                </c:pt>
                <c:pt idx="7809">
                  <c:v>4000.00000000617</c:v>
                </c:pt>
                <c:pt idx="7810">
                  <c:v>4000.0000000048799</c:v>
                </c:pt>
                <c:pt idx="7811">
                  <c:v>4000.0000000005998</c:v>
                </c:pt>
                <c:pt idx="7812">
                  <c:v>3999.9999999858701</c:v>
                </c:pt>
                <c:pt idx="7813">
                  <c:v>4000.0000000056398</c:v>
                </c:pt>
                <c:pt idx="7814">
                  <c:v>4000.0000000037799</c:v>
                </c:pt>
                <c:pt idx="7815">
                  <c:v>4000.0000000062901</c:v>
                </c:pt>
                <c:pt idx="7816">
                  <c:v>3999.9999999933202</c:v>
                </c:pt>
                <c:pt idx="7817">
                  <c:v>3999.9999999943998</c:v>
                </c:pt>
                <c:pt idx="7818">
                  <c:v>4000.0000000104101</c:v>
                </c:pt>
                <c:pt idx="7819">
                  <c:v>3999.9999999965598</c:v>
                </c:pt>
                <c:pt idx="7820">
                  <c:v>4000.0000000027198</c:v>
                </c:pt>
                <c:pt idx="7821">
                  <c:v>3999.9999999971901</c:v>
                </c:pt>
                <c:pt idx="7822">
                  <c:v>4000.0000000086702</c:v>
                </c:pt>
                <c:pt idx="7823">
                  <c:v>3999.99999999585</c:v>
                </c:pt>
                <c:pt idx="7824">
                  <c:v>3999.9999999906099</c:v>
                </c:pt>
                <c:pt idx="7825">
                  <c:v>4000.0000000052501</c:v>
                </c:pt>
                <c:pt idx="7826">
                  <c:v>4000.00000000307</c:v>
                </c:pt>
                <c:pt idx="7827">
                  <c:v>3999.9999999981801</c:v>
                </c:pt>
                <c:pt idx="7828">
                  <c:v>3999.9999999900001</c:v>
                </c:pt>
                <c:pt idx="7829">
                  <c:v>4000.00000000311</c:v>
                </c:pt>
                <c:pt idx="7830">
                  <c:v>4000.0000000013101</c:v>
                </c:pt>
                <c:pt idx="7831">
                  <c:v>4000.0000000038399</c:v>
                </c:pt>
                <c:pt idx="7832">
                  <c:v>3999.9999999995398</c:v>
                </c:pt>
                <c:pt idx="7833">
                  <c:v>4000.0000000043501</c:v>
                </c:pt>
                <c:pt idx="7834">
                  <c:v>3999.9999999962802</c:v>
                </c:pt>
                <c:pt idx="7835">
                  <c:v>3999.9999999982201</c:v>
                </c:pt>
                <c:pt idx="7836">
                  <c:v>4000.0000000002001</c:v>
                </c:pt>
                <c:pt idx="7837">
                  <c:v>3999.99999999597</c:v>
                </c:pt>
                <c:pt idx="7838">
                  <c:v>4000.00000000727</c:v>
                </c:pt>
                <c:pt idx="7839">
                  <c:v>3999.9999999903198</c:v>
                </c:pt>
                <c:pt idx="7840">
                  <c:v>3999.9999999996398</c:v>
                </c:pt>
                <c:pt idx="7841">
                  <c:v>4000.00000001226</c:v>
                </c:pt>
                <c:pt idx="7842">
                  <c:v>3999.9999999896199</c:v>
                </c:pt>
                <c:pt idx="7843">
                  <c:v>4000.0000000074901</c:v>
                </c:pt>
                <c:pt idx="7844">
                  <c:v>3999.9999999945298</c:v>
                </c:pt>
                <c:pt idx="7845">
                  <c:v>4000.0000000035998</c:v>
                </c:pt>
                <c:pt idx="7846">
                  <c:v>3999.9999999967899</c:v>
                </c:pt>
                <c:pt idx="7847">
                  <c:v>3999.9999999943402</c:v>
                </c:pt>
                <c:pt idx="7848">
                  <c:v>4000.0000000098198</c:v>
                </c:pt>
                <c:pt idx="7849">
                  <c:v>3999.99999999994</c:v>
                </c:pt>
                <c:pt idx="7850">
                  <c:v>3999.9999999954398</c:v>
                </c:pt>
                <c:pt idx="7851">
                  <c:v>3999.9999999988499</c:v>
                </c:pt>
                <c:pt idx="7852">
                  <c:v>4000.0000000042901</c:v>
                </c:pt>
                <c:pt idx="7853">
                  <c:v>3999.9999999900601</c:v>
                </c:pt>
                <c:pt idx="7854">
                  <c:v>4000.0000000067398</c:v>
                </c:pt>
                <c:pt idx="7855">
                  <c:v>3999.99999999989</c:v>
                </c:pt>
                <c:pt idx="7856">
                  <c:v>3999.9999999991601</c:v>
                </c:pt>
                <c:pt idx="7857">
                  <c:v>4000.0000000016398</c:v>
                </c:pt>
                <c:pt idx="7858">
                  <c:v>3999.99999999592</c:v>
                </c:pt>
                <c:pt idx="7859">
                  <c:v>4000.00000000302</c:v>
                </c:pt>
                <c:pt idx="7860">
                  <c:v>4000.00000000724</c:v>
                </c:pt>
                <c:pt idx="7861">
                  <c:v>3999.99999999993</c:v>
                </c:pt>
                <c:pt idx="7862">
                  <c:v>3999.9999999943202</c:v>
                </c:pt>
                <c:pt idx="7863">
                  <c:v>4000.00000000406</c:v>
                </c:pt>
                <c:pt idx="7864">
                  <c:v>3999.99999999784</c:v>
                </c:pt>
                <c:pt idx="7865">
                  <c:v>3999.9999999923398</c:v>
                </c:pt>
                <c:pt idx="7866">
                  <c:v>4000.0000000090799</c:v>
                </c:pt>
                <c:pt idx="7867">
                  <c:v>4000.00000000301</c:v>
                </c:pt>
                <c:pt idx="7868">
                  <c:v>3999.99999999691</c:v>
                </c:pt>
                <c:pt idx="7869">
                  <c:v>4000.0000000049199</c:v>
                </c:pt>
                <c:pt idx="7870">
                  <c:v>3999.9999999919501</c:v>
                </c:pt>
                <c:pt idx="7871">
                  <c:v>4000.0000000077498</c:v>
                </c:pt>
                <c:pt idx="7872">
                  <c:v>3999.9999999983902</c:v>
                </c:pt>
                <c:pt idx="7873">
                  <c:v>4000.0000000021</c:v>
                </c:pt>
                <c:pt idx="7874">
                  <c:v>3999.9999999993702</c:v>
                </c:pt>
                <c:pt idx="7875">
                  <c:v>3999.9999999987399</c:v>
                </c:pt>
                <c:pt idx="7876">
                  <c:v>3999.9999999974498</c:v>
                </c:pt>
                <c:pt idx="7877">
                  <c:v>3999.9999999962802</c:v>
                </c:pt>
                <c:pt idx="7878">
                  <c:v>4000.0000000055302</c:v>
                </c:pt>
                <c:pt idx="7879">
                  <c:v>4000.0000000028799</c:v>
                </c:pt>
                <c:pt idx="7880">
                  <c:v>3999.9999999937199</c:v>
                </c:pt>
                <c:pt idx="7881">
                  <c:v>3999.9999999889801</c:v>
                </c:pt>
                <c:pt idx="7882">
                  <c:v>4000.0000000097298</c:v>
                </c:pt>
                <c:pt idx="7883">
                  <c:v>3999.9999999946999</c:v>
                </c:pt>
                <c:pt idx="7884">
                  <c:v>4000.0000000013201</c:v>
                </c:pt>
                <c:pt idx="7885">
                  <c:v>4000.0000000027699</c:v>
                </c:pt>
                <c:pt idx="7886">
                  <c:v>3999.99999998577</c:v>
                </c:pt>
                <c:pt idx="7887">
                  <c:v>4000.0000000166901</c:v>
                </c:pt>
                <c:pt idx="7888">
                  <c:v>3999.9999999957799</c:v>
                </c:pt>
                <c:pt idx="7889">
                  <c:v>4000.0000000008999</c:v>
                </c:pt>
                <c:pt idx="7890">
                  <c:v>3999.9999999935299</c:v>
                </c:pt>
                <c:pt idx="7891">
                  <c:v>4000.00000001441</c:v>
                </c:pt>
                <c:pt idx="7892">
                  <c:v>3999.9999999950701</c:v>
                </c:pt>
                <c:pt idx="7893">
                  <c:v>3999.9999999943402</c:v>
                </c:pt>
                <c:pt idx="7894">
                  <c:v>3999.99999999896</c:v>
                </c:pt>
                <c:pt idx="7895">
                  <c:v>4000.0000000075802</c:v>
                </c:pt>
                <c:pt idx="7896">
                  <c:v>3999.9999999993802</c:v>
                </c:pt>
                <c:pt idx="7897">
                  <c:v>3999.99999999277</c:v>
                </c:pt>
                <c:pt idx="7898">
                  <c:v>4000.0000000047899</c:v>
                </c:pt>
                <c:pt idx="7899">
                  <c:v>4000.000000001</c:v>
                </c:pt>
                <c:pt idx="7900">
                  <c:v>4000.0000000147802</c:v>
                </c:pt>
                <c:pt idx="7901">
                  <c:v>3999.9999999805</c:v>
                </c:pt>
                <c:pt idx="7902">
                  <c:v>4000.0000000027399</c:v>
                </c:pt>
                <c:pt idx="7903">
                  <c:v>3999.9999999986799</c:v>
                </c:pt>
                <c:pt idx="7904">
                  <c:v>4000.0000000024902</c:v>
                </c:pt>
                <c:pt idx="7905">
                  <c:v>3999.99999999998</c:v>
                </c:pt>
                <c:pt idx="7906">
                  <c:v>4000.0000000126101</c:v>
                </c:pt>
                <c:pt idx="7907">
                  <c:v>3999.9999999879501</c:v>
                </c:pt>
                <c:pt idx="7908">
                  <c:v>4000.0000000002001</c:v>
                </c:pt>
                <c:pt idx="7909">
                  <c:v>4000.0000000070499</c:v>
                </c:pt>
                <c:pt idx="7910">
                  <c:v>3999.99999999478</c:v>
                </c:pt>
                <c:pt idx="7911">
                  <c:v>3999.9999999933698</c:v>
                </c:pt>
                <c:pt idx="7912">
                  <c:v>4000.00000000102</c:v>
                </c:pt>
                <c:pt idx="7913">
                  <c:v>4000.0000000048099</c:v>
                </c:pt>
                <c:pt idx="7914">
                  <c:v>4000.0000000034302</c:v>
                </c:pt>
                <c:pt idx="7915">
                  <c:v>3999.9999999939</c:v>
                </c:pt>
                <c:pt idx="7916">
                  <c:v>4000.00000001032</c:v>
                </c:pt>
                <c:pt idx="7917">
                  <c:v>3999.9999999930301</c:v>
                </c:pt>
                <c:pt idx="7918">
                  <c:v>3999.99999999798</c:v>
                </c:pt>
                <c:pt idx="7919">
                  <c:v>4000.0000000048999</c:v>
                </c:pt>
                <c:pt idx="7920">
                  <c:v>3999.9999999913498</c:v>
                </c:pt>
                <c:pt idx="7921">
                  <c:v>4000.0000000049499</c:v>
                </c:pt>
                <c:pt idx="7922">
                  <c:v>4000.0000000038299</c:v>
                </c:pt>
                <c:pt idx="7923">
                  <c:v>3999.9999999998799</c:v>
                </c:pt>
                <c:pt idx="7924">
                  <c:v>3999.9999999960201</c:v>
                </c:pt>
                <c:pt idx="7925">
                  <c:v>3999.9999999993202</c:v>
                </c:pt>
                <c:pt idx="7926">
                  <c:v>3999.999999997</c:v>
                </c:pt>
                <c:pt idx="7927">
                  <c:v>4000.0000000031901</c:v>
                </c:pt>
                <c:pt idx="7928">
                  <c:v>3999.9999999999</c:v>
                </c:pt>
                <c:pt idx="7929">
                  <c:v>4000.0000000012501</c:v>
                </c:pt>
                <c:pt idx="7930">
                  <c:v>4000.00000000504</c:v>
                </c:pt>
                <c:pt idx="7931">
                  <c:v>3999.99999999292</c:v>
                </c:pt>
                <c:pt idx="7932">
                  <c:v>4000.0000000019199</c:v>
                </c:pt>
                <c:pt idx="7933">
                  <c:v>3999.99999999996</c:v>
                </c:pt>
                <c:pt idx="7934">
                  <c:v>4000.0000000002201</c:v>
                </c:pt>
                <c:pt idx="7935">
                  <c:v>3999.99999999788</c:v>
                </c:pt>
                <c:pt idx="7936">
                  <c:v>4000.0000000045902</c:v>
                </c:pt>
                <c:pt idx="7937">
                  <c:v>4000.00000000207</c:v>
                </c:pt>
                <c:pt idx="7938">
                  <c:v>3999.9999999892898</c:v>
                </c:pt>
                <c:pt idx="7939">
                  <c:v>4000.0000000077698</c:v>
                </c:pt>
                <c:pt idx="7940">
                  <c:v>3999.99999999172</c:v>
                </c:pt>
                <c:pt idx="7941">
                  <c:v>3999.99999999999</c:v>
                </c:pt>
                <c:pt idx="7942">
                  <c:v>4000.0000000161099</c:v>
                </c:pt>
                <c:pt idx="7943">
                  <c:v>3999.99999999591</c:v>
                </c:pt>
                <c:pt idx="7944">
                  <c:v>4000.0000000024802</c:v>
                </c:pt>
                <c:pt idx="7945">
                  <c:v>3999.9999999894299</c:v>
                </c:pt>
                <c:pt idx="7946">
                  <c:v>4000.0000000039199</c:v>
                </c:pt>
                <c:pt idx="7947">
                  <c:v>4000.0000000034702</c:v>
                </c:pt>
                <c:pt idx="7948">
                  <c:v>3999.9999999961201</c:v>
                </c:pt>
                <c:pt idx="7949">
                  <c:v>3999.9999999913298</c:v>
                </c:pt>
                <c:pt idx="7950">
                  <c:v>4000.0000000173</c:v>
                </c:pt>
                <c:pt idx="7951">
                  <c:v>3999.9999999921301</c:v>
                </c:pt>
                <c:pt idx="7952">
                  <c:v>3999.9999999932102</c:v>
                </c:pt>
                <c:pt idx="7953">
                  <c:v>4000.0000000076798</c:v>
                </c:pt>
                <c:pt idx="7954">
                  <c:v>3999.9999999940701</c:v>
                </c:pt>
                <c:pt idx="7955">
                  <c:v>4000.0000000046898</c:v>
                </c:pt>
                <c:pt idx="7956">
                  <c:v>3999.9999999946899</c:v>
                </c:pt>
                <c:pt idx="7957">
                  <c:v>3999.9999999957799</c:v>
                </c:pt>
                <c:pt idx="7958">
                  <c:v>4000.0000000052601</c:v>
                </c:pt>
                <c:pt idx="7959">
                  <c:v>4000.0000000073001</c:v>
                </c:pt>
                <c:pt idx="7960">
                  <c:v>4000.0000000021801</c:v>
                </c:pt>
                <c:pt idx="7961">
                  <c:v>3999.9999999889601</c:v>
                </c:pt>
                <c:pt idx="7962">
                  <c:v>4000.0000000085001</c:v>
                </c:pt>
                <c:pt idx="7963">
                  <c:v>4000.00000000312</c:v>
                </c:pt>
                <c:pt idx="7964">
                  <c:v>4000.0000000013101</c:v>
                </c:pt>
                <c:pt idx="7965">
                  <c:v>3999.9999999863899</c:v>
                </c:pt>
                <c:pt idx="7966">
                  <c:v>4000.0000000026098</c:v>
                </c:pt>
                <c:pt idx="7967">
                  <c:v>4000.0000000024002</c:v>
                </c:pt>
                <c:pt idx="7968">
                  <c:v>4000.0000000034001</c:v>
                </c:pt>
                <c:pt idx="7969">
                  <c:v>3999.9999999984698</c:v>
                </c:pt>
                <c:pt idx="7970">
                  <c:v>4000.0000000011901</c:v>
                </c:pt>
                <c:pt idx="7971">
                  <c:v>4000.0000000026298</c:v>
                </c:pt>
                <c:pt idx="7972">
                  <c:v>3999.9999999961801</c:v>
                </c:pt>
                <c:pt idx="7973">
                  <c:v>3999.9999999960401</c:v>
                </c:pt>
                <c:pt idx="7974">
                  <c:v>4000.0000000078398</c:v>
                </c:pt>
                <c:pt idx="7975">
                  <c:v>4000.0000000066002</c:v>
                </c:pt>
                <c:pt idx="7976">
                  <c:v>3999.9999999922102</c:v>
                </c:pt>
                <c:pt idx="7977">
                  <c:v>3999.99999999695</c:v>
                </c:pt>
                <c:pt idx="7978">
                  <c:v>4000.0000000079199</c:v>
                </c:pt>
                <c:pt idx="7979">
                  <c:v>3999.99999998966</c:v>
                </c:pt>
                <c:pt idx="7980">
                  <c:v>4000.0000000007799</c:v>
                </c:pt>
                <c:pt idx="7981">
                  <c:v>4000.0000000038699</c:v>
                </c:pt>
                <c:pt idx="7982">
                  <c:v>3999.9999999936299</c:v>
                </c:pt>
                <c:pt idx="7983">
                  <c:v>4000.0000000057498</c:v>
                </c:pt>
                <c:pt idx="7984">
                  <c:v>3999.9999999971801</c:v>
                </c:pt>
                <c:pt idx="7985">
                  <c:v>3999.9999999975198</c:v>
                </c:pt>
                <c:pt idx="7986">
                  <c:v>4000.0000000006498</c:v>
                </c:pt>
                <c:pt idx="7987">
                  <c:v>4000.0000000048799</c:v>
                </c:pt>
                <c:pt idx="7988">
                  <c:v>4000.00000000004</c:v>
                </c:pt>
                <c:pt idx="7989">
                  <c:v>3999.9999999966899</c:v>
                </c:pt>
                <c:pt idx="7990">
                  <c:v>4000.0000000044602</c:v>
                </c:pt>
                <c:pt idx="7991">
                  <c:v>4000.0000000065402</c:v>
                </c:pt>
                <c:pt idx="7992">
                  <c:v>3999.99999999283</c:v>
                </c:pt>
                <c:pt idx="7993">
                  <c:v>4000.0000000039399</c:v>
                </c:pt>
                <c:pt idx="7994">
                  <c:v>3999.9999999843999</c:v>
                </c:pt>
                <c:pt idx="7995">
                  <c:v>4000.0000000013101</c:v>
                </c:pt>
                <c:pt idx="7996">
                  <c:v>4000.0000000076702</c:v>
                </c:pt>
                <c:pt idx="7997">
                  <c:v>4000.0000000045702</c:v>
                </c:pt>
                <c:pt idx="7998">
                  <c:v>3999.9999999901702</c:v>
                </c:pt>
                <c:pt idx="7999">
                  <c:v>3999.9999999987699</c:v>
                </c:pt>
                <c:pt idx="8000">
                  <c:v>4000.0000000054702</c:v>
                </c:pt>
                <c:pt idx="8001">
                  <c:v>3999.99999999888</c:v>
                </c:pt>
                <c:pt idx="8002">
                  <c:v>4000.0000000033401</c:v>
                </c:pt>
                <c:pt idx="8003">
                  <c:v>4000.0000000005198</c:v>
                </c:pt>
                <c:pt idx="8004">
                  <c:v>3999.99999999088</c:v>
                </c:pt>
                <c:pt idx="8005">
                  <c:v>4000.0000000110899</c:v>
                </c:pt>
                <c:pt idx="8006">
                  <c:v>3999.99999999699</c:v>
                </c:pt>
                <c:pt idx="8007">
                  <c:v>3999.9999999941801</c:v>
                </c:pt>
                <c:pt idx="8008">
                  <c:v>4000.00000000108</c:v>
                </c:pt>
                <c:pt idx="8009">
                  <c:v>3999.9999999963102</c:v>
                </c:pt>
                <c:pt idx="8010">
                  <c:v>4000.0000000090999</c:v>
                </c:pt>
                <c:pt idx="8011">
                  <c:v>3999.9999999883498</c:v>
                </c:pt>
                <c:pt idx="8012">
                  <c:v>4000.0000000085201</c:v>
                </c:pt>
                <c:pt idx="8013">
                  <c:v>4000.0000000046698</c:v>
                </c:pt>
                <c:pt idx="8014">
                  <c:v>3999.9999999931902</c:v>
                </c:pt>
                <c:pt idx="8015">
                  <c:v>4000.0000000039699</c:v>
                </c:pt>
                <c:pt idx="8016">
                  <c:v>3999.9999999982701</c:v>
                </c:pt>
                <c:pt idx="8017">
                  <c:v>3999.9999999963302</c:v>
                </c:pt>
                <c:pt idx="8018">
                  <c:v>3999.9999999981101</c:v>
                </c:pt>
                <c:pt idx="8019">
                  <c:v>3999.9999999978099</c:v>
                </c:pt>
                <c:pt idx="8020">
                  <c:v>4000.0000000158502</c:v>
                </c:pt>
                <c:pt idx="8021">
                  <c:v>3999.99999999595</c:v>
                </c:pt>
                <c:pt idx="8022">
                  <c:v>3999.9999999914098</c:v>
                </c:pt>
                <c:pt idx="8023">
                  <c:v>4000.0000000033301</c:v>
                </c:pt>
                <c:pt idx="8024">
                  <c:v>3999.9999999957799</c:v>
                </c:pt>
                <c:pt idx="8025">
                  <c:v>4000.0000000067398</c:v>
                </c:pt>
                <c:pt idx="8026">
                  <c:v>3999.9999999986399</c:v>
                </c:pt>
                <c:pt idx="8027">
                  <c:v>4000.00000000515</c:v>
                </c:pt>
                <c:pt idx="8028">
                  <c:v>3999.9999999998799</c:v>
                </c:pt>
                <c:pt idx="8029">
                  <c:v>3999.9999999950201</c:v>
                </c:pt>
                <c:pt idx="8030">
                  <c:v>4000.0000000034001</c:v>
                </c:pt>
                <c:pt idx="8031">
                  <c:v>3999.9999999992701</c:v>
                </c:pt>
                <c:pt idx="8032">
                  <c:v>3999.9999999943602</c:v>
                </c:pt>
                <c:pt idx="8033">
                  <c:v>3999.9999999972001</c:v>
                </c:pt>
                <c:pt idx="8034">
                  <c:v>4000.00000000507</c:v>
                </c:pt>
                <c:pt idx="8035">
                  <c:v>4000.00000000002</c:v>
                </c:pt>
                <c:pt idx="8036">
                  <c:v>3999.9999999965999</c:v>
                </c:pt>
                <c:pt idx="8037">
                  <c:v>4000.0000000084201</c:v>
                </c:pt>
                <c:pt idx="8038">
                  <c:v>4000.00000000413</c:v>
                </c:pt>
                <c:pt idx="8039">
                  <c:v>3999.99999998771</c:v>
                </c:pt>
                <c:pt idx="8040">
                  <c:v>4000.0000000100299</c:v>
                </c:pt>
                <c:pt idx="8041">
                  <c:v>4000.0000000022101</c:v>
                </c:pt>
                <c:pt idx="8042">
                  <c:v>3999.9999999851898</c:v>
                </c:pt>
                <c:pt idx="8043">
                  <c:v>4000.0000000086002</c:v>
                </c:pt>
                <c:pt idx="8044">
                  <c:v>4000.0000000043901</c:v>
                </c:pt>
                <c:pt idx="8045">
                  <c:v>4000.0000000012001</c:v>
                </c:pt>
                <c:pt idx="8046">
                  <c:v>3999.9999999875599</c:v>
                </c:pt>
                <c:pt idx="8047">
                  <c:v>3999.9999999974798</c:v>
                </c:pt>
                <c:pt idx="8048">
                  <c:v>4000.0000000205</c:v>
                </c:pt>
                <c:pt idx="8049">
                  <c:v>3999.9999999797501</c:v>
                </c:pt>
                <c:pt idx="8050">
                  <c:v>4000.0000000155301</c:v>
                </c:pt>
                <c:pt idx="8051">
                  <c:v>3999.9999999909301</c:v>
                </c:pt>
                <c:pt idx="8052">
                  <c:v>3999.99999999481</c:v>
                </c:pt>
                <c:pt idx="8053">
                  <c:v>4000.0000000087098</c:v>
                </c:pt>
                <c:pt idx="8054">
                  <c:v>3999.9999999963802</c:v>
                </c:pt>
                <c:pt idx="8055">
                  <c:v>3999.9999999994002</c:v>
                </c:pt>
                <c:pt idx="8056">
                  <c:v>4000.0000000056598</c:v>
                </c:pt>
                <c:pt idx="8057">
                  <c:v>3999.9999999878</c:v>
                </c:pt>
                <c:pt idx="8058">
                  <c:v>4000.0000000047398</c:v>
                </c:pt>
                <c:pt idx="8059">
                  <c:v>4000.0000000086602</c:v>
                </c:pt>
                <c:pt idx="8060">
                  <c:v>3999.9999999926399</c:v>
                </c:pt>
                <c:pt idx="8061">
                  <c:v>4000.0000000079799</c:v>
                </c:pt>
                <c:pt idx="8062">
                  <c:v>3999.9999999881702</c:v>
                </c:pt>
                <c:pt idx="8063">
                  <c:v>4000.00000001231</c:v>
                </c:pt>
                <c:pt idx="8064">
                  <c:v>3999.9999999922602</c:v>
                </c:pt>
                <c:pt idx="8065">
                  <c:v>3999.99999999887</c:v>
                </c:pt>
                <c:pt idx="8066">
                  <c:v>3999.99999999907</c:v>
                </c:pt>
                <c:pt idx="8067">
                  <c:v>4000.0000000022101</c:v>
                </c:pt>
                <c:pt idx="8068">
                  <c:v>4000.0000000024802</c:v>
                </c:pt>
                <c:pt idx="8069">
                  <c:v>4000.00000000212</c:v>
                </c:pt>
                <c:pt idx="8070">
                  <c:v>3999.9999999994602</c:v>
                </c:pt>
                <c:pt idx="8071">
                  <c:v>4000.0000000054101</c:v>
                </c:pt>
                <c:pt idx="8072">
                  <c:v>3999.99999999993</c:v>
                </c:pt>
                <c:pt idx="8073">
                  <c:v>3999.99999998883</c:v>
                </c:pt>
                <c:pt idx="8074">
                  <c:v>3999.99999999377</c:v>
                </c:pt>
                <c:pt idx="8075">
                  <c:v>4000.0000000137002</c:v>
                </c:pt>
                <c:pt idx="8076">
                  <c:v>3999.9999999935699</c:v>
                </c:pt>
                <c:pt idx="8077">
                  <c:v>4000.0000000015102</c:v>
                </c:pt>
                <c:pt idx="8078">
                  <c:v>3999.9999999911802</c:v>
                </c:pt>
                <c:pt idx="8079">
                  <c:v>4000.00000001438</c:v>
                </c:pt>
                <c:pt idx="8080">
                  <c:v>3999.9999999982401</c:v>
                </c:pt>
                <c:pt idx="8081">
                  <c:v>3999.9999999940201</c:v>
                </c:pt>
                <c:pt idx="8082">
                  <c:v>4000.0000000005698</c:v>
                </c:pt>
                <c:pt idx="8083">
                  <c:v>4000.0000000137702</c:v>
                </c:pt>
                <c:pt idx="8084">
                  <c:v>3999.9999999890601</c:v>
                </c:pt>
                <c:pt idx="8085">
                  <c:v>4000.0000000056498</c:v>
                </c:pt>
                <c:pt idx="8086">
                  <c:v>3999.9999999974998</c:v>
                </c:pt>
                <c:pt idx="8087">
                  <c:v>4000.0000000052601</c:v>
                </c:pt>
                <c:pt idx="8088">
                  <c:v>3999.9999999914698</c:v>
                </c:pt>
                <c:pt idx="8089">
                  <c:v>3999.9999999998699</c:v>
                </c:pt>
                <c:pt idx="8090">
                  <c:v>3999.9999999943302</c:v>
                </c:pt>
                <c:pt idx="8091">
                  <c:v>3999.9999999967999</c:v>
                </c:pt>
                <c:pt idx="8092">
                  <c:v>4000.0000000023401</c:v>
                </c:pt>
                <c:pt idx="8093">
                  <c:v>4000.0000000096902</c:v>
                </c:pt>
                <c:pt idx="8094">
                  <c:v>3999.9999999997899</c:v>
                </c:pt>
                <c:pt idx="8095">
                  <c:v>3999.9999999971201</c:v>
                </c:pt>
                <c:pt idx="8096">
                  <c:v>3999.9999999944298</c:v>
                </c:pt>
                <c:pt idx="8097">
                  <c:v>4000.0000000037198</c:v>
                </c:pt>
                <c:pt idx="8098">
                  <c:v>3999.9999999924798</c:v>
                </c:pt>
                <c:pt idx="8099">
                  <c:v>4000.0000000166501</c:v>
                </c:pt>
                <c:pt idx="8100">
                  <c:v>3999.99999999088</c:v>
                </c:pt>
                <c:pt idx="8101">
                  <c:v>4000.00000000404</c:v>
                </c:pt>
                <c:pt idx="8102">
                  <c:v>4000.0000000018799</c:v>
                </c:pt>
                <c:pt idx="8103">
                  <c:v>3999.9999999981001</c:v>
                </c:pt>
                <c:pt idx="8104">
                  <c:v>4000.0000000007599</c:v>
                </c:pt>
                <c:pt idx="8105">
                  <c:v>3999.9999999995998</c:v>
                </c:pt>
                <c:pt idx="8106">
                  <c:v>3999.99999999996</c:v>
                </c:pt>
                <c:pt idx="8107">
                  <c:v>3999.9999999953002</c:v>
                </c:pt>
                <c:pt idx="8108">
                  <c:v>3999.99999999282</c:v>
                </c:pt>
                <c:pt idx="8109">
                  <c:v>3999.9999999998199</c:v>
                </c:pt>
                <c:pt idx="8110">
                  <c:v>4000.00000001636</c:v>
                </c:pt>
                <c:pt idx="8111">
                  <c:v>3999.9999999942402</c:v>
                </c:pt>
                <c:pt idx="8112">
                  <c:v>3999.9999999865599</c:v>
                </c:pt>
                <c:pt idx="8113">
                  <c:v>4000.0000000156501</c:v>
                </c:pt>
                <c:pt idx="8114">
                  <c:v>4000.0000000011801</c:v>
                </c:pt>
                <c:pt idx="8115">
                  <c:v>3999.99999999378</c:v>
                </c:pt>
                <c:pt idx="8116">
                  <c:v>4000.00000000201</c:v>
                </c:pt>
                <c:pt idx="8117">
                  <c:v>3999.9999999972001</c:v>
                </c:pt>
                <c:pt idx="8118">
                  <c:v>4000.00000001434</c:v>
                </c:pt>
                <c:pt idx="8119">
                  <c:v>3999.9999999863899</c:v>
                </c:pt>
                <c:pt idx="8120">
                  <c:v>3999.9999999992501</c:v>
                </c:pt>
                <c:pt idx="8121">
                  <c:v>4000.00000000929</c:v>
                </c:pt>
                <c:pt idx="8122">
                  <c:v>3999.9999999898901</c:v>
                </c:pt>
                <c:pt idx="8123">
                  <c:v>3999.9999999977799</c:v>
                </c:pt>
                <c:pt idx="8124">
                  <c:v>4000.00000000719</c:v>
                </c:pt>
                <c:pt idx="8125">
                  <c:v>4000.0000000056302</c:v>
                </c:pt>
                <c:pt idx="8126">
                  <c:v>3999.9999999983902</c:v>
                </c:pt>
                <c:pt idx="8127">
                  <c:v>4000.0000000013201</c:v>
                </c:pt>
                <c:pt idx="8128">
                  <c:v>3999.9999999922702</c:v>
                </c:pt>
                <c:pt idx="8129">
                  <c:v>4000.0000000028699</c:v>
                </c:pt>
                <c:pt idx="8130">
                  <c:v>3999.9999999965298</c:v>
                </c:pt>
                <c:pt idx="8131">
                  <c:v>4000.0000000058199</c:v>
                </c:pt>
                <c:pt idx="8132">
                  <c:v>3999.99999998764</c:v>
                </c:pt>
                <c:pt idx="8133">
                  <c:v>4000.0000000098898</c:v>
                </c:pt>
                <c:pt idx="8134">
                  <c:v>3999.9999999956899</c:v>
                </c:pt>
                <c:pt idx="8135">
                  <c:v>4000.0000000005498</c:v>
                </c:pt>
                <c:pt idx="8136">
                  <c:v>4000.00000000095</c:v>
                </c:pt>
                <c:pt idx="8137">
                  <c:v>3999.9999999910901</c:v>
                </c:pt>
                <c:pt idx="8138">
                  <c:v>4000.0000000115201</c:v>
                </c:pt>
                <c:pt idx="8139">
                  <c:v>3999.9999999943798</c:v>
                </c:pt>
                <c:pt idx="8140">
                  <c:v>3999.9999999987899</c:v>
                </c:pt>
                <c:pt idx="8141">
                  <c:v>4000.0000000088899</c:v>
                </c:pt>
                <c:pt idx="8142">
                  <c:v>3999.9999999971601</c:v>
                </c:pt>
                <c:pt idx="8143">
                  <c:v>4000.0000000058899</c:v>
                </c:pt>
                <c:pt idx="8144">
                  <c:v>3999.9999999896299</c:v>
                </c:pt>
                <c:pt idx="8145">
                  <c:v>4000.0000000053401</c:v>
                </c:pt>
                <c:pt idx="8146">
                  <c:v>3999.9999999966799</c:v>
                </c:pt>
                <c:pt idx="8147">
                  <c:v>3999.9999999922802</c:v>
                </c:pt>
                <c:pt idx="8148">
                  <c:v>4000.0000000118198</c:v>
                </c:pt>
                <c:pt idx="8149">
                  <c:v>3999.9999999933402</c:v>
                </c:pt>
                <c:pt idx="8150">
                  <c:v>4000.0000000019099</c:v>
                </c:pt>
                <c:pt idx="8151">
                  <c:v>3999.99999998152</c:v>
                </c:pt>
                <c:pt idx="8152">
                  <c:v>4000.0000000288301</c:v>
                </c:pt>
                <c:pt idx="8153">
                  <c:v>3999.9999999920301</c:v>
                </c:pt>
                <c:pt idx="8154">
                  <c:v>3999.9999999965598</c:v>
                </c:pt>
                <c:pt idx="8155">
                  <c:v>3999.9999999951201</c:v>
                </c:pt>
                <c:pt idx="8156">
                  <c:v>4000.00000000606</c:v>
                </c:pt>
                <c:pt idx="8157">
                  <c:v>3999.99999999684</c:v>
                </c:pt>
                <c:pt idx="8158">
                  <c:v>4000.0000000005798</c:v>
                </c:pt>
                <c:pt idx="8159">
                  <c:v>4000.00000000822</c:v>
                </c:pt>
                <c:pt idx="8160">
                  <c:v>3999.9999999964002</c:v>
                </c:pt>
                <c:pt idx="8161">
                  <c:v>4000.0000000086102</c:v>
                </c:pt>
                <c:pt idx="8162">
                  <c:v>3999.9999999932102</c:v>
                </c:pt>
                <c:pt idx="8163">
                  <c:v>4000.0000000035998</c:v>
                </c:pt>
                <c:pt idx="8164">
                  <c:v>3999.9999999823499</c:v>
                </c:pt>
                <c:pt idx="8165">
                  <c:v>4000.0000000137702</c:v>
                </c:pt>
                <c:pt idx="8166">
                  <c:v>3999.9999999945398</c:v>
                </c:pt>
                <c:pt idx="8167">
                  <c:v>4000.0000000032101</c:v>
                </c:pt>
                <c:pt idx="8168">
                  <c:v>3999.9999999914899</c:v>
                </c:pt>
                <c:pt idx="8169">
                  <c:v>4000.0000000057698</c:v>
                </c:pt>
                <c:pt idx="8170">
                  <c:v>4000.0000000132</c:v>
                </c:pt>
                <c:pt idx="8171">
                  <c:v>3999.9999999883798</c:v>
                </c:pt>
                <c:pt idx="8172">
                  <c:v>3999.9999999951701</c:v>
                </c:pt>
                <c:pt idx="8173">
                  <c:v>4000.0000000134801</c:v>
                </c:pt>
                <c:pt idx="8174">
                  <c:v>3999.9999999882798</c:v>
                </c:pt>
                <c:pt idx="8175">
                  <c:v>3999.9999999982401</c:v>
                </c:pt>
                <c:pt idx="8176">
                  <c:v>4000.0000000063001</c:v>
                </c:pt>
                <c:pt idx="8177">
                  <c:v>4000.0000000016298</c:v>
                </c:pt>
                <c:pt idx="8178">
                  <c:v>3999.99999999994</c:v>
                </c:pt>
                <c:pt idx="8179">
                  <c:v>4000.0000000028899</c:v>
                </c:pt>
                <c:pt idx="8180">
                  <c:v>3999.9999999809602</c:v>
                </c:pt>
                <c:pt idx="8181">
                  <c:v>4000.0000000069499</c:v>
                </c:pt>
                <c:pt idx="8182">
                  <c:v>4000.0000000152199</c:v>
                </c:pt>
                <c:pt idx="8183">
                  <c:v>3999.9999999921602</c:v>
                </c:pt>
                <c:pt idx="8184">
                  <c:v>3999.9999999961001</c:v>
                </c:pt>
                <c:pt idx="8185">
                  <c:v>4000.0000000053001</c:v>
                </c:pt>
                <c:pt idx="8186">
                  <c:v>3999.9999999995098</c:v>
                </c:pt>
                <c:pt idx="8187">
                  <c:v>4000.00000000203</c:v>
                </c:pt>
                <c:pt idx="8188">
                  <c:v>3999.9999999924498</c:v>
                </c:pt>
                <c:pt idx="8189">
                  <c:v>4000.00000000811</c:v>
                </c:pt>
                <c:pt idx="8190">
                  <c:v>3999.99999999699</c:v>
                </c:pt>
                <c:pt idx="8191">
                  <c:v>4000.0000000003402</c:v>
                </c:pt>
                <c:pt idx="8192">
                  <c:v>4000.0000000013401</c:v>
                </c:pt>
                <c:pt idx="8193">
                  <c:v>3999.9999999996799</c:v>
                </c:pt>
                <c:pt idx="8194">
                  <c:v>4000.0000000055602</c:v>
                </c:pt>
                <c:pt idx="8195">
                  <c:v>3999.9999999976799</c:v>
                </c:pt>
                <c:pt idx="8196">
                  <c:v>3999.9999999990901</c:v>
                </c:pt>
                <c:pt idx="8197">
                  <c:v>4000.0000000058199</c:v>
                </c:pt>
                <c:pt idx="8198">
                  <c:v>4000.0000000058199</c:v>
                </c:pt>
                <c:pt idx="8199">
                  <c:v>3999.9999999782399</c:v>
                </c:pt>
                <c:pt idx="8200">
                  <c:v>4000.0000000121299</c:v>
                </c:pt>
                <c:pt idx="8201">
                  <c:v>3999.99999998766</c:v>
                </c:pt>
                <c:pt idx="8202">
                  <c:v>3999.9999999963002</c:v>
                </c:pt>
                <c:pt idx="8203">
                  <c:v>4000.0000000095201</c:v>
                </c:pt>
                <c:pt idx="8204">
                  <c:v>4000.0000000109599</c:v>
                </c:pt>
                <c:pt idx="8205">
                  <c:v>3999.9999999888801</c:v>
                </c:pt>
                <c:pt idx="8206">
                  <c:v>4000.0000000001201</c:v>
                </c:pt>
                <c:pt idx="8207">
                  <c:v>3999.9999999940401</c:v>
                </c:pt>
                <c:pt idx="8208">
                  <c:v>4000.0000000068299</c:v>
                </c:pt>
                <c:pt idx="8209">
                  <c:v>3999.9999999972201</c:v>
                </c:pt>
                <c:pt idx="8210">
                  <c:v>4000.00000000825</c:v>
                </c:pt>
                <c:pt idx="8211">
                  <c:v>3999.9999999920201</c:v>
                </c:pt>
                <c:pt idx="8212">
                  <c:v>3999.99999999499</c:v>
                </c:pt>
                <c:pt idx="8213">
                  <c:v>4000.0000000047698</c:v>
                </c:pt>
                <c:pt idx="8214">
                  <c:v>4000.0000000079599</c:v>
                </c:pt>
                <c:pt idx="8215">
                  <c:v>3999.9999999933598</c:v>
                </c:pt>
                <c:pt idx="8216">
                  <c:v>4000.00000000819</c:v>
                </c:pt>
                <c:pt idx="8217">
                  <c:v>3999.9999999986198</c:v>
                </c:pt>
                <c:pt idx="8218">
                  <c:v>3999.9999999964002</c:v>
                </c:pt>
                <c:pt idx="8219">
                  <c:v>3999.9999999987399</c:v>
                </c:pt>
                <c:pt idx="8220">
                  <c:v>3999.99999999492</c:v>
                </c:pt>
                <c:pt idx="8221">
                  <c:v>4000.0000000057698</c:v>
                </c:pt>
                <c:pt idx="8222">
                  <c:v>3999.9999999994702</c:v>
                </c:pt>
                <c:pt idx="8223">
                  <c:v>4000.00000000107</c:v>
                </c:pt>
                <c:pt idx="8224">
                  <c:v>4000.0000000068499</c:v>
                </c:pt>
                <c:pt idx="8225">
                  <c:v>3999.99999998967</c:v>
                </c:pt>
                <c:pt idx="8226">
                  <c:v>3999.9999999962602</c:v>
                </c:pt>
                <c:pt idx="8227">
                  <c:v>4000.0000000045202</c:v>
                </c:pt>
                <c:pt idx="8228">
                  <c:v>3999.9999999980901</c:v>
                </c:pt>
                <c:pt idx="8229">
                  <c:v>4000.00000000112</c:v>
                </c:pt>
                <c:pt idx="8230">
                  <c:v>4000.00000001429</c:v>
                </c:pt>
                <c:pt idx="8231">
                  <c:v>3999.9999999948</c:v>
                </c:pt>
                <c:pt idx="8232">
                  <c:v>3999.9999999889101</c:v>
                </c:pt>
                <c:pt idx="8233">
                  <c:v>4000.0000000128498</c:v>
                </c:pt>
                <c:pt idx="8234">
                  <c:v>3999.9999999808701</c:v>
                </c:pt>
                <c:pt idx="8235">
                  <c:v>4000.0000000131599</c:v>
                </c:pt>
                <c:pt idx="8236">
                  <c:v>4000.0000000002101</c:v>
                </c:pt>
                <c:pt idx="8237">
                  <c:v>3999.99999999703</c:v>
                </c:pt>
                <c:pt idx="8238">
                  <c:v>4000.0000000035502</c:v>
                </c:pt>
                <c:pt idx="8239">
                  <c:v>3999.9999999893898</c:v>
                </c:pt>
                <c:pt idx="8240">
                  <c:v>4000.0000000067598</c:v>
                </c:pt>
                <c:pt idx="8241">
                  <c:v>3999.99999999496</c:v>
                </c:pt>
                <c:pt idx="8242">
                  <c:v>4000.00000001224</c:v>
                </c:pt>
                <c:pt idx="8243">
                  <c:v>3999.9999999951601</c:v>
                </c:pt>
                <c:pt idx="8244">
                  <c:v>4000.0000000042</c:v>
                </c:pt>
                <c:pt idx="8245">
                  <c:v>3999.9999999913898</c:v>
                </c:pt>
                <c:pt idx="8246">
                  <c:v>3999.9999999935999</c:v>
                </c:pt>
                <c:pt idx="8247">
                  <c:v>4000.0000000094501</c:v>
                </c:pt>
                <c:pt idx="8248">
                  <c:v>3999.9999999957499</c:v>
                </c:pt>
                <c:pt idx="8249">
                  <c:v>4000.0000000002301</c:v>
                </c:pt>
                <c:pt idx="8250">
                  <c:v>3999.9999999997399</c:v>
                </c:pt>
                <c:pt idx="8251">
                  <c:v>4000.0000000096402</c:v>
                </c:pt>
                <c:pt idx="8252">
                  <c:v>4000.0000000004602</c:v>
                </c:pt>
                <c:pt idx="8253">
                  <c:v>3999.9999999840202</c:v>
                </c:pt>
                <c:pt idx="8254">
                  <c:v>4000.00000000196</c:v>
                </c:pt>
                <c:pt idx="8255">
                  <c:v>4000.0000000059299</c:v>
                </c:pt>
                <c:pt idx="8256">
                  <c:v>4000.0000000058699</c:v>
                </c:pt>
                <c:pt idx="8257">
                  <c:v>3999.99999998772</c:v>
                </c:pt>
                <c:pt idx="8258">
                  <c:v>4000.0000000090099</c:v>
                </c:pt>
                <c:pt idx="8259">
                  <c:v>3999.9999999973702</c:v>
                </c:pt>
                <c:pt idx="8260">
                  <c:v>4000.00000000819</c:v>
                </c:pt>
                <c:pt idx="8261">
                  <c:v>3999.9999999818301</c:v>
                </c:pt>
                <c:pt idx="8262">
                  <c:v>4000.0000000156401</c:v>
                </c:pt>
                <c:pt idx="8263">
                  <c:v>3999.9999999871602</c:v>
                </c:pt>
                <c:pt idx="8264">
                  <c:v>4000.00000000917</c:v>
                </c:pt>
                <c:pt idx="8265">
                  <c:v>3999.9999999951601</c:v>
                </c:pt>
                <c:pt idx="8266">
                  <c:v>4000.00000000612</c:v>
                </c:pt>
                <c:pt idx="8267">
                  <c:v>4000.0000000074501</c:v>
                </c:pt>
                <c:pt idx="8268">
                  <c:v>3999.99999999083</c:v>
                </c:pt>
                <c:pt idx="8269">
                  <c:v>4000.0000000036998</c:v>
                </c:pt>
                <c:pt idx="8270">
                  <c:v>3999.9999999965999</c:v>
                </c:pt>
                <c:pt idx="8271">
                  <c:v>4000.0000000034802</c:v>
                </c:pt>
                <c:pt idx="8272">
                  <c:v>3999.9999999977999</c:v>
                </c:pt>
                <c:pt idx="8273">
                  <c:v>3999.9999999960701</c:v>
                </c:pt>
                <c:pt idx="8274">
                  <c:v>4000.0000000018899</c:v>
                </c:pt>
                <c:pt idx="8275">
                  <c:v>4000.0000000007899</c:v>
                </c:pt>
                <c:pt idx="8276">
                  <c:v>3999.9999999956699</c:v>
                </c:pt>
                <c:pt idx="8277">
                  <c:v>4000.0000000026698</c:v>
                </c:pt>
                <c:pt idx="8278">
                  <c:v>3999.9999999952902</c:v>
                </c:pt>
                <c:pt idx="8279">
                  <c:v>4000.0000000178102</c:v>
                </c:pt>
                <c:pt idx="8280">
                  <c:v>3999.9999999842398</c:v>
                </c:pt>
                <c:pt idx="8281">
                  <c:v>4000.0000000098298</c:v>
                </c:pt>
                <c:pt idx="8282">
                  <c:v>3999.9999999988499</c:v>
                </c:pt>
                <c:pt idx="8283">
                  <c:v>3999.9999999905399</c:v>
                </c:pt>
                <c:pt idx="8284">
                  <c:v>4000.0000000128198</c:v>
                </c:pt>
                <c:pt idx="8285">
                  <c:v>3999.9999999977499</c:v>
                </c:pt>
                <c:pt idx="8286">
                  <c:v>3999.9999999967799</c:v>
                </c:pt>
                <c:pt idx="8287">
                  <c:v>3999.9999999954198</c:v>
                </c:pt>
                <c:pt idx="8288">
                  <c:v>4000.0000000058799</c:v>
                </c:pt>
                <c:pt idx="8289">
                  <c:v>3999.9999999914398</c:v>
                </c:pt>
                <c:pt idx="8290">
                  <c:v>3999.99999999601</c:v>
                </c:pt>
                <c:pt idx="8291">
                  <c:v>4000.00000001435</c:v>
                </c:pt>
                <c:pt idx="8292">
                  <c:v>3999.9999999934298</c:v>
                </c:pt>
                <c:pt idx="8293">
                  <c:v>3999.9999999985598</c:v>
                </c:pt>
                <c:pt idx="8294">
                  <c:v>4000.0000000054802</c:v>
                </c:pt>
                <c:pt idx="8295">
                  <c:v>3999.9999999909201</c:v>
                </c:pt>
                <c:pt idx="8296">
                  <c:v>4000.0000000064902</c:v>
                </c:pt>
                <c:pt idx="8297">
                  <c:v>4000.00000000604</c:v>
                </c:pt>
                <c:pt idx="8298">
                  <c:v>3999.9999999874999</c:v>
                </c:pt>
                <c:pt idx="8299">
                  <c:v>4000.00000001236</c:v>
                </c:pt>
                <c:pt idx="8300">
                  <c:v>3999.99999998875</c:v>
                </c:pt>
                <c:pt idx="8301">
                  <c:v>4000.0000000025798</c:v>
                </c:pt>
                <c:pt idx="8302">
                  <c:v>3999.9999999909001</c:v>
                </c:pt>
                <c:pt idx="8303">
                  <c:v>3999.9999999996098</c:v>
                </c:pt>
                <c:pt idx="8304">
                  <c:v>4000.00000000915</c:v>
                </c:pt>
                <c:pt idx="8305">
                  <c:v>3999.9999999956599</c:v>
                </c:pt>
                <c:pt idx="8306">
                  <c:v>4000.0000000116302</c:v>
                </c:pt>
                <c:pt idx="8307">
                  <c:v>3999.9999999925599</c:v>
                </c:pt>
                <c:pt idx="8308">
                  <c:v>3999.9999999976199</c:v>
                </c:pt>
                <c:pt idx="8309">
                  <c:v>4000.0000000033201</c:v>
                </c:pt>
                <c:pt idx="8310">
                  <c:v>4000.0000000026398</c:v>
                </c:pt>
                <c:pt idx="8311">
                  <c:v>4000.0000000045302</c:v>
                </c:pt>
                <c:pt idx="8312">
                  <c:v>3999.99999999181</c:v>
                </c:pt>
                <c:pt idx="8313">
                  <c:v>4000.0000000043501</c:v>
                </c:pt>
                <c:pt idx="8314">
                  <c:v>3999.9999999993402</c:v>
                </c:pt>
                <c:pt idx="8315">
                  <c:v>4000.0000000022701</c:v>
                </c:pt>
                <c:pt idx="8316">
                  <c:v>3999.9999999920201</c:v>
                </c:pt>
                <c:pt idx="8317">
                  <c:v>4000.0000000056798</c:v>
                </c:pt>
                <c:pt idx="8318">
                  <c:v>3999.9999999950301</c:v>
                </c:pt>
                <c:pt idx="8319">
                  <c:v>4000.0000000072</c:v>
                </c:pt>
                <c:pt idx="8320">
                  <c:v>3999.9999999975898</c:v>
                </c:pt>
                <c:pt idx="8321">
                  <c:v>4000.00000000915</c:v>
                </c:pt>
                <c:pt idx="8322">
                  <c:v>3999.9999999824499</c:v>
                </c:pt>
                <c:pt idx="8323">
                  <c:v>4000.0000000043901</c:v>
                </c:pt>
                <c:pt idx="8324">
                  <c:v>4000.00000000095</c:v>
                </c:pt>
                <c:pt idx="8325">
                  <c:v>3999.9999999869001</c:v>
                </c:pt>
                <c:pt idx="8326">
                  <c:v>4000.0000000210898</c:v>
                </c:pt>
                <c:pt idx="8327">
                  <c:v>3999.9999999926199</c:v>
                </c:pt>
                <c:pt idx="8328">
                  <c:v>4000.0000000141899</c:v>
                </c:pt>
                <c:pt idx="8329">
                  <c:v>3999.9999999843299</c:v>
                </c:pt>
                <c:pt idx="8330">
                  <c:v>4000.0000000074301</c:v>
                </c:pt>
                <c:pt idx="8331">
                  <c:v>3999.9999999955999</c:v>
                </c:pt>
                <c:pt idx="8332">
                  <c:v>4000.0000000006798</c:v>
                </c:pt>
                <c:pt idx="8333">
                  <c:v>4000.00000000607</c:v>
                </c:pt>
                <c:pt idx="8334">
                  <c:v>3999.99999999684</c:v>
                </c:pt>
                <c:pt idx="8335">
                  <c:v>3999.9999999988499</c:v>
                </c:pt>
                <c:pt idx="8336">
                  <c:v>3999.9999999862198</c:v>
                </c:pt>
                <c:pt idx="8337">
                  <c:v>4000.0000000130499</c:v>
                </c:pt>
                <c:pt idx="8338">
                  <c:v>3999.9999999962902</c:v>
                </c:pt>
                <c:pt idx="8339">
                  <c:v>4000.00000000416</c:v>
                </c:pt>
                <c:pt idx="8340">
                  <c:v>3999.9999999995898</c:v>
                </c:pt>
                <c:pt idx="8341">
                  <c:v>3999.99999999182</c:v>
                </c:pt>
                <c:pt idx="8342">
                  <c:v>4000.00000000812</c:v>
                </c:pt>
                <c:pt idx="8343">
                  <c:v>3999.9999999992501</c:v>
                </c:pt>
                <c:pt idx="8344">
                  <c:v>4000.0000000078999</c:v>
                </c:pt>
                <c:pt idx="8345">
                  <c:v>3999.99999999491</c:v>
                </c:pt>
                <c:pt idx="8346">
                  <c:v>3999.9999999964798</c:v>
                </c:pt>
                <c:pt idx="8347">
                  <c:v>4000.0000000043901</c:v>
                </c:pt>
                <c:pt idx="8348">
                  <c:v>3999.9999999942802</c:v>
                </c:pt>
                <c:pt idx="8349">
                  <c:v>4000.0000000016098</c:v>
                </c:pt>
                <c:pt idx="8350">
                  <c:v>3999.9999999991901</c:v>
                </c:pt>
                <c:pt idx="8351">
                  <c:v>4000.0000000067498</c:v>
                </c:pt>
                <c:pt idx="8352">
                  <c:v>3999.9999999982301</c:v>
                </c:pt>
                <c:pt idx="8353">
                  <c:v>3999.99999999384</c:v>
                </c:pt>
                <c:pt idx="8354">
                  <c:v>4000.0000000015898</c:v>
                </c:pt>
                <c:pt idx="8355">
                  <c:v>3999.9999999998599</c:v>
                </c:pt>
                <c:pt idx="8356">
                  <c:v>4000.0000000026298</c:v>
                </c:pt>
                <c:pt idx="8357">
                  <c:v>3999.9999999922502</c:v>
                </c:pt>
                <c:pt idx="8358">
                  <c:v>4000.00000000303</c:v>
                </c:pt>
                <c:pt idx="8359">
                  <c:v>4000.0000000043101</c:v>
                </c:pt>
                <c:pt idx="8360">
                  <c:v>4000.0000000014302</c:v>
                </c:pt>
                <c:pt idx="8361">
                  <c:v>4000.0000000053001</c:v>
                </c:pt>
                <c:pt idx="8362">
                  <c:v>3999.9999999915499</c:v>
                </c:pt>
                <c:pt idx="8363">
                  <c:v>3999.99999999792</c:v>
                </c:pt>
                <c:pt idx="8364">
                  <c:v>4000.0000000025898</c:v>
                </c:pt>
                <c:pt idx="8365">
                  <c:v>3999.9999999944298</c:v>
                </c:pt>
                <c:pt idx="8366">
                  <c:v>4000.00000000511</c:v>
                </c:pt>
                <c:pt idx="8367">
                  <c:v>3999.9999999961001</c:v>
                </c:pt>
                <c:pt idx="8368">
                  <c:v>4000.0000000120199</c:v>
                </c:pt>
                <c:pt idx="8369">
                  <c:v>4000.00000000207</c:v>
                </c:pt>
                <c:pt idx="8370">
                  <c:v>3999.9999999983502</c:v>
                </c:pt>
                <c:pt idx="8371">
                  <c:v>3999.9999999984402</c:v>
                </c:pt>
                <c:pt idx="8372">
                  <c:v>3999.99999998359</c:v>
                </c:pt>
                <c:pt idx="8373">
                  <c:v>4000.0000000017199</c:v>
                </c:pt>
                <c:pt idx="8374">
                  <c:v>4000.00000001132</c:v>
                </c:pt>
                <c:pt idx="8375">
                  <c:v>3999.9999999930001</c:v>
                </c:pt>
                <c:pt idx="8376">
                  <c:v>4000.0000000005398</c:v>
                </c:pt>
                <c:pt idx="8377">
                  <c:v>4000.0000000026898</c:v>
                </c:pt>
                <c:pt idx="8378">
                  <c:v>3999.9999999974302</c:v>
                </c:pt>
                <c:pt idx="8379">
                  <c:v>4000.0000000052601</c:v>
                </c:pt>
                <c:pt idx="8380">
                  <c:v>3999.99999999694</c:v>
                </c:pt>
                <c:pt idx="8381">
                  <c:v>4000.0000000022901</c:v>
                </c:pt>
                <c:pt idx="8382">
                  <c:v>3999.9999999994302</c:v>
                </c:pt>
                <c:pt idx="8383">
                  <c:v>4000.0000000016598</c:v>
                </c:pt>
                <c:pt idx="8384">
                  <c:v>4000.0000000013101</c:v>
                </c:pt>
                <c:pt idx="8385">
                  <c:v>3999.9999999942102</c:v>
                </c:pt>
                <c:pt idx="8386">
                  <c:v>3999.9999999986699</c:v>
                </c:pt>
                <c:pt idx="8387">
                  <c:v>4000.0000000074801</c:v>
                </c:pt>
                <c:pt idx="8388">
                  <c:v>3999.9999999879701</c:v>
                </c:pt>
                <c:pt idx="8389">
                  <c:v>4000.0000000079899</c:v>
                </c:pt>
                <c:pt idx="8390">
                  <c:v>4000.0000000052401</c:v>
                </c:pt>
                <c:pt idx="8391">
                  <c:v>3999.9999999859901</c:v>
                </c:pt>
                <c:pt idx="8392">
                  <c:v>4000.0000000052401</c:v>
                </c:pt>
                <c:pt idx="8393">
                  <c:v>4000.00000000311</c:v>
                </c:pt>
                <c:pt idx="8394">
                  <c:v>4000.0000000018499</c:v>
                </c:pt>
                <c:pt idx="8395">
                  <c:v>3999.9999999894899</c:v>
                </c:pt>
                <c:pt idx="8396">
                  <c:v>4000.0000000046002</c:v>
                </c:pt>
                <c:pt idx="8397">
                  <c:v>3999.99999999894</c:v>
                </c:pt>
                <c:pt idx="8398">
                  <c:v>4000.00000000727</c:v>
                </c:pt>
                <c:pt idx="8399">
                  <c:v>4000.00000000101</c:v>
                </c:pt>
                <c:pt idx="8400">
                  <c:v>3999.99999998883</c:v>
                </c:pt>
                <c:pt idx="8401">
                  <c:v>4000.00000000198</c:v>
                </c:pt>
                <c:pt idx="8402">
                  <c:v>4000.0000000089999</c:v>
                </c:pt>
                <c:pt idx="8403">
                  <c:v>3999.99999999592</c:v>
                </c:pt>
                <c:pt idx="8404">
                  <c:v>3999.9999999964002</c:v>
                </c:pt>
                <c:pt idx="8405">
                  <c:v>4000.0000000104101</c:v>
                </c:pt>
                <c:pt idx="8406">
                  <c:v>3999.9999999961201</c:v>
                </c:pt>
                <c:pt idx="8407">
                  <c:v>4000.0000000054802</c:v>
                </c:pt>
                <c:pt idx="8408">
                  <c:v>3999.9999999900601</c:v>
                </c:pt>
                <c:pt idx="8409">
                  <c:v>4000.00000001117</c:v>
                </c:pt>
                <c:pt idx="8410">
                  <c:v>3999.9999999769898</c:v>
                </c:pt>
                <c:pt idx="8411">
                  <c:v>4000.00000001744</c:v>
                </c:pt>
                <c:pt idx="8412">
                  <c:v>4000.0000000056798</c:v>
                </c:pt>
                <c:pt idx="8413">
                  <c:v>3999.9999999787201</c:v>
                </c:pt>
                <c:pt idx="8414">
                  <c:v>4000.0000000114001</c:v>
                </c:pt>
                <c:pt idx="8415">
                  <c:v>3999.999999999</c:v>
                </c:pt>
                <c:pt idx="8416">
                  <c:v>4000.0000000084101</c:v>
                </c:pt>
                <c:pt idx="8417">
                  <c:v>3999.99999998373</c:v>
                </c:pt>
                <c:pt idx="8418">
                  <c:v>4000.0000000034602</c:v>
                </c:pt>
                <c:pt idx="8419">
                  <c:v>4000.0000000002401</c:v>
                </c:pt>
                <c:pt idx="8420">
                  <c:v>3999.9999999990901</c:v>
                </c:pt>
                <c:pt idx="8421">
                  <c:v>4000.0000000033201</c:v>
                </c:pt>
                <c:pt idx="8422">
                  <c:v>3999.99999999492</c:v>
                </c:pt>
                <c:pt idx="8423">
                  <c:v>4000.0000000126201</c:v>
                </c:pt>
                <c:pt idx="8424">
                  <c:v>3999.9999999941401</c:v>
                </c:pt>
                <c:pt idx="8425">
                  <c:v>4000.00000000502</c:v>
                </c:pt>
                <c:pt idx="8426">
                  <c:v>3999.9999999881602</c:v>
                </c:pt>
                <c:pt idx="8427">
                  <c:v>3999.9999999977899</c:v>
                </c:pt>
                <c:pt idx="8428">
                  <c:v>4000.0000000167802</c:v>
                </c:pt>
                <c:pt idx="8429">
                  <c:v>3999.9999999901202</c:v>
                </c:pt>
                <c:pt idx="8430">
                  <c:v>4000.0000000085902</c:v>
                </c:pt>
                <c:pt idx="8431">
                  <c:v>3999.99999999379</c:v>
                </c:pt>
                <c:pt idx="8432">
                  <c:v>4000.00000000302</c:v>
                </c:pt>
                <c:pt idx="8433">
                  <c:v>3999.9999999973102</c:v>
                </c:pt>
                <c:pt idx="8434">
                  <c:v>4000.0000000025698</c:v>
                </c:pt>
                <c:pt idx="8435">
                  <c:v>4000.0000000001</c:v>
                </c:pt>
                <c:pt idx="8436">
                  <c:v>4000.0000000026998</c:v>
                </c:pt>
                <c:pt idx="8437">
                  <c:v>4000.00000000001</c:v>
                </c:pt>
                <c:pt idx="8438">
                  <c:v>3999.9999999924498</c:v>
                </c:pt>
                <c:pt idx="8439">
                  <c:v>4000.0000000087298</c:v>
                </c:pt>
                <c:pt idx="8440">
                  <c:v>4000.0000000047398</c:v>
                </c:pt>
                <c:pt idx="8441">
                  <c:v>3999.9999999873799</c:v>
                </c:pt>
                <c:pt idx="8442">
                  <c:v>4000.0000000031</c:v>
                </c:pt>
                <c:pt idx="8443">
                  <c:v>3999.9999999988399</c:v>
                </c:pt>
                <c:pt idx="8444">
                  <c:v>3999.9999999924498</c:v>
                </c:pt>
                <c:pt idx="8445">
                  <c:v>4000.0000000179998</c:v>
                </c:pt>
                <c:pt idx="8446">
                  <c:v>3999.99999999583</c:v>
                </c:pt>
                <c:pt idx="8447">
                  <c:v>3999.9999999926099</c:v>
                </c:pt>
                <c:pt idx="8448">
                  <c:v>4000.0000000036998</c:v>
                </c:pt>
                <c:pt idx="8449">
                  <c:v>3999.9999999973702</c:v>
                </c:pt>
                <c:pt idx="8450">
                  <c:v>3999.99999999586</c:v>
                </c:pt>
                <c:pt idx="8451">
                  <c:v>4000.0000000053401</c:v>
                </c:pt>
                <c:pt idx="8452">
                  <c:v>3999.9999999939701</c:v>
                </c:pt>
                <c:pt idx="8453">
                  <c:v>4000.0000000086202</c:v>
                </c:pt>
                <c:pt idx="8454">
                  <c:v>3999.99999998658</c:v>
                </c:pt>
                <c:pt idx="8455">
                  <c:v>4000.0000000207401</c:v>
                </c:pt>
                <c:pt idx="8456">
                  <c:v>3999.9999999971301</c:v>
                </c:pt>
                <c:pt idx="8457">
                  <c:v>3999.9999999906399</c:v>
                </c:pt>
                <c:pt idx="8458">
                  <c:v>4000.0000000042501</c:v>
                </c:pt>
                <c:pt idx="8459">
                  <c:v>4000.00000000418</c:v>
                </c:pt>
                <c:pt idx="8460">
                  <c:v>3999.99999999897</c:v>
                </c:pt>
                <c:pt idx="8461">
                  <c:v>4000.00000000517</c:v>
                </c:pt>
                <c:pt idx="8462">
                  <c:v>3999.9999999920501</c:v>
                </c:pt>
                <c:pt idx="8463">
                  <c:v>4000.0000000042301</c:v>
                </c:pt>
                <c:pt idx="8464">
                  <c:v>3999.9999999965198</c:v>
                </c:pt>
                <c:pt idx="8465">
                  <c:v>3999.9999999981901</c:v>
                </c:pt>
                <c:pt idx="8466">
                  <c:v>3999.9999999901802</c:v>
                </c:pt>
                <c:pt idx="8467">
                  <c:v>4000.0000000044602</c:v>
                </c:pt>
                <c:pt idx="8468">
                  <c:v>4000.0000000014502</c:v>
                </c:pt>
                <c:pt idx="8469">
                  <c:v>4000.0000000033101</c:v>
                </c:pt>
                <c:pt idx="8470">
                  <c:v>3999.9999999919901</c:v>
                </c:pt>
                <c:pt idx="8471">
                  <c:v>4000.00000001936</c:v>
                </c:pt>
                <c:pt idx="8472">
                  <c:v>3999.9999999873899</c:v>
                </c:pt>
                <c:pt idx="8473">
                  <c:v>3999.9999999984202</c:v>
                </c:pt>
                <c:pt idx="8474">
                  <c:v>4000.0000000026398</c:v>
                </c:pt>
                <c:pt idx="8475">
                  <c:v>3999.9999999988099</c:v>
                </c:pt>
                <c:pt idx="8476">
                  <c:v>4000.0000000067598</c:v>
                </c:pt>
                <c:pt idx="8477">
                  <c:v>3999.9999999892798</c:v>
                </c:pt>
                <c:pt idx="8478">
                  <c:v>3999.9999999885799</c:v>
                </c:pt>
                <c:pt idx="8479">
                  <c:v>4000.0000000121599</c:v>
                </c:pt>
                <c:pt idx="8480">
                  <c:v>3999.9999999991301</c:v>
                </c:pt>
                <c:pt idx="8481">
                  <c:v>4000.0000000044602</c:v>
                </c:pt>
                <c:pt idx="8482">
                  <c:v>4000.0000000002801</c:v>
                </c:pt>
                <c:pt idx="8483">
                  <c:v>4000.0000000013001</c:v>
                </c:pt>
                <c:pt idx="8484">
                  <c:v>4000.0000000004102</c:v>
                </c:pt>
                <c:pt idx="8485">
                  <c:v>4000.00000000515</c:v>
                </c:pt>
                <c:pt idx="8486">
                  <c:v>4000.0000000023301</c:v>
                </c:pt>
                <c:pt idx="8487">
                  <c:v>3999.9999999985698</c:v>
                </c:pt>
                <c:pt idx="8488">
                  <c:v>3999.9999999926099</c:v>
                </c:pt>
                <c:pt idx="8489">
                  <c:v>3999.9999999981401</c:v>
                </c:pt>
                <c:pt idx="8490">
                  <c:v>4000.00000000505</c:v>
                </c:pt>
                <c:pt idx="8491">
                  <c:v>4000.0000000008299</c:v>
                </c:pt>
                <c:pt idx="8492">
                  <c:v>4000.0000000004902</c:v>
                </c:pt>
                <c:pt idx="8493">
                  <c:v>3999.9999999882798</c:v>
                </c:pt>
                <c:pt idx="8494">
                  <c:v>4000.0000000012601</c:v>
                </c:pt>
                <c:pt idx="8495">
                  <c:v>4000.0000000035702</c:v>
                </c:pt>
                <c:pt idx="8496">
                  <c:v>4000.0000000090799</c:v>
                </c:pt>
                <c:pt idx="8497">
                  <c:v>3999.9999999882398</c:v>
                </c:pt>
                <c:pt idx="8498">
                  <c:v>4000.0000000001301</c:v>
                </c:pt>
                <c:pt idx="8499">
                  <c:v>4000.0000000039799</c:v>
                </c:pt>
                <c:pt idx="8500">
                  <c:v>3999.9999999916099</c:v>
                </c:pt>
                <c:pt idx="8501">
                  <c:v>4000.0000000083201</c:v>
                </c:pt>
                <c:pt idx="8502">
                  <c:v>4000.0000000012501</c:v>
                </c:pt>
                <c:pt idx="8503">
                  <c:v>3999.9999999931601</c:v>
                </c:pt>
                <c:pt idx="8504">
                  <c:v>4000.0000000051</c:v>
                </c:pt>
                <c:pt idx="8505">
                  <c:v>4000.0000000023902</c:v>
                </c:pt>
                <c:pt idx="8506">
                  <c:v>3999.9999999924798</c:v>
                </c:pt>
                <c:pt idx="8507">
                  <c:v>4000.0000000125101</c:v>
                </c:pt>
                <c:pt idx="8508">
                  <c:v>3999.99999998779</c:v>
                </c:pt>
                <c:pt idx="8509">
                  <c:v>4000.0000000016098</c:v>
                </c:pt>
                <c:pt idx="8510">
                  <c:v>3999.9999999992801</c:v>
                </c:pt>
                <c:pt idx="8511">
                  <c:v>4000.0000000064301</c:v>
                </c:pt>
                <c:pt idx="8512">
                  <c:v>3999.9999999988599</c:v>
                </c:pt>
                <c:pt idx="8513">
                  <c:v>4000.0000000033001</c:v>
                </c:pt>
                <c:pt idx="8514">
                  <c:v>3999.9999999902702</c:v>
                </c:pt>
                <c:pt idx="8515">
                  <c:v>4000.0000000070299</c:v>
                </c:pt>
                <c:pt idx="8516">
                  <c:v>4000.0000000065602</c:v>
                </c:pt>
                <c:pt idx="8517">
                  <c:v>3999.9999999910901</c:v>
                </c:pt>
                <c:pt idx="8518">
                  <c:v>4000.00000000303</c:v>
                </c:pt>
                <c:pt idx="8519">
                  <c:v>3999.9999999963102</c:v>
                </c:pt>
                <c:pt idx="8520">
                  <c:v>4000.0000000045002</c:v>
                </c:pt>
                <c:pt idx="8521">
                  <c:v>3999.99999999908</c:v>
                </c:pt>
                <c:pt idx="8522">
                  <c:v>3999.9999999997899</c:v>
                </c:pt>
                <c:pt idx="8523">
                  <c:v>3999.9999999942602</c:v>
                </c:pt>
                <c:pt idx="8524">
                  <c:v>3999.9999999950801</c:v>
                </c:pt>
                <c:pt idx="8525">
                  <c:v>4000.0000000118098</c:v>
                </c:pt>
                <c:pt idx="8526">
                  <c:v>3999.9999999929601</c:v>
                </c:pt>
                <c:pt idx="8527">
                  <c:v>3999.99999999992</c:v>
                </c:pt>
                <c:pt idx="8528">
                  <c:v>4000.0000000090499</c:v>
                </c:pt>
                <c:pt idx="8529">
                  <c:v>3999.9999999904499</c:v>
                </c:pt>
                <c:pt idx="8530">
                  <c:v>4000.0000000094501</c:v>
                </c:pt>
                <c:pt idx="8531">
                  <c:v>3999.9999999914999</c:v>
                </c:pt>
                <c:pt idx="8532">
                  <c:v>3999.9999999989</c:v>
                </c:pt>
                <c:pt idx="8533">
                  <c:v>3999.9999999942202</c:v>
                </c:pt>
                <c:pt idx="8534">
                  <c:v>4000.0000000109098</c:v>
                </c:pt>
                <c:pt idx="8535">
                  <c:v>4000.0000000075402</c:v>
                </c:pt>
                <c:pt idx="8536">
                  <c:v>4000.00000000208</c:v>
                </c:pt>
                <c:pt idx="8537">
                  <c:v>3999.99999999069</c:v>
                </c:pt>
                <c:pt idx="8538">
                  <c:v>3999.9999999987299</c:v>
                </c:pt>
                <c:pt idx="8539">
                  <c:v>3999.9999999978099</c:v>
                </c:pt>
                <c:pt idx="8540">
                  <c:v>4000.0000000029499</c:v>
                </c:pt>
                <c:pt idx="8541">
                  <c:v>3999.9999999993702</c:v>
                </c:pt>
                <c:pt idx="8542">
                  <c:v>3999.9999999943602</c:v>
                </c:pt>
                <c:pt idx="8543">
                  <c:v>4000.0000000011501</c:v>
                </c:pt>
                <c:pt idx="8544">
                  <c:v>4000.0000000077398</c:v>
                </c:pt>
                <c:pt idx="8545">
                  <c:v>4000.00000000194</c:v>
                </c:pt>
                <c:pt idx="8546">
                  <c:v>3999.9999999868</c:v>
                </c:pt>
                <c:pt idx="8547">
                  <c:v>4000.00000000508</c:v>
                </c:pt>
                <c:pt idx="8548">
                  <c:v>3999.9999999977299</c:v>
                </c:pt>
                <c:pt idx="8549">
                  <c:v>4000.0000000098498</c:v>
                </c:pt>
                <c:pt idx="8550">
                  <c:v>4000.00000000412</c:v>
                </c:pt>
                <c:pt idx="8551">
                  <c:v>3999.99999999172</c:v>
                </c:pt>
                <c:pt idx="8552">
                  <c:v>4000.0000000063001</c:v>
                </c:pt>
                <c:pt idx="8553">
                  <c:v>3999.99999999088</c:v>
                </c:pt>
                <c:pt idx="8554">
                  <c:v>4000.0000000036598</c:v>
                </c:pt>
                <c:pt idx="8555">
                  <c:v>4000.0000000056202</c:v>
                </c:pt>
                <c:pt idx="8556">
                  <c:v>3999.9999999971401</c:v>
                </c:pt>
                <c:pt idx="8557">
                  <c:v>4000.0000000058999</c:v>
                </c:pt>
                <c:pt idx="8558">
                  <c:v>3999.9999999921401</c:v>
                </c:pt>
                <c:pt idx="8559">
                  <c:v>3999.9999999924298</c:v>
                </c:pt>
                <c:pt idx="8560">
                  <c:v>4000.0000000126602</c:v>
                </c:pt>
                <c:pt idx="8561">
                  <c:v>3999.9999999962702</c:v>
                </c:pt>
                <c:pt idx="8562">
                  <c:v>3999.99999998966</c:v>
                </c:pt>
                <c:pt idx="8563">
                  <c:v>4000.0000000012401</c:v>
                </c:pt>
                <c:pt idx="8564">
                  <c:v>4000.0000000036198</c:v>
                </c:pt>
                <c:pt idx="8565">
                  <c:v>4000.0000000048899</c:v>
                </c:pt>
                <c:pt idx="8566">
                  <c:v>3999.9999999950301</c:v>
                </c:pt>
                <c:pt idx="8567">
                  <c:v>4000.0000000090599</c:v>
                </c:pt>
                <c:pt idx="8568">
                  <c:v>3999.9999999931201</c:v>
                </c:pt>
                <c:pt idx="8569">
                  <c:v>4000.0000000048599</c:v>
                </c:pt>
                <c:pt idx="8570">
                  <c:v>4000.0000000018399</c:v>
                </c:pt>
                <c:pt idx="8571">
                  <c:v>3999.9999999977899</c:v>
                </c:pt>
                <c:pt idx="8572">
                  <c:v>4000.0000000007599</c:v>
                </c:pt>
                <c:pt idx="8573">
                  <c:v>3999.99999999172</c:v>
                </c:pt>
                <c:pt idx="8574">
                  <c:v>3999.99999999801</c:v>
                </c:pt>
                <c:pt idx="8575">
                  <c:v>4000.00000000411</c:v>
                </c:pt>
                <c:pt idx="8576">
                  <c:v>3999.9999999970501</c:v>
                </c:pt>
                <c:pt idx="8577">
                  <c:v>4000.0000000085702</c:v>
                </c:pt>
                <c:pt idx="8578">
                  <c:v>3999.9999999951101</c:v>
                </c:pt>
                <c:pt idx="8579">
                  <c:v>3999.9999999967899</c:v>
                </c:pt>
                <c:pt idx="8580">
                  <c:v>4000.0000000095401</c:v>
                </c:pt>
                <c:pt idx="8581">
                  <c:v>3999.9999999870302</c:v>
                </c:pt>
                <c:pt idx="8582">
                  <c:v>4000.0000000083101</c:v>
                </c:pt>
                <c:pt idx="8583">
                  <c:v>3999.9999999912702</c:v>
                </c:pt>
                <c:pt idx="8584">
                  <c:v>4000.0000000067698</c:v>
                </c:pt>
                <c:pt idx="8585">
                  <c:v>3999.99999999801</c:v>
                </c:pt>
                <c:pt idx="8586">
                  <c:v>4000.0000000069199</c:v>
                </c:pt>
                <c:pt idx="8587">
                  <c:v>3999.99999999482</c:v>
                </c:pt>
                <c:pt idx="8588">
                  <c:v>4000.0000000077098</c:v>
                </c:pt>
                <c:pt idx="8589">
                  <c:v>3999.9999999923202</c:v>
                </c:pt>
                <c:pt idx="8590">
                  <c:v>3999.9999999946699</c:v>
                </c:pt>
                <c:pt idx="8591">
                  <c:v>4000.0000000039599</c:v>
                </c:pt>
                <c:pt idx="8592">
                  <c:v>3999.99999999684</c:v>
                </c:pt>
                <c:pt idx="8593">
                  <c:v>4000.00000000719</c:v>
                </c:pt>
                <c:pt idx="8594">
                  <c:v>3999.9999999993402</c:v>
                </c:pt>
                <c:pt idx="8595">
                  <c:v>3999.9999999981401</c:v>
                </c:pt>
                <c:pt idx="8596">
                  <c:v>4000.0000000024302</c:v>
                </c:pt>
                <c:pt idx="8597">
                  <c:v>3999.9999999945799</c:v>
                </c:pt>
                <c:pt idx="8598">
                  <c:v>4000.0000000077598</c:v>
                </c:pt>
                <c:pt idx="8599">
                  <c:v>3999.9999999984602</c:v>
                </c:pt>
                <c:pt idx="8600">
                  <c:v>3999.9999999934398</c:v>
                </c:pt>
                <c:pt idx="8601">
                  <c:v>4000.0000000045202</c:v>
                </c:pt>
                <c:pt idx="8602">
                  <c:v>3999.9999999941901</c:v>
                </c:pt>
                <c:pt idx="8603">
                  <c:v>4000.0000000023401</c:v>
                </c:pt>
                <c:pt idx="8604">
                  <c:v>4000.00000000504</c:v>
                </c:pt>
                <c:pt idx="8605">
                  <c:v>4000.0000000056002</c:v>
                </c:pt>
                <c:pt idx="8606">
                  <c:v>3999.9999999839702</c:v>
                </c:pt>
                <c:pt idx="8607">
                  <c:v>4000.00000001133</c:v>
                </c:pt>
                <c:pt idx="8608">
                  <c:v>3999.9999999978299</c:v>
                </c:pt>
                <c:pt idx="8609">
                  <c:v>4000.00000000005</c:v>
                </c:pt>
                <c:pt idx="8610">
                  <c:v>3999.99999999889</c:v>
                </c:pt>
                <c:pt idx="8611">
                  <c:v>3999.99999999897</c:v>
                </c:pt>
                <c:pt idx="8612">
                  <c:v>4000.0000000006999</c:v>
                </c:pt>
                <c:pt idx="8613">
                  <c:v>4000.0000000042</c:v>
                </c:pt>
                <c:pt idx="8614">
                  <c:v>3999.9999999991801</c:v>
                </c:pt>
                <c:pt idx="8615">
                  <c:v>3999.99999999892</c:v>
                </c:pt>
                <c:pt idx="8616">
                  <c:v>3999.9999999964102</c:v>
                </c:pt>
                <c:pt idx="8617">
                  <c:v>3999.9999999995798</c:v>
                </c:pt>
                <c:pt idx="8618">
                  <c:v>4000.0000000062701</c:v>
                </c:pt>
                <c:pt idx="8619">
                  <c:v>3999.9999999962301</c:v>
                </c:pt>
                <c:pt idx="8620">
                  <c:v>3999.9999999970501</c:v>
                </c:pt>
                <c:pt idx="8621">
                  <c:v>4000.0000000056698</c:v>
                </c:pt>
                <c:pt idx="8622">
                  <c:v>3999.99999999388</c:v>
                </c:pt>
                <c:pt idx="8623">
                  <c:v>3999.9999999991501</c:v>
                </c:pt>
                <c:pt idx="8624">
                  <c:v>4000.0000000027599</c:v>
                </c:pt>
                <c:pt idx="8625">
                  <c:v>4000.0000000038899</c:v>
                </c:pt>
                <c:pt idx="8626">
                  <c:v>3999.99999999386</c:v>
                </c:pt>
                <c:pt idx="8627">
                  <c:v>4000.0000000036298</c:v>
                </c:pt>
                <c:pt idx="8628">
                  <c:v>4000.0000000002301</c:v>
                </c:pt>
                <c:pt idx="8629">
                  <c:v>3999.99999999795</c:v>
                </c:pt>
                <c:pt idx="8630">
                  <c:v>4000.0000000027999</c:v>
                </c:pt>
                <c:pt idx="8631">
                  <c:v>3999.9999999965898</c:v>
                </c:pt>
                <c:pt idx="8632">
                  <c:v>4000.0000000117402</c:v>
                </c:pt>
                <c:pt idx="8633">
                  <c:v>3999.9999999847601</c:v>
                </c:pt>
                <c:pt idx="8634">
                  <c:v>4000.0000000024902</c:v>
                </c:pt>
                <c:pt idx="8635">
                  <c:v>4000.0000000026298</c:v>
                </c:pt>
                <c:pt idx="8636">
                  <c:v>3999.99999999589</c:v>
                </c:pt>
                <c:pt idx="8637">
                  <c:v>4000.0000000045702</c:v>
                </c:pt>
                <c:pt idx="8638">
                  <c:v>4000.00000000502</c:v>
                </c:pt>
                <c:pt idx="8639">
                  <c:v>3999.99999999999</c:v>
                </c:pt>
                <c:pt idx="8640">
                  <c:v>3999.9999999977199</c:v>
                </c:pt>
                <c:pt idx="8641">
                  <c:v>3999.99999999488</c:v>
                </c:pt>
                <c:pt idx="8642">
                  <c:v>4000.0000000169198</c:v>
                </c:pt>
                <c:pt idx="8643">
                  <c:v>3999.9999999830002</c:v>
                </c:pt>
                <c:pt idx="8644">
                  <c:v>4000.0000000063601</c:v>
                </c:pt>
                <c:pt idx="8645">
                  <c:v>3999.9999999960301</c:v>
                </c:pt>
                <c:pt idx="8646">
                  <c:v>3999.9999999985998</c:v>
                </c:pt>
                <c:pt idx="8647">
                  <c:v>4000.0000000002501</c:v>
                </c:pt>
                <c:pt idx="8648">
                  <c:v>4000.0000000028399</c:v>
                </c:pt>
                <c:pt idx="8649">
                  <c:v>4000.0000000012401</c:v>
                </c:pt>
                <c:pt idx="8650">
                  <c:v>4000.0000000044602</c:v>
                </c:pt>
                <c:pt idx="8651">
                  <c:v>3999.99999999991</c:v>
                </c:pt>
                <c:pt idx="8652">
                  <c:v>3999.9999999963102</c:v>
                </c:pt>
                <c:pt idx="8653">
                  <c:v>3999.9999999966999</c:v>
                </c:pt>
                <c:pt idx="8654">
                  <c:v>3999.9999999972401</c:v>
                </c:pt>
                <c:pt idx="8655">
                  <c:v>4000.0000000065102</c:v>
                </c:pt>
                <c:pt idx="8656">
                  <c:v>3999.99999998882</c:v>
                </c:pt>
                <c:pt idx="8657">
                  <c:v>4000.0000000008899</c:v>
                </c:pt>
                <c:pt idx="8658">
                  <c:v>4000.00000000622</c:v>
                </c:pt>
                <c:pt idx="8659">
                  <c:v>4000.0000000013501</c:v>
                </c:pt>
                <c:pt idx="8660">
                  <c:v>4000.0000000001601</c:v>
                </c:pt>
                <c:pt idx="8661">
                  <c:v>4000.0000000004402</c:v>
                </c:pt>
                <c:pt idx="8662">
                  <c:v>4000.0000000087698</c:v>
                </c:pt>
                <c:pt idx="8663">
                  <c:v>3999.9999999992401</c:v>
                </c:pt>
                <c:pt idx="8664">
                  <c:v>3999.9999999901302</c:v>
                </c:pt>
                <c:pt idx="8665">
                  <c:v>3999.9999999993502</c:v>
                </c:pt>
                <c:pt idx="8666">
                  <c:v>4000.0000000022001</c:v>
                </c:pt>
                <c:pt idx="8667">
                  <c:v>3999.9999999995598</c:v>
                </c:pt>
                <c:pt idx="8668">
                  <c:v>3999.9999999991901</c:v>
                </c:pt>
                <c:pt idx="8669">
                  <c:v>4000.0000000037198</c:v>
                </c:pt>
                <c:pt idx="8670">
                  <c:v>3999.9999999966699</c:v>
                </c:pt>
                <c:pt idx="8671">
                  <c:v>3999.9999999981501</c:v>
                </c:pt>
                <c:pt idx="8672">
                  <c:v>4000.0000000016298</c:v>
                </c:pt>
                <c:pt idx="8673">
                  <c:v>4000.0000000098698</c:v>
                </c:pt>
                <c:pt idx="8674">
                  <c:v>3999.9999999880802</c:v>
                </c:pt>
                <c:pt idx="8675">
                  <c:v>4000.0000000047498</c:v>
                </c:pt>
                <c:pt idx="8676">
                  <c:v>3999.9999999965098</c:v>
                </c:pt>
                <c:pt idx="8677">
                  <c:v>4000.0000000013902</c:v>
                </c:pt>
                <c:pt idx="8678">
                  <c:v>3999.9999999941401</c:v>
                </c:pt>
                <c:pt idx="8679">
                  <c:v>4000.0000000129698</c:v>
                </c:pt>
                <c:pt idx="8680">
                  <c:v>3999.9999999927099</c:v>
                </c:pt>
                <c:pt idx="8681">
                  <c:v>3999.99999999794</c:v>
                </c:pt>
                <c:pt idx="8682">
                  <c:v>4000.0000000017999</c:v>
                </c:pt>
                <c:pt idx="8683">
                  <c:v>3999.99999999995</c:v>
                </c:pt>
                <c:pt idx="8684">
                  <c:v>3999.99999999583</c:v>
                </c:pt>
                <c:pt idx="8685">
                  <c:v>3999.99999999998</c:v>
                </c:pt>
                <c:pt idx="8686">
                  <c:v>4000.0000000036098</c:v>
                </c:pt>
                <c:pt idx="8687">
                  <c:v>3999.99999999784</c:v>
                </c:pt>
                <c:pt idx="8688">
                  <c:v>4000.0000000075502</c:v>
                </c:pt>
                <c:pt idx="8689">
                  <c:v>3999.9999999943502</c:v>
                </c:pt>
                <c:pt idx="8690">
                  <c:v>3999.99999999793</c:v>
                </c:pt>
                <c:pt idx="8691">
                  <c:v>3999.9999999965999</c:v>
                </c:pt>
                <c:pt idx="8692">
                  <c:v>3999.9999999964598</c:v>
                </c:pt>
                <c:pt idx="8693">
                  <c:v>3999.99999999588</c:v>
                </c:pt>
                <c:pt idx="8694">
                  <c:v>4000.00000000108</c:v>
                </c:pt>
                <c:pt idx="8695">
                  <c:v>4000.0000000057098</c:v>
                </c:pt>
                <c:pt idx="8696">
                  <c:v>4000.0000000049599</c:v>
                </c:pt>
                <c:pt idx="8697">
                  <c:v>3999.9999999966199</c:v>
                </c:pt>
                <c:pt idx="8698">
                  <c:v>4000.0000000039199</c:v>
                </c:pt>
                <c:pt idx="8699">
                  <c:v>4000.0000000011801</c:v>
                </c:pt>
                <c:pt idx="8700">
                  <c:v>4000.00000000415</c:v>
                </c:pt>
                <c:pt idx="8701">
                  <c:v>3999.9999999965999</c:v>
                </c:pt>
                <c:pt idx="8702">
                  <c:v>3999.9999999904899</c:v>
                </c:pt>
                <c:pt idx="8703">
                  <c:v>4000.0000000146101</c:v>
                </c:pt>
                <c:pt idx="8704">
                  <c:v>4000.0000000039599</c:v>
                </c:pt>
                <c:pt idx="8705">
                  <c:v>3999.99999998761</c:v>
                </c:pt>
                <c:pt idx="8706">
                  <c:v>3999.9999999943998</c:v>
                </c:pt>
                <c:pt idx="8707">
                  <c:v>4000.0000000053601</c:v>
                </c:pt>
                <c:pt idx="8708">
                  <c:v>4000.0000000064501</c:v>
                </c:pt>
                <c:pt idx="8709">
                  <c:v>4000.0000000056998</c:v>
                </c:pt>
                <c:pt idx="8710">
                  <c:v>3999.9999999808601</c:v>
                </c:pt>
                <c:pt idx="8711">
                  <c:v>4000.0000000120099</c:v>
                </c:pt>
                <c:pt idx="8712">
                  <c:v>3999.99999999493</c:v>
                </c:pt>
                <c:pt idx="8713">
                  <c:v>3999.9999999971601</c:v>
                </c:pt>
                <c:pt idx="8714">
                  <c:v>4000.0000000074101</c:v>
                </c:pt>
                <c:pt idx="8715">
                  <c:v>3999.9999999984698</c:v>
                </c:pt>
                <c:pt idx="8716">
                  <c:v>4000.0000000026898</c:v>
                </c:pt>
                <c:pt idx="8717">
                  <c:v>3999.9999999960501</c:v>
                </c:pt>
                <c:pt idx="8718">
                  <c:v>4000.00000000517</c:v>
                </c:pt>
                <c:pt idx="8719">
                  <c:v>3999.9999999963902</c:v>
                </c:pt>
                <c:pt idx="8720">
                  <c:v>3999.9999999971001</c:v>
                </c:pt>
                <c:pt idx="8721">
                  <c:v>4000.00000000103</c:v>
                </c:pt>
                <c:pt idx="8722">
                  <c:v>3999.9999999945999</c:v>
                </c:pt>
                <c:pt idx="8723">
                  <c:v>4000.0000000025598</c:v>
                </c:pt>
                <c:pt idx="8724">
                  <c:v>3999.99999998979</c:v>
                </c:pt>
                <c:pt idx="8725">
                  <c:v>4000.0000000162399</c:v>
                </c:pt>
                <c:pt idx="8726">
                  <c:v>4000.00000000721</c:v>
                </c:pt>
                <c:pt idx="8727">
                  <c:v>3999.9999999889701</c:v>
                </c:pt>
                <c:pt idx="8728">
                  <c:v>4000.0000000033101</c:v>
                </c:pt>
                <c:pt idx="8729">
                  <c:v>4000.0000000013601</c:v>
                </c:pt>
                <c:pt idx="8730">
                  <c:v>4000.00000000721</c:v>
                </c:pt>
                <c:pt idx="8731">
                  <c:v>3999.9999999861602</c:v>
                </c:pt>
                <c:pt idx="8732">
                  <c:v>4000.0000000056302</c:v>
                </c:pt>
                <c:pt idx="8733">
                  <c:v>3999.9999999878401</c:v>
                </c:pt>
                <c:pt idx="8734">
                  <c:v>4000.00000002145</c:v>
                </c:pt>
                <c:pt idx="8735">
                  <c:v>3999.9999999986298</c:v>
                </c:pt>
                <c:pt idx="8736">
                  <c:v>3999.9999999889101</c:v>
                </c:pt>
                <c:pt idx="8737">
                  <c:v>4000.0000000059699</c:v>
                </c:pt>
                <c:pt idx="8738">
                  <c:v>3999.9999999916799</c:v>
                </c:pt>
                <c:pt idx="8739">
                  <c:v>4000.0000000057098</c:v>
                </c:pt>
                <c:pt idx="8740">
                  <c:v>4000.0000000063501</c:v>
                </c:pt>
                <c:pt idx="8741">
                  <c:v>3999.9999999963602</c:v>
                </c:pt>
                <c:pt idx="8742">
                  <c:v>3999.9999999972702</c:v>
                </c:pt>
                <c:pt idx="8743">
                  <c:v>3999.9999999944098</c:v>
                </c:pt>
                <c:pt idx="8744">
                  <c:v>4000.0000000006298</c:v>
                </c:pt>
                <c:pt idx="8745">
                  <c:v>4000.0000000114601</c:v>
                </c:pt>
                <c:pt idx="8746">
                  <c:v>3999.9999999891002</c:v>
                </c:pt>
                <c:pt idx="8747">
                  <c:v>4000.0000000098298</c:v>
                </c:pt>
                <c:pt idx="8748">
                  <c:v>4000.00000000111</c:v>
                </c:pt>
                <c:pt idx="8749">
                  <c:v>3999.9999999982601</c:v>
                </c:pt>
                <c:pt idx="8750">
                  <c:v>3999.9999999932602</c:v>
                </c:pt>
                <c:pt idx="8751">
                  <c:v>4000.0000000039199</c:v>
                </c:pt>
                <c:pt idx="8752">
                  <c:v>3999.99999999074</c:v>
                </c:pt>
                <c:pt idx="8753">
                  <c:v>3999.99999999798</c:v>
                </c:pt>
                <c:pt idx="8754">
                  <c:v>4000.0000000141899</c:v>
                </c:pt>
                <c:pt idx="8755">
                  <c:v>3999.9999999941601</c:v>
                </c:pt>
                <c:pt idx="8756">
                  <c:v>3999.9999999942402</c:v>
                </c:pt>
                <c:pt idx="8757">
                  <c:v>3999.9999999950801</c:v>
                </c:pt>
                <c:pt idx="8758">
                  <c:v>4000.0000000119799</c:v>
                </c:pt>
                <c:pt idx="8759">
                  <c:v>3999.9999999960701</c:v>
                </c:pt>
                <c:pt idx="8760">
                  <c:v>4000.0000000094201</c:v>
                </c:pt>
                <c:pt idx="8761">
                  <c:v>3999.9999999912902</c:v>
                </c:pt>
                <c:pt idx="8762">
                  <c:v>4000.0000000033401</c:v>
                </c:pt>
                <c:pt idx="8763">
                  <c:v>3999.9999999974698</c:v>
                </c:pt>
                <c:pt idx="8764">
                  <c:v>4000.00000000815</c:v>
                </c:pt>
                <c:pt idx="8765">
                  <c:v>3999.9999999899201</c:v>
                </c:pt>
                <c:pt idx="8766">
                  <c:v>4000.0000000109399</c:v>
                </c:pt>
                <c:pt idx="8767">
                  <c:v>3999.9999999861502</c:v>
                </c:pt>
                <c:pt idx="8768">
                  <c:v>4000.0000000053101</c:v>
                </c:pt>
                <c:pt idx="8769">
                  <c:v>3999.99999999695</c:v>
                </c:pt>
                <c:pt idx="8770">
                  <c:v>4000.0000000002001</c:v>
                </c:pt>
                <c:pt idx="8771">
                  <c:v>4000.0000000096202</c:v>
                </c:pt>
                <c:pt idx="8772">
                  <c:v>3999.9999999950501</c:v>
                </c:pt>
                <c:pt idx="8773">
                  <c:v>4000.00000001331</c:v>
                </c:pt>
                <c:pt idx="8774">
                  <c:v>3999.9999999873598</c:v>
                </c:pt>
                <c:pt idx="8775">
                  <c:v>3999.99999999285</c:v>
                </c:pt>
                <c:pt idx="8776">
                  <c:v>4000.0000000008899</c:v>
                </c:pt>
                <c:pt idx="8777">
                  <c:v>4000.0000000027298</c:v>
                </c:pt>
                <c:pt idx="8778">
                  <c:v>4000.00000000404</c:v>
                </c:pt>
                <c:pt idx="8779">
                  <c:v>4000.0000000065502</c:v>
                </c:pt>
                <c:pt idx="8780">
                  <c:v>3999.9999999929</c:v>
                </c:pt>
                <c:pt idx="8781">
                  <c:v>3999.9999999841798</c:v>
                </c:pt>
                <c:pt idx="8782">
                  <c:v>4000.0000000146101</c:v>
                </c:pt>
                <c:pt idx="8783">
                  <c:v>4000.0000000110699</c:v>
                </c:pt>
                <c:pt idx="8784">
                  <c:v>3999.99999999583</c:v>
                </c:pt>
                <c:pt idx="8785">
                  <c:v>3999.9999999875299</c:v>
                </c:pt>
                <c:pt idx="8786">
                  <c:v>4000.0000000072901</c:v>
                </c:pt>
                <c:pt idx="8787">
                  <c:v>4000.0000000035602</c:v>
                </c:pt>
                <c:pt idx="8788">
                  <c:v>4000.0000000042101</c:v>
                </c:pt>
                <c:pt idx="8789">
                  <c:v>3999.99999998352</c:v>
                </c:pt>
                <c:pt idx="8790">
                  <c:v>4000.0000000029399</c:v>
                </c:pt>
                <c:pt idx="8791">
                  <c:v>4000.0000000127602</c:v>
                </c:pt>
                <c:pt idx="8792">
                  <c:v>3999.9999999871602</c:v>
                </c:pt>
                <c:pt idx="8793">
                  <c:v>3999.9999999977199</c:v>
                </c:pt>
                <c:pt idx="8794">
                  <c:v>4000.0000000087798</c:v>
                </c:pt>
                <c:pt idx="8795">
                  <c:v>4000.0000000023401</c:v>
                </c:pt>
                <c:pt idx="8796">
                  <c:v>3999.9999999941001</c:v>
                </c:pt>
                <c:pt idx="8797">
                  <c:v>3999.9999999976399</c:v>
                </c:pt>
                <c:pt idx="8798">
                  <c:v>4000.0000000104101</c:v>
                </c:pt>
                <c:pt idx="8799">
                  <c:v>3999.9999999737101</c:v>
                </c:pt>
                <c:pt idx="8800">
                  <c:v>4000.0000000170799</c:v>
                </c:pt>
                <c:pt idx="8801">
                  <c:v>4000.0000000033801</c:v>
                </c:pt>
                <c:pt idx="8802">
                  <c:v>4000.0000000059999</c:v>
                </c:pt>
                <c:pt idx="8803">
                  <c:v>3999.9999999904198</c:v>
                </c:pt>
                <c:pt idx="8804">
                  <c:v>4000.0000000135701</c:v>
                </c:pt>
                <c:pt idx="8805">
                  <c:v>3999.9999999889901</c:v>
                </c:pt>
                <c:pt idx="8806">
                  <c:v>3999.9999999940701</c:v>
                </c:pt>
                <c:pt idx="8807">
                  <c:v>3999.9999999942402</c:v>
                </c:pt>
                <c:pt idx="8808">
                  <c:v>4000.0000000160398</c:v>
                </c:pt>
                <c:pt idx="8809">
                  <c:v>3999.9999999986799</c:v>
                </c:pt>
                <c:pt idx="8810">
                  <c:v>3999.9999999974002</c:v>
                </c:pt>
                <c:pt idx="8811">
                  <c:v>3999.9999999952602</c:v>
                </c:pt>
                <c:pt idx="8812">
                  <c:v>4000.0000000108898</c:v>
                </c:pt>
                <c:pt idx="8813">
                  <c:v>3999.99999999075</c:v>
                </c:pt>
                <c:pt idx="8814">
                  <c:v>4000.0000000007499</c:v>
                </c:pt>
                <c:pt idx="8815">
                  <c:v>3999.9999999987099</c:v>
                </c:pt>
                <c:pt idx="8816">
                  <c:v>3999.99999999479</c:v>
                </c:pt>
                <c:pt idx="8817">
                  <c:v>4000.0000000003101</c:v>
                </c:pt>
                <c:pt idx="8818">
                  <c:v>4000.0000000126702</c:v>
                </c:pt>
                <c:pt idx="8819">
                  <c:v>3999.9999999916599</c:v>
                </c:pt>
                <c:pt idx="8820">
                  <c:v>4000.0000000044402</c:v>
                </c:pt>
                <c:pt idx="8821">
                  <c:v>3999.9999999960401</c:v>
                </c:pt>
                <c:pt idx="8822">
                  <c:v>3999.9999999950101</c:v>
                </c:pt>
                <c:pt idx="8823">
                  <c:v>4000.0000000001901</c:v>
                </c:pt>
                <c:pt idx="8824">
                  <c:v>3999.9999999926099</c:v>
                </c:pt>
                <c:pt idx="8825">
                  <c:v>4000.0000000084601</c:v>
                </c:pt>
                <c:pt idx="8826">
                  <c:v>4000.0000000114401</c:v>
                </c:pt>
                <c:pt idx="8827">
                  <c:v>3999.99999999177</c:v>
                </c:pt>
                <c:pt idx="8828">
                  <c:v>4000.0000000037999</c:v>
                </c:pt>
                <c:pt idx="8829">
                  <c:v>3999.9999999988299</c:v>
                </c:pt>
                <c:pt idx="8830">
                  <c:v>3999.9999999962401</c:v>
                </c:pt>
                <c:pt idx="8831">
                  <c:v>3999.9999999997799</c:v>
                </c:pt>
                <c:pt idx="8832">
                  <c:v>4000.0000000064501</c:v>
                </c:pt>
                <c:pt idx="8833">
                  <c:v>4000.0000000002601</c:v>
                </c:pt>
                <c:pt idx="8834">
                  <c:v>3999.9999999902102</c:v>
                </c:pt>
                <c:pt idx="8835">
                  <c:v>4000.0000000062801</c:v>
                </c:pt>
                <c:pt idx="8836">
                  <c:v>4000.0000000055202</c:v>
                </c:pt>
                <c:pt idx="8837">
                  <c:v>3999.9999999944698</c:v>
                </c:pt>
                <c:pt idx="8838">
                  <c:v>3999.9999999947599</c:v>
                </c:pt>
                <c:pt idx="8839">
                  <c:v>4000.0000000089799</c:v>
                </c:pt>
                <c:pt idx="8840">
                  <c:v>3999.9999999926299</c:v>
                </c:pt>
                <c:pt idx="8841">
                  <c:v>4000.0000000073901</c:v>
                </c:pt>
                <c:pt idx="8842">
                  <c:v>3999.99999999599</c:v>
                </c:pt>
                <c:pt idx="8843">
                  <c:v>4000.0000000076502</c:v>
                </c:pt>
                <c:pt idx="8844">
                  <c:v>3999.9999999954098</c:v>
                </c:pt>
                <c:pt idx="8845">
                  <c:v>4000.0000000014502</c:v>
                </c:pt>
                <c:pt idx="8846">
                  <c:v>3999.99999999891</c:v>
                </c:pt>
                <c:pt idx="8847">
                  <c:v>3999.99999999375</c:v>
                </c:pt>
                <c:pt idx="8848">
                  <c:v>4000.00000000195</c:v>
                </c:pt>
                <c:pt idx="8849">
                  <c:v>4000.0000000017899</c:v>
                </c:pt>
                <c:pt idx="8850">
                  <c:v>4000.0000000004102</c:v>
                </c:pt>
                <c:pt idx="8851">
                  <c:v>4000.00000000106</c:v>
                </c:pt>
                <c:pt idx="8852">
                  <c:v>4000.00000000298</c:v>
                </c:pt>
                <c:pt idx="8853">
                  <c:v>4000.0000000028599</c:v>
                </c:pt>
                <c:pt idx="8854">
                  <c:v>3999.9999999967799</c:v>
                </c:pt>
                <c:pt idx="8855">
                  <c:v>3999.9999999977799</c:v>
                </c:pt>
                <c:pt idx="8856">
                  <c:v>3999.9999999913598</c:v>
                </c:pt>
                <c:pt idx="8857">
                  <c:v>4000.00000001125</c:v>
                </c:pt>
                <c:pt idx="8858">
                  <c:v>3999.9999999986298</c:v>
                </c:pt>
                <c:pt idx="8859">
                  <c:v>3999.9999999942302</c:v>
                </c:pt>
                <c:pt idx="8860">
                  <c:v>3999.9999999974402</c:v>
                </c:pt>
                <c:pt idx="8861">
                  <c:v>4000.0000000058299</c:v>
                </c:pt>
                <c:pt idx="8862">
                  <c:v>4000.00000000005</c:v>
                </c:pt>
                <c:pt idx="8863">
                  <c:v>3999.9999999987299</c:v>
                </c:pt>
                <c:pt idx="8864">
                  <c:v>3999.9999999950301</c:v>
                </c:pt>
                <c:pt idx="8865">
                  <c:v>4000.0000000127302</c:v>
                </c:pt>
                <c:pt idx="8866">
                  <c:v>3999.9999999971801</c:v>
                </c:pt>
                <c:pt idx="8867">
                  <c:v>3999.9999999923202</c:v>
                </c:pt>
                <c:pt idx="8868">
                  <c:v>4000.0000000045902</c:v>
                </c:pt>
                <c:pt idx="8869">
                  <c:v>4000.0000000015302</c:v>
                </c:pt>
                <c:pt idx="8870">
                  <c:v>3999.9999999910101</c:v>
                </c:pt>
                <c:pt idx="8871">
                  <c:v>4000.00000001328</c:v>
                </c:pt>
                <c:pt idx="8872">
                  <c:v>3999.9999999913498</c:v>
                </c:pt>
                <c:pt idx="8873">
                  <c:v>4000.0000000073601</c:v>
                </c:pt>
                <c:pt idx="8874">
                  <c:v>3999.9999999883098</c:v>
                </c:pt>
                <c:pt idx="8875">
                  <c:v>4000.0000000094901</c:v>
                </c:pt>
                <c:pt idx="8876">
                  <c:v>3999.9999999905899</c:v>
                </c:pt>
                <c:pt idx="8877">
                  <c:v>3999.9999999976399</c:v>
                </c:pt>
                <c:pt idx="8878">
                  <c:v>4000.0000000130899</c:v>
                </c:pt>
                <c:pt idx="8879">
                  <c:v>3999.9999999984302</c:v>
                </c:pt>
                <c:pt idx="8880">
                  <c:v>3999.99999998879</c:v>
                </c:pt>
                <c:pt idx="8881">
                  <c:v>4000.0000000038299</c:v>
                </c:pt>
                <c:pt idx="8882">
                  <c:v>3999.9999999925099</c:v>
                </c:pt>
                <c:pt idx="8883">
                  <c:v>4000.0000000129398</c:v>
                </c:pt>
                <c:pt idx="8884">
                  <c:v>4000.0000000033501</c:v>
                </c:pt>
                <c:pt idx="8885">
                  <c:v>4000.0000000003001</c:v>
                </c:pt>
                <c:pt idx="8886">
                  <c:v>3999.99999999586</c:v>
                </c:pt>
                <c:pt idx="8887">
                  <c:v>3999.9999999946199</c:v>
                </c:pt>
                <c:pt idx="8888">
                  <c:v>4000.0000000023001</c:v>
                </c:pt>
                <c:pt idx="8889">
                  <c:v>4000.0000000075102</c:v>
                </c:pt>
                <c:pt idx="8890">
                  <c:v>3999.9999999843299</c:v>
                </c:pt>
                <c:pt idx="8891">
                  <c:v>4000.00000001956</c:v>
                </c:pt>
                <c:pt idx="8892">
                  <c:v>3999.9999999996398</c:v>
                </c:pt>
                <c:pt idx="8893">
                  <c:v>3999.9999999908</c:v>
                </c:pt>
                <c:pt idx="8894">
                  <c:v>4000.0000000002201</c:v>
                </c:pt>
                <c:pt idx="8895">
                  <c:v>3999.9999999984302</c:v>
                </c:pt>
                <c:pt idx="8896">
                  <c:v>4000.0000000006798</c:v>
                </c:pt>
                <c:pt idx="8897">
                  <c:v>3999.9999999998199</c:v>
                </c:pt>
                <c:pt idx="8898">
                  <c:v>4000.0000000059099</c:v>
                </c:pt>
                <c:pt idx="8899">
                  <c:v>3999.9999999885099</c:v>
                </c:pt>
                <c:pt idx="8900">
                  <c:v>4000.0000000058099</c:v>
                </c:pt>
                <c:pt idx="8901">
                  <c:v>4000.0000000005102</c:v>
                </c:pt>
                <c:pt idx="8902">
                  <c:v>4000.0000000015698</c:v>
                </c:pt>
                <c:pt idx="8903">
                  <c:v>4000.0000000016598</c:v>
                </c:pt>
                <c:pt idx="8904">
                  <c:v>4000.0000000023902</c:v>
                </c:pt>
                <c:pt idx="8905">
                  <c:v>3999.99999999377</c:v>
                </c:pt>
                <c:pt idx="8906">
                  <c:v>4000.00000000011</c:v>
                </c:pt>
                <c:pt idx="8907">
                  <c:v>4000.0000000128598</c:v>
                </c:pt>
                <c:pt idx="8908">
                  <c:v>3999.9999999869601</c:v>
                </c:pt>
                <c:pt idx="8909">
                  <c:v>4000.0000000023601</c:v>
                </c:pt>
                <c:pt idx="8910">
                  <c:v>3999.9999999961801</c:v>
                </c:pt>
                <c:pt idx="8911">
                  <c:v>4000.0000000057098</c:v>
                </c:pt>
                <c:pt idx="8912">
                  <c:v>3999.9999999923102</c:v>
                </c:pt>
                <c:pt idx="8913">
                  <c:v>4000.00000000508</c:v>
                </c:pt>
                <c:pt idx="8914">
                  <c:v>3999.9999999991901</c:v>
                </c:pt>
                <c:pt idx="8915">
                  <c:v>3999.99999998868</c:v>
                </c:pt>
                <c:pt idx="8916">
                  <c:v>4000.00000001627</c:v>
                </c:pt>
                <c:pt idx="8917">
                  <c:v>3999.9999999987799</c:v>
                </c:pt>
                <c:pt idx="8918">
                  <c:v>3999.9999999930801</c:v>
                </c:pt>
                <c:pt idx="8919">
                  <c:v>4000.0000000100199</c:v>
                </c:pt>
                <c:pt idx="8920">
                  <c:v>3999.99999999585</c:v>
                </c:pt>
                <c:pt idx="8921">
                  <c:v>4000.0000000001</c:v>
                </c:pt>
                <c:pt idx="8922">
                  <c:v>4000.0000000026898</c:v>
                </c:pt>
                <c:pt idx="8923">
                  <c:v>3999.9999999952902</c:v>
                </c:pt>
                <c:pt idx="8924">
                  <c:v>4000.0000000125701</c:v>
                </c:pt>
                <c:pt idx="8925">
                  <c:v>3999.99999998462</c:v>
                </c:pt>
                <c:pt idx="8926">
                  <c:v>4000.0000000056798</c:v>
                </c:pt>
                <c:pt idx="8927">
                  <c:v>3999.9999999987499</c:v>
                </c:pt>
                <c:pt idx="8928">
                  <c:v>3999.99999999175</c:v>
                </c:pt>
                <c:pt idx="8929">
                  <c:v>4000.00000000923</c:v>
                </c:pt>
                <c:pt idx="8930">
                  <c:v>3999.99999999692</c:v>
                </c:pt>
                <c:pt idx="8931">
                  <c:v>4000.0000000117302</c:v>
                </c:pt>
                <c:pt idx="8932">
                  <c:v>3999.9999999849101</c:v>
                </c:pt>
                <c:pt idx="8933">
                  <c:v>3999.9999999955298</c:v>
                </c:pt>
                <c:pt idx="8934">
                  <c:v>4000.0000000202999</c:v>
                </c:pt>
                <c:pt idx="8935">
                  <c:v>3999.9999999910701</c:v>
                </c:pt>
                <c:pt idx="8936">
                  <c:v>3999.9999999924098</c:v>
                </c:pt>
                <c:pt idx="8937">
                  <c:v>4000.0000000045802</c:v>
                </c:pt>
                <c:pt idx="8938">
                  <c:v>3999.9999999924298</c:v>
                </c:pt>
                <c:pt idx="8939">
                  <c:v>4000.0000000075602</c:v>
                </c:pt>
                <c:pt idx="8940">
                  <c:v>3999.9999999965999</c:v>
                </c:pt>
                <c:pt idx="8941">
                  <c:v>3999.9999999995598</c:v>
                </c:pt>
                <c:pt idx="8942">
                  <c:v>4000.0000000142199</c:v>
                </c:pt>
                <c:pt idx="8943">
                  <c:v>3999.9999999803799</c:v>
                </c:pt>
                <c:pt idx="8944">
                  <c:v>4000.0000000136702</c:v>
                </c:pt>
                <c:pt idx="8945">
                  <c:v>3999.9999999919901</c:v>
                </c:pt>
                <c:pt idx="8946">
                  <c:v>3999.99999998976</c:v>
                </c:pt>
                <c:pt idx="8947">
                  <c:v>4000.00000001334</c:v>
                </c:pt>
                <c:pt idx="8948">
                  <c:v>4000.00000000002</c:v>
                </c:pt>
                <c:pt idx="8949">
                  <c:v>3999.99999999288</c:v>
                </c:pt>
                <c:pt idx="8950">
                  <c:v>4000.0000000086502</c:v>
                </c:pt>
                <c:pt idx="8951">
                  <c:v>4000.0000000103601</c:v>
                </c:pt>
                <c:pt idx="8952">
                  <c:v>3999.9999999849001</c:v>
                </c:pt>
                <c:pt idx="8953">
                  <c:v>4000.0000000165701</c:v>
                </c:pt>
                <c:pt idx="8954">
                  <c:v>3999.9999999863699</c:v>
                </c:pt>
                <c:pt idx="8955">
                  <c:v>3999.9999999940301</c:v>
                </c:pt>
                <c:pt idx="8956">
                  <c:v>4000.0000000085402</c:v>
                </c:pt>
                <c:pt idx="8957">
                  <c:v>4000.00000000314</c:v>
                </c:pt>
                <c:pt idx="8958">
                  <c:v>3999.9999999936899</c:v>
                </c:pt>
                <c:pt idx="8959">
                  <c:v>4000.0000000087798</c:v>
                </c:pt>
                <c:pt idx="8960">
                  <c:v>3999.9999999839802</c:v>
                </c:pt>
                <c:pt idx="8961">
                  <c:v>4000.0000000108698</c:v>
                </c:pt>
                <c:pt idx="8962">
                  <c:v>3999.9999999946199</c:v>
                </c:pt>
                <c:pt idx="8963">
                  <c:v>4000.0000000025598</c:v>
                </c:pt>
                <c:pt idx="8964">
                  <c:v>3999.9999999951401</c:v>
                </c:pt>
                <c:pt idx="8965">
                  <c:v>4000.00000000615</c:v>
                </c:pt>
                <c:pt idx="8966">
                  <c:v>3999.99999999291</c:v>
                </c:pt>
                <c:pt idx="8967">
                  <c:v>4000.00000000615</c:v>
                </c:pt>
                <c:pt idx="8968">
                  <c:v>4000.0000000007499</c:v>
                </c:pt>
                <c:pt idx="8969">
                  <c:v>4000.0000000048099</c:v>
                </c:pt>
                <c:pt idx="8970">
                  <c:v>4000.0000000042301</c:v>
                </c:pt>
                <c:pt idx="8971">
                  <c:v>3999.9999999834999</c:v>
                </c:pt>
                <c:pt idx="8972">
                  <c:v>4000.0000000037999</c:v>
                </c:pt>
                <c:pt idx="8973">
                  <c:v>4000.0000000060299</c:v>
                </c:pt>
                <c:pt idx="8974">
                  <c:v>4000.00000000095</c:v>
                </c:pt>
                <c:pt idx="8975">
                  <c:v>3999.99999999499</c:v>
                </c:pt>
                <c:pt idx="8976">
                  <c:v>4000.0000000026698</c:v>
                </c:pt>
                <c:pt idx="8977">
                  <c:v>4000.0000000053101</c:v>
                </c:pt>
                <c:pt idx="8978">
                  <c:v>4000.00000000104</c:v>
                </c:pt>
                <c:pt idx="8979">
                  <c:v>3999.9999999899101</c:v>
                </c:pt>
                <c:pt idx="8980">
                  <c:v>3999.9999999994002</c:v>
                </c:pt>
                <c:pt idx="8981">
                  <c:v>4000.0000000049599</c:v>
                </c:pt>
                <c:pt idx="8982">
                  <c:v>4000.0000000007899</c:v>
                </c:pt>
                <c:pt idx="8983">
                  <c:v>3999.9999999878601</c:v>
                </c:pt>
                <c:pt idx="8984">
                  <c:v>4000.0000000085302</c:v>
                </c:pt>
                <c:pt idx="8985">
                  <c:v>4000.0000000055802</c:v>
                </c:pt>
                <c:pt idx="8986">
                  <c:v>3999.9999999940201</c:v>
                </c:pt>
                <c:pt idx="8987">
                  <c:v>3999.9999999980701</c:v>
                </c:pt>
                <c:pt idx="8988">
                  <c:v>4000.0000000006398</c:v>
                </c:pt>
                <c:pt idx="8989">
                  <c:v>3999.9999999994802</c:v>
                </c:pt>
                <c:pt idx="8990">
                  <c:v>4000.0000000053001</c:v>
                </c:pt>
                <c:pt idx="8991">
                  <c:v>3999.9999999978199</c:v>
                </c:pt>
                <c:pt idx="8992">
                  <c:v>3999.9999999985098</c:v>
                </c:pt>
                <c:pt idx="8993">
                  <c:v>4000.00000000504</c:v>
                </c:pt>
                <c:pt idx="8994">
                  <c:v>3999.9999999911201</c:v>
                </c:pt>
                <c:pt idx="8995">
                  <c:v>4000.00000000813</c:v>
                </c:pt>
                <c:pt idx="8996">
                  <c:v>3999.99999998973</c:v>
                </c:pt>
                <c:pt idx="8997">
                  <c:v>4000.0000000062601</c:v>
                </c:pt>
                <c:pt idx="8998">
                  <c:v>3999.99999999993</c:v>
                </c:pt>
                <c:pt idx="8999">
                  <c:v>4000.0000000084701</c:v>
                </c:pt>
                <c:pt idx="9000">
                  <c:v>3999.9999999963102</c:v>
                </c:pt>
                <c:pt idx="9001">
                  <c:v>3999.9999999994802</c:v>
                </c:pt>
                <c:pt idx="9002">
                  <c:v>3999.99999999481</c:v>
                </c:pt>
                <c:pt idx="9003">
                  <c:v>3999.99999999594</c:v>
                </c:pt>
                <c:pt idx="9004">
                  <c:v>4000.0000000058799</c:v>
                </c:pt>
                <c:pt idx="9005">
                  <c:v>3999.9999999971401</c:v>
                </c:pt>
                <c:pt idx="9006">
                  <c:v>4000.00000000615</c:v>
                </c:pt>
                <c:pt idx="9007">
                  <c:v>3999.99999998864</c:v>
                </c:pt>
                <c:pt idx="9008">
                  <c:v>4000.00000001031</c:v>
                </c:pt>
                <c:pt idx="9009">
                  <c:v>3999.9999999978299</c:v>
                </c:pt>
                <c:pt idx="9010">
                  <c:v>3999.9999999945999</c:v>
                </c:pt>
                <c:pt idx="9011">
                  <c:v>4000.0000000059599</c:v>
                </c:pt>
                <c:pt idx="9012">
                  <c:v>4000.0000000015598</c:v>
                </c:pt>
                <c:pt idx="9013">
                  <c:v>3999.9999999955198</c:v>
                </c:pt>
                <c:pt idx="9014">
                  <c:v>4000.0000000048199</c:v>
                </c:pt>
                <c:pt idx="9015">
                  <c:v>4000.0000000013702</c:v>
                </c:pt>
                <c:pt idx="9016">
                  <c:v>3999.9999999918</c:v>
                </c:pt>
                <c:pt idx="9017">
                  <c:v>3999.99999999998</c:v>
                </c:pt>
                <c:pt idx="9018">
                  <c:v>3999.99999999907</c:v>
                </c:pt>
                <c:pt idx="9019">
                  <c:v>3999.99999999292</c:v>
                </c:pt>
                <c:pt idx="9020">
                  <c:v>4000.0000000087598</c:v>
                </c:pt>
                <c:pt idx="9021">
                  <c:v>3999.9999999944198</c:v>
                </c:pt>
                <c:pt idx="9022">
                  <c:v>4000.0000000022501</c:v>
                </c:pt>
                <c:pt idx="9023">
                  <c:v>4000.0000000017699</c:v>
                </c:pt>
                <c:pt idx="9024">
                  <c:v>4000.0000000049599</c:v>
                </c:pt>
                <c:pt idx="9025">
                  <c:v>4000.00000000513</c:v>
                </c:pt>
                <c:pt idx="9026">
                  <c:v>3999.9999999925099</c:v>
                </c:pt>
                <c:pt idx="9027">
                  <c:v>4000.0000000074201</c:v>
                </c:pt>
                <c:pt idx="9028">
                  <c:v>4000.0000000043001</c:v>
                </c:pt>
                <c:pt idx="9029">
                  <c:v>3999.9999999927199</c:v>
                </c:pt>
                <c:pt idx="9030">
                  <c:v>4000.0000000008399</c:v>
                </c:pt>
                <c:pt idx="9031">
                  <c:v>3999.99999999479</c:v>
                </c:pt>
                <c:pt idx="9032">
                  <c:v>4000.0000000059699</c:v>
                </c:pt>
                <c:pt idx="9033">
                  <c:v>3999.9999999935299</c:v>
                </c:pt>
                <c:pt idx="9034">
                  <c:v>4000.0000000016098</c:v>
                </c:pt>
                <c:pt idx="9035">
                  <c:v>4000.0000000110399</c:v>
                </c:pt>
                <c:pt idx="9036">
                  <c:v>3999.9999999904398</c:v>
                </c:pt>
                <c:pt idx="9037">
                  <c:v>3999.9999999986699</c:v>
                </c:pt>
                <c:pt idx="9038">
                  <c:v>4000.0000000028699</c:v>
                </c:pt>
                <c:pt idx="9039">
                  <c:v>4000.0000000001501</c:v>
                </c:pt>
                <c:pt idx="9040">
                  <c:v>4000.0000000037999</c:v>
                </c:pt>
                <c:pt idx="9041">
                  <c:v>3999.9999999971301</c:v>
                </c:pt>
                <c:pt idx="9042">
                  <c:v>4000.00000000197</c:v>
                </c:pt>
                <c:pt idx="9043">
                  <c:v>3999.99999999584</c:v>
                </c:pt>
                <c:pt idx="9044">
                  <c:v>4000.0000000012501</c:v>
                </c:pt>
                <c:pt idx="9045">
                  <c:v>3999.9999999846</c:v>
                </c:pt>
                <c:pt idx="9046">
                  <c:v>4000.0000000249402</c:v>
                </c:pt>
                <c:pt idx="9047">
                  <c:v>3999.9999999883098</c:v>
                </c:pt>
                <c:pt idx="9048">
                  <c:v>4000.00000000001</c:v>
                </c:pt>
                <c:pt idx="9049">
                  <c:v>3999.9999999957399</c:v>
                </c:pt>
                <c:pt idx="9050">
                  <c:v>4000.0000000089799</c:v>
                </c:pt>
                <c:pt idx="9051">
                  <c:v>3999.9999999996999</c:v>
                </c:pt>
                <c:pt idx="9052">
                  <c:v>3999.9999999984998</c:v>
                </c:pt>
                <c:pt idx="9053">
                  <c:v>3999.9999999992401</c:v>
                </c:pt>
                <c:pt idx="9054">
                  <c:v>3999.9999999992401</c:v>
                </c:pt>
                <c:pt idx="9055">
                  <c:v>4000.0000000044602</c:v>
                </c:pt>
                <c:pt idx="9056">
                  <c:v>3999.9999999924498</c:v>
                </c:pt>
                <c:pt idx="9057">
                  <c:v>4000.0000000056398</c:v>
                </c:pt>
                <c:pt idx="9058">
                  <c:v>3999.9999999942302</c:v>
                </c:pt>
                <c:pt idx="9059">
                  <c:v>4000.0000000033001</c:v>
                </c:pt>
                <c:pt idx="9060">
                  <c:v>3999.9999999976799</c:v>
                </c:pt>
                <c:pt idx="9061">
                  <c:v>3999.9999999975698</c:v>
                </c:pt>
                <c:pt idx="9062">
                  <c:v>4000.0000000038399</c:v>
                </c:pt>
                <c:pt idx="9063">
                  <c:v>3999.9999999966499</c:v>
                </c:pt>
                <c:pt idx="9064">
                  <c:v>4000.0000000067398</c:v>
                </c:pt>
                <c:pt idx="9065">
                  <c:v>3999.99999999791</c:v>
                </c:pt>
                <c:pt idx="9066">
                  <c:v>3999.9999999941101</c:v>
                </c:pt>
                <c:pt idx="9067">
                  <c:v>4000.0000000037398</c:v>
                </c:pt>
                <c:pt idx="9068">
                  <c:v>4000.0000000012101</c:v>
                </c:pt>
                <c:pt idx="9069">
                  <c:v>3999.9999999982201</c:v>
                </c:pt>
                <c:pt idx="9070">
                  <c:v>3999.9999999998399</c:v>
                </c:pt>
                <c:pt idx="9071">
                  <c:v>3999.9999999921101</c:v>
                </c:pt>
                <c:pt idx="9072">
                  <c:v>4000.0000000035502</c:v>
                </c:pt>
                <c:pt idx="9073">
                  <c:v>4000.0000000044602</c:v>
                </c:pt>
                <c:pt idx="9074">
                  <c:v>4000.0000000044502</c:v>
                </c:pt>
                <c:pt idx="9075">
                  <c:v>3999.9999999965898</c:v>
                </c:pt>
                <c:pt idx="9076">
                  <c:v>4000.0000000111399</c:v>
                </c:pt>
                <c:pt idx="9077">
                  <c:v>3999.9999999920501</c:v>
                </c:pt>
                <c:pt idx="9078">
                  <c:v>3999.9999999850402</c:v>
                </c:pt>
                <c:pt idx="9079">
                  <c:v>4000.0000000110799</c:v>
                </c:pt>
                <c:pt idx="9080">
                  <c:v>3999.9999999996098</c:v>
                </c:pt>
                <c:pt idx="9081">
                  <c:v>4000.00000000606</c:v>
                </c:pt>
                <c:pt idx="9082">
                  <c:v>3999.9999999902202</c:v>
                </c:pt>
                <c:pt idx="9083">
                  <c:v>4000.0000000099999</c:v>
                </c:pt>
                <c:pt idx="9084">
                  <c:v>3999.9999999952702</c:v>
                </c:pt>
                <c:pt idx="9085">
                  <c:v>4000.0000000105101</c:v>
                </c:pt>
                <c:pt idx="9086">
                  <c:v>3999.9999999880301</c:v>
                </c:pt>
                <c:pt idx="9087">
                  <c:v>4000.00000000106</c:v>
                </c:pt>
                <c:pt idx="9088">
                  <c:v>3999.9999999964898</c:v>
                </c:pt>
                <c:pt idx="9089">
                  <c:v>4000.0000000003101</c:v>
                </c:pt>
                <c:pt idx="9090">
                  <c:v>4000.0000000059199</c:v>
                </c:pt>
                <c:pt idx="9091">
                  <c:v>3999.9999999960201</c:v>
                </c:pt>
                <c:pt idx="9092">
                  <c:v>4000.00000000101</c:v>
                </c:pt>
                <c:pt idx="9093">
                  <c:v>4000.0000000008799</c:v>
                </c:pt>
                <c:pt idx="9094">
                  <c:v>4000.00000000092</c:v>
                </c:pt>
                <c:pt idx="9095">
                  <c:v>4000.0000000007099</c:v>
                </c:pt>
                <c:pt idx="9096">
                  <c:v>3999.9999999893798</c:v>
                </c:pt>
                <c:pt idx="9097">
                  <c:v>4000.00000000512</c:v>
                </c:pt>
                <c:pt idx="9098">
                  <c:v>4000.0000000066798</c:v>
                </c:pt>
                <c:pt idx="9099">
                  <c:v>4000.0000000017499</c:v>
                </c:pt>
                <c:pt idx="9100">
                  <c:v>3999.9999999905999</c:v>
                </c:pt>
                <c:pt idx="9101">
                  <c:v>4000.0000000100599</c:v>
                </c:pt>
                <c:pt idx="9102">
                  <c:v>3999.9999999936599</c:v>
                </c:pt>
                <c:pt idx="9103">
                  <c:v>3999.99999999998</c:v>
                </c:pt>
                <c:pt idx="9104">
                  <c:v>3999.9999999972001</c:v>
                </c:pt>
                <c:pt idx="9105">
                  <c:v>4000.0000000087798</c:v>
                </c:pt>
                <c:pt idx="9106">
                  <c:v>3999.9999999889201</c:v>
                </c:pt>
                <c:pt idx="9107">
                  <c:v>4000.0000000025102</c:v>
                </c:pt>
                <c:pt idx="9108">
                  <c:v>4000.0000000036898</c:v>
                </c:pt>
                <c:pt idx="9109">
                  <c:v>3999.99999999284</c:v>
                </c:pt>
                <c:pt idx="9110">
                  <c:v>4000.0000000074501</c:v>
                </c:pt>
                <c:pt idx="9111">
                  <c:v>4000.0000000053801</c:v>
                </c:pt>
                <c:pt idx="9112">
                  <c:v>3999.99999999894</c:v>
                </c:pt>
                <c:pt idx="9113">
                  <c:v>3999.99999999789</c:v>
                </c:pt>
                <c:pt idx="9114">
                  <c:v>3999.9999999961001</c:v>
                </c:pt>
                <c:pt idx="9115">
                  <c:v>3999.9999999930601</c:v>
                </c:pt>
                <c:pt idx="9116">
                  <c:v>4000.0000000186801</c:v>
                </c:pt>
                <c:pt idx="9117">
                  <c:v>3999.9999999861798</c:v>
                </c:pt>
                <c:pt idx="9118">
                  <c:v>4000.0000000121199</c:v>
                </c:pt>
                <c:pt idx="9119">
                  <c:v>3999.9999999861798</c:v>
                </c:pt>
                <c:pt idx="9120">
                  <c:v>4000.0000000139498</c:v>
                </c:pt>
                <c:pt idx="9121">
                  <c:v>3999.9999999879201</c:v>
                </c:pt>
                <c:pt idx="9122">
                  <c:v>3999.9999999993302</c:v>
                </c:pt>
                <c:pt idx="9123">
                  <c:v>4000.00000000916</c:v>
                </c:pt>
                <c:pt idx="9124">
                  <c:v>3999.9999999926799</c:v>
                </c:pt>
                <c:pt idx="9125">
                  <c:v>4000.0000000026798</c:v>
                </c:pt>
                <c:pt idx="9126">
                  <c:v>4000.0000000017299</c:v>
                </c:pt>
                <c:pt idx="9127">
                  <c:v>3999.9999999981401</c:v>
                </c:pt>
                <c:pt idx="9128">
                  <c:v>3999.9999999974898</c:v>
                </c:pt>
                <c:pt idx="9129">
                  <c:v>4000.0000000114801</c:v>
                </c:pt>
                <c:pt idx="9130">
                  <c:v>3999.9999999963202</c:v>
                </c:pt>
                <c:pt idx="9131">
                  <c:v>3999.9999999953802</c:v>
                </c:pt>
                <c:pt idx="9132">
                  <c:v>4000.00000000005</c:v>
                </c:pt>
                <c:pt idx="9133">
                  <c:v>4000.0000000062</c:v>
                </c:pt>
                <c:pt idx="9134">
                  <c:v>3999.99999999191</c:v>
                </c:pt>
                <c:pt idx="9135">
                  <c:v>4000.0000000049299</c:v>
                </c:pt>
                <c:pt idx="9136">
                  <c:v>3999.9999999860001</c:v>
                </c:pt>
                <c:pt idx="9137">
                  <c:v>4000.0000000033101</c:v>
                </c:pt>
                <c:pt idx="9138">
                  <c:v>4000.0000000053201</c:v>
                </c:pt>
                <c:pt idx="9139">
                  <c:v>3999.9999999961801</c:v>
                </c:pt>
                <c:pt idx="9140">
                  <c:v>4000.0000000064601</c:v>
                </c:pt>
                <c:pt idx="9141">
                  <c:v>3999.9999999982201</c:v>
                </c:pt>
                <c:pt idx="9142">
                  <c:v>3999.9999999983402</c:v>
                </c:pt>
                <c:pt idx="9143">
                  <c:v>3999.9999999992701</c:v>
                </c:pt>
                <c:pt idx="9144">
                  <c:v>4000.0000000117002</c:v>
                </c:pt>
                <c:pt idx="9145">
                  <c:v>3999.9999999925499</c:v>
                </c:pt>
                <c:pt idx="9146">
                  <c:v>4000.00000000007</c:v>
                </c:pt>
                <c:pt idx="9147">
                  <c:v>3999.99999999178</c:v>
                </c:pt>
                <c:pt idx="9148">
                  <c:v>4000.0000000080099</c:v>
                </c:pt>
                <c:pt idx="9149">
                  <c:v>3999.99999999486</c:v>
                </c:pt>
                <c:pt idx="9150">
                  <c:v>3999.9999999972201</c:v>
                </c:pt>
                <c:pt idx="9151">
                  <c:v>4000.0000000075202</c:v>
                </c:pt>
                <c:pt idx="9152">
                  <c:v>3999.9999999955298</c:v>
                </c:pt>
                <c:pt idx="9153">
                  <c:v>4000.0000000056302</c:v>
                </c:pt>
                <c:pt idx="9154">
                  <c:v>4000.0000000036098</c:v>
                </c:pt>
                <c:pt idx="9155">
                  <c:v>3999.9999999971601</c:v>
                </c:pt>
                <c:pt idx="9156">
                  <c:v>3999.9999999976699</c:v>
                </c:pt>
                <c:pt idx="9157">
                  <c:v>3999.9999999928</c:v>
                </c:pt>
                <c:pt idx="9158">
                  <c:v>4000.00000000412</c:v>
                </c:pt>
                <c:pt idx="9159">
                  <c:v>3999.9999999919401</c:v>
                </c:pt>
                <c:pt idx="9160">
                  <c:v>4000.00000001137</c:v>
                </c:pt>
                <c:pt idx="9161">
                  <c:v>3999.9999999922202</c:v>
                </c:pt>
                <c:pt idx="9162">
                  <c:v>4000.0000000128598</c:v>
                </c:pt>
                <c:pt idx="9163">
                  <c:v>3999.9999999924098</c:v>
                </c:pt>
                <c:pt idx="9164">
                  <c:v>4000.00000000818</c:v>
                </c:pt>
                <c:pt idx="9165">
                  <c:v>4000.0000000015102</c:v>
                </c:pt>
                <c:pt idx="9166">
                  <c:v>3999.9999999930701</c:v>
                </c:pt>
                <c:pt idx="9167">
                  <c:v>3999.99999999905</c:v>
                </c:pt>
                <c:pt idx="9168">
                  <c:v>3999.9999999902798</c:v>
                </c:pt>
                <c:pt idx="9169">
                  <c:v>4000.0000000161399</c:v>
                </c:pt>
                <c:pt idx="9170">
                  <c:v>3999.99999998766</c:v>
                </c:pt>
                <c:pt idx="9171">
                  <c:v>3999.99999999889</c:v>
                </c:pt>
                <c:pt idx="9172">
                  <c:v>3999.9999999981201</c:v>
                </c:pt>
                <c:pt idx="9173">
                  <c:v>4000.0000000013802</c:v>
                </c:pt>
                <c:pt idx="9174">
                  <c:v>3999.9999999993702</c:v>
                </c:pt>
                <c:pt idx="9175">
                  <c:v>4000.0000000013101</c:v>
                </c:pt>
                <c:pt idx="9176">
                  <c:v>3999.9999999913498</c:v>
                </c:pt>
                <c:pt idx="9177">
                  <c:v>4000.0000000132</c:v>
                </c:pt>
                <c:pt idx="9178">
                  <c:v>4000.0000000038399</c:v>
                </c:pt>
                <c:pt idx="9179">
                  <c:v>3999.99999999377</c:v>
                </c:pt>
                <c:pt idx="9180">
                  <c:v>4000.0000000034902</c:v>
                </c:pt>
                <c:pt idx="9181">
                  <c:v>4000.0000000048799</c:v>
                </c:pt>
                <c:pt idx="9182">
                  <c:v>3999.9999999993302</c:v>
                </c:pt>
                <c:pt idx="9183">
                  <c:v>3999.9999999965999</c:v>
                </c:pt>
                <c:pt idx="9184">
                  <c:v>4000.0000000055002</c:v>
                </c:pt>
                <c:pt idx="9185">
                  <c:v>3999.99999998782</c:v>
                </c:pt>
                <c:pt idx="9186">
                  <c:v>4000.0000000063701</c:v>
                </c:pt>
                <c:pt idx="9187">
                  <c:v>3999.9999999953502</c:v>
                </c:pt>
                <c:pt idx="9188">
                  <c:v>4000.0000000106002</c:v>
                </c:pt>
                <c:pt idx="9189">
                  <c:v>3999.9999999975198</c:v>
                </c:pt>
                <c:pt idx="9190">
                  <c:v>3999.99999999278</c:v>
                </c:pt>
                <c:pt idx="9191">
                  <c:v>4000.0000000100999</c:v>
                </c:pt>
                <c:pt idx="9192">
                  <c:v>3999.9999999913498</c:v>
                </c:pt>
                <c:pt idx="9193">
                  <c:v>3999.9999999909501</c:v>
                </c:pt>
                <c:pt idx="9194">
                  <c:v>4000.0000000192899</c:v>
                </c:pt>
                <c:pt idx="9195">
                  <c:v>3999.9999999873398</c:v>
                </c:pt>
                <c:pt idx="9196">
                  <c:v>4000.0000000025202</c:v>
                </c:pt>
                <c:pt idx="9197">
                  <c:v>4000.0000000036998</c:v>
                </c:pt>
                <c:pt idx="9198">
                  <c:v>3999.9999999955999</c:v>
                </c:pt>
                <c:pt idx="9199">
                  <c:v>4000.0000000094501</c:v>
                </c:pt>
                <c:pt idx="9200">
                  <c:v>4000.0000000032801</c:v>
                </c:pt>
                <c:pt idx="9201">
                  <c:v>3999.99999999182</c:v>
                </c:pt>
                <c:pt idx="9202">
                  <c:v>3999.9999999961301</c:v>
                </c:pt>
                <c:pt idx="9203">
                  <c:v>3999.9999999987899</c:v>
                </c:pt>
                <c:pt idx="9204">
                  <c:v>4000.0000000027198</c:v>
                </c:pt>
                <c:pt idx="9205">
                  <c:v>3999.9999999983802</c:v>
                </c:pt>
                <c:pt idx="9206">
                  <c:v>3999.9999999972902</c:v>
                </c:pt>
                <c:pt idx="9207">
                  <c:v>4000.0000000065702</c:v>
                </c:pt>
                <c:pt idx="9208">
                  <c:v>3999.9999999981601</c:v>
                </c:pt>
                <c:pt idx="9209">
                  <c:v>3999.9999999960401</c:v>
                </c:pt>
                <c:pt idx="9210">
                  <c:v>4000.0000000043001</c:v>
                </c:pt>
                <c:pt idx="9211">
                  <c:v>3999.9999999896199</c:v>
                </c:pt>
                <c:pt idx="9212">
                  <c:v>4000.00000000617</c:v>
                </c:pt>
                <c:pt idx="9213">
                  <c:v>3999.9999999950701</c:v>
                </c:pt>
                <c:pt idx="9214">
                  <c:v>4000.0000000055902</c:v>
                </c:pt>
                <c:pt idx="9215">
                  <c:v>4000.00000000307</c:v>
                </c:pt>
                <c:pt idx="9216">
                  <c:v>4000.0000000035602</c:v>
                </c:pt>
                <c:pt idx="9217">
                  <c:v>4000.0000000005498</c:v>
                </c:pt>
                <c:pt idx="9218">
                  <c:v>3999.9999999919901</c:v>
                </c:pt>
                <c:pt idx="9219">
                  <c:v>4000.0000000077998</c:v>
                </c:pt>
                <c:pt idx="9220">
                  <c:v>4000.0000000018299</c:v>
                </c:pt>
                <c:pt idx="9221">
                  <c:v>3999.9999999941001</c:v>
                </c:pt>
                <c:pt idx="9222">
                  <c:v>3999.9999999971901</c:v>
                </c:pt>
                <c:pt idx="9223">
                  <c:v>3999.9999999978299</c:v>
                </c:pt>
                <c:pt idx="9224">
                  <c:v>3999.9999999993202</c:v>
                </c:pt>
                <c:pt idx="9225">
                  <c:v>4000.0000000053401</c:v>
                </c:pt>
                <c:pt idx="9226">
                  <c:v>4000.00000000508</c:v>
                </c:pt>
                <c:pt idx="9227">
                  <c:v>3999.99999999389</c:v>
                </c:pt>
                <c:pt idx="9228">
                  <c:v>4000.0000000067898</c:v>
                </c:pt>
                <c:pt idx="9229">
                  <c:v>3999.9999999878501</c:v>
                </c:pt>
                <c:pt idx="9230">
                  <c:v>4000.0000000100599</c:v>
                </c:pt>
                <c:pt idx="9231">
                  <c:v>3999.9999999998499</c:v>
                </c:pt>
                <c:pt idx="9232">
                  <c:v>3999.9999999996799</c:v>
                </c:pt>
                <c:pt idx="9233">
                  <c:v>3999.9999999991701</c:v>
                </c:pt>
                <c:pt idx="9234">
                  <c:v>4000.0000000076502</c:v>
                </c:pt>
                <c:pt idx="9235">
                  <c:v>3999.9999999936699</c:v>
                </c:pt>
                <c:pt idx="9236">
                  <c:v>3999.9999999860302</c:v>
                </c:pt>
                <c:pt idx="9237">
                  <c:v>4000.0000000103</c:v>
                </c:pt>
                <c:pt idx="9238">
                  <c:v>4000.00000000515</c:v>
                </c:pt>
                <c:pt idx="9239">
                  <c:v>3999.9999999854099</c:v>
                </c:pt>
                <c:pt idx="9240">
                  <c:v>4000.0000000047098</c:v>
                </c:pt>
                <c:pt idx="9241">
                  <c:v>4000.00000000818</c:v>
                </c:pt>
                <c:pt idx="9242">
                  <c:v>4000.0000000007499</c:v>
                </c:pt>
                <c:pt idx="9243">
                  <c:v>3999.9999999915599</c:v>
                </c:pt>
                <c:pt idx="9244">
                  <c:v>4000.0000000089799</c:v>
                </c:pt>
                <c:pt idx="9245">
                  <c:v>4000.0000000002201</c:v>
                </c:pt>
                <c:pt idx="9246">
                  <c:v>3999.9999999930301</c:v>
                </c:pt>
                <c:pt idx="9247">
                  <c:v>4000.0000000076998</c:v>
                </c:pt>
                <c:pt idx="9248">
                  <c:v>4000.00000000215</c:v>
                </c:pt>
                <c:pt idx="9249">
                  <c:v>3999.9999999924698</c:v>
                </c:pt>
                <c:pt idx="9250">
                  <c:v>4000.0000000061</c:v>
                </c:pt>
                <c:pt idx="9251">
                  <c:v>3999.9999999963202</c:v>
                </c:pt>
                <c:pt idx="9252">
                  <c:v>3999.9999999946099</c:v>
                </c:pt>
                <c:pt idx="9253">
                  <c:v>4000.0000000126402</c:v>
                </c:pt>
                <c:pt idx="9254">
                  <c:v>3999.9999999950501</c:v>
                </c:pt>
                <c:pt idx="9255">
                  <c:v>3999.9999999947199</c:v>
                </c:pt>
                <c:pt idx="9256">
                  <c:v>4000.0000000069899</c:v>
                </c:pt>
                <c:pt idx="9257">
                  <c:v>3999.9999999953402</c:v>
                </c:pt>
                <c:pt idx="9258">
                  <c:v>3999.99999998983</c:v>
                </c:pt>
                <c:pt idx="9259">
                  <c:v>4000.00000001839</c:v>
                </c:pt>
                <c:pt idx="9260">
                  <c:v>3999.9999999840302</c:v>
                </c:pt>
                <c:pt idx="9261">
                  <c:v>4000.0000000053901</c:v>
                </c:pt>
                <c:pt idx="9262">
                  <c:v>4000.0000000027699</c:v>
                </c:pt>
                <c:pt idx="9263">
                  <c:v>4000.00000000311</c:v>
                </c:pt>
                <c:pt idx="9264">
                  <c:v>4000.0000000067798</c:v>
                </c:pt>
                <c:pt idx="9265">
                  <c:v>3999.9999999802099</c:v>
                </c:pt>
                <c:pt idx="9266">
                  <c:v>4000.0000000083901</c:v>
                </c:pt>
                <c:pt idx="9267">
                  <c:v>3999.9999999909701</c:v>
                </c:pt>
                <c:pt idx="9268">
                  <c:v>4000.0000000163</c:v>
                </c:pt>
                <c:pt idx="9269">
                  <c:v>4000.0000000076102</c:v>
                </c:pt>
                <c:pt idx="9270">
                  <c:v>3999.9999999848101</c:v>
                </c:pt>
                <c:pt idx="9271">
                  <c:v>3999.99999999185</c:v>
                </c:pt>
                <c:pt idx="9272">
                  <c:v>4000.0000000141299</c:v>
                </c:pt>
                <c:pt idx="9273">
                  <c:v>4000.0000000009099</c:v>
                </c:pt>
                <c:pt idx="9274">
                  <c:v>3999.9999999923698</c:v>
                </c:pt>
                <c:pt idx="9275">
                  <c:v>3999.9999999916099</c:v>
                </c:pt>
                <c:pt idx="9276">
                  <c:v>4000.0000000152099</c:v>
                </c:pt>
                <c:pt idx="9277">
                  <c:v>3999.9999999965398</c:v>
                </c:pt>
                <c:pt idx="9278">
                  <c:v>3999.99999999381</c:v>
                </c:pt>
                <c:pt idx="9279">
                  <c:v>4000.0000000047498</c:v>
                </c:pt>
                <c:pt idx="9280">
                  <c:v>4000.0000000088198</c:v>
                </c:pt>
                <c:pt idx="9281">
                  <c:v>3999.9999999853198</c:v>
                </c:pt>
                <c:pt idx="9282">
                  <c:v>4000.0000000035402</c:v>
                </c:pt>
                <c:pt idx="9283">
                  <c:v>4000.00000000101</c:v>
                </c:pt>
                <c:pt idx="9284">
                  <c:v>4000.0000000078699</c:v>
                </c:pt>
                <c:pt idx="9285">
                  <c:v>3999.9999999913898</c:v>
                </c:pt>
                <c:pt idx="9286">
                  <c:v>3999.99999999792</c:v>
                </c:pt>
                <c:pt idx="9287">
                  <c:v>3999.9999999982701</c:v>
                </c:pt>
                <c:pt idx="9288">
                  <c:v>4000.0000000027799</c:v>
                </c:pt>
                <c:pt idx="9289">
                  <c:v>4000.0000000035702</c:v>
                </c:pt>
                <c:pt idx="9290">
                  <c:v>3999.99999999189</c:v>
                </c:pt>
                <c:pt idx="9291">
                  <c:v>3999.9999999993302</c:v>
                </c:pt>
                <c:pt idx="9292">
                  <c:v>4000.00000000713</c:v>
                </c:pt>
                <c:pt idx="9293">
                  <c:v>3999.9999999944698</c:v>
                </c:pt>
                <c:pt idx="9294">
                  <c:v>4000.00000000928</c:v>
                </c:pt>
                <c:pt idx="9295">
                  <c:v>3999.9999999904499</c:v>
                </c:pt>
                <c:pt idx="9296">
                  <c:v>4000.0000000035202</c:v>
                </c:pt>
                <c:pt idx="9297">
                  <c:v>4000.0000000037498</c:v>
                </c:pt>
                <c:pt idx="9298">
                  <c:v>4000.0000000002101</c:v>
                </c:pt>
                <c:pt idx="9299">
                  <c:v>3999.9999999922502</c:v>
                </c:pt>
                <c:pt idx="9300">
                  <c:v>4000.0000000037498</c:v>
                </c:pt>
                <c:pt idx="9301">
                  <c:v>3999.9999999997799</c:v>
                </c:pt>
                <c:pt idx="9302">
                  <c:v>4000.0000000033701</c:v>
                </c:pt>
                <c:pt idx="9303">
                  <c:v>4000.0000000002101</c:v>
                </c:pt>
                <c:pt idx="9304">
                  <c:v>4000.00000000004</c:v>
                </c:pt>
                <c:pt idx="9305">
                  <c:v>3999.9999999992601</c:v>
                </c:pt>
                <c:pt idx="9306">
                  <c:v>4000.00000000911</c:v>
                </c:pt>
                <c:pt idx="9307">
                  <c:v>3999.99999998664</c:v>
                </c:pt>
                <c:pt idx="9308">
                  <c:v>4000.0000000058899</c:v>
                </c:pt>
                <c:pt idx="9309">
                  <c:v>4000.0000000017099</c:v>
                </c:pt>
                <c:pt idx="9310">
                  <c:v>3999.9999999894899</c:v>
                </c:pt>
                <c:pt idx="9311">
                  <c:v>4000.0000000053901</c:v>
                </c:pt>
                <c:pt idx="9312">
                  <c:v>4000.0000000055102</c:v>
                </c:pt>
                <c:pt idx="9313">
                  <c:v>3999.99999999803</c:v>
                </c:pt>
                <c:pt idx="9314">
                  <c:v>3999.9999999940001</c:v>
                </c:pt>
                <c:pt idx="9315">
                  <c:v>3999.9999999975698</c:v>
                </c:pt>
                <c:pt idx="9316">
                  <c:v>4000.0000000077398</c:v>
                </c:pt>
                <c:pt idx="9317">
                  <c:v>3999.9999999940501</c:v>
                </c:pt>
                <c:pt idx="9318">
                  <c:v>4000.0000000028799</c:v>
                </c:pt>
                <c:pt idx="9319">
                  <c:v>4000.0000000144801</c:v>
                </c:pt>
                <c:pt idx="9320">
                  <c:v>3999.9999999939901</c:v>
                </c:pt>
                <c:pt idx="9321">
                  <c:v>3999.9999999950701</c:v>
                </c:pt>
                <c:pt idx="9322">
                  <c:v>3999.9999999851698</c:v>
                </c:pt>
                <c:pt idx="9323">
                  <c:v>3999.9999999966599</c:v>
                </c:pt>
                <c:pt idx="9324">
                  <c:v>4000.0000000154901</c:v>
                </c:pt>
                <c:pt idx="9325">
                  <c:v>4000.0000000047899</c:v>
                </c:pt>
                <c:pt idx="9326">
                  <c:v>3999.9999999981701</c:v>
                </c:pt>
                <c:pt idx="9327">
                  <c:v>4000.0000000075001</c:v>
                </c:pt>
                <c:pt idx="9328">
                  <c:v>3999.99999999595</c:v>
                </c:pt>
                <c:pt idx="9329">
                  <c:v>3999.9999999954798</c:v>
                </c:pt>
                <c:pt idx="9330">
                  <c:v>4000.0000000043601</c:v>
                </c:pt>
                <c:pt idx="9331">
                  <c:v>3999.99999999497</c:v>
                </c:pt>
                <c:pt idx="9332">
                  <c:v>4000.0000000048899</c:v>
                </c:pt>
                <c:pt idx="9333">
                  <c:v>3999.9999999961001</c:v>
                </c:pt>
                <c:pt idx="9334">
                  <c:v>4000.00000000617</c:v>
                </c:pt>
                <c:pt idx="9335">
                  <c:v>3999.9999999974302</c:v>
                </c:pt>
                <c:pt idx="9336">
                  <c:v>3999.9999999912402</c:v>
                </c:pt>
                <c:pt idx="9337">
                  <c:v>3999.9999999972201</c:v>
                </c:pt>
                <c:pt idx="9338">
                  <c:v>4000.0000000157802</c:v>
                </c:pt>
                <c:pt idx="9339">
                  <c:v>3999.9999999926899</c:v>
                </c:pt>
                <c:pt idx="9340">
                  <c:v>3999.9999999890601</c:v>
                </c:pt>
                <c:pt idx="9341">
                  <c:v>4000.0000000100399</c:v>
                </c:pt>
                <c:pt idx="9342">
                  <c:v>3999.9999999983702</c:v>
                </c:pt>
                <c:pt idx="9343">
                  <c:v>3999.9999999974302</c:v>
                </c:pt>
                <c:pt idx="9344">
                  <c:v>3999.9999999922002</c:v>
                </c:pt>
                <c:pt idx="9345">
                  <c:v>4000.0000000121299</c:v>
                </c:pt>
                <c:pt idx="9346">
                  <c:v>4000.0000000054602</c:v>
                </c:pt>
                <c:pt idx="9347">
                  <c:v>4000.00000000317</c:v>
                </c:pt>
                <c:pt idx="9348">
                  <c:v>3999.9999999967499</c:v>
                </c:pt>
                <c:pt idx="9349">
                  <c:v>3999.9999999947299</c:v>
                </c:pt>
                <c:pt idx="9350">
                  <c:v>4000.00000000107</c:v>
                </c:pt>
                <c:pt idx="9351">
                  <c:v>3999.9999999924798</c:v>
                </c:pt>
                <c:pt idx="9352">
                  <c:v>4000.0000000097102</c:v>
                </c:pt>
                <c:pt idx="9353">
                  <c:v>4000.0000000024702</c:v>
                </c:pt>
                <c:pt idx="9354">
                  <c:v>3999.9999999864299</c:v>
                </c:pt>
                <c:pt idx="9355">
                  <c:v>4000.0000000136401</c:v>
                </c:pt>
                <c:pt idx="9356">
                  <c:v>3999.9999999932302</c:v>
                </c:pt>
                <c:pt idx="9357">
                  <c:v>3999.9999999991801</c:v>
                </c:pt>
                <c:pt idx="9358">
                  <c:v>4000.0000000089899</c:v>
                </c:pt>
                <c:pt idx="9359">
                  <c:v>3999.9999999859001</c:v>
                </c:pt>
                <c:pt idx="9360">
                  <c:v>4000.00000000094</c:v>
                </c:pt>
                <c:pt idx="9361">
                  <c:v>4000.0000000095301</c:v>
                </c:pt>
                <c:pt idx="9362">
                  <c:v>4000.0000000044802</c:v>
                </c:pt>
                <c:pt idx="9363">
                  <c:v>3999.99999999998</c:v>
                </c:pt>
                <c:pt idx="9364">
                  <c:v>3999.9999999916799</c:v>
                </c:pt>
                <c:pt idx="9365">
                  <c:v>3999.9999999930101</c:v>
                </c:pt>
                <c:pt idx="9366">
                  <c:v>4000.0000000043301</c:v>
                </c:pt>
                <c:pt idx="9367">
                  <c:v>4000.0000000059599</c:v>
                </c:pt>
                <c:pt idx="9368">
                  <c:v>3999.9999999981101</c:v>
                </c:pt>
                <c:pt idx="9369">
                  <c:v>4000.0000000005198</c:v>
                </c:pt>
                <c:pt idx="9370">
                  <c:v>4000.0000000017099</c:v>
                </c:pt>
                <c:pt idx="9371">
                  <c:v>4000.0000000048099</c:v>
                </c:pt>
                <c:pt idx="9372">
                  <c:v>3999.9999999854099</c:v>
                </c:pt>
                <c:pt idx="9373">
                  <c:v>4000.0000000069899</c:v>
                </c:pt>
                <c:pt idx="9374">
                  <c:v>3999.9999999960501</c:v>
                </c:pt>
                <c:pt idx="9375">
                  <c:v>4000.00000000608</c:v>
                </c:pt>
                <c:pt idx="9376">
                  <c:v>4000.0000000014702</c:v>
                </c:pt>
                <c:pt idx="9377">
                  <c:v>3999.9999999893098</c:v>
                </c:pt>
                <c:pt idx="9378">
                  <c:v>3999.9999999994998</c:v>
                </c:pt>
                <c:pt idx="9379">
                  <c:v>4000.0000000093701</c:v>
                </c:pt>
                <c:pt idx="9380">
                  <c:v>4000.0000000067698</c:v>
                </c:pt>
                <c:pt idx="9381">
                  <c:v>3999.9999999929701</c:v>
                </c:pt>
                <c:pt idx="9382">
                  <c:v>3999.9999999976499</c:v>
                </c:pt>
                <c:pt idx="9383">
                  <c:v>4000.0000000023801</c:v>
                </c:pt>
                <c:pt idx="9384">
                  <c:v>3999.99999999593</c:v>
                </c:pt>
                <c:pt idx="9385">
                  <c:v>4000.0000000048099</c:v>
                </c:pt>
                <c:pt idx="9386">
                  <c:v>3999.9999999927099</c:v>
                </c:pt>
                <c:pt idx="9387">
                  <c:v>4000.0000000047398</c:v>
                </c:pt>
                <c:pt idx="9388">
                  <c:v>4000.00000000617</c:v>
                </c:pt>
                <c:pt idx="9389">
                  <c:v>3999.9999999904699</c:v>
                </c:pt>
                <c:pt idx="9390">
                  <c:v>4000.0000000058899</c:v>
                </c:pt>
                <c:pt idx="9391">
                  <c:v>3999.9999999994502</c:v>
                </c:pt>
                <c:pt idx="9392">
                  <c:v>3999.9999999976299</c:v>
                </c:pt>
                <c:pt idx="9393">
                  <c:v>4000.0000000033301</c:v>
                </c:pt>
                <c:pt idx="9394">
                  <c:v>3999.99999999379</c:v>
                </c:pt>
                <c:pt idx="9395">
                  <c:v>4000.0000000067098</c:v>
                </c:pt>
                <c:pt idx="9396">
                  <c:v>3999.9999999916499</c:v>
                </c:pt>
                <c:pt idx="9397">
                  <c:v>4000.0000000006298</c:v>
                </c:pt>
                <c:pt idx="9398">
                  <c:v>3999.9999999970501</c:v>
                </c:pt>
                <c:pt idx="9399">
                  <c:v>4000.0000000026198</c:v>
                </c:pt>
                <c:pt idx="9400">
                  <c:v>4000.0000000041</c:v>
                </c:pt>
                <c:pt idx="9401">
                  <c:v>3999.99999999393</c:v>
                </c:pt>
                <c:pt idx="9402">
                  <c:v>4000.0000000117402</c:v>
                </c:pt>
                <c:pt idx="9403">
                  <c:v>3999.99999999494</c:v>
                </c:pt>
                <c:pt idx="9404">
                  <c:v>4000.0000000013201</c:v>
                </c:pt>
                <c:pt idx="9405">
                  <c:v>3999.9999999998399</c:v>
                </c:pt>
                <c:pt idx="9406">
                  <c:v>4000.00000000503</c:v>
                </c:pt>
                <c:pt idx="9407">
                  <c:v>3999.9999999901402</c:v>
                </c:pt>
                <c:pt idx="9408">
                  <c:v>3999.9999999869301</c:v>
                </c:pt>
                <c:pt idx="9409">
                  <c:v>4000.0000000146701</c:v>
                </c:pt>
                <c:pt idx="9410">
                  <c:v>3999.9999999982501</c:v>
                </c:pt>
                <c:pt idx="9411">
                  <c:v>4000.0000000077298</c:v>
                </c:pt>
                <c:pt idx="9412">
                  <c:v>3999.9999999978199</c:v>
                </c:pt>
                <c:pt idx="9413">
                  <c:v>3999.9999999991501</c:v>
                </c:pt>
                <c:pt idx="9414">
                  <c:v>3999.9999999934498</c:v>
                </c:pt>
                <c:pt idx="9415">
                  <c:v>4000.0000000084701</c:v>
                </c:pt>
                <c:pt idx="9416">
                  <c:v>4000.0000000033201</c:v>
                </c:pt>
                <c:pt idx="9417">
                  <c:v>3999.9999999910301</c:v>
                </c:pt>
                <c:pt idx="9418">
                  <c:v>4000.0000000052701</c:v>
                </c:pt>
                <c:pt idx="9419">
                  <c:v>3999.9999999963602</c:v>
                </c:pt>
                <c:pt idx="9420">
                  <c:v>4000.0000000022201</c:v>
                </c:pt>
                <c:pt idx="9421">
                  <c:v>3999.9999999961701</c:v>
                </c:pt>
                <c:pt idx="9422">
                  <c:v>4000.0000000036698</c:v>
                </c:pt>
                <c:pt idx="9423">
                  <c:v>3999.9999999939</c:v>
                </c:pt>
                <c:pt idx="9424">
                  <c:v>3999.9999999942702</c:v>
                </c:pt>
                <c:pt idx="9425">
                  <c:v>4000.0000000192099</c:v>
                </c:pt>
                <c:pt idx="9426">
                  <c:v>3999.9999999965398</c:v>
                </c:pt>
                <c:pt idx="9427">
                  <c:v>3999.9999999913198</c:v>
                </c:pt>
                <c:pt idx="9428">
                  <c:v>4000.0000000058199</c:v>
                </c:pt>
                <c:pt idx="9429">
                  <c:v>3999.9999999935799</c:v>
                </c:pt>
                <c:pt idx="9430">
                  <c:v>4000.0000000042501</c:v>
                </c:pt>
                <c:pt idx="9431">
                  <c:v>3999.99999999806</c:v>
                </c:pt>
                <c:pt idx="9432">
                  <c:v>4000.0000000007599</c:v>
                </c:pt>
                <c:pt idx="9433">
                  <c:v>3999.99999999899</c:v>
                </c:pt>
                <c:pt idx="9434">
                  <c:v>4000.0000000104901</c:v>
                </c:pt>
                <c:pt idx="9435">
                  <c:v>3999.9999999872498</c:v>
                </c:pt>
                <c:pt idx="9436">
                  <c:v>4000.0000000019099</c:v>
                </c:pt>
                <c:pt idx="9437">
                  <c:v>3999.9999999986399</c:v>
                </c:pt>
                <c:pt idx="9438">
                  <c:v>4000.0000000110699</c:v>
                </c:pt>
                <c:pt idx="9439">
                  <c:v>4000.00000000094</c:v>
                </c:pt>
                <c:pt idx="9440">
                  <c:v>3999.9999999880401</c:v>
                </c:pt>
                <c:pt idx="9441">
                  <c:v>4000.0000000032301</c:v>
                </c:pt>
                <c:pt idx="9442">
                  <c:v>4000.0000000036098</c:v>
                </c:pt>
                <c:pt idx="9443">
                  <c:v>3999.99999999582</c:v>
                </c:pt>
                <c:pt idx="9444">
                  <c:v>4000.0000000003301</c:v>
                </c:pt>
                <c:pt idx="9445">
                  <c:v>3999.9999999955598</c:v>
                </c:pt>
                <c:pt idx="9446">
                  <c:v>4000.0000000006999</c:v>
                </c:pt>
                <c:pt idx="9447">
                  <c:v>4000.0000000063301</c:v>
                </c:pt>
                <c:pt idx="9448">
                  <c:v>4000.0000000018199</c:v>
                </c:pt>
                <c:pt idx="9449">
                  <c:v>3999.9999999935399</c:v>
                </c:pt>
                <c:pt idx="9450">
                  <c:v>4000.0000000013902</c:v>
                </c:pt>
                <c:pt idx="9451">
                  <c:v>3999.9999999980801</c:v>
                </c:pt>
                <c:pt idx="9452">
                  <c:v>4000.0000000056698</c:v>
                </c:pt>
                <c:pt idx="9453">
                  <c:v>4000.0000000017999</c:v>
                </c:pt>
                <c:pt idx="9454">
                  <c:v>3999.9999999892102</c:v>
                </c:pt>
                <c:pt idx="9455">
                  <c:v>4000.00000001135</c:v>
                </c:pt>
                <c:pt idx="9456">
                  <c:v>4000.0000000028099</c:v>
                </c:pt>
                <c:pt idx="9457">
                  <c:v>4000.0000000012801</c:v>
                </c:pt>
                <c:pt idx="9458">
                  <c:v>3999.9999999930101</c:v>
                </c:pt>
                <c:pt idx="9459">
                  <c:v>3999.9999999954898</c:v>
                </c:pt>
                <c:pt idx="9460">
                  <c:v>3999.9999999956599</c:v>
                </c:pt>
                <c:pt idx="9461">
                  <c:v>4000.0000000115201</c:v>
                </c:pt>
                <c:pt idx="9462">
                  <c:v>3999.9999999945999</c:v>
                </c:pt>
                <c:pt idx="9463">
                  <c:v>4000.00000000214</c:v>
                </c:pt>
                <c:pt idx="9464">
                  <c:v>4000.0000000037098</c:v>
                </c:pt>
                <c:pt idx="9465">
                  <c:v>3999.9999999996899</c:v>
                </c:pt>
                <c:pt idx="9466">
                  <c:v>3999.9999999942402</c:v>
                </c:pt>
                <c:pt idx="9467">
                  <c:v>4000.00000000112</c:v>
                </c:pt>
                <c:pt idx="9468">
                  <c:v>4000.0000000005698</c:v>
                </c:pt>
                <c:pt idx="9469">
                  <c:v>4000.0000000005298</c:v>
                </c:pt>
                <c:pt idx="9470">
                  <c:v>3999.9999999977299</c:v>
                </c:pt>
                <c:pt idx="9471">
                  <c:v>4000.0000000049299</c:v>
                </c:pt>
                <c:pt idx="9472">
                  <c:v>3999.9999999946299</c:v>
                </c:pt>
                <c:pt idx="9473">
                  <c:v>4000.0000000037599</c:v>
                </c:pt>
                <c:pt idx="9474">
                  <c:v>3999.9999999931401</c:v>
                </c:pt>
                <c:pt idx="9475">
                  <c:v>4000.0000000029499</c:v>
                </c:pt>
                <c:pt idx="9476">
                  <c:v>4000.0000000056898</c:v>
                </c:pt>
                <c:pt idx="9477">
                  <c:v>3999.9999999984998</c:v>
                </c:pt>
                <c:pt idx="9478">
                  <c:v>4000.0000000015898</c:v>
                </c:pt>
                <c:pt idx="9479">
                  <c:v>3999.99999999699</c:v>
                </c:pt>
                <c:pt idx="9480">
                  <c:v>4000.0000000007899</c:v>
                </c:pt>
                <c:pt idx="9481">
                  <c:v>4000.0000000016198</c:v>
                </c:pt>
                <c:pt idx="9482">
                  <c:v>4000.0000000048399</c:v>
                </c:pt>
                <c:pt idx="9483">
                  <c:v>3999.99999999393</c:v>
                </c:pt>
                <c:pt idx="9484">
                  <c:v>3999.9999999967799</c:v>
                </c:pt>
                <c:pt idx="9485">
                  <c:v>3999.9999999983702</c:v>
                </c:pt>
                <c:pt idx="9486">
                  <c:v>4000.0000000005002</c:v>
                </c:pt>
                <c:pt idx="9487">
                  <c:v>4000.0000000129999</c:v>
                </c:pt>
                <c:pt idx="9488">
                  <c:v>3999.9999999878501</c:v>
                </c:pt>
                <c:pt idx="9489">
                  <c:v>4000.0000000161999</c:v>
                </c:pt>
                <c:pt idx="9490">
                  <c:v>3999.99999998557</c:v>
                </c:pt>
                <c:pt idx="9491">
                  <c:v>4000.0000000049599</c:v>
                </c:pt>
                <c:pt idx="9492">
                  <c:v>3999.9999999870101</c:v>
                </c:pt>
                <c:pt idx="9493">
                  <c:v>4000.00000000205</c:v>
                </c:pt>
                <c:pt idx="9494">
                  <c:v>4000.0000000059599</c:v>
                </c:pt>
                <c:pt idx="9495">
                  <c:v>4000.0000000036898</c:v>
                </c:pt>
                <c:pt idx="9496">
                  <c:v>3999.99999999497</c:v>
                </c:pt>
                <c:pt idx="9497">
                  <c:v>3999.9999999960901</c:v>
                </c:pt>
                <c:pt idx="9498">
                  <c:v>4000.0000000063301</c:v>
                </c:pt>
                <c:pt idx="9499">
                  <c:v>4000.0000000070299</c:v>
                </c:pt>
                <c:pt idx="9500">
                  <c:v>3999.9999999874099</c:v>
                </c:pt>
                <c:pt idx="9501">
                  <c:v>4000.00000000522</c:v>
                </c:pt>
                <c:pt idx="9502">
                  <c:v>4000.0000000023301</c:v>
                </c:pt>
                <c:pt idx="9503">
                  <c:v>3999.99999999902</c:v>
                </c:pt>
                <c:pt idx="9504">
                  <c:v>3999.9999999922802</c:v>
                </c:pt>
                <c:pt idx="9505">
                  <c:v>4000.00000001129</c:v>
                </c:pt>
                <c:pt idx="9506">
                  <c:v>3999.9999999994802</c:v>
                </c:pt>
                <c:pt idx="9507">
                  <c:v>3999.9999999926999</c:v>
                </c:pt>
                <c:pt idx="9508">
                  <c:v>4000.0000000063001</c:v>
                </c:pt>
                <c:pt idx="9509">
                  <c:v>3999.9999999821198</c:v>
                </c:pt>
                <c:pt idx="9510">
                  <c:v>4000.0000000099899</c:v>
                </c:pt>
                <c:pt idx="9511">
                  <c:v>4000.0000000014102</c:v>
                </c:pt>
                <c:pt idx="9512">
                  <c:v>4000.0000000060299</c:v>
                </c:pt>
                <c:pt idx="9513">
                  <c:v>4000.00000000211</c:v>
                </c:pt>
                <c:pt idx="9514">
                  <c:v>4000.0000000002001</c:v>
                </c:pt>
                <c:pt idx="9515">
                  <c:v>3999.9999999900801</c:v>
                </c:pt>
                <c:pt idx="9516">
                  <c:v>4000.0000000055302</c:v>
                </c:pt>
                <c:pt idx="9517">
                  <c:v>3999.9999999982801</c:v>
                </c:pt>
                <c:pt idx="9518">
                  <c:v>4000.00000000099</c:v>
                </c:pt>
                <c:pt idx="9519">
                  <c:v>4000.0000000018899</c:v>
                </c:pt>
                <c:pt idx="9520">
                  <c:v>3999.9999999967199</c:v>
                </c:pt>
                <c:pt idx="9521">
                  <c:v>3999.99999999688</c:v>
                </c:pt>
                <c:pt idx="9522">
                  <c:v>4000.0000000049499</c:v>
                </c:pt>
                <c:pt idx="9523">
                  <c:v>4000.0000000013201</c:v>
                </c:pt>
                <c:pt idx="9524">
                  <c:v>4000.00000000209</c:v>
                </c:pt>
                <c:pt idx="9525">
                  <c:v>3999.9999999938</c:v>
                </c:pt>
                <c:pt idx="9526">
                  <c:v>3999.9999999967899</c:v>
                </c:pt>
                <c:pt idx="9527">
                  <c:v>4000.0000000084101</c:v>
                </c:pt>
                <c:pt idx="9528">
                  <c:v>3999.9999999882898</c:v>
                </c:pt>
                <c:pt idx="9529">
                  <c:v>4000.0000000078999</c:v>
                </c:pt>
                <c:pt idx="9530">
                  <c:v>3999.9999999955098</c:v>
                </c:pt>
                <c:pt idx="9531">
                  <c:v>4000.0000000164</c:v>
                </c:pt>
                <c:pt idx="9532">
                  <c:v>3999.9999999812599</c:v>
                </c:pt>
                <c:pt idx="9533">
                  <c:v>4000.0000000088598</c:v>
                </c:pt>
                <c:pt idx="9534">
                  <c:v>3999.9999999983402</c:v>
                </c:pt>
                <c:pt idx="9535">
                  <c:v>4000.00000000005</c:v>
                </c:pt>
                <c:pt idx="9536">
                  <c:v>4000.0000000074001</c:v>
                </c:pt>
                <c:pt idx="9537">
                  <c:v>3999.9999999881002</c:v>
                </c:pt>
                <c:pt idx="9538">
                  <c:v>4000.0000000001501</c:v>
                </c:pt>
                <c:pt idx="9539">
                  <c:v>3999.99999998986</c:v>
                </c:pt>
                <c:pt idx="9540">
                  <c:v>4000.0000000078699</c:v>
                </c:pt>
                <c:pt idx="9541">
                  <c:v>3999.9999999965898</c:v>
                </c:pt>
                <c:pt idx="9542">
                  <c:v>4000.0000000016798</c:v>
                </c:pt>
                <c:pt idx="9543">
                  <c:v>4000.0000000135301</c:v>
                </c:pt>
                <c:pt idx="9544">
                  <c:v>3999.9999999986399</c:v>
                </c:pt>
                <c:pt idx="9545">
                  <c:v>3999.9999999907</c:v>
                </c:pt>
                <c:pt idx="9546">
                  <c:v>4000.00000000621</c:v>
                </c:pt>
                <c:pt idx="9547">
                  <c:v>4000.00000000412</c:v>
                </c:pt>
                <c:pt idx="9548">
                  <c:v>3999.9999999853799</c:v>
                </c:pt>
                <c:pt idx="9549">
                  <c:v>4000.0000000077698</c:v>
                </c:pt>
                <c:pt idx="9550">
                  <c:v>4000.0000000065202</c:v>
                </c:pt>
                <c:pt idx="9551">
                  <c:v>3999.99999999387</c:v>
                </c:pt>
                <c:pt idx="9552">
                  <c:v>4000.00000000616</c:v>
                </c:pt>
                <c:pt idx="9553">
                  <c:v>3999.9999999834899</c:v>
                </c:pt>
                <c:pt idx="9554">
                  <c:v>4000.0000000087298</c:v>
                </c:pt>
                <c:pt idx="9555">
                  <c:v>4000.0000000053201</c:v>
                </c:pt>
                <c:pt idx="9556">
                  <c:v>3999.9999999987799</c:v>
                </c:pt>
                <c:pt idx="9557">
                  <c:v>3999.9999999984602</c:v>
                </c:pt>
                <c:pt idx="9558">
                  <c:v>4000.0000000018999</c:v>
                </c:pt>
                <c:pt idx="9559">
                  <c:v>3999.9999999997299</c:v>
                </c:pt>
                <c:pt idx="9560">
                  <c:v>3999.9999999912702</c:v>
                </c:pt>
                <c:pt idx="9561">
                  <c:v>3999.9999999972301</c:v>
                </c:pt>
                <c:pt idx="9562">
                  <c:v>4000.0000000074501</c:v>
                </c:pt>
                <c:pt idx="9563">
                  <c:v>4000.0000000028499</c:v>
                </c:pt>
                <c:pt idx="9564">
                  <c:v>4000.0000000059999</c:v>
                </c:pt>
                <c:pt idx="9565">
                  <c:v>3999.9999999895599</c:v>
                </c:pt>
                <c:pt idx="9566">
                  <c:v>4000.0000000107202</c:v>
                </c:pt>
                <c:pt idx="9567">
                  <c:v>3999.9999999913198</c:v>
                </c:pt>
                <c:pt idx="9568">
                  <c:v>4000.0000000045602</c:v>
                </c:pt>
                <c:pt idx="9569">
                  <c:v>3999.9999999922502</c:v>
                </c:pt>
                <c:pt idx="9570">
                  <c:v>4000.0000000145201</c:v>
                </c:pt>
                <c:pt idx="9571">
                  <c:v>3999.99999999375</c:v>
                </c:pt>
                <c:pt idx="9572">
                  <c:v>3999.9999999971701</c:v>
                </c:pt>
                <c:pt idx="9573">
                  <c:v>3999.99999998672</c:v>
                </c:pt>
                <c:pt idx="9574">
                  <c:v>4000.0000000035702</c:v>
                </c:pt>
                <c:pt idx="9575">
                  <c:v>4000.0000000110699</c:v>
                </c:pt>
                <c:pt idx="9576">
                  <c:v>4000.0000000001601</c:v>
                </c:pt>
                <c:pt idx="9577">
                  <c:v>4000.0000000058199</c:v>
                </c:pt>
                <c:pt idx="9578">
                  <c:v>3999.9999999913898</c:v>
                </c:pt>
                <c:pt idx="9579">
                  <c:v>4000.0000000008299</c:v>
                </c:pt>
                <c:pt idx="9580">
                  <c:v>4000.0000000006298</c:v>
                </c:pt>
                <c:pt idx="9581">
                  <c:v>4000.0000000015498</c:v>
                </c:pt>
                <c:pt idx="9582">
                  <c:v>4000.00000000002</c:v>
                </c:pt>
                <c:pt idx="9583">
                  <c:v>4000.0000000032501</c:v>
                </c:pt>
                <c:pt idx="9584">
                  <c:v>3999.9999999922402</c:v>
                </c:pt>
                <c:pt idx="9585">
                  <c:v>3999.9999999991201</c:v>
                </c:pt>
                <c:pt idx="9586">
                  <c:v>4000.0000000036198</c:v>
                </c:pt>
                <c:pt idx="9587">
                  <c:v>3999.99999999597</c:v>
                </c:pt>
                <c:pt idx="9588">
                  <c:v>3999.9999999982601</c:v>
                </c:pt>
                <c:pt idx="9589">
                  <c:v>4000.0000000135701</c:v>
                </c:pt>
                <c:pt idx="9590">
                  <c:v>3999.9999999843699</c:v>
                </c:pt>
                <c:pt idx="9591">
                  <c:v>4000.0000000055902</c:v>
                </c:pt>
                <c:pt idx="9592">
                  <c:v>3999.9999999952402</c:v>
                </c:pt>
                <c:pt idx="9593">
                  <c:v>4000.0000000008099</c:v>
                </c:pt>
                <c:pt idx="9594">
                  <c:v>4000.0000000068999</c:v>
                </c:pt>
                <c:pt idx="9595">
                  <c:v>3999.9999999977499</c:v>
                </c:pt>
                <c:pt idx="9596">
                  <c:v>4000.0000000013802</c:v>
                </c:pt>
                <c:pt idx="9597">
                  <c:v>3999.9999999857801</c:v>
                </c:pt>
                <c:pt idx="9598">
                  <c:v>4000.00000001633</c:v>
                </c:pt>
                <c:pt idx="9599">
                  <c:v>4000.0000000120299</c:v>
                </c:pt>
                <c:pt idx="9600">
                  <c:v>3999.99999999495</c:v>
                </c:pt>
                <c:pt idx="9601">
                  <c:v>3999.9999999960401</c:v>
                </c:pt>
                <c:pt idx="9602">
                  <c:v>3999.9999999956399</c:v>
                </c:pt>
                <c:pt idx="9603">
                  <c:v>3999.9999999987999</c:v>
                </c:pt>
                <c:pt idx="9604">
                  <c:v>4000.0000000067398</c:v>
                </c:pt>
                <c:pt idx="9605">
                  <c:v>3999.9999999883498</c:v>
                </c:pt>
                <c:pt idx="9606">
                  <c:v>4000.0000000058999</c:v>
                </c:pt>
                <c:pt idx="9607">
                  <c:v>3999.999999998</c:v>
                </c:pt>
                <c:pt idx="9608">
                  <c:v>4000.0000000012301</c:v>
                </c:pt>
                <c:pt idx="9609">
                  <c:v>3999.9999999972201</c:v>
                </c:pt>
                <c:pt idx="9610">
                  <c:v>3999.9999999879601</c:v>
                </c:pt>
                <c:pt idx="9611">
                  <c:v>4000.0000000049499</c:v>
                </c:pt>
                <c:pt idx="9612">
                  <c:v>4000.0000000049399</c:v>
                </c:pt>
                <c:pt idx="9613">
                  <c:v>4000.00000000725</c:v>
                </c:pt>
                <c:pt idx="9614">
                  <c:v>3999.9999999991101</c:v>
                </c:pt>
                <c:pt idx="9615">
                  <c:v>3999.9999999910901</c:v>
                </c:pt>
                <c:pt idx="9616">
                  <c:v>4000.0000000047398</c:v>
                </c:pt>
                <c:pt idx="9617">
                  <c:v>4000.0000000003001</c:v>
                </c:pt>
                <c:pt idx="9618">
                  <c:v>3999.9999999996899</c:v>
                </c:pt>
                <c:pt idx="9619">
                  <c:v>3999.9999999991101</c:v>
                </c:pt>
                <c:pt idx="9620">
                  <c:v>3999.9999999985098</c:v>
                </c:pt>
                <c:pt idx="9621">
                  <c:v>4000.0000000027699</c:v>
                </c:pt>
                <c:pt idx="9622">
                  <c:v>3999.9999999866</c:v>
                </c:pt>
                <c:pt idx="9623">
                  <c:v>4000.0000000190498</c:v>
                </c:pt>
                <c:pt idx="9624">
                  <c:v>4000.0000000014502</c:v>
                </c:pt>
                <c:pt idx="9625">
                  <c:v>4000.0000000016798</c:v>
                </c:pt>
                <c:pt idx="9626">
                  <c:v>3999.9999999936199</c:v>
                </c:pt>
                <c:pt idx="9627">
                  <c:v>3999.9999999952001</c:v>
                </c:pt>
                <c:pt idx="9628">
                  <c:v>4000.0000000005898</c:v>
                </c:pt>
                <c:pt idx="9629">
                  <c:v>4000.0000000145201</c:v>
                </c:pt>
                <c:pt idx="9630">
                  <c:v>3999.9999999849501</c:v>
                </c:pt>
                <c:pt idx="9631">
                  <c:v>4000.0000000004002</c:v>
                </c:pt>
                <c:pt idx="9632">
                  <c:v>4000.00000000207</c:v>
                </c:pt>
                <c:pt idx="9633">
                  <c:v>4000.0000000039699</c:v>
                </c:pt>
                <c:pt idx="9634">
                  <c:v>3999.99999999585</c:v>
                </c:pt>
                <c:pt idx="9635">
                  <c:v>4000.0000000029399</c:v>
                </c:pt>
                <c:pt idx="9636">
                  <c:v>4000.0000000037799</c:v>
                </c:pt>
                <c:pt idx="9637">
                  <c:v>3999.9999999984898</c:v>
                </c:pt>
                <c:pt idx="9638">
                  <c:v>3999.9999999909601</c:v>
                </c:pt>
                <c:pt idx="9639">
                  <c:v>4000.0000000084301</c:v>
                </c:pt>
                <c:pt idx="9640">
                  <c:v>3999.99999998985</c:v>
                </c:pt>
                <c:pt idx="9641">
                  <c:v>4000.0000000133</c:v>
                </c:pt>
                <c:pt idx="9642">
                  <c:v>3999.9999999930501</c:v>
                </c:pt>
                <c:pt idx="9643">
                  <c:v>3999.9999999964898</c:v>
                </c:pt>
                <c:pt idx="9644">
                  <c:v>4000.00000000298</c:v>
                </c:pt>
                <c:pt idx="9645">
                  <c:v>4000.0000000073901</c:v>
                </c:pt>
                <c:pt idx="9646">
                  <c:v>3999.99999999375</c:v>
                </c:pt>
                <c:pt idx="9647">
                  <c:v>4000.0000000051</c:v>
                </c:pt>
                <c:pt idx="9648">
                  <c:v>3999.9999999926299</c:v>
                </c:pt>
                <c:pt idx="9649">
                  <c:v>4000.00000001133</c:v>
                </c:pt>
                <c:pt idx="9650">
                  <c:v>3999.9999999951301</c:v>
                </c:pt>
                <c:pt idx="9651">
                  <c:v>4000.0000000011601</c:v>
                </c:pt>
                <c:pt idx="9652">
                  <c:v>3999.9999999881902</c:v>
                </c:pt>
                <c:pt idx="9653">
                  <c:v>4000.0000000079899</c:v>
                </c:pt>
                <c:pt idx="9654">
                  <c:v>4000.0000000065402</c:v>
                </c:pt>
                <c:pt idx="9655">
                  <c:v>3999.9999999953602</c:v>
                </c:pt>
                <c:pt idx="9656">
                  <c:v>3999.99999999786</c:v>
                </c:pt>
                <c:pt idx="9657">
                  <c:v>3999.9999999977099</c:v>
                </c:pt>
                <c:pt idx="9658">
                  <c:v>4000.0000000049299</c:v>
                </c:pt>
                <c:pt idx="9659">
                  <c:v>4000.0000000058599</c:v>
                </c:pt>
                <c:pt idx="9660">
                  <c:v>3999.9999999860001</c:v>
                </c:pt>
                <c:pt idx="9661">
                  <c:v>4000.0000000007699</c:v>
                </c:pt>
                <c:pt idx="9662">
                  <c:v>3999.9999999896399</c:v>
                </c:pt>
                <c:pt idx="9663">
                  <c:v>4000.00000001022</c:v>
                </c:pt>
                <c:pt idx="9664">
                  <c:v>4000.0000000098798</c:v>
                </c:pt>
                <c:pt idx="9665">
                  <c:v>3999.9999999915999</c:v>
                </c:pt>
                <c:pt idx="9666">
                  <c:v>4000.0000000017099</c:v>
                </c:pt>
                <c:pt idx="9667">
                  <c:v>4000.0000000013101</c:v>
                </c:pt>
                <c:pt idx="9668">
                  <c:v>4000.00000001235</c:v>
                </c:pt>
                <c:pt idx="9669">
                  <c:v>3999.9999999961401</c:v>
                </c:pt>
                <c:pt idx="9670">
                  <c:v>3999.9999999899201</c:v>
                </c:pt>
                <c:pt idx="9671">
                  <c:v>3999.99999999787</c:v>
                </c:pt>
                <c:pt idx="9672">
                  <c:v>3999.9999999992801</c:v>
                </c:pt>
                <c:pt idx="9673">
                  <c:v>4000.00000000203</c:v>
                </c:pt>
                <c:pt idx="9674">
                  <c:v>3999.9999999988399</c:v>
                </c:pt>
                <c:pt idx="9675">
                  <c:v>4000.0000000003402</c:v>
                </c:pt>
                <c:pt idx="9676">
                  <c:v>4000.00000000403</c:v>
                </c:pt>
                <c:pt idx="9677">
                  <c:v>4000.0000000004102</c:v>
                </c:pt>
                <c:pt idx="9678">
                  <c:v>3999.99999999894</c:v>
                </c:pt>
                <c:pt idx="9679">
                  <c:v>4000.00000000411</c:v>
                </c:pt>
                <c:pt idx="9680">
                  <c:v>3999.9999999962101</c:v>
                </c:pt>
                <c:pt idx="9681">
                  <c:v>4000.0000000053001</c:v>
                </c:pt>
                <c:pt idx="9682">
                  <c:v>3999.99999998672</c:v>
                </c:pt>
                <c:pt idx="9683">
                  <c:v>4000.0000000119499</c:v>
                </c:pt>
                <c:pt idx="9684">
                  <c:v>3999.9999999941901</c:v>
                </c:pt>
                <c:pt idx="9685">
                  <c:v>4000.0000000047298</c:v>
                </c:pt>
                <c:pt idx="9686">
                  <c:v>3999.9999999909101</c:v>
                </c:pt>
                <c:pt idx="9687">
                  <c:v>4000.0000000017299</c:v>
                </c:pt>
                <c:pt idx="9688">
                  <c:v>4000.00000000199</c:v>
                </c:pt>
                <c:pt idx="9689">
                  <c:v>3999.999999998</c:v>
                </c:pt>
                <c:pt idx="9690">
                  <c:v>4000.00000000001</c:v>
                </c:pt>
                <c:pt idx="9691">
                  <c:v>4000.00000000093</c:v>
                </c:pt>
                <c:pt idx="9692">
                  <c:v>4000.0000000007499</c:v>
                </c:pt>
                <c:pt idx="9693">
                  <c:v>4000.00000000197</c:v>
                </c:pt>
                <c:pt idx="9694">
                  <c:v>4000.0000000048799</c:v>
                </c:pt>
                <c:pt idx="9695">
                  <c:v>3999.9999999947099</c:v>
                </c:pt>
                <c:pt idx="9696">
                  <c:v>4000.0000000026398</c:v>
                </c:pt>
                <c:pt idx="9697">
                  <c:v>3999.9999999960601</c:v>
                </c:pt>
                <c:pt idx="9698">
                  <c:v>4000.00000001428</c:v>
                </c:pt>
                <c:pt idx="9699">
                  <c:v>3999.9999999884499</c:v>
                </c:pt>
                <c:pt idx="9700">
                  <c:v>4000.0000000036198</c:v>
                </c:pt>
                <c:pt idx="9701">
                  <c:v>3999.9999999847901</c:v>
                </c:pt>
                <c:pt idx="9702">
                  <c:v>4000.0000000074901</c:v>
                </c:pt>
                <c:pt idx="9703">
                  <c:v>4000.0000000033701</c:v>
                </c:pt>
                <c:pt idx="9704">
                  <c:v>3999.9999999965198</c:v>
                </c:pt>
                <c:pt idx="9705">
                  <c:v>4000.0000000042301</c:v>
                </c:pt>
                <c:pt idx="9706">
                  <c:v>3999.9999999973602</c:v>
                </c:pt>
                <c:pt idx="9707">
                  <c:v>4000.0000000141899</c:v>
                </c:pt>
                <c:pt idx="9708">
                  <c:v>3999.9999999796501</c:v>
                </c:pt>
                <c:pt idx="9709">
                  <c:v>4000.0000000115601</c:v>
                </c:pt>
                <c:pt idx="9710">
                  <c:v>3999.9999999962902</c:v>
                </c:pt>
                <c:pt idx="9711">
                  <c:v>4000.0000000026998</c:v>
                </c:pt>
                <c:pt idx="9712">
                  <c:v>4000.0000000032101</c:v>
                </c:pt>
                <c:pt idx="9713">
                  <c:v>3999.99999999588</c:v>
                </c:pt>
                <c:pt idx="9714">
                  <c:v>3999.9999999981801</c:v>
                </c:pt>
                <c:pt idx="9715">
                  <c:v>3999.9999999913698</c:v>
                </c:pt>
                <c:pt idx="9716">
                  <c:v>4000.0000000148998</c:v>
                </c:pt>
                <c:pt idx="9717">
                  <c:v>3999.9999999899701</c:v>
                </c:pt>
                <c:pt idx="9718">
                  <c:v>4000.0000000055002</c:v>
                </c:pt>
                <c:pt idx="9719">
                  <c:v>4000.0000000024102</c:v>
                </c:pt>
                <c:pt idx="9720">
                  <c:v>3999.99999999484</c:v>
                </c:pt>
                <c:pt idx="9721">
                  <c:v>4000.0000000053301</c:v>
                </c:pt>
                <c:pt idx="9722">
                  <c:v>4000.0000000038299</c:v>
                </c:pt>
                <c:pt idx="9723">
                  <c:v>3999.99999998464</c:v>
                </c:pt>
                <c:pt idx="9724">
                  <c:v>4000.0000000048899</c:v>
                </c:pt>
                <c:pt idx="9725">
                  <c:v>3999.99999999488</c:v>
                </c:pt>
                <c:pt idx="9726">
                  <c:v>4000.0000000006698</c:v>
                </c:pt>
                <c:pt idx="9727">
                  <c:v>4000.0000000092</c:v>
                </c:pt>
                <c:pt idx="9728">
                  <c:v>3999.9999999947599</c:v>
                </c:pt>
                <c:pt idx="9729">
                  <c:v>4000.0000000005898</c:v>
                </c:pt>
                <c:pt idx="9730">
                  <c:v>3999.99999999686</c:v>
                </c:pt>
                <c:pt idx="9731">
                  <c:v>4000.0000000083901</c:v>
                </c:pt>
                <c:pt idx="9732">
                  <c:v>4000.0000000003001</c:v>
                </c:pt>
                <c:pt idx="9733">
                  <c:v>4000.0000000046598</c:v>
                </c:pt>
                <c:pt idx="9734">
                  <c:v>3999.9999999955198</c:v>
                </c:pt>
                <c:pt idx="9735">
                  <c:v>3999.99999999376</c:v>
                </c:pt>
                <c:pt idx="9736">
                  <c:v>4000.0000000121699</c:v>
                </c:pt>
                <c:pt idx="9737">
                  <c:v>3999.9999999924398</c:v>
                </c:pt>
                <c:pt idx="9738">
                  <c:v>4000.0000000001901</c:v>
                </c:pt>
                <c:pt idx="9739">
                  <c:v>4000.0000000028999</c:v>
                </c:pt>
                <c:pt idx="9740">
                  <c:v>3999.9999999853198</c:v>
                </c:pt>
                <c:pt idx="9741">
                  <c:v>4000.0000000074901</c:v>
                </c:pt>
                <c:pt idx="9742">
                  <c:v>3999.9999999996899</c:v>
                </c:pt>
                <c:pt idx="9743">
                  <c:v>4000.0000000043301</c:v>
                </c:pt>
                <c:pt idx="9744">
                  <c:v>3999.99999999697</c:v>
                </c:pt>
                <c:pt idx="9745">
                  <c:v>4000.00000000826</c:v>
                </c:pt>
                <c:pt idx="9746">
                  <c:v>3999.99999999288</c:v>
                </c:pt>
                <c:pt idx="9747">
                  <c:v>3999.9999999983702</c:v>
                </c:pt>
                <c:pt idx="9748">
                  <c:v>4000.0000000045102</c:v>
                </c:pt>
                <c:pt idx="9749">
                  <c:v>3999.9999999951701</c:v>
                </c:pt>
                <c:pt idx="9750">
                  <c:v>3999.9999999985798</c:v>
                </c:pt>
                <c:pt idx="9751">
                  <c:v>4000.0000000059199</c:v>
                </c:pt>
                <c:pt idx="9752">
                  <c:v>3999.9999999864599</c:v>
                </c:pt>
                <c:pt idx="9753">
                  <c:v>4000.0000000038899</c:v>
                </c:pt>
                <c:pt idx="9754">
                  <c:v>4000.0000000001601</c:v>
                </c:pt>
                <c:pt idx="9755">
                  <c:v>3999.9999999988199</c:v>
                </c:pt>
                <c:pt idx="9756">
                  <c:v>4000.0000000097498</c:v>
                </c:pt>
                <c:pt idx="9757">
                  <c:v>3999.9999999927199</c:v>
                </c:pt>
                <c:pt idx="9758">
                  <c:v>4000.0000000024302</c:v>
                </c:pt>
                <c:pt idx="9759">
                  <c:v>4000.0000000035802</c:v>
                </c:pt>
                <c:pt idx="9760">
                  <c:v>4000.0000000055402</c:v>
                </c:pt>
                <c:pt idx="9761">
                  <c:v>3999.99999998776</c:v>
                </c:pt>
                <c:pt idx="9762">
                  <c:v>4000.0000000172299</c:v>
                </c:pt>
                <c:pt idx="9763">
                  <c:v>3999.99999998351</c:v>
                </c:pt>
                <c:pt idx="9764">
                  <c:v>4000.0000000193099</c:v>
                </c:pt>
                <c:pt idx="9765">
                  <c:v>3999.9999999852898</c:v>
                </c:pt>
                <c:pt idx="9766">
                  <c:v>4000.0000000056002</c:v>
                </c:pt>
                <c:pt idx="9767">
                  <c:v>3999.9999999961701</c:v>
                </c:pt>
                <c:pt idx="9768">
                  <c:v>3999.9999999923998</c:v>
                </c:pt>
                <c:pt idx="9769">
                  <c:v>4000.0000000159698</c:v>
                </c:pt>
                <c:pt idx="9770">
                  <c:v>3999.9999999961501</c:v>
                </c:pt>
                <c:pt idx="9771">
                  <c:v>3999.9999999933002</c:v>
                </c:pt>
                <c:pt idx="9772">
                  <c:v>3999.9999999984402</c:v>
                </c:pt>
                <c:pt idx="9773">
                  <c:v>4000.00000000828</c:v>
                </c:pt>
                <c:pt idx="9774">
                  <c:v>3999.9999999960501</c:v>
                </c:pt>
                <c:pt idx="9775">
                  <c:v>3999.9999999926199</c:v>
                </c:pt>
                <c:pt idx="9776">
                  <c:v>4000.0000000002401</c:v>
                </c:pt>
                <c:pt idx="9777">
                  <c:v>4000.0000000084801</c:v>
                </c:pt>
                <c:pt idx="9778">
                  <c:v>3999.9999999943798</c:v>
                </c:pt>
                <c:pt idx="9779">
                  <c:v>4000.0000000033901</c:v>
                </c:pt>
                <c:pt idx="9780">
                  <c:v>4000.0000000007399</c:v>
                </c:pt>
                <c:pt idx="9781">
                  <c:v>3999.9999999992801</c:v>
                </c:pt>
                <c:pt idx="9782">
                  <c:v>4000.0000000013401</c:v>
                </c:pt>
                <c:pt idx="9783">
                  <c:v>3999.9999999947099</c:v>
                </c:pt>
                <c:pt idx="9784">
                  <c:v>4000.0000000136301</c:v>
                </c:pt>
                <c:pt idx="9785">
                  <c:v>3999.9999999808001</c:v>
                </c:pt>
                <c:pt idx="9786">
                  <c:v>4000.0000000189302</c:v>
                </c:pt>
                <c:pt idx="9787">
                  <c:v>3999.9999999894999</c:v>
                </c:pt>
                <c:pt idx="9788">
                  <c:v>4000.0000000067298</c:v>
                </c:pt>
                <c:pt idx="9789">
                  <c:v>3999.9999999821098</c:v>
                </c:pt>
                <c:pt idx="9790">
                  <c:v>4000.0000000116102</c:v>
                </c:pt>
                <c:pt idx="9791">
                  <c:v>3999.9999999975998</c:v>
                </c:pt>
                <c:pt idx="9792">
                  <c:v>3999.9999999839001</c:v>
                </c:pt>
                <c:pt idx="9793">
                  <c:v>4000.0000000136702</c:v>
                </c:pt>
                <c:pt idx="9794">
                  <c:v>4000.0000000015598</c:v>
                </c:pt>
                <c:pt idx="9795">
                  <c:v>3999.99999999991</c:v>
                </c:pt>
                <c:pt idx="9796">
                  <c:v>3999.9999999932702</c:v>
                </c:pt>
                <c:pt idx="9797">
                  <c:v>4000.0000000147002</c:v>
                </c:pt>
                <c:pt idx="9798">
                  <c:v>3999.9999999952902</c:v>
                </c:pt>
                <c:pt idx="9799">
                  <c:v>4000.0000000094001</c:v>
                </c:pt>
                <c:pt idx="9800">
                  <c:v>3999.9999999870502</c:v>
                </c:pt>
                <c:pt idx="9801">
                  <c:v>4000.0000000072</c:v>
                </c:pt>
                <c:pt idx="9802">
                  <c:v>3999.9999999936399</c:v>
                </c:pt>
                <c:pt idx="9803">
                  <c:v>4000.0000000140099</c:v>
                </c:pt>
                <c:pt idx="9804">
                  <c:v>3999.9999999811998</c:v>
                </c:pt>
                <c:pt idx="9805">
                  <c:v>3999.9999999994702</c:v>
                </c:pt>
                <c:pt idx="9806">
                  <c:v>4000.0000000084801</c:v>
                </c:pt>
                <c:pt idx="9807">
                  <c:v>3999.9999999951001</c:v>
                </c:pt>
                <c:pt idx="9808">
                  <c:v>4000.0000000079499</c:v>
                </c:pt>
                <c:pt idx="9809">
                  <c:v>3999.9999999982801</c:v>
                </c:pt>
                <c:pt idx="9810">
                  <c:v>4000.00000000011</c:v>
                </c:pt>
                <c:pt idx="9811">
                  <c:v>3999.9999999987199</c:v>
                </c:pt>
                <c:pt idx="9812">
                  <c:v>4000.0000000090699</c:v>
                </c:pt>
                <c:pt idx="9813">
                  <c:v>3999.9999999890802</c:v>
                </c:pt>
                <c:pt idx="9814">
                  <c:v>4000.0000000065702</c:v>
                </c:pt>
                <c:pt idx="9815">
                  <c:v>3999.9999999954698</c:v>
                </c:pt>
                <c:pt idx="9816">
                  <c:v>4000.0000000007999</c:v>
                </c:pt>
                <c:pt idx="9817">
                  <c:v>4000.0000000028199</c:v>
                </c:pt>
                <c:pt idx="9818">
                  <c:v>3999.9999999975398</c:v>
                </c:pt>
                <c:pt idx="9819">
                  <c:v>4000.0000000015102</c:v>
                </c:pt>
                <c:pt idx="9820">
                  <c:v>4000.00000000006</c:v>
                </c:pt>
                <c:pt idx="9821">
                  <c:v>3999.9999999947399</c:v>
                </c:pt>
                <c:pt idx="9822">
                  <c:v>4000.0000000006999</c:v>
                </c:pt>
                <c:pt idx="9823">
                  <c:v>4000.0000000086302</c:v>
                </c:pt>
                <c:pt idx="9824">
                  <c:v>3999.9999999900101</c:v>
                </c:pt>
                <c:pt idx="9825">
                  <c:v>3999.9999999961001</c:v>
                </c:pt>
                <c:pt idx="9826">
                  <c:v>4000.0000000130799</c:v>
                </c:pt>
                <c:pt idx="9827">
                  <c:v>3999.9999999946699</c:v>
                </c:pt>
                <c:pt idx="9828">
                  <c:v>3999.9999999934998</c:v>
                </c:pt>
                <c:pt idx="9829">
                  <c:v>4000.0000000018799</c:v>
                </c:pt>
                <c:pt idx="9830">
                  <c:v>4000.0000000068299</c:v>
                </c:pt>
                <c:pt idx="9831">
                  <c:v>3999.9999999965999</c:v>
                </c:pt>
                <c:pt idx="9832">
                  <c:v>4000.00000000298</c:v>
                </c:pt>
                <c:pt idx="9833">
                  <c:v>4000.00000000409</c:v>
                </c:pt>
                <c:pt idx="9834">
                  <c:v>3999.9999999902002</c:v>
                </c:pt>
                <c:pt idx="9835">
                  <c:v>4000.00000000215</c:v>
                </c:pt>
                <c:pt idx="9836">
                  <c:v>3999.9999999972702</c:v>
                </c:pt>
                <c:pt idx="9837">
                  <c:v>3999.9999999891902</c:v>
                </c:pt>
                <c:pt idx="9838">
                  <c:v>4000.0000000120199</c:v>
                </c:pt>
                <c:pt idx="9839">
                  <c:v>4000.0000000012401</c:v>
                </c:pt>
                <c:pt idx="9840">
                  <c:v>3999.9999999903698</c:v>
                </c:pt>
                <c:pt idx="9841">
                  <c:v>4000.0000000185501</c:v>
                </c:pt>
                <c:pt idx="9842">
                  <c:v>3999.9999999921702</c:v>
                </c:pt>
                <c:pt idx="9843">
                  <c:v>3999.9999999986399</c:v>
                </c:pt>
                <c:pt idx="9844">
                  <c:v>4000.0000000088598</c:v>
                </c:pt>
                <c:pt idx="9845">
                  <c:v>3999.9999999942102</c:v>
                </c:pt>
                <c:pt idx="9846">
                  <c:v>4000.0000000052401</c:v>
                </c:pt>
                <c:pt idx="9847">
                  <c:v>3999.9999999871902</c:v>
                </c:pt>
                <c:pt idx="9848">
                  <c:v>4000.0000000004702</c:v>
                </c:pt>
                <c:pt idx="9849">
                  <c:v>4000.0000000049199</c:v>
                </c:pt>
                <c:pt idx="9850">
                  <c:v>3999.9999999955799</c:v>
                </c:pt>
                <c:pt idx="9851">
                  <c:v>4000.00000000419</c:v>
                </c:pt>
                <c:pt idx="9852">
                  <c:v>3999.9999999997099</c:v>
                </c:pt>
                <c:pt idx="9853">
                  <c:v>3999.9999999955498</c:v>
                </c:pt>
                <c:pt idx="9854">
                  <c:v>4000.0000000087598</c:v>
                </c:pt>
                <c:pt idx="9855">
                  <c:v>3999.99999999686</c:v>
                </c:pt>
                <c:pt idx="9856">
                  <c:v>4000.0000000039199</c:v>
                </c:pt>
                <c:pt idx="9857">
                  <c:v>3999.9999999824099</c:v>
                </c:pt>
                <c:pt idx="9858">
                  <c:v>4000.0000000148698</c:v>
                </c:pt>
                <c:pt idx="9859">
                  <c:v>3999.9999999902002</c:v>
                </c:pt>
                <c:pt idx="9860">
                  <c:v>4000.0000000202499</c:v>
                </c:pt>
                <c:pt idx="9861">
                  <c:v>3999.9999999884999</c:v>
                </c:pt>
                <c:pt idx="9862">
                  <c:v>4000.0000000084801</c:v>
                </c:pt>
                <c:pt idx="9863">
                  <c:v>3999.99999999492</c:v>
                </c:pt>
                <c:pt idx="9864">
                  <c:v>3999.9999999910301</c:v>
                </c:pt>
                <c:pt idx="9865">
                  <c:v>4000.00000000412</c:v>
                </c:pt>
                <c:pt idx="9866">
                  <c:v>3999.9999999987199</c:v>
                </c:pt>
                <c:pt idx="9867">
                  <c:v>3999.99999999786</c:v>
                </c:pt>
                <c:pt idx="9868">
                  <c:v>4000.0000000085402</c:v>
                </c:pt>
                <c:pt idx="9869">
                  <c:v>3999.9999999946199</c:v>
                </c:pt>
                <c:pt idx="9870">
                  <c:v>4000.0000000090999</c:v>
                </c:pt>
                <c:pt idx="9871">
                  <c:v>4000.00000000106</c:v>
                </c:pt>
                <c:pt idx="9872">
                  <c:v>3999.9999999912402</c:v>
                </c:pt>
                <c:pt idx="9873">
                  <c:v>4000.0000000042801</c:v>
                </c:pt>
                <c:pt idx="9874">
                  <c:v>4000.0000000002701</c:v>
                </c:pt>
                <c:pt idx="9875">
                  <c:v>3999.99999999796</c:v>
                </c:pt>
                <c:pt idx="9876">
                  <c:v>3999.9999999981001</c:v>
                </c:pt>
                <c:pt idx="9877">
                  <c:v>3999.9999999874899</c:v>
                </c:pt>
                <c:pt idx="9878">
                  <c:v>4000.0000000185</c:v>
                </c:pt>
                <c:pt idx="9879">
                  <c:v>3999.99999999273</c:v>
                </c:pt>
                <c:pt idx="9880">
                  <c:v>3999.9999999991801</c:v>
                </c:pt>
                <c:pt idx="9881">
                  <c:v>4000.0000000017699</c:v>
                </c:pt>
                <c:pt idx="9882">
                  <c:v>3999.9999999953202</c:v>
                </c:pt>
                <c:pt idx="9883">
                  <c:v>4000.0000000024502</c:v>
                </c:pt>
                <c:pt idx="9884">
                  <c:v>4000.00000000312</c:v>
                </c:pt>
                <c:pt idx="9885">
                  <c:v>4000.0000000014102</c:v>
                </c:pt>
                <c:pt idx="9886">
                  <c:v>3999.9999999984402</c:v>
                </c:pt>
                <c:pt idx="9887">
                  <c:v>3999.9999999965898</c:v>
                </c:pt>
                <c:pt idx="9888">
                  <c:v>3999.9999999914799</c:v>
                </c:pt>
                <c:pt idx="9889">
                  <c:v>4000.0000000079999</c:v>
                </c:pt>
                <c:pt idx="9890">
                  <c:v>4000.0000000008099</c:v>
                </c:pt>
                <c:pt idx="9891">
                  <c:v>4000.0000000016998</c:v>
                </c:pt>
                <c:pt idx="9892">
                  <c:v>4000.0000000058399</c:v>
                </c:pt>
                <c:pt idx="9893">
                  <c:v>3999.99999999291</c:v>
                </c:pt>
                <c:pt idx="9894">
                  <c:v>3999.9999999954098</c:v>
                </c:pt>
                <c:pt idx="9895">
                  <c:v>4000.0000000036998</c:v>
                </c:pt>
                <c:pt idx="9896">
                  <c:v>4000.0000000039199</c:v>
                </c:pt>
                <c:pt idx="9897">
                  <c:v>4000.0000000025102</c:v>
                </c:pt>
                <c:pt idx="9898">
                  <c:v>3999.9999999970701</c:v>
                </c:pt>
                <c:pt idx="9899">
                  <c:v>3999.9999999960501</c:v>
                </c:pt>
                <c:pt idx="9900">
                  <c:v>4000.0000000063801</c:v>
                </c:pt>
                <c:pt idx="9901">
                  <c:v>4000.0000000037098</c:v>
                </c:pt>
                <c:pt idx="9902">
                  <c:v>3999.99999998874</c:v>
                </c:pt>
                <c:pt idx="9903">
                  <c:v>4000.0000000075402</c:v>
                </c:pt>
                <c:pt idx="9904">
                  <c:v>3999.9999999955899</c:v>
                </c:pt>
                <c:pt idx="9905">
                  <c:v>4000.0000000098898</c:v>
                </c:pt>
                <c:pt idx="9906">
                  <c:v>3999.99999998677</c:v>
                </c:pt>
                <c:pt idx="9907">
                  <c:v>4000.0000000033001</c:v>
                </c:pt>
                <c:pt idx="9908">
                  <c:v>4000.00000000096</c:v>
                </c:pt>
                <c:pt idx="9909">
                  <c:v>4000.00000000099</c:v>
                </c:pt>
                <c:pt idx="9910">
                  <c:v>4000.00000000215</c:v>
                </c:pt>
                <c:pt idx="9911">
                  <c:v>4000.00000000929</c:v>
                </c:pt>
                <c:pt idx="9912">
                  <c:v>3999.99999999075</c:v>
                </c:pt>
                <c:pt idx="9913">
                  <c:v>3999.9999999915799</c:v>
                </c:pt>
                <c:pt idx="9914">
                  <c:v>4000.0000000034402</c:v>
                </c:pt>
                <c:pt idx="9915">
                  <c:v>3999.9999999961401</c:v>
                </c:pt>
                <c:pt idx="9916">
                  <c:v>4000.0000000070099</c:v>
                </c:pt>
                <c:pt idx="9917">
                  <c:v>3999.9999999967599</c:v>
                </c:pt>
                <c:pt idx="9918">
                  <c:v>4000.0000000034802</c:v>
                </c:pt>
                <c:pt idx="9919">
                  <c:v>3999.9999999932002</c:v>
                </c:pt>
                <c:pt idx="9920">
                  <c:v>4000.00000000205</c:v>
                </c:pt>
                <c:pt idx="9921">
                  <c:v>3999.9999999986098</c:v>
                </c:pt>
                <c:pt idx="9922">
                  <c:v>4000.0000000060199</c:v>
                </c:pt>
                <c:pt idx="9923">
                  <c:v>3999.9999999951201</c:v>
                </c:pt>
                <c:pt idx="9924">
                  <c:v>4000.0000000048399</c:v>
                </c:pt>
                <c:pt idx="9925">
                  <c:v>4000.0000000089299</c:v>
                </c:pt>
                <c:pt idx="9926">
                  <c:v>3999.9999999950401</c:v>
                </c:pt>
                <c:pt idx="9927">
                  <c:v>3999.9999999900001</c:v>
                </c:pt>
                <c:pt idx="9928">
                  <c:v>4000.0000000045002</c:v>
                </c:pt>
                <c:pt idx="9929">
                  <c:v>3999.99999998871</c:v>
                </c:pt>
                <c:pt idx="9930">
                  <c:v>4000.0000000088999</c:v>
                </c:pt>
                <c:pt idx="9931">
                  <c:v>4000.0000000045002</c:v>
                </c:pt>
                <c:pt idx="9932">
                  <c:v>3999.9999999944098</c:v>
                </c:pt>
                <c:pt idx="9933">
                  <c:v>4000.0000000063801</c:v>
                </c:pt>
                <c:pt idx="9934">
                  <c:v>3999.9999999962401</c:v>
                </c:pt>
                <c:pt idx="9935">
                  <c:v>4000.0000000135201</c:v>
                </c:pt>
                <c:pt idx="9936">
                  <c:v>3999.9999999882102</c:v>
                </c:pt>
                <c:pt idx="9937">
                  <c:v>3999.9999999964298</c:v>
                </c:pt>
                <c:pt idx="9938">
                  <c:v>4000.0000000017399</c:v>
                </c:pt>
                <c:pt idx="9939">
                  <c:v>3999.9999999963402</c:v>
                </c:pt>
                <c:pt idx="9940">
                  <c:v>4000.0000000115801</c:v>
                </c:pt>
                <c:pt idx="9941">
                  <c:v>3999.99999999499</c:v>
                </c:pt>
                <c:pt idx="9942">
                  <c:v>3999.99999999906</c:v>
                </c:pt>
                <c:pt idx="9943">
                  <c:v>3999.9999999996498</c:v>
                </c:pt>
                <c:pt idx="9944">
                  <c:v>4000.00000000206</c:v>
                </c:pt>
                <c:pt idx="9945">
                  <c:v>4000.0000000087898</c:v>
                </c:pt>
                <c:pt idx="9946">
                  <c:v>3999.9999999924098</c:v>
                </c:pt>
                <c:pt idx="9947">
                  <c:v>4000.0000000047298</c:v>
                </c:pt>
                <c:pt idx="9948">
                  <c:v>3999.99999999275</c:v>
                </c:pt>
                <c:pt idx="9949">
                  <c:v>3999.9999999976399</c:v>
                </c:pt>
                <c:pt idx="9950">
                  <c:v>4000.00000000202</c:v>
                </c:pt>
                <c:pt idx="9951">
                  <c:v>3999.9999999874199</c:v>
                </c:pt>
                <c:pt idx="9952">
                  <c:v>4000.0000000142199</c:v>
                </c:pt>
                <c:pt idx="9953">
                  <c:v>3999.99999999482</c:v>
                </c:pt>
                <c:pt idx="9954">
                  <c:v>4000.0000000058299</c:v>
                </c:pt>
                <c:pt idx="9955">
                  <c:v>3999.9999999997899</c:v>
                </c:pt>
                <c:pt idx="9956">
                  <c:v>3999.9999999955899</c:v>
                </c:pt>
                <c:pt idx="9957">
                  <c:v>3999.99999999789</c:v>
                </c:pt>
                <c:pt idx="9958">
                  <c:v>3999.9999999945799</c:v>
                </c:pt>
                <c:pt idx="9959">
                  <c:v>4000.0000000147902</c:v>
                </c:pt>
                <c:pt idx="9960">
                  <c:v>3999.9999999930801</c:v>
                </c:pt>
                <c:pt idx="9961">
                  <c:v>4000.0000000003902</c:v>
                </c:pt>
                <c:pt idx="9962">
                  <c:v>3999.99999998884</c:v>
                </c:pt>
                <c:pt idx="9963">
                  <c:v>4000.0000000093601</c:v>
                </c:pt>
                <c:pt idx="9964">
                  <c:v>3999.9999999991601</c:v>
                </c:pt>
                <c:pt idx="9965">
                  <c:v>4000.0000000060099</c:v>
                </c:pt>
                <c:pt idx="9966">
                  <c:v>4000.0000000045002</c:v>
                </c:pt>
                <c:pt idx="9967">
                  <c:v>3999.99999999806</c:v>
                </c:pt>
                <c:pt idx="9968">
                  <c:v>3999.9999999957199</c:v>
                </c:pt>
                <c:pt idx="9969">
                  <c:v>4000.0000000079699</c:v>
                </c:pt>
                <c:pt idx="9970">
                  <c:v>3999.99999999088</c:v>
                </c:pt>
                <c:pt idx="9971">
                  <c:v>3999.9999999950101</c:v>
                </c:pt>
                <c:pt idx="9972">
                  <c:v>4000.00000000405</c:v>
                </c:pt>
                <c:pt idx="9973">
                  <c:v>4000.0000000099699</c:v>
                </c:pt>
                <c:pt idx="9974">
                  <c:v>3999.9999999941701</c:v>
                </c:pt>
                <c:pt idx="9975">
                  <c:v>3999.9999999941901</c:v>
                </c:pt>
                <c:pt idx="9976">
                  <c:v>4000.00000000412</c:v>
                </c:pt>
                <c:pt idx="9977">
                  <c:v>3999.9999999934198</c:v>
                </c:pt>
                <c:pt idx="9978">
                  <c:v>4000.0000000114401</c:v>
                </c:pt>
                <c:pt idx="9979">
                  <c:v>3999.99999999589</c:v>
                </c:pt>
                <c:pt idx="9980">
                  <c:v>3999.9999999996799</c:v>
                </c:pt>
                <c:pt idx="9981">
                  <c:v>4000.0000000044602</c:v>
                </c:pt>
                <c:pt idx="9982">
                  <c:v>3999.9999999964898</c:v>
                </c:pt>
                <c:pt idx="9983">
                  <c:v>3999.9999999941801</c:v>
                </c:pt>
                <c:pt idx="9984">
                  <c:v>4000.0000000025002</c:v>
                </c:pt>
                <c:pt idx="9985">
                  <c:v>4000.0000000024002</c:v>
                </c:pt>
                <c:pt idx="9986">
                  <c:v>3999.9999999919601</c:v>
                </c:pt>
                <c:pt idx="9987">
                  <c:v>4000.0000000032901</c:v>
                </c:pt>
                <c:pt idx="9988">
                  <c:v>4000.0000000012601</c:v>
                </c:pt>
                <c:pt idx="9989">
                  <c:v>4000.0000000026698</c:v>
                </c:pt>
                <c:pt idx="9990">
                  <c:v>4000.0000000098898</c:v>
                </c:pt>
                <c:pt idx="9991">
                  <c:v>3999.9999999961101</c:v>
                </c:pt>
                <c:pt idx="9992">
                  <c:v>4000.0000000026998</c:v>
                </c:pt>
                <c:pt idx="9993">
                  <c:v>4000.0000000007999</c:v>
                </c:pt>
                <c:pt idx="9994">
                  <c:v>3999.9999999864299</c:v>
                </c:pt>
                <c:pt idx="9995">
                  <c:v>4000.0000000005398</c:v>
                </c:pt>
                <c:pt idx="9996">
                  <c:v>4000.00000000313</c:v>
                </c:pt>
                <c:pt idx="9997">
                  <c:v>3999.99999999171</c:v>
                </c:pt>
                <c:pt idx="9998">
                  <c:v>4000.0000000044101</c:v>
                </c:pt>
                <c:pt idx="9999">
                  <c:v>4000.00000001336</c:v>
                </c:pt>
                <c:pt idx="10000">
                  <c:v>3999.9999999883198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A17-4E92-A716-5C3D0109B0DE}"/>
            </c:ext>
          </c:extLst>
        </c:ser>
        <c:ser>
          <c:idx val="4"/>
          <c:order val="4"/>
          <c:tx>
            <c:v>DG 22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[RL_results_Final_3.xlsx]DG_Pin!$B$2:$NTR$2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[RL_results_Final_3.xlsx]DG_Pin!$B$7:$NTR$7</c:f>
              <c:numCache>
                <c:formatCode>General</c:formatCode>
                <c:ptCount val="10001"/>
                <c:pt idx="0">
                  <c:v>0</c:v>
                </c:pt>
                <c:pt idx="1">
                  <c:v>1005.63820369263</c:v>
                </c:pt>
                <c:pt idx="2">
                  <c:v>1000.17169790421</c:v>
                </c:pt>
                <c:pt idx="3">
                  <c:v>1000.00983248162</c:v>
                </c:pt>
                <c:pt idx="4">
                  <c:v>1000.00049738429</c:v>
                </c:pt>
                <c:pt idx="5">
                  <c:v>1000.00002246496</c:v>
                </c:pt>
                <c:pt idx="6">
                  <c:v>1000.00000080436</c:v>
                </c:pt>
                <c:pt idx="7">
                  <c:v>1000.0000000113801</c:v>
                </c:pt>
                <c:pt idx="8">
                  <c:v>999.99999999834597</c:v>
                </c:pt>
                <c:pt idx="9">
                  <c:v>999.99999999976103</c:v>
                </c:pt>
                <c:pt idx="10">
                  <c:v>999.99999999997897</c:v>
                </c:pt>
                <c:pt idx="11">
                  <c:v>999.99999999999795</c:v>
                </c:pt>
                <c:pt idx="12">
                  <c:v>1000</c:v>
                </c:pt>
                <c:pt idx="13">
                  <c:v>1000</c:v>
                </c:pt>
                <c:pt idx="14">
                  <c:v>1000</c:v>
                </c:pt>
                <c:pt idx="15">
                  <c:v>1000</c:v>
                </c:pt>
                <c:pt idx="16">
                  <c:v>1000</c:v>
                </c:pt>
                <c:pt idx="17">
                  <c:v>1000</c:v>
                </c:pt>
                <c:pt idx="18">
                  <c:v>1000</c:v>
                </c:pt>
                <c:pt idx="19">
                  <c:v>1000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1000</c:v>
                </c:pt>
                <c:pt idx="26">
                  <c:v>1000</c:v>
                </c:pt>
                <c:pt idx="27">
                  <c:v>1000</c:v>
                </c:pt>
                <c:pt idx="28">
                  <c:v>1000</c:v>
                </c:pt>
                <c:pt idx="29">
                  <c:v>1000</c:v>
                </c:pt>
                <c:pt idx="30">
                  <c:v>1000</c:v>
                </c:pt>
                <c:pt idx="31">
                  <c:v>1000</c:v>
                </c:pt>
                <c:pt idx="32">
                  <c:v>1000</c:v>
                </c:pt>
                <c:pt idx="33">
                  <c:v>1000</c:v>
                </c:pt>
                <c:pt idx="34">
                  <c:v>1000</c:v>
                </c:pt>
                <c:pt idx="35">
                  <c:v>1000</c:v>
                </c:pt>
                <c:pt idx="36">
                  <c:v>1000</c:v>
                </c:pt>
                <c:pt idx="37">
                  <c:v>1000</c:v>
                </c:pt>
                <c:pt idx="38">
                  <c:v>1000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1000</c:v>
                </c:pt>
                <c:pt idx="48">
                  <c:v>1000</c:v>
                </c:pt>
                <c:pt idx="49">
                  <c:v>1000</c:v>
                </c:pt>
                <c:pt idx="50">
                  <c:v>1000</c:v>
                </c:pt>
                <c:pt idx="51">
                  <c:v>1000</c:v>
                </c:pt>
                <c:pt idx="52">
                  <c:v>1000</c:v>
                </c:pt>
                <c:pt idx="53">
                  <c:v>1000</c:v>
                </c:pt>
                <c:pt idx="54">
                  <c:v>1000</c:v>
                </c:pt>
                <c:pt idx="55">
                  <c:v>1000</c:v>
                </c:pt>
                <c:pt idx="56">
                  <c:v>1000</c:v>
                </c:pt>
                <c:pt idx="57">
                  <c:v>1000</c:v>
                </c:pt>
                <c:pt idx="58">
                  <c:v>1000</c:v>
                </c:pt>
                <c:pt idx="59">
                  <c:v>1000</c:v>
                </c:pt>
                <c:pt idx="60">
                  <c:v>1000</c:v>
                </c:pt>
                <c:pt idx="61">
                  <c:v>1000</c:v>
                </c:pt>
                <c:pt idx="62">
                  <c:v>1000</c:v>
                </c:pt>
                <c:pt idx="63">
                  <c:v>1000</c:v>
                </c:pt>
                <c:pt idx="64">
                  <c:v>1000</c:v>
                </c:pt>
                <c:pt idx="65">
                  <c:v>1000</c:v>
                </c:pt>
                <c:pt idx="66">
                  <c:v>1000</c:v>
                </c:pt>
                <c:pt idx="67">
                  <c:v>1000</c:v>
                </c:pt>
                <c:pt idx="68">
                  <c:v>1000</c:v>
                </c:pt>
                <c:pt idx="69">
                  <c:v>1000</c:v>
                </c:pt>
                <c:pt idx="70">
                  <c:v>1000</c:v>
                </c:pt>
                <c:pt idx="71">
                  <c:v>1000</c:v>
                </c:pt>
                <c:pt idx="72">
                  <c:v>1000</c:v>
                </c:pt>
                <c:pt idx="73">
                  <c:v>1000</c:v>
                </c:pt>
                <c:pt idx="74">
                  <c:v>1000</c:v>
                </c:pt>
                <c:pt idx="75">
                  <c:v>1000</c:v>
                </c:pt>
                <c:pt idx="76">
                  <c:v>1000</c:v>
                </c:pt>
                <c:pt idx="77">
                  <c:v>1000</c:v>
                </c:pt>
                <c:pt idx="78">
                  <c:v>1000</c:v>
                </c:pt>
                <c:pt idx="79">
                  <c:v>1000</c:v>
                </c:pt>
                <c:pt idx="80">
                  <c:v>1000</c:v>
                </c:pt>
                <c:pt idx="81">
                  <c:v>1000</c:v>
                </c:pt>
                <c:pt idx="82">
                  <c:v>1000</c:v>
                </c:pt>
                <c:pt idx="83">
                  <c:v>1000</c:v>
                </c:pt>
                <c:pt idx="84">
                  <c:v>1000</c:v>
                </c:pt>
                <c:pt idx="85">
                  <c:v>1000</c:v>
                </c:pt>
                <c:pt idx="86">
                  <c:v>1000</c:v>
                </c:pt>
                <c:pt idx="87">
                  <c:v>1000</c:v>
                </c:pt>
                <c:pt idx="88">
                  <c:v>1000</c:v>
                </c:pt>
                <c:pt idx="89">
                  <c:v>1000</c:v>
                </c:pt>
                <c:pt idx="90">
                  <c:v>1000</c:v>
                </c:pt>
                <c:pt idx="91">
                  <c:v>1000</c:v>
                </c:pt>
                <c:pt idx="92">
                  <c:v>1000</c:v>
                </c:pt>
                <c:pt idx="93">
                  <c:v>1000</c:v>
                </c:pt>
                <c:pt idx="94">
                  <c:v>1000</c:v>
                </c:pt>
                <c:pt idx="95">
                  <c:v>1000</c:v>
                </c:pt>
                <c:pt idx="96">
                  <c:v>1000</c:v>
                </c:pt>
                <c:pt idx="97">
                  <c:v>1000</c:v>
                </c:pt>
                <c:pt idx="98">
                  <c:v>1000</c:v>
                </c:pt>
                <c:pt idx="99">
                  <c:v>1000</c:v>
                </c:pt>
                <c:pt idx="100">
                  <c:v>1000</c:v>
                </c:pt>
                <c:pt idx="101">
                  <c:v>1000</c:v>
                </c:pt>
                <c:pt idx="102">
                  <c:v>1000</c:v>
                </c:pt>
                <c:pt idx="103">
                  <c:v>1000</c:v>
                </c:pt>
                <c:pt idx="104">
                  <c:v>1000</c:v>
                </c:pt>
                <c:pt idx="105">
                  <c:v>1000</c:v>
                </c:pt>
                <c:pt idx="106">
                  <c:v>1000</c:v>
                </c:pt>
                <c:pt idx="107">
                  <c:v>1000</c:v>
                </c:pt>
                <c:pt idx="108">
                  <c:v>1000</c:v>
                </c:pt>
                <c:pt idx="109">
                  <c:v>1000</c:v>
                </c:pt>
                <c:pt idx="110">
                  <c:v>1000</c:v>
                </c:pt>
                <c:pt idx="111">
                  <c:v>1000</c:v>
                </c:pt>
                <c:pt idx="112">
                  <c:v>1000</c:v>
                </c:pt>
                <c:pt idx="113">
                  <c:v>1000</c:v>
                </c:pt>
                <c:pt idx="114">
                  <c:v>1000</c:v>
                </c:pt>
                <c:pt idx="115">
                  <c:v>1000</c:v>
                </c:pt>
                <c:pt idx="116">
                  <c:v>1000</c:v>
                </c:pt>
                <c:pt idx="117">
                  <c:v>1000</c:v>
                </c:pt>
                <c:pt idx="118">
                  <c:v>1000</c:v>
                </c:pt>
                <c:pt idx="119">
                  <c:v>1000</c:v>
                </c:pt>
                <c:pt idx="120">
                  <c:v>1000</c:v>
                </c:pt>
                <c:pt idx="121">
                  <c:v>1000</c:v>
                </c:pt>
                <c:pt idx="122">
                  <c:v>1000</c:v>
                </c:pt>
                <c:pt idx="123">
                  <c:v>1000</c:v>
                </c:pt>
                <c:pt idx="124">
                  <c:v>1000</c:v>
                </c:pt>
                <c:pt idx="125">
                  <c:v>1000</c:v>
                </c:pt>
                <c:pt idx="126">
                  <c:v>1000</c:v>
                </c:pt>
                <c:pt idx="127">
                  <c:v>1000</c:v>
                </c:pt>
                <c:pt idx="128">
                  <c:v>1000</c:v>
                </c:pt>
                <c:pt idx="129">
                  <c:v>1000</c:v>
                </c:pt>
                <c:pt idx="130">
                  <c:v>1000</c:v>
                </c:pt>
                <c:pt idx="131">
                  <c:v>1000</c:v>
                </c:pt>
                <c:pt idx="132">
                  <c:v>1000</c:v>
                </c:pt>
                <c:pt idx="133">
                  <c:v>1000</c:v>
                </c:pt>
                <c:pt idx="134">
                  <c:v>1000</c:v>
                </c:pt>
                <c:pt idx="135">
                  <c:v>1000</c:v>
                </c:pt>
                <c:pt idx="136">
                  <c:v>1000</c:v>
                </c:pt>
                <c:pt idx="137">
                  <c:v>1000</c:v>
                </c:pt>
                <c:pt idx="138">
                  <c:v>1000</c:v>
                </c:pt>
                <c:pt idx="139">
                  <c:v>1000</c:v>
                </c:pt>
                <c:pt idx="140">
                  <c:v>1000</c:v>
                </c:pt>
                <c:pt idx="141">
                  <c:v>1000</c:v>
                </c:pt>
                <c:pt idx="142">
                  <c:v>1000</c:v>
                </c:pt>
                <c:pt idx="143">
                  <c:v>1000</c:v>
                </c:pt>
                <c:pt idx="144">
                  <c:v>1000</c:v>
                </c:pt>
                <c:pt idx="145">
                  <c:v>1000</c:v>
                </c:pt>
                <c:pt idx="146">
                  <c:v>1000</c:v>
                </c:pt>
                <c:pt idx="147">
                  <c:v>1000</c:v>
                </c:pt>
                <c:pt idx="148">
                  <c:v>1000</c:v>
                </c:pt>
                <c:pt idx="149">
                  <c:v>1000</c:v>
                </c:pt>
                <c:pt idx="150">
                  <c:v>1044.8928632499201</c:v>
                </c:pt>
                <c:pt idx="151">
                  <c:v>1006.87751250117</c:v>
                </c:pt>
                <c:pt idx="152">
                  <c:v>1000.10605103504</c:v>
                </c:pt>
                <c:pt idx="153">
                  <c:v>1000.14787390407</c:v>
                </c:pt>
                <c:pt idx="154">
                  <c:v>1000.07450166305</c:v>
                </c:pt>
                <c:pt idx="155">
                  <c:v>1000.05471867586</c:v>
                </c:pt>
                <c:pt idx="156">
                  <c:v>1000.04723881915</c:v>
                </c:pt>
                <c:pt idx="157">
                  <c:v>1000.04144142964</c:v>
                </c:pt>
                <c:pt idx="158">
                  <c:v>1000.03691757621</c:v>
                </c:pt>
                <c:pt idx="159">
                  <c:v>1000.03330683619</c:v>
                </c:pt>
                <c:pt idx="160">
                  <c:v>1000.03034766424</c:v>
                </c:pt>
                <c:pt idx="161">
                  <c:v>1000.02784465745</c:v>
                </c:pt>
                <c:pt idx="162">
                  <c:v>1000.02564335255</c:v>
                </c:pt>
                <c:pt idx="163">
                  <c:v>1000.02362260122</c:v>
                </c:pt>
                <c:pt idx="164">
                  <c:v>1000.02168880235</c:v>
                </c:pt>
                <c:pt idx="165">
                  <c:v>1000.0197712269101</c:v>
                </c:pt>
                <c:pt idx="166">
                  <c:v>1000.01781823173</c:v>
                </c:pt>
                <c:pt idx="167">
                  <c:v>1000.0157941155099</c:v>
                </c:pt>
                <c:pt idx="168">
                  <c:v>1000.01367652598</c:v>
                </c:pt>
                <c:pt idx="169">
                  <c:v>1000.01145426425</c:v>
                </c:pt>
                <c:pt idx="170">
                  <c:v>1000.00912541014</c:v>
                </c:pt>
                <c:pt idx="171">
                  <c:v>1000.0066957266901</c:v>
                </c:pt>
                <c:pt idx="172">
                  <c:v>1000.00417726383</c:v>
                </c:pt>
                <c:pt idx="173">
                  <c:v>1000.0015871271301</c:v>
                </c:pt>
                <c:pt idx="174">
                  <c:v>999.99894639511604</c:v>
                </c:pt>
                <c:pt idx="175">
                  <c:v>999.99627914183395</c:v>
                </c:pt>
                <c:pt idx="176">
                  <c:v>999.99361158287695</c:v>
                </c:pt>
                <c:pt idx="177">
                  <c:v>999.99097125565504</c:v>
                </c:pt>
                <c:pt idx="178">
                  <c:v>999.98838633061598</c:v>
                </c:pt>
                <c:pt idx="179">
                  <c:v>999.98588495295303</c:v>
                </c:pt>
                <c:pt idx="180">
                  <c:v>999.98349464454202</c:v>
                </c:pt>
                <c:pt idx="181">
                  <c:v>999.98124180019204</c:v>
                </c:pt>
                <c:pt idx="182">
                  <c:v>999.97915119305503</c:v>
                </c:pt>
                <c:pt idx="183">
                  <c:v>999.97724556092999</c:v>
                </c:pt>
                <c:pt idx="184">
                  <c:v>999.97554525241299</c:v>
                </c:pt>
                <c:pt idx="185">
                  <c:v>999.97406789930005</c:v>
                </c:pt>
                <c:pt idx="186">
                  <c:v>999.97282818745305</c:v>
                </c:pt>
                <c:pt idx="187">
                  <c:v>999.97183762851705</c:v>
                </c:pt>
                <c:pt idx="188">
                  <c:v>999.97110443243696</c:v>
                </c:pt>
                <c:pt idx="189">
                  <c:v>999.97063341852095</c:v>
                </c:pt>
                <c:pt idx="190">
                  <c:v>999.97042596395397</c:v>
                </c:pt>
                <c:pt idx="191">
                  <c:v>999.97048004045405</c:v>
                </c:pt>
                <c:pt idx="192">
                  <c:v>999.97079026419499</c:v>
                </c:pt>
                <c:pt idx="193">
                  <c:v>999.97134803617405</c:v>
                </c:pt>
                <c:pt idx="194">
                  <c:v>999.97214168385005</c:v>
                </c:pt>
                <c:pt idx="195">
                  <c:v>999.97315668502699</c:v>
                </c:pt>
                <c:pt idx="196">
                  <c:v>999.974375911636</c:v>
                </c:pt>
                <c:pt idx="197">
                  <c:v>999.97577989676904</c:v>
                </c:pt>
                <c:pt idx="198">
                  <c:v>999.97734717061303</c:v>
                </c:pt>
                <c:pt idx="199">
                  <c:v>999.97905456199896</c:v>
                </c:pt>
                <c:pt idx="200">
                  <c:v>999.98087757908695</c:v>
                </c:pt>
                <c:pt idx="201">
                  <c:v>999.982790739297</c:v>
                </c:pt>
                <c:pt idx="202">
                  <c:v>999.98476797486205</c:v>
                </c:pt>
                <c:pt idx="203">
                  <c:v>999.98678295885395</c:v>
                </c:pt>
                <c:pt idx="204">
                  <c:v>999.98880950518901</c:v>
                </c:pt>
                <c:pt idx="205">
                  <c:v>999.99082189257103</c:v>
                </c:pt>
                <c:pt idx="206">
                  <c:v>999.99279521056906</c:v>
                </c:pt>
                <c:pt idx="207">
                  <c:v>999.99470567278297</c:v>
                </c:pt>
                <c:pt idx="208">
                  <c:v>999.99653090640504</c:v>
                </c:pt>
                <c:pt idx="209">
                  <c:v>999.99825021142999</c:v>
                </c:pt>
                <c:pt idx="210">
                  <c:v>999.99984479236798</c:v>
                </c:pt>
                <c:pt idx="211">
                  <c:v>1000.00129795436</c:v>
                </c:pt>
                <c:pt idx="212">
                  <c:v>1000.00259527674</c:v>
                </c:pt>
                <c:pt idx="213">
                  <c:v>1000.00372472482</c:v>
                </c:pt>
                <c:pt idx="214">
                  <c:v>1000.00467675191</c:v>
                </c:pt>
                <c:pt idx="215">
                  <c:v>1000.00544436034</c:v>
                </c:pt>
                <c:pt idx="216">
                  <c:v>1000.00602310048</c:v>
                </c:pt>
                <c:pt idx="217">
                  <c:v>1000.00641109166</c:v>
                </c:pt>
                <c:pt idx="218">
                  <c:v>1000.00660894189</c:v>
                </c:pt>
                <c:pt idx="219">
                  <c:v>1000.00661969135</c:v>
                </c:pt>
                <c:pt idx="220">
                  <c:v>1000.0064487076201</c:v>
                </c:pt>
                <c:pt idx="221">
                  <c:v>1000.00610353363</c:v>
                </c:pt>
                <c:pt idx="222">
                  <c:v>1000.00559375918</c:v>
                </c:pt>
                <c:pt idx="223">
                  <c:v>1000.0049308190499</c:v>
                </c:pt>
                <c:pt idx="224">
                  <c:v>1000.00412781226</c:v>
                </c:pt>
                <c:pt idx="225">
                  <c:v>1000.00319928696</c:v>
                </c:pt>
                <c:pt idx="226">
                  <c:v>1000.00216101631</c:v>
                </c:pt>
                <c:pt idx="227">
                  <c:v>1000.0010297636099</c:v>
                </c:pt>
                <c:pt idx="228">
                  <c:v>999.99982305960305</c:v>
                </c:pt>
                <c:pt idx="229">
                  <c:v>999.99855893621498</c:v>
                </c:pt>
                <c:pt idx="230">
                  <c:v>999.99725570341104</c:v>
                </c:pt>
                <c:pt idx="231">
                  <c:v>999.99593171445395</c:v>
                </c:pt>
                <c:pt idx="232">
                  <c:v>999.99460511494703</c:v>
                </c:pt>
                <c:pt idx="233">
                  <c:v>999.99329364289702</c:v>
                </c:pt>
                <c:pt idx="234">
                  <c:v>999.99201439514002</c:v>
                </c:pt>
                <c:pt idx="235">
                  <c:v>999.99078363712704</c:v>
                </c:pt>
                <c:pt idx="236">
                  <c:v>999.98961663168802</c:v>
                </c:pt>
                <c:pt idx="237">
                  <c:v>999.98852744551505</c:v>
                </c:pt>
                <c:pt idx="238">
                  <c:v>999.98752882756503</c:v>
                </c:pt>
                <c:pt idx="239">
                  <c:v>999.986632063054</c:v>
                </c:pt>
                <c:pt idx="240">
                  <c:v>999.98584688764402</c:v>
                </c:pt>
                <c:pt idx="241">
                  <c:v>999.98518138058705</c:v>
                </c:pt>
                <c:pt idx="242">
                  <c:v>999.98464192699305</c:v>
                </c:pt>
                <c:pt idx="243">
                  <c:v>999.98423316057301</c:v>
                </c:pt>
                <c:pt idx="244">
                  <c:v>999.98395796408204</c:v>
                </c:pt>
                <c:pt idx="245">
                  <c:v>999.98381746823202</c:v>
                </c:pt>
                <c:pt idx="246">
                  <c:v>999.98381107518799</c:v>
                </c:pt>
                <c:pt idx="247">
                  <c:v>999.983936530655</c:v>
                </c:pt>
                <c:pt idx="248">
                  <c:v>999.98418996321197</c:v>
                </c:pt>
                <c:pt idx="249">
                  <c:v>999.98456600008706</c:v>
                </c:pt>
                <c:pt idx="250">
                  <c:v>999.98505785076395</c:v>
                </c:pt>
                <c:pt idx="251">
                  <c:v>999.98565743995903</c:v>
                </c:pt>
                <c:pt idx="252">
                  <c:v>999.98635553419899</c:v>
                </c:pt>
                <c:pt idx="253">
                  <c:v>999.98714188714496</c:v>
                </c:pt>
                <c:pt idx="254">
                  <c:v>999.98800539091405</c:v>
                </c:pt>
                <c:pt idx="255">
                  <c:v>999.98893423992695</c:v>
                </c:pt>
                <c:pt idx="256">
                  <c:v>999.98991608767903</c:v>
                </c:pt>
                <c:pt idx="257">
                  <c:v>999.99093822185898</c:v>
                </c:pt>
                <c:pt idx="258">
                  <c:v>999.99198772436603</c:v>
                </c:pt>
                <c:pt idx="259">
                  <c:v>999.99305163624297</c:v>
                </c:pt>
                <c:pt idx="260">
                  <c:v>999.99411712742904</c:v>
                </c:pt>
                <c:pt idx="261">
                  <c:v>999.99517164208396</c:v>
                </c:pt>
                <c:pt idx="262">
                  <c:v>999.99620304989901</c:v>
                </c:pt>
                <c:pt idx="263">
                  <c:v>999.99719978766598</c:v>
                </c:pt>
                <c:pt idx="264">
                  <c:v>999.998150983041</c:v>
                </c:pt>
                <c:pt idx="265">
                  <c:v>999.99904657330603</c:v>
                </c:pt>
                <c:pt idx="266">
                  <c:v>999.99987740891004</c:v>
                </c:pt>
                <c:pt idx="267">
                  <c:v>1000.00063533886</c:v>
                </c:pt>
                <c:pt idx="268">
                  <c:v>1000.00131328765</c:v>
                </c:pt>
                <c:pt idx="269">
                  <c:v>1000.00190531521</c:v>
                </c:pt>
                <c:pt idx="270">
                  <c:v>1000.00240666434</c:v>
                </c:pt>
                <c:pt idx="271">
                  <c:v>1000.00281377493</c:v>
                </c:pt>
                <c:pt idx="272">
                  <c:v>1000.0031243172</c:v>
                </c:pt>
                <c:pt idx="273">
                  <c:v>1000.00333717224</c:v>
                </c:pt>
                <c:pt idx="274">
                  <c:v>1000.00345242523</c:v>
                </c:pt>
                <c:pt idx="275">
                  <c:v>1000.00347133348</c:v>
                </c:pt>
                <c:pt idx="276">
                  <c:v>1000.00339627735</c:v>
                </c:pt>
                <c:pt idx="277">
                  <c:v>1000.00323070613</c:v>
                </c:pt>
                <c:pt idx="278">
                  <c:v>1000.00297908138</c:v>
                </c:pt>
                <c:pt idx="279">
                  <c:v>1000.00264677606</c:v>
                </c:pt>
                <c:pt idx="280">
                  <c:v>1000.00224001067</c:v>
                </c:pt>
                <c:pt idx="281">
                  <c:v>1000.00176575256</c:v>
                </c:pt>
                <c:pt idx="282">
                  <c:v>1000.00123160279</c:v>
                </c:pt>
                <c:pt idx="283">
                  <c:v>1000.00064570865</c:v>
                </c:pt>
                <c:pt idx="284">
                  <c:v>1000.00001664679</c:v>
                </c:pt>
                <c:pt idx="285">
                  <c:v>999.99935330099504</c:v>
                </c:pt>
                <c:pt idx="286">
                  <c:v>999.99866477808598</c:v>
                </c:pt>
                <c:pt idx="287">
                  <c:v>999.99796025820694</c:v>
                </c:pt>
                <c:pt idx="288">
                  <c:v>999.99724892208997</c:v>
                </c:pt>
                <c:pt idx="289">
                  <c:v>999.99653980964501</c:v>
                </c:pt>
                <c:pt idx="290">
                  <c:v>999.99584174194797</c:v>
                </c:pt>
                <c:pt idx="291">
                  <c:v>999.99516320862494</c:v>
                </c:pt>
                <c:pt idx="292">
                  <c:v>999.99451227946895</c:v>
                </c:pt>
                <c:pt idx="293">
                  <c:v>999.99389651956403</c:v>
                </c:pt>
                <c:pt idx="294">
                  <c:v>999.99332291293297</c:v>
                </c:pt>
                <c:pt idx="295">
                  <c:v>999.99279778138896</c:v>
                </c:pt>
                <c:pt idx="296">
                  <c:v>999.99232674198799</c:v>
                </c:pt>
                <c:pt idx="297">
                  <c:v>999.99191464268597</c:v>
                </c:pt>
                <c:pt idx="298">
                  <c:v>999.99156552829197</c:v>
                </c:pt>
                <c:pt idx="299">
                  <c:v>999.99128260817895</c:v>
                </c:pt>
                <c:pt idx="300">
                  <c:v>999.99106823019895</c:v>
                </c:pt>
                <c:pt idx="301">
                  <c:v>999.99092387477003</c:v>
                </c:pt>
                <c:pt idx="302">
                  <c:v>4063.2873935663501</c:v>
                </c:pt>
                <c:pt idx="303">
                  <c:v>3998.7075703508899</c:v>
                </c:pt>
                <c:pt idx="304">
                  <c:v>4000.0925988293802</c:v>
                </c:pt>
                <c:pt idx="305">
                  <c:v>3999.9581959547299</c:v>
                </c:pt>
                <c:pt idx="306">
                  <c:v>3999.9677918643501</c:v>
                </c:pt>
                <c:pt idx="307">
                  <c:v>3999.96865730543</c:v>
                </c:pt>
                <c:pt idx="308">
                  <c:v>3999.9697291705302</c:v>
                </c:pt>
                <c:pt idx="309">
                  <c:v>3999.9711247945402</c:v>
                </c:pt>
                <c:pt idx="310">
                  <c:v>3999.97271369591</c:v>
                </c:pt>
                <c:pt idx="311">
                  <c:v>3999.9744725453702</c:v>
                </c:pt>
                <c:pt idx="312">
                  <c:v>3999.9763735485599</c:v>
                </c:pt>
                <c:pt idx="313">
                  <c:v>3999.9783879871502</c:v>
                </c:pt>
                <c:pt idx="314">
                  <c:v>3999.9804872009299</c:v>
                </c:pt>
                <c:pt idx="315">
                  <c:v>3999.9826425852898</c:v>
                </c:pt>
                <c:pt idx="316">
                  <c:v>3999.9848258954198</c:v>
                </c:pt>
                <c:pt idx="317">
                  <c:v>3999.9870094726198</c:v>
                </c:pt>
                <c:pt idx="318">
                  <c:v>3999.9891664340098</c:v>
                </c:pt>
                <c:pt idx="319">
                  <c:v>3999.9912710102899</c:v>
                </c:pt>
                <c:pt idx="320">
                  <c:v>3999.9932987206898</c:v>
                </c:pt>
                <c:pt idx="321">
                  <c:v>3999.9952266001301</c:v>
                </c:pt>
                <c:pt idx="322">
                  <c:v>3999.9970334590398</c:v>
                </c:pt>
                <c:pt idx="323">
                  <c:v>3999.9987000106998</c:v>
                </c:pt>
                <c:pt idx="324">
                  <c:v>4000.0002091061701</c:v>
                </c:pt>
                <c:pt idx="325">
                  <c:v>4000.0015458238499</c:v>
                </c:pt>
                <c:pt idx="326">
                  <c:v>4000.0026976245699</c:v>
                </c:pt>
                <c:pt idx="327">
                  <c:v>4000.0036544310601</c:v>
                </c:pt>
                <c:pt idx="328">
                  <c:v>4000.0044086909902</c:v>
                </c:pt>
                <c:pt idx="329">
                  <c:v>4000.0049554221</c:v>
                </c:pt>
                <c:pt idx="330">
                  <c:v>4000.0052921987999</c:v>
                </c:pt>
                <c:pt idx="331">
                  <c:v>4000.0054191488998</c:v>
                </c:pt>
                <c:pt idx="332">
                  <c:v>4000.0053388820802</c:v>
                </c:pt>
                <c:pt idx="333">
                  <c:v>4000.0050564305102</c:v>
                </c:pt>
                <c:pt idx="334">
                  <c:v>4000.0045791048001</c:v>
                </c:pt>
                <c:pt idx="335">
                  <c:v>4000.00391643377</c:v>
                </c:pt>
                <c:pt idx="336">
                  <c:v>4000.0030798996299</c:v>
                </c:pt>
                <c:pt idx="337">
                  <c:v>4000.0020829079799</c:v>
                </c:pt>
                <c:pt idx="338">
                  <c:v>4000.0009404638599</c:v>
                </c:pt>
                <c:pt idx="339">
                  <c:v>3999.9996690326302</c:v>
                </c:pt>
                <c:pt idx="340">
                  <c:v>3999.99828632138</c:v>
                </c:pt>
                <c:pt idx="341">
                  <c:v>3999.9968110018999</c:v>
                </c:pt>
                <c:pt idx="342">
                  <c:v>3999.9952625278202</c:v>
                </c:pt>
                <c:pt idx="343">
                  <c:v>3999.9936608552398</c:v>
                </c:pt>
                <c:pt idx="344">
                  <c:v>3999.9920262047599</c:v>
                </c:pt>
                <c:pt idx="345">
                  <c:v>3999.9903788462202</c:v>
                </c:pt>
                <c:pt idx="346">
                  <c:v>3999.98873880048</c:v>
                </c:pt>
                <c:pt idx="347">
                  <c:v>3999.9871256730098</c:v>
                </c:pt>
                <c:pt idx="348">
                  <c:v>3999.9855583868698</c:v>
                </c:pt>
                <c:pt idx="349">
                  <c:v>3999.9840549927299</c:v>
                </c:pt>
                <c:pt idx="350">
                  <c:v>3999.98263245923</c:v>
                </c:pt>
                <c:pt idx="351">
                  <c:v>3999.9813065110702</c:v>
                </c:pt>
                <c:pt idx="352">
                  <c:v>3999.98009142928</c:v>
                </c:pt>
                <c:pt idx="353">
                  <c:v>3999.9789999417499</c:v>
                </c:pt>
                <c:pt idx="354">
                  <c:v>3999.9780430881101</c:v>
                </c:pt>
                <c:pt idx="355">
                  <c:v>3999.9772301210601</c:v>
                </c:pt>
                <c:pt idx="356">
                  <c:v>3999.97656840641</c:v>
                </c:pt>
                <c:pt idx="357">
                  <c:v>3999.9760633861902</c:v>
                </c:pt>
                <c:pt idx="358">
                  <c:v>3999.9757185702401</c:v>
                </c:pt>
                <c:pt idx="359">
                  <c:v>3999.9755354639701</c:v>
                </c:pt>
                <c:pt idx="360">
                  <c:v>3999.9755136230401</c:v>
                </c:pt>
                <c:pt idx="361">
                  <c:v>3999.9756506959302</c:v>
                </c:pt>
                <c:pt idx="362">
                  <c:v>3999.9759424630201</c:v>
                </c:pt>
                <c:pt idx="363">
                  <c:v>3999.97638290949</c:v>
                </c:pt>
                <c:pt idx="364">
                  <c:v>3999.9769643680202</c:v>
                </c:pt>
                <c:pt idx="365">
                  <c:v>3999.9776775621099</c:v>
                </c:pt>
                <c:pt idx="366">
                  <c:v>3999.9785118155</c:v>
                </c:pt>
                <c:pt idx="367">
                  <c:v>3999.9794551517598</c:v>
                </c:pt>
                <c:pt idx="368">
                  <c:v>3999.9804944863899</c:v>
                </c:pt>
                <c:pt idx="369">
                  <c:v>3999.9816157620398</c:v>
                </c:pt>
                <c:pt idx="370">
                  <c:v>3999.9828041870401</c:v>
                </c:pt>
                <c:pt idx="371">
                  <c:v>3999.9840443591902</c:v>
                </c:pt>
                <c:pt idx="372">
                  <c:v>3999.9853205239401</c:v>
                </c:pt>
                <c:pt idx="373">
                  <c:v>3999.9866166884399</c:v>
                </c:pt>
                <c:pt idx="374">
                  <c:v>3999.9879169262899</c:v>
                </c:pt>
                <c:pt idx="375">
                  <c:v>3999.9892054506099</c:v>
                </c:pt>
                <c:pt idx="376">
                  <c:v>3999.9904668812001</c:v>
                </c:pt>
                <c:pt idx="377">
                  <c:v>3999.9916864004799</c:v>
                </c:pt>
                <c:pt idx="378">
                  <c:v>3999.9928498925701</c:v>
                </c:pt>
                <c:pt idx="379">
                  <c:v>3999.9939441674401</c:v>
                </c:pt>
                <c:pt idx="380">
                  <c:v>3999.9949570445001</c:v>
                </c:pt>
                <c:pt idx="381">
                  <c:v>3999.9958775067198</c:v>
                </c:pt>
                <c:pt idx="382">
                  <c:v>3999.9966958054902</c:v>
                </c:pt>
                <c:pt idx="383">
                  <c:v>3999.9974036057802</c:v>
                </c:pt>
                <c:pt idx="384">
                  <c:v>3999.9979939832401</c:v>
                </c:pt>
                <c:pt idx="385">
                  <c:v>3999.9984615574199</c:v>
                </c:pt>
                <c:pt idx="386">
                  <c:v>3999.9988024671502</c:v>
                </c:pt>
                <c:pt idx="387">
                  <c:v>3999.9990144715998</c:v>
                </c:pt>
                <c:pt idx="388">
                  <c:v>3999.9990968867601</c:v>
                </c:pt>
                <c:pt idx="389">
                  <c:v>3999.99905058183</c:v>
                </c:pt>
                <c:pt idx="390">
                  <c:v>3999.9988779730502</c:v>
                </c:pt>
                <c:pt idx="391">
                  <c:v>3999.9985829358002</c:v>
                </c:pt>
                <c:pt idx="392">
                  <c:v>3999.9981707606598</c:v>
                </c:pt>
                <c:pt idx="393">
                  <c:v>3999.9976480495402</c:v>
                </c:pt>
                <c:pt idx="394">
                  <c:v>3999.9970226207902</c:v>
                </c:pt>
                <c:pt idx="395">
                  <c:v>3999.9963033977201</c:v>
                </c:pt>
                <c:pt idx="396">
                  <c:v>3999.99550029788</c:v>
                </c:pt>
                <c:pt idx="397">
                  <c:v>3999.9946240754998</c:v>
                </c:pt>
                <c:pt idx="398">
                  <c:v>3999.9936861859601</c:v>
                </c:pt>
                <c:pt idx="399">
                  <c:v>3999.9926986522</c:v>
                </c:pt>
                <c:pt idx="400">
                  <c:v>3999.9916739089199</c:v>
                </c:pt>
                <c:pt idx="401">
                  <c:v>3999.9906246256301</c:v>
                </c:pt>
                <c:pt idx="402">
                  <c:v>3999.9895635821699</c:v>
                </c:pt>
                <c:pt idx="403">
                  <c:v>3999.9885034897102</c:v>
                </c:pt>
                <c:pt idx="404">
                  <c:v>3999.9874568807199</c:v>
                </c:pt>
                <c:pt idx="405">
                  <c:v>3999.9864358896798</c:v>
                </c:pt>
                <c:pt idx="406">
                  <c:v>3999.9854522069199</c:v>
                </c:pt>
                <c:pt idx="407">
                  <c:v>3999.9845168445399</c:v>
                </c:pt>
                <c:pt idx="408">
                  <c:v>3999.9836401409598</c:v>
                </c:pt>
                <c:pt idx="409">
                  <c:v>3999.9828315052</c:v>
                </c:pt>
                <c:pt idx="410">
                  <c:v>3999.9820994475299</c:v>
                </c:pt>
                <c:pt idx="411">
                  <c:v>3999.9814513814799</c:v>
                </c:pt>
                <c:pt idx="412">
                  <c:v>3999.9808936561499</c:v>
                </c:pt>
                <c:pt idx="413">
                  <c:v>3999.9804313985601</c:v>
                </c:pt>
                <c:pt idx="414">
                  <c:v>3999.9800685416099</c:v>
                </c:pt>
                <c:pt idx="415">
                  <c:v>3999.97980777352</c:v>
                </c:pt>
                <c:pt idx="416">
                  <c:v>3999.9796504805399</c:v>
                </c:pt>
                <c:pt idx="417">
                  <c:v>3999.9795968478602</c:v>
                </c:pt>
                <c:pt idx="418">
                  <c:v>3999.9796457490802</c:v>
                </c:pt>
                <c:pt idx="419">
                  <c:v>3999.9797948885998</c:v>
                </c:pt>
                <c:pt idx="420">
                  <c:v>3999.98004078332</c:v>
                </c:pt>
                <c:pt idx="421">
                  <c:v>3999.9803788327599</c:v>
                </c:pt>
                <c:pt idx="422">
                  <c:v>3999.9808034228399</c:v>
                </c:pt>
                <c:pt idx="423">
                  <c:v>3999.9813079435899</c:v>
                </c:pt>
                <c:pt idx="424">
                  <c:v>3999.9818849360299</c:v>
                </c:pt>
                <c:pt idx="425">
                  <c:v>3999.9825262094801</c:v>
                </c:pt>
                <c:pt idx="426">
                  <c:v>3999.9832228673999</c:v>
                </c:pt>
                <c:pt idx="427">
                  <c:v>3999.9839655065298</c:v>
                </c:pt>
                <c:pt idx="428">
                  <c:v>3999.9847443123999</c:v>
                </c:pt>
                <c:pt idx="429">
                  <c:v>3999.9855491580802</c:v>
                </c:pt>
                <c:pt idx="430">
                  <c:v>3999.9863697646201</c:v>
                </c:pt>
                <c:pt idx="431">
                  <c:v>3999.9871958225999</c:v>
                </c:pt>
                <c:pt idx="432">
                  <c:v>3999.9880170708898</c:v>
                </c:pt>
                <c:pt idx="433">
                  <c:v>3999.9888235182102</c:v>
                </c:pt>
                <c:pt idx="434">
                  <c:v>3999.9896054301498</c:v>
                </c:pt>
                <c:pt idx="435">
                  <c:v>3999.9903535701301</c:v>
                </c:pt>
                <c:pt idx="436">
                  <c:v>3999.9910591910102</c:v>
                </c:pt>
                <c:pt idx="437">
                  <c:v>3999.9917142344998</c:v>
                </c:pt>
                <c:pt idx="438">
                  <c:v>3999.9923113394502</c:v>
                </c:pt>
                <c:pt idx="439">
                  <c:v>3999.9928439517198</c:v>
                </c:pt>
                <c:pt idx="440">
                  <c:v>3999.99330640677</c:v>
                </c:pt>
                <c:pt idx="441">
                  <c:v>3999.99369395739</c:v>
                </c:pt>
                <c:pt idx="442">
                  <c:v>3999.99400282537</c:v>
                </c:pt>
                <c:pt idx="443">
                  <c:v>3999.9942302537702</c:v>
                </c:pt>
                <c:pt idx="444">
                  <c:v>3999.99437449576</c:v>
                </c:pt>
                <c:pt idx="445">
                  <c:v>3999.9944348177501</c:v>
                </c:pt>
                <c:pt idx="446">
                  <c:v>3999.9944115496601</c:v>
                </c:pt>
                <c:pt idx="447">
                  <c:v>3999.9943059850698</c:v>
                </c:pt>
                <c:pt idx="448">
                  <c:v>3999.9941204328402</c:v>
                </c:pt>
                <c:pt idx="449">
                  <c:v>3999.9938580994999</c:v>
                </c:pt>
                <c:pt idx="450">
                  <c:v>3999.9935230883798</c:v>
                </c:pt>
                <c:pt idx="451">
                  <c:v>3999.9931203351498</c:v>
                </c:pt>
                <c:pt idx="452">
                  <c:v>3999.9926555181801</c:v>
                </c:pt>
                <c:pt idx="453">
                  <c:v>3999.99213498479</c:v>
                </c:pt>
                <c:pt idx="454">
                  <c:v>3999.99156566785</c:v>
                </c:pt>
                <c:pt idx="455">
                  <c:v>3999.99095502309</c:v>
                </c:pt>
                <c:pt idx="456">
                  <c:v>3999.9903108588801</c:v>
                </c:pt>
                <c:pt idx="457">
                  <c:v>3999.9896413327301</c:v>
                </c:pt>
                <c:pt idx="458">
                  <c:v>3999.9889547791399</c:v>
                </c:pt>
                <c:pt idx="459">
                  <c:v>3999.9882596360399</c:v>
                </c:pt>
                <c:pt idx="460">
                  <c:v>3999.9875643369501</c:v>
                </c:pt>
                <c:pt idx="461">
                  <c:v>3999.9868771962902</c:v>
                </c:pt>
                <c:pt idx="462">
                  <c:v>3999.98620634806</c:v>
                </c:pt>
                <c:pt idx="463">
                  <c:v>3999.98555962103</c:v>
                </c:pt>
                <c:pt idx="464">
                  <c:v>3999.9849444330498</c:v>
                </c:pt>
                <c:pt idx="465">
                  <c:v>3999.9843677618101</c:v>
                </c:pt>
                <c:pt idx="466">
                  <c:v>3999.9838360052199</c:v>
                </c:pt>
                <c:pt idx="467">
                  <c:v>3999.9833549702798</c:v>
                </c:pt>
                <c:pt idx="468">
                  <c:v>3999.9829297524998</c:v>
                </c:pt>
                <c:pt idx="469">
                  <c:v>3999.9825647283701</c:v>
                </c:pt>
                <c:pt idx="470">
                  <c:v>3999.9822634949701</c:v>
                </c:pt>
                <c:pt idx="471">
                  <c:v>3999.9820288341798</c:v>
                </c:pt>
                <c:pt idx="472">
                  <c:v>3999.9818626932001</c:v>
                </c:pt>
                <c:pt idx="473">
                  <c:v>3999.98176616297</c:v>
                </c:pt>
                <c:pt idx="474">
                  <c:v>3999.9817395038499</c:v>
                </c:pt>
                <c:pt idx="475">
                  <c:v>3999.9817821069601</c:v>
                </c:pt>
                <c:pt idx="476">
                  <c:v>3999.98189255842</c:v>
                </c:pt>
                <c:pt idx="477">
                  <c:v>3999.98206863115</c:v>
                </c:pt>
                <c:pt idx="478">
                  <c:v>3999.9823073424</c:v>
                </c:pt>
                <c:pt idx="479">
                  <c:v>3999.9826049943899</c:v>
                </c:pt>
                <c:pt idx="480">
                  <c:v>3999.9829572142198</c:v>
                </c:pt>
                <c:pt idx="481">
                  <c:v>3999.9833590447402</c:v>
                </c:pt>
                <c:pt idx="482">
                  <c:v>3999.9838049704799</c:v>
                </c:pt>
                <c:pt idx="483">
                  <c:v>3999.9842890432401</c:v>
                </c:pt>
                <c:pt idx="484">
                  <c:v>3999.9848049028301</c:v>
                </c:pt>
                <c:pt idx="485">
                  <c:v>3999.9853459036199</c:v>
                </c:pt>
                <c:pt idx="486">
                  <c:v>3999.9859051757398</c:v>
                </c:pt>
                <c:pt idx="487">
                  <c:v>3999.9864757155201</c:v>
                </c:pt>
                <c:pt idx="488">
                  <c:v>3999.9870504707301</c:v>
                </c:pt>
                <c:pt idx="489">
                  <c:v>3999.9876224464501</c:v>
                </c:pt>
                <c:pt idx="490">
                  <c:v>3999.9881847522702</c:v>
                </c:pt>
                <c:pt idx="491">
                  <c:v>3999.9887307252402</c:v>
                </c:pt>
                <c:pt idx="492">
                  <c:v>3999.9892539468901</c:v>
                </c:pt>
                <c:pt idx="493">
                  <c:v>3999.9897484292301</c:v>
                </c:pt>
                <c:pt idx="494">
                  <c:v>3999.9902085559102</c:v>
                </c:pt>
                <c:pt idx="495">
                  <c:v>3999.9906292119999</c:v>
                </c:pt>
                <c:pt idx="496">
                  <c:v>3999.9910058661499</c:v>
                </c:pt>
                <c:pt idx="497">
                  <c:v>3999.9913345392702</c:v>
                </c:pt>
                <c:pt idx="498">
                  <c:v>3999.9916119209902</c:v>
                </c:pt>
                <c:pt idx="499">
                  <c:v>3999.9918353756302</c:v>
                </c:pt>
                <c:pt idx="500">
                  <c:v>3999.9920029495502</c:v>
                </c:pt>
                <c:pt idx="501">
                  <c:v>3999.9921134021502</c:v>
                </c:pt>
                <c:pt idx="502">
                  <c:v>3999.9921662307402</c:v>
                </c:pt>
                <c:pt idx="503">
                  <c:v>3999.9921616325501</c:v>
                </c:pt>
                <c:pt idx="504">
                  <c:v>3999.9921005149699</c:v>
                </c:pt>
                <c:pt idx="505">
                  <c:v>3999.9919844874598</c:v>
                </c:pt>
                <c:pt idx="506">
                  <c:v>3999.99181579071</c:v>
                </c:pt>
                <c:pt idx="507">
                  <c:v>3999.9915973287002</c:v>
                </c:pt>
                <c:pt idx="508">
                  <c:v>3999.9913325541002</c:v>
                </c:pt>
                <c:pt idx="509">
                  <c:v>3999.9910254675801</c:v>
                </c:pt>
                <c:pt idx="510">
                  <c:v>3999.99068055098</c:v>
                </c:pt>
                <c:pt idx="511">
                  <c:v>3999.99030269376</c:v>
                </c:pt>
                <c:pt idx="512">
                  <c:v>3999.9898971488701</c:v>
                </c:pt>
                <c:pt idx="513">
                  <c:v>3999.98946945125</c:v>
                </c:pt>
                <c:pt idx="514">
                  <c:v>3999.98902534026</c:v>
                </c:pt>
                <c:pt idx="515">
                  <c:v>3999.98857070552</c:v>
                </c:pt>
                <c:pt idx="516">
                  <c:v>3999.98811150753</c:v>
                </c:pt>
                <c:pt idx="517">
                  <c:v>3999.9876536771499</c:v>
                </c:pt>
                <c:pt idx="518">
                  <c:v>3999.9872030797601</c:v>
                </c:pt>
                <c:pt idx="519">
                  <c:v>3999.9867654416598</c:v>
                </c:pt>
                <c:pt idx="520">
                  <c:v>3999.9863462456301</c:v>
                </c:pt>
                <c:pt idx="521">
                  <c:v>3999.9859506913799</c:v>
                </c:pt>
                <c:pt idx="522">
                  <c:v>3999.9855836453798</c:v>
                </c:pt>
                <c:pt idx="523">
                  <c:v>3999.98524955517</c:v>
                </c:pt>
                <c:pt idx="524">
                  <c:v>3999.98495243045</c:v>
                </c:pt>
                <c:pt idx="525">
                  <c:v>3999.9846957550399</c:v>
                </c:pt>
                <c:pt idx="526">
                  <c:v>3999.9844825187301</c:v>
                </c:pt>
                <c:pt idx="527">
                  <c:v>3999.98431510414</c:v>
                </c:pt>
                <c:pt idx="528">
                  <c:v>3999.9841953209698</c:v>
                </c:pt>
                <c:pt idx="529">
                  <c:v>3999.9841243811002</c:v>
                </c:pt>
                <c:pt idx="530">
                  <c:v>3999.9841028568599</c:v>
                </c:pt>
                <c:pt idx="531">
                  <c:v>3999.9841307264401</c:v>
                </c:pt>
                <c:pt idx="532">
                  <c:v>3999.98420736863</c:v>
                </c:pt>
                <c:pt idx="533">
                  <c:v>3999.98433153018</c:v>
                </c:pt>
                <c:pt idx="534">
                  <c:v>3999.9845014206599</c:v>
                </c:pt>
                <c:pt idx="535">
                  <c:v>3999.9847146900001</c:v>
                </c:pt>
                <c:pt idx="536">
                  <c:v>3999.9849685000399</c:v>
                </c:pt>
                <c:pt idx="537">
                  <c:v>3999.98525951292</c:v>
                </c:pt>
                <c:pt idx="538">
                  <c:v>3999.98558399273</c:v>
                </c:pt>
                <c:pt idx="539">
                  <c:v>3999.9859378484398</c:v>
                </c:pt>
                <c:pt idx="540">
                  <c:v>3999.9863166341802</c:v>
                </c:pt>
                <c:pt idx="541">
                  <c:v>3999.9867156742098</c:v>
                </c:pt>
                <c:pt idx="542">
                  <c:v>3999.9871301201701</c:v>
                </c:pt>
                <c:pt idx="543">
                  <c:v>3999.9875549498202</c:v>
                </c:pt>
                <c:pt idx="544">
                  <c:v>3999.9879851076598</c:v>
                </c:pt>
                <c:pt idx="545">
                  <c:v>3999.98841550627</c:v>
                </c:pt>
                <c:pt idx="546">
                  <c:v>3999.9888411592201</c:v>
                </c:pt>
                <c:pt idx="547">
                  <c:v>3999.9892571745299</c:v>
                </c:pt>
                <c:pt idx="548">
                  <c:v>3999.9896588411998</c:v>
                </c:pt>
                <c:pt idx="549">
                  <c:v>3999.9900417140998</c:v>
                </c:pt>
                <c:pt idx="550">
                  <c:v>3999.9904016221799</c:v>
                </c:pt>
                <c:pt idx="551">
                  <c:v>3999.99073473103</c:v>
                </c:pt>
                <c:pt idx="552">
                  <c:v>3999.9910376228199</c:v>
                </c:pt>
                <c:pt idx="553">
                  <c:v>3999.9913072615</c:v>
                </c:pt>
                <c:pt idx="554">
                  <c:v>3999.9915411269499</c:v>
                </c:pt>
                <c:pt idx="555">
                  <c:v>3999.9917371279098</c:v>
                </c:pt>
                <c:pt idx="556">
                  <c:v>3999.9918937007501</c:v>
                </c:pt>
                <c:pt idx="557">
                  <c:v>3999.9920098244002</c:v>
                </c:pt>
                <c:pt idx="558">
                  <c:v>3999.9920849794298</c:v>
                </c:pt>
                <c:pt idx="559">
                  <c:v>3999.99211916903</c:v>
                </c:pt>
                <c:pt idx="560">
                  <c:v>3999.9921129156701</c:v>
                </c:pt>
                <c:pt idx="561">
                  <c:v>3999.9920672918502</c:v>
                </c:pt>
                <c:pt idx="562">
                  <c:v>3999.99198380091</c:v>
                </c:pt>
                <c:pt idx="563">
                  <c:v>3999.9918644479098</c:v>
                </c:pt>
                <c:pt idx="564">
                  <c:v>3999.9917116364099</c:v>
                </c:pt>
                <c:pt idx="565">
                  <c:v>3999.9915282162601</c:v>
                </c:pt>
                <c:pt idx="566">
                  <c:v>3999.9913173438599</c:v>
                </c:pt>
                <c:pt idx="567">
                  <c:v>3999.9910825133502</c:v>
                </c:pt>
                <c:pt idx="568">
                  <c:v>3999.9908274774598</c:v>
                </c:pt>
                <c:pt idx="569">
                  <c:v>3999.9905561942901</c:v>
                </c:pt>
                <c:pt idx="570">
                  <c:v>3999.9902727929102</c:v>
                </c:pt>
                <c:pt idx="571">
                  <c:v>3999.9899815116401</c:v>
                </c:pt>
                <c:pt idx="572">
                  <c:v>3999.9896866100198</c:v>
                </c:pt>
                <c:pt idx="573">
                  <c:v>3999.9893923836898</c:v>
                </c:pt>
                <c:pt idx="574">
                  <c:v>3999.9891030428698</c:v>
                </c:pt>
                <c:pt idx="575">
                  <c:v>3999.9888226949502</c:v>
                </c:pt>
                <c:pt idx="576">
                  <c:v>3999.9885552802798</c:v>
                </c:pt>
                <c:pt idx="577">
                  <c:v>3999.9883045442698</c:v>
                </c:pt>
                <c:pt idx="578">
                  <c:v>3999.9880739528198</c:v>
                </c:pt>
                <c:pt idx="579">
                  <c:v>3999.9878666968498</c:v>
                </c:pt>
                <c:pt idx="580">
                  <c:v>3999.98768561823</c:v>
                </c:pt>
                <c:pt idx="581">
                  <c:v>3999.98753320885</c:v>
                </c:pt>
                <c:pt idx="582">
                  <c:v>3999.9874115611401</c:v>
                </c:pt>
                <c:pt idx="583">
                  <c:v>3999.9873223325199</c:v>
                </c:pt>
                <c:pt idx="584">
                  <c:v>3999.9872667978202</c:v>
                </c:pt>
                <c:pt idx="585">
                  <c:v>3999.9872457524398</c:v>
                </c:pt>
                <c:pt idx="586">
                  <c:v>3999.9872595379802</c:v>
                </c:pt>
                <c:pt idx="587">
                  <c:v>3999.9873080971302</c:v>
                </c:pt>
                <c:pt idx="588">
                  <c:v>3999.9873908874101</c:v>
                </c:pt>
                <c:pt idx="589">
                  <c:v>3999.9875069734999</c:v>
                </c:pt>
                <c:pt idx="590">
                  <c:v>3999.9876549755299</c:v>
                </c:pt>
                <c:pt idx="591">
                  <c:v>3999.9878331821001</c:v>
                </c:pt>
                <c:pt idx="592">
                  <c:v>3999.9880394577499</c:v>
                </c:pt>
                <c:pt idx="593">
                  <c:v>3999.9882713945599</c:v>
                </c:pt>
                <c:pt idx="594">
                  <c:v>3999.98852627103</c:v>
                </c:pt>
                <c:pt idx="595">
                  <c:v>3999.9888010927898</c:v>
                </c:pt>
                <c:pt idx="596">
                  <c:v>3999.9890926897001</c:v>
                </c:pt>
                <c:pt idx="597">
                  <c:v>3999.9893976959602</c:v>
                </c:pt>
                <c:pt idx="598">
                  <c:v>3999.9897126482401</c:v>
                </c:pt>
                <c:pt idx="599">
                  <c:v>3999.9900339767601</c:v>
                </c:pt>
                <c:pt idx="600">
                  <c:v>3999.9903580898299</c:v>
                </c:pt>
                <c:pt idx="601">
                  <c:v>3999.99068143665</c:v>
                </c:pt>
                <c:pt idx="602">
                  <c:v>3999.9910004891099</c:v>
                </c:pt>
                <c:pt idx="603">
                  <c:v>4000.00477159309</c:v>
                </c:pt>
                <c:pt idx="604">
                  <c:v>3999.1183663612001</c:v>
                </c:pt>
                <c:pt idx="605">
                  <c:v>3999.1014914848301</c:v>
                </c:pt>
                <c:pt idx="606">
                  <c:v>3999.09220366511</c:v>
                </c:pt>
                <c:pt idx="607">
                  <c:v>3999.0921932731899</c:v>
                </c:pt>
                <c:pt idx="608">
                  <c:v>3999.0924598613001</c:v>
                </c:pt>
                <c:pt idx="609">
                  <c:v>3999.09279999822</c:v>
                </c:pt>
                <c:pt idx="610">
                  <c:v>3999.09317044609</c:v>
                </c:pt>
                <c:pt idx="611">
                  <c:v>3999.09356880004</c:v>
                </c:pt>
                <c:pt idx="612">
                  <c:v>3999.0940006242099</c:v>
                </c:pt>
                <c:pt idx="613">
                  <c:v>3999.0944717166099</c:v>
                </c:pt>
                <c:pt idx="614">
                  <c:v>3999.0949872452802</c:v>
                </c:pt>
                <c:pt idx="615">
                  <c:v>3999.0955516939698</c:v>
                </c:pt>
                <c:pt idx="616">
                  <c:v>3999.0961688413099</c:v>
                </c:pt>
                <c:pt idx="617">
                  <c:v>3999.09684181488</c:v>
                </c:pt>
                <c:pt idx="618">
                  <c:v>3999.0975731446902</c:v>
                </c:pt>
                <c:pt idx="619">
                  <c:v>3999.0983648225902</c:v>
                </c:pt>
                <c:pt idx="620">
                  <c:v>3999.0992184012998</c:v>
                </c:pt>
                <c:pt idx="621">
                  <c:v>3999.1001350664701</c:v>
                </c:pt>
                <c:pt idx="622">
                  <c:v>3999.1011156824102</c:v>
                </c:pt>
                <c:pt idx="623">
                  <c:v>3999.1021609070199</c:v>
                </c:pt>
                <c:pt idx="624">
                  <c:v>3999.10327118143</c:v>
                </c:pt>
                <c:pt idx="625">
                  <c:v>3999.10444685627</c:v>
                </c:pt>
                <c:pt idx="626">
                  <c:v>3999.10568815649</c:v>
                </c:pt>
                <c:pt idx="627">
                  <c:v>3999.1069952358198</c:v>
                </c:pt>
                <c:pt idx="628">
                  <c:v>3999.10836819628</c:v>
                </c:pt>
                <c:pt idx="629">
                  <c:v>3999.1098070959802</c:v>
                </c:pt>
                <c:pt idx="630">
                  <c:v>3999.1113119186698</c:v>
                </c:pt>
                <c:pt idx="631">
                  <c:v>3999.1128826030199</c:v>
                </c:pt>
                <c:pt idx="632">
                  <c:v>3999.1145190140201</c:v>
                </c:pt>
                <c:pt idx="633">
                  <c:v>3999.1162209464101</c:v>
                </c:pt>
                <c:pt idx="634">
                  <c:v>3999.1179880628301</c:v>
                </c:pt>
                <c:pt idx="635">
                  <c:v>3999.1198199371302</c:v>
                </c:pt>
                <c:pt idx="636">
                  <c:v>3999.1217159662401</c:v>
                </c:pt>
                <c:pt idx="637">
                  <c:v>3999.1236754449501</c:v>
                </c:pt>
                <c:pt idx="638">
                  <c:v>3999.0762268266699</c:v>
                </c:pt>
                <c:pt idx="639">
                  <c:v>3999.24547887773</c:v>
                </c:pt>
                <c:pt idx="640">
                  <c:v>3999.1760877019201</c:v>
                </c:pt>
                <c:pt idx="641">
                  <c:v>3999.5523061622698</c:v>
                </c:pt>
                <c:pt idx="642">
                  <c:v>3999.5546259163698</c:v>
                </c:pt>
                <c:pt idx="643">
                  <c:v>3999.5577565860499</c:v>
                </c:pt>
                <c:pt idx="644">
                  <c:v>3999.5585504570399</c:v>
                </c:pt>
                <c:pt idx="645">
                  <c:v>3999.5593400849998</c:v>
                </c:pt>
                <c:pt idx="646">
                  <c:v>3999.5601462530799</c:v>
                </c:pt>
                <c:pt idx="647">
                  <c:v>3999.5609851672898</c:v>
                </c:pt>
                <c:pt idx="648">
                  <c:v>3999.5618575390899</c:v>
                </c:pt>
                <c:pt idx="649">
                  <c:v>3999.56276163845</c:v>
                </c:pt>
                <c:pt idx="650">
                  <c:v>3999.5636951858201</c:v>
                </c:pt>
                <c:pt idx="651">
                  <c:v>3999.5646556472302</c:v>
                </c:pt>
                <c:pt idx="652">
                  <c:v>3999.5656403289599</c:v>
                </c:pt>
                <c:pt idx="653">
                  <c:v>3999.5666463799698</c:v>
                </c:pt>
                <c:pt idx="654">
                  <c:v>3999.5676709107602</c:v>
                </c:pt>
                <c:pt idx="655">
                  <c:v>3999.5687109406199</c:v>
                </c:pt>
                <c:pt idx="656">
                  <c:v>3999.56976356306</c:v>
                </c:pt>
                <c:pt idx="657">
                  <c:v>3999.57082582869</c:v>
                </c:pt>
                <c:pt idx="658">
                  <c:v>3999.5718949326201</c:v>
                </c:pt>
                <c:pt idx="659">
                  <c:v>3999.5729681303701</c:v>
                </c:pt>
                <c:pt idx="660">
                  <c:v>3999.5740428275299</c:v>
                </c:pt>
                <c:pt idx="661">
                  <c:v>3999.5751166172099</c:v>
                </c:pt>
                <c:pt idx="662">
                  <c:v>3999.5421223871299</c:v>
                </c:pt>
                <c:pt idx="663">
                  <c:v>3999.6763790147802</c:v>
                </c:pt>
                <c:pt idx="664">
                  <c:v>3999.6806362331599</c:v>
                </c:pt>
                <c:pt idx="665">
                  <c:v>3999.6827143205401</c:v>
                </c:pt>
                <c:pt idx="666">
                  <c:v>3999.6572588279701</c:v>
                </c:pt>
                <c:pt idx="667">
                  <c:v>3999.87597306827</c:v>
                </c:pt>
                <c:pt idx="668">
                  <c:v>3999.8897692608798</c:v>
                </c:pt>
                <c:pt idx="669">
                  <c:v>3999.8925628447901</c:v>
                </c:pt>
                <c:pt idx="670">
                  <c:v>3999.8928438612402</c:v>
                </c:pt>
                <c:pt idx="671">
                  <c:v>3999.8929236041699</c:v>
                </c:pt>
                <c:pt idx="672">
                  <c:v>3999.8929594097499</c:v>
                </c:pt>
                <c:pt idx="673">
                  <c:v>3999.8929740355902</c:v>
                </c:pt>
                <c:pt idx="674">
                  <c:v>3999.8929713582302</c:v>
                </c:pt>
                <c:pt idx="675">
                  <c:v>3999.8929531680501</c:v>
                </c:pt>
                <c:pt idx="676">
                  <c:v>3999.8929210934102</c:v>
                </c:pt>
                <c:pt idx="677">
                  <c:v>3999.8928768139199</c:v>
                </c:pt>
                <c:pt idx="678">
                  <c:v>3999.8928221234601</c:v>
                </c:pt>
                <c:pt idx="679">
                  <c:v>3999.8927588523802</c:v>
                </c:pt>
                <c:pt idx="680">
                  <c:v>3999.8926889141198</c:v>
                </c:pt>
                <c:pt idx="681">
                  <c:v>3999.8926142513701</c:v>
                </c:pt>
                <c:pt idx="682">
                  <c:v>3999.8925368037899</c:v>
                </c:pt>
                <c:pt idx="683">
                  <c:v>3999.8924585342002</c:v>
                </c:pt>
                <c:pt idx="684">
                  <c:v>3999.89238137865</c:v>
                </c:pt>
                <c:pt idx="685">
                  <c:v>3999.89230720149</c:v>
                </c:pt>
                <c:pt idx="686">
                  <c:v>3999.8922378115999</c:v>
                </c:pt>
                <c:pt idx="687">
                  <c:v>3999.8921749379001</c:v>
                </c:pt>
                <c:pt idx="688">
                  <c:v>3999.89212017106</c:v>
                </c:pt>
                <c:pt idx="689">
                  <c:v>3999.89207502313</c:v>
                </c:pt>
                <c:pt idx="690">
                  <c:v>3999.8920408047402</c:v>
                </c:pt>
                <c:pt idx="691">
                  <c:v>3999.89201872688</c:v>
                </c:pt>
                <c:pt idx="692">
                  <c:v>3999.8920097765999</c:v>
                </c:pt>
                <c:pt idx="693">
                  <c:v>3999.8920148082202</c:v>
                </c:pt>
                <c:pt idx="694">
                  <c:v>3999.8920344685798</c:v>
                </c:pt>
                <c:pt idx="695">
                  <c:v>3999.8920692125698</c:v>
                </c:pt>
                <c:pt idx="696">
                  <c:v>3999.8921192944199</c:v>
                </c:pt>
                <c:pt idx="697">
                  <c:v>3999.8921848024702</c:v>
                </c:pt>
                <c:pt idx="698">
                  <c:v>3999.8922656039899</c:v>
                </c:pt>
                <c:pt idx="699">
                  <c:v>3999.8923614017299</c:v>
                </c:pt>
                <c:pt idx="700">
                  <c:v>3999.89247168878</c:v>
                </c:pt>
                <c:pt idx="701">
                  <c:v>3999.8925958375798</c:v>
                </c:pt>
                <c:pt idx="702">
                  <c:v>3999.8927330118399</c:v>
                </c:pt>
                <c:pt idx="703">
                  <c:v>3999.8928822724001</c:v>
                </c:pt>
                <c:pt idx="704">
                  <c:v>3999.8930424970199</c:v>
                </c:pt>
                <c:pt idx="705">
                  <c:v>3999.8932125038</c:v>
                </c:pt>
                <c:pt idx="706">
                  <c:v>3999.8933909898501</c:v>
                </c:pt>
                <c:pt idx="707">
                  <c:v>3999.8935765553701</c:v>
                </c:pt>
                <c:pt idx="708">
                  <c:v>3999.8937677814401</c:v>
                </c:pt>
                <c:pt idx="709">
                  <c:v>3999.8939631519002</c:v>
                </c:pt>
                <c:pt idx="710">
                  <c:v>3999.8941611872101</c:v>
                </c:pt>
                <c:pt idx="711">
                  <c:v>3999.8943603631601</c:v>
                </c:pt>
                <c:pt idx="712">
                  <c:v>3999.8945591984898</c:v>
                </c:pt>
                <c:pt idx="713">
                  <c:v>3999.8947562242001</c:v>
                </c:pt>
                <c:pt idx="714">
                  <c:v>3999.89495004322</c:v>
                </c:pt>
                <c:pt idx="715">
                  <c:v>3999.8951393226698</c:v>
                </c:pt>
                <c:pt idx="716">
                  <c:v>3999.8953227879101</c:v>
                </c:pt>
                <c:pt idx="717">
                  <c:v>3999.8954993255602</c:v>
                </c:pt>
                <c:pt idx="718">
                  <c:v>3999.8956678648001</c:v>
                </c:pt>
                <c:pt idx="719">
                  <c:v>3999.8958274985298</c:v>
                </c:pt>
                <c:pt idx="720">
                  <c:v>3999.8959774284399</c:v>
                </c:pt>
                <c:pt idx="721">
                  <c:v>3999.8961170304801</c:v>
                </c:pt>
                <c:pt idx="722">
                  <c:v>3999.89624576901</c:v>
                </c:pt>
                <c:pt idx="723">
                  <c:v>3999.8963633108901</c:v>
                </c:pt>
                <c:pt idx="724">
                  <c:v>3999.8964694349202</c:v>
                </c:pt>
                <c:pt idx="725">
                  <c:v>3999.8965640874399</c:v>
                </c:pt>
                <c:pt idx="726">
                  <c:v>3999.89664735626</c:v>
                </c:pt>
                <c:pt idx="727">
                  <c:v>3999.8967194708198</c:v>
                </c:pt>
                <c:pt idx="728">
                  <c:v>3999.8967807880499</c:v>
                </c:pt>
                <c:pt idx="729">
                  <c:v>3999.8968318236002</c:v>
                </c:pt>
                <c:pt idx="730">
                  <c:v>3999.8968731715399</c:v>
                </c:pt>
                <c:pt idx="731">
                  <c:v>3999.8969055828902</c:v>
                </c:pt>
                <c:pt idx="732">
                  <c:v>3999.8969298580701</c:v>
                </c:pt>
                <c:pt idx="733">
                  <c:v>3999.8969469253698</c:v>
                </c:pt>
                <c:pt idx="734">
                  <c:v>3999.8969577613502</c:v>
                </c:pt>
                <c:pt idx="735">
                  <c:v>3999.8969634210498</c:v>
                </c:pt>
                <c:pt idx="736">
                  <c:v>3999.89696498492</c:v>
                </c:pt>
                <c:pt idx="737">
                  <c:v>3999.8969635680401</c:v>
                </c:pt>
                <c:pt idx="738">
                  <c:v>3999.8969603138898</c:v>
                </c:pt>
                <c:pt idx="739">
                  <c:v>3999.8969563701198</c:v>
                </c:pt>
                <c:pt idx="740">
                  <c:v>3999.8969528306702</c:v>
                </c:pt>
                <c:pt idx="741">
                  <c:v>3999.8969508116202</c:v>
                </c:pt>
                <c:pt idx="742">
                  <c:v>3999.8969513705301</c:v>
                </c:pt>
                <c:pt idx="743">
                  <c:v>3999.8969554905898</c:v>
                </c:pt>
                <c:pt idx="744">
                  <c:v>3999.8969641232702</c:v>
                </c:pt>
                <c:pt idx="745">
                  <c:v>3999.8969781362198</c:v>
                </c:pt>
                <c:pt idx="746">
                  <c:v>3999.8969982898898</c:v>
                </c:pt>
                <c:pt idx="747">
                  <c:v>3999.8970252834301</c:v>
                </c:pt>
                <c:pt idx="748">
                  <c:v>3999.8970596829899</c:v>
                </c:pt>
                <c:pt idx="749">
                  <c:v>3999.8971019922201</c:v>
                </c:pt>
                <c:pt idx="750">
                  <c:v>3999.8971525717102</c:v>
                </c:pt>
                <c:pt idx="751">
                  <c:v>3999.8972116785399</c:v>
                </c:pt>
                <c:pt idx="752">
                  <c:v>3999.8972794716001</c:v>
                </c:pt>
                <c:pt idx="753">
                  <c:v>3999.8973559658002</c:v>
                </c:pt>
                <c:pt idx="754">
                  <c:v>3999.89744111146</c:v>
                </c:pt>
                <c:pt idx="755">
                  <c:v>3999.8975347026599</c:v>
                </c:pt>
                <c:pt idx="756">
                  <c:v>3999.8933361767599</c:v>
                </c:pt>
                <c:pt idx="757">
                  <c:v>3999.9965768420102</c:v>
                </c:pt>
                <c:pt idx="758">
                  <c:v>4000.0004592781502</c:v>
                </c:pt>
                <c:pt idx="759">
                  <c:v>4000.0013289328699</c:v>
                </c:pt>
                <c:pt idx="760">
                  <c:v>4000.0014345896502</c:v>
                </c:pt>
                <c:pt idx="761">
                  <c:v>4000.0014997368698</c:v>
                </c:pt>
                <c:pt idx="762">
                  <c:v>4000.0015631179499</c:v>
                </c:pt>
                <c:pt idx="763">
                  <c:v>4000.0016290025201</c:v>
                </c:pt>
                <c:pt idx="764">
                  <c:v>4000.0016974575001</c:v>
                </c:pt>
                <c:pt idx="765">
                  <c:v>4000.0017678542499</c:v>
                </c:pt>
                <c:pt idx="766">
                  <c:v>4000.0018394540798</c:v>
                </c:pt>
                <c:pt idx="767">
                  <c:v>4000.0019114598899</c:v>
                </c:pt>
                <c:pt idx="768">
                  <c:v>4000.0019831005302</c:v>
                </c:pt>
                <c:pt idx="769">
                  <c:v>4000.0020535869498</c:v>
                </c:pt>
                <c:pt idx="770">
                  <c:v>4000.0021221479501</c:v>
                </c:pt>
                <c:pt idx="771">
                  <c:v>4000.0021880352901</c:v>
                </c:pt>
                <c:pt idx="772">
                  <c:v>4000.00225056112</c:v>
                </c:pt>
                <c:pt idx="773">
                  <c:v>4000.0023090612599</c:v>
                </c:pt>
                <c:pt idx="774">
                  <c:v>4000.00236294558</c:v>
                </c:pt>
                <c:pt idx="775">
                  <c:v>4000.0024116780801</c:v>
                </c:pt>
                <c:pt idx="776">
                  <c:v>4000.0024548070301</c:v>
                </c:pt>
                <c:pt idx="777">
                  <c:v>4000.0024919482798</c:v>
                </c:pt>
                <c:pt idx="778">
                  <c:v>4000.0025227850801</c:v>
                </c:pt>
                <c:pt idx="779">
                  <c:v>4000.0025471118101</c:v>
                </c:pt>
                <c:pt idx="780">
                  <c:v>4000.0025647745601</c:v>
                </c:pt>
                <c:pt idx="781">
                  <c:v>4000.00257575265</c:v>
                </c:pt>
                <c:pt idx="782">
                  <c:v>4000.0025800374201</c:v>
                </c:pt>
                <c:pt idx="783">
                  <c:v>4000.00257776226</c:v>
                </c:pt>
                <c:pt idx="784">
                  <c:v>4000.0025691158098</c:v>
                </c:pt>
                <c:pt idx="785">
                  <c:v>4000.0112735377202</c:v>
                </c:pt>
                <c:pt idx="786">
                  <c:v>3999.9040391829999</c:v>
                </c:pt>
                <c:pt idx="787">
                  <c:v>3999.8999937946801</c:v>
                </c:pt>
                <c:pt idx="788">
                  <c:v>3999.8989702601102</c:v>
                </c:pt>
                <c:pt idx="789">
                  <c:v>3999.8912554874601</c:v>
                </c:pt>
                <c:pt idx="790">
                  <c:v>3999.99761549922</c:v>
                </c:pt>
                <c:pt idx="791">
                  <c:v>4000.0015637287502</c:v>
                </c:pt>
                <c:pt idx="792">
                  <c:v>4000.0023658875202</c:v>
                </c:pt>
                <c:pt idx="793">
                  <c:v>4000.0023746686502</c:v>
                </c:pt>
                <c:pt idx="794">
                  <c:v>4000.0023349303801</c:v>
                </c:pt>
                <c:pt idx="795">
                  <c:v>4000.0022881986702</c:v>
                </c:pt>
                <c:pt idx="796">
                  <c:v>4000.0022401052702</c:v>
                </c:pt>
                <c:pt idx="797">
                  <c:v>4000.00219215277</c:v>
                </c:pt>
                <c:pt idx="798">
                  <c:v>4000.0021451306702</c:v>
                </c:pt>
                <c:pt idx="799">
                  <c:v>4000.0020997235401</c:v>
                </c:pt>
                <c:pt idx="800">
                  <c:v>4000.0020565692398</c:v>
                </c:pt>
                <c:pt idx="801">
                  <c:v>4000.00201622635</c:v>
                </c:pt>
                <c:pt idx="802">
                  <c:v>4000.0019792202802</c:v>
                </c:pt>
                <c:pt idx="803">
                  <c:v>4000.0019460120202</c:v>
                </c:pt>
                <c:pt idx="804">
                  <c:v>4000.0019169976199</c:v>
                </c:pt>
                <c:pt idx="805">
                  <c:v>4000.0018925158101</c:v>
                </c:pt>
                <c:pt idx="806">
                  <c:v>4000.00187283884</c:v>
                </c:pt>
                <c:pt idx="807">
                  <c:v>4000.0018581541899</c:v>
                </c:pt>
                <c:pt idx="808">
                  <c:v>4000.00184862278</c:v>
                </c:pt>
                <c:pt idx="809">
                  <c:v>4000.0018442897499</c:v>
                </c:pt>
                <c:pt idx="810">
                  <c:v>4000.00184517876</c:v>
                </c:pt>
                <c:pt idx="811">
                  <c:v>4000.0018512015999</c:v>
                </c:pt>
                <c:pt idx="812">
                  <c:v>4000.0018622657099</c:v>
                </c:pt>
                <c:pt idx="813">
                  <c:v>4000.0018781548101</c:v>
                </c:pt>
                <c:pt idx="814">
                  <c:v>4000.0018986558098</c:v>
                </c:pt>
                <c:pt idx="815">
                  <c:v>4000.0019234512001</c:v>
                </c:pt>
                <c:pt idx="816">
                  <c:v>4000.0019522313501</c:v>
                </c:pt>
                <c:pt idx="817">
                  <c:v>4000.0019845803099</c:v>
                </c:pt>
                <c:pt idx="818">
                  <c:v>4000.0020201093698</c:v>
                </c:pt>
                <c:pt idx="819">
                  <c:v>4000.0020583509299</c:v>
                </c:pt>
                <c:pt idx="820">
                  <c:v>4000.0020988291599</c:v>
                </c:pt>
                <c:pt idx="821">
                  <c:v>4000.0021410570798</c:v>
                </c:pt>
                <c:pt idx="822">
                  <c:v>4000.0021845286801</c:v>
                </c:pt>
                <c:pt idx="823">
                  <c:v>4000.0139432651499</c:v>
                </c:pt>
                <c:pt idx="824">
                  <c:v>3999.9039753996799</c:v>
                </c:pt>
                <c:pt idx="825">
                  <c:v>3999.89985445496</c:v>
                </c:pt>
                <c:pt idx="826">
                  <c:v>3999.89887315638</c:v>
                </c:pt>
                <c:pt idx="827">
                  <c:v>3999.88837469485</c:v>
                </c:pt>
                <c:pt idx="828">
                  <c:v>3999.99748452319</c:v>
                </c:pt>
                <c:pt idx="829">
                  <c:v>4000.00165302911</c:v>
                </c:pt>
                <c:pt idx="830">
                  <c:v>4000.0025571562701</c:v>
                </c:pt>
                <c:pt idx="831">
                  <c:v>4000.0026473512698</c:v>
                </c:pt>
                <c:pt idx="832">
                  <c:v>4000.0026857102898</c:v>
                </c:pt>
                <c:pt idx="833">
                  <c:v>4000.0027142128301</c:v>
                </c:pt>
                <c:pt idx="834">
                  <c:v>4000.0027376345201</c:v>
                </c:pt>
                <c:pt idx="835">
                  <c:v>4000.0027566739</c:v>
                </c:pt>
                <c:pt idx="836">
                  <c:v>4000.0027713982799</c:v>
                </c:pt>
                <c:pt idx="837">
                  <c:v>4000.0027817936102</c:v>
                </c:pt>
                <c:pt idx="838">
                  <c:v>4000.0027879091599</c:v>
                </c:pt>
                <c:pt idx="839">
                  <c:v>4000.0027898173598</c:v>
                </c:pt>
                <c:pt idx="840">
                  <c:v>4000.0027876192298</c:v>
                </c:pt>
                <c:pt idx="841">
                  <c:v>4000.0027814693699</c:v>
                </c:pt>
                <c:pt idx="842">
                  <c:v>4000.0027715532401</c:v>
                </c:pt>
                <c:pt idx="843">
                  <c:v>4000.0027580924302</c:v>
                </c:pt>
                <c:pt idx="844">
                  <c:v>4000.00274135569</c:v>
                </c:pt>
                <c:pt idx="845">
                  <c:v>4000.0027216120302</c:v>
                </c:pt>
                <c:pt idx="846">
                  <c:v>4000.0026991975401</c:v>
                </c:pt>
                <c:pt idx="847">
                  <c:v>4000.0026744305601</c:v>
                </c:pt>
                <c:pt idx="848">
                  <c:v>4000.0026476899402</c:v>
                </c:pt>
                <c:pt idx="849">
                  <c:v>4000.0026193445301</c:v>
                </c:pt>
                <c:pt idx="850">
                  <c:v>4000.0025897954401</c:v>
                </c:pt>
                <c:pt idx="851">
                  <c:v>4000.0025594027302</c:v>
                </c:pt>
                <c:pt idx="852">
                  <c:v>4000.0025285942102</c:v>
                </c:pt>
                <c:pt idx="853">
                  <c:v>4000.0024977644998</c:v>
                </c:pt>
                <c:pt idx="854">
                  <c:v>4000.00246727273</c:v>
                </c:pt>
                <c:pt idx="855">
                  <c:v>4000.00243752189</c:v>
                </c:pt>
                <c:pt idx="856">
                  <c:v>4000.0024088579999</c:v>
                </c:pt>
                <c:pt idx="857">
                  <c:v>4000.0023816222902</c:v>
                </c:pt>
                <c:pt idx="858">
                  <c:v>4000.0023561328899</c:v>
                </c:pt>
                <c:pt idx="859">
                  <c:v>4000.0023326769701</c:v>
                </c:pt>
                <c:pt idx="860">
                  <c:v>4000.00231150524</c:v>
                </c:pt>
                <c:pt idx="861">
                  <c:v>4000.0022928732301</c:v>
                </c:pt>
                <c:pt idx="862">
                  <c:v>4000.0022769359398</c:v>
                </c:pt>
                <c:pt idx="863">
                  <c:v>4000.0022638717501</c:v>
                </c:pt>
                <c:pt idx="864">
                  <c:v>4000.0022537903801</c:v>
                </c:pt>
                <c:pt idx="865">
                  <c:v>4000.0022467785102</c:v>
                </c:pt>
                <c:pt idx="866">
                  <c:v>4000.00224285883</c:v>
                </c:pt>
                <c:pt idx="867">
                  <c:v>4000.0022420610599</c:v>
                </c:pt>
                <c:pt idx="868">
                  <c:v>4000.0022443339899</c:v>
                </c:pt>
                <c:pt idx="869">
                  <c:v>4000.00224959772</c:v>
                </c:pt>
                <c:pt idx="870">
                  <c:v>4000.00225775228</c:v>
                </c:pt>
                <c:pt idx="871">
                  <c:v>4000.0166545699299</c:v>
                </c:pt>
                <c:pt idx="872">
                  <c:v>3999.9041763160399</c:v>
                </c:pt>
                <c:pt idx="873">
                  <c:v>3999.8998820976899</c:v>
                </c:pt>
                <c:pt idx="874">
                  <c:v>3999.89884528121</c:v>
                </c:pt>
                <c:pt idx="875">
                  <c:v>3999.8857655138099</c:v>
                </c:pt>
                <c:pt idx="876">
                  <c:v>3999.9972308273</c:v>
                </c:pt>
                <c:pt idx="877">
                  <c:v>4000.00152234693</c:v>
                </c:pt>
                <c:pt idx="878">
                  <c:v>4000.0024351000202</c:v>
                </c:pt>
                <c:pt idx="879">
                  <c:v>4000.00251874178</c:v>
                </c:pt>
                <c:pt idx="880">
                  <c:v>4000.0025526394302</c:v>
                </c:pt>
                <c:pt idx="881">
                  <c:v>4000.0025801706001</c:v>
                </c:pt>
                <c:pt idx="882">
                  <c:v>4000.0026060457899</c:v>
                </c:pt>
                <c:pt idx="883">
                  <c:v>4000.0026308737201</c:v>
                </c:pt>
                <c:pt idx="884">
                  <c:v>4000.0026545320402</c:v>
                </c:pt>
                <c:pt idx="885">
                  <c:v>4000.0026768266498</c:v>
                </c:pt>
                <c:pt idx="886">
                  <c:v>4000.0026975539199</c:v>
                </c:pt>
                <c:pt idx="887">
                  <c:v>4000.0027165179099</c:v>
                </c:pt>
                <c:pt idx="888">
                  <c:v>4000.0027335349801</c:v>
                </c:pt>
                <c:pt idx="889">
                  <c:v>4000.0027484359398</c:v>
                </c:pt>
                <c:pt idx="890">
                  <c:v>4000.0027610744801</c:v>
                </c:pt>
                <c:pt idx="891">
                  <c:v>4000.0027713223599</c:v>
                </c:pt>
                <c:pt idx="892">
                  <c:v>4000.0027791071402</c:v>
                </c:pt>
                <c:pt idx="893">
                  <c:v>4000.0027843171101</c:v>
                </c:pt>
                <c:pt idx="894">
                  <c:v>4000.0027869413502</c:v>
                </c:pt>
                <c:pt idx="895">
                  <c:v>4000.0027869538098</c:v>
                </c:pt>
                <c:pt idx="896">
                  <c:v>4000.0027843675698</c:v>
                </c:pt>
                <c:pt idx="897">
                  <c:v>4000.0027792309602</c:v>
                </c:pt>
                <c:pt idx="898">
                  <c:v>4000.00277161863</c:v>
                </c:pt>
                <c:pt idx="899">
                  <c:v>4000.0027616203502</c:v>
                </c:pt>
                <c:pt idx="900">
                  <c:v>4000.0027493688199</c:v>
                </c:pt>
                <c:pt idx="901">
                  <c:v>4000.0027350164601</c:v>
                </c:pt>
                <c:pt idx="902">
                  <c:v>4000.00271873058</c:v>
                </c:pt>
                <c:pt idx="903">
                  <c:v>4000.00270070735</c:v>
                </c:pt>
                <c:pt idx="904">
                  <c:v>4000.0026811385001</c:v>
                </c:pt>
                <c:pt idx="905">
                  <c:v>4000.0026602709099</c:v>
                </c:pt>
                <c:pt idx="906">
                  <c:v>4000.002638333</c:v>
                </c:pt>
                <c:pt idx="907">
                  <c:v>4000.0026155673199</c:v>
                </c:pt>
                <c:pt idx="908">
                  <c:v>4000.0025922095601</c:v>
                </c:pt>
                <c:pt idx="909">
                  <c:v>4000.0025685392202</c:v>
                </c:pt>
                <c:pt idx="910">
                  <c:v>4000.0025447885</c:v>
                </c:pt>
                <c:pt idx="911">
                  <c:v>4000.0025212194701</c:v>
                </c:pt>
                <c:pt idx="912">
                  <c:v>4000.0024980582898</c:v>
                </c:pt>
                <c:pt idx="913">
                  <c:v>4000.0024755577601</c:v>
                </c:pt>
                <c:pt idx="914">
                  <c:v>4000.0024539250699</c:v>
                </c:pt>
                <c:pt idx="915">
                  <c:v>4000.0024333710398</c:v>
                </c:pt>
                <c:pt idx="916">
                  <c:v>4000.0024140985402</c:v>
                </c:pt>
                <c:pt idx="917">
                  <c:v>4000.0023962519099</c:v>
                </c:pt>
                <c:pt idx="918">
                  <c:v>4000.0023800070999</c:v>
                </c:pt>
                <c:pt idx="919">
                  <c:v>4000.0023654895799</c:v>
                </c:pt>
                <c:pt idx="920">
                  <c:v>4000.0023527808398</c:v>
                </c:pt>
                <c:pt idx="921">
                  <c:v>4000.0023419915701</c:v>
                </c:pt>
                <c:pt idx="922">
                  <c:v>4000.0023331621701</c:v>
                </c:pt>
                <c:pt idx="923">
                  <c:v>4000.0023263231601</c:v>
                </c:pt>
                <c:pt idx="924">
                  <c:v>4000.0023214859302</c:v>
                </c:pt>
                <c:pt idx="925">
                  <c:v>4000.0023186216199</c:v>
                </c:pt>
                <c:pt idx="926">
                  <c:v>4000.0023176912</c:v>
                </c:pt>
                <c:pt idx="927">
                  <c:v>4000.0023186198</c:v>
                </c:pt>
                <c:pt idx="928">
                  <c:v>4000.0023213186901</c:v>
                </c:pt>
                <c:pt idx="929">
                  <c:v>4000.00232567887</c:v>
                </c:pt>
                <c:pt idx="930">
                  <c:v>4000.0023315624098</c:v>
                </c:pt>
                <c:pt idx="931">
                  <c:v>4000.0023388301202</c:v>
                </c:pt>
                <c:pt idx="932">
                  <c:v>4000.0023472929602</c:v>
                </c:pt>
                <c:pt idx="933">
                  <c:v>4000.0023568015999</c:v>
                </c:pt>
                <c:pt idx="934">
                  <c:v>4000.0023671489498</c:v>
                </c:pt>
                <c:pt idx="935">
                  <c:v>4000.0023781372101</c:v>
                </c:pt>
                <c:pt idx="936">
                  <c:v>4000.0023895703298</c:v>
                </c:pt>
                <c:pt idx="937">
                  <c:v>4000.0024012354602</c:v>
                </c:pt>
                <c:pt idx="938">
                  <c:v>4000.0024129294102</c:v>
                </c:pt>
                <c:pt idx="939">
                  <c:v>4000.0024244388401</c:v>
                </c:pt>
                <c:pt idx="940">
                  <c:v>4000.0192878871799</c:v>
                </c:pt>
                <c:pt idx="941">
                  <c:v>3999.9045256107001</c:v>
                </c:pt>
                <c:pt idx="942">
                  <c:v>3999.9000756829901</c:v>
                </c:pt>
                <c:pt idx="943">
                  <c:v>3999.89900008834</c:v>
                </c:pt>
                <c:pt idx="944">
                  <c:v>3999.8835352789902</c:v>
                </c:pt>
                <c:pt idx="945">
                  <c:v>3999.9971813489701</c:v>
                </c:pt>
                <c:pt idx="946">
                  <c:v>4000.0015974101002</c:v>
                </c:pt>
                <c:pt idx="947">
                  <c:v>4000.0025105253299</c:v>
                </c:pt>
                <c:pt idx="948">
                  <c:v>4000.0025734788601</c:v>
                </c:pt>
                <c:pt idx="949">
                  <c:v>4000.0025830437398</c:v>
                </c:pt>
                <c:pt idx="950">
                  <c:v>4000.0025843726999</c:v>
                </c:pt>
                <c:pt idx="951">
                  <c:v>4000.0025824976101</c:v>
                </c:pt>
                <c:pt idx="952">
                  <c:v>4000.00257834582</c:v>
                </c:pt>
                <c:pt idx="953">
                  <c:v>4000.00257211398</c:v>
                </c:pt>
                <c:pt idx="954">
                  <c:v>4000.00256392028</c:v>
                </c:pt>
                <c:pt idx="955">
                  <c:v>4000.0025538753398</c:v>
                </c:pt>
                <c:pt idx="956">
                  <c:v>4000.00254209898</c:v>
                </c:pt>
                <c:pt idx="957">
                  <c:v>4000.0025287165799</c:v>
                </c:pt>
                <c:pt idx="958">
                  <c:v>4000.0025138676001</c:v>
                </c:pt>
                <c:pt idx="959">
                  <c:v>4000.00249769931</c:v>
                </c:pt>
                <c:pt idx="960">
                  <c:v>4000.00248037131</c:v>
                </c:pt>
                <c:pt idx="961">
                  <c:v>4000.00246203391</c:v>
                </c:pt>
                <c:pt idx="962">
                  <c:v>4000.0024428533902</c:v>
                </c:pt>
                <c:pt idx="963">
                  <c:v>4000.0024230179602</c:v>
                </c:pt>
                <c:pt idx="964">
                  <c:v>4000.00240267861</c:v>
                </c:pt>
                <c:pt idx="965">
                  <c:v>4000.0023820267202</c:v>
                </c:pt>
                <c:pt idx="966">
                  <c:v>4000.0023612310201</c:v>
                </c:pt>
                <c:pt idx="967">
                  <c:v>4000.0023404702802</c:v>
                </c:pt>
                <c:pt idx="968">
                  <c:v>4000.0023199099701</c:v>
                </c:pt>
                <c:pt idx="969">
                  <c:v>4000.0022997053502</c:v>
                </c:pt>
                <c:pt idx="970">
                  <c:v>4000.0022800178399</c:v>
                </c:pt>
                <c:pt idx="971">
                  <c:v>4000.0022609993598</c:v>
                </c:pt>
                <c:pt idx="972">
                  <c:v>4000.0022427669701</c:v>
                </c:pt>
                <c:pt idx="973">
                  <c:v>4000.00222545818</c:v>
                </c:pt>
                <c:pt idx="974">
                  <c:v>4000.0022091725</c:v>
                </c:pt>
                <c:pt idx="975">
                  <c:v>4000.0021939971898</c:v>
                </c:pt>
                <c:pt idx="976">
                  <c:v>4000.0021800253398</c:v>
                </c:pt>
                <c:pt idx="977">
                  <c:v>4000.0021673034298</c:v>
                </c:pt>
                <c:pt idx="978">
                  <c:v>4000.0021558743301</c:v>
                </c:pt>
                <c:pt idx="979">
                  <c:v>4000.0021457852399</c:v>
                </c:pt>
                <c:pt idx="980">
                  <c:v>4000.00213702055</c:v>
                </c:pt>
                <c:pt idx="981">
                  <c:v>4000.0021295878601</c:v>
                </c:pt>
                <c:pt idx="982">
                  <c:v>4000.0021234457899</c:v>
                </c:pt>
                <c:pt idx="983">
                  <c:v>4000.0021185778501</c:v>
                </c:pt>
                <c:pt idx="984">
                  <c:v>4000.0021149026102</c:v>
                </c:pt>
                <c:pt idx="985">
                  <c:v>4000.0021123721799</c:v>
                </c:pt>
                <c:pt idx="986">
                  <c:v>4000.0021108800202</c:v>
                </c:pt>
                <c:pt idx="987">
                  <c:v>4000.00211033918</c:v>
                </c:pt>
                <c:pt idx="988">
                  <c:v>4000.0021106433201</c:v>
                </c:pt>
                <c:pt idx="989">
                  <c:v>4000.0021116788098</c:v>
                </c:pt>
                <c:pt idx="990">
                  <c:v>4000.0021133076202</c:v>
                </c:pt>
                <c:pt idx="991">
                  <c:v>4000.00211541829</c:v>
                </c:pt>
                <c:pt idx="992">
                  <c:v>4000.0021178490101</c:v>
                </c:pt>
                <c:pt idx="993">
                  <c:v>4000.0021204859499</c:v>
                </c:pt>
                <c:pt idx="994">
                  <c:v>4000.0021231842102</c:v>
                </c:pt>
                <c:pt idx="995">
                  <c:v>4000.0021257875501</c:v>
                </c:pt>
                <c:pt idx="996">
                  <c:v>4000.0021281860099</c:v>
                </c:pt>
                <c:pt idx="997">
                  <c:v>4000.0021302376999</c:v>
                </c:pt>
                <c:pt idx="998">
                  <c:v>4000.0021318152499</c:v>
                </c:pt>
                <c:pt idx="999">
                  <c:v>4000.0021328006701</c:v>
                </c:pt>
                <c:pt idx="1000">
                  <c:v>4000.0021330836998</c:v>
                </c:pt>
                <c:pt idx="1001">
                  <c:v>4000.0021325698599</c:v>
                </c:pt>
                <c:pt idx="1002">
                  <c:v>4000.0021311737</c:v>
                </c:pt>
                <c:pt idx="1003">
                  <c:v>4000.0021288051198</c:v>
                </c:pt>
                <c:pt idx="1004">
                  <c:v>4000.0021254148901</c:v>
                </c:pt>
                <c:pt idx="1005">
                  <c:v>4000.0021209391398</c:v>
                </c:pt>
                <c:pt idx="1006">
                  <c:v>4000.0021153644502</c:v>
                </c:pt>
                <c:pt idx="1007">
                  <c:v>4000.0021086366201</c:v>
                </c:pt>
                <c:pt idx="1008">
                  <c:v>4000.0021007728501</c:v>
                </c:pt>
                <c:pt idx="1009">
                  <c:v>4000.00209178145</c:v>
                </c:pt>
                <c:pt idx="1010">
                  <c:v>4000.0020816593301</c:v>
                </c:pt>
                <c:pt idx="1011">
                  <c:v>4000.0020704501899</c:v>
                </c:pt>
                <c:pt idx="1012">
                  <c:v>4000.0020582184102</c:v>
                </c:pt>
                <c:pt idx="1013">
                  <c:v>4000.0020449978201</c:v>
                </c:pt>
                <c:pt idx="1014">
                  <c:v>4000.0020308745202</c:v>
                </c:pt>
                <c:pt idx="1015">
                  <c:v>4000.0020159167698</c:v>
                </c:pt>
                <c:pt idx="1016">
                  <c:v>4000.0020002226702</c:v>
                </c:pt>
                <c:pt idx="1017">
                  <c:v>4000.0019838929902</c:v>
                </c:pt>
                <c:pt idx="1018">
                  <c:v>4000.0019670080901</c:v>
                </c:pt>
                <c:pt idx="1019">
                  <c:v>4000.0019497022399</c:v>
                </c:pt>
                <c:pt idx="1020">
                  <c:v>4000.0019320675501</c:v>
                </c:pt>
                <c:pt idx="1021">
                  <c:v>4000.0019142333899</c:v>
                </c:pt>
                <c:pt idx="1022">
                  <c:v>4000.0018963130401</c:v>
                </c:pt>
                <c:pt idx="1023">
                  <c:v>4000.0018784055101</c:v>
                </c:pt>
                <c:pt idx="1024">
                  <c:v>4000.0018606400999</c:v>
                </c:pt>
                <c:pt idx="1025">
                  <c:v>4000.00184311782</c:v>
                </c:pt>
                <c:pt idx="1026">
                  <c:v>4000.0018259389899</c:v>
                </c:pt>
                <c:pt idx="1027">
                  <c:v>4000.0018092110599</c:v>
                </c:pt>
                <c:pt idx="1028">
                  <c:v>4000.0017930176</c:v>
                </c:pt>
                <c:pt idx="1029">
                  <c:v>4000.0017774451699</c:v>
                </c:pt>
                <c:pt idx="1030">
                  <c:v>4000.0017625662099</c:v>
                </c:pt>
                <c:pt idx="1031">
                  <c:v>4000.0017484387199</c:v>
                </c:pt>
                <c:pt idx="1032">
                  <c:v>4000.0017351206802</c:v>
                </c:pt>
                <c:pt idx="1033">
                  <c:v>4000.0017226664099</c:v>
                </c:pt>
                <c:pt idx="1034">
                  <c:v>4000.0017110716399</c:v>
                </c:pt>
                <c:pt idx="1035">
                  <c:v>4000.0017004045899</c:v>
                </c:pt>
                <c:pt idx="1036">
                  <c:v>4000.00169062132</c:v>
                </c:pt>
                <c:pt idx="1037">
                  <c:v>4000.0016817594801</c:v>
                </c:pt>
                <c:pt idx="1038">
                  <c:v>4000.00167377859</c:v>
                </c:pt>
                <c:pt idx="1039">
                  <c:v>4000.0016666585002</c:v>
                </c:pt>
                <c:pt idx="1040">
                  <c:v>4000.0016603764702</c:v>
                </c:pt>
                <c:pt idx="1041">
                  <c:v>4000.0016548448202</c:v>
                </c:pt>
                <c:pt idx="1042">
                  <c:v>4000.0016500628099</c:v>
                </c:pt>
                <c:pt idx="1043">
                  <c:v>4000.00164592907</c:v>
                </c:pt>
                <c:pt idx="1044">
                  <c:v>4000.0016423745901</c:v>
                </c:pt>
                <c:pt idx="1045">
                  <c:v>4000.0016393320798</c:v>
                </c:pt>
                <c:pt idx="1046">
                  <c:v>4000.00163671261</c:v>
                </c:pt>
                <c:pt idx="1047">
                  <c:v>4000.0016344350902</c:v>
                </c:pt>
                <c:pt idx="1048">
                  <c:v>4000.0016323918899</c:v>
                </c:pt>
                <c:pt idx="1049">
                  <c:v>4000.0016305107802</c:v>
                </c:pt>
                <c:pt idx="1050">
                  <c:v>4000.0016286894902</c:v>
                </c:pt>
                <c:pt idx="1051">
                  <c:v>4000.0016268336699</c:v>
                </c:pt>
                <c:pt idx="1052">
                  <c:v>4000.0016248530401</c:v>
                </c:pt>
                <c:pt idx="1053">
                  <c:v>4000.00162267014</c:v>
                </c:pt>
                <c:pt idx="1054">
                  <c:v>4000.0016201888302</c:v>
                </c:pt>
                <c:pt idx="1055">
                  <c:v>4000.0204948547198</c:v>
                </c:pt>
                <c:pt idx="1056">
                  <c:v>3999.90385712344</c:v>
                </c:pt>
                <c:pt idx="1057">
                  <c:v>3999.8992538692401</c:v>
                </c:pt>
                <c:pt idx="1058">
                  <c:v>3999.8981388781599</c:v>
                </c:pt>
                <c:pt idx="1059">
                  <c:v>3999.8807041157902</c:v>
                </c:pt>
                <c:pt idx="1060">
                  <c:v>3999.9961386682198</c:v>
                </c:pt>
                <c:pt idx="1061">
                  <c:v>4000.000675749</c:v>
                </c:pt>
                <c:pt idx="1062">
                  <c:v>4000.0015969876299</c:v>
                </c:pt>
                <c:pt idx="1063">
                  <c:v>4000.0016518528801</c:v>
                </c:pt>
                <c:pt idx="1064">
                  <c:v>4000.00165269124</c:v>
                </c:pt>
                <c:pt idx="1065">
                  <c:v>4000.0016461591399</c:v>
                </c:pt>
                <c:pt idx="1066">
                  <c:v>4000.00163742112</c:v>
                </c:pt>
                <c:pt idx="1067">
                  <c:v>4000.0016274509999</c:v>
                </c:pt>
                <c:pt idx="1068">
                  <c:v>4000.0016164602298</c:v>
                </c:pt>
                <c:pt idx="1069">
                  <c:v>4000.0016045768102</c:v>
                </c:pt>
                <c:pt idx="1070">
                  <c:v>4000.0015919048101</c:v>
                </c:pt>
                <c:pt idx="1071">
                  <c:v>4000.00157855099</c:v>
                </c:pt>
                <c:pt idx="1072">
                  <c:v>4000.0015646165202</c:v>
                </c:pt>
                <c:pt idx="1073">
                  <c:v>4000.0015501901999</c:v>
                </c:pt>
                <c:pt idx="1074">
                  <c:v>4000.0015353664398</c:v>
                </c:pt>
                <c:pt idx="1075">
                  <c:v>4000.0015202398199</c:v>
                </c:pt>
                <c:pt idx="1076">
                  <c:v>4000.0015049035101</c:v>
                </c:pt>
                <c:pt idx="1077">
                  <c:v>4000.0014894311598</c:v>
                </c:pt>
                <c:pt idx="1078">
                  <c:v>4000.0014739292001</c:v>
                </c:pt>
                <c:pt idx="1079">
                  <c:v>4000.00145844909</c:v>
                </c:pt>
                <c:pt idx="1080">
                  <c:v>4000.00144309499</c:v>
                </c:pt>
                <c:pt idx="1081">
                  <c:v>4000.0014279305301</c:v>
                </c:pt>
                <c:pt idx="1082">
                  <c:v>4000.0014130201898</c:v>
                </c:pt>
                <c:pt idx="1083">
                  <c:v>4000.0013984359598</c:v>
                </c:pt>
                <c:pt idx="1084">
                  <c:v>4000.0013842283402</c:v>
                </c:pt>
                <c:pt idx="1085">
                  <c:v>4000.0013704586099</c:v>
                </c:pt>
                <c:pt idx="1086">
                  <c:v>4000.00135716451</c:v>
                </c:pt>
                <c:pt idx="1087">
                  <c:v>4000.00134440386</c:v>
                </c:pt>
                <c:pt idx="1088">
                  <c:v>4000.0013321646702</c:v>
                </c:pt>
                <c:pt idx="1089">
                  <c:v>4000.0013205139498</c:v>
                </c:pt>
                <c:pt idx="1090">
                  <c:v>4000.00130945304</c:v>
                </c:pt>
                <c:pt idx="1091">
                  <c:v>4000.0012989893298</c:v>
                </c:pt>
                <c:pt idx="1092">
                  <c:v>4000.00128911925</c:v>
                </c:pt>
                <c:pt idx="1093">
                  <c:v>4000.0012798478201</c:v>
                </c:pt>
                <c:pt idx="1094">
                  <c:v>4000.0012711572699</c:v>
                </c:pt>
                <c:pt idx="1095">
                  <c:v>4000.0012630224101</c:v>
                </c:pt>
                <c:pt idx="1096">
                  <c:v>4000.0012554305999</c:v>
                </c:pt>
                <c:pt idx="1097">
                  <c:v>4000.00124832338</c:v>
                </c:pt>
                <c:pt idx="1098">
                  <c:v>4000.0012416905702</c:v>
                </c:pt>
                <c:pt idx="1099">
                  <c:v>4000.0012354741302</c:v>
                </c:pt>
                <c:pt idx="1100">
                  <c:v>4000.0012296263399</c:v>
                </c:pt>
                <c:pt idx="1101">
                  <c:v>4000.00122410629</c:v>
                </c:pt>
                <c:pt idx="1102">
                  <c:v>4000.0012188477299</c:v>
                </c:pt>
                <c:pt idx="1103">
                  <c:v>4000.00121380069</c:v>
                </c:pt>
                <c:pt idx="1104">
                  <c:v>4000.0012089065899</c:v>
                </c:pt>
                <c:pt idx="1105">
                  <c:v>4000.0012041038199</c:v>
                </c:pt>
                <c:pt idx="1106">
                  <c:v>4000.0011993429898</c:v>
                </c:pt>
                <c:pt idx="1107">
                  <c:v>4000.0011945620399</c:v>
                </c:pt>
                <c:pt idx="1108">
                  <c:v>4000.0011896975798</c:v>
                </c:pt>
                <c:pt idx="1109">
                  <c:v>4000.0011847027599</c:v>
                </c:pt>
                <c:pt idx="1110">
                  <c:v>4000.0011795257501</c:v>
                </c:pt>
                <c:pt idx="1111">
                  <c:v>4000.00117411885</c:v>
                </c:pt>
                <c:pt idx="1112">
                  <c:v>4000.00116844271</c:v>
                </c:pt>
                <c:pt idx="1113">
                  <c:v>4000.0011624436502</c:v>
                </c:pt>
                <c:pt idx="1114">
                  <c:v>4000.00115610286</c:v>
                </c:pt>
                <c:pt idx="1115">
                  <c:v>4000.00114938858</c:v>
                </c:pt>
                <c:pt idx="1116">
                  <c:v>4000.0011422738098</c:v>
                </c:pt>
                <c:pt idx="1117">
                  <c:v>4000.00113473188</c:v>
                </c:pt>
                <c:pt idx="1118">
                  <c:v>4000.0011267679502</c:v>
                </c:pt>
                <c:pt idx="1119">
                  <c:v>4000.0011183622901</c:v>
                </c:pt>
                <c:pt idx="1120">
                  <c:v>4000.0011095304599</c:v>
                </c:pt>
                <c:pt idx="1121">
                  <c:v>4000.0011002527399</c:v>
                </c:pt>
                <c:pt idx="1122">
                  <c:v>4000.00109056476</c:v>
                </c:pt>
                <c:pt idx="1123">
                  <c:v>4000.0010804757599</c:v>
                </c:pt>
                <c:pt idx="1124">
                  <c:v>4000.0010699954701</c:v>
                </c:pt>
                <c:pt idx="1125">
                  <c:v>4000.0010591740001</c:v>
                </c:pt>
                <c:pt idx="1126">
                  <c:v>4000.0010480199198</c:v>
                </c:pt>
                <c:pt idx="1127">
                  <c:v>4000.00103657504</c:v>
                </c:pt>
                <c:pt idx="1128">
                  <c:v>4000.0010248899098</c:v>
                </c:pt>
                <c:pt idx="1129">
                  <c:v>4000.0010129836601</c:v>
                </c:pt>
                <c:pt idx="1130">
                  <c:v>4000.00100092713</c:v>
                </c:pt>
                <c:pt idx="1131">
                  <c:v>4000.0009887296101</c:v>
                </c:pt>
                <c:pt idx="1132">
                  <c:v>4000.0009764711499</c:v>
                </c:pt>
                <c:pt idx="1133">
                  <c:v>4000.0009641944298</c:v>
                </c:pt>
                <c:pt idx="1134">
                  <c:v>4000.00095191947</c:v>
                </c:pt>
                <c:pt idx="1135">
                  <c:v>4000.00093972169</c:v>
                </c:pt>
                <c:pt idx="1136">
                  <c:v>4000.0009276247902</c:v>
                </c:pt>
                <c:pt idx="1137">
                  <c:v>4000.0009157028499</c:v>
                </c:pt>
                <c:pt idx="1138">
                  <c:v>4000.0009039492302</c:v>
                </c:pt>
                <c:pt idx="1139">
                  <c:v>4000.0008924542099</c:v>
                </c:pt>
                <c:pt idx="1140">
                  <c:v>4000.00088121824</c:v>
                </c:pt>
                <c:pt idx="1141">
                  <c:v>4000.0008702861101</c:v>
                </c:pt>
                <c:pt idx="1142">
                  <c:v>4000.0008596730299</c:v>
                </c:pt>
                <c:pt idx="1143">
                  <c:v>4000.0008494276699</c:v>
                </c:pt>
                <c:pt idx="1144">
                  <c:v>4000.00083954608</c:v>
                </c:pt>
                <c:pt idx="1145">
                  <c:v>4000.0008300525101</c:v>
                </c:pt>
                <c:pt idx="1146">
                  <c:v>4000.0008209501898</c:v>
                </c:pt>
                <c:pt idx="1147">
                  <c:v>4000.0008122611798</c:v>
                </c:pt>
                <c:pt idx="1148">
                  <c:v>4000.0008039608301</c:v>
                </c:pt>
                <c:pt idx="1149">
                  <c:v>4000.00079606298</c:v>
                </c:pt>
                <c:pt idx="1150">
                  <c:v>4000.0007885637901</c:v>
                </c:pt>
                <c:pt idx="1151">
                  <c:v>4000.0007814298401</c:v>
                </c:pt>
                <c:pt idx="1152">
                  <c:v>4000.0007746585002</c:v>
                </c:pt>
                <c:pt idx="1153">
                  <c:v>4000.0007682220198</c:v>
                </c:pt>
                <c:pt idx="1154">
                  <c:v>4000.0007621106802</c:v>
                </c:pt>
                <c:pt idx="1155">
                  <c:v>4000.0007562720598</c:v>
                </c:pt>
                <c:pt idx="1156">
                  <c:v>4000.0007506971801</c:v>
                </c:pt>
                <c:pt idx="1157">
                  <c:v>4000.0007453506701</c:v>
                </c:pt>
                <c:pt idx="1158">
                  <c:v>4000.0007401846601</c:v>
                </c:pt>
                <c:pt idx="1159">
                  <c:v>4000.0007351822001</c:v>
                </c:pt>
                <c:pt idx="1160">
                  <c:v>4000.0007302907702</c:v>
                </c:pt>
                <c:pt idx="1161">
                  <c:v>4000.0007254805</c:v>
                </c:pt>
                <c:pt idx="1162">
                  <c:v>4000.0007207072899</c:v>
                </c:pt>
                <c:pt idx="1163">
                  <c:v>4000.0007159530801</c:v>
                </c:pt>
                <c:pt idx="1164">
                  <c:v>4000.0007111666901</c:v>
                </c:pt>
                <c:pt idx="1165">
                  <c:v>4000.0007063073999</c:v>
                </c:pt>
                <c:pt idx="1166">
                  <c:v>4000.00070136261</c:v>
                </c:pt>
                <c:pt idx="1167">
                  <c:v>4000.0006962882999</c:v>
                </c:pt>
                <c:pt idx="1168">
                  <c:v>4000.0006910540401</c:v>
                </c:pt>
                <c:pt idx="1169">
                  <c:v>4000.0006856533901</c:v>
                </c:pt>
                <c:pt idx="1170">
                  <c:v>4000.0006800413298</c:v>
                </c:pt>
                <c:pt idx="1171">
                  <c:v>4000.0006742147002</c:v>
                </c:pt>
                <c:pt idx="1172">
                  <c:v>4000.0006681542</c:v>
                </c:pt>
                <c:pt idx="1173">
                  <c:v>4000.0006618459201</c:v>
                </c:pt>
                <c:pt idx="1174">
                  <c:v>4000.0006552754298</c:v>
                </c:pt>
                <c:pt idx="1175">
                  <c:v>4000.00064845624</c:v>
                </c:pt>
                <c:pt idx="1176">
                  <c:v>4000.0006413813398</c:v>
                </c:pt>
                <c:pt idx="1177">
                  <c:v>4000.0006340400801</c:v>
                </c:pt>
                <c:pt idx="1178">
                  <c:v>4000.0006264665599</c:v>
                </c:pt>
                <c:pt idx="1179">
                  <c:v>4000.0006186373298</c:v>
                </c:pt>
                <c:pt idx="1180">
                  <c:v>4000.0006105923399</c:v>
                </c:pt>
                <c:pt idx="1181">
                  <c:v>4000.0006023412798</c:v>
                </c:pt>
                <c:pt idx="1182">
                  <c:v>4000.0005939008001</c:v>
                </c:pt>
                <c:pt idx="1183">
                  <c:v>4000.0005852948402</c:v>
                </c:pt>
                <c:pt idx="1184">
                  <c:v>4000.0005765379001</c:v>
                </c:pt>
                <c:pt idx="1185">
                  <c:v>4000.0005676770302</c:v>
                </c:pt>
                <c:pt idx="1186">
                  <c:v>4000.0005587139999</c:v>
                </c:pt>
                <c:pt idx="1187">
                  <c:v>4000.00054969438</c:v>
                </c:pt>
                <c:pt idx="1188">
                  <c:v>4000.00054064507</c:v>
                </c:pt>
                <c:pt idx="1189">
                  <c:v>4000.0005315912999</c:v>
                </c:pt>
                <c:pt idx="1190">
                  <c:v>4000.0005225606101</c:v>
                </c:pt>
                <c:pt idx="1191">
                  <c:v>4000.0005135880201</c:v>
                </c:pt>
                <c:pt idx="1192">
                  <c:v>4000.0005047076202</c:v>
                </c:pt>
                <c:pt idx="1193">
                  <c:v>4000.0004959202001</c:v>
                </c:pt>
                <c:pt idx="1194">
                  <c:v>4000.0004872849499</c:v>
                </c:pt>
                <c:pt idx="1195">
                  <c:v>4000.0004788073002</c:v>
                </c:pt>
                <c:pt idx="1196">
                  <c:v>4000.0004705057299</c:v>
                </c:pt>
                <c:pt idx="1197">
                  <c:v>4000.0004624176199</c:v>
                </c:pt>
                <c:pt idx="1198">
                  <c:v>4000.0004545452498</c:v>
                </c:pt>
                <c:pt idx="1199">
                  <c:v>4000.0004469082501</c:v>
                </c:pt>
                <c:pt idx="1200">
                  <c:v>4000.0004395175001</c:v>
                </c:pt>
                <c:pt idx="1201">
                  <c:v>4000.0004323910698</c:v>
                </c:pt>
                <c:pt idx="1202">
                  <c:v>4000.0004255203999</c:v>
                </c:pt>
                <c:pt idx="1203">
                  <c:v>4000.0004189166202</c:v>
                </c:pt>
                <c:pt idx="1204">
                  <c:v>4000.00041258378</c:v>
                </c:pt>
                <c:pt idx="1205">
                  <c:v>4000.0004065158901</c:v>
                </c:pt>
                <c:pt idx="1206">
                  <c:v>4000.0004007024099</c:v>
                </c:pt>
                <c:pt idx="1207">
                  <c:v>4000.0003951468402</c:v>
                </c:pt>
                <c:pt idx="1208">
                  <c:v>4000.0003898327</c:v>
                </c:pt>
                <c:pt idx="1209">
                  <c:v>4000.0003847427502</c:v>
                </c:pt>
                <c:pt idx="1210">
                  <c:v>4000.0003798693101</c:v>
                </c:pt>
                <c:pt idx="1211">
                  <c:v>4000.0003751912</c:v>
                </c:pt>
                <c:pt idx="1212">
                  <c:v>4000.0003706873099</c:v>
                </c:pt>
                <c:pt idx="1213">
                  <c:v>4000.00036634751</c:v>
                </c:pt>
                <c:pt idx="1214">
                  <c:v>4000.0003621394299</c:v>
                </c:pt>
                <c:pt idx="1215">
                  <c:v>4000.0003580470998</c:v>
                </c:pt>
                <c:pt idx="1216">
                  <c:v>4000.00035404765</c:v>
                </c:pt>
                <c:pt idx="1217">
                  <c:v>4000.0003501102701</c:v>
                </c:pt>
                <c:pt idx="1218">
                  <c:v>4000.0003462218801</c:v>
                </c:pt>
                <c:pt idx="1219">
                  <c:v>4000.0003423561202</c:v>
                </c:pt>
                <c:pt idx="1220">
                  <c:v>4000.0003384940401</c:v>
                </c:pt>
                <c:pt idx="1221">
                  <c:v>4000.0003345945902</c:v>
                </c:pt>
                <c:pt idx="1222">
                  <c:v>4000.0003306686299</c:v>
                </c:pt>
                <c:pt idx="1223">
                  <c:v>4000.00032667094</c:v>
                </c:pt>
                <c:pt idx="1224">
                  <c:v>4000.00032260428</c:v>
                </c:pt>
                <c:pt idx="1225">
                  <c:v>4000.0003184338202</c:v>
                </c:pt>
                <c:pt idx="1226">
                  <c:v>4000.0003141626999</c:v>
                </c:pt>
                <c:pt idx="1227">
                  <c:v>4000.0003097599902</c:v>
                </c:pt>
                <c:pt idx="1228">
                  <c:v>4000.0003052421198</c:v>
                </c:pt>
                <c:pt idx="1229">
                  <c:v>4000.0003005663598</c:v>
                </c:pt>
                <c:pt idx="1230">
                  <c:v>4000.0002957645802</c:v>
                </c:pt>
                <c:pt idx="1231">
                  <c:v>4000.0002908158899</c:v>
                </c:pt>
                <c:pt idx="1232">
                  <c:v>4000.00028570828</c:v>
                </c:pt>
                <c:pt idx="1233">
                  <c:v>4000.00028046341</c:v>
                </c:pt>
                <c:pt idx="1234">
                  <c:v>4000.00027507602</c:v>
                </c:pt>
                <c:pt idx="1235">
                  <c:v>4000.0002695560001</c:v>
                </c:pt>
                <c:pt idx="1236">
                  <c:v>4000.0002638973601</c:v>
                </c:pt>
                <c:pt idx="1237">
                  <c:v>4000.00025813808</c:v>
                </c:pt>
                <c:pt idx="1238">
                  <c:v>4000.0002522586601</c:v>
                </c:pt>
                <c:pt idx="1239">
                  <c:v>4000.0002462923399</c:v>
                </c:pt>
                <c:pt idx="1240">
                  <c:v>4000.0002402503901</c:v>
                </c:pt>
                <c:pt idx="1241">
                  <c:v>4000.0002341314398</c:v>
                </c:pt>
                <c:pt idx="1242">
                  <c:v>4000.0002279844798</c:v>
                </c:pt>
                <c:pt idx="1243">
                  <c:v>4000.0002217999699</c:v>
                </c:pt>
                <c:pt idx="1244">
                  <c:v>4000.00021560301</c:v>
                </c:pt>
                <c:pt idx="1245">
                  <c:v>4000.0002094151801</c:v>
                </c:pt>
                <c:pt idx="1246">
                  <c:v>4000.0002032479201</c:v>
                </c:pt>
                <c:pt idx="1247">
                  <c:v>4000.0001971298698</c:v>
                </c:pt>
                <c:pt idx="1248">
                  <c:v>4000.0001910716201</c:v>
                </c:pt>
                <c:pt idx="1249">
                  <c:v>4000.00018508221</c:v>
                </c:pt>
                <c:pt idx="1250">
                  <c:v>4000.0001791966301</c:v>
                </c:pt>
                <c:pt idx="1251">
                  <c:v>4000.0001734184598</c:v>
                </c:pt>
                <c:pt idx="1252">
                  <c:v>4000.0001677574801</c:v>
                </c:pt>
                <c:pt idx="1253">
                  <c:v>4000.0001622290201</c:v>
                </c:pt>
                <c:pt idx="1254">
                  <c:v>4000.0001568533198</c:v>
                </c:pt>
                <c:pt idx="1255">
                  <c:v>4000.00015162515</c:v>
                </c:pt>
                <c:pt idx="1256">
                  <c:v>4000.0001465748001</c:v>
                </c:pt>
                <c:pt idx="1257">
                  <c:v>4000.0001416723399</c:v>
                </c:pt>
                <c:pt idx="1258">
                  <c:v>4000.0001369582401</c:v>
                </c:pt>
                <c:pt idx="1259">
                  <c:v>4000.0001324147502</c:v>
                </c:pt>
                <c:pt idx="1260">
                  <c:v>4000.0001280526499</c:v>
                </c:pt>
                <c:pt idx="1261">
                  <c:v>4000.0001238626501</c:v>
                </c:pt>
                <c:pt idx="1262">
                  <c:v>4000.0001198444902</c:v>
                </c:pt>
                <c:pt idx="1263">
                  <c:v>4000.0001159967001</c:v>
                </c:pt>
                <c:pt idx="1264">
                  <c:v>4000.0001123143302</c:v>
                </c:pt>
                <c:pt idx="1265">
                  <c:v>4000.00010878082</c:v>
                </c:pt>
                <c:pt idx="1266">
                  <c:v>4000.0001053925498</c:v>
                </c:pt>
                <c:pt idx="1267">
                  <c:v>4000.0001021510798</c:v>
                </c:pt>
                <c:pt idx="1268">
                  <c:v>4000.0000990200601</c:v>
                </c:pt>
                <c:pt idx="1269">
                  <c:v>4000.0000960081502</c:v>
                </c:pt>
                <c:pt idx="1270">
                  <c:v>4000.0000930932401</c:v>
                </c:pt>
                <c:pt idx="1271">
                  <c:v>4000.0000902642</c:v>
                </c:pt>
                <c:pt idx="1272">
                  <c:v>4000.0000875083001</c:v>
                </c:pt>
                <c:pt idx="1273">
                  <c:v>4000.00008480719</c:v>
                </c:pt>
                <c:pt idx="1274">
                  <c:v>4000.0000821446902</c:v>
                </c:pt>
                <c:pt idx="1275">
                  <c:v>4000.0000795220499</c:v>
                </c:pt>
                <c:pt idx="1276">
                  <c:v>4000.00007690453</c:v>
                </c:pt>
                <c:pt idx="1277">
                  <c:v>4000.00007429368</c:v>
                </c:pt>
                <c:pt idx="1278">
                  <c:v>4000.0000716716199</c:v>
                </c:pt>
                <c:pt idx="1279">
                  <c:v>4000.0000690161401</c:v>
                </c:pt>
                <c:pt idx="1280">
                  <c:v>4000.0000663400801</c:v>
                </c:pt>
                <c:pt idx="1281">
                  <c:v>4000.0000636061</c:v>
                </c:pt>
                <c:pt idx="1282">
                  <c:v>4000.00006082653</c:v>
                </c:pt>
                <c:pt idx="1283">
                  <c:v>4000.0000579838102</c:v>
                </c:pt>
                <c:pt idx="1284">
                  <c:v>4000.0000550613399</c:v>
                </c:pt>
                <c:pt idx="1285">
                  <c:v>4000.0000520774602</c:v>
                </c:pt>
                <c:pt idx="1286">
                  <c:v>4000.0000490099201</c:v>
                </c:pt>
                <c:pt idx="1287">
                  <c:v>4000.0000458638901</c:v>
                </c:pt>
                <c:pt idx="1288">
                  <c:v>4000.0000426346501</c:v>
                </c:pt>
                <c:pt idx="1289">
                  <c:v>4000.0000393273599</c:v>
                </c:pt>
                <c:pt idx="1290">
                  <c:v>4000.0000359360502</c:v>
                </c:pt>
                <c:pt idx="1291">
                  <c:v>4000.0000324682501</c:v>
                </c:pt>
                <c:pt idx="1292">
                  <c:v>4000.0000289394202</c:v>
                </c:pt>
                <c:pt idx="1293">
                  <c:v>4000.00002532998</c:v>
                </c:pt>
                <c:pt idx="1294">
                  <c:v>4000.0000216656199</c:v>
                </c:pt>
                <c:pt idx="1295">
                  <c:v>4000.00001795243</c:v>
                </c:pt>
                <c:pt idx="1296">
                  <c:v>4000.0000141840701</c:v>
                </c:pt>
                <c:pt idx="1297">
                  <c:v>4000.0000104011101</c:v>
                </c:pt>
                <c:pt idx="1298">
                  <c:v>4000.0000065690701</c:v>
                </c:pt>
                <c:pt idx="1299">
                  <c:v>4000.0000027483702</c:v>
                </c:pt>
                <c:pt idx="1300">
                  <c:v>3999.9999989007001</c:v>
                </c:pt>
                <c:pt idx="1301">
                  <c:v>3999.9999950760698</c:v>
                </c:pt>
                <c:pt idx="1302">
                  <c:v>3999.9999912584699</c:v>
                </c:pt>
                <c:pt idx="1303">
                  <c:v>3999.9999874840701</c:v>
                </c:pt>
                <c:pt idx="1304">
                  <c:v>3999.99998373989</c:v>
                </c:pt>
                <c:pt idx="1305">
                  <c:v>3999.9999800451801</c:v>
                </c:pt>
                <c:pt idx="1306">
                  <c:v>3999.99997642065</c:v>
                </c:pt>
                <c:pt idx="1307">
                  <c:v>3999.9999728581502</c:v>
                </c:pt>
                <c:pt idx="1308">
                  <c:v>3999.9999693771802</c:v>
                </c:pt>
                <c:pt idx="1309">
                  <c:v>3999.9999659922</c:v>
                </c:pt>
                <c:pt idx="1310">
                  <c:v>3999.9999626927502</c:v>
                </c:pt>
                <c:pt idx="1311">
                  <c:v>3999.9999594943602</c:v>
                </c:pt>
                <c:pt idx="1312">
                  <c:v>3999.9999564003801</c:v>
                </c:pt>
                <c:pt idx="1313">
                  <c:v>3999.9999534206499</c:v>
                </c:pt>
                <c:pt idx="1314">
                  <c:v>3999.9999505617702</c:v>
                </c:pt>
                <c:pt idx="1315">
                  <c:v>3999.9999478104801</c:v>
                </c:pt>
                <c:pt idx="1316">
                  <c:v>3999.9999451712902</c:v>
                </c:pt>
                <c:pt idx="1317">
                  <c:v>3999.9999426590002</c:v>
                </c:pt>
                <c:pt idx="1318">
                  <c:v>3999.99994025771</c:v>
                </c:pt>
                <c:pt idx="1319">
                  <c:v>3999.9999379588899</c:v>
                </c:pt>
                <c:pt idx="1320">
                  <c:v>3999.9999357895899</c:v>
                </c:pt>
                <c:pt idx="1321">
                  <c:v>3999.9999337131399</c:v>
                </c:pt>
                <c:pt idx="1322">
                  <c:v>3999.9999317361098</c:v>
                </c:pt>
                <c:pt idx="1323">
                  <c:v>3999.9999298582102</c:v>
                </c:pt>
                <c:pt idx="1324">
                  <c:v>3999.9999280679299</c:v>
                </c:pt>
                <c:pt idx="1325">
                  <c:v>3999.9999263546702</c:v>
                </c:pt>
                <c:pt idx="1326">
                  <c:v>3999.9999247169299</c:v>
                </c:pt>
                <c:pt idx="1327">
                  <c:v>3999.9999231381098</c:v>
                </c:pt>
                <c:pt idx="1328">
                  <c:v>3999.9999216170199</c:v>
                </c:pt>
                <c:pt idx="1329">
                  <c:v>3999.99992014385</c:v>
                </c:pt>
                <c:pt idx="1330">
                  <c:v>3999.9999187082499</c:v>
                </c:pt>
                <c:pt idx="1331">
                  <c:v>3999.9999172992202</c:v>
                </c:pt>
                <c:pt idx="1332">
                  <c:v>3999.9999159016502</c:v>
                </c:pt>
                <c:pt idx="1333">
                  <c:v>3999.99991453131</c:v>
                </c:pt>
                <c:pt idx="1334">
                  <c:v>3999.9999131550599</c:v>
                </c:pt>
                <c:pt idx="1335">
                  <c:v>3999.9999117729899</c:v>
                </c:pt>
                <c:pt idx="1336">
                  <c:v>3999.9999103822101</c:v>
                </c:pt>
                <c:pt idx="1337">
                  <c:v>3999.99990896179</c:v>
                </c:pt>
                <c:pt idx="1338">
                  <c:v>3999.9999075268202</c:v>
                </c:pt>
                <c:pt idx="1339">
                  <c:v>3999.9999060564201</c:v>
                </c:pt>
                <c:pt idx="1340">
                  <c:v>3999.99990454608</c:v>
                </c:pt>
                <c:pt idx="1341">
                  <c:v>3999.9999030029999</c:v>
                </c:pt>
                <c:pt idx="1342">
                  <c:v>3999.9999014169198</c:v>
                </c:pt>
                <c:pt idx="1343">
                  <c:v>3999.9998997795501</c:v>
                </c:pt>
                <c:pt idx="1344">
                  <c:v>3999.9998980984701</c:v>
                </c:pt>
                <c:pt idx="1345">
                  <c:v>3999.9998963746102</c:v>
                </c:pt>
                <c:pt idx="1346">
                  <c:v>3999.9998946016299</c:v>
                </c:pt>
                <c:pt idx="1347">
                  <c:v>3999.9998927819302</c:v>
                </c:pt>
                <c:pt idx="1348">
                  <c:v>3999.99989092745</c:v>
                </c:pt>
                <c:pt idx="1349">
                  <c:v>3999.9998890234201</c:v>
                </c:pt>
                <c:pt idx="1350">
                  <c:v>3999.9998870959398</c:v>
                </c:pt>
                <c:pt idx="1351">
                  <c:v>3999.9998851182099</c:v>
                </c:pt>
                <c:pt idx="1352">
                  <c:v>3999.99988313006</c:v>
                </c:pt>
                <c:pt idx="1353">
                  <c:v>3999.9998811148198</c:v>
                </c:pt>
                <c:pt idx="1354">
                  <c:v>3999.9998790862901</c:v>
                </c:pt>
                <c:pt idx="1355">
                  <c:v>3999.9998770534398</c:v>
                </c:pt>
                <c:pt idx="1356">
                  <c:v>3999.99987501126</c:v>
                </c:pt>
                <c:pt idx="1357">
                  <c:v>3999.99987296577</c:v>
                </c:pt>
                <c:pt idx="1358">
                  <c:v>3999.99987095194</c:v>
                </c:pt>
                <c:pt idx="1359">
                  <c:v>3999.99986894213</c:v>
                </c:pt>
                <c:pt idx="1360">
                  <c:v>3999.9998669586898</c:v>
                </c:pt>
                <c:pt idx="1361">
                  <c:v>3999.99986500769</c:v>
                </c:pt>
                <c:pt idx="1362">
                  <c:v>3999.99986309926</c:v>
                </c:pt>
                <c:pt idx="1363">
                  <c:v>3999.9998612333702</c:v>
                </c:pt>
                <c:pt idx="1364">
                  <c:v>3999.9998594224298</c:v>
                </c:pt>
                <c:pt idx="1365">
                  <c:v>3999.99985765772</c:v>
                </c:pt>
                <c:pt idx="1366">
                  <c:v>3999.9998559558899</c:v>
                </c:pt>
                <c:pt idx="1367">
                  <c:v>3999.9998543218198</c:v>
                </c:pt>
                <c:pt idx="1368">
                  <c:v>3999.9998527581602</c:v>
                </c:pt>
                <c:pt idx="1369">
                  <c:v>3999.9998512678098</c:v>
                </c:pt>
                <c:pt idx="1370">
                  <c:v>3999.9998498433702</c:v>
                </c:pt>
                <c:pt idx="1371">
                  <c:v>3999.9998484988701</c:v>
                </c:pt>
                <c:pt idx="1372">
                  <c:v>3999.9998472303701</c:v>
                </c:pt>
                <c:pt idx="1373">
                  <c:v>3999.9998460441602</c:v>
                </c:pt>
                <c:pt idx="1374">
                  <c:v>3999.9998449326899</c:v>
                </c:pt>
                <c:pt idx="1375">
                  <c:v>3999.9998438876401</c:v>
                </c:pt>
                <c:pt idx="1376">
                  <c:v>3999.99984292924</c:v>
                </c:pt>
                <c:pt idx="1377">
                  <c:v>3999.9998420318002</c:v>
                </c:pt>
                <c:pt idx="1378">
                  <c:v>3999.9998412068699</c:v>
                </c:pt>
                <c:pt idx="1379">
                  <c:v>3999.99984045061</c:v>
                </c:pt>
                <c:pt idx="1380">
                  <c:v>3999.9998397443601</c:v>
                </c:pt>
                <c:pt idx="1381">
                  <c:v>3999.9998391080599</c:v>
                </c:pt>
                <c:pt idx="1382">
                  <c:v>3999.9998385089102</c:v>
                </c:pt>
                <c:pt idx="1383">
                  <c:v>3999.9998379671101</c:v>
                </c:pt>
                <c:pt idx="1384">
                  <c:v>3999.9998374637998</c:v>
                </c:pt>
                <c:pt idx="1385">
                  <c:v>3999.9998369945401</c:v>
                </c:pt>
                <c:pt idx="1386">
                  <c:v>3999.9998365463898</c:v>
                </c:pt>
                <c:pt idx="1387">
                  <c:v>3999.9998361328298</c:v>
                </c:pt>
                <c:pt idx="1388">
                  <c:v>3999.9998357316999</c:v>
                </c:pt>
                <c:pt idx="1389">
                  <c:v>3999.9998353443402</c:v>
                </c:pt>
                <c:pt idx="1390">
                  <c:v>3999.9998349590401</c:v>
                </c:pt>
                <c:pt idx="1391">
                  <c:v>3999.9998345806398</c:v>
                </c:pt>
                <c:pt idx="1392">
                  <c:v>3999.9998341967198</c:v>
                </c:pt>
                <c:pt idx="1393">
                  <c:v>3999.99983380601</c:v>
                </c:pt>
                <c:pt idx="1394">
                  <c:v>3999.9998333982699</c:v>
                </c:pt>
                <c:pt idx="1395">
                  <c:v>3999.99983297374</c:v>
                </c:pt>
                <c:pt idx="1396">
                  <c:v>3999.9998325316701</c:v>
                </c:pt>
                <c:pt idx="1397">
                  <c:v>3999.9998320627101</c:v>
                </c:pt>
                <c:pt idx="1398">
                  <c:v>3999.99983157721</c:v>
                </c:pt>
                <c:pt idx="1399">
                  <c:v>3999.9998310584701</c:v>
                </c:pt>
                <c:pt idx="1400">
                  <c:v>3999.99983051237</c:v>
                </c:pt>
                <c:pt idx="1401">
                  <c:v>3999.9998299379299</c:v>
                </c:pt>
                <c:pt idx="1402">
                  <c:v>3999.9998293314002</c:v>
                </c:pt>
                <c:pt idx="1403">
                  <c:v>3999.9998287007202</c:v>
                </c:pt>
                <c:pt idx="1404">
                  <c:v>3999.9998280476302</c:v>
                </c:pt>
                <c:pt idx="1405">
                  <c:v>3999.99982735819</c:v>
                </c:pt>
                <c:pt idx="1406">
                  <c:v>3999.99982665261</c:v>
                </c:pt>
                <c:pt idx="1407">
                  <c:v>3999.9998259249401</c:v>
                </c:pt>
                <c:pt idx="1408">
                  <c:v>3999.99982517629</c:v>
                </c:pt>
                <c:pt idx="1409">
                  <c:v>3999.9998244143198</c:v>
                </c:pt>
                <c:pt idx="1410">
                  <c:v>3999.9998236475299</c:v>
                </c:pt>
                <c:pt idx="1411">
                  <c:v>3999.9998228566701</c:v>
                </c:pt>
                <c:pt idx="1412">
                  <c:v>3999.9998220821699</c:v>
                </c:pt>
                <c:pt idx="1413">
                  <c:v>3999.9998212989799</c:v>
                </c:pt>
                <c:pt idx="1414">
                  <c:v>3999.9998205253601</c:v>
                </c:pt>
                <c:pt idx="1415">
                  <c:v>3999.9998197525101</c:v>
                </c:pt>
                <c:pt idx="1416">
                  <c:v>3999.9998190073402</c:v>
                </c:pt>
                <c:pt idx="1417">
                  <c:v>3999.9998182776699</c:v>
                </c:pt>
                <c:pt idx="1418">
                  <c:v>3999.99981756139</c:v>
                </c:pt>
                <c:pt idx="1419">
                  <c:v>3999.9998168805801</c:v>
                </c:pt>
                <c:pt idx="1420">
                  <c:v>3999.99981622934</c:v>
                </c:pt>
                <c:pt idx="1421">
                  <c:v>3999.9998156159199</c:v>
                </c:pt>
                <c:pt idx="1422">
                  <c:v>3999.9998150413198</c:v>
                </c:pt>
                <c:pt idx="1423">
                  <c:v>3999.9998145015802</c:v>
                </c:pt>
                <c:pt idx="1424">
                  <c:v>3999.9998140054099</c:v>
                </c:pt>
                <c:pt idx="1425">
                  <c:v>3999.99981356331</c:v>
                </c:pt>
                <c:pt idx="1426">
                  <c:v>3999.9998131607499</c:v>
                </c:pt>
                <c:pt idx="1427">
                  <c:v>3999.9998128091802</c:v>
                </c:pt>
                <c:pt idx="1428">
                  <c:v>3999.9998125034999</c:v>
                </c:pt>
                <c:pt idx="1429">
                  <c:v>3999.9998122601</c:v>
                </c:pt>
                <c:pt idx="1430">
                  <c:v>3999.9998120534701</c:v>
                </c:pt>
                <c:pt idx="1431">
                  <c:v>3999.9998119073498</c:v>
                </c:pt>
                <c:pt idx="1432">
                  <c:v>3999.99981180024</c:v>
                </c:pt>
                <c:pt idx="1433">
                  <c:v>3999.9998117422701</c:v>
                </c:pt>
                <c:pt idx="1434">
                  <c:v>3999.9998117304799</c:v>
                </c:pt>
                <c:pt idx="1435">
                  <c:v>3999.9998117598998</c:v>
                </c:pt>
                <c:pt idx="1436">
                  <c:v>3999.9998118377998</c:v>
                </c:pt>
                <c:pt idx="1437">
                  <c:v>3999.9998119437801</c:v>
                </c:pt>
                <c:pt idx="1438">
                  <c:v>3999.9998120887199</c:v>
                </c:pt>
                <c:pt idx="1439">
                  <c:v>3999.9998122638299</c:v>
                </c:pt>
                <c:pt idx="1440">
                  <c:v>3999.9998124692902</c:v>
                </c:pt>
                <c:pt idx="1441">
                  <c:v>3999.9998126928699</c:v>
                </c:pt>
                <c:pt idx="1442">
                  <c:v>3999.9998129423402</c:v>
                </c:pt>
                <c:pt idx="1443">
                  <c:v>3999.9998132017399</c:v>
                </c:pt>
                <c:pt idx="1444">
                  <c:v>3999.99981348247</c:v>
                </c:pt>
                <c:pt idx="1445">
                  <c:v>3999.9998137689699</c:v>
                </c:pt>
                <c:pt idx="1446">
                  <c:v>3999.9998140534899</c:v>
                </c:pt>
                <c:pt idx="1447">
                  <c:v>3999.99981434339</c:v>
                </c:pt>
                <c:pt idx="1448">
                  <c:v>3999.99981463631</c:v>
                </c:pt>
                <c:pt idx="1449">
                  <c:v>3999.9998149181001</c:v>
                </c:pt>
                <c:pt idx="1450">
                  <c:v>3999.9998151983</c:v>
                </c:pt>
                <c:pt idx="1451">
                  <c:v>3999.9998154650598</c:v>
                </c:pt>
                <c:pt idx="1452">
                  <c:v>3999.9998157130399</c:v>
                </c:pt>
                <c:pt idx="1453">
                  <c:v>3999.99981595401</c:v>
                </c:pt>
                <c:pt idx="1454">
                  <c:v>3999.9998161752101</c:v>
                </c:pt>
                <c:pt idx="1455">
                  <c:v>3999.9998163793098</c:v>
                </c:pt>
                <c:pt idx="1456">
                  <c:v>3999.9998165623201</c:v>
                </c:pt>
                <c:pt idx="1457">
                  <c:v>3999.9998167297799</c:v>
                </c:pt>
                <c:pt idx="1458">
                  <c:v>3999.99981687228</c:v>
                </c:pt>
                <c:pt idx="1459">
                  <c:v>3999.9998169972</c:v>
                </c:pt>
                <c:pt idx="1460">
                  <c:v>3999.9998171089301</c:v>
                </c:pt>
                <c:pt idx="1461">
                  <c:v>3999.9998171931202</c:v>
                </c:pt>
                <c:pt idx="1462">
                  <c:v>3999.9998172690398</c:v>
                </c:pt>
                <c:pt idx="1463">
                  <c:v>3999.99981732165</c:v>
                </c:pt>
                <c:pt idx="1464">
                  <c:v>3999.9998173661402</c:v>
                </c:pt>
                <c:pt idx="1465">
                  <c:v>3999.9998173981498</c:v>
                </c:pt>
                <c:pt idx="1466">
                  <c:v>3999.99981741787</c:v>
                </c:pt>
                <c:pt idx="1467">
                  <c:v>3999.9998174342199</c:v>
                </c:pt>
                <c:pt idx="1468">
                  <c:v>3999.9998174470702</c:v>
                </c:pt>
                <c:pt idx="1469">
                  <c:v>3999.9998174564298</c:v>
                </c:pt>
                <c:pt idx="1470">
                  <c:v>3999.9998174695202</c:v>
                </c:pt>
                <c:pt idx="1471">
                  <c:v>3999.99981748254</c:v>
                </c:pt>
                <c:pt idx="1472">
                  <c:v>3999.99981750088</c:v>
                </c:pt>
                <c:pt idx="1473">
                  <c:v>3999.99981754091</c:v>
                </c:pt>
                <c:pt idx="1474">
                  <c:v>3999.9998175887999</c:v>
                </c:pt>
                <c:pt idx="1475">
                  <c:v>3999.9998176464601</c:v>
                </c:pt>
                <c:pt idx="1476">
                  <c:v>3999.9998177285702</c:v>
                </c:pt>
                <c:pt idx="1477">
                  <c:v>3999.9998178308001</c:v>
                </c:pt>
                <c:pt idx="1478">
                  <c:v>3999.9998179578702</c:v>
                </c:pt>
                <c:pt idx="1479">
                  <c:v>3999.9998181034098</c:v>
                </c:pt>
                <c:pt idx="1480">
                  <c:v>3999.9998182764998</c:v>
                </c:pt>
                <c:pt idx="1481">
                  <c:v>3999.9998184840401</c:v>
                </c:pt>
                <c:pt idx="1482">
                  <c:v>3999.99981871608</c:v>
                </c:pt>
                <c:pt idx="1483">
                  <c:v>3999.9998189798498</c:v>
                </c:pt>
                <c:pt idx="1484">
                  <c:v>3999.9998192733901</c:v>
                </c:pt>
                <c:pt idx="1485">
                  <c:v>3999.9998195952298</c:v>
                </c:pt>
                <c:pt idx="1486">
                  <c:v>3999.9998199578099</c:v>
                </c:pt>
                <c:pt idx="1487">
                  <c:v>3999.9998203431401</c:v>
                </c:pt>
                <c:pt idx="1488">
                  <c:v>3999.99982075977</c:v>
                </c:pt>
                <c:pt idx="1489">
                  <c:v>3999.9998212116302</c:v>
                </c:pt>
                <c:pt idx="1490">
                  <c:v>3999.99982168219</c:v>
                </c:pt>
                <c:pt idx="1491">
                  <c:v>3999.9998221813498</c:v>
                </c:pt>
                <c:pt idx="1492">
                  <c:v>3999.9998227124802</c:v>
                </c:pt>
                <c:pt idx="1493">
                  <c:v>3999.99982327405</c:v>
                </c:pt>
                <c:pt idx="1494">
                  <c:v>3999.9998238315902</c:v>
                </c:pt>
                <c:pt idx="1495">
                  <c:v>3999.99982443401</c:v>
                </c:pt>
                <c:pt idx="1496">
                  <c:v>3999.9998250377598</c:v>
                </c:pt>
                <c:pt idx="1497">
                  <c:v>3999.9998256691001</c:v>
                </c:pt>
                <c:pt idx="1498">
                  <c:v>3999.9998262982199</c:v>
                </c:pt>
                <c:pt idx="1499">
                  <c:v>3999.9998269436601</c:v>
                </c:pt>
                <c:pt idx="1500">
                  <c:v>3999.99982759874</c:v>
                </c:pt>
                <c:pt idx="1501">
                  <c:v>3999.9998282620199</c:v>
                </c:pt>
                <c:pt idx="1502">
                  <c:v>3999.99982891536</c:v>
                </c:pt>
                <c:pt idx="1503">
                  <c:v>3999.9998295772998</c:v>
                </c:pt>
                <c:pt idx="1504">
                  <c:v>3999.9998302322301</c:v>
                </c:pt>
                <c:pt idx="1505">
                  <c:v>3999.9998308878899</c:v>
                </c:pt>
                <c:pt idx="1506">
                  <c:v>3999.99983153741</c:v>
                </c:pt>
                <c:pt idx="1507">
                  <c:v>3999.9998321716998</c:v>
                </c:pt>
                <c:pt idx="1508">
                  <c:v>3999.99983280071</c:v>
                </c:pt>
                <c:pt idx="1509">
                  <c:v>3999.9998334166798</c:v>
                </c:pt>
                <c:pt idx="1510">
                  <c:v>3999.999834021</c:v>
                </c:pt>
                <c:pt idx="1511">
                  <c:v>3999.9998346152101</c:v>
                </c:pt>
                <c:pt idx="1512">
                  <c:v>3999.99983519527</c:v>
                </c:pt>
                <c:pt idx="1513">
                  <c:v>3999.9998357551899</c:v>
                </c:pt>
                <c:pt idx="1514">
                  <c:v>3999.9998362996398</c:v>
                </c:pt>
                <c:pt idx="1515">
                  <c:v>3999.9998368378001</c:v>
                </c:pt>
                <c:pt idx="1516">
                  <c:v>3999.9998373551298</c:v>
                </c:pt>
                <c:pt idx="1517">
                  <c:v>3999.9998378636701</c:v>
                </c:pt>
                <c:pt idx="1518">
                  <c:v>3999.99983836001</c:v>
                </c:pt>
                <c:pt idx="1519">
                  <c:v>3999.9998388321601</c:v>
                </c:pt>
                <c:pt idx="1520">
                  <c:v>3999.9998393045898</c:v>
                </c:pt>
                <c:pt idx="1521">
                  <c:v>3999.9998397712002</c:v>
                </c:pt>
                <c:pt idx="1522">
                  <c:v>3999.9998402198298</c:v>
                </c:pt>
                <c:pt idx="1523">
                  <c:v>3999.9998406622699</c:v>
                </c:pt>
                <c:pt idx="1524">
                  <c:v>3999.9998411054598</c:v>
                </c:pt>
                <c:pt idx="1525">
                  <c:v>3999.9998415441401</c:v>
                </c:pt>
                <c:pt idx="1526">
                  <c:v>3999.9998419809999</c:v>
                </c:pt>
                <c:pt idx="1527">
                  <c:v>3999.9998424163</c:v>
                </c:pt>
                <c:pt idx="1528">
                  <c:v>3999.9998428563399</c:v>
                </c:pt>
                <c:pt idx="1529">
                  <c:v>3999.9998432975999</c:v>
                </c:pt>
                <c:pt idx="1530">
                  <c:v>3999.9998437527602</c:v>
                </c:pt>
                <c:pt idx="1531">
                  <c:v>3999.9998442063802</c:v>
                </c:pt>
                <c:pt idx="1532">
                  <c:v>3999.9998446806098</c:v>
                </c:pt>
                <c:pt idx="1533">
                  <c:v>3999.9998451517599</c:v>
                </c:pt>
                <c:pt idx="1534">
                  <c:v>3999.9998456414301</c:v>
                </c:pt>
                <c:pt idx="1535">
                  <c:v>3999.9998461537798</c:v>
                </c:pt>
                <c:pt idx="1536">
                  <c:v>3999.9998466707698</c:v>
                </c:pt>
                <c:pt idx="1537">
                  <c:v>3999.9998472122602</c:v>
                </c:pt>
                <c:pt idx="1538">
                  <c:v>3999.9998477591498</c:v>
                </c:pt>
                <c:pt idx="1539">
                  <c:v>3999.9998483388599</c:v>
                </c:pt>
                <c:pt idx="1540">
                  <c:v>3999.9998489188602</c:v>
                </c:pt>
                <c:pt idx="1541">
                  <c:v>3999.9998495351701</c:v>
                </c:pt>
                <c:pt idx="1542">
                  <c:v>3999.9998501539098</c:v>
                </c:pt>
                <c:pt idx="1543">
                  <c:v>3999.9998508000199</c:v>
                </c:pt>
                <c:pt idx="1544">
                  <c:v>3999.9998514575</c:v>
                </c:pt>
                <c:pt idx="1545">
                  <c:v>3999.9998521463799</c:v>
                </c:pt>
                <c:pt idx="1546">
                  <c:v>3999.9998528326</c:v>
                </c:pt>
                <c:pt idx="1547">
                  <c:v>3999.9998535412601</c:v>
                </c:pt>
                <c:pt idx="1548">
                  <c:v>3999.9998542780299</c:v>
                </c:pt>
                <c:pt idx="1549">
                  <c:v>3999.9998550078899</c:v>
                </c:pt>
                <c:pt idx="1550">
                  <c:v>3999.99985575968</c:v>
                </c:pt>
                <c:pt idx="1551">
                  <c:v>3999.99985652129</c:v>
                </c:pt>
                <c:pt idx="1552">
                  <c:v>3999.9998572913501</c:v>
                </c:pt>
                <c:pt idx="1553">
                  <c:v>3999.99985807455</c:v>
                </c:pt>
                <c:pt idx="1554">
                  <c:v>3999.9998588593498</c:v>
                </c:pt>
                <c:pt idx="1555">
                  <c:v>3999.9998596392502</c:v>
                </c:pt>
                <c:pt idx="1556">
                  <c:v>3999.9998604357302</c:v>
                </c:pt>
                <c:pt idx="1557">
                  <c:v>3999.9998612336299</c:v>
                </c:pt>
                <c:pt idx="1558">
                  <c:v>3999.9998620226002</c:v>
                </c:pt>
                <c:pt idx="1559">
                  <c:v>3999.9998628183698</c:v>
                </c:pt>
                <c:pt idx="1560">
                  <c:v>3999.99986359997</c:v>
                </c:pt>
                <c:pt idx="1561">
                  <c:v>3999.99986438309</c:v>
                </c:pt>
                <c:pt idx="1562">
                  <c:v>3999.9998651593</c:v>
                </c:pt>
                <c:pt idx="1563">
                  <c:v>3999.9998659357898</c:v>
                </c:pt>
                <c:pt idx="1564">
                  <c:v>3999.9998666991601</c:v>
                </c:pt>
                <c:pt idx="1565">
                  <c:v>3999.9998674390799</c:v>
                </c:pt>
                <c:pt idx="1566">
                  <c:v>3999.99986818763</c:v>
                </c:pt>
                <c:pt idx="1567">
                  <c:v>3999.9998689262702</c:v>
                </c:pt>
                <c:pt idx="1568">
                  <c:v>3999.9998696397702</c:v>
                </c:pt>
                <c:pt idx="1569">
                  <c:v>3999.99987035207</c:v>
                </c:pt>
                <c:pt idx="1570">
                  <c:v>3999.9998710446898</c:v>
                </c:pt>
                <c:pt idx="1571">
                  <c:v>3999.99987173725</c:v>
                </c:pt>
                <c:pt idx="1572">
                  <c:v>3999.9998724131501</c:v>
                </c:pt>
                <c:pt idx="1573">
                  <c:v>3999.9998730759598</c:v>
                </c:pt>
                <c:pt idx="1574">
                  <c:v>3999.99987373454</c:v>
                </c:pt>
                <c:pt idx="1575">
                  <c:v>3999.99987437547</c:v>
                </c:pt>
                <c:pt idx="1576">
                  <c:v>3999.9998750072</c:v>
                </c:pt>
                <c:pt idx="1577">
                  <c:v>3999.9998756403202</c:v>
                </c:pt>
                <c:pt idx="1578">
                  <c:v>3999.9998762575501</c:v>
                </c:pt>
                <c:pt idx="1579">
                  <c:v>3999.9998768734199</c:v>
                </c:pt>
                <c:pt idx="1580">
                  <c:v>3999.9998774799201</c:v>
                </c:pt>
                <c:pt idx="1581">
                  <c:v>3999.99987808164</c:v>
                </c:pt>
                <c:pt idx="1582">
                  <c:v>3999.9998786818801</c:v>
                </c:pt>
                <c:pt idx="1583">
                  <c:v>3999.99987928273</c:v>
                </c:pt>
                <c:pt idx="1584">
                  <c:v>3999.9998798848001</c:v>
                </c:pt>
                <c:pt idx="1585">
                  <c:v>3999.99988047751</c:v>
                </c:pt>
                <c:pt idx="1586">
                  <c:v>3999.99988108246</c:v>
                </c:pt>
                <c:pt idx="1587">
                  <c:v>3999.9998816836801</c:v>
                </c:pt>
                <c:pt idx="1588">
                  <c:v>3999.9998822921998</c:v>
                </c:pt>
                <c:pt idx="1589">
                  <c:v>3999.9998829076699</c:v>
                </c:pt>
                <c:pt idx="1590">
                  <c:v>3999.9998835224101</c:v>
                </c:pt>
                <c:pt idx="1591">
                  <c:v>3999.9998841510201</c:v>
                </c:pt>
                <c:pt idx="1592">
                  <c:v>3999.9998847787301</c:v>
                </c:pt>
                <c:pt idx="1593">
                  <c:v>3999.9998854282599</c:v>
                </c:pt>
                <c:pt idx="1594">
                  <c:v>3999.9998860722098</c:v>
                </c:pt>
                <c:pt idx="1595">
                  <c:v>3999.9998867303698</c:v>
                </c:pt>
                <c:pt idx="1596">
                  <c:v>3999.9998874053699</c:v>
                </c:pt>
                <c:pt idx="1597">
                  <c:v>3999.9998880809198</c:v>
                </c:pt>
                <c:pt idx="1598">
                  <c:v>3999.99988877223</c:v>
                </c:pt>
                <c:pt idx="1599">
                  <c:v>3999.99988946657</c:v>
                </c:pt>
                <c:pt idx="1600">
                  <c:v>3999.9998901686599</c:v>
                </c:pt>
                <c:pt idx="1601">
                  <c:v>3999.9998908903399</c:v>
                </c:pt>
                <c:pt idx="1602">
                  <c:v>3999.9998916126901</c:v>
                </c:pt>
                <c:pt idx="1603">
                  <c:v>3999.9998923450498</c:v>
                </c:pt>
                <c:pt idx="1604">
                  <c:v>3999.9998930863298</c:v>
                </c:pt>
                <c:pt idx="1605">
                  <c:v>3999.9998938338499</c:v>
                </c:pt>
                <c:pt idx="1606">
                  <c:v>3999.9998945836201</c:v>
                </c:pt>
                <c:pt idx="1607">
                  <c:v>3999.9998953448298</c:v>
                </c:pt>
                <c:pt idx="1608">
                  <c:v>3999.99989610582</c:v>
                </c:pt>
                <c:pt idx="1609">
                  <c:v>3999.9998968695299</c:v>
                </c:pt>
                <c:pt idx="1610">
                  <c:v>3999.99989763657</c:v>
                </c:pt>
                <c:pt idx="1611">
                  <c:v>3999.9998984034701</c:v>
                </c:pt>
                <c:pt idx="1612">
                  <c:v>3999.9998991723701</c:v>
                </c:pt>
                <c:pt idx="1613">
                  <c:v>3999.99989993912</c:v>
                </c:pt>
                <c:pt idx="1614">
                  <c:v>3999.99990070593</c:v>
                </c:pt>
                <c:pt idx="1615">
                  <c:v>3999.9999014656601</c:v>
                </c:pt>
                <c:pt idx="1616">
                  <c:v>3999.9999022259199</c:v>
                </c:pt>
                <c:pt idx="1617">
                  <c:v>3999.9999029717801</c:v>
                </c:pt>
                <c:pt idx="1618">
                  <c:v>3999.9999037275502</c:v>
                </c:pt>
                <c:pt idx="1619">
                  <c:v>3999.9999044655201</c:v>
                </c:pt>
                <c:pt idx="1620">
                  <c:v>3999.9999051990299</c:v>
                </c:pt>
                <c:pt idx="1621">
                  <c:v>3999.9999059271299</c:v>
                </c:pt>
                <c:pt idx="1622">
                  <c:v>3999.9999066458599</c:v>
                </c:pt>
                <c:pt idx="1623">
                  <c:v>3999.9999073577601</c:v>
                </c:pt>
                <c:pt idx="1624">
                  <c:v>3999.9999080533698</c:v>
                </c:pt>
                <c:pt idx="1625">
                  <c:v>3999.9999087495098</c:v>
                </c:pt>
                <c:pt idx="1626">
                  <c:v>3999.9999094324098</c:v>
                </c:pt>
                <c:pt idx="1627">
                  <c:v>3999.9999101020599</c:v>
                </c:pt>
                <c:pt idx="1628">
                  <c:v>3999.99991076878</c:v>
                </c:pt>
                <c:pt idx="1629">
                  <c:v>3999.9999114307702</c:v>
                </c:pt>
                <c:pt idx="1630">
                  <c:v>3999.9999120678999</c:v>
                </c:pt>
                <c:pt idx="1631">
                  <c:v>3999.9999127128299</c:v>
                </c:pt>
                <c:pt idx="1632">
                  <c:v>3999.9999133466299</c:v>
                </c:pt>
                <c:pt idx="1633">
                  <c:v>3999.9999139680199</c:v>
                </c:pt>
                <c:pt idx="1634">
                  <c:v>3999.9999145868701</c:v>
                </c:pt>
                <c:pt idx="1635">
                  <c:v>3999.9999151962902</c:v>
                </c:pt>
                <c:pt idx="1636">
                  <c:v>3999.9999158022101</c:v>
                </c:pt>
                <c:pt idx="1637">
                  <c:v>3999.9999164046599</c:v>
                </c:pt>
                <c:pt idx="1638">
                  <c:v>3999.9999170047699</c:v>
                </c:pt>
                <c:pt idx="1639">
                  <c:v>3999.99991759155</c:v>
                </c:pt>
                <c:pt idx="1640">
                  <c:v>3999.99991819143</c:v>
                </c:pt>
                <c:pt idx="1641">
                  <c:v>3999.99991878015</c:v>
                </c:pt>
                <c:pt idx="1642">
                  <c:v>3999.9999193704598</c:v>
                </c:pt>
                <c:pt idx="1643">
                  <c:v>3999.9999199582799</c:v>
                </c:pt>
                <c:pt idx="1644">
                  <c:v>3999.99992055237</c:v>
                </c:pt>
                <c:pt idx="1645">
                  <c:v>3999.9999211385598</c:v>
                </c:pt>
                <c:pt idx="1646">
                  <c:v>3999.9999217365298</c:v>
                </c:pt>
                <c:pt idx="1647">
                  <c:v>3999.9999223290401</c:v>
                </c:pt>
                <c:pt idx="1648">
                  <c:v>3999.9999229308701</c:v>
                </c:pt>
                <c:pt idx="1649">
                  <c:v>3999.9999235313298</c:v>
                </c:pt>
                <c:pt idx="1650">
                  <c:v>3999.9999241383298</c:v>
                </c:pt>
                <c:pt idx="1651">
                  <c:v>3999.9999247503001</c:v>
                </c:pt>
                <c:pt idx="1652">
                  <c:v>3999.9999253629098</c:v>
                </c:pt>
                <c:pt idx="1653">
                  <c:v>3999.9999259760398</c:v>
                </c:pt>
                <c:pt idx="1654">
                  <c:v>3999.99992660526</c:v>
                </c:pt>
                <c:pt idx="1655">
                  <c:v>3999.9999272283399</c:v>
                </c:pt>
                <c:pt idx="1656">
                  <c:v>3999.9999278626001</c:v>
                </c:pt>
                <c:pt idx="1657">
                  <c:v>3999.9999284975302</c:v>
                </c:pt>
                <c:pt idx="1658">
                  <c:v>3999.9999291316899</c:v>
                </c:pt>
                <c:pt idx="1659">
                  <c:v>3999.9999297805002</c:v>
                </c:pt>
                <c:pt idx="1660">
                  <c:v>3999.99993042503</c:v>
                </c:pt>
                <c:pt idx="1661">
                  <c:v>3999.9999310692301</c:v>
                </c:pt>
                <c:pt idx="1662">
                  <c:v>3999.9999317227298</c:v>
                </c:pt>
                <c:pt idx="1663">
                  <c:v>3999.99993237849</c:v>
                </c:pt>
                <c:pt idx="1664">
                  <c:v>3999.9999330240898</c:v>
                </c:pt>
                <c:pt idx="1665">
                  <c:v>3999.9999336773799</c:v>
                </c:pt>
                <c:pt idx="1666">
                  <c:v>3999.9999343306199</c:v>
                </c:pt>
                <c:pt idx="1667">
                  <c:v>3999.9999349841601</c:v>
                </c:pt>
                <c:pt idx="1668">
                  <c:v>3999.99993563613</c:v>
                </c:pt>
                <c:pt idx="1669">
                  <c:v>3999.9999362874401</c:v>
                </c:pt>
                <c:pt idx="1670">
                  <c:v>3999.9999369285601</c:v>
                </c:pt>
                <c:pt idx="1671">
                  <c:v>3999.999937568</c:v>
                </c:pt>
                <c:pt idx="1672">
                  <c:v>3999.9999382082501</c:v>
                </c:pt>
                <c:pt idx="1673">
                  <c:v>3999.99993884696</c:v>
                </c:pt>
                <c:pt idx="1674">
                  <c:v>3999.9999394718302</c:v>
                </c:pt>
                <c:pt idx="1675">
                  <c:v>3999.9999400964498</c:v>
                </c:pt>
                <c:pt idx="1676">
                  <c:v>3999.99994071225</c:v>
                </c:pt>
                <c:pt idx="1677">
                  <c:v>3999.9999413262999</c:v>
                </c:pt>
                <c:pt idx="1678">
                  <c:v>3999.9999419278902</c:v>
                </c:pt>
                <c:pt idx="1679">
                  <c:v>3999.9999425261899</c:v>
                </c:pt>
                <c:pt idx="1680">
                  <c:v>3999.9999431188699</c:v>
                </c:pt>
                <c:pt idx="1681">
                  <c:v>3999.99994369466</c:v>
                </c:pt>
                <c:pt idx="1682">
                  <c:v>3999.9999442775802</c:v>
                </c:pt>
                <c:pt idx="1683">
                  <c:v>3999.9999448416202</c:v>
                </c:pt>
                <c:pt idx="1684">
                  <c:v>3999.9999454046301</c:v>
                </c:pt>
                <c:pt idx="1685">
                  <c:v>3999.99994596331</c:v>
                </c:pt>
                <c:pt idx="1686">
                  <c:v>3999.9999465054402</c:v>
                </c:pt>
                <c:pt idx="1687">
                  <c:v>3999.9999470401499</c:v>
                </c:pt>
                <c:pt idx="1688">
                  <c:v>3999.9999475795098</c:v>
                </c:pt>
                <c:pt idx="1689">
                  <c:v>3999.9999481083501</c:v>
                </c:pt>
                <c:pt idx="1690">
                  <c:v>3999.9999486271299</c:v>
                </c:pt>
                <c:pt idx="1691">
                  <c:v>3999.9999491448102</c:v>
                </c:pt>
                <c:pt idx="1692">
                  <c:v>3999.99994966127</c:v>
                </c:pt>
                <c:pt idx="1693">
                  <c:v>3999.9999501642801</c:v>
                </c:pt>
                <c:pt idx="1694">
                  <c:v>3999.9999506622798</c:v>
                </c:pt>
                <c:pt idx="1695">
                  <c:v>3999.99995117047</c:v>
                </c:pt>
                <c:pt idx="1696">
                  <c:v>3999.9999516627199</c:v>
                </c:pt>
                <c:pt idx="1697">
                  <c:v>3999.9999521544701</c:v>
                </c:pt>
                <c:pt idx="1698">
                  <c:v>3999.9999526514298</c:v>
                </c:pt>
                <c:pt idx="1699">
                  <c:v>3999.9999531373401</c:v>
                </c:pt>
                <c:pt idx="1700">
                  <c:v>3999.9999536270102</c:v>
                </c:pt>
                <c:pt idx="1701">
                  <c:v>3999.9999541125699</c:v>
                </c:pt>
                <c:pt idx="1702">
                  <c:v>3999.99995460543</c:v>
                </c:pt>
                <c:pt idx="1703">
                  <c:v>3999.99995508756</c:v>
                </c:pt>
                <c:pt idx="1704">
                  <c:v>3999.9999555824002</c:v>
                </c:pt>
                <c:pt idx="1705">
                  <c:v>3999.9999560639599</c:v>
                </c:pt>
                <c:pt idx="1706">
                  <c:v>3999.9999565545399</c:v>
                </c:pt>
                <c:pt idx="1707">
                  <c:v>3999.9999570462701</c:v>
                </c:pt>
                <c:pt idx="1708">
                  <c:v>3999.9999575383399</c:v>
                </c:pt>
                <c:pt idx="1709">
                  <c:v>3999.9999580383301</c:v>
                </c:pt>
                <c:pt idx="1710">
                  <c:v>3999.9999585257001</c:v>
                </c:pt>
                <c:pt idx="1711">
                  <c:v>3999.9999590246998</c:v>
                </c:pt>
                <c:pt idx="1712">
                  <c:v>3999.9999595161798</c:v>
                </c:pt>
                <c:pt idx="1713">
                  <c:v>3999.9999600193501</c:v>
                </c:pt>
                <c:pt idx="1714">
                  <c:v>3999.9999605200001</c:v>
                </c:pt>
                <c:pt idx="1715">
                  <c:v>3999.9999610141599</c:v>
                </c:pt>
                <c:pt idx="1716">
                  <c:v>3999.999961516</c:v>
                </c:pt>
                <c:pt idx="1717">
                  <c:v>3999.9999620262502</c:v>
                </c:pt>
                <c:pt idx="1718">
                  <c:v>3999.9999625177702</c:v>
                </c:pt>
                <c:pt idx="1719">
                  <c:v>3999.9999630275802</c:v>
                </c:pt>
                <c:pt idx="1720">
                  <c:v>3999.99996352482</c:v>
                </c:pt>
                <c:pt idx="1721">
                  <c:v>3999.9999640230899</c:v>
                </c:pt>
                <c:pt idx="1722">
                  <c:v>3999.9999645221501</c:v>
                </c:pt>
                <c:pt idx="1723">
                  <c:v>3999.9999650209902</c:v>
                </c:pt>
                <c:pt idx="1724">
                  <c:v>3999.99996551501</c:v>
                </c:pt>
                <c:pt idx="1725">
                  <c:v>3999.9999660052899</c:v>
                </c:pt>
                <c:pt idx="1726">
                  <c:v>3999.9999664956199</c:v>
                </c:pt>
                <c:pt idx="1727">
                  <c:v>3999.9999669834601</c:v>
                </c:pt>
                <c:pt idx="1728">
                  <c:v>3999.9999674645801</c:v>
                </c:pt>
                <c:pt idx="1729">
                  <c:v>3999.9999679469302</c:v>
                </c:pt>
                <c:pt idx="1730">
                  <c:v>3999.99996841748</c:v>
                </c:pt>
                <c:pt idx="1731">
                  <c:v>3999.9999688841499</c:v>
                </c:pt>
                <c:pt idx="1732">
                  <c:v>3999.99996935647</c:v>
                </c:pt>
                <c:pt idx="1733">
                  <c:v>3999.9999698141701</c:v>
                </c:pt>
                <c:pt idx="1734">
                  <c:v>3999.9999702692398</c:v>
                </c:pt>
                <c:pt idx="1735">
                  <c:v>3999.99997071705</c:v>
                </c:pt>
                <c:pt idx="1736">
                  <c:v>3999.9999711573601</c:v>
                </c:pt>
                <c:pt idx="1737">
                  <c:v>3999.9999715987201</c:v>
                </c:pt>
                <c:pt idx="1738">
                  <c:v>3999.9999720291598</c:v>
                </c:pt>
                <c:pt idx="1739">
                  <c:v>3999.9999724520799</c:v>
                </c:pt>
                <c:pt idx="1740">
                  <c:v>3999.9999728796502</c:v>
                </c:pt>
                <c:pt idx="1741">
                  <c:v>3999.9999732941001</c:v>
                </c:pt>
                <c:pt idx="1742">
                  <c:v>3999.9999736943801</c:v>
                </c:pt>
                <c:pt idx="1743">
                  <c:v>3999.9999741083402</c:v>
                </c:pt>
                <c:pt idx="1744">
                  <c:v>3999.9999745007499</c:v>
                </c:pt>
                <c:pt idx="1745">
                  <c:v>3999.9999748980999</c:v>
                </c:pt>
                <c:pt idx="1746">
                  <c:v>3999.99997528724</c:v>
                </c:pt>
                <c:pt idx="1747">
                  <c:v>3999.9999756720799</c:v>
                </c:pt>
                <c:pt idx="1748">
                  <c:v>3999.9999760453402</c:v>
                </c:pt>
                <c:pt idx="1749">
                  <c:v>3999.9999764241402</c:v>
                </c:pt>
                <c:pt idx="1750">
                  <c:v>3999.9999767975301</c:v>
                </c:pt>
                <c:pt idx="1751">
                  <c:v>3999.9999771653702</c:v>
                </c:pt>
                <c:pt idx="1752">
                  <c:v>3999.9999775343899</c:v>
                </c:pt>
                <c:pt idx="1753">
                  <c:v>3999.9999778950701</c:v>
                </c:pt>
                <c:pt idx="1754">
                  <c:v>3999.9999782527798</c:v>
                </c:pt>
                <c:pt idx="1755">
                  <c:v>3999.9999786174899</c:v>
                </c:pt>
                <c:pt idx="1756">
                  <c:v>3999.9999789660501</c:v>
                </c:pt>
                <c:pt idx="1757">
                  <c:v>3999.9999793247798</c:v>
                </c:pt>
                <c:pt idx="1758">
                  <c:v>3999.9999796831999</c:v>
                </c:pt>
                <c:pt idx="1759">
                  <c:v>3999.99998003263</c:v>
                </c:pt>
                <c:pt idx="1760">
                  <c:v>3999.9999803801802</c:v>
                </c:pt>
                <c:pt idx="1761">
                  <c:v>3999.9999807343802</c:v>
                </c:pt>
                <c:pt idx="1762">
                  <c:v>3999.99998108203</c:v>
                </c:pt>
                <c:pt idx="1763">
                  <c:v>3999.9999814356102</c:v>
                </c:pt>
                <c:pt idx="1764">
                  <c:v>3999.9999817821799</c:v>
                </c:pt>
                <c:pt idx="1765">
                  <c:v>3999.9999821331799</c:v>
                </c:pt>
                <c:pt idx="1766">
                  <c:v>3999.9999824830602</c:v>
                </c:pt>
                <c:pt idx="1767">
                  <c:v>3999.9999828324098</c:v>
                </c:pt>
                <c:pt idx="1768">
                  <c:v>3999.9999831830701</c:v>
                </c:pt>
                <c:pt idx="1769">
                  <c:v>3999.99998353401</c:v>
                </c:pt>
                <c:pt idx="1770">
                  <c:v>3999.9999838772801</c:v>
                </c:pt>
                <c:pt idx="1771">
                  <c:v>3999.9999842270699</c:v>
                </c:pt>
                <c:pt idx="1772">
                  <c:v>3999.9999845801499</c:v>
                </c:pt>
                <c:pt idx="1773">
                  <c:v>3999.99998492642</c:v>
                </c:pt>
                <c:pt idx="1774">
                  <c:v>3999.9999852753699</c:v>
                </c:pt>
                <c:pt idx="1775">
                  <c:v>3999.99998561655</c:v>
                </c:pt>
                <c:pt idx="1776">
                  <c:v>3999.9999859675299</c:v>
                </c:pt>
                <c:pt idx="1777">
                  <c:v>3999.99998630238</c:v>
                </c:pt>
                <c:pt idx="1778">
                  <c:v>3999.9999866529602</c:v>
                </c:pt>
                <c:pt idx="1779">
                  <c:v>3999.9999869927701</c:v>
                </c:pt>
                <c:pt idx="1780">
                  <c:v>3999.99998732632</c:v>
                </c:pt>
                <c:pt idx="1781">
                  <c:v>3999.99998766614</c:v>
                </c:pt>
                <c:pt idx="1782">
                  <c:v>3999.9999880007299</c:v>
                </c:pt>
                <c:pt idx="1783">
                  <c:v>3999.9999883228402</c:v>
                </c:pt>
                <c:pt idx="1784">
                  <c:v>3999.9999886625401</c:v>
                </c:pt>
                <c:pt idx="1785">
                  <c:v>3999.9999889795299</c:v>
                </c:pt>
                <c:pt idx="1786">
                  <c:v>3999.9999893007998</c:v>
                </c:pt>
                <c:pt idx="1787">
                  <c:v>3999.99998961545</c:v>
                </c:pt>
                <c:pt idx="1788">
                  <c:v>3999.99998993691</c:v>
                </c:pt>
                <c:pt idx="1789">
                  <c:v>3999.99999024416</c:v>
                </c:pt>
                <c:pt idx="1790">
                  <c:v>3999.9999905520399</c:v>
                </c:pt>
                <c:pt idx="1791">
                  <c:v>3999.9999908467298</c:v>
                </c:pt>
                <c:pt idx="1792">
                  <c:v>3999.9999911453901</c:v>
                </c:pt>
                <c:pt idx="1793">
                  <c:v>3999.9999914375699</c:v>
                </c:pt>
                <c:pt idx="1794">
                  <c:v>3999.9999917291402</c:v>
                </c:pt>
                <c:pt idx="1795">
                  <c:v>3999.9999920149098</c:v>
                </c:pt>
                <c:pt idx="1796">
                  <c:v>3999.9999922883499</c:v>
                </c:pt>
                <c:pt idx="1797">
                  <c:v>3999.9999925689799</c:v>
                </c:pt>
                <c:pt idx="1798">
                  <c:v>3999.9999928392199</c:v>
                </c:pt>
                <c:pt idx="1799">
                  <c:v>3999.9999931054999</c:v>
                </c:pt>
                <c:pt idx="1800">
                  <c:v>3999.9999933670802</c:v>
                </c:pt>
                <c:pt idx="1801">
                  <c:v>3999.9999936263198</c:v>
                </c:pt>
                <c:pt idx="1802">
                  <c:v>3999.99999388169</c:v>
                </c:pt>
                <c:pt idx="1803">
                  <c:v>3999.9999941339402</c:v>
                </c:pt>
                <c:pt idx="1804">
                  <c:v>3999.9999943818402</c:v>
                </c:pt>
                <c:pt idx="1805">
                  <c:v>3999.99999462292</c:v>
                </c:pt>
                <c:pt idx="1806">
                  <c:v>3999.99999486871</c:v>
                </c:pt>
                <c:pt idx="1807">
                  <c:v>3999.9999951050099</c:v>
                </c:pt>
                <c:pt idx="1808">
                  <c:v>3999.9999953474198</c:v>
                </c:pt>
                <c:pt idx="1809">
                  <c:v>3999.9999955753501</c:v>
                </c:pt>
                <c:pt idx="1810">
                  <c:v>3999.9999958056801</c:v>
                </c:pt>
                <c:pt idx="1811">
                  <c:v>3999.9999960351302</c:v>
                </c:pt>
                <c:pt idx="1812">
                  <c:v>3999.9999962649899</c:v>
                </c:pt>
                <c:pt idx="1813">
                  <c:v>3999.9999964911999</c:v>
                </c:pt>
                <c:pt idx="1814">
                  <c:v>3999.9999967154199</c:v>
                </c:pt>
                <c:pt idx="1815">
                  <c:v>3999.9999969364499</c:v>
                </c:pt>
                <c:pt idx="1816">
                  <c:v>3999.9999971606699</c:v>
                </c:pt>
                <c:pt idx="1817">
                  <c:v>3999.99999737811</c:v>
                </c:pt>
                <c:pt idx="1818">
                  <c:v>3999.99999759712</c:v>
                </c:pt>
                <c:pt idx="1819">
                  <c:v>3999.9999978173</c:v>
                </c:pt>
                <c:pt idx="1820">
                  <c:v>3999.9999980370699</c:v>
                </c:pt>
                <c:pt idx="1821">
                  <c:v>3999.9999982546801</c:v>
                </c:pt>
                <c:pt idx="1822">
                  <c:v>3999.9999984655901</c:v>
                </c:pt>
                <c:pt idx="1823">
                  <c:v>3999.9999986851499</c:v>
                </c:pt>
                <c:pt idx="1824">
                  <c:v>3999.9999989008202</c:v>
                </c:pt>
                <c:pt idx="1825">
                  <c:v>3999.9999991189202</c:v>
                </c:pt>
                <c:pt idx="1826">
                  <c:v>3999.9999993298502</c:v>
                </c:pt>
                <c:pt idx="1827">
                  <c:v>3999.9999995468302</c:v>
                </c:pt>
                <c:pt idx="1828">
                  <c:v>3999.9999997576901</c:v>
                </c:pt>
                <c:pt idx="1829">
                  <c:v>3999.9999999697502</c:v>
                </c:pt>
                <c:pt idx="1830">
                  <c:v>4000.0000001808799</c:v>
                </c:pt>
                <c:pt idx="1831">
                  <c:v>4000.0000003915702</c:v>
                </c:pt>
                <c:pt idx="1832">
                  <c:v>4000.0000005975398</c:v>
                </c:pt>
                <c:pt idx="1833">
                  <c:v>4000.0000008094198</c:v>
                </c:pt>
                <c:pt idx="1834">
                  <c:v>4000.0000010159602</c:v>
                </c:pt>
                <c:pt idx="1835">
                  <c:v>4000.0000012188898</c:v>
                </c:pt>
                <c:pt idx="1836">
                  <c:v>4000.0000014157099</c:v>
                </c:pt>
                <c:pt idx="1837">
                  <c:v>4000.00000162891</c:v>
                </c:pt>
                <c:pt idx="1838">
                  <c:v>4000.0000018195001</c:v>
                </c:pt>
                <c:pt idx="1839">
                  <c:v>4000.00000202315</c:v>
                </c:pt>
                <c:pt idx="1840">
                  <c:v>4000.00000221243</c:v>
                </c:pt>
                <c:pt idx="1841">
                  <c:v>4000.0000024066198</c:v>
                </c:pt>
                <c:pt idx="1842">
                  <c:v>4000.0000025946802</c:v>
                </c:pt>
                <c:pt idx="1843">
                  <c:v>4000.00000278467</c:v>
                </c:pt>
                <c:pt idx="1844">
                  <c:v>4000.00000296708</c:v>
                </c:pt>
                <c:pt idx="1845">
                  <c:v>4000.0000031463501</c:v>
                </c:pt>
                <c:pt idx="1846">
                  <c:v>4000.00000332845</c:v>
                </c:pt>
                <c:pt idx="1847">
                  <c:v>4000.0000034996801</c:v>
                </c:pt>
                <c:pt idx="1848">
                  <c:v>4000.00000367545</c:v>
                </c:pt>
                <c:pt idx="1849">
                  <c:v>4000.00000384234</c:v>
                </c:pt>
                <c:pt idx="1850">
                  <c:v>4000.00000400414</c:v>
                </c:pt>
                <c:pt idx="1851">
                  <c:v>4000.0000041734102</c:v>
                </c:pt>
                <c:pt idx="1852">
                  <c:v>4000.00000433276</c:v>
                </c:pt>
                <c:pt idx="1853">
                  <c:v>4000.00000448844</c:v>
                </c:pt>
                <c:pt idx="1854">
                  <c:v>4000.00000464102</c:v>
                </c:pt>
                <c:pt idx="1855">
                  <c:v>4000.0000047891999</c:v>
                </c:pt>
                <c:pt idx="1856">
                  <c:v>4000.0000049362302</c:v>
                </c:pt>
                <c:pt idx="1857">
                  <c:v>4000.0000050868898</c:v>
                </c:pt>
                <c:pt idx="1858">
                  <c:v>4000.0000052253399</c:v>
                </c:pt>
                <c:pt idx="1859">
                  <c:v>4000.00000535654</c:v>
                </c:pt>
                <c:pt idx="1860">
                  <c:v>4000.0000055014302</c:v>
                </c:pt>
                <c:pt idx="1861">
                  <c:v>4000.0000056282702</c:v>
                </c:pt>
                <c:pt idx="1862">
                  <c:v>4000.0000057700199</c:v>
                </c:pt>
                <c:pt idx="1863">
                  <c:v>4000.0000058945898</c:v>
                </c:pt>
                <c:pt idx="1864">
                  <c:v>4000.0000060176599</c:v>
                </c:pt>
                <c:pt idx="1865">
                  <c:v>4000.0000061460601</c:v>
                </c:pt>
                <c:pt idx="1866">
                  <c:v>4000.0000062674299</c:v>
                </c:pt>
                <c:pt idx="1867">
                  <c:v>4000.0000063878902</c:v>
                </c:pt>
                <c:pt idx="1868">
                  <c:v>4000.00000651448</c:v>
                </c:pt>
                <c:pt idx="1869">
                  <c:v>4000.0000066287198</c:v>
                </c:pt>
                <c:pt idx="1870">
                  <c:v>4000.0000067487999</c:v>
                </c:pt>
                <c:pt idx="1871">
                  <c:v>4000.00000686161</c:v>
                </c:pt>
                <c:pt idx="1872">
                  <c:v>4000.0000069766602</c:v>
                </c:pt>
                <c:pt idx="1873">
                  <c:v>4000.0000070936899</c:v>
                </c:pt>
                <c:pt idx="1874">
                  <c:v>4000.0000072000398</c:v>
                </c:pt>
                <c:pt idx="1875">
                  <c:v>4000.0000073215501</c:v>
                </c:pt>
                <c:pt idx="1876">
                  <c:v>4000.0000074293998</c:v>
                </c:pt>
                <c:pt idx="1877">
                  <c:v>4000.0000075384501</c:v>
                </c:pt>
                <c:pt idx="1878">
                  <c:v>4000.0000076526098</c:v>
                </c:pt>
                <c:pt idx="1879">
                  <c:v>4000.0000077581299</c:v>
                </c:pt>
                <c:pt idx="1880">
                  <c:v>4000.0000078634098</c:v>
                </c:pt>
                <c:pt idx="1881">
                  <c:v>4000.00000798573</c:v>
                </c:pt>
                <c:pt idx="1882">
                  <c:v>4000.0000080829</c:v>
                </c:pt>
                <c:pt idx="1883">
                  <c:v>4000.0000081972498</c:v>
                </c:pt>
                <c:pt idx="1884">
                  <c:v>4000.0000082951201</c:v>
                </c:pt>
                <c:pt idx="1885">
                  <c:v>4000.0000084068001</c:v>
                </c:pt>
                <c:pt idx="1886">
                  <c:v>4000.0000085120701</c:v>
                </c:pt>
                <c:pt idx="1887">
                  <c:v>4000.0000086149698</c:v>
                </c:pt>
                <c:pt idx="1888">
                  <c:v>4000.0000087172698</c:v>
                </c:pt>
                <c:pt idx="1889">
                  <c:v>4000.0000088177699</c:v>
                </c:pt>
                <c:pt idx="1890">
                  <c:v>4000.0000089221398</c:v>
                </c:pt>
                <c:pt idx="1891">
                  <c:v>4000.0000090190101</c:v>
                </c:pt>
                <c:pt idx="1892">
                  <c:v>4000.00000912419</c:v>
                </c:pt>
                <c:pt idx="1893">
                  <c:v>4000.0000092168998</c:v>
                </c:pt>
                <c:pt idx="1894">
                  <c:v>4000.0000093160802</c:v>
                </c:pt>
                <c:pt idx="1895">
                  <c:v>4000.0000094081101</c:v>
                </c:pt>
                <c:pt idx="1896">
                  <c:v>4000.00000950403</c:v>
                </c:pt>
                <c:pt idx="1897">
                  <c:v>4000.00000958799</c:v>
                </c:pt>
                <c:pt idx="1898">
                  <c:v>4000.0000096789399</c:v>
                </c:pt>
                <c:pt idx="1899">
                  <c:v>4000.0000097756101</c:v>
                </c:pt>
                <c:pt idx="1900">
                  <c:v>4000.0000098488099</c:v>
                </c:pt>
                <c:pt idx="1901">
                  <c:v>4000.0000099376198</c:v>
                </c:pt>
                <c:pt idx="1902">
                  <c:v>4000.0000100243801</c:v>
                </c:pt>
                <c:pt idx="1903">
                  <c:v>4000.00001010191</c:v>
                </c:pt>
                <c:pt idx="1904">
                  <c:v>4000.00001017362</c:v>
                </c:pt>
                <c:pt idx="1905">
                  <c:v>4000.0000102479798</c:v>
                </c:pt>
                <c:pt idx="1906">
                  <c:v>4000.0000103296102</c:v>
                </c:pt>
                <c:pt idx="1907">
                  <c:v>4000.0000103897801</c:v>
                </c:pt>
                <c:pt idx="1908">
                  <c:v>4000.0000104666401</c:v>
                </c:pt>
                <c:pt idx="1909">
                  <c:v>4000.0000105317299</c:v>
                </c:pt>
                <c:pt idx="1910">
                  <c:v>4000.0000105965</c:v>
                </c:pt>
                <c:pt idx="1911">
                  <c:v>4000.0000106591001</c:v>
                </c:pt>
                <c:pt idx="1912">
                  <c:v>4000.0000107190099</c:v>
                </c:pt>
                <c:pt idx="1913">
                  <c:v>4000.0000107743099</c:v>
                </c:pt>
                <c:pt idx="1914">
                  <c:v>4000.0000108320301</c:v>
                </c:pt>
                <c:pt idx="1915">
                  <c:v>4000.0000108887002</c:v>
                </c:pt>
                <c:pt idx="1916">
                  <c:v>4000.0000109387902</c:v>
                </c:pt>
                <c:pt idx="1917">
                  <c:v>4000.0000109921698</c:v>
                </c:pt>
                <c:pt idx="1918">
                  <c:v>4000.0000110349401</c:v>
                </c:pt>
                <c:pt idx="1919">
                  <c:v>4000.0000110928499</c:v>
                </c:pt>
                <c:pt idx="1920">
                  <c:v>4000.0000111334298</c:v>
                </c:pt>
                <c:pt idx="1921">
                  <c:v>4000.0000111828199</c:v>
                </c:pt>
                <c:pt idx="1922">
                  <c:v>4000.0000112234902</c:v>
                </c:pt>
                <c:pt idx="1923">
                  <c:v>4000.00001126299</c:v>
                </c:pt>
                <c:pt idx="1924">
                  <c:v>4000.00001131104</c:v>
                </c:pt>
                <c:pt idx="1925">
                  <c:v>4000.0000113433498</c:v>
                </c:pt>
                <c:pt idx="1926">
                  <c:v>4000.00001139299</c:v>
                </c:pt>
                <c:pt idx="1927">
                  <c:v>4000.0000114192198</c:v>
                </c:pt>
                <c:pt idx="1928">
                  <c:v>4000.0000114662098</c:v>
                </c:pt>
                <c:pt idx="1929">
                  <c:v>4000.00001150239</c:v>
                </c:pt>
                <c:pt idx="1930">
                  <c:v>4000.0000115359599</c:v>
                </c:pt>
                <c:pt idx="1931">
                  <c:v>4000.0000115767002</c:v>
                </c:pt>
                <c:pt idx="1932">
                  <c:v>4000.0000116077299</c:v>
                </c:pt>
                <c:pt idx="1933">
                  <c:v>4000.00001164473</c:v>
                </c:pt>
                <c:pt idx="1934">
                  <c:v>4000.00001167748</c:v>
                </c:pt>
                <c:pt idx="1935">
                  <c:v>4000.0000117131599</c:v>
                </c:pt>
                <c:pt idx="1936">
                  <c:v>4000.0000117475702</c:v>
                </c:pt>
                <c:pt idx="1937">
                  <c:v>4000.0000117771901</c:v>
                </c:pt>
                <c:pt idx="1938">
                  <c:v>4000.0000118145899</c:v>
                </c:pt>
                <c:pt idx="1939">
                  <c:v>4000.0000118411199</c:v>
                </c:pt>
                <c:pt idx="1940">
                  <c:v>4000.00001187713</c:v>
                </c:pt>
                <c:pt idx="1941">
                  <c:v>4000.0000119073502</c:v>
                </c:pt>
                <c:pt idx="1942">
                  <c:v>4000.0000119395299</c:v>
                </c:pt>
                <c:pt idx="1943">
                  <c:v>4000.00001196522</c:v>
                </c:pt>
                <c:pt idx="1944">
                  <c:v>4000.0000120012501</c:v>
                </c:pt>
                <c:pt idx="1945">
                  <c:v>4000.0000120259001</c:v>
                </c:pt>
                <c:pt idx="1946">
                  <c:v>4000.0000120568802</c:v>
                </c:pt>
                <c:pt idx="1947">
                  <c:v>4000.0000120824002</c:v>
                </c:pt>
                <c:pt idx="1948">
                  <c:v>4000.0000121109501</c:v>
                </c:pt>
                <c:pt idx="1949">
                  <c:v>4000.0000121295702</c:v>
                </c:pt>
                <c:pt idx="1950">
                  <c:v>4000.0000121644998</c:v>
                </c:pt>
                <c:pt idx="1951">
                  <c:v>4000.00001218442</c:v>
                </c:pt>
                <c:pt idx="1952">
                  <c:v>4000.0000122101901</c:v>
                </c:pt>
                <c:pt idx="1953">
                  <c:v>4000.0000122288402</c:v>
                </c:pt>
                <c:pt idx="1954">
                  <c:v>4000.0000122481401</c:v>
                </c:pt>
                <c:pt idx="1955">
                  <c:v>4000.0000122717902</c:v>
                </c:pt>
                <c:pt idx="1956">
                  <c:v>4000.0000122865599</c:v>
                </c:pt>
                <c:pt idx="1957">
                  <c:v>4000.00001231126</c:v>
                </c:pt>
                <c:pt idx="1958">
                  <c:v>4000.0000123171799</c:v>
                </c:pt>
                <c:pt idx="1959">
                  <c:v>4000.00001234211</c:v>
                </c:pt>
                <c:pt idx="1960">
                  <c:v>4000.0000123468799</c:v>
                </c:pt>
                <c:pt idx="1961">
                  <c:v>4000.00001236344</c:v>
                </c:pt>
                <c:pt idx="1962">
                  <c:v>4000.00001237476</c:v>
                </c:pt>
                <c:pt idx="1963">
                  <c:v>4000.0000123821301</c:v>
                </c:pt>
                <c:pt idx="1964">
                  <c:v>4000.0000123855998</c:v>
                </c:pt>
                <c:pt idx="1965">
                  <c:v>4000.0000123976902</c:v>
                </c:pt>
                <c:pt idx="1966">
                  <c:v>4000.00001240145</c:v>
                </c:pt>
                <c:pt idx="1967">
                  <c:v>4000.0000124076901</c:v>
                </c:pt>
                <c:pt idx="1968">
                  <c:v>4000.00001240551</c:v>
                </c:pt>
                <c:pt idx="1969">
                  <c:v>4000.0000124060998</c:v>
                </c:pt>
                <c:pt idx="1970">
                  <c:v>4000.0000124149801</c:v>
                </c:pt>
                <c:pt idx="1971">
                  <c:v>4000.0000124061098</c:v>
                </c:pt>
                <c:pt idx="1972">
                  <c:v>4000.0000124044</c:v>
                </c:pt>
                <c:pt idx="1973">
                  <c:v>4000.0000124037801</c:v>
                </c:pt>
                <c:pt idx="1974">
                  <c:v>4000.00001240141</c:v>
                </c:pt>
                <c:pt idx="1975">
                  <c:v>4000.0000123889899</c:v>
                </c:pt>
                <c:pt idx="1976">
                  <c:v>4000.0000123885202</c:v>
                </c:pt>
                <c:pt idx="1977">
                  <c:v>4000.0000123775999</c:v>
                </c:pt>
                <c:pt idx="1978">
                  <c:v>4000.0000123759201</c:v>
                </c:pt>
                <c:pt idx="1979">
                  <c:v>4000.0000123660202</c:v>
                </c:pt>
                <c:pt idx="1980">
                  <c:v>4000.0000123539298</c:v>
                </c:pt>
                <c:pt idx="1981">
                  <c:v>4000.00001234302</c:v>
                </c:pt>
                <c:pt idx="1982">
                  <c:v>4000.0000123360801</c:v>
                </c:pt>
                <c:pt idx="1983">
                  <c:v>4000.0000123218101</c:v>
                </c:pt>
                <c:pt idx="1984">
                  <c:v>4000.0000123155301</c:v>
                </c:pt>
                <c:pt idx="1985">
                  <c:v>4000.0000122992401</c:v>
                </c:pt>
                <c:pt idx="1986">
                  <c:v>4000.0000122904898</c:v>
                </c:pt>
                <c:pt idx="1987">
                  <c:v>4000.0000122727402</c:v>
                </c:pt>
                <c:pt idx="1988">
                  <c:v>4000.00001226718</c:v>
                </c:pt>
                <c:pt idx="1989">
                  <c:v>4000.00001225082</c:v>
                </c:pt>
                <c:pt idx="1990">
                  <c:v>4000.0000122369802</c:v>
                </c:pt>
                <c:pt idx="1991">
                  <c:v>4000.00001222742</c:v>
                </c:pt>
                <c:pt idx="1992">
                  <c:v>4000.0000122118099</c:v>
                </c:pt>
                <c:pt idx="1993">
                  <c:v>4000.0000121958301</c:v>
                </c:pt>
                <c:pt idx="1994">
                  <c:v>4000.0000121819699</c:v>
                </c:pt>
                <c:pt idx="1995">
                  <c:v>4000.0000121688599</c:v>
                </c:pt>
                <c:pt idx="1996">
                  <c:v>4000.0000121533299</c:v>
                </c:pt>
                <c:pt idx="1997">
                  <c:v>4000.0000121439498</c:v>
                </c:pt>
                <c:pt idx="1998">
                  <c:v>4000.0000121264702</c:v>
                </c:pt>
                <c:pt idx="1999">
                  <c:v>4000.0000121088301</c:v>
                </c:pt>
                <c:pt idx="2000">
                  <c:v>4000.0000120939098</c:v>
                </c:pt>
                <c:pt idx="2001">
                  <c:v>4000.0000120814798</c:v>
                </c:pt>
                <c:pt idx="2002">
                  <c:v>4000.0000120628802</c:v>
                </c:pt>
                <c:pt idx="2003">
                  <c:v>4000.00001204618</c:v>
                </c:pt>
                <c:pt idx="2004">
                  <c:v>4000.00001203286</c:v>
                </c:pt>
                <c:pt idx="2005">
                  <c:v>4000.0000120106502</c:v>
                </c:pt>
                <c:pt idx="2006">
                  <c:v>4000.00001199793</c:v>
                </c:pt>
                <c:pt idx="2007">
                  <c:v>4000.00001198062</c:v>
                </c:pt>
                <c:pt idx="2008">
                  <c:v>4000.0000119565502</c:v>
                </c:pt>
                <c:pt idx="2009">
                  <c:v>4000.00001193857</c:v>
                </c:pt>
                <c:pt idx="2010">
                  <c:v>4000.0000119145002</c:v>
                </c:pt>
                <c:pt idx="2011">
                  <c:v>4000.0000119057399</c:v>
                </c:pt>
                <c:pt idx="2012">
                  <c:v>4000.0000118726998</c:v>
                </c:pt>
                <c:pt idx="2013">
                  <c:v>4000.0000118604598</c:v>
                </c:pt>
                <c:pt idx="2014">
                  <c:v>4000.0000118303801</c:v>
                </c:pt>
                <c:pt idx="2015">
                  <c:v>4000.0000118084299</c:v>
                </c:pt>
                <c:pt idx="2016">
                  <c:v>4000.0000117858399</c:v>
                </c:pt>
                <c:pt idx="2017">
                  <c:v>4000.0000117627401</c:v>
                </c:pt>
                <c:pt idx="2018">
                  <c:v>4000.0000117345398</c:v>
                </c:pt>
                <c:pt idx="2019">
                  <c:v>4000.0000117079999</c:v>
                </c:pt>
                <c:pt idx="2020">
                  <c:v>4000.0000116828201</c:v>
                </c:pt>
                <c:pt idx="2021">
                  <c:v>4000.00001164994</c:v>
                </c:pt>
                <c:pt idx="2022">
                  <c:v>4000.0000116245701</c:v>
                </c:pt>
                <c:pt idx="2023">
                  <c:v>4000.0000115942598</c:v>
                </c:pt>
                <c:pt idx="2024">
                  <c:v>4000.0000115693501</c:v>
                </c:pt>
                <c:pt idx="2025">
                  <c:v>4000.0000115323301</c:v>
                </c:pt>
                <c:pt idx="2026">
                  <c:v>4000.0000115009602</c:v>
                </c:pt>
                <c:pt idx="2027">
                  <c:v>4000.0000114749701</c:v>
                </c:pt>
                <c:pt idx="2028">
                  <c:v>4000.0000114357499</c:v>
                </c:pt>
                <c:pt idx="2029">
                  <c:v>4000.0000114044801</c:v>
                </c:pt>
                <c:pt idx="2030">
                  <c:v>4000.0000113658002</c:v>
                </c:pt>
                <c:pt idx="2031">
                  <c:v>4000.0000113413498</c:v>
                </c:pt>
                <c:pt idx="2032">
                  <c:v>4000.0000112954099</c:v>
                </c:pt>
                <c:pt idx="2033">
                  <c:v>4000.0000112677099</c:v>
                </c:pt>
                <c:pt idx="2034">
                  <c:v>4000.00001123321</c:v>
                </c:pt>
                <c:pt idx="2035">
                  <c:v>4000.0000111936502</c:v>
                </c:pt>
                <c:pt idx="2036">
                  <c:v>4000.0000111517802</c:v>
                </c:pt>
                <c:pt idx="2037">
                  <c:v>4000.00001112166</c:v>
                </c:pt>
                <c:pt idx="2038">
                  <c:v>4000.0000110881201</c:v>
                </c:pt>
                <c:pt idx="2039">
                  <c:v>4000.0000110400401</c:v>
                </c:pt>
                <c:pt idx="2040">
                  <c:v>4000.0000110097499</c:v>
                </c:pt>
                <c:pt idx="2041">
                  <c:v>4000.00001097324</c:v>
                </c:pt>
                <c:pt idx="2042">
                  <c:v>4000.0000109386101</c:v>
                </c:pt>
                <c:pt idx="2043">
                  <c:v>4000.0000108930799</c:v>
                </c:pt>
                <c:pt idx="2044">
                  <c:v>4000.0000108597601</c:v>
                </c:pt>
                <c:pt idx="2045">
                  <c:v>4000.0000108273598</c:v>
                </c:pt>
                <c:pt idx="2046">
                  <c:v>4000.0000107775199</c:v>
                </c:pt>
                <c:pt idx="2047">
                  <c:v>4000.0000107494998</c:v>
                </c:pt>
                <c:pt idx="2048">
                  <c:v>4000.0000107064302</c:v>
                </c:pt>
                <c:pt idx="2049">
                  <c:v>4000.0000106735001</c:v>
                </c:pt>
                <c:pt idx="2050">
                  <c:v>4000.0000106307002</c:v>
                </c:pt>
                <c:pt idx="2051">
                  <c:v>4000.00001059649</c:v>
                </c:pt>
                <c:pt idx="2052">
                  <c:v>4000.00001055446</c:v>
                </c:pt>
                <c:pt idx="2053">
                  <c:v>4000.0000105199701</c:v>
                </c:pt>
                <c:pt idx="2054">
                  <c:v>4000.0000104830001</c:v>
                </c:pt>
                <c:pt idx="2055">
                  <c:v>4000.0000104466899</c:v>
                </c:pt>
                <c:pt idx="2056">
                  <c:v>4000.0000104052301</c:v>
                </c:pt>
                <c:pt idx="2057">
                  <c:v>4000.0000103646798</c:v>
                </c:pt>
                <c:pt idx="2058">
                  <c:v>4000.0000103359798</c:v>
                </c:pt>
                <c:pt idx="2059">
                  <c:v>4000.00001028726</c:v>
                </c:pt>
                <c:pt idx="2060">
                  <c:v>4000.00001025447</c:v>
                </c:pt>
                <c:pt idx="2061">
                  <c:v>4000.0000102152198</c:v>
                </c:pt>
                <c:pt idx="2062">
                  <c:v>4000.0000101801302</c:v>
                </c:pt>
                <c:pt idx="2063">
                  <c:v>4000.0000101360101</c:v>
                </c:pt>
                <c:pt idx="2064">
                  <c:v>4000.0000101024102</c:v>
                </c:pt>
                <c:pt idx="2065">
                  <c:v>4000.0000100596199</c:v>
                </c:pt>
                <c:pt idx="2066">
                  <c:v>4000.0000100184402</c:v>
                </c:pt>
                <c:pt idx="2067">
                  <c:v>4000.00000998112</c:v>
                </c:pt>
                <c:pt idx="2068">
                  <c:v>4000.0000099420099</c:v>
                </c:pt>
                <c:pt idx="2069">
                  <c:v>4000.0000099008298</c:v>
                </c:pt>
                <c:pt idx="2070">
                  <c:v>4000.0000098605901</c:v>
                </c:pt>
                <c:pt idx="2071">
                  <c:v>4000.0000098207502</c:v>
                </c:pt>
                <c:pt idx="2072">
                  <c:v>4000.0000097765801</c:v>
                </c:pt>
                <c:pt idx="2073">
                  <c:v>4000.0000097392299</c:v>
                </c:pt>
                <c:pt idx="2074">
                  <c:v>4000.00000969645</c:v>
                </c:pt>
                <c:pt idx="2075">
                  <c:v>4000.0000096479098</c:v>
                </c:pt>
                <c:pt idx="2076">
                  <c:v>4000.0000096130698</c:v>
                </c:pt>
                <c:pt idx="2077">
                  <c:v>4000.0000095652499</c:v>
                </c:pt>
                <c:pt idx="2078">
                  <c:v>4000.0000095218702</c:v>
                </c:pt>
                <c:pt idx="2079">
                  <c:v>4000.00000948055</c:v>
                </c:pt>
                <c:pt idx="2080">
                  <c:v>4000.0000094362499</c:v>
                </c:pt>
                <c:pt idx="2081">
                  <c:v>4000.00000938939</c:v>
                </c:pt>
                <c:pt idx="2082">
                  <c:v>4000.0000093488702</c:v>
                </c:pt>
                <c:pt idx="2083">
                  <c:v>4000.00000929832</c:v>
                </c:pt>
                <c:pt idx="2084">
                  <c:v>4000.0000092600399</c:v>
                </c:pt>
                <c:pt idx="2085">
                  <c:v>4000.0000092139298</c:v>
                </c:pt>
                <c:pt idx="2086">
                  <c:v>4000.00000916404</c:v>
                </c:pt>
                <c:pt idx="2087">
                  <c:v>4000.00000911801</c:v>
                </c:pt>
                <c:pt idx="2088">
                  <c:v>4000.0000090745002</c:v>
                </c:pt>
                <c:pt idx="2089">
                  <c:v>4000.0000090255098</c:v>
                </c:pt>
                <c:pt idx="2090">
                  <c:v>4000.00000898389</c:v>
                </c:pt>
                <c:pt idx="2091">
                  <c:v>4000.00000893382</c:v>
                </c:pt>
                <c:pt idx="2092">
                  <c:v>4000.0000088884499</c:v>
                </c:pt>
                <c:pt idx="2093">
                  <c:v>4000.0000088430302</c:v>
                </c:pt>
                <c:pt idx="2094">
                  <c:v>4000.00000879668</c:v>
                </c:pt>
                <c:pt idx="2095">
                  <c:v>4000.0000087518201</c:v>
                </c:pt>
                <c:pt idx="2096">
                  <c:v>4000.0000087007802</c:v>
                </c:pt>
                <c:pt idx="2097">
                  <c:v>4000.0000086593</c:v>
                </c:pt>
                <c:pt idx="2098">
                  <c:v>4000.0000086149898</c:v>
                </c:pt>
                <c:pt idx="2099">
                  <c:v>4000.0000085616698</c:v>
                </c:pt>
                <c:pt idx="2100">
                  <c:v>4000.0000085166898</c:v>
                </c:pt>
                <c:pt idx="2101">
                  <c:v>4000.0000084722901</c:v>
                </c:pt>
                <c:pt idx="2102">
                  <c:v>4000.0000084275698</c:v>
                </c:pt>
                <c:pt idx="2103">
                  <c:v>4000.0000083790601</c:v>
                </c:pt>
                <c:pt idx="2104">
                  <c:v>4000.0000083405298</c:v>
                </c:pt>
                <c:pt idx="2105">
                  <c:v>4000.0000082851702</c:v>
                </c:pt>
                <c:pt idx="2106">
                  <c:v>4000.0000082452002</c:v>
                </c:pt>
                <c:pt idx="2107">
                  <c:v>4000.0000082018601</c:v>
                </c:pt>
                <c:pt idx="2108">
                  <c:v>4000.0000081509602</c:v>
                </c:pt>
                <c:pt idx="2109">
                  <c:v>4000.0000081089502</c:v>
                </c:pt>
                <c:pt idx="2110">
                  <c:v>4000.0000080672098</c:v>
                </c:pt>
                <c:pt idx="2111">
                  <c:v>4000.0000080173099</c:v>
                </c:pt>
                <c:pt idx="2112">
                  <c:v>4000.0000079716901</c:v>
                </c:pt>
                <c:pt idx="2113">
                  <c:v>4000.0000079313299</c:v>
                </c:pt>
                <c:pt idx="2114">
                  <c:v>4000.0000078882799</c:v>
                </c:pt>
                <c:pt idx="2115">
                  <c:v>4000.0000078419598</c:v>
                </c:pt>
                <c:pt idx="2116">
                  <c:v>4000.0000077999998</c:v>
                </c:pt>
                <c:pt idx="2117">
                  <c:v>4000.0000077518298</c:v>
                </c:pt>
                <c:pt idx="2118">
                  <c:v>4000.0000077077102</c:v>
                </c:pt>
                <c:pt idx="2119">
                  <c:v>4000.0000076664801</c:v>
                </c:pt>
                <c:pt idx="2120">
                  <c:v>4000.00000762337</c:v>
                </c:pt>
                <c:pt idx="2121">
                  <c:v>4000.0000075759599</c:v>
                </c:pt>
                <c:pt idx="2122">
                  <c:v>4000.0000075253802</c:v>
                </c:pt>
                <c:pt idx="2123">
                  <c:v>4000.0000074918798</c:v>
                </c:pt>
                <c:pt idx="2124">
                  <c:v>4000.00000744625</c:v>
                </c:pt>
                <c:pt idx="2125">
                  <c:v>4000.0000073965898</c:v>
                </c:pt>
                <c:pt idx="2126">
                  <c:v>4000.00000735311</c:v>
                </c:pt>
                <c:pt idx="2127">
                  <c:v>4000.0000073135402</c:v>
                </c:pt>
                <c:pt idx="2128">
                  <c:v>4000.0000072709299</c:v>
                </c:pt>
                <c:pt idx="2129">
                  <c:v>4000.0000072235298</c:v>
                </c:pt>
                <c:pt idx="2130">
                  <c:v>4000.0000071725099</c:v>
                </c:pt>
                <c:pt idx="2131">
                  <c:v>4000.0000071356799</c:v>
                </c:pt>
                <c:pt idx="2132">
                  <c:v>4000.0000070876399</c:v>
                </c:pt>
                <c:pt idx="2133">
                  <c:v>4000.0000070399801</c:v>
                </c:pt>
                <c:pt idx="2134">
                  <c:v>4000.0000070023998</c:v>
                </c:pt>
                <c:pt idx="2135">
                  <c:v>4000.0000069513599</c:v>
                </c:pt>
                <c:pt idx="2136">
                  <c:v>4000.0000069080702</c:v>
                </c:pt>
                <c:pt idx="2137">
                  <c:v>4000.00000685859</c:v>
                </c:pt>
                <c:pt idx="2138">
                  <c:v>4000.0000068178301</c:v>
                </c:pt>
                <c:pt idx="2139">
                  <c:v>4000.0000067720098</c:v>
                </c:pt>
                <c:pt idx="2140">
                  <c:v>4000.0000067262599</c:v>
                </c:pt>
                <c:pt idx="2141">
                  <c:v>4000.0000066796401</c:v>
                </c:pt>
                <c:pt idx="2142">
                  <c:v>4000.0000066378898</c:v>
                </c:pt>
                <c:pt idx="2143">
                  <c:v>4000.0000065843001</c:v>
                </c:pt>
                <c:pt idx="2144">
                  <c:v>4000.00000654823</c:v>
                </c:pt>
                <c:pt idx="2145">
                  <c:v>4000.00000649803</c:v>
                </c:pt>
                <c:pt idx="2146">
                  <c:v>4000.0000064573601</c:v>
                </c:pt>
                <c:pt idx="2147">
                  <c:v>4000.00000641206</c:v>
                </c:pt>
                <c:pt idx="2148">
                  <c:v>4000.00000635896</c:v>
                </c:pt>
                <c:pt idx="2149">
                  <c:v>4000.0000063173502</c:v>
                </c:pt>
                <c:pt idx="2150">
                  <c:v>4000.0000062746799</c:v>
                </c:pt>
                <c:pt idx="2151">
                  <c:v>4000.00000622789</c:v>
                </c:pt>
                <c:pt idx="2152">
                  <c:v>4000.0000061792798</c:v>
                </c:pt>
                <c:pt idx="2153">
                  <c:v>4000.00000614281</c:v>
                </c:pt>
                <c:pt idx="2154">
                  <c:v>4000.00000609365</c:v>
                </c:pt>
                <c:pt idx="2155">
                  <c:v>4000.00000605286</c:v>
                </c:pt>
                <c:pt idx="2156">
                  <c:v>4000.0000060052198</c:v>
                </c:pt>
                <c:pt idx="2157">
                  <c:v>4000.0000059633298</c:v>
                </c:pt>
                <c:pt idx="2158">
                  <c:v>4000.00000591758</c:v>
                </c:pt>
                <c:pt idx="2159">
                  <c:v>4000.00000587669</c:v>
                </c:pt>
                <c:pt idx="2160">
                  <c:v>4000.00000583265</c:v>
                </c:pt>
                <c:pt idx="2161">
                  <c:v>4000.0000057853099</c:v>
                </c:pt>
                <c:pt idx="2162">
                  <c:v>4000.0000057510001</c:v>
                </c:pt>
                <c:pt idx="2163">
                  <c:v>4000.00000570371</c:v>
                </c:pt>
                <c:pt idx="2164">
                  <c:v>4000.0000056630001</c:v>
                </c:pt>
                <c:pt idx="2165">
                  <c:v>4000.0000056159001</c:v>
                </c:pt>
                <c:pt idx="2166">
                  <c:v>4000.00000557872</c:v>
                </c:pt>
                <c:pt idx="2167">
                  <c:v>4000.0000055401601</c:v>
                </c:pt>
                <c:pt idx="2168">
                  <c:v>4000.0000054906</c:v>
                </c:pt>
                <c:pt idx="2169">
                  <c:v>4000.0000054511402</c:v>
                </c:pt>
                <c:pt idx="2170">
                  <c:v>4000.0000054155398</c:v>
                </c:pt>
                <c:pt idx="2171">
                  <c:v>4000.0000053643098</c:v>
                </c:pt>
                <c:pt idx="2172">
                  <c:v>4000.0000053332001</c:v>
                </c:pt>
                <c:pt idx="2173">
                  <c:v>4000.0000052898599</c:v>
                </c:pt>
                <c:pt idx="2174">
                  <c:v>4000.0000052519999</c:v>
                </c:pt>
                <c:pt idx="2175">
                  <c:v>4000.0000052045302</c:v>
                </c:pt>
                <c:pt idx="2176">
                  <c:v>4000.0000051687498</c:v>
                </c:pt>
                <c:pt idx="2177">
                  <c:v>4000.0000051278398</c:v>
                </c:pt>
                <c:pt idx="2178">
                  <c:v>4000.0000050869999</c:v>
                </c:pt>
                <c:pt idx="2179">
                  <c:v>4000.0000050471999</c:v>
                </c:pt>
                <c:pt idx="2180">
                  <c:v>4000.0000050103499</c:v>
                </c:pt>
                <c:pt idx="2181">
                  <c:v>4000.0000049698401</c:v>
                </c:pt>
                <c:pt idx="2182">
                  <c:v>4000.00000492448</c:v>
                </c:pt>
                <c:pt idx="2183">
                  <c:v>4000.0000048879801</c:v>
                </c:pt>
                <c:pt idx="2184">
                  <c:v>4000.0000048510201</c:v>
                </c:pt>
                <c:pt idx="2185">
                  <c:v>4000.0000048090601</c:v>
                </c:pt>
                <c:pt idx="2186">
                  <c:v>4000.0000047705398</c:v>
                </c:pt>
                <c:pt idx="2187">
                  <c:v>4000.0000047281001</c:v>
                </c:pt>
                <c:pt idx="2188">
                  <c:v>4000.0000046888399</c:v>
                </c:pt>
                <c:pt idx="2189">
                  <c:v>4000.0000046543801</c:v>
                </c:pt>
                <c:pt idx="2190">
                  <c:v>4000.0000046137302</c:v>
                </c:pt>
                <c:pt idx="2191">
                  <c:v>4000.0000045699098</c:v>
                </c:pt>
                <c:pt idx="2192">
                  <c:v>4000.0000045363699</c:v>
                </c:pt>
                <c:pt idx="2193">
                  <c:v>4000.0000044967501</c:v>
                </c:pt>
                <c:pt idx="2194">
                  <c:v>4000.00000445458</c:v>
                </c:pt>
                <c:pt idx="2195">
                  <c:v>4000.0000044202502</c:v>
                </c:pt>
                <c:pt idx="2196">
                  <c:v>4000.00000437466</c:v>
                </c:pt>
                <c:pt idx="2197">
                  <c:v>4000.0000043407699</c:v>
                </c:pt>
                <c:pt idx="2198">
                  <c:v>4000.0000043021801</c:v>
                </c:pt>
                <c:pt idx="2199">
                  <c:v>4000.0000042613701</c:v>
                </c:pt>
                <c:pt idx="2200">
                  <c:v>4000.0000042227998</c:v>
                </c:pt>
                <c:pt idx="2201">
                  <c:v>4000.0000041878302</c:v>
                </c:pt>
                <c:pt idx="2202">
                  <c:v>4000.0000041448102</c:v>
                </c:pt>
                <c:pt idx="2203">
                  <c:v>4000.0000041069302</c:v>
                </c:pt>
                <c:pt idx="2204">
                  <c:v>4000.0000040711102</c:v>
                </c:pt>
                <c:pt idx="2205">
                  <c:v>4000.0000040386099</c:v>
                </c:pt>
                <c:pt idx="2206">
                  <c:v>4000.0000039916999</c:v>
                </c:pt>
                <c:pt idx="2207">
                  <c:v>4000.00000395913</c:v>
                </c:pt>
                <c:pt idx="2208">
                  <c:v>4000.0000039230599</c:v>
                </c:pt>
                <c:pt idx="2209">
                  <c:v>4000.0000038856901</c:v>
                </c:pt>
                <c:pt idx="2210">
                  <c:v>4000.00000384547</c:v>
                </c:pt>
                <c:pt idx="2211">
                  <c:v>4000.0000038128601</c:v>
                </c:pt>
                <c:pt idx="2212">
                  <c:v>4000.0000037742898</c:v>
                </c:pt>
                <c:pt idx="2213">
                  <c:v>4000.00000373785</c:v>
                </c:pt>
                <c:pt idx="2214">
                  <c:v>4000.0000037037398</c:v>
                </c:pt>
                <c:pt idx="2215">
                  <c:v>4000.0000036689298</c:v>
                </c:pt>
                <c:pt idx="2216">
                  <c:v>4000.0000036347801</c:v>
                </c:pt>
                <c:pt idx="2217">
                  <c:v>4000.0000035947101</c:v>
                </c:pt>
                <c:pt idx="2218">
                  <c:v>4000.0000035650201</c:v>
                </c:pt>
                <c:pt idx="2219">
                  <c:v>4000.00000352706</c:v>
                </c:pt>
                <c:pt idx="2220">
                  <c:v>4000.0000034904001</c:v>
                </c:pt>
                <c:pt idx="2221">
                  <c:v>4000.0000034600298</c:v>
                </c:pt>
                <c:pt idx="2222">
                  <c:v>4000.0000034228001</c:v>
                </c:pt>
                <c:pt idx="2223">
                  <c:v>4000.0000033875699</c:v>
                </c:pt>
                <c:pt idx="2224">
                  <c:v>4000.0000033599699</c:v>
                </c:pt>
                <c:pt idx="2225">
                  <c:v>4000.0000033220799</c:v>
                </c:pt>
                <c:pt idx="2226">
                  <c:v>4000.00000328939</c:v>
                </c:pt>
                <c:pt idx="2227">
                  <c:v>4000.0000032595699</c:v>
                </c:pt>
                <c:pt idx="2228">
                  <c:v>4000.0000032181301</c:v>
                </c:pt>
                <c:pt idx="2229">
                  <c:v>4000.00000319318</c:v>
                </c:pt>
                <c:pt idx="2230">
                  <c:v>4000.0000031587201</c:v>
                </c:pt>
                <c:pt idx="2231">
                  <c:v>4000.0000031272598</c:v>
                </c:pt>
                <c:pt idx="2232">
                  <c:v>4000.0000030934398</c:v>
                </c:pt>
                <c:pt idx="2233">
                  <c:v>4000.0000030671999</c:v>
                </c:pt>
                <c:pt idx="2234">
                  <c:v>4000.00000303046</c:v>
                </c:pt>
                <c:pt idx="2235">
                  <c:v>4000.0000029975699</c:v>
                </c:pt>
                <c:pt idx="2236">
                  <c:v>4000.0000029705802</c:v>
                </c:pt>
                <c:pt idx="2237">
                  <c:v>4000.0000029335201</c:v>
                </c:pt>
                <c:pt idx="2238">
                  <c:v>4000.0000029103999</c:v>
                </c:pt>
                <c:pt idx="2239">
                  <c:v>4000.0000028711502</c:v>
                </c:pt>
                <c:pt idx="2240">
                  <c:v>4000.0000028457398</c:v>
                </c:pt>
                <c:pt idx="2241">
                  <c:v>4000.0000028171098</c:v>
                </c:pt>
                <c:pt idx="2242">
                  <c:v>4000.0000027791498</c:v>
                </c:pt>
                <c:pt idx="2243">
                  <c:v>4000.0000027492702</c:v>
                </c:pt>
                <c:pt idx="2244">
                  <c:v>4000.0000027226902</c:v>
                </c:pt>
                <c:pt idx="2245">
                  <c:v>4000.0000026929301</c:v>
                </c:pt>
                <c:pt idx="2246">
                  <c:v>4000.00000265484</c:v>
                </c:pt>
                <c:pt idx="2247">
                  <c:v>4000.0000026375801</c:v>
                </c:pt>
                <c:pt idx="2248">
                  <c:v>4000.0000025996501</c:v>
                </c:pt>
                <c:pt idx="2249">
                  <c:v>4000.0000025714999</c:v>
                </c:pt>
                <c:pt idx="2250">
                  <c:v>4000.0000025417198</c:v>
                </c:pt>
                <c:pt idx="2251">
                  <c:v>4000.0000025088598</c:v>
                </c:pt>
                <c:pt idx="2252">
                  <c:v>4000.00000248174</c:v>
                </c:pt>
                <c:pt idx="2253">
                  <c:v>4000.0000024548399</c:v>
                </c:pt>
                <c:pt idx="2254">
                  <c:v>4000.0000024187102</c:v>
                </c:pt>
                <c:pt idx="2255">
                  <c:v>4000.0000023990801</c:v>
                </c:pt>
                <c:pt idx="2256">
                  <c:v>4000.00000236507</c:v>
                </c:pt>
                <c:pt idx="2257">
                  <c:v>4000.0000023390699</c:v>
                </c:pt>
                <c:pt idx="2258">
                  <c:v>4000.0000023011398</c:v>
                </c:pt>
                <c:pt idx="2259">
                  <c:v>4000.0000022836198</c:v>
                </c:pt>
                <c:pt idx="2260">
                  <c:v>4000.0000022511699</c:v>
                </c:pt>
                <c:pt idx="2261">
                  <c:v>4000.00000222366</c:v>
                </c:pt>
                <c:pt idx="2262">
                  <c:v>4000.00000219615</c:v>
                </c:pt>
                <c:pt idx="2263">
                  <c:v>4000.00000216835</c:v>
                </c:pt>
                <c:pt idx="2264">
                  <c:v>4000.0000021424698</c:v>
                </c:pt>
                <c:pt idx="2265">
                  <c:v>4000.0000021154201</c:v>
                </c:pt>
                <c:pt idx="2266">
                  <c:v>4000.0000020860498</c:v>
                </c:pt>
                <c:pt idx="2267">
                  <c:v>4000.0000020573102</c:v>
                </c:pt>
                <c:pt idx="2268">
                  <c:v>4000.0000020275502</c:v>
                </c:pt>
                <c:pt idx="2269">
                  <c:v>4000.0000020119101</c:v>
                </c:pt>
                <c:pt idx="2270">
                  <c:v>4000.0000019746099</c:v>
                </c:pt>
                <c:pt idx="2271">
                  <c:v>4000.0000019578702</c:v>
                </c:pt>
                <c:pt idx="2272">
                  <c:v>4000.00000192477</c:v>
                </c:pt>
                <c:pt idx="2273">
                  <c:v>4000.0000019035001</c:v>
                </c:pt>
                <c:pt idx="2274">
                  <c:v>4000.0000018775399</c:v>
                </c:pt>
                <c:pt idx="2275">
                  <c:v>4000.0000018553001</c:v>
                </c:pt>
                <c:pt idx="2276">
                  <c:v>4000.00000182443</c:v>
                </c:pt>
                <c:pt idx="2277">
                  <c:v>4000.00000180084</c:v>
                </c:pt>
                <c:pt idx="2278">
                  <c:v>4000.0000017795201</c:v>
                </c:pt>
                <c:pt idx="2279">
                  <c:v>4000.0000017513198</c:v>
                </c:pt>
                <c:pt idx="2280">
                  <c:v>4000.00000172624</c:v>
                </c:pt>
                <c:pt idx="2281">
                  <c:v>4000.0000017061798</c:v>
                </c:pt>
                <c:pt idx="2282">
                  <c:v>4000.00000168612</c:v>
                </c:pt>
                <c:pt idx="2283">
                  <c:v>4000.0000016542399</c:v>
                </c:pt>
                <c:pt idx="2284">
                  <c:v>4000.0000016353201</c:v>
                </c:pt>
                <c:pt idx="2285">
                  <c:v>4000.0000016071399</c:v>
                </c:pt>
                <c:pt idx="2286">
                  <c:v>4000.00000159198</c:v>
                </c:pt>
                <c:pt idx="2287">
                  <c:v>4000.0000015636301</c:v>
                </c:pt>
                <c:pt idx="2288">
                  <c:v>4000.0000015455698</c:v>
                </c:pt>
                <c:pt idx="2289">
                  <c:v>4000.0000015197302</c:v>
                </c:pt>
                <c:pt idx="2290">
                  <c:v>4000.0000014952002</c:v>
                </c:pt>
                <c:pt idx="2291">
                  <c:v>4000.0000014755401</c:v>
                </c:pt>
                <c:pt idx="2292">
                  <c:v>4000.0000014512598</c:v>
                </c:pt>
                <c:pt idx="2293">
                  <c:v>4000.0000014331399</c:v>
                </c:pt>
                <c:pt idx="2294">
                  <c:v>4000.0000014106399</c:v>
                </c:pt>
                <c:pt idx="2295">
                  <c:v>4000.0000013864001</c:v>
                </c:pt>
                <c:pt idx="2296">
                  <c:v>4000.0000013675199</c:v>
                </c:pt>
                <c:pt idx="2297">
                  <c:v>4000.00000134837</c:v>
                </c:pt>
                <c:pt idx="2298">
                  <c:v>4000.00000132165</c:v>
                </c:pt>
                <c:pt idx="2299">
                  <c:v>4000.0000013014401</c:v>
                </c:pt>
                <c:pt idx="2300">
                  <c:v>4000.0000012840401</c:v>
                </c:pt>
                <c:pt idx="2301">
                  <c:v>4000.0000012589298</c:v>
                </c:pt>
                <c:pt idx="2302">
                  <c:v>4000.0000012408</c:v>
                </c:pt>
                <c:pt idx="2303">
                  <c:v>4000.0000012198998</c:v>
                </c:pt>
                <c:pt idx="2304">
                  <c:v>4000.00000120401</c:v>
                </c:pt>
                <c:pt idx="2305">
                  <c:v>4000.0000011818101</c:v>
                </c:pt>
                <c:pt idx="2306">
                  <c:v>4000.0000011540301</c:v>
                </c:pt>
                <c:pt idx="2307">
                  <c:v>4000.0000011408301</c:v>
                </c:pt>
                <c:pt idx="2308">
                  <c:v>4000.00000112003</c:v>
                </c:pt>
                <c:pt idx="2309">
                  <c:v>4000.0000010949602</c:v>
                </c:pt>
                <c:pt idx="2310">
                  <c:v>4000.0000010797698</c:v>
                </c:pt>
                <c:pt idx="2311">
                  <c:v>4000.0000010621702</c:v>
                </c:pt>
                <c:pt idx="2312">
                  <c:v>4000.0000010426202</c:v>
                </c:pt>
                <c:pt idx="2313">
                  <c:v>4000.0000010230201</c:v>
                </c:pt>
                <c:pt idx="2314">
                  <c:v>4000.00000100542</c:v>
                </c:pt>
                <c:pt idx="2315">
                  <c:v>4000.00000098085</c:v>
                </c:pt>
                <c:pt idx="2316">
                  <c:v>4000.0000009647101</c:v>
                </c:pt>
                <c:pt idx="2317">
                  <c:v>4000.0000009458699</c:v>
                </c:pt>
                <c:pt idx="2318">
                  <c:v>4000.0000009318101</c:v>
                </c:pt>
                <c:pt idx="2319">
                  <c:v>4000.0000009051701</c:v>
                </c:pt>
                <c:pt idx="2320">
                  <c:v>4000.0000008953698</c:v>
                </c:pt>
                <c:pt idx="2321">
                  <c:v>4000.0000008775601</c:v>
                </c:pt>
                <c:pt idx="2322">
                  <c:v>4000.0000008545499</c:v>
                </c:pt>
                <c:pt idx="2323">
                  <c:v>4000.0000008390998</c:v>
                </c:pt>
                <c:pt idx="2324">
                  <c:v>4000.0000008172601</c:v>
                </c:pt>
                <c:pt idx="2325">
                  <c:v>4000.0000008065699</c:v>
                </c:pt>
                <c:pt idx="2326">
                  <c:v>4000.0000007857302</c:v>
                </c:pt>
                <c:pt idx="2327">
                  <c:v>4000.0000007744702</c:v>
                </c:pt>
                <c:pt idx="2328">
                  <c:v>4000.0000007547601</c:v>
                </c:pt>
                <c:pt idx="2329">
                  <c:v>4000.00000073602</c:v>
                </c:pt>
                <c:pt idx="2330">
                  <c:v>4000.00000071777</c:v>
                </c:pt>
                <c:pt idx="2331">
                  <c:v>4000.0000007040899</c:v>
                </c:pt>
                <c:pt idx="2332">
                  <c:v>4000.00000068897</c:v>
                </c:pt>
                <c:pt idx="2333">
                  <c:v>4000.0000006723999</c:v>
                </c:pt>
                <c:pt idx="2334">
                  <c:v>4000.0000006558998</c:v>
                </c:pt>
                <c:pt idx="2335">
                  <c:v>4000.0000006443602</c:v>
                </c:pt>
                <c:pt idx="2336">
                  <c:v>4000.0000006245</c:v>
                </c:pt>
                <c:pt idx="2337">
                  <c:v>4000.00000061333</c:v>
                </c:pt>
                <c:pt idx="2338">
                  <c:v>4000.00000059476</c:v>
                </c:pt>
                <c:pt idx="2339">
                  <c:v>4000.0000005826801</c:v>
                </c:pt>
                <c:pt idx="2340">
                  <c:v>4000.0000005685802</c:v>
                </c:pt>
                <c:pt idx="2341">
                  <c:v>4000.0000005522502</c:v>
                </c:pt>
                <c:pt idx="2342">
                  <c:v>4000.0000005358102</c:v>
                </c:pt>
                <c:pt idx="2343">
                  <c:v>4000.0000005224701</c:v>
                </c:pt>
                <c:pt idx="2344">
                  <c:v>4000.0000005114698</c:v>
                </c:pt>
                <c:pt idx="2345">
                  <c:v>4000.0000004947401</c:v>
                </c:pt>
                <c:pt idx="2346">
                  <c:v>4000.00000048221</c:v>
                </c:pt>
                <c:pt idx="2347">
                  <c:v>4000.0000004662202</c:v>
                </c:pt>
                <c:pt idx="2348">
                  <c:v>4000.0000004589301</c:v>
                </c:pt>
                <c:pt idx="2349">
                  <c:v>4000.00000044014</c:v>
                </c:pt>
                <c:pt idx="2350">
                  <c:v>4000.0000004267399</c:v>
                </c:pt>
                <c:pt idx="2351">
                  <c:v>4000.0000004162598</c:v>
                </c:pt>
                <c:pt idx="2352">
                  <c:v>4000.00000040241</c:v>
                </c:pt>
                <c:pt idx="2353">
                  <c:v>4000.0000003892301</c:v>
                </c:pt>
                <c:pt idx="2354">
                  <c:v>4000.0000003773398</c:v>
                </c:pt>
                <c:pt idx="2355">
                  <c:v>4000.0000003658902</c:v>
                </c:pt>
                <c:pt idx="2356">
                  <c:v>4000.0000003497498</c:v>
                </c:pt>
                <c:pt idx="2357">
                  <c:v>4000.0000003360101</c:v>
                </c:pt>
                <c:pt idx="2358">
                  <c:v>4000.0000003292298</c:v>
                </c:pt>
                <c:pt idx="2359">
                  <c:v>4000.0000003126202</c:v>
                </c:pt>
                <c:pt idx="2360">
                  <c:v>4000.0000003066698</c:v>
                </c:pt>
                <c:pt idx="2361">
                  <c:v>4000.0000002859701</c:v>
                </c:pt>
                <c:pt idx="2362">
                  <c:v>4000.0000002781298</c:v>
                </c:pt>
                <c:pt idx="2363">
                  <c:v>4000.0000002656798</c:v>
                </c:pt>
                <c:pt idx="2364">
                  <c:v>4000.0000002556699</c:v>
                </c:pt>
                <c:pt idx="2365">
                  <c:v>4000.0000002453498</c:v>
                </c:pt>
                <c:pt idx="2366">
                  <c:v>4000.0000002308602</c:v>
                </c:pt>
                <c:pt idx="2367">
                  <c:v>4000.0000002229499</c:v>
                </c:pt>
                <c:pt idx="2368">
                  <c:v>4000.0000002073002</c:v>
                </c:pt>
                <c:pt idx="2369">
                  <c:v>4000.0000002004299</c:v>
                </c:pt>
                <c:pt idx="2370">
                  <c:v>4000.0000001865901</c:v>
                </c:pt>
                <c:pt idx="2371">
                  <c:v>4000.0000001743801</c:v>
                </c:pt>
                <c:pt idx="2372">
                  <c:v>4000.0000001669</c:v>
                </c:pt>
                <c:pt idx="2373">
                  <c:v>4000.0000001521298</c:v>
                </c:pt>
                <c:pt idx="2374">
                  <c:v>4000.0000001478502</c:v>
                </c:pt>
                <c:pt idx="2375">
                  <c:v>4000.0000001353901</c:v>
                </c:pt>
                <c:pt idx="2376">
                  <c:v>4000.00000012277</c:v>
                </c:pt>
                <c:pt idx="2377">
                  <c:v>4000.0000001158601</c:v>
                </c:pt>
                <c:pt idx="2378">
                  <c:v>4000.0000001016601</c:v>
                </c:pt>
                <c:pt idx="2379">
                  <c:v>4000.0000000953701</c:v>
                </c:pt>
                <c:pt idx="2380">
                  <c:v>4000.0000000861201</c:v>
                </c:pt>
                <c:pt idx="2381">
                  <c:v>4000.00000007463</c:v>
                </c:pt>
                <c:pt idx="2382">
                  <c:v>4000.0000000626901</c:v>
                </c:pt>
                <c:pt idx="2383">
                  <c:v>4000.0000000566401</c:v>
                </c:pt>
                <c:pt idx="2384">
                  <c:v>4000.0000000484301</c:v>
                </c:pt>
                <c:pt idx="2385">
                  <c:v>4000.0000000371001</c:v>
                </c:pt>
                <c:pt idx="2386">
                  <c:v>4000.0000000292098</c:v>
                </c:pt>
                <c:pt idx="2387">
                  <c:v>4000.0000000221098</c:v>
                </c:pt>
                <c:pt idx="2388">
                  <c:v>4000.0000000096902</c:v>
                </c:pt>
                <c:pt idx="2389">
                  <c:v>4000.00000000213</c:v>
                </c:pt>
                <c:pt idx="2390">
                  <c:v>3999.99999999905</c:v>
                </c:pt>
                <c:pt idx="2391">
                  <c:v>3999.9999999842598</c:v>
                </c:pt>
                <c:pt idx="2392">
                  <c:v>3999.9999999814199</c:v>
                </c:pt>
                <c:pt idx="2393">
                  <c:v>3999.9999999729098</c:v>
                </c:pt>
                <c:pt idx="2394">
                  <c:v>3999.9999999556799</c:v>
                </c:pt>
                <c:pt idx="2395">
                  <c:v>3999.9999999584202</c:v>
                </c:pt>
                <c:pt idx="2396">
                  <c:v>3999.99999994686</c:v>
                </c:pt>
                <c:pt idx="2397">
                  <c:v>3999.99999994267</c:v>
                </c:pt>
                <c:pt idx="2398">
                  <c:v>3999.9999999316201</c:v>
                </c:pt>
                <c:pt idx="2399">
                  <c:v>3999.9999999256602</c:v>
                </c:pt>
                <c:pt idx="2400">
                  <c:v>3999.9999999188499</c:v>
                </c:pt>
                <c:pt idx="2401">
                  <c:v>3999.9999999080701</c:v>
                </c:pt>
                <c:pt idx="2402">
                  <c:v>3999.9999999051302</c:v>
                </c:pt>
                <c:pt idx="2403">
                  <c:v>3999.9999998973499</c:v>
                </c:pt>
                <c:pt idx="2404">
                  <c:v>3999.9999998880899</c:v>
                </c:pt>
                <c:pt idx="2405">
                  <c:v>3999.9999998832</c:v>
                </c:pt>
                <c:pt idx="2406">
                  <c:v>3999.9999998766202</c:v>
                </c:pt>
                <c:pt idx="2407">
                  <c:v>3999.9999998702001</c:v>
                </c:pt>
                <c:pt idx="2408">
                  <c:v>3999.99999986493</c:v>
                </c:pt>
                <c:pt idx="2409">
                  <c:v>3999.9999998575599</c:v>
                </c:pt>
                <c:pt idx="2410">
                  <c:v>3999.9999998517101</c:v>
                </c:pt>
                <c:pt idx="2411">
                  <c:v>3999.9999998462399</c:v>
                </c:pt>
                <c:pt idx="2412">
                  <c:v>3999.9999998410399</c:v>
                </c:pt>
                <c:pt idx="2413">
                  <c:v>3999.99999982902</c:v>
                </c:pt>
                <c:pt idx="2414">
                  <c:v>3999.99999982592</c:v>
                </c:pt>
                <c:pt idx="2415">
                  <c:v>3999.9999998231901</c:v>
                </c:pt>
                <c:pt idx="2416">
                  <c:v>3999.9999998158601</c:v>
                </c:pt>
                <c:pt idx="2417">
                  <c:v>3999.9999998101998</c:v>
                </c:pt>
                <c:pt idx="2418">
                  <c:v>3999.99999980639</c:v>
                </c:pt>
                <c:pt idx="2419">
                  <c:v>3999.9999998016401</c:v>
                </c:pt>
                <c:pt idx="2420">
                  <c:v>3999.9999997926302</c:v>
                </c:pt>
                <c:pt idx="2421">
                  <c:v>3999.9999997895402</c:v>
                </c:pt>
                <c:pt idx="2422">
                  <c:v>3999.99999978192</c:v>
                </c:pt>
                <c:pt idx="2423">
                  <c:v>3999.9999997795098</c:v>
                </c:pt>
                <c:pt idx="2424">
                  <c:v>3999.99999977159</c:v>
                </c:pt>
                <c:pt idx="2425">
                  <c:v>3999.9999997652399</c:v>
                </c:pt>
                <c:pt idx="2426">
                  <c:v>3999.9999997659602</c:v>
                </c:pt>
                <c:pt idx="2427">
                  <c:v>3999.99999975728</c:v>
                </c:pt>
                <c:pt idx="2428">
                  <c:v>3999.99999975331</c:v>
                </c:pt>
                <c:pt idx="2429">
                  <c:v>3999.99999974714</c:v>
                </c:pt>
                <c:pt idx="2430">
                  <c:v>3999.9999997488198</c:v>
                </c:pt>
                <c:pt idx="2431">
                  <c:v>3999.9999997339801</c:v>
                </c:pt>
                <c:pt idx="2432">
                  <c:v>3999.9999997335399</c:v>
                </c:pt>
                <c:pt idx="2433">
                  <c:v>3999.9999997362102</c:v>
                </c:pt>
                <c:pt idx="2434">
                  <c:v>3999.9999997249902</c:v>
                </c:pt>
                <c:pt idx="2435">
                  <c:v>3999.9999997253899</c:v>
                </c:pt>
                <c:pt idx="2436">
                  <c:v>3999.9999997180798</c:v>
                </c:pt>
                <c:pt idx="2437">
                  <c:v>3999.9999997161299</c:v>
                </c:pt>
                <c:pt idx="2438">
                  <c:v>3999.9999997105101</c:v>
                </c:pt>
                <c:pt idx="2439">
                  <c:v>3999.9999997078098</c:v>
                </c:pt>
                <c:pt idx="2440">
                  <c:v>3999.9999997013902</c:v>
                </c:pt>
                <c:pt idx="2441">
                  <c:v>3999.9999996985898</c:v>
                </c:pt>
                <c:pt idx="2442">
                  <c:v>3999.9999996965498</c:v>
                </c:pt>
                <c:pt idx="2443">
                  <c:v>3999.9999996966799</c:v>
                </c:pt>
                <c:pt idx="2444">
                  <c:v>3999.9999996889701</c:v>
                </c:pt>
                <c:pt idx="2445">
                  <c:v>3999.99999968362</c:v>
                </c:pt>
                <c:pt idx="2446">
                  <c:v>3999.99999968369</c:v>
                </c:pt>
                <c:pt idx="2447">
                  <c:v>3999.9999996808101</c:v>
                </c:pt>
                <c:pt idx="2448">
                  <c:v>3999.9999996758202</c:v>
                </c:pt>
                <c:pt idx="2449">
                  <c:v>3999.9999996755701</c:v>
                </c:pt>
                <c:pt idx="2450">
                  <c:v>3999.9999996730198</c:v>
                </c:pt>
                <c:pt idx="2451">
                  <c:v>3999.9999996708798</c:v>
                </c:pt>
                <c:pt idx="2452">
                  <c:v>3999.9999996624601</c:v>
                </c:pt>
                <c:pt idx="2453">
                  <c:v>3999.9999996633501</c:v>
                </c:pt>
                <c:pt idx="2454">
                  <c:v>3999.9999996646702</c:v>
                </c:pt>
                <c:pt idx="2455">
                  <c:v>3999.9999996593901</c:v>
                </c:pt>
                <c:pt idx="2456">
                  <c:v>3999.99999965396</c:v>
                </c:pt>
                <c:pt idx="2457">
                  <c:v>3999.9999996521401</c:v>
                </c:pt>
                <c:pt idx="2458">
                  <c:v>3999.999999654</c:v>
                </c:pt>
                <c:pt idx="2459">
                  <c:v>3999.99999964668</c:v>
                </c:pt>
                <c:pt idx="2460">
                  <c:v>3999.99999965082</c:v>
                </c:pt>
                <c:pt idx="2461">
                  <c:v>3999.9999996454098</c:v>
                </c:pt>
                <c:pt idx="2462">
                  <c:v>3999.9999996420502</c:v>
                </c:pt>
                <c:pt idx="2463">
                  <c:v>3999.9999996431302</c:v>
                </c:pt>
                <c:pt idx="2464">
                  <c:v>3999.9999996393899</c:v>
                </c:pt>
                <c:pt idx="2465">
                  <c:v>3999.9999996380802</c:v>
                </c:pt>
                <c:pt idx="2466">
                  <c:v>3999.9999996368001</c:v>
                </c:pt>
                <c:pt idx="2467">
                  <c:v>3999.9999996342499</c:v>
                </c:pt>
                <c:pt idx="2468">
                  <c:v>3999.9999996321799</c:v>
                </c:pt>
                <c:pt idx="2469">
                  <c:v>3999.9999996318002</c:v>
                </c:pt>
                <c:pt idx="2470">
                  <c:v>3999.9999996310698</c:v>
                </c:pt>
                <c:pt idx="2471">
                  <c:v>3999.9999996300598</c:v>
                </c:pt>
                <c:pt idx="2472">
                  <c:v>3999.9999996234101</c:v>
                </c:pt>
                <c:pt idx="2473">
                  <c:v>3999.9999996264901</c:v>
                </c:pt>
                <c:pt idx="2474">
                  <c:v>3999.9999996237202</c:v>
                </c:pt>
                <c:pt idx="2475">
                  <c:v>3999.9999996217098</c:v>
                </c:pt>
                <c:pt idx="2476">
                  <c:v>3999.9999996228798</c:v>
                </c:pt>
                <c:pt idx="2477">
                  <c:v>3999.99999962334</c:v>
                </c:pt>
                <c:pt idx="2478">
                  <c:v>3999.9999996213</c:v>
                </c:pt>
                <c:pt idx="2479">
                  <c:v>3999.9999996188999</c:v>
                </c:pt>
                <c:pt idx="2480">
                  <c:v>3999.9999996175702</c:v>
                </c:pt>
                <c:pt idx="2481">
                  <c:v>3999.9999996203601</c:v>
                </c:pt>
                <c:pt idx="2482">
                  <c:v>3999.9999996137799</c:v>
                </c:pt>
                <c:pt idx="2483">
                  <c:v>3999.9999996153401</c:v>
                </c:pt>
                <c:pt idx="2484">
                  <c:v>3999.9999996083602</c:v>
                </c:pt>
                <c:pt idx="2485">
                  <c:v>3999.9999996164702</c:v>
                </c:pt>
                <c:pt idx="2486">
                  <c:v>3999.9999996113702</c:v>
                </c:pt>
                <c:pt idx="2487">
                  <c:v>3999.9999996148999</c:v>
                </c:pt>
                <c:pt idx="2488">
                  <c:v>3999.9999996127299</c:v>
                </c:pt>
                <c:pt idx="2489">
                  <c:v>3999.9999996062902</c:v>
                </c:pt>
                <c:pt idx="2490">
                  <c:v>3999.9999996138099</c:v>
                </c:pt>
                <c:pt idx="2491">
                  <c:v>3999.9999996073602</c:v>
                </c:pt>
                <c:pt idx="2492">
                  <c:v>3999.9999996122501</c:v>
                </c:pt>
                <c:pt idx="2493">
                  <c:v>3999.9999996072902</c:v>
                </c:pt>
                <c:pt idx="2494">
                  <c:v>3999.9999996124998</c:v>
                </c:pt>
                <c:pt idx="2495">
                  <c:v>3999.9999996076499</c:v>
                </c:pt>
                <c:pt idx="2496">
                  <c:v>3999.99999960785</c:v>
                </c:pt>
                <c:pt idx="2497">
                  <c:v>3999.9999996071701</c:v>
                </c:pt>
                <c:pt idx="2498">
                  <c:v>3999.9999996084198</c:v>
                </c:pt>
                <c:pt idx="2499">
                  <c:v>3999.9999996102702</c:v>
                </c:pt>
                <c:pt idx="2500">
                  <c:v>3999.9999996076999</c:v>
                </c:pt>
                <c:pt idx="2501">
                  <c:v>3999.9999996072502</c:v>
                </c:pt>
                <c:pt idx="2502">
                  <c:v>3999.9999996145698</c:v>
                </c:pt>
                <c:pt idx="2503">
                  <c:v>3999.99999960489</c:v>
                </c:pt>
                <c:pt idx="2504">
                  <c:v>3999.9999996115298</c:v>
                </c:pt>
                <c:pt idx="2505">
                  <c:v>3999.9999996074598</c:v>
                </c:pt>
                <c:pt idx="2506">
                  <c:v>3999.9999996127899</c:v>
                </c:pt>
                <c:pt idx="2507">
                  <c:v>3999.9999996072202</c:v>
                </c:pt>
                <c:pt idx="2508">
                  <c:v>3999.9999996112601</c:v>
                </c:pt>
                <c:pt idx="2509">
                  <c:v>3999.9999996131</c:v>
                </c:pt>
                <c:pt idx="2510">
                  <c:v>3999.9999996114302</c:v>
                </c:pt>
                <c:pt idx="2511">
                  <c:v>3999.9999996136098</c:v>
                </c:pt>
                <c:pt idx="2512">
                  <c:v>3999.9999996117299</c:v>
                </c:pt>
                <c:pt idx="2513">
                  <c:v>3999.99999961407</c:v>
                </c:pt>
                <c:pt idx="2514">
                  <c:v>3999.9999996167498</c:v>
                </c:pt>
                <c:pt idx="2515">
                  <c:v>3999.99999961601</c:v>
                </c:pt>
                <c:pt idx="2516">
                  <c:v>3999.9999996144702</c:v>
                </c:pt>
                <c:pt idx="2517">
                  <c:v>3999.99999961613</c:v>
                </c:pt>
                <c:pt idx="2518">
                  <c:v>3999.99999962126</c:v>
                </c:pt>
                <c:pt idx="2519">
                  <c:v>3999.9999996178799</c:v>
                </c:pt>
                <c:pt idx="2520">
                  <c:v>3999.9999996178099</c:v>
                </c:pt>
                <c:pt idx="2521">
                  <c:v>3999.9999996229499</c:v>
                </c:pt>
                <c:pt idx="2522">
                  <c:v>3999.9999996235101</c:v>
                </c:pt>
                <c:pt idx="2523">
                  <c:v>3999.99999962226</c:v>
                </c:pt>
                <c:pt idx="2524">
                  <c:v>3999.9999996196698</c:v>
                </c:pt>
                <c:pt idx="2525">
                  <c:v>3999.9999996270399</c:v>
                </c:pt>
                <c:pt idx="2526">
                  <c:v>3999.9999996268398</c:v>
                </c:pt>
                <c:pt idx="2527">
                  <c:v>3999.9999996255501</c:v>
                </c:pt>
                <c:pt idx="2528">
                  <c:v>3999.99999962525</c:v>
                </c:pt>
                <c:pt idx="2529">
                  <c:v>3999.9999996290899</c:v>
                </c:pt>
                <c:pt idx="2530">
                  <c:v>3999.9999996292199</c:v>
                </c:pt>
                <c:pt idx="2531">
                  <c:v>3999.9999996343599</c:v>
                </c:pt>
                <c:pt idx="2532">
                  <c:v>3999.99999963236</c:v>
                </c:pt>
                <c:pt idx="2533">
                  <c:v>3999.9999996311999</c:v>
                </c:pt>
                <c:pt idx="2534">
                  <c:v>3999.9999996369602</c:v>
                </c:pt>
                <c:pt idx="2535">
                  <c:v>3999.9999996359302</c:v>
                </c:pt>
                <c:pt idx="2536">
                  <c:v>3999.9999996404999</c:v>
                </c:pt>
                <c:pt idx="2537">
                  <c:v>3999.9999996358401</c:v>
                </c:pt>
                <c:pt idx="2538">
                  <c:v>3999.9999996397</c:v>
                </c:pt>
                <c:pt idx="2539">
                  <c:v>3999.9999996409401</c:v>
                </c:pt>
                <c:pt idx="2540">
                  <c:v>3999.9999996432898</c:v>
                </c:pt>
                <c:pt idx="2541">
                  <c:v>3999.9999996441402</c:v>
                </c:pt>
                <c:pt idx="2542">
                  <c:v>3999.9999996472302</c:v>
                </c:pt>
                <c:pt idx="2543">
                  <c:v>3999.9999996480001</c:v>
                </c:pt>
                <c:pt idx="2544">
                  <c:v>3999.9999996527799</c:v>
                </c:pt>
                <c:pt idx="2545">
                  <c:v>3999.9999996473498</c:v>
                </c:pt>
                <c:pt idx="2546">
                  <c:v>3999.9999996505999</c:v>
                </c:pt>
                <c:pt idx="2547">
                  <c:v>3999.9999996568999</c:v>
                </c:pt>
                <c:pt idx="2548">
                  <c:v>3999.9999996531501</c:v>
                </c:pt>
                <c:pt idx="2549">
                  <c:v>3999.9999996583301</c:v>
                </c:pt>
                <c:pt idx="2550">
                  <c:v>3999.9999996622701</c:v>
                </c:pt>
                <c:pt idx="2551">
                  <c:v>3999.9999996576998</c:v>
                </c:pt>
                <c:pt idx="2552">
                  <c:v>3999.9999996636998</c:v>
                </c:pt>
                <c:pt idx="2553">
                  <c:v>3999.9999996637898</c:v>
                </c:pt>
                <c:pt idx="2554">
                  <c:v>3999.9999996649299</c:v>
                </c:pt>
                <c:pt idx="2555">
                  <c:v>3999.9999996676302</c:v>
                </c:pt>
                <c:pt idx="2556">
                  <c:v>3999.9999996673</c:v>
                </c:pt>
                <c:pt idx="2557">
                  <c:v>3999.99999967541</c:v>
                </c:pt>
                <c:pt idx="2558">
                  <c:v>3999.99999967247</c:v>
                </c:pt>
                <c:pt idx="2559">
                  <c:v>3999.9999996709498</c:v>
                </c:pt>
                <c:pt idx="2560">
                  <c:v>3999.99999968169</c:v>
                </c:pt>
                <c:pt idx="2561">
                  <c:v>3999.9999996759698</c:v>
                </c:pt>
                <c:pt idx="2562">
                  <c:v>3999.9999996788902</c:v>
                </c:pt>
                <c:pt idx="2563">
                  <c:v>3999.99999968779</c:v>
                </c:pt>
                <c:pt idx="2564">
                  <c:v>3999.9999996811698</c:v>
                </c:pt>
                <c:pt idx="2565">
                  <c:v>3999.99999969072</c:v>
                </c:pt>
                <c:pt idx="2566">
                  <c:v>3999.99999968764</c:v>
                </c:pt>
                <c:pt idx="2567">
                  <c:v>3999.9999996906199</c:v>
                </c:pt>
                <c:pt idx="2568">
                  <c:v>3999.9999996922902</c:v>
                </c:pt>
                <c:pt idx="2569">
                  <c:v>3999.99999969687</c:v>
                </c:pt>
                <c:pt idx="2570">
                  <c:v>3999.9999996953702</c:v>
                </c:pt>
                <c:pt idx="2571">
                  <c:v>3999.9999997036598</c:v>
                </c:pt>
                <c:pt idx="2572">
                  <c:v>3999.9999997016098</c:v>
                </c:pt>
                <c:pt idx="2573">
                  <c:v>3999.9999997048599</c:v>
                </c:pt>
                <c:pt idx="2574">
                  <c:v>3999.9999997068999</c:v>
                </c:pt>
                <c:pt idx="2575">
                  <c:v>3999.9999997080299</c:v>
                </c:pt>
                <c:pt idx="2576">
                  <c:v>3999.99999970813</c:v>
                </c:pt>
                <c:pt idx="2577">
                  <c:v>3999.9999997136201</c:v>
                </c:pt>
                <c:pt idx="2578">
                  <c:v>3999.99999971528</c:v>
                </c:pt>
                <c:pt idx="2579">
                  <c:v>3999.9999997196401</c:v>
                </c:pt>
                <c:pt idx="2580">
                  <c:v>3999.99999971744</c:v>
                </c:pt>
                <c:pt idx="2581">
                  <c:v>3999.99999972046</c:v>
                </c:pt>
                <c:pt idx="2582">
                  <c:v>3999.9999997258701</c:v>
                </c:pt>
                <c:pt idx="2583">
                  <c:v>3999.9999997282798</c:v>
                </c:pt>
                <c:pt idx="2584">
                  <c:v>3999.99999972867</c:v>
                </c:pt>
                <c:pt idx="2585">
                  <c:v>3999.99999972982</c:v>
                </c:pt>
                <c:pt idx="2586">
                  <c:v>3999.9999997340201</c:v>
                </c:pt>
                <c:pt idx="2587">
                  <c:v>3999.99999973474</c:v>
                </c:pt>
                <c:pt idx="2588">
                  <c:v>3999.9999997339801</c:v>
                </c:pt>
                <c:pt idx="2589">
                  <c:v>3999.9999997435398</c:v>
                </c:pt>
                <c:pt idx="2590">
                  <c:v>3999.9999997453601</c:v>
                </c:pt>
                <c:pt idx="2591">
                  <c:v>3999.9999997455102</c:v>
                </c:pt>
                <c:pt idx="2592">
                  <c:v>3999.9999997485402</c:v>
                </c:pt>
                <c:pt idx="2593">
                  <c:v>3999.9999997484001</c:v>
                </c:pt>
                <c:pt idx="2594">
                  <c:v>3999.9999997505001</c:v>
                </c:pt>
                <c:pt idx="2595">
                  <c:v>3999.9999997550399</c:v>
                </c:pt>
                <c:pt idx="2596">
                  <c:v>3999.9999997527202</c:v>
                </c:pt>
                <c:pt idx="2597">
                  <c:v>3999.9999997606601</c:v>
                </c:pt>
                <c:pt idx="2598">
                  <c:v>3999.9999997609798</c:v>
                </c:pt>
                <c:pt idx="2599">
                  <c:v>3999.99999976556</c:v>
                </c:pt>
                <c:pt idx="2600">
                  <c:v>3999.9999997662499</c:v>
                </c:pt>
                <c:pt idx="2601">
                  <c:v>3999.99999976966</c:v>
                </c:pt>
                <c:pt idx="2602">
                  <c:v>3999.99999976869</c:v>
                </c:pt>
                <c:pt idx="2603">
                  <c:v>3999.9999997742202</c:v>
                </c:pt>
                <c:pt idx="2604">
                  <c:v>3999.9999997723398</c:v>
                </c:pt>
                <c:pt idx="2605">
                  <c:v>3999.9999997775999</c:v>
                </c:pt>
                <c:pt idx="2606">
                  <c:v>3999.9999997805598</c:v>
                </c:pt>
                <c:pt idx="2607">
                  <c:v>3999.9999997834202</c:v>
                </c:pt>
                <c:pt idx="2608">
                  <c:v>3999.9999997868199</c:v>
                </c:pt>
                <c:pt idx="2609">
                  <c:v>3999.9999997875002</c:v>
                </c:pt>
                <c:pt idx="2610">
                  <c:v>3999.9999997909199</c:v>
                </c:pt>
                <c:pt idx="2611">
                  <c:v>3999.9999997917598</c:v>
                </c:pt>
                <c:pt idx="2612">
                  <c:v>3999.9999997933901</c:v>
                </c:pt>
                <c:pt idx="2613">
                  <c:v>3999.9999997974701</c:v>
                </c:pt>
                <c:pt idx="2614">
                  <c:v>3999.9999998009998</c:v>
                </c:pt>
                <c:pt idx="2615">
                  <c:v>3999.9999998011099</c:v>
                </c:pt>
                <c:pt idx="2616">
                  <c:v>3999.99999980744</c:v>
                </c:pt>
                <c:pt idx="2617">
                  <c:v>3999.99999980548</c:v>
                </c:pt>
                <c:pt idx="2618">
                  <c:v>3999.9999998090898</c:v>
                </c:pt>
                <c:pt idx="2619">
                  <c:v>3999.99999981685</c:v>
                </c:pt>
                <c:pt idx="2620">
                  <c:v>3999.9999998120102</c:v>
                </c:pt>
                <c:pt idx="2621">
                  <c:v>3999.9999998152798</c:v>
                </c:pt>
                <c:pt idx="2622">
                  <c:v>3999.9999998210201</c:v>
                </c:pt>
                <c:pt idx="2623">
                  <c:v>3999.9999998205999</c:v>
                </c:pt>
                <c:pt idx="2624">
                  <c:v>3999.9999998276699</c:v>
                </c:pt>
                <c:pt idx="2625">
                  <c:v>3999.99999982591</c:v>
                </c:pt>
                <c:pt idx="2626">
                  <c:v>3999.9999998342</c:v>
                </c:pt>
                <c:pt idx="2627">
                  <c:v>3999.9999998332901</c:v>
                </c:pt>
                <c:pt idx="2628">
                  <c:v>3999.9999998343201</c:v>
                </c:pt>
                <c:pt idx="2629">
                  <c:v>3999.9999998363301</c:v>
                </c:pt>
                <c:pt idx="2630">
                  <c:v>3999.9999998424601</c:v>
                </c:pt>
                <c:pt idx="2631">
                  <c:v>3999.9999998420299</c:v>
                </c:pt>
                <c:pt idx="2632">
                  <c:v>3999.9999998457401</c:v>
                </c:pt>
                <c:pt idx="2633">
                  <c:v>3999.99999984543</c:v>
                </c:pt>
                <c:pt idx="2634">
                  <c:v>3999.99999985263</c:v>
                </c:pt>
                <c:pt idx="2635">
                  <c:v>3999.9999998523099</c:v>
                </c:pt>
                <c:pt idx="2636">
                  <c:v>3999.9999998530402</c:v>
                </c:pt>
                <c:pt idx="2637">
                  <c:v>3999.99999986076</c:v>
                </c:pt>
                <c:pt idx="2638">
                  <c:v>3999.9999998600802</c:v>
                </c:pt>
                <c:pt idx="2639">
                  <c:v>3999.9999998640801</c:v>
                </c:pt>
                <c:pt idx="2640">
                  <c:v>3999.9999998634898</c:v>
                </c:pt>
                <c:pt idx="2641">
                  <c:v>3999.9999998691101</c:v>
                </c:pt>
                <c:pt idx="2642">
                  <c:v>3999.9999998686799</c:v>
                </c:pt>
                <c:pt idx="2643">
                  <c:v>3999.99999987407</c:v>
                </c:pt>
                <c:pt idx="2644">
                  <c:v>3999.99999987092</c:v>
                </c:pt>
                <c:pt idx="2645">
                  <c:v>3999.9999998809999</c:v>
                </c:pt>
                <c:pt idx="2646">
                  <c:v>3999.9999998819999</c:v>
                </c:pt>
                <c:pt idx="2647">
                  <c:v>3999.9999998800799</c:v>
                </c:pt>
                <c:pt idx="2648">
                  <c:v>3999.9999998848002</c:v>
                </c:pt>
                <c:pt idx="2649">
                  <c:v>3999.99999988939</c:v>
                </c:pt>
                <c:pt idx="2650">
                  <c:v>3999.9999998857902</c:v>
                </c:pt>
                <c:pt idx="2651">
                  <c:v>3999.9999998931698</c:v>
                </c:pt>
                <c:pt idx="2652">
                  <c:v>3999.9999998909002</c:v>
                </c:pt>
                <c:pt idx="2653">
                  <c:v>3999.9999998984599</c:v>
                </c:pt>
                <c:pt idx="2654">
                  <c:v>3999.99999990079</c:v>
                </c:pt>
                <c:pt idx="2655">
                  <c:v>3999.99999990175</c:v>
                </c:pt>
                <c:pt idx="2656">
                  <c:v>3999.9999999044799</c:v>
                </c:pt>
                <c:pt idx="2657">
                  <c:v>3999.99999990793</c:v>
                </c:pt>
                <c:pt idx="2658">
                  <c:v>3999.9999999116899</c:v>
                </c:pt>
                <c:pt idx="2659">
                  <c:v>3999.99999990781</c:v>
                </c:pt>
                <c:pt idx="2660">
                  <c:v>3999.9999999169299</c:v>
                </c:pt>
                <c:pt idx="2661">
                  <c:v>3999.9999999164302</c:v>
                </c:pt>
                <c:pt idx="2662">
                  <c:v>3999.9999999175302</c:v>
                </c:pt>
                <c:pt idx="2663">
                  <c:v>3999.9999999228298</c:v>
                </c:pt>
                <c:pt idx="2664">
                  <c:v>3999.9999999208699</c:v>
                </c:pt>
                <c:pt idx="2665">
                  <c:v>3999.9999999237398</c:v>
                </c:pt>
                <c:pt idx="2666">
                  <c:v>3999.9999999321699</c:v>
                </c:pt>
                <c:pt idx="2667">
                  <c:v>3999.9999999310498</c:v>
                </c:pt>
                <c:pt idx="2668">
                  <c:v>3999.9999999279398</c:v>
                </c:pt>
                <c:pt idx="2669">
                  <c:v>3999.9999999363999</c:v>
                </c:pt>
                <c:pt idx="2670">
                  <c:v>3999.99999993963</c:v>
                </c:pt>
                <c:pt idx="2671">
                  <c:v>3999.99999993755</c:v>
                </c:pt>
                <c:pt idx="2672">
                  <c:v>3999.9999999438501</c:v>
                </c:pt>
                <c:pt idx="2673">
                  <c:v>3999.9999999434199</c:v>
                </c:pt>
                <c:pt idx="2674">
                  <c:v>3999.9999999455999</c:v>
                </c:pt>
                <c:pt idx="2675">
                  <c:v>3999.9999999510301</c:v>
                </c:pt>
                <c:pt idx="2676">
                  <c:v>3999.9999999520201</c:v>
                </c:pt>
                <c:pt idx="2677">
                  <c:v>3999.99999995199</c:v>
                </c:pt>
                <c:pt idx="2678">
                  <c:v>3999.99999995704</c:v>
                </c:pt>
                <c:pt idx="2679">
                  <c:v>3999.9999999596698</c:v>
                </c:pt>
                <c:pt idx="2680">
                  <c:v>3999.9999999594902</c:v>
                </c:pt>
                <c:pt idx="2681">
                  <c:v>3999.9999999637498</c:v>
                </c:pt>
                <c:pt idx="2682">
                  <c:v>3999.9999999649099</c:v>
                </c:pt>
                <c:pt idx="2683">
                  <c:v>3999.9999999648699</c:v>
                </c:pt>
                <c:pt idx="2684">
                  <c:v>3999.9999999720899</c:v>
                </c:pt>
                <c:pt idx="2685">
                  <c:v>3999.99999997334</c:v>
                </c:pt>
                <c:pt idx="2686">
                  <c:v>3999.9999999737302</c:v>
                </c:pt>
                <c:pt idx="2687">
                  <c:v>3999.99999997553</c:v>
                </c:pt>
                <c:pt idx="2688">
                  <c:v>3999.99999997958</c:v>
                </c:pt>
                <c:pt idx="2689">
                  <c:v>3999.9999999823199</c:v>
                </c:pt>
                <c:pt idx="2690">
                  <c:v>3999.99999998269</c:v>
                </c:pt>
                <c:pt idx="2691">
                  <c:v>3999.9999999831398</c:v>
                </c:pt>
                <c:pt idx="2692">
                  <c:v>3999.9999999879501</c:v>
                </c:pt>
                <c:pt idx="2693">
                  <c:v>3999.9999999924798</c:v>
                </c:pt>
                <c:pt idx="2694">
                  <c:v>3999.9999999905099</c:v>
                </c:pt>
                <c:pt idx="2695">
                  <c:v>3999.99999999693</c:v>
                </c:pt>
                <c:pt idx="2696">
                  <c:v>3999.9999999916099</c:v>
                </c:pt>
                <c:pt idx="2697">
                  <c:v>4000.0000000023801</c:v>
                </c:pt>
                <c:pt idx="2698">
                  <c:v>3999.9999999993302</c:v>
                </c:pt>
                <c:pt idx="2699">
                  <c:v>4000.0000000045302</c:v>
                </c:pt>
                <c:pt idx="2700">
                  <c:v>4000.00000000106</c:v>
                </c:pt>
                <c:pt idx="2701">
                  <c:v>4000.0000000063401</c:v>
                </c:pt>
                <c:pt idx="2702">
                  <c:v>4000.0000000096302</c:v>
                </c:pt>
                <c:pt idx="2703">
                  <c:v>4000.00000001233</c:v>
                </c:pt>
                <c:pt idx="2704">
                  <c:v>4000.0000000119098</c:v>
                </c:pt>
                <c:pt idx="2705">
                  <c:v>4000.0000000158302</c:v>
                </c:pt>
                <c:pt idx="2706">
                  <c:v>4000.00000001641</c:v>
                </c:pt>
                <c:pt idx="2707">
                  <c:v>4000.00000002048</c:v>
                </c:pt>
                <c:pt idx="2708">
                  <c:v>4000.0000000187401</c:v>
                </c:pt>
                <c:pt idx="2709">
                  <c:v>4000.0000000227601</c:v>
                </c:pt>
                <c:pt idx="2710">
                  <c:v>4000.0000000290602</c:v>
                </c:pt>
                <c:pt idx="2711">
                  <c:v>4000.0000000251098</c:v>
                </c:pt>
                <c:pt idx="2712">
                  <c:v>4000.0000000282698</c:v>
                </c:pt>
                <c:pt idx="2713">
                  <c:v>4000.00000003279</c:v>
                </c:pt>
                <c:pt idx="2714">
                  <c:v>4000.00000003268</c:v>
                </c:pt>
                <c:pt idx="2715">
                  <c:v>4000.0000000323698</c:v>
                </c:pt>
                <c:pt idx="2716">
                  <c:v>4000.00000003792</c:v>
                </c:pt>
                <c:pt idx="2717">
                  <c:v>4000.0000000401101</c:v>
                </c:pt>
                <c:pt idx="2718">
                  <c:v>4000.0000000377599</c:v>
                </c:pt>
                <c:pt idx="2719">
                  <c:v>4000.0000000462001</c:v>
                </c:pt>
                <c:pt idx="2720">
                  <c:v>4000.0000000446598</c:v>
                </c:pt>
                <c:pt idx="2721">
                  <c:v>4000.0000000443702</c:v>
                </c:pt>
                <c:pt idx="2722">
                  <c:v>4000.00000004908</c:v>
                </c:pt>
                <c:pt idx="2723">
                  <c:v>4000.0000000493301</c:v>
                </c:pt>
                <c:pt idx="2724">
                  <c:v>4000.0000000535201</c:v>
                </c:pt>
                <c:pt idx="2725">
                  <c:v>4000.0000000507298</c:v>
                </c:pt>
                <c:pt idx="2726">
                  <c:v>4000.0000000569498</c:v>
                </c:pt>
                <c:pt idx="2727">
                  <c:v>4000.0000000608702</c:v>
                </c:pt>
                <c:pt idx="2728">
                  <c:v>4000.00000005841</c:v>
                </c:pt>
                <c:pt idx="2729">
                  <c:v>4000.0000000611099</c:v>
                </c:pt>
                <c:pt idx="2730">
                  <c:v>4000.0000000630698</c:v>
                </c:pt>
                <c:pt idx="2731">
                  <c:v>4000.0000000673099</c:v>
                </c:pt>
                <c:pt idx="2732">
                  <c:v>4000.0000000590198</c:v>
                </c:pt>
                <c:pt idx="2733">
                  <c:v>4000.0000000687201</c:v>
                </c:pt>
                <c:pt idx="2734">
                  <c:v>4000.0000000722798</c:v>
                </c:pt>
                <c:pt idx="2735">
                  <c:v>4000.0000000690702</c:v>
                </c:pt>
                <c:pt idx="2736">
                  <c:v>4000.0000000733598</c:v>
                </c:pt>
                <c:pt idx="2737">
                  <c:v>4000.0000000795499</c:v>
                </c:pt>
                <c:pt idx="2738">
                  <c:v>4000.0000000763298</c:v>
                </c:pt>
                <c:pt idx="2739">
                  <c:v>4000.0000000799801</c:v>
                </c:pt>
                <c:pt idx="2740">
                  <c:v>4000.0000000804398</c:v>
                </c:pt>
                <c:pt idx="2741">
                  <c:v>4000.0000000780701</c:v>
                </c:pt>
                <c:pt idx="2742">
                  <c:v>4000.00000008712</c:v>
                </c:pt>
                <c:pt idx="2743">
                  <c:v>4000.0000000851101</c:v>
                </c:pt>
                <c:pt idx="2744">
                  <c:v>4000.0000000864302</c:v>
                </c:pt>
                <c:pt idx="2745">
                  <c:v>4000.0000000882601</c:v>
                </c:pt>
                <c:pt idx="2746">
                  <c:v>4000.0000000926598</c:v>
                </c:pt>
                <c:pt idx="2747">
                  <c:v>4000.0000000924501</c:v>
                </c:pt>
                <c:pt idx="2748">
                  <c:v>4000.0000000918899</c:v>
                </c:pt>
                <c:pt idx="2749">
                  <c:v>4000.0000000966002</c:v>
                </c:pt>
                <c:pt idx="2750">
                  <c:v>4000.0000000955702</c:v>
                </c:pt>
                <c:pt idx="2751">
                  <c:v>4000.0000001001899</c:v>
                </c:pt>
                <c:pt idx="2752">
                  <c:v>4000.0000000970999</c:v>
                </c:pt>
                <c:pt idx="2753">
                  <c:v>4000.0000001021199</c:v>
                </c:pt>
                <c:pt idx="2754">
                  <c:v>4000.0000001017602</c:v>
                </c:pt>
                <c:pt idx="2755">
                  <c:v>4000.0000001027202</c:v>
                </c:pt>
                <c:pt idx="2756">
                  <c:v>4000.0000001058602</c:v>
                </c:pt>
                <c:pt idx="2757">
                  <c:v>4000.0000001107601</c:v>
                </c:pt>
                <c:pt idx="2758">
                  <c:v>4000.0000001057801</c:v>
                </c:pt>
                <c:pt idx="2759">
                  <c:v>4000.0000001122698</c:v>
                </c:pt>
                <c:pt idx="2760">
                  <c:v>4000.0000001122999</c:v>
                </c:pt>
                <c:pt idx="2761">
                  <c:v>4000.0000001089502</c:v>
                </c:pt>
                <c:pt idx="2762">
                  <c:v>4000.00000011571</c:v>
                </c:pt>
                <c:pt idx="2763">
                  <c:v>4000.0000001175999</c:v>
                </c:pt>
                <c:pt idx="2764">
                  <c:v>4000.0000001174399</c:v>
                </c:pt>
                <c:pt idx="2765">
                  <c:v>4000.00000012087</c:v>
                </c:pt>
                <c:pt idx="2766">
                  <c:v>4000.0000001193898</c:v>
                </c:pt>
                <c:pt idx="2767">
                  <c:v>4000.0000001199901</c:v>
                </c:pt>
                <c:pt idx="2768">
                  <c:v>4000.0000001222902</c:v>
                </c:pt>
                <c:pt idx="2769">
                  <c:v>4000.0000001252201</c:v>
                </c:pt>
                <c:pt idx="2770">
                  <c:v>4000.0000001234298</c:v>
                </c:pt>
                <c:pt idx="2771">
                  <c:v>4000.0000001274798</c:v>
                </c:pt>
                <c:pt idx="2772">
                  <c:v>4000.0000001265398</c:v>
                </c:pt>
                <c:pt idx="2773">
                  <c:v>4000.0000001308299</c:v>
                </c:pt>
                <c:pt idx="2774">
                  <c:v>4000.0000001288199</c:v>
                </c:pt>
                <c:pt idx="2775">
                  <c:v>4000.0000001344001</c:v>
                </c:pt>
                <c:pt idx="2776">
                  <c:v>4000.0000001301601</c:v>
                </c:pt>
                <c:pt idx="2777">
                  <c:v>4000.0000001356002</c:v>
                </c:pt>
                <c:pt idx="2778">
                  <c:v>4000.00000013509</c:v>
                </c:pt>
                <c:pt idx="2779">
                  <c:v>4000.00000014032</c:v>
                </c:pt>
                <c:pt idx="2780">
                  <c:v>4000.0000001366102</c:v>
                </c:pt>
                <c:pt idx="2781">
                  <c:v>4000.0000001383801</c:v>
                </c:pt>
                <c:pt idx="2782">
                  <c:v>4000.0000001389499</c:v>
                </c:pt>
                <c:pt idx="2783">
                  <c:v>4000.0000001425901</c:v>
                </c:pt>
                <c:pt idx="2784">
                  <c:v>4000.0000001429698</c:v>
                </c:pt>
                <c:pt idx="2785">
                  <c:v>4000.0000001457802</c:v>
                </c:pt>
                <c:pt idx="2786">
                  <c:v>4000.00000014016</c:v>
                </c:pt>
                <c:pt idx="2787">
                  <c:v>4000.0000001497301</c:v>
                </c:pt>
                <c:pt idx="2788">
                  <c:v>4000.0000001502499</c:v>
                </c:pt>
                <c:pt idx="2789">
                  <c:v>4000.0000001480398</c:v>
                </c:pt>
                <c:pt idx="2790">
                  <c:v>4000.00000014941</c:v>
                </c:pt>
                <c:pt idx="2791">
                  <c:v>4000.0000001507601</c:v>
                </c:pt>
                <c:pt idx="2792">
                  <c:v>4000.0000001507001</c:v>
                </c:pt>
                <c:pt idx="2793">
                  <c:v>4000.0000001533199</c:v>
                </c:pt>
                <c:pt idx="2794">
                  <c:v>4000.0000001572198</c:v>
                </c:pt>
                <c:pt idx="2795">
                  <c:v>4000.0000001551698</c:v>
                </c:pt>
                <c:pt idx="2796">
                  <c:v>4000.0000001561102</c:v>
                </c:pt>
                <c:pt idx="2797">
                  <c:v>4000.0000001558101</c:v>
                </c:pt>
                <c:pt idx="2798">
                  <c:v>4000.0000001623598</c:v>
                </c:pt>
                <c:pt idx="2799">
                  <c:v>4000.0000001572498</c:v>
                </c:pt>
                <c:pt idx="2800">
                  <c:v>4000.0000001584199</c:v>
                </c:pt>
                <c:pt idx="2801">
                  <c:v>4000.0000001644198</c:v>
                </c:pt>
                <c:pt idx="2802">
                  <c:v>4000.0000001603698</c:v>
                </c:pt>
                <c:pt idx="2803">
                  <c:v>4000.0000001643002</c:v>
                </c:pt>
                <c:pt idx="2804">
                  <c:v>4000.0000001630001</c:v>
                </c:pt>
                <c:pt idx="2805">
                  <c:v>4000.0000001672302</c:v>
                </c:pt>
                <c:pt idx="2806">
                  <c:v>4000.0000001625099</c:v>
                </c:pt>
                <c:pt idx="2807">
                  <c:v>4000.0000001660701</c:v>
                </c:pt>
                <c:pt idx="2808">
                  <c:v>4000.0000001687099</c:v>
                </c:pt>
                <c:pt idx="2809">
                  <c:v>4000.0000001721201</c:v>
                </c:pt>
                <c:pt idx="2810">
                  <c:v>4000.0000001666399</c:v>
                </c:pt>
                <c:pt idx="2811">
                  <c:v>4000.0000001718399</c:v>
                </c:pt>
                <c:pt idx="2812">
                  <c:v>4000.0000001748699</c:v>
                </c:pt>
                <c:pt idx="2813">
                  <c:v>4000.0000001705998</c:v>
                </c:pt>
                <c:pt idx="2814">
                  <c:v>4000.0000001715098</c:v>
                </c:pt>
                <c:pt idx="2815">
                  <c:v>4000.0000001753501</c:v>
                </c:pt>
                <c:pt idx="2816">
                  <c:v>4000.0000001766498</c:v>
                </c:pt>
                <c:pt idx="2817">
                  <c:v>4000.0000001727999</c:v>
                </c:pt>
                <c:pt idx="2818">
                  <c:v>4000.0000001763001</c:v>
                </c:pt>
                <c:pt idx="2819">
                  <c:v>4000.0000001773501</c:v>
                </c:pt>
                <c:pt idx="2820">
                  <c:v>4000.00000017703</c:v>
                </c:pt>
                <c:pt idx="2821">
                  <c:v>4000.0000001773801</c:v>
                </c:pt>
                <c:pt idx="2822">
                  <c:v>4000.0000001768999</c:v>
                </c:pt>
                <c:pt idx="2823">
                  <c:v>4000.00000018429</c:v>
                </c:pt>
                <c:pt idx="2824">
                  <c:v>4000.0000001810599</c:v>
                </c:pt>
                <c:pt idx="2825">
                  <c:v>4000.0000001835901</c:v>
                </c:pt>
                <c:pt idx="2826">
                  <c:v>4000.0000001786898</c:v>
                </c:pt>
                <c:pt idx="2827">
                  <c:v>4000.0000001867202</c:v>
                </c:pt>
                <c:pt idx="2828">
                  <c:v>4000.0000001787098</c:v>
                </c:pt>
                <c:pt idx="2829">
                  <c:v>4000.0000001857102</c:v>
                </c:pt>
                <c:pt idx="2830">
                  <c:v>4000.0000001829198</c:v>
                </c:pt>
                <c:pt idx="2831">
                  <c:v>4000.0000001871199</c:v>
                </c:pt>
                <c:pt idx="2832">
                  <c:v>4000.0000001858898</c:v>
                </c:pt>
                <c:pt idx="2833">
                  <c:v>4000.00000018843</c:v>
                </c:pt>
                <c:pt idx="2834">
                  <c:v>4000.00000018829</c:v>
                </c:pt>
                <c:pt idx="2835">
                  <c:v>4000.0000001876301</c:v>
                </c:pt>
                <c:pt idx="2836">
                  <c:v>4000.0000001898602</c:v>
                </c:pt>
                <c:pt idx="2837">
                  <c:v>4000.0000001875601</c:v>
                </c:pt>
                <c:pt idx="2838">
                  <c:v>4000.00000019564</c:v>
                </c:pt>
                <c:pt idx="2839">
                  <c:v>4000.0000001890098</c:v>
                </c:pt>
                <c:pt idx="2840">
                  <c:v>4000.0000001884</c:v>
                </c:pt>
                <c:pt idx="2841">
                  <c:v>4000.0000001960302</c:v>
                </c:pt>
                <c:pt idx="2842">
                  <c:v>4000.0000001885201</c:v>
                </c:pt>
                <c:pt idx="2843">
                  <c:v>4000.0000001929502</c:v>
                </c:pt>
                <c:pt idx="2844">
                  <c:v>4000.0000001931899</c:v>
                </c:pt>
                <c:pt idx="2845">
                  <c:v>4000.0000001952899</c:v>
                </c:pt>
                <c:pt idx="2846">
                  <c:v>4000.0000001928502</c:v>
                </c:pt>
                <c:pt idx="2847">
                  <c:v>4000.0000001952599</c:v>
                </c:pt>
                <c:pt idx="2848">
                  <c:v>4000.00000019562</c:v>
                </c:pt>
                <c:pt idx="2849">
                  <c:v>4000.0000001983499</c:v>
                </c:pt>
                <c:pt idx="2850">
                  <c:v>4000.0000001956</c:v>
                </c:pt>
                <c:pt idx="2851">
                  <c:v>4000.0000001971498</c:v>
                </c:pt>
                <c:pt idx="2852">
                  <c:v>4000.00000019955</c:v>
                </c:pt>
                <c:pt idx="2853">
                  <c:v>4000.0000001936401</c:v>
                </c:pt>
                <c:pt idx="2854">
                  <c:v>4000.0000001992998</c:v>
                </c:pt>
                <c:pt idx="2855">
                  <c:v>4000.0000002015099</c:v>
                </c:pt>
                <c:pt idx="2856">
                  <c:v>4000.00000020077</c:v>
                </c:pt>
                <c:pt idx="2857">
                  <c:v>4000.0000001987</c:v>
                </c:pt>
                <c:pt idx="2858">
                  <c:v>4000.0000001983799</c:v>
                </c:pt>
                <c:pt idx="2859">
                  <c:v>4000.00000019965</c:v>
                </c:pt>
                <c:pt idx="2860">
                  <c:v>4000.0000002032102</c:v>
                </c:pt>
                <c:pt idx="2861">
                  <c:v>4000.0000002010502</c:v>
                </c:pt>
                <c:pt idx="2862">
                  <c:v>4000.0000001997801</c:v>
                </c:pt>
                <c:pt idx="2863">
                  <c:v>4000.00000020159</c:v>
                </c:pt>
                <c:pt idx="2864">
                  <c:v>4000.0000002033698</c:v>
                </c:pt>
                <c:pt idx="2865">
                  <c:v>4000.0000002025699</c:v>
                </c:pt>
                <c:pt idx="2866">
                  <c:v>4000.0000002044499</c:v>
                </c:pt>
                <c:pt idx="2867">
                  <c:v>4000.0000002024099</c:v>
                </c:pt>
                <c:pt idx="2868">
                  <c:v>4000.0000002051902</c:v>
                </c:pt>
                <c:pt idx="2869">
                  <c:v>4000.0000002053498</c:v>
                </c:pt>
                <c:pt idx="2870">
                  <c:v>4000.0000002034099</c:v>
                </c:pt>
                <c:pt idx="2871">
                  <c:v>4000.0000002040902</c:v>
                </c:pt>
                <c:pt idx="2872">
                  <c:v>4000.0000002060901</c:v>
                </c:pt>
                <c:pt idx="2873">
                  <c:v>4000.0000002045799</c:v>
                </c:pt>
                <c:pt idx="2874">
                  <c:v>4000.0000002054098</c:v>
                </c:pt>
                <c:pt idx="2875">
                  <c:v>4000.00000020373</c:v>
                </c:pt>
                <c:pt idx="2876">
                  <c:v>4000.00000020373</c:v>
                </c:pt>
                <c:pt idx="2877">
                  <c:v>4000.00000020674</c:v>
                </c:pt>
                <c:pt idx="2878">
                  <c:v>4000.00000021081</c:v>
                </c:pt>
                <c:pt idx="2879">
                  <c:v>4000.0000002060801</c:v>
                </c:pt>
                <c:pt idx="2880">
                  <c:v>4000.0000002032398</c:v>
                </c:pt>
                <c:pt idx="2881">
                  <c:v>4000.0000002067</c:v>
                </c:pt>
                <c:pt idx="2882">
                  <c:v>4000.0000002044499</c:v>
                </c:pt>
                <c:pt idx="2883">
                  <c:v>4000.0000002090501</c:v>
                </c:pt>
                <c:pt idx="2884">
                  <c:v>4000.0000002120801</c:v>
                </c:pt>
                <c:pt idx="2885">
                  <c:v>4000.0000002055399</c:v>
                </c:pt>
                <c:pt idx="2886">
                  <c:v>4000.0000002073698</c:v>
                </c:pt>
                <c:pt idx="2887">
                  <c:v>4000.00000020985</c:v>
                </c:pt>
                <c:pt idx="2888">
                  <c:v>4000.0000002062802</c:v>
                </c:pt>
                <c:pt idx="2889">
                  <c:v>4000.0000002071502</c:v>
                </c:pt>
                <c:pt idx="2890">
                  <c:v>4000.0000002062002</c:v>
                </c:pt>
                <c:pt idx="2891">
                  <c:v>4000.0000002092402</c:v>
                </c:pt>
                <c:pt idx="2892">
                  <c:v>4000.0000002103202</c:v>
                </c:pt>
                <c:pt idx="2893">
                  <c:v>4000.0000002104898</c:v>
                </c:pt>
                <c:pt idx="2894">
                  <c:v>4000.0000002096899</c:v>
                </c:pt>
                <c:pt idx="2895">
                  <c:v>4000.0000002067</c:v>
                </c:pt>
                <c:pt idx="2896">
                  <c:v>4000.0000002115698</c:v>
                </c:pt>
                <c:pt idx="2897">
                  <c:v>4000.00000020468</c:v>
                </c:pt>
                <c:pt idx="2898">
                  <c:v>4000.0000002103902</c:v>
                </c:pt>
                <c:pt idx="2899">
                  <c:v>4000.00000020886</c:v>
                </c:pt>
                <c:pt idx="2900">
                  <c:v>4000.00000021491</c:v>
                </c:pt>
                <c:pt idx="2901">
                  <c:v>4000.0000002055299</c:v>
                </c:pt>
                <c:pt idx="2902">
                  <c:v>4000.0000002103802</c:v>
                </c:pt>
                <c:pt idx="2903">
                  <c:v>4000.0000002082902</c:v>
                </c:pt>
                <c:pt idx="2904">
                  <c:v>4000.00000021101</c:v>
                </c:pt>
                <c:pt idx="2905">
                  <c:v>4000.0000002101001</c:v>
                </c:pt>
                <c:pt idx="2906">
                  <c:v>4000.00000020981</c:v>
                </c:pt>
                <c:pt idx="2907">
                  <c:v>4000.0000002102302</c:v>
                </c:pt>
                <c:pt idx="2908">
                  <c:v>4000.0000002092402</c:v>
                </c:pt>
                <c:pt idx="2909">
                  <c:v>4000.0000002097099</c:v>
                </c:pt>
                <c:pt idx="2910">
                  <c:v>4000.0000002099</c:v>
                </c:pt>
                <c:pt idx="2911">
                  <c:v>4000.0000002070401</c:v>
                </c:pt>
                <c:pt idx="2912">
                  <c:v>4000.0000002121601</c:v>
                </c:pt>
                <c:pt idx="2913">
                  <c:v>4000.0000002081802</c:v>
                </c:pt>
                <c:pt idx="2914">
                  <c:v>4000.0000002083698</c:v>
                </c:pt>
                <c:pt idx="2915">
                  <c:v>4000.0000002078</c:v>
                </c:pt>
                <c:pt idx="2916">
                  <c:v>4000.0000002101101</c:v>
                </c:pt>
                <c:pt idx="2917">
                  <c:v>4000.0000002148199</c:v>
                </c:pt>
                <c:pt idx="2918">
                  <c:v>4000.0000002066599</c:v>
                </c:pt>
                <c:pt idx="2919">
                  <c:v>4000.0000002124698</c:v>
                </c:pt>
                <c:pt idx="2920">
                  <c:v>4000.0000002054999</c:v>
                </c:pt>
                <c:pt idx="2921">
                  <c:v>4000.0000002066799</c:v>
                </c:pt>
                <c:pt idx="2922">
                  <c:v>4000.0000002115198</c:v>
                </c:pt>
                <c:pt idx="2923">
                  <c:v>4000.0000002076499</c:v>
                </c:pt>
                <c:pt idx="2924">
                  <c:v>4000.00000020881</c:v>
                </c:pt>
                <c:pt idx="2925">
                  <c:v>4000.0000002073102</c:v>
                </c:pt>
                <c:pt idx="2926">
                  <c:v>4000.0000002120601</c:v>
                </c:pt>
                <c:pt idx="2927">
                  <c:v>4000.00000020774</c:v>
                </c:pt>
                <c:pt idx="2928">
                  <c:v>4000.00000020878</c:v>
                </c:pt>
                <c:pt idx="2929">
                  <c:v>4000.00000021084</c:v>
                </c:pt>
                <c:pt idx="2930">
                  <c:v>4000.0000002056199</c:v>
                </c:pt>
                <c:pt idx="2931">
                  <c:v>4000.0000002061702</c:v>
                </c:pt>
                <c:pt idx="2932">
                  <c:v>4000.0000002133002</c:v>
                </c:pt>
                <c:pt idx="2933">
                  <c:v>4000.0000002029801</c:v>
                </c:pt>
                <c:pt idx="2934">
                  <c:v>4000.0000002071101</c:v>
                </c:pt>
                <c:pt idx="2935">
                  <c:v>4000.00000020794</c:v>
                </c:pt>
                <c:pt idx="2936">
                  <c:v>4000.00000020675</c:v>
                </c:pt>
                <c:pt idx="2937">
                  <c:v>4000.0000002080501</c:v>
                </c:pt>
                <c:pt idx="2938">
                  <c:v>4000.0000002082302</c:v>
                </c:pt>
                <c:pt idx="2939">
                  <c:v>4000.0000002032798</c:v>
                </c:pt>
                <c:pt idx="2940">
                  <c:v>4000.0000002070201</c:v>
                </c:pt>
                <c:pt idx="2941">
                  <c:v>4000.0000002086299</c:v>
                </c:pt>
                <c:pt idx="2942">
                  <c:v>4000.0000002019301</c:v>
                </c:pt>
                <c:pt idx="2943">
                  <c:v>4000.0000002055399</c:v>
                </c:pt>
                <c:pt idx="2944">
                  <c:v>4000.00000020374</c:v>
                </c:pt>
                <c:pt idx="2945">
                  <c:v>4000.0000002079701</c:v>
                </c:pt>
                <c:pt idx="2946">
                  <c:v>4000.0000002095799</c:v>
                </c:pt>
                <c:pt idx="2947">
                  <c:v>4000.0000002035799</c:v>
                </c:pt>
                <c:pt idx="2948">
                  <c:v>4000.00000020171</c:v>
                </c:pt>
                <c:pt idx="2949">
                  <c:v>4000.0000002041002</c:v>
                </c:pt>
                <c:pt idx="2950">
                  <c:v>4000.0000002044899</c:v>
                </c:pt>
                <c:pt idx="2951">
                  <c:v>4000.00000020381</c:v>
                </c:pt>
                <c:pt idx="2952">
                  <c:v>4000.0000002056299</c:v>
                </c:pt>
                <c:pt idx="2953">
                  <c:v>4000.0000002020302</c:v>
                </c:pt>
                <c:pt idx="2954">
                  <c:v>4000.0000002042102</c:v>
                </c:pt>
                <c:pt idx="2955">
                  <c:v>4000.0000001992298</c:v>
                </c:pt>
                <c:pt idx="2956">
                  <c:v>4000.0000002050201</c:v>
                </c:pt>
                <c:pt idx="2957">
                  <c:v>4000.0000002095398</c:v>
                </c:pt>
                <c:pt idx="2958">
                  <c:v>4000.0000001977</c:v>
                </c:pt>
                <c:pt idx="2959">
                  <c:v>4000.0000002044699</c:v>
                </c:pt>
                <c:pt idx="2960">
                  <c:v>4000.0000001999001</c:v>
                </c:pt>
                <c:pt idx="2961">
                  <c:v>4000.0000002010102</c:v>
                </c:pt>
                <c:pt idx="2962">
                  <c:v>4000.0000001999001</c:v>
                </c:pt>
                <c:pt idx="2963">
                  <c:v>4000.00000020468</c:v>
                </c:pt>
                <c:pt idx="2964">
                  <c:v>4000.0000001987701</c:v>
                </c:pt>
                <c:pt idx="2965">
                  <c:v>4000.0000002036199</c:v>
                </c:pt>
                <c:pt idx="2966">
                  <c:v>4000.0000002000702</c:v>
                </c:pt>
                <c:pt idx="2967">
                  <c:v>4000.0000001959302</c:v>
                </c:pt>
                <c:pt idx="2968">
                  <c:v>4000.0000001970602</c:v>
                </c:pt>
                <c:pt idx="2969">
                  <c:v>4000.00000020075</c:v>
                </c:pt>
                <c:pt idx="2970">
                  <c:v>4000.0000002008001</c:v>
                </c:pt>
                <c:pt idx="2971">
                  <c:v>4000.0000001989001</c:v>
                </c:pt>
                <c:pt idx="2972">
                  <c:v>4000.0000001940898</c:v>
                </c:pt>
                <c:pt idx="2973">
                  <c:v>4000.0000002008201</c:v>
                </c:pt>
                <c:pt idx="2974">
                  <c:v>4000.0000001968301</c:v>
                </c:pt>
                <c:pt idx="2975">
                  <c:v>4000.00000019454</c:v>
                </c:pt>
                <c:pt idx="2976">
                  <c:v>4000.0000001981398</c:v>
                </c:pt>
                <c:pt idx="2977">
                  <c:v>4000.0000001953799</c:v>
                </c:pt>
                <c:pt idx="2978">
                  <c:v>4000.00000019544</c:v>
                </c:pt>
                <c:pt idx="2979">
                  <c:v>4000.0000001941198</c:v>
                </c:pt>
                <c:pt idx="2980">
                  <c:v>4000.00000019544</c:v>
                </c:pt>
                <c:pt idx="2981">
                  <c:v>4000.0000001952399</c:v>
                </c:pt>
                <c:pt idx="2982">
                  <c:v>4000.0000001989301</c:v>
                </c:pt>
                <c:pt idx="2983">
                  <c:v>4000.0000001878402</c:v>
                </c:pt>
                <c:pt idx="2984">
                  <c:v>4000.0000001952699</c:v>
                </c:pt>
                <c:pt idx="2985">
                  <c:v>4000.0000001957701</c:v>
                </c:pt>
                <c:pt idx="2986">
                  <c:v>4000.0000001953699</c:v>
                </c:pt>
                <c:pt idx="2987">
                  <c:v>4000.00000019555</c:v>
                </c:pt>
                <c:pt idx="2988">
                  <c:v>4000.0000001851799</c:v>
                </c:pt>
                <c:pt idx="2989">
                  <c:v>4000.0000001908902</c:v>
                </c:pt>
                <c:pt idx="2990">
                  <c:v>4000.0000001943599</c:v>
                </c:pt>
                <c:pt idx="2991">
                  <c:v>4000.0000001907401</c:v>
                </c:pt>
                <c:pt idx="2992">
                  <c:v>4000.00000019134</c:v>
                </c:pt>
                <c:pt idx="2993">
                  <c:v>4000.0000001908402</c:v>
                </c:pt>
                <c:pt idx="2994">
                  <c:v>4000.0000001895</c:v>
                </c:pt>
                <c:pt idx="2995">
                  <c:v>4000.0000001870399</c:v>
                </c:pt>
                <c:pt idx="2996">
                  <c:v>4000.00000019153</c:v>
                </c:pt>
                <c:pt idx="2997">
                  <c:v>4000.0000001855701</c:v>
                </c:pt>
                <c:pt idx="2998">
                  <c:v>4000.0000001919402</c:v>
                </c:pt>
                <c:pt idx="2999">
                  <c:v>4000.0000001860099</c:v>
                </c:pt>
                <c:pt idx="3000">
                  <c:v>4000.0000001880499</c:v>
                </c:pt>
                <c:pt idx="3001">
                  <c:v>4000.0000001839499</c:v>
                </c:pt>
                <c:pt idx="3002">
                  <c:v>4000.0000001886601</c:v>
                </c:pt>
                <c:pt idx="3003">
                  <c:v>4000.0000001870098</c:v>
                </c:pt>
                <c:pt idx="3004">
                  <c:v>4000.0000001851499</c:v>
                </c:pt>
                <c:pt idx="3005">
                  <c:v>4000.00000018638</c:v>
                </c:pt>
                <c:pt idx="3006">
                  <c:v>4000.0000001839398</c:v>
                </c:pt>
                <c:pt idx="3007">
                  <c:v>4000.0000001850399</c:v>
                </c:pt>
                <c:pt idx="3008">
                  <c:v>4000.0000001844101</c:v>
                </c:pt>
                <c:pt idx="3009">
                  <c:v>4000.0000001808098</c:v>
                </c:pt>
                <c:pt idx="3010">
                  <c:v>4000.0000001839699</c:v>
                </c:pt>
                <c:pt idx="3011">
                  <c:v>4000.0000001817498</c:v>
                </c:pt>
                <c:pt idx="3012">
                  <c:v>4000.0000001804201</c:v>
                </c:pt>
                <c:pt idx="3013">
                  <c:v>4000.00000018439</c:v>
                </c:pt>
                <c:pt idx="3014">
                  <c:v>4000.0000001773101</c:v>
                </c:pt>
                <c:pt idx="3015">
                  <c:v>4000.0000001799499</c:v>
                </c:pt>
                <c:pt idx="3016">
                  <c:v>4000.00000018016</c:v>
                </c:pt>
                <c:pt idx="3017">
                  <c:v>4000.0000001801</c:v>
                </c:pt>
                <c:pt idx="3018">
                  <c:v>4000.0000001751</c:v>
                </c:pt>
                <c:pt idx="3019">
                  <c:v>4000.0000001825802</c:v>
                </c:pt>
                <c:pt idx="3020">
                  <c:v>4000.0000001776998</c:v>
                </c:pt>
                <c:pt idx="3021">
                  <c:v>4000.0000001817002</c:v>
                </c:pt>
                <c:pt idx="3022">
                  <c:v>4000.0000001747999</c:v>
                </c:pt>
                <c:pt idx="3023">
                  <c:v>4000.00000017509</c:v>
                </c:pt>
                <c:pt idx="3024">
                  <c:v>4000.0000001800199</c:v>
                </c:pt>
                <c:pt idx="3025">
                  <c:v>4000.00000017302</c:v>
                </c:pt>
                <c:pt idx="3026">
                  <c:v>4000.0000001765302</c:v>
                </c:pt>
                <c:pt idx="3027">
                  <c:v>4000.0000001767999</c:v>
                </c:pt>
                <c:pt idx="3028">
                  <c:v>4000.0000001732701</c:v>
                </c:pt>
                <c:pt idx="3029">
                  <c:v>4000.0000001747399</c:v>
                </c:pt>
                <c:pt idx="3030">
                  <c:v>4000.0000001723201</c:v>
                </c:pt>
                <c:pt idx="3031">
                  <c:v>4000.00000017396</c:v>
                </c:pt>
                <c:pt idx="3032">
                  <c:v>4000.0000001716899</c:v>
                </c:pt>
                <c:pt idx="3033">
                  <c:v>4000.00000017202</c:v>
                </c:pt>
                <c:pt idx="3034">
                  <c:v>4000.00000017206</c:v>
                </c:pt>
                <c:pt idx="3035">
                  <c:v>4000.0000001721601</c:v>
                </c:pt>
                <c:pt idx="3036">
                  <c:v>4000.0000001704002</c:v>
                </c:pt>
                <c:pt idx="3037">
                  <c:v>4000.0000001684598</c:v>
                </c:pt>
                <c:pt idx="3038">
                  <c:v>4000.00000016784</c:v>
                </c:pt>
                <c:pt idx="3039">
                  <c:v>4000.0000001675598</c:v>
                </c:pt>
                <c:pt idx="3040">
                  <c:v>4000.0000001684998</c:v>
                </c:pt>
                <c:pt idx="3041">
                  <c:v>4000.0000001671001</c:v>
                </c:pt>
                <c:pt idx="3042">
                  <c:v>4000.0000001703802</c:v>
                </c:pt>
                <c:pt idx="3043">
                  <c:v>4000.0000001671601</c:v>
                </c:pt>
                <c:pt idx="3044">
                  <c:v>4000.0000001673402</c:v>
                </c:pt>
                <c:pt idx="3045">
                  <c:v>4000.0000001662702</c:v>
                </c:pt>
                <c:pt idx="3046">
                  <c:v>4000.0000001653402</c:v>
                </c:pt>
                <c:pt idx="3047">
                  <c:v>4000.0000001656799</c:v>
                </c:pt>
                <c:pt idx="3048">
                  <c:v>4000.0000001654498</c:v>
                </c:pt>
                <c:pt idx="3049">
                  <c:v>4000.0000001623398</c:v>
                </c:pt>
                <c:pt idx="3050">
                  <c:v>4000.0000001633598</c:v>
                </c:pt>
                <c:pt idx="3051">
                  <c:v>4000.0000001604099</c:v>
                </c:pt>
                <c:pt idx="3052">
                  <c:v>4000.0000001619901</c:v>
                </c:pt>
                <c:pt idx="3053">
                  <c:v>4000.0000001609701</c:v>
                </c:pt>
                <c:pt idx="3054">
                  <c:v>4000.0000001603798</c:v>
                </c:pt>
                <c:pt idx="3055">
                  <c:v>4000.00000016187</c:v>
                </c:pt>
                <c:pt idx="3056">
                  <c:v>4000.0000001614499</c:v>
                </c:pt>
                <c:pt idx="3057">
                  <c:v>4000.0000001598401</c:v>
                </c:pt>
                <c:pt idx="3058">
                  <c:v>4000.0000001614499</c:v>
                </c:pt>
                <c:pt idx="3059">
                  <c:v>4000.0000001558901</c:v>
                </c:pt>
                <c:pt idx="3060">
                  <c:v>4000.0000001584499</c:v>
                </c:pt>
                <c:pt idx="3061">
                  <c:v>4000.0000001565299</c:v>
                </c:pt>
                <c:pt idx="3062">
                  <c:v>4000.0000001622702</c:v>
                </c:pt>
                <c:pt idx="3063">
                  <c:v>4000.0000001559802</c:v>
                </c:pt>
                <c:pt idx="3064">
                  <c:v>4000.0000001537401</c:v>
                </c:pt>
                <c:pt idx="3065">
                  <c:v>4000.00000015364</c:v>
                </c:pt>
                <c:pt idx="3066">
                  <c:v>4000.0000001573899</c:v>
                </c:pt>
                <c:pt idx="3067">
                  <c:v>4000.0000001569101</c:v>
                </c:pt>
                <c:pt idx="3068">
                  <c:v>4000.0000001533299</c:v>
                </c:pt>
                <c:pt idx="3069">
                  <c:v>4000.0000001482299</c:v>
                </c:pt>
                <c:pt idx="3070">
                  <c:v>4000.00000015568</c:v>
                </c:pt>
                <c:pt idx="3071">
                  <c:v>4000.00000015346</c:v>
                </c:pt>
                <c:pt idx="3072">
                  <c:v>4000.0000001511498</c:v>
                </c:pt>
                <c:pt idx="3073">
                  <c:v>4000.0000001508101</c:v>
                </c:pt>
                <c:pt idx="3074">
                  <c:v>4000.0000001494</c:v>
                </c:pt>
                <c:pt idx="3075">
                  <c:v>4000.0000001510998</c:v>
                </c:pt>
                <c:pt idx="3076">
                  <c:v>4000.0000001481299</c:v>
                </c:pt>
                <c:pt idx="3077">
                  <c:v>4000.00000015045</c:v>
                </c:pt>
                <c:pt idx="3078">
                  <c:v>4000.00000015145</c:v>
                </c:pt>
                <c:pt idx="3079">
                  <c:v>4000.0000001471899</c:v>
                </c:pt>
                <c:pt idx="3080">
                  <c:v>4000.0000001462799</c:v>
                </c:pt>
                <c:pt idx="3081">
                  <c:v>4000.00000014648</c:v>
                </c:pt>
                <c:pt idx="3082">
                  <c:v>4000.0000001469698</c:v>
                </c:pt>
                <c:pt idx="3083">
                  <c:v>4000.00000014539</c:v>
                </c:pt>
                <c:pt idx="3084">
                  <c:v>4000.0000001437902</c:v>
                </c:pt>
                <c:pt idx="3085">
                  <c:v>4000.00000014749</c:v>
                </c:pt>
                <c:pt idx="3086">
                  <c:v>4000.0000001438498</c:v>
                </c:pt>
                <c:pt idx="3087">
                  <c:v>4000.0000001438798</c:v>
                </c:pt>
                <c:pt idx="3088">
                  <c:v>4000.0000001403801</c:v>
                </c:pt>
                <c:pt idx="3089">
                  <c:v>4000.00000014435</c:v>
                </c:pt>
                <c:pt idx="3090">
                  <c:v>4000.0000001409799</c:v>
                </c:pt>
                <c:pt idx="3091">
                  <c:v>4000.00000014222</c:v>
                </c:pt>
                <c:pt idx="3092">
                  <c:v>4000.0000001406202</c:v>
                </c:pt>
                <c:pt idx="3093">
                  <c:v>4000.0000001418698</c:v>
                </c:pt>
                <c:pt idx="3094">
                  <c:v>4000.0000001401099</c:v>
                </c:pt>
                <c:pt idx="3095">
                  <c:v>4000.0000001377498</c:v>
                </c:pt>
                <c:pt idx="3096">
                  <c:v>4000.00000013915</c:v>
                </c:pt>
                <c:pt idx="3097">
                  <c:v>4000.0000001397402</c:v>
                </c:pt>
                <c:pt idx="3098">
                  <c:v>4000.0000001417302</c:v>
                </c:pt>
                <c:pt idx="3099">
                  <c:v>4000.00000013094</c:v>
                </c:pt>
                <c:pt idx="3100">
                  <c:v>4000.0000001443</c:v>
                </c:pt>
                <c:pt idx="3101">
                  <c:v>4000.0000001303101</c:v>
                </c:pt>
                <c:pt idx="3102">
                  <c:v>4000.0000001359799</c:v>
                </c:pt>
                <c:pt idx="3103">
                  <c:v>4000.00000013418</c:v>
                </c:pt>
                <c:pt idx="3104">
                  <c:v>4000.00000013812</c:v>
                </c:pt>
                <c:pt idx="3105">
                  <c:v>4000.00000013511</c:v>
                </c:pt>
                <c:pt idx="3106">
                  <c:v>4000.0000001305398</c:v>
                </c:pt>
                <c:pt idx="3107">
                  <c:v>4000.0000001325898</c:v>
                </c:pt>
                <c:pt idx="3108">
                  <c:v>4000.0000001333801</c:v>
                </c:pt>
                <c:pt idx="3109">
                  <c:v>4000.00000012992</c:v>
                </c:pt>
                <c:pt idx="3110">
                  <c:v>4000.0000001344501</c:v>
                </c:pt>
                <c:pt idx="3111">
                  <c:v>4000.0000001301501</c:v>
                </c:pt>
                <c:pt idx="3112">
                  <c:v>4000.00000012807</c:v>
                </c:pt>
                <c:pt idx="3113">
                  <c:v>4000.00000013207</c:v>
                </c:pt>
                <c:pt idx="3114">
                  <c:v>4000.0000001276298</c:v>
                </c:pt>
                <c:pt idx="3115">
                  <c:v>4000.0000001335302</c:v>
                </c:pt>
                <c:pt idx="3116">
                  <c:v>4000.0000001263502</c:v>
                </c:pt>
                <c:pt idx="3117">
                  <c:v>4000.0000001288599</c:v>
                </c:pt>
                <c:pt idx="3118">
                  <c:v>4000.0000001260701</c:v>
                </c:pt>
                <c:pt idx="3119">
                  <c:v>4000.0000001278599</c:v>
                </c:pt>
                <c:pt idx="3120">
                  <c:v>4000.0000001234598</c:v>
                </c:pt>
                <c:pt idx="3121">
                  <c:v>4000.0000001257999</c:v>
                </c:pt>
                <c:pt idx="3122">
                  <c:v>4000.0000001273102</c:v>
                </c:pt>
                <c:pt idx="3123">
                  <c:v>4000.0000001232002</c:v>
                </c:pt>
                <c:pt idx="3124">
                  <c:v>4000.00000012173</c:v>
                </c:pt>
                <c:pt idx="3125">
                  <c:v>4000.0000001260601</c:v>
                </c:pt>
                <c:pt idx="3126">
                  <c:v>4000.0000001234698</c:v>
                </c:pt>
                <c:pt idx="3127">
                  <c:v>4000.0000001226199</c:v>
                </c:pt>
                <c:pt idx="3128">
                  <c:v>4000.0000001212502</c:v>
                </c:pt>
                <c:pt idx="3129">
                  <c:v>4000.0000001202902</c:v>
                </c:pt>
                <c:pt idx="3130">
                  <c:v>4000.0000001262802</c:v>
                </c:pt>
                <c:pt idx="3131">
                  <c:v>4000.0000001154399</c:v>
                </c:pt>
                <c:pt idx="3132">
                  <c:v>4000.0000001190501</c:v>
                </c:pt>
                <c:pt idx="3133">
                  <c:v>4000.0000001214698</c:v>
                </c:pt>
                <c:pt idx="3134">
                  <c:v>4000.00000011768</c:v>
                </c:pt>
                <c:pt idx="3135">
                  <c:v>4000.0000001193998</c:v>
                </c:pt>
                <c:pt idx="3136">
                  <c:v>4000.0000001183398</c:v>
                </c:pt>
                <c:pt idx="3137">
                  <c:v>4000.0000001175799</c:v>
                </c:pt>
                <c:pt idx="3138">
                  <c:v>4000.0000001178901</c:v>
                </c:pt>
                <c:pt idx="3139">
                  <c:v>4000.0000001130302</c:v>
                </c:pt>
                <c:pt idx="3140">
                  <c:v>4000.0000001179101</c:v>
                </c:pt>
                <c:pt idx="3141">
                  <c:v>4000.00000011357</c:v>
                </c:pt>
                <c:pt idx="3142">
                  <c:v>4000.0000001135099</c:v>
                </c:pt>
                <c:pt idx="3143">
                  <c:v>4000.0000001148101</c:v>
                </c:pt>
                <c:pt idx="3144">
                  <c:v>4000.0000001120102</c:v>
                </c:pt>
                <c:pt idx="3145">
                  <c:v>4000.0000001180401</c:v>
                </c:pt>
                <c:pt idx="3146">
                  <c:v>4000.0000001107001</c:v>
                </c:pt>
                <c:pt idx="3147">
                  <c:v>4000.0000001131102</c:v>
                </c:pt>
                <c:pt idx="3148">
                  <c:v>4000.00000010955</c:v>
                </c:pt>
                <c:pt idx="3149">
                  <c:v>4000.0000001112098</c:v>
                </c:pt>
                <c:pt idx="3150">
                  <c:v>4000.0000001112198</c:v>
                </c:pt>
                <c:pt idx="3151">
                  <c:v>4000.0000001120702</c:v>
                </c:pt>
                <c:pt idx="3152">
                  <c:v>4000.0000001113399</c:v>
                </c:pt>
                <c:pt idx="3153">
                  <c:v>4000.0000001062899</c:v>
                </c:pt>
                <c:pt idx="3154">
                  <c:v>4000.0000001091398</c:v>
                </c:pt>
                <c:pt idx="3155">
                  <c:v>4000.00000010554</c:v>
                </c:pt>
                <c:pt idx="3156">
                  <c:v>4000.0000001099202</c:v>
                </c:pt>
                <c:pt idx="3157">
                  <c:v>4000.00000010646</c:v>
                </c:pt>
                <c:pt idx="3158">
                  <c:v>4000.0000001081498</c:v>
                </c:pt>
                <c:pt idx="3159">
                  <c:v>4000.0000001061098</c:v>
                </c:pt>
                <c:pt idx="3160">
                  <c:v>4000.0000001022199</c:v>
                </c:pt>
                <c:pt idx="3161">
                  <c:v>4000.0000001049402</c:v>
                </c:pt>
                <c:pt idx="3162">
                  <c:v>4000.0000001076</c:v>
                </c:pt>
                <c:pt idx="3163">
                  <c:v>4000.0000001040698</c:v>
                </c:pt>
                <c:pt idx="3164">
                  <c:v>4000.0000001035501</c:v>
                </c:pt>
                <c:pt idx="3165">
                  <c:v>4000.00000010345</c:v>
                </c:pt>
                <c:pt idx="3166">
                  <c:v>4000.0000001027302</c:v>
                </c:pt>
                <c:pt idx="3167">
                  <c:v>4000.0000001049302</c:v>
                </c:pt>
                <c:pt idx="3168">
                  <c:v>4000.0000001030498</c:v>
                </c:pt>
                <c:pt idx="3169">
                  <c:v>4000.0000000977102</c:v>
                </c:pt>
                <c:pt idx="3170">
                  <c:v>4000.0000001018102</c:v>
                </c:pt>
                <c:pt idx="3171">
                  <c:v>4000.0000000998798</c:v>
                </c:pt>
                <c:pt idx="3172">
                  <c:v>4000.0000000976902</c:v>
                </c:pt>
                <c:pt idx="3173">
                  <c:v>4000.0000001011299</c:v>
                </c:pt>
                <c:pt idx="3174">
                  <c:v>4000.00000009824</c:v>
                </c:pt>
                <c:pt idx="3175">
                  <c:v>4000.00000010133</c:v>
                </c:pt>
                <c:pt idx="3176">
                  <c:v>4000.0000000965501</c:v>
                </c:pt>
                <c:pt idx="3177">
                  <c:v>4000.0000000991099</c:v>
                </c:pt>
                <c:pt idx="3178">
                  <c:v>4000.0000000950399</c:v>
                </c:pt>
                <c:pt idx="3179">
                  <c:v>4000.0000000975101</c:v>
                </c:pt>
                <c:pt idx="3180">
                  <c:v>4000.0000000936602</c:v>
                </c:pt>
                <c:pt idx="3181">
                  <c:v>4000.0000000976902</c:v>
                </c:pt>
                <c:pt idx="3182">
                  <c:v>4000.0000000905502</c:v>
                </c:pt>
                <c:pt idx="3183">
                  <c:v>4000.0000000988298</c:v>
                </c:pt>
                <c:pt idx="3184">
                  <c:v>4000.0000000926102</c:v>
                </c:pt>
                <c:pt idx="3185">
                  <c:v>4000.0000000955802</c:v>
                </c:pt>
                <c:pt idx="3186">
                  <c:v>4000.0000000927998</c:v>
                </c:pt>
                <c:pt idx="3187">
                  <c:v>4000.0000000919299</c:v>
                </c:pt>
                <c:pt idx="3188">
                  <c:v>4000.00000009318</c:v>
                </c:pt>
                <c:pt idx="3189">
                  <c:v>4000.0000000874002</c:v>
                </c:pt>
                <c:pt idx="3190">
                  <c:v>4000.0000000932901</c:v>
                </c:pt>
                <c:pt idx="3191">
                  <c:v>4000.0000000933701</c:v>
                </c:pt>
                <c:pt idx="3192">
                  <c:v>4000.0000000888799</c:v>
                </c:pt>
                <c:pt idx="3193">
                  <c:v>4000.0000000896998</c:v>
                </c:pt>
                <c:pt idx="3194">
                  <c:v>4000.0000000905902</c:v>
                </c:pt>
                <c:pt idx="3195">
                  <c:v>4000.0000000871</c:v>
                </c:pt>
                <c:pt idx="3196">
                  <c:v>4000.0000000913901</c:v>
                </c:pt>
                <c:pt idx="3197">
                  <c:v>4000.0000000865698</c:v>
                </c:pt>
                <c:pt idx="3198">
                  <c:v>4000.0000000894802</c:v>
                </c:pt>
                <c:pt idx="3199">
                  <c:v>4000.00000008703</c:v>
                </c:pt>
                <c:pt idx="3200">
                  <c:v>4000.0000000861401</c:v>
                </c:pt>
                <c:pt idx="3201">
                  <c:v>4000.0000000856899</c:v>
                </c:pt>
                <c:pt idx="3202">
                  <c:v>4000.00000008703</c:v>
                </c:pt>
                <c:pt idx="3203">
                  <c:v>4000.0000000854702</c:v>
                </c:pt>
                <c:pt idx="3204">
                  <c:v>4000.00000009001</c:v>
                </c:pt>
                <c:pt idx="3205">
                  <c:v>4000.0000000809</c:v>
                </c:pt>
                <c:pt idx="3206">
                  <c:v>4000.0000000838099</c:v>
                </c:pt>
                <c:pt idx="3207">
                  <c:v>4000.0000000825598</c:v>
                </c:pt>
                <c:pt idx="3208">
                  <c:v>4000.0000000843502</c:v>
                </c:pt>
                <c:pt idx="3209">
                  <c:v>4000.00000008487</c:v>
                </c:pt>
                <c:pt idx="3210">
                  <c:v>4000.0000000814698</c:v>
                </c:pt>
                <c:pt idx="3211">
                  <c:v>4000.0000000838099</c:v>
                </c:pt>
                <c:pt idx="3212">
                  <c:v>4000.0000000789901</c:v>
                </c:pt>
                <c:pt idx="3213">
                  <c:v>4000.0000000820601</c:v>
                </c:pt>
                <c:pt idx="3214">
                  <c:v>4000.0000000817699</c:v>
                </c:pt>
                <c:pt idx="3215">
                  <c:v>4000.0000000771201</c:v>
                </c:pt>
                <c:pt idx="3216">
                  <c:v>4000.0000000826899</c:v>
                </c:pt>
                <c:pt idx="3217">
                  <c:v>4000.0000000792802</c:v>
                </c:pt>
                <c:pt idx="3218">
                  <c:v>4000.0000000782002</c:v>
                </c:pt>
                <c:pt idx="3219">
                  <c:v>4000.0000000774598</c:v>
                </c:pt>
                <c:pt idx="3220">
                  <c:v>4000.0000000795699</c:v>
                </c:pt>
                <c:pt idx="3221">
                  <c:v>4000.0000000771001</c:v>
                </c:pt>
                <c:pt idx="3222">
                  <c:v>4000.0000000805098</c:v>
                </c:pt>
                <c:pt idx="3223">
                  <c:v>4000.0000000771101</c:v>
                </c:pt>
                <c:pt idx="3224">
                  <c:v>4000.00000007587</c:v>
                </c:pt>
                <c:pt idx="3225">
                  <c:v>4000.0000000783202</c:v>
                </c:pt>
                <c:pt idx="3226">
                  <c:v>4000.0000000762898</c:v>
                </c:pt>
                <c:pt idx="3227">
                  <c:v>4000.0000000714699</c:v>
                </c:pt>
                <c:pt idx="3228">
                  <c:v>4000.0000000774598</c:v>
                </c:pt>
                <c:pt idx="3229">
                  <c:v>4000.0000000740401</c:v>
                </c:pt>
                <c:pt idx="3230">
                  <c:v>4000.0000000744899</c:v>
                </c:pt>
                <c:pt idx="3231">
                  <c:v>4000.0000000727</c:v>
                </c:pt>
                <c:pt idx="3232">
                  <c:v>4000.00000007573</c:v>
                </c:pt>
                <c:pt idx="3233">
                  <c:v>4000.0000000729501</c:v>
                </c:pt>
                <c:pt idx="3234">
                  <c:v>4000.00000007469</c:v>
                </c:pt>
                <c:pt idx="3235">
                  <c:v>4000.0000000694999</c:v>
                </c:pt>
                <c:pt idx="3236">
                  <c:v>4000.0000000714099</c:v>
                </c:pt>
                <c:pt idx="3237">
                  <c:v>4000.0000000759101</c:v>
                </c:pt>
                <c:pt idx="3238">
                  <c:v>4000.00000006657</c:v>
                </c:pt>
                <c:pt idx="3239">
                  <c:v>4000.0000000720502</c:v>
                </c:pt>
                <c:pt idx="3240">
                  <c:v>4000.0000000716</c:v>
                </c:pt>
                <c:pt idx="3241">
                  <c:v>4000.0000000670798</c:v>
                </c:pt>
                <c:pt idx="3242">
                  <c:v>4000.00000007279</c:v>
                </c:pt>
                <c:pt idx="3243">
                  <c:v>4000.0000000694899</c:v>
                </c:pt>
                <c:pt idx="3244">
                  <c:v>4000.0000000653199</c:v>
                </c:pt>
                <c:pt idx="3245">
                  <c:v>4000.0000000680202</c:v>
                </c:pt>
                <c:pt idx="3246">
                  <c:v>4000.0000000668902</c:v>
                </c:pt>
                <c:pt idx="3247">
                  <c:v>4000.0000000711402</c:v>
                </c:pt>
                <c:pt idx="3248">
                  <c:v>4000.0000000641398</c:v>
                </c:pt>
                <c:pt idx="3249">
                  <c:v>4000.0000000690502</c:v>
                </c:pt>
                <c:pt idx="3250">
                  <c:v>4000.0000000667701</c:v>
                </c:pt>
                <c:pt idx="3251">
                  <c:v>4000.0000000661398</c:v>
                </c:pt>
                <c:pt idx="3252">
                  <c:v>4000.0000000648502</c:v>
                </c:pt>
                <c:pt idx="3253">
                  <c:v>4000.00000006866</c:v>
                </c:pt>
                <c:pt idx="3254">
                  <c:v>4000.0000000605301</c:v>
                </c:pt>
                <c:pt idx="3255">
                  <c:v>4000.0000000653799</c:v>
                </c:pt>
                <c:pt idx="3256">
                  <c:v>4000.0000000677501</c:v>
                </c:pt>
                <c:pt idx="3257">
                  <c:v>4000.0000000636001</c:v>
                </c:pt>
                <c:pt idx="3258">
                  <c:v>4000.0000000602499</c:v>
                </c:pt>
                <c:pt idx="3259">
                  <c:v>4000.0000000660598</c:v>
                </c:pt>
                <c:pt idx="3260">
                  <c:v>4000.00000006043</c:v>
                </c:pt>
                <c:pt idx="3261">
                  <c:v>4000.0000000626901</c:v>
                </c:pt>
                <c:pt idx="3262">
                  <c:v>4000.0000000626201</c:v>
                </c:pt>
                <c:pt idx="3263">
                  <c:v>4000.00000006136</c:v>
                </c:pt>
                <c:pt idx="3264">
                  <c:v>4000.0000000616101</c:v>
                </c:pt>
                <c:pt idx="3265">
                  <c:v>4000.0000000600899</c:v>
                </c:pt>
                <c:pt idx="3266">
                  <c:v>4000.00000006043</c:v>
                </c:pt>
                <c:pt idx="3267">
                  <c:v>4000.00000006237</c:v>
                </c:pt>
                <c:pt idx="3268">
                  <c:v>4000.0000000595801</c:v>
                </c:pt>
                <c:pt idx="3269">
                  <c:v>4000.00000005841</c:v>
                </c:pt>
                <c:pt idx="3270">
                  <c:v>4000.0000000598502</c:v>
                </c:pt>
                <c:pt idx="3271">
                  <c:v>4000.0000000617401</c:v>
                </c:pt>
                <c:pt idx="3272">
                  <c:v>4000.0000000581799</c:v>
                </c:pt>
                <c:pt idx="3273">
                  <c:v>4000.0000000606801</c:v>
                </c:pt>
                <c:pt idx="3274">
                  <c:v>4000.0000000568002</c:v>
                </c:pt>
                <c:pt idx="3275">
                  <c:v>4000.0000000561199</c:v>
                </c:pt>
                <c:pt idx="3276">
                  <c:v>4000.0000000555301</c:v>
                </c:pt>
                <c:pt idx="3277">
                  <c:v>4000.0000000577502</c:v>
                </c:pt>
                <c:pt idx="3278">
                  <c:v>4000.0000000566602</c:v>
                </c:pt>
                <c:pt idx="3279">
                  <c:v>4000.0000000589598</c:v>
                </c:pt>
                <c:pt idx="3280">
                  <c:v>4000.0000000544301</c:v>
                </c:pt>
                <c:pt idx="3281">
                  <c:v>4000.00000005628</c:v>
                </c:pt>
                <c:pt idx="3282">
                  <c:v>4000.00000005524</c:v>
                </c:pt>
                <c:pt idx="3283">
                  <c:v>4000.0000000549198</c:v>
                </c:pt>
                <c:pt idx="3284">
                  <c:v>4000.0000000559498</c:v>
                </c:pt>
                <c:pt idx="3285">
                  <c:v>4000.00000005116</c:v>
                </c:pt>
                <c:pt idx="3286">
                  <c:v>4000.0000000581899</c:v>
                </c:pt>
                <c:pt idx="3287">
                  <c:v>4000.0000000523801</c:v>
                </c:pt>
                <c:pt idx="3288">
                  <c:v>4000.0000000559398</c:v>
                </c:pt>
                <c:pt idx="3289">
                  <c:v>4000.0000000514701</c:v>
                </c:pt>
                <c:pt idx="3290">
                  <c:v>4000.0000000517798</c:v>
                </c:pt>
                <c:pt idx="3291">
                  <c:v>4000.0000000541099</c:v>
                </c:pt>
                <c:pt idx="3292">
                  <c:v>4000.0000000517098</c:v>
                </c:pt>
                <c:pt idx="3293">
                  <c:v>4000.00000005423</c:v>
                </c:pt>
                <c:pt idx="3294">
                  <c:v>4000.0000000517002</c:v>
                </c:pt>
                <c:pt idx="3295">
                  <c:v>4000.0000000489899</c:v>
                </c:pt>
                <c:pt idx="3296">
                  <c:v>4000.0000000510099</c:v>
                </c:pt>
                <c:pt idx="3297">
                  <c:v>4000.0000000489499</c:v>
                </c:pt>
                <c:pt idx="3298">
                  <c:v>4000.00000005421</c:v>
                </c:pt>
                <c:pt idx="3299">
                  <c:v>4000.0000000526902</c:v>
                </c:pt>
                <c:pt idx="3300">
                  <c:v>4000.0000000431501</c:v>
                </c:pt>
                <c:pt idx="3301">
                  <c:v>4000.00000005214</c:v>
                </c:pt>
                <c:pt idx="3302">
                  <c:v>4000.0000000490199</c:v>
                </c:pt>
                <c:pt idx="3303">
                  <c:v>4000.0000000488899</c:v>
                </c:pt>
                <c:pt idx="3304">
                  <c:v>4000.0000000464202</c:v>
                </c:pt>
                <c:pt idx="3305">
                  <c:v>4000.0000000527398</c:v>
                </c:pt>
                <c:pt idx="3306">
                  <c:v>4000.0000000446998</c:v>
                </c:pt>
                <c:pt idx="3307">
                  <c:v>4000.00000004801</c:v>
                </c:pt>
                <c:pt idx="3308">
                  <c:v>4000.0000000476298</c:v>
                </c:pt>
                <c:pt idx="3309">
                  <c:v>4000.0000000497498</c:v>
                </c:pt>
                <c:pt idx="3310">
                  <c:v>4000.0000000428399</c:v>
                </c:pt>
                <c:pt idx="3311">
                  <c:v>4000.0000000475802</c:v>
                </c:pt>
                <c:pt idx="3312">
                  <c:v>4000.0000000469499</c:v>
                </c:pt>
                <c:pt idx="3313">
                  <c:v>4000.00000004412</c:v>
                </c:pt>
                <c:pt idx="3314">
                  <c:v>4000.0000000518799</c:v>
                </c:pt>
                <c:pt idx="3315">
                  <c:v>4000.0000000422001</c:v>
                </c:pt>
                <c:pt idx="3316">
                  <c:v>4000.0000000469099</c:v>
                </c:pt>
                <c:pt idx="3317">
                  <c:v>4000.00000004706</c:v>
                </c:pt>
                <c:pt idx="3318">
                  <c:v>4000.00000004094</c:v>
                </c:pt>
                <c:pt idx="3319">
                  <c:v>4000.0000000500199</c:v>
                </c:pt>
                <c:pt idx="3320">
                  <c:v>4000.0000000416599</c:v>
                </c:pt>
                <c:pt idx="3321">
                  <c:v>4000.0000000437599</c:v>
                </c:pt>
                <c:pt idx="3322">
                  <c:v>4000.00000004294</c:v>
                </c:pt>
                <c:pt idx="3323">
                  <c:v>4000.0000000434402</c:v>
                </c:pt>
                <c:pt idx="3324">
                  <c:v>4000.0000000424402</c:v>
                </c:pt>
                <c:pt idx="3325">
                  <c:v>4000.0000000432701</c:v>
                </c:pt>
                <c:pt idx="3326">
                  <c:v>4000.0000000418099</c:v>
                </c:pt>
                <c:pt idx="3327">
                  <c:v>4000.0000000432401</c:v>
                </c:pt>
                <c:pt idx="3328">
                  <c:v>4000.00000004003</c:v>
                </c:pt>
                <c:pt idx="3329">
                  <c:v>4000.0000000456298</c:v>
                </c:pt>
                <c:pt idx="3330">
                  <c:v>4000.00000004084</c:v>
                </c:pt>
                <c:pt idx="3331">
                  <c:v>4000.0000000407299</c:v>
                </c:pt>
                <c:pt idx="3332">
                  <c:v>4000.000000042</c:v>
                </c:pt>
                <c:pt idx="3333">
                  <c:v>4000.0000000411601</c:v>
                </c:pt>
                <c:pt idx="3334">
                  <c:v>4000.0000000418199</c:v>
                </c:pt>
                <c:pt idx="3335">
                  <c:v>4000.0000000397199</c:v>
                </c:pt>
                <c:pt idx="3336">
                  <c:v>4000.0000000427299</c:v>
                </c:pt>
                <c:pt idx="3337">
                  <c:v>4000.00000003787</c:v>
                </c:pt>
                <c:pt idx="3338">
                  <c:v>4000.00000003894</c:v>
                </c:pt>
                <c:pt idx="3339">
                  <c:v>4000.0000000393002</c:v>
                </c:pt>
                <c:pt idx="3340">
                  <c:v>4000.00000004394</c:v>
                </c:pt>
                <c:pt idx="3341">
                  <c:v>4000.0000000380301</c:v>
                </c:pt>
                <c:pt idx="3342">
                  <c:v>4000.0000000366499</c:v>
                </c:pt>
                <c:pt idx="3343">
                  <c:v>4000.00000003895</c:v>
                </c:pt>
                <c:pt idx="3344">
                  <c:v>4000.00000003993</c:v>
                </c:pt>
                <c:pt idx="3345">
                  <c:v>4000.0000000382802</c:v>
                </c:pt>
                <c:pt idx="3346">
                  <c:v>4000.0000000365399</c:v>
                </c:pt>
                <c:pt idx="3347">
                  <c:v>4000.0000000366799</c:v>
                </c:pt>
                <c:pt idx="3348">
                  <c:v>4000.0000000397199</c:v>
                </c:pt>
                <c:pt idx="3349">
                  <c:v>4000.00000003587</c:v>
                </c:pt>
                <c:pt idx="3350">
                  <c:v>4000.0000000374598</c:v>
                </c:pt>
                <c:pt idx="3351">
                  <c:v>4000.0000000364898</c:v>
                </c:pt>
                <c:pt idx="3352">
                  <c:v>4000.00000003685</c:v>
                </c:pt>
                <c:pt idx="3353">
                  <c:v>4000.00000003484</c:v>
                </c:pt>
                <c:pt idx="3354">
                  <c:v>4000.0000000348</c:v>
                </c:pt>
                <c:pt idx="3355">
                  <c:v>4000.0000000363498</c:v>
                </c:pt>
                <c:pt idx="3356">
                  <c:v>4000.0000000371101</c:v>
                </c:pt>
                <c:pt idx="3357">
                  <c:v>4000.00000003791</c:v>
                </c:pt>
                <c:pt idx="3358">
                  <c:v>4000.0000000329501</c:v>
                </c:pt>
                <c:pt idx="3359">
                  <c:v>4000.00000003577</c:v>
                </c:pt>
                <c:pt idx="3360">
                  <c:v>4000.0000000376399</c:v>
                </c:pt>
                <c:pt idx="3361">
                  <c:v>4000.0000000323398</c:v>
                </c:pt>
                <c:pt idx="3362">
                  <c:v>4000.0000000333198</c:v>
                </c:pt>
                <c:pt idx="3363">
                  <c:v>4000.00000003476</c:v>
                </c:pt>
                <c:pt idx="3364">
                  <c:v>4000.0000000350401</c:v>
                </c:pt>
                <c:pt idx="3365">
                  <c:v>4000.0000000321402</c:v>
                </c:pt>
                <c:pt idx="3366">
                  <c:v>4000.0000000344098</c:v>
                </c:pt>
                <c:pt idx="3367">
                  <c:v>4000.0000000313698</c:v>
                </c:pt>
                <c:pt idx="3368">
                  <c:v>4000.0000000349501</c:v>
                </c:pt>
                <c:pt idx="3369">
                  <c:v>4000.0000000323198</c:v>
                </c:pt>
                <c:pt idx="3370">
                  <c:v>4000.0000000286</c:v>
                </c:pt>
                <c:pt idx="3371">
                  <c:v>4000.0000000365799</c:v>
                </c:pt>
                <c:pt idx="3372">
                  <c:v>4000.00000003071</c:v>
                </c:pt>
                <c:pt idx="3373">
                  <c:v>4000.0000000326399</c:v>
                </c:pt>
                <c:pt idx="3374">
                  <c:v>4000.00000003164</c:v>
                </c:pt>
                <c:pt idx="3375">
                  <c:v>4000.0000000311102</c:v>
                </c:pt>
                <c:pt idx="3376">
                  <c:v>4000.0000000352102</c:v>
                </c:pt>
                <c:pt idx="3377">
                  <c:v>4000.0000000290902</c:v>
                </c:pt>
                <c:pt idx="3378">
                  <c:v>4000.0000000305999</c:v>
                </c:pt>
                <c:pt idx="3379">
                  <c:v>4000.0000000304799</c:v>
                </c:pt>
                <c:pt idx="3380">
                  <c:v>4000.0000000318601</c:v>
                </c:pt>
                <c:pt idx="3381">
                  <c:v>4000.0000000301302</c:v>
                </c:pt>
                <c:pt idx="3382">
                  <c:v>4000.0000000297</c:v>
                </c:pt>
                <c:pt idx="3383">
                  <c:v>4000.0000000304099</c:v>
                </c:pt>
                <c:pt idx="3384">
                  <c:v>4000.0000000332402</c:v>
                </c:pt>
                <c:pt idx="3385">
                  <c:v>4000.0000000273399</c:v>
                </c:pt>
                <c:pt idx="3386">
                  <c:v>4000.0000000263399</c:v>
                </c:pt>
                <c:pt idx="3387">
                  <c:v>4000.0000000318801</c:v>
                </c:pt>
                <c:pt idx="3388">
                  <c:v>4000.0000000290402</c:v>
                </c:pt>
                <c:pt idx="3389">
                  <c:v>4000.00000002873</c:v>
                </c:pt>
                <c:pt idx="3390">
                  <c:v>4000.0000000288701</c:v>
                </c:pt>
                <c:pt idx="3391">
                  <c:v>4000.0000000300802</c:v>
                </c:pt>
                <c:pt idx="3392">
                  <c:v>4000.0000000258301</c:v>
                </c:pt>
                <c:pt idx="3393">
                  <c:v>4000.00000002859</c:v>
                </c:pt>
                <c:pt idx="3394">
                  <c:v>4000.0000000303498</c:v>
                </c:pt>
                <c:pt idx="3395">
                  <c:v>4000.0000000292298</c:v>
                </c:pt>
                <c:pt idx="3396">
                  <c:v>4000.0000000251098</c:v>
                </c:pt>
                <c:pt idx="3397">
                  <c:v>4000.00000003076</c:v>
                </c:pt>
                <c:pt idx="3398">
                  <c:v>4000.0000000279401</c:v>
                </c:pt>
                <c:pt idx="3399">
                  <c:v>4000.0000000251698</c:v>
                </c:pt>
                <c:pt idx="3400">
                  <c:v>4000.0000000272298</c:v>
                </c:pt>
                <c:pt idx="3401">
                  <c:v>4000.00000002766</c:v>
                </c:pt>
                <c:pt idx="3402">
                  <c:v>4000.00000002653</c:v>
                </c:pt>
                <c:pt idx="3403">
                  <c:v>4000.0000000271498</c:v>
                </c:pt>
                <c:pt idx="3404">
                  <c:v>4000.0000000247101</c:v>
                </c:pt>
                <c:pt idx="3405">
                  <c:v>4000.0000000281698</c:v>
                </c:pt>
                <c:pt idx="3406">
                  <c:v>4000.0000000277701</c:v>
                </c:pt>
                <c:pt idx="3407">
                  <c:v>4000.0000000237401</c:v>
                </c:pt>
                <c:pt idx="3408">
                  <c:v>4000.0000000277701</c:v>
                </c:pt>
                <c:pt idx="3409">
                  <c:v>4000.0000000262398</c:v>
                </c:pt>
                <c:pt idx="3410">
                  <c:v>4000.0000000279201</c:v>
                </c:pt>
                <c:pt idx="3411">
                  <c:v>4000.00000002262</c:v>
                </c:pt>
                <c:pt idx="3412">
                  <c:v>4000.0000000260202</c:v>
                </c:pt>
                <c:pt idx="3413">
                  <c:v>4000.0000000250898</c:v>
                </c:pt>
                <c:pt idx="3414">
                  <c:v>4000.00000002773</c:v>
                </c:pt>
                <c:pt idx="3415">
                  <c:v>4000.0000000219302</c:v>
                </c:pt>
                <c:pt idx="3416">
                  <c:v>4000.0000000229002</c:v>
                </c:pt>
                <c:pt idx="3417">
                  <c:v>4000.0000000257101</c:v>
                </c:pt>
                <c:pt idx="3418">
                  <c:v>4000.0000000250998</c:v>
                </c:pt>
                <c:pt idx="3419">
                  <c:v>4000.0000000238501</c:v>
                </c:pt>
                <c:pt idx="3420">
                  <c:v>4000.0000000268201</c:v>
                </c:pt>
                <c:pt idx="3421">
                  <c:v>4000.00000001953</c:v>
                </c:pt>
                <c:pt idx="3422">
                  <c:v>4000.0000000249802</c:v>
                </c:pt>
                <c:pt idx="3423">
                  <c:v>4000.00000002446</c:v>
                </c:pt>
                <c:pt idx="3424">
                  <c:v>4000.0000000249001</c:v>
                </c:pt>
                <c:pt idx="3425">
                  <c:v>4000.00000002249</c:v>
                </c:pt>
                <c:pt idx="3426">
                  <c:v>4000.0000000261698</c:v>
                </c:pt>
                <c:pt idx="3427">
                  <c:v>4000.00000001954</c:v>
                </c:pt>
                <c:pt idx="3428">
                  <c:v>4000.0000000256</c:v>
                </c:pt>
                <c:pt idx="3429">
                  <c:v>4000.0000000206601</c:v>
                </c:pt>
                <c:pt idx="3430">
                  <c:v>4000.00000002361</c:v>
                </c:pt>
                <c:pt idx="3431">
                  <c:v>4000.0000000232599</c:v>
                </c:pt>
                <c:pt idx="3432">
                  <c:v>4000.0000000217301</c:v>
                </c:pt>
                <c:pt idx="3433">
                  <c:v>4000.00000002047</c:v>
                </c:pt>
                <c:pt idx="3434">
                  <c:v>4000.00000002248</c:v>
                </c:pt>
                <c:pt idx="3435">
                  <c:v>4000.0000000228001</c:v>
                </c:pt>
                <c:pt idx="3436">
                  <c:v>4000.0000000243899</c:v>
                </c:pt>
                <c:pt idx="3437">
                  <c:v>4000.0000000219502</c:v>
                </c:pt>
                <c:pt idx="3438">
                  <c:v>4000.0000000210698</c:v>
                </c:pt>
                <c:pt idx="3439">
                  <c:v>4000.0000000189698</c:v>
                </c:pt>
                <c:pt idx="3440">
                  <c:v>4000.0000000206601</c:v>
                </c:pt>
                <c:pt idx="3441">
                  <c:v>4000.0000000232699</c:v>
                </c:pt>
                <c:pt idx="3442">
                  <c:v>4000.0000000192599</c:v>
                </c:pt>
                <c:pt idx="3443">
                  <c:v>4000.0000000242298</c:v>
                </c:pt>
                <c:pt idx="3444">
                  <c:v>4000.0000000175201</c:v>
                </c:pt>
                <c:pt idx="3445">
                  <c:v>4000.00000001954</c:v>
                </c:pt>
                <c:pt idx="3446">
                  <c:v>4000.0000000243899</c:v>
                </c:pt>
                <c:pt idx="3447">
                  <c:v>4000.0000000188302</c:v>
                </c:pt>
                <c:pt idx="3448">
                  <c:v>4000.0000000210298</c:v>
                </c:pt>
                <c:pt idx="3449">
                  <c:v>4000.00000002038</c:v>
                </c:pt>
                <c:pt idx="3450">
                  <c:v>4000.0000000220998</c:v>
                </c:pt>
                <c:pt idx="3451">
                  <c:v>4000.0000000208202</c:v>
                </c:pt>
                <c:pt idx="3452">
                  <c:v>4000.0000000158898</c:v>
                </c:pt>
                <c:pt idx="3453">
                  <c:v>4000.0000000210598</c:v>
                </c:pt>
                <c:pt idx="3454">
                  <c:v>4000.00000001838</c:v>
                </c:pt>
                <c:pt idx="3455">
                  <c:v>4000.0000000210898</c:v>
                </c:pt>
                <c:pt idx="3456">
                  <c:v>4000.00000001946</c:v>
                </c:pt>
                <c:pt idx="3457">
                  <c:v>4000.0000000172799</c:v>
                </c:pt>
                <c:pt idx="3458">
                  <c:v>4000.0000000198502</c:v>
                </c:pt>
                <c:pt idx="3459">
                  <c:v>4000.0000000191098</c:v>
                </c:pt>
                <c:pt idx="3460">
                  <c:v>4000.0000000197801</c:v>
                </c:pt>
                <c:pt idx="3461">
                  <c:v>4000.0000000179002</c:v>
                </c:pt>
                <c:pt idx="3462">
                  <c:v>4000.0000000191199</c:v>
                </c:pt>
                <c:pt idx="3463">
                  <c:v>4000.0000000207101</c:v>
                </c:pt>
                <c:pt idx="3464">
                  <c:v>4000.0000000170999</c:v>
                </c:pt>
                <c:pt idx="3465">
                  <c:v>4000.0000000160999</c:v>
                </c:pt>
                <c:pt idx="3466">
                  <c:v>4000.0000000222299</c:v>
                </c:pt>
                <c:pt idx="3467">
                  <c:v>4000.0000000145501</c:v>
                </c:pt>
                <c:pt idx="3468">
                  <c:v>4000.00000002049</c:v>
                </c:pt>
                <c:pt idx="3469">
                  <c:v>4000.0000000171499</c:v>
                </c:pt>
                <c:pt idx="3470">
                  <c:v>4000.0000000188902</c:v>
                </c:pt>
                <c:pt idx="3471">
                  <c:v>4000.0000000188102</c:v>
                </c:pt>
                <c:pt idx="3472">
                  <c:v>4000.0000000179998</c:v>
                </c:pt>
                <c:pt idx="3473">
                  <c:v>4000.0000000165601</c:v>
                </c:pt>
                <c:pt idx="3474">
                  <c:v>4000.0000000179498</c:v>
                </c:pt>
                <c:pt idx="3475">
                  <c:v>4000.0000000156701</c:v>
                </c:pt>
                <c:pt idx="3476">
                  <c:v>4000.0000000198802</c:v>
                </c:pt>
                <c:pt idx="3477">
                  <c:v>4000.00000001636</c:v>
                </c:pt>
                <c:pt idx="3478">
                  <c:v>4000.0000000188602</c:v>
                </c:pt>
                <c:pt idx="3479">
                  <c:v>4000.0000000139798</c:v>
                </c:pt>
                <c:pt idx="3480">
                  <c:v>4000.0000000161699</c:v>
                </c:pt>
                <c:pt idx="3481">
                  <c:v>4000.00000002159</c:v>
                </c:pt>
                <c:pt idx="3482">
                  <c:v>4000.0000000140999</c:v>
                </c:pt>
                <c:pt idx="3483">
                  <c:v>4000.0000000158798</c:v>
                </c:pt>
                <c:pt idx="3484">
                  <c:v>4000.0000000179198</c:v>
                </c:pt>
                <c:pt idx="3485">
                  <c:v>4000.0000000150199</c:v>
                </c:pt>
                <c:pt idx="3486">
                  <c:v>4000.0000000188602</c:v>
                </c:pt>
                <c:pt idx="3487">
                  <c:v>4000.0000000167202</c:v>
                </c:pt>
                <c:pt idx="3488">
                  <c:v>4000.0000000146701</c:v>
                </c:pt>
                <c:pt idx="3489">
                  <c:v>4000.0000000168502</c:v>
                </c:pt>
                <c:pt idx="3490">
                  <c:v>4000.0000000172899</c:v>
                </c:pt>
                <c:pt idx="3491">
                  <c:v>4000.0000000121299</c:v>
                </c:pt>
                <c:pt idx="3492">
                  <c:v>4000.0000000180498</c:v>
                </c:pt>
                <c:pt idx="3493">
                  <c:v>4000.0000000146001</c:v>
                </c:pt>
                <c:pt idx="3494">
                  <c:v>4000.00000001326</c:v>
                </c:pt>
                <c:pt idx="3495">
                  <c:v>4000.0000000207201</c:v>
                </c:pt>
                <c:pt idx="3496">
                  <c:v>4000.0000000118398</c:v>
                </c:pt>
                <c:pt idx="3497">
                  <c:v>4000.0000000167302</c:v>
                </c:pt>
                <c:pt idx="3498">
                  <c:v>4000.0000000170598</c:v>
                </c:pt>
                <c:pt idx="3499">
                  <c:v>4000.0000000146301</c:v>
                </c:pt>
                <c:pt idx="3500">
                  <c:v>4000.0000000138498</c:v>
                </c:pt>
                <c:pt idx="3501">
                  <c:v>4000.0000000146501</c:v>
                </c:pt>
                <c:pt idx="3502">
                  <c:v>4000.0000000150199</c:v>
                </c:pt>
                <c:pt idx="3503">
                  <c:v>4000.0000000167602</c:v>
                </c:pt>
                <c:pt idx="3504">
                  <c:v>4000.0000000138398</c:v>
                </c:pt>
                <c:pt idx="3505">
                  <c:v>4000.0000000151799</c:v>
                </c:pt>
                <c:pt idx="3506">
                  <c:v>4000.0000000147802</c:v>
                </c:pt>
                <c:pt idx="3507">
                  <c:v>4000.0000000162099</c:v>
                </c:pt>
                <c:pt idx="3508">
                  <c:v>4000.00000001236</c:v>
                </c:pt>
                <c:pt idx="3509">
                  <c:v>4000.0000000158402</c:v>
                </c:pt>
                <c:pt idx="3510">
                  <c:v>4000.00000001535</c:v>
                </c:pt>
                <c:pt idx="3511">
                  <c:v>4000.00000001339</c:v>
                </c:pt>
                <c:pt idx="3512">
                  <c:v>4000.00000001225</c:v>
                </c:pt>
                <c:pt idx="3513">
                  <c:v>4000.0000000175701</c:v>
                </c:pt>
                <c:pt idx="3514">
                  <c:v>4000.0000000121699</c:v>
                </c:pt>
                <c:pt idx="3515">
                  <c:v>4000.0000000109599</c:v>
                </c:pt>
                <c:pt idx="3516">
                  <c:v>4000.0000000157302</c:v>
                </c:pt>
                <c:pt idx="3517">
                  <c:v>4000.0000000135601</c:v>
                </c:pt>
                <c:pt idx="3518">
                  <c:v>4000.0000000135501</c:v>
                </c:pt>
                <c:pt idx="3519">
                  <c:v>4000.0000000167001</c:v>
                </c:pt>
                <c:pt idx="3520">
                  <c:v>4000.00000001221</c:v>
                </c:pt>
                <c:pt idx="3521">
                  <c:v>4000.0000000140599</c:v>
                </c:pt>
                <c:pt idx="3522">
                  <c:v>4000.0000000147002</c:v>
                </c:pt>
                <c:pt idx="3523">
                  <c:v>4000.00000001229</c:v>
                </c:pt>
                <c:pt idx="3524">
                  <c:v>4000.0000000137302</c:v>
                </c:pt>
                <c:pt idx="3525">
                  <c:v>4000.0000000145901</c:v>
                </c:pt>
                <c:pt idx="3526">
                  <c:v>4000.00000001427</c:v>
                </c:pt>
                <c:pt idx="3527">
                  <c:v>4000.00000000923</c:v>
                </c:pt>
                <c:pt idx="3528">
                  <c:v>4000.00000001326</c:v>
                </c:pt>
                <c:pt idx="3529">
                  <c:v>4000.0000000163</c:v>
                </c:pt>
                <c:pt idx="3530">
                  <c:v>4000.0000000131499</c:v>
                </c:pt>
                <c:pt idx="3531">
                  <c:v>4000.0000000106102</c:v>
                </c:pt>
                <c:pt idx="3532">
                  <c:v>4000.0000000136201</c:v>
                </c:pt>
                <c:pt idx="3533">
                  <c:v>4000.0000000108998</c:v>
                </c:pt>
                <c:pt idx="3534">
                  <c:v>4000.0000000130999</c:v>
                </c:pt>
                <c:pt idx="3535">
                  <c:v>4000.00000001438</c:v>
                </c:pt>
                <c:pt idx="3536">
                  <c:v>4000.0000000124001</c:v>
                </c:pt>
                <c:pt idx="3537">
                  <c:v>4000.0000000126001</c:v>
                </c:pt>
                <c:pt idx="3538">
                  <c:v>4000.0000000107202</c:v>
                </c:pt>
                <c:pt idx="3539">
                  <c:v>4000.00000001224</c:v>
                </c:pt>
                <c:pt idx="3540">
                  <c:v>4000.0000000128798</c:v>
                </c:pt>
                <c:pt idx="3541">
                  <c:v>4000.0000000136001</c:v>
                </c:pt>
                <c:pt idx="3542">
                  <c:v>4000.0000000124101</c:v>
                </c:pt>
                <c:pt idx="3543">
                  <c:v>4000.0000000111399</c:v>
                </c:pt>
                <c:pt idx="3544">
                  <c:v>4000.00000001234</c:v>
                </c:pt>
                <c:pt idx="3545">
                  <c:v>4000.0000000125601</c:v>
                </c:pt>
                <c:pt idx="3546">
                  <c:v>4000.00000001137</c:v>
                </c:pt>
                <c:pt idx="3547">
                  <c:v>4000.0000000095501</c:v>
                </c:pt>
                <c:pt idx="3548">
                  <c:v>4000.0000000141899</c:v>
                </c:pt>
                <c:pt idx="3549">
                  <c:v>4000.0000000106002</c:v>
                </c:pt>
                <c:pt idx="3550">
                  <c:v>4000.0000000158302</c:v>
                </c:pt>
                <c:pt idx="3551">
                  <c:v>4000.0000000074201</c:v>
                </c:pt>
                <c:pt idx="3552">
                  <c:v>4000.0000000130199</c:v>
                </c:pt>
                <c:pt idx="3553">
                  <c:v>4000.0000000115101</c:v>
                </c:pt>
                <c:pt idx="3554">
                  <c:v>4000.0000000138598</c:v>
                </c:pt>
                <c:pt idx="3555">
                  <c:v>4000.00000000722</c:v>
                </c:pt>
                <c:pt idx="3556">
                  <c:v>4000.0000000137002</c:v>
                </c:pt>
                <c:pt idx="3557">
                  <c:v>4000.0000000088098</c:v>
                </c:pt>
                <c:pt idx="3558">
                  <c:v>4000.0000000120899</c:v>
                </c:pt>
                <c:pt idx="3559">
                  <c:v>4000.0000000147602</c:v>
                </c:pt>
                <c:pt idx="3560">
                  <c:v>4000.0000000097102</c:v>
                </c:pt>
                <c:pt idx="3561">
                  <c:v>4000.0000000124601</c:v>
                </c:pt>
                <c:pt idx="3562">
                  <c:v>4000.0000000085402</c:v>
                </c:pt>
                <c:pt idx="3563">
                  <c:v>4000.00000001124</c:v>
                </c:pt>
                <c:pt idx="3564">
                  <c:v>4000.0000000136101</c:v>
                </c:pt>
                <c:pt idx="3565">
                  <c:v>4000.0000000137802</c:v>
                </c:pt>
                <c:pt idx="3566">
                  <c:v>4000.0000000073301</c:v>
                </c:pt>
                <c:pt idx="3567">
                  <c:v>4000.0000000129698</c:v>
                </c:pt>
                <c:pt idx="3568">
                  <c:v>4000.00000001431</c:v>
                </c:pt>
                <c:pt idx="3569">
                  <c:v>4000.0000000078999</c:v>
                </c:pt>
                <c:pt idx="3570">
                  <c:v>4000.0000000096702</c:v>
                </c:pt>
                <c:pt idx="3571">
                  <c:v>4000.0000000078899</c:v>
                </c:pt>
                <c:pt idx="3572">
                  <c:v>4000.0000000104801</c:v>
                </c:pt>
                <c:pt idx="3573">
                  <c:v>4000.0000000116002</c:v>
                </c:pt>
                <c:pt idx="3574">
                  <c:v>4000.0000000160999</c:v>
                </c:pt>
                <c:pt idx="3575">
                  <c:v>4000.00000001035</c:v>
                </c:pt>
                <c:pt idx="3576">
                  <c:v>4000.0000000083501</c:v>
                </c:pt>
                <c:pt idx="3577">
                  <c:v>4000.0000000096902</c:v>
                </c:pt>
                <c:pt idx="3578">
                  <c:v>4000.0000000124601</c:v>
                </c:pt>
                <c:pt idx="3579">
                  <c:v>4000.0000000087002</c:v>
                </c:pt>
                <c:pt idx="3580">
                  <c:v>4000.0000000104001</c:v>
                </c:pt>
                <c:pt idx="3581">
                  <c:v>4000.0000000097898</c:v>
                </c:pt>
                <c:pt idx="3582">
                  <c:v>4000.0000000099999</c:v>
                </c:pt>
                <c:pt idx="3583">
                  <c:v>4000.0000000117202</c:v>
                </c:pt>
                <c:pt idx="3584">
                  <c:v>4000.0000000083501</c:v>
                </c:pt>
                <c:pt idx="3585">
                  <c:v>4000.0000000096602</c:v>
                </c:pt>
                <c:pt idx="3586">
                  <c:v>4000.0000000120399</c:v>
                </c:pt>
                <c:pt idx="3587">
                  <c:v>4000.00000001225</c:v>
                </c:pt>
                <c:pt idx="3588">
                  <c:v>4000.0000000067498</c:v>
                </c:pt>
                <c:pt idx="3589">
                  <c:v>4000.0000000124801</c:v>
                </c:pt>
                <c:pt idx="3590">
                  <c:v>4000.00000001013</c:v>
                </c:pt>
                <c:pt idx="3591">
                  <c:v>4000.0000000080099</c:v>
                </c:pt>
                <c:pt idx="3592">
                  <c:v>4000.0000000113801</c:v>
                </c:pt>
                <c:pt idx="3593">
                  <c:v>4000.00000000727</c:v>
                </c:pt>
                <c:pt idx="3594">
                  <c:v>4000.0000000078699</c:v>
                </c:pt>
                <c:pt idx="3595">
                  <c:v>4000.0000000139598</c:v>
                </c:pt>
                <c:pt idx="3596">
                  <c:v>4000.0000000090899</c:v>
                </c:pt>
                <c:pt idx="3597">
                  <c:v>4000.0000000084901</c:v>
                </c:pt>
                <c:pt idx="3598">
                  <c:v>4000.0000000095702</c:v>
                </c:pt>
                <c:pt idx="3599">
                  <c:v>4000.00000001116</c:v>
                </c:pt>
                <c:pt idx="3600">
                  <c:v>4000.0000000087498</c:v>
                </c:pt>
                <c:pt idx="3601">
                  <c:v>4000.0000000121699</c:v>
                </c:pt>
                <c:pt idx="3602">
                  <c:v>4000.0000000044602</c:v>
                </c:pt>
                <c:pt idx="3603">
                  <c:v>4000.00000001638</c:v>
                </c:pt>
                <c:pt idx="3604">
                  <c:v>4000.0000000027098</c:v>
                </c:pt>
                <c:pt idx="3605">
                  <c:v>4000.00000001231</c:v>
                </c:pt>
                <c:pt idx="3606">
                  <c:v>4000.0000000054802</c:v>
                </c:pt>
                <c:pt idx="3607">
                  <c:v>4000.0000000119799</c:v>
                </c:pt>
                <c:pt idx="3608">
                  <c:v>4000.0000000099399</c:v>
                </c:pt>
                <c:pt idx="3609">
                  <c:v>4000.0000000104601</c:v>
                </c:pt>
                <c:pt idx="3610">
                  <c:v>4000.0000000073801</c:v>
                </c:pt>
                <c:pt idx="3611">
                  <c:v>4000.0000000097998</c:v>
                </c:pt>
                <c:pt idx="3612">
                  <c:v>4000.00000000707</c:v>
                </c:pt>
                <c:pt idx="3613">
                  <c:v>4000.0000000083801</c:v>
                </c:pt>
                <c:pt idx="3614">
                  <c:v>4000.0000000114601</c:v>
                </c:pt>
                <c:pt idx="3615">
                  <c:v>4000.0000000074501</c:v>
                </c:pt>
                <c:pt idx="3616">
                  <c:v>4000.0000000108398</c:v>
                </c:pt>
                <c:pt idx="3617">
                  <c:v>4000.0000000066502</c:v>
                </c:pt>
                <c:pt idx="3618">
                  <c:v>4000.0000000127002</c:v>
                </c:pt>
                <c:pt idx="3619">
                  <c:v>4000.0000000066502</c:v>
                </c:pt>
                <c:pt idx="3620">
                  <c:v>4000.00000000911</c:v>
                </c:pt>
                <c:pt idx="3621">
                  <c:v>4000.0000000083901</c:v>
                </c:pt>
                <c:pt idx="3622">
                  <c:v>4000.0000000076898</c:v>
                </c:pt>
                <c:pt idx="3623">
                  <c:v>4000.0000000056898</c:v>
                </c:pt>
                <c:pt idx="3624">
                  <c:v>4000.0000000130499</c:v>
                </c:pt>
                <c:pt idx="3625">
                  <c:v>4000.0000000098098</c:v>
                </c:pt>
                <c:pt idx="3626">
                  <c:v>4000.0000000099699</c:v>
                </c:pt>
                <c:pt idx="3627">
                  <c:v>4000.0000000039099</c:v>
                </c:pt>
                <c:pt idx="3628">
                  <c:v>4000.0000000093801</c:v>
                </c:pt>
                <c:pt idx="3629">
                  <c:v>4000.0000000049099</c:v>
                </c:pt>
                <c:pt idx="3630">
                  <c:v>4000.00000001423</c:v>
                </c:pt>
                <c:pt idx="3631">
                  <c:v>4000.00000000724</c:v>
                </c:pt>
                <c:pt idx="3632">
                  <c:v>4000.0000000074101</c:v>
                </c:pt>
                <c:pt idx="3633">
                  <c:v>4000.00000000822</c:v>
                </c:pt>
                <c:pt idx="3634">
                  <c:v>4000.00000001033</c:v>
                </c:pt>
                <c:pt idx="3635">
                  <c:v>4000.0000000083801</c:v>
                </c:pt>
                <c:pt idx="3636">
                  <c:v>4000.0000000045402</c:v>
                </c:pt>
                <c:pt idx="3637">
                  <c:v>4000.0000000090499</c:v>
                </c:pt>
                <c:pt idx="3638">
                  <c:v>4000.0000000094301</c:v>
                </c:pt>
                <c:pt idx="3639">
                  <c:v>4000.0000000107002</c:v>
                </c:pt>
                <c:pt idx="3640">
                  <c:v>4000.0000000077598</c:v>
                </c:pt>
                <c:pt idx="3641">
                  <c:v>4000.0000000052</c:v>
                </c:pt>
                <c:pt idx="3642">
                  <c:v>4000.0000000097298</c:v>
                </c:pt>
                <c:pt idx="3643">
                  <c:v>4000.0000000100599</c:v>
                </c:pt>
                <c:pt idx="3644">
                  <c:v>4000.0000000045202</c:v>
                </c:pt>
                <c:pt idx="3645">
                  <c:v>4000.0000000125901</c:v>
                </c:pt>
                <c:pt idx="3646">
                  <c:v>4000.0000000048799</c:v>
                </c:pt>
                <c:pt idx="3647">
                  <c:v>4000.0000000076302</c:v>
                </c:pt>
                <c:pt idx="3648">
                  <c:v>4000.00000000605</c:v>
                </c:pt>
                <c:pt idx="3649">
                  <c:v>4000.0000000095902</c:v>
                </c:pt>
                <c:pt idx="3650">
                  <c:v>4000.00000001131</c:v>
                </c:pt>
                <c:pt idx="3651">
                  <c:v>4000.0000000078999</c:v>
                </c:pt>
                <c:pt idx="3652">
                  <c:v>4000.0000000080699</c:v>
                </c:pt>
                <c:pt idx="3653">
                  <c:v>4000.00000000501</c:v>
                </c:pt>
                <c:pt idx="3654">
                  <c:v>4000.0000000090499</c:v>
                </c:pt>
                <c:pt idx="3655">
                  <c:v>4000.0000000080599</c:v>
                </c:pt>
                <c:pt idx="3656">
                  <c:v>4000.0000000098098</c:v>
                </c:pt>
                <c:pt idx="3657">
                  <c:v>4000.0000000069599</c:v>
                </c:pt>
                <c:pt idx="3658">
                  <c:v>4000.0000000074601</c:v>
                </c:pt>
                <c:pt idx="3659">
                  <c:v>4000.0000000065302</c:v>
                </c:pt>
                <c:pt idx="3660">
                  <c:v>4000.00000000813</c:v>
                </c:pt>
                <c:pt idx="3661">
                  <c:v>4000.00000000718</c:v>
                </c:pt>
                <c:pt idx="3662">
                  <c:v>4000.0000000094201</c:v>
                </c:pt>
                <c:pt idx="3663">
                  <c:v>4000.00000000618</c:v>
                </c:pt>
                <c:pt idx="3664">
                  <c:v>4000.0000000093301</c:v>
                </c:pt>
                <c:pt idx="3665">
                  <c:v>4000.0000000087998</c:v>
                </c:pt>
                <c:pt idx="3666">
                  <c:v>4000.0000000076502</c:v>
                </c:pt>
                <c:pt idx="3667">
                  <c:v>4000.00000000507</c:v>
                </c:pt>
                <c:pt idx="3668">
                  <c:v>4000.0000000076102</c:v>
                </c:pt>
                <c:pt idx="3669">
                  <c:v>4000.0000000063701</c:v>
                </c:pt>
                <c:pt idx="3670">
                  <c:v>4000.0000000086202</c:v>
                </c:pt>
                <c:pt idx="3671">
                  <c:v>4000.00000000922</c:v>
                </c:pt>
                <c:pt idx="3672">
                  <c:v>4000.0000000073101</c:v>
                </c:pt>
                <c:pt idx="3673">
                  <c:v>4000.0000000083501</c:v>
                </c:pt>
                <c:pt idx="3674">
                  <c:v>4000.0000000077998</c:v>
                </c:pt>
                <c:pt idx="3675">
                  <c:v>4000.0000000053901</c:v>
                </c:pt>
                <c:pt idx="3676">
                  <c:v>4000.00000000523</c:v>
                </c:pt>
                <c:pt idx="3677">
                  <c:v>4000.0000000094601</c:v>
                </c:pt>
                <c:pt idx="3678">
                  <c:v>4000.0000000074101</c:v>
                </c:pt>
                <c:pt idx="3679">
                  <c:v>4000.0000000055602</c:v>
                </c:pt>
                <c:pt idx="3680">
                  <c:v>4000.0000000086202</c:v>
                </c:pt>
                <c:pt idx="3681">
                  <c:v>4000.0000000058899</c:v>
                </c:pt>
                <c:pt idx="3682">
                  <c:v>4000.0000000078098</c:v>
                </c:pt>
                <c:pt idx="3683">
                  <c:v>4000.0000000087998</c:v>
                </c:pt>
                <c:pt idx="3684">
                  <c:v>4000.0000000044902</c:v>
                </c:pt>
                <c:pt idx="3685">
                  <c:v>4000.00000000921</c:v>
                </c:pt>
                <c:pt idx="3686">
                  <c:v>4000.00000000817</c:v>
                </c:pt>
                <c:pt idx="3687">
                  <c:v>4000.0000000028799</c:v>
                </c:pt>
                <c:pt idx="3688">
                  <c:v>4000.00000000918</c:v>
                </c:pt>
                <c:pt idx="3689">
                  <c:v>4000.00000000605</c:v>
                </c:pt>
                <c:pt idx="3690">
                  <c:v>4000.00000000719</c:v>
                </c:pt>
                <c:pt idx="3691">
                  <c:v>4000.0000000083501</c:v>
                </c:pt>
                <c:pt idx="3692">
                  <c:v>4000.0000000066698</c:v>
                </c:pt>
                <c:pt idx="3693">
                  <c:v>4000.0000000069399</c:v>
                </c:pt>
                <c:pt idx="3694">
                  <c:v>4000.0000000084001</c:v>
                </c:pt>
                <c:pt idx="3695">
                  <c:v>4000.0000000059399</c:v>
                </c:pt>
                <c:pt idx="3696">
                  <c:v>4000.0000000083101</c:v>
                </c:pt>
                <c:pt idx="3697">
                  <c:v>4000.0000000047098</c:v>
                </c:pt>
                <c:pt idx="3698">
                  <c:v>4000.0000000069999</c:v>
                </c:pt>
                <c:pt idx="3699">
                  <c:v>4000.00000000815</c:v>
                </c:pt>
                <c:pt idx="3700">
                  <c:v>4000.0000000054201</c:v>
                </c:pt>
                <c:pt idx="3701">
                  <c:v>4000.00000000714</c:v>
                </c:pt>
                <c:pt idx="3702">
                  <c:v>4000.00000000818</c:v>
                </c:pt>
                <c:pt idx="3703">
                  <c:v>4000.0000000056102</c:v>
                </c:pt>
                <c:pt idx="3704">
                  <c:v>4000.0000000095702</c:v>
                </c:pt>
                <c:pt idx="3705">
                  <c:v>4000.0000000028299</c:v>
                </c:pt>
                <c:pt idx="3706">
                  <c:v>4000.0000000105701</c:v>
                </c:pt>
                <c:pt idx="3707">
                  <c:v>4000.00000000622</c:v>
                </c:pt>
                <c:pt idx="3708">
                  <c:v>4000.0000000061</c:v>
                </c:pt>
                <c:pt idx="3709">
                  <c:v>4000.0000000068999</c:v>
                </c:pt>
                <c:pt idx="3710">
                  <c:v>4000.00000000623</c:v>
                </c:pt>
                <c:pt idx="3711">
                  <c:v>4000.0000000073401</c:v>
                </c:pt>
                <c:pt idx="3712">
                  <c:v>4000.0000000049699</c:v>
                </c:pt>
                <c:pt idx="3713">
                  <c:v>4000.0000000069099</c:v>
                </c:pt>
                <c:pt idx="3714">
                  <c:v>4000.0000000107898</c:v>
                </c:pt>
                <c:pt idx="3715">
                  <c:v>4000.00000000211</c:v>
                </c:pt>
                <c:pt idx="3716">
                  <c:v>4000.0000000039499</c:v>
                </c:pt>
                <c:pt idx="3717">
                  <c:v>4000.0000000105201</c:v>
                </c:pt>
                <c:pt idx="3718">
                  <c:v>4000.0000000087398</c:v>
                </c:pt>
                <c:pt idx="3719">
                  <c:v>4000.00000000515</c:v>
                </c:pt>
                <c:pt idx="3720">
                  <c:v>4000.0000000049099</c:v>
                </c:pt>
                <c:pt idx="3721">
                  <c:v>4000.0000000046998</c:v>
                </c:pt>
                <c:pt idx="3722">
                  <c:v>4000.0000000077698</c:v>
                </c:pt>
                <c:pt idx="3723">
                  <c:v>4000.0000000049299</c:v>
                </c:pt>
                <c:pt idx="3724">
                  <c:v>4000.0000000090699</c:v>
                </c:pt>
                <c:pt idx="3725">
                  <c:v>3999.9999999985298</c:v>
                </c:pt>
                <c:pt idx="3726">
                  <c:v>4000.0000000112</c:v>
                </c:pt>
                <c:pt idx="3727">
                  <c:v>4000.0000000064401</c:v>
                </c:pt>
                <c:pt idx="3728">
                  <c:v>4000.00000001026</c:v>
                </c:pt>
                <c:pt idx="3729">
                  <c:v>4000.00000000503</c:v>
                </c:pt>
                <c:pt idx="3730">
                  <c:v>4000.0000000058899</c:v>
                </c:pt>
                <c:pt idx="3731">
                  <c:v>4000.0000000018799</c:v>
                </c:pt>
                <c:pt idx="3732">
                  <c:v>4000.00000000612</c:v>
                </c:pt>
                <c:pt idx="3733">
                  <c:v>4000.0000000110599</c:v>
                </c:pt>
                <c:pt idx="3734">
                  <c:v>4000.0000000077798</c:v>
                </c:pt>
                <c:pt idx="3735">
                  <c:v>4000.0000000045302</c:v>
                </c:pt>
                <c:pt idx="3736">
                  <c:v>4000.0000000033501</c:v>
                </c:pt>
                <c:pt idx="3737">
                  <c:v>4000.0000000088398</c:v>
                </c:pt>
                <c:pt idx="3738">
                  <c:v>4000.0000000042301</c:v>
                </c:pt>
                <c:pt idx="3739">
                  <c:v>4000.0000000085302</c:v>
                </c:pt>
                <c:pt idx="3740">
                  <c:v>4000.0000000049299</c:v>
                </c:pt>
                <c:pt idx="3741">
                  <c:v>4000.00000000518</c:v>
                </c:pt>
                <c:pt idx="3742">
                  <c:v>4000.0000000078098</c:v>
                </c:pt>
                <c:pt idx="3743">
                  <c:v>4000.0000000022401</c:v>
                </c:pt>
                <c:pt idx="3744">
                  <c:v>4000.00000001236</c:v>
                </c:pt>
                <c:pt idx="3745">
                  <c:v>4000.0000000044201</c:v>
                </c:pt>
                <c:pt idx="3746">
                  <c:v>4000.00000000813</c:v>
                </c:pt>
                <c:pt idx="3747">
                  <c:v>4000.0000000042</c:v>
                </c:pt>
                <c:pt idx="3748">
                  <c:v>4000.0000000016098</c:v>
                </c:pt>
                <c:pt idx="3749">
                  <c:v>4000.0000000087298</c:v>
                </c:pt>
                <c:pt idx="3750">
                  <c:v>4000.00000000521</c:v>
                </c:pt>
                <c:pt idx="3751">
                  <c:v>4000.0000000089399</c:v>
                </c:pt>
                <c:pt idx="3752">
                  <c:v>4000.0000000056202</c:v>
                </c:pt>
                <c:pt idx="3753">
                  <c:v>4000.0000000037498</c:v>
                </c:pt>
                <c:pt idx="3754">
                  <c:v>4000.0000000073201</c:v>
                </c:pt>
                <c:pt idx="3755">
                  <c:v>4000.0000000070099</c:v>
                </c:pt>
                <c:pt idx="3756">
                  <c:v>4000.0000000026998</c:v>
                </c:pt>
                <c:pt idx="3757">
                  <c:v>4000.00000001118</c:v>
                </c:pt>
                <c:pt idx="3758">
                  <c:v>4000.0000000055402</c:v>
                </c:pt>
                <c:pt idx="3759">
                  <c:v>4000.0000000065702</c:v>
                </c:pt>
                <c:pt idx="3760">
                  <c:v>4000.0000000068399</c:v>
                </c:pt>
                <c:pt idx="3761">
                  <c:v>4000.0000000026098</c:v>
                </c:pt>
                <c:pt idx="3762">
                  <c:v>4000.0000000069099</c:v>
                </c:pt>
                <c:pt idx="3763">
                  <c:v>4000.00000000195</c:v>
                </c:pt>
                <c:pt idx="3764">
                  <c:v>4000.0000000075202</c:v>
                </c:pt>
                <c:pt idx="3765">
                  <c:v>4000.0000000058799</c:v>
                </c:pt>
                <c:pt idx="3766">
                  <c:v>4000.0000000083101</c:v>
                </c:pt>
                <c:pt idx="3767">
                  <c:v>4000.0000000036998</c:v>
                </c:pt>
                <c:pt idx="3768">
                  <c:v>4000.0000000069399</c:v>
                </c:pt>
                <c:pt idx="3769">
                  <c:v>4000.00000000402</c:v>
                </c:pt>
                <c:pt idx="3770">
                  <c:v>4000.0000000062601</c:v>
                </c:pt>
                <c:pt idx="3771">
                  <c:v>4000.0000000079299</c:v>
                </c:pt>
                <c:pt idx="3772">
                  <c:v>4000.00000000108</c:v>
                </c:pt>
                <c:pt idx="3773">
                  <c:v>4000.0000000101199</c:v>
                </c:pt>
                <c:pt idx="3774">
                  <c:v>4000.00000000403</c:v>
                </c:pt>
                <c:pt idx="3775">
                  <c:v>4000.0000000039299</c:v>
                </c:pt>
                <c:pt idx="3776">
                  <c:v>4000.0000000094401</c:v>
                </c:pt>
                <c:pt idx="3777">
                  <c:v>4000.0000000054101</c:v>
                </c:pt>
                <c:pt idx="3778">
                  <c:v>4000.0000000042601</c:v>
                </c:pt>
                <c:pt idx="3779">
                  <c:v>4000.0000000069499</c:v>
                </c:pt>
                <c:pt idx="3780">
                  <c:v>3999.9999999986899</c:v>
                </c:pt>
                <c:pt idx="3781">
                  <c:v>4000.0000000128098</c:v>
                </c:pt>
                <c:pt idx="3782">
                  <c:v>4000.0000000054101</c:v>
                </c:pt>
                <c:pt idx="3783">
                  <c:v>4000.0000000025698</c:v>
                </c:pt>
                <c:pt idx="3784">
                  <c:v>4000.0000000057298</c:v>
                </c:pt>
                <c:pt idx="3785">
                  <c:v>4000.0000000085902</c:v>
                </c:pt>
                <c:pt idx="3786">
                  <c:v>4000.0000000015998</c:v>
                </c:pt>
                <c:pt idx="3787">
                  <c:v>4000.0000000076502</c:v>
                </c:pt>
                <c:pt idx="3788">
                  <c:v>4000.0000000013001</c:v>
                </c:pt>
                <c:pt idx="3789">
                  <c:v>4000.00000000919</c:v>
                </c:pt>
                <c:pt idx="3790">
                  <c:v>4000.0000000034001</c:v>
                </c:pt>
                <c:pt idx="3791">
                  <c:v>4000.0000000059299</c:v>
                </c:pt>
                <c:pt idx="3792">
                  <c:v>4000.0000000059599</c:v>
                </c:pt>
                <c:pt idx="3793">
                  <c:v>4000.0000000043401</c:v>
                </c:pt>
                <c:pt idx="3794">
                  <c:v>4000.0000000107402</c:v>
                </c:pt>
                <c:pt idx="3795">
                  <c:v>4000.0000000008799</c:v>
                </c:pt>
                <c:pt idx="3796">
                  <c:v>4000.00000000706</c:v>
                </c:pt>
                <c:pt idx="3797">
                  <c:v>4000.0000000039499</c:v>
                </c:pt>
                <c:pt idx="3798">
                  <c:v>4000.0000000036698</c:v>
                </c:pt>
                <c:pt idx="3799">
                  <c:v>4000.0000000047698</c:v>
                </c:pt>
                <c:pt idx="3800">
                  <c:v>4000.00000000508</c:v>
                </c:pt>
                <c:pt idx="3801">
                  <c:v>4000.0000000094201</c:v>
                </c:pt>
                <c:pt idx="3802">
                  <c:v>4000.00000000205</c:v>
                </c:pt>
                <c:pt idx="3803">
                  <c:v>4000.0000000093701</c:v>
                </c:pt>
                <c:pt idx="3804">
                  <c:v>4000.0000000038899</c:v>
                </c:pt>
                <c:pt idx="3805">
                  <c:v>4000.0000000059099</c:v>
                </c:pt>
                <c:pt idx="3806">
                  <c:v>4000.0000000036798</c:v>
                </c:pt>
                <c:pt idx="3807">
                  <c:v>4000.0000000047899</c:v>
                </c:pt>
                <c:pt idx="3808">
                  <c:v>4000.00000000815</c:v>
                </c:pt>
                <c:pt idx="3809">
                  <c:v>4000.0000000047798</c:v>
                </c:pt>
                <c:pt idx="3810">
                  <c:v>4000.0000000038799</c:v>
                </c:pt>
                <c:pt idx="3811">
                  <c:v>4000.0000000056998</c:v>
                </c:pt>
                <c:pt idx="3812">
                  <c:v>4000.0000000036398</c:v>
                </c:pt>
                <c:pt idx="3813">
                  <c:v>4000.00000000827</c:v>
                </c:pt>
                <c:pt idx="3814">
                  <c:v>4000.0000000054702</c:v>
                </c:pt>
                <c:pt idx="3815">
                  <c:v>4000.0000000032001</c:v>
                </c:pt>
                <c:pt idx="3816">
                  <c:v>4000.0000000066698</c:v>
                </c:pt>
                <c:pt idx="3817">
                  <c:v>4000.0000000047198</c:v>
                </c:pt>
                <c:pt idx="3818">
                  <c:v>4000.0000000072801</c:v>
                </c:pt>
                <c:pt idx="3819">
                  <c:v>4000.0000000019299</c:v>
                </c:pt>
                <c:pt idx="3820">
                  <c:v>4000.0000000076898</c:v>
                </c:pt>
                <c:pt idx="3821">
                  <c:v>4000.0000000006899</c:v>
                </c:pt>
                <c:pt idx="3822">
                  <c:v>4000.0000000076998</c:v>
                </c:pt>
                <c:pt idx="3823">
                  <c:v>4000.00000000406</c:v>
                </c:pt>
                <c:pt idx="3824">
                  <c:v>4000.0000000069299</c:v>
                </c:pt>
                <c:pt idx="3825">
                  <c:v>4000.00000000516</c:v>
                </c:pt>
                <c:pt idx="3826">
                  <c:v>4000.0000000045902</c:v>
                </c:pt>
                <c:pt idx="3827">
                  <c:v>4000.0000000045802</c:v>
                </c:pt>
                <c:pt idx="3828">
                  <c:v>4000.00000000402</c:v>
                </c:pt>
                <c:pt idx="3829">
                  <c:v>4000.0000000046898</c:v>
                </c:pt>
                <c:pt idx="3830">
                  <c:v>4000.0000000099199</c:v>
                </c:pt>
                <c:pt idx="3831">
                  <c:v>4000.0000000025798</c:v>
                </c:pt>
                <c:pt idx="3832">
                  <c:v>4000.0000000035002</c:v>
                </c:pt>
                <c:pt idx="3833">
                  <c:v>4000.0000000062701</c:v>
                </c:pt>
                <c:pt idx="3834">
                  <c:v>4000.0000000046698</c:v>
                </c:pt>
                <c:pt idx="3835">
                  <c:v>4000.0000000028799</c:v>
                </c:pt>
                <c:pt idx="3836">
                  <c:v>4000.00000000306</c:v>
                </c:pt>
                <c:pt idx="3837">
                  <c:v>4000.0000000094301</c:v>
                </c:pt>
                <c:pt idx="3838">
                  <c:v>4000.0000000033501</c:v>
                </c:pt>
                <c:pt idx="3839">
                  <c:v>4000.0000000059199</c:v>
                </c:pt>
                <c:pt idx="3840">
                  <c:v>4000.00000000625</c:v>
                </c:pt>
                <c:pt idx="3841">
                  <c:v>4000.0000000049699</c:v>
                </c:pt>
                <c:pt idx="3842">
                  <c:v>4000.00000000311</c:v>
                </c:pt>
                <c:pt idx="3843">
                  <c:v>4000.0000000065702</c:v>
                </c:pt>
                <c:pt idx="3844">
                  <c:v>4000.0000000043501</c:v>
                </c:pt>
                <c:pt idx="3845">
                  <c:v>4000.00000000721</c:v>
                </c:pt>
                <c:pt idx="3846">
                  <c:v>4000.0000000016398</c:v>
                </c:pt>
                <c:pt idx="3847">
                  <c:v>4000.0000000065402</c:v>
                </c:pt>
                <c:pt idx="3848">
                  <c:v>4000.0000000039499</c:v>
                </c:pt>
                <c:pt idx="3849">
                  <c:v>4000.0000000044902</c:v>
                </c:pt>
                <c:pt idx="3850">
                  <c:v>4000.0000000032201</c:v>
                </c:pt>
                <c:pt idx="3851">
                  <c:v>4000.00000000722</c:v>
                </c:pt>
                <c:pt idx="3852">
                  <c:v>4000.0000000067098</c:v>
                </c:pt>
                <c:pt idx="3853">
                  <c:v>4000.0000000025598</c:v>
                </c:pt>
                <c:pt idx="3854">
                  <c:v>4000.0000000049299</c:v>
                </c:pt>
                <c:pt idx="3855">
                  <c:v>4000.00000000814</c:v>
                </c:pt>
                <c:pt idx="3856">
                  <c:v>4000.0000000017599</c:v>
                </c:pt>
                <c:pt idx="3857">
                  <c:v>4000.00000000307</c:v>
                </c:pt>
                <c:pt idx="3858">
                  <c:v>4000.0000000064701</c:v>
                </c:pt>
                <c:pt idx="3859">
                  <c:v>4000.0000000027399</c:v>
                </c:pt>
                <c:pt idx="3860">
                  <c:v>4000.00000000624</c:v>
                </c:pt>
                <c:pt idx="3861">
                  <c:v>4000.0000000054401</c:v>
                </c:pt>
                <c:pt idx="3862">
                  <c:v>4000.0000000014102</c:v>
                </c:pt>
                <c:pt idx="3863">
                  <c:v>4000.00000000625</c:v>
                </c:pt>
                <c:pt idx="3864">
                  <c:v>4000.0000000056798</c:v>
                </c:pt>
                <c:pt idx="3865">
                  <c:v>4000.0000000038399</c:v>
                </c:pt>
                <c:pt idx="3866">
                  <c:v>4000.0000000047198</c:v>
                </c:pt>
                <c:pt idx="3867">
                  <c:v>4000.0000000056998</c:v>
                </c:pt>
                <c:pt idx="3868">
                  <c:v>4000.0000000033901</c:v>
                </c:pt>
                <c:pt idx="3869">
                  <c:v>4000.0000000048699</c:v>
                </c:pt>
                <c:pt idx="3870">
                  <c:v>4000.0000000014002</c:v>
                </c:pt>
                <c:pt idx="3871">
                  <c:v>4000.0000000045202</c:v>
                </c:pt>
                <c:pt idx="3872">
                  <c:v>4000.0000000056302</c:v>
                </c:pt>
                <c:pt idx="3873">
                  <c:v>4000.0000000056202</c:v>
                </c:pt>
                <c:pt idx="3874">
                  <c:v>4000.0000000029099</c:v>
                </c:pt>
                <c:pt idx="3875">
                  <c:v>4000.0000000038599</c:v>
                </c:pt>
                <c:pt idx="3876">
                  <c:v>4000.0000000056798</c:v>
                </c:pt>
                <c:pt idx="3877">
                  <c:v>4000.0000000059899</c:v>
                </c:pt>
                <c:pt idx="3878">
                  <c:v>4000.0000000035402</c:v>
                </c:pt>
                <c:pt idx="3879">
                  <c:v>4000.0000000067998</c:v>
                </c:pt>
                <c:pt idx="3880">
                  <c:v>4000.00000000195</c:v>
                </c:pt>
                <c:pt idx="3881">
                  <c:v>4000.0000000075502</c:v>
                </c:pt>
                <c:pt idx="3882">
                  <c:v>4000.00000000308</c:v>
                </c:pt>
                <c:pt idx="3883">
                  <c:v>4000.0000000059699</c:v>
                </c:pt>
                <c:pt idx="3884">
                  <c:v>4000.0000000003502</c:v>
                </c:pt>
                <c:pt idx="3885">
                  <c:v>4000.0000000063801</c:v>
                </c:pt>
                <c:pt idx="3886">
                  <c:v>4000.0000000039299</c:v>
                </c:pt>
                <c:pt idx="3887">
                  <c:v>4000.0000000026398</c:v>
                </c:pt>
                <c:pt idx="3888">
                  <c:v>4000.00000000518</c:v>
                </c:pt>
                <c:pt idx="3889">
                  <c:v>4000.0000000035702</c:v>
                </c:pt>
                <c:pt idx="3890">
                  <c:v>4000.0000000069299</c:v>
                </c:pt>
                <c:pt idx="3891">
                  <c:v>4000.0000000039299</c:v>
                </c:pt>
                <c:pt idx="3892">
                  <c:v>4000.0000000037599</c:v>
                </c:pt>
                <c:pt idx="3893">
                  <c:v>4000.0000000048499</c:v>
                </c:pt>
                <c:pt idx="3894">
                  <c:v>4000.0000000039599</c:v>
                </c:pt>
                <c:pt idx="3895">
                  <c:v>4000.0000000042501</c:v>
                </c:pt>
                <c:pt idx="3896">
                  <c:v>4000.00000000402</c:v>
                </c:pt>
                <c:pt idx="3897">
                  <c:v>4000.0000000067498</c:v>
                </c:pt>
                <c:pt idx="3898">
                  <c:v>4000.0000000017899</c:v>
                </c:pt>
                <c:pt idx="3899">
                  <c:v>4000.0000000049099</c:v>
                </c:pt>
                <c:pt idx="3900">
                  <c:v>4000.0000000054301</c:v>
                </c:pt>
                <c:pt idx="3901">
                  <c:v>4000.0000000043901</c:v>
                </c:pt>
                <c:pt idx="3902">
                  <c:v>4000.0000000024302</c:v>
                </c:pt>
                <c:pt idx="3903">
                  <c:v>4000.0000000022101</c:v>
                </c:pt>
                <c:pt idx="3904">
                  <c:v>4000.0000000098298</c:v>
                </c:pt>
                <c:pt idx="3905">
                  <c:v>4000.0000000013702</c:v>
                </c:pt>
                <c:pt idx="3906">
                  <c:v>4000.0000000025502</c:v>
                </c:pt>
                <c:pt idx="3907">
                  <c:v>4000.00000000401</c:v>
                </c:pt>
                <c:pt idx="3908">
                  <c:v>4000.0000000039099</c:v>
                </c:pt>
                <c:pt idx="3909">
                  <c:v>4000.0000000018999</c:v>
                </c:pt>
                <c:pt idx="3910">
                  <c:v>4000.00000001126</c:v>
                </c:pt>
                <c:pt idx="3911">
                  <c:v>4000.00000000112</c:v>
                </c:pt>
                <c:pt idx="3912">
                  <c:v>4000.0000000037498</c:v>
                </c:pt>
                <c:pt idx="3913">
                  <c:v>4000.0000000035202</c:v>
                </c:pt>
                <c:pt idx="3914">
                  <c:v>4000.00000000408</c:v>
                </c:pt>
                <c:pt idx="3915">
                  <c:v>4000.00000000607</c:v>
                </c:pt>
                <c:pt idx="3916">
                  <c:v>4000.0000000037999</c:v>
                </c:pt>
                <c:pt idx="3917">
                  <c:v>4000.0000000028799</c:v>
                </c:pt>
                <c:pt idx="3918">
                  <c:v>4000.0000000059299</c:v>
                </c:pt>
                <c:pt idx="3919">
                  <c:v>4000.0000000011</c:v>
                </c:pt>
                <c:pt idx="3920">
                  <c:v>4000.0000000085201</c:v>
                </c:pt>
                <c:pt idx="3921">
                  <c:v>4000.0000000014802</c:v>
                </c:pt>
                <c:pt idx="3922">
                  <c:v>4000.0000000029299</c:v>
                </c:pt>
                <c:pt idx="3923">
                  <c:v>4000.0000000035502</c:v>
                </c:pt>
                <c:pt idx="3924">
                  <c:v>4000.0000000054201</c:v>
                </c:pt>
                <c:pt idx="3925">
                  <c:v>4000.00000000622</c:v>
                </c:pt>
                <c:pt idx="3926">
                  <c:v>4000.00000000313</c:v>
                </c:pt>
                <c:pt idx="3927">
                  <c:v>4000.0000000032901</c:v>
                </c:pt>
                <c:pt idx="3928">
                  <c:v>4000.0000000054001</c:v>
                </c:pt>
                <c:pt idx="3929">
                  <c:v>4000.0000000028399</c:v>
                </c:pt>
                <c:pt idx="3930">
                  <c:v>4000.0000000012701</c:v>
                </c:pt>
                <c:pt idx="3931">
                  <c:v>4000.0000000063301</c:v>
                </c:pt>
                <c:pt idx="3932">
                  <c:v>4000.0000000059799</c:v>
                </c:pt>
                <c:pt idx="3933">
                  <c:v>4000.0000000021</c:v>
                </c:pt>
                <c:pt idx="3934">
                  <c:v>4000.0000000036398</c:v>
                </c:pt>
                <c:pt idx="3935">
                  <c:v>4000.0000000054802</c:v>
                </c:pt>
                <c:pt idx="3936">
                  <c:v>4000.0000000036998</c:v>
                </c:pt>
                <c:pt idx="3937">
                  <c:v>4000.0000000024702</c:v>
                </c:pt>
                <c:pt idx="3938">
                  <c:v>4000.00000000502</c:v>
                </c:pt>
                <c:pt idx="3939">
                  <c:v>4000.0000000004802</c:v>
                </c:pt>
                <c:pt idx="3940">
                  <c:v>4000.0000000071</c:v>
                </c:pt>
                <c:pt idx="3941">
                  <c:v>4000.0000000023701</c:v>
                </c:pt>
                <c:pt idx="3942">
                  <c:v>4000.0000000042101</c:v>
                </c:pt>
                <c:pt idx="3943">
                  <c:v>4000.0000000045602</c:v>
                </c:pt>
                <c:pt idx="3944">
                  <c:v>4000.0000000044702</c:v>
                </c:pt>
                <c:pt idx="3945">
                  <c:v>4000.0000000013101</c:v>
                </c:pt>
                <c:pt idx="3946">
                  <c:v>4000.00000000618</c:v>
                </c:pt>
                <c:pt idx="3947">
                  <c:v>4000.00000000201</c:v>
                </c:pt>
                <c:pt idx="3948">
                  <c:v>4000.0000000034402</c:v>
                </c:pt>
                <c:pt idx="3949">
                  <c:v>4000.0000000058699</c:v>
                </c:pt>
                <c:pt idx="3950">
                  <c:v>4000.00000000215</c:v>
                </c:pt>
                <c:pt idx="3951">
                  <c:v>4000.00000000305</c:v>
                </c:pt>
                <c:pt idx="3952">
                  <c:v>4000.00000000816</c:v>
                </c:pt>
                <c:pt idx="3953">
                  <c:v>3999.9999999987999</c:v>
                </c:pt>
                <c:pt idx="3954">
                  <c:v>4000.0000000038899</c:v>
                </c:pt>
                <c:pt idx="3955">
                  <c:v>4000.0000000047899</c:v>
                </c:pt>
                <c:pt idx="3956">
                  <c:v>4000.0000000047398</c:v>
                </c:pt>
                <c:pt idx="3957">
                  <c:v>4000.0000000048899</c:v>
                </c:pt>
                <c:pt idx="3958">
                  <c:v>4000.0000000017399</c:v>
                </c:pt>
                <c:pt idx="3959">
                  <c:v>4000.0000000048599</c:v>
                </c:pt>
                <c:pt idx="3960">
                  <c:v>4000.0000000034902</c:v>
                </c:pt>
                <c:pt idx="3961">
                  <c:v>4000.0000000019099</c:v>
                </c:pt>
                <c:pt idx="3962">
                  <c:v>4000.0000000047899</c:v>
                </c:pt>
                <c:pt idx="3963">
                  <c:v>4000.00000000413</c:v>
                </c:pt>
                <c:pt idx="3964">
                  <c:v>4000.0000000039599</c:v>
                </c:pt>
                <c:pt idx="3965">
                  <c:v>4000.00000000111</c:v>
                </c:pt>
                <c:pt idx="3966">
                  <c:v>4000.0000000046998</c:v>
                </c:pt>
                <c:pt idx="3967">
                  <c:v>4000.0000000047798</c:v>
                </c:pt>
                <c:pt idx="3968">
                  <c:v>4000.00000000511</c:v>
                </c:pt>
                <c:pt idx="3969">
                  <c:v>4000.0000000025002</c:v>
                </c:pt>
                <c:pt idx="3970">
                  <c:v>4000.0000000007999</c:v>
                </c:pt>
                <c:pt idx="3971">
                  <c:v>4000.00000001013</c:v>
                </c:pt>
                <c:pt idx="3972">
                  <c:v>4000.0000000002901</c:v>
                </c:pt>
                <c:pt idx="3973">
                  <c:v>3999.9999999998499</c:v>
                </c:pt>
                <c:pt idx="3974">
                  <c:v>4000.00000000515</c:v>
                </c:pt>
                <c:pt idx="3975">
                  <c:v>4000.0000000055002</c:v>
                </c:pt>
                <c:pt idx="3976">
                  <c:v>4000.0000000012001</c:v>
                </c:pt>
                <c:pt idx="3977">
                  <c:v>4000.0000000058199</c:v>
                </c:pt>
                <c:pt idx="3978">
                  <c:v>4000.0000000034302</c:v>
                </c:pt>
                <c:pt idx="3979">
                  <c:v>4000.00000000418</c:v>
                </c:pt>
                <c:pt idx="3980">
                  <c:v>4000.0000000008299</c:v>
                </c:pt>
                <c:pt idx="3981">
                  <c:v>4000.0000000031901</c:v>
                </c:pt>
                <c:pt idx="3982">
                  <c:v>4000.0000000042301</c:v>
                </c:pt>
                <c:pt idx="3983">
                  <c:v>4000.0000000046998</c:v>
                </c:pt>
                <c:pt idx="3984">
                  <c:v>4000.00000000296</c:v>
                </c:pt>
                <c:pt idx="3985">
                  <c:v>4000.0000000023801</c:v>
                </c:pt>
                <c:pt idx="3986">
                  <c:v>4000.0000000048899</c:v>
                </c:pt>
                <c:pt idx="3987">
                  <c:v>4000.0000000027399</c:v>
                </c:pt>
                <c:pt idx="3988">
                  <c:v>4000.0000000036698</c:v>
                </c:pt>
                <c:pt idx="3989">
                  <c:v>4000.00000000195</c:v>
                </c:pt>
                <c:pt idx="3990">
                  <c:v>4000.0000000067498</c:v>
                </c:pt>
                <c:pt idx="3991">
                  <c:v>4000.0000000025302</c:v>
                </c:pt>
                <c:pt idx="3992">
                  <c:v>4000.00000000092</c:v>
                </c:pt>
                <c:pt idx="3993">
                  <c:v>4000.00000000509</c:v>
                </c:pt>
                <c:pt idx="3994">
                  <c:v>4000.0000000022701</c:v>
                </c:pt>
                <c:pt idx="3995">
                  <c:v>4000.0000000043201</c:v>
                </c:pt>
                <c:pt idx="3996">
                  <c:v>4000.0000000024802</c:v>
                </c:pt>
                <c:pt idx="3997">
                  <c:v>4000.0000000025502</c:v>
                </c:pt>
                <c:pt idx="3998">
                  <c:v>4000.00000000617</c:v>
                </c:pt>
                <c:pt idx="3999">
                  <c:v>3999.9999999987099</c:v>
                </c:pt>
                <c:pt idx="4000">
                  <c:v>4000.0000000055902</c:v>
                </c:pt>
                <c:pt idx="4001">
                  <c:v>4000.0000000065802</c:v>
                </c:pt>
                <c:pt idx="4002">
                  <c:v>4000.0000000005102</c:v>
                </c:pt>
                <c:pt idx="4003">
                  <c:v>4000.0000000052401</c:v>
                </c:pt>
                <c:pt idx="4004">
                  <c:v>4000.00000000305</c:v>
                </c:pt>
                <c:pt idx="4005">
                  <c:v>4000.0000000031</c:v>
                </c:pt>
                <c:pt idx="4006">
                  <c:v>4000.00000000092</c:v>
                </c:pt>
                <c:pt idx="4007">
                  <c:v>4000.0000000053601</c:v>
                </c:pt>
                <c:pt idx="4008">
                  <c:v>4000.0000000008799</c:v>
                </c:pt>
                <c:pt idx="4009">
                  <c:v>4000.0000000065202</c:v>
                </c:pt>
                <c:pt idx="4010">
                  <c:v>3999.9999999992101</c:v>
                </c:pt>
                <c:pt idx="4011">
                  <c:v>4000.0000000075702</c:v>
                </c:pt>
                <c:pt idx="4012">
                  <c:v>4000.0000000015302</c:v>
                </c:pt>
                <c:pt idx="4013">
                  <c:v>4000.0000000027699</c:v>
                </c:pt>
                <c:pt idx="4014">
                  <c:v>4000.0000000047598</c:v>
                </c:pt>
                <c:pt idx="4015">
                  <c:v>4000.0000000024302</c:v>
                </c:pt>
                <c:pt idx="4016">
                  <c:v>4000.0000000055602</c:v>
                </c:pt>
                <c:pt idx="4017">
                  <c:v>4000.0000000004902</c:v>
                </c:pt>
                <c:pt idx="4018">
                  <c:v>4000.0000000013501</c:v>
                </c:pt>
                <c:pt idx="4019">
                  <c:v>4000.0000000047098</c:v>
                </c:pt>
                <c:pt idx="4020">
                  <c:v>4000.0000000026098</c:v>
                </c:pt>
                <c:pt idx="4021">
                  <c:v>4000.00000000108</c:v>
                </c:pt>
                <c:pt idx="4022">
                  <c:v>4000.0000000073401</c:v>
                </c:pt>
                <c:pt idx="4023">
                  <c:v>4000.00000000197</c:v>
                </c:pt>
                <c:pt idx="4024">
                  <c:v>4000.0000000022901</c:v>
                </c:pt>
                <c:pt idx="4025">
                  <c:v>4000.0000000037498</c:v>
                </c:pt>
                <c:pt idx="4026">
                  <c:v>4000.0000000012701</c:v>
                </c:pt>
                <c:pt idx="4027">
                  <c:v>4000.00000000712</c:v>
                </c:pt>
                <c:pt idx="4028">
                  <c:v>4000.0000000017899</c:v>
                </c:pt>
                <c:pt idx="4029">
                  <c:v>3999.9999999995498</c:v>
                </c:pt>
                <c:pt idx="4030">
                  <c:v>4000.0000000046098</c:v>
                </c:pt>
                <c:pt idx="4031">
                  <c:v>4000.0000000015102</c:v>
                </c:pt>
                <c:pt idx="4032">
                  <c:v>4000.0000000058499</c:v>
                </c:pt>
                <c:pt idx="4033">
                  <c:v>4000.0000000044201</c:v>
                </c:pt>
                <c:pt idx="4034">
                  <c:v>3999.9999999988499</c:v>
                </c:pt>
                <c:pt idx="4035">
                  <c:v>4000.0000000054201</c:v>
                </c:pt>
                <c:pt idx="4036">
                  <c:v>3999.99999999996</c:v>
                </c:pt>
                <c:pt idx="4037">
                  <c:v>4000.0000000062</c:v>
                </c:pt>
                <c:pt idx="4038">
                  <c:v>4000.0000000037298</c:v>
                </c:pt>
                <c:pt idx="4039">
                  <c:v>4000.0000000008599</c:v>
                </c:pt>
                <c:pt idx="4040">
                  <c:v>4000.0000000056698</c:v>
                </c:pt>
                <c:pt idx="4041">
                  <c:v>3999.9999999977799</c:v>
                </c:pt>
                <c:pt idx="4042">
                  <c:v>4000.0000000034402</c:v>
                </c:pt>
                <c:pt idx="4043">
                  <c:v>4000.0000000042801</c:v>
                </c:pt>
                <c:pt idx="4044">
                  <c:v>4000.00000000399</c:v>
                </c:pt>
                <c:pt idx="4045">
                  <c:v>4000.0000000015998</c:v>
                </c:pt>
                <c:pt idx="4046">
                  <c:v>4000.0000000006999</c:v>
                </c:pt>
                <c:pt idx="4047">
                  <c:v>4000.0000000054001</c:v>
                </c:pt>
                <c:pt idx="4048">
                  <c:v>4000.0000000046798</c:v>
                </c:pt>
                <c:pt idx="4049">
                  <c:v>4000.0000000012701</c:v>
                </c:pt>
                <c:pt idx="4050">
                  <c:v>3999.99999999892</c:v>
                </c:pt>
                <c:pt idx="4051">
                  <c:v>4000.0000000080299</c:v>
                </c:pt>
                <c:pt idx="4052">
                  <c:v>3999.99999999788</c:v>
                </c:pt>
                <c:pt idx="4053">
                  <c:v>4000.0000000061</c:v>
                </c:pt>
                <c:pt idx="4054">
                  <c:v>4000.0000000053101</c:v>
                </c:pt>
                <c:pt idx="4055">
                  <c:v>3999.99999999801</c:v>
                </c:pt>
                <c:pt idx="4056">
                  <c:v>4000.0000000065202</c:v>
                </c:pt>
                <c:pt idx="4057">
                  <c:v>3999.9999999972401</c:v>
                </c:pt>
                <c:pt idx="4058">
                  <c:v>4000.0000000055502</c:v>
                </c:pt>
                <c:pt idx="4059">
                  <c:v>4000.00000000298</c:v>
                </c:pt>
                <c:pt idx="4060">
                  <c:v>4000.0000000023201</c:v>
                </c:pt>
                <c:pt idx="4061">
                  <c:v>4000.0000000022401</c:v>
                </c:pt>
                <c:pt idx="4062">
                  <c:v>4000.0000000051</c:v>
                </c:pt>
                <c:pt idx="4063">
                  <c:v>4000.00000000214</c:v>
                </c:pt>
                <c:pt idx="4064">
                  <c:v>4000.0000000016098</c:v>
                </c:pt>
                <c:pt idx="4065">
                  <c:v>4000.0000000058799</c:v>
                </c:pt>
                <c:pt idx="4066">
                  <c:v>4000.0000000022701</c:v>
                </c:pt>
                <c:pt idx="4067">
                  <c:v>4000.00000000108</c:v>
                </c:pt>
                <c:pt idx="4068">
                  <c:v>4000.0000000026898</c:v>
                </c:pt>
                <c:pt idx="4069">
                  <c:v>4000.0000000036398</c:v>
                </c:pt>
                <c:pt idx="4070">
                  <c:v>4000.0000000018199</c:v>
                </c:pt>
                <c:pt idx="4071">
                  <c:v>3999.9999999992701</c:v>
                </c:pt>
                <c:pt idx="4072">
                  <c:v>4000.00000000417</c:v>
                </c:pt>
                <c:pt idx="4073">
                  <c:v>4000.0000000027198</c:v>
                </c:pt>
                <c:pt idx="4074">
                  <c:v>4000.0000000055402</c:v>
                </c:pt>
                <c:pt idx="4075">
                  <c:v>4000.0000000028599</c:v>
                </c:pt>
                <c:pt idx="4076">
                  <c:v>4000.0000000005002</c:v>
                </c:pt>
                <c:pt idx="4077">
                  <c:v>4000.0000000032801</c:v>
                </c:pt>
                <c:pt idx="4078">
                  <c:v>4000.0000000024502</c:v>
                </c:pt>
                <c:pt idx="4079">
                  <c:v>4000.00000000104</c:v>
                </c:pt>
                <c:pt idx="4080">
                  <c:v>4000.00000000618</c:v>
                </c:pt>
                <c:pt idx="4081">
                  <c:v>4000.0000000015202</c:v>
                </c:pt>
                <c:pt idx="4082">
                  <c:v>4000.0000000024902</c:v>
                </c:pt>
                <c:pt idx="4083">
                  <c:v>4000.00000000203</c:v>
                </c:pt>
                <c:pt idx="4084">
                  <c:v>4000.0000000045302</c:v>
                </c:pt>
                <c:pt idx="4085">
                  <c:v>4000.00000000304</c:v>
                </c:pt>
                <c:pt idx="4086">
                  <c:v>3999.99999999989</c:v>
                </c:pt>
                <c:pt idx="4087">
                  <c:v>4000.0000000043301</c:v>
                </c:pt>
                <c:pt idx="4088">
                  <c:v>4000.0000000028099</c:v>
                </c:pt>
                <c:pt idx="4089">
                  <c:v>4000.0000000032101</c:v>
                </c:pt>
                <c:pt idx="4090">
                  <c:v>4000.0000000004802</c:v>
                </c:pt>
                <c:pt idx="4091">
                  <c:v>4000.0000000045902</c:v>
                </c:pt>
                <c:pt idx="4092">
                  <c:v>4000.00000000303</c:v>
                </c:pt>
                <c:pt idx="4093">
                  <c:v>3999.9999999986899</c:v>
                </c:pt>
                <c:pt idx="4094">
                  <c:v>4000.0000000039699</c:v>
                </c:pt>
                <c:pt idx="4095">
                  <c:v>4000.0000000017699</c:v>
                </c:pt>
                <c:pt idx="4096">
                  <c:v>4000.0000000023201</c:v>
                </c:pt>
                <c:pt idx="4097">
                  <c:v>4000.0000000053801</c:v>
                </c:pt>
                <c:pt idx="4098">
                  <c:v>4000.0000000003402</c:v>
                </c:pt>
                <c:pt idx="4099">
                  <c:v>4000.0000000026998</c:v>
                </c:pt>
                <c:pt idx="4100">
                  <c:v>4000.0000000018099</c:v>
                </c:pt>
                <c:pt idx="4101">
                  <c:v>4000.00000000197</c:v>
                </c:pt>
                <c:pt idx="4102">
                  <c:v>4000.0000000043301</c:v>
                </c:pt>
                <c:pt idx="4103">
                  <c:v>4000.0000000031</c:v>
                </c:pt>
                <c:pt idx="4104">
                  <c:v>4000.0000000016198</c:v>
                </c:pt>
                <c:pt idx="4105">
                  <c:v>4000.0000000013501</c:v>
                </c:pt>
                <c:pt idx="4106">
                  <c:v>4000.0000000033301</c:v>
                </c:pt>
                <c:pt idx="4107">
                  <c:v>4000.0000000037899</c:v>
                </c:pt>
                <c:pt idx="4108">
                  <c:v>4000.0000000023401</c:v>
                </c:pt>
                <c:pt idx="4109">
                  <c:v>3999.99999999998</c:v>
                </c:pt>
                <c:pt idx="4110">
                  <c:v>4000.00000000312</c:v>
                </c:pt>
                <c:pt idx="4111">
                  <c:v>4000.00000000002</c:v>
                </c:pt>
                <c:pt idx="4112">
                  <c:v>4000.0000000045502</c:v>
                </c:pt>
                <c:pt idx="4113">
                  <c:v>4000.0000000014702</c:v>
                </c:pt>
                <c:pt idx="4114">
                  <c:v>4000.0000000022801</c:v>
                </c:pt>
                <c:pt idx="4115">
                  <c:v>4000.0000000022601</c:v>
                </c:pt>
                <c:pt idx="4116">
                  <c:v>4000.0000000016998</c:v>
                </c:pt>
                <c:pt idx="4117">
                  <c:v>4000.0000000024602</c:v>
                </c:pt>
                <c:pt idx="4118">
                  <c:v>4000.0000000036398</c:v>
                </c:pt>
                <c:pt idx="4119">
                  <c:v>4000.0000000027699</c:v>
                </c:pt>
                <c:pt idx="4120">
                  <c:v>4000.0000000032001</c:v>
                </c:pt>
                <c:pt idx="4121">
                  <c:v>3999.9999999987599</c:v>
                </c:pt>
                <c:pt idx="4122">
                  <c:v>4000.00000000615</c:v>
                </c:pt>
                <c:pt idx="4123">
                  <c:v>4000.0000000003802</c:v>
                </c:pt>
                <c:pt idx="4124">
                  <c:v>4000.00000000511</c:v>
                </c:pt>
                <c:pt idx="4125">
                  <c:v>4000.0000000012701</c:v>
                </c:pt>
                <c:pt idx="4126">
                  <c:v>3999.9999999997899</c:v>
                </c:pt>
                <c:pt idx="4127">
                  <c:v>4000.0000000074101</c:v>
                </c:pt>
                <c:pt idx="4128">
                  <c:v>3999.99999999786</c:v>
                </c:pt>
                <c:pt idx="4129">
                  <c:v>4000.0000000032101</c:v>
                </c:pt>
                <c:pt idx="4130">
                  <c:v>4000.00000000203</c:v>
                </c:pt>
                <c:pt idx="4131">
                  <c:v>4000.0000000019199</c:v>
                </c:pt>
                <c:pt idx="4132">
                  <c:v>4000.0000000008599</c:v>
                </c:pt>
                <c:pt idx="4133">
                  <c:v>4000.00000000095</c:v>
                </c:pt>
                <c:pt idx="4134">
                  <c:v>4000.0000000026998</c:v>
                </c:pt>
                <c:pt idx="4135">
                  <c:v>4000.0000000033401</c:v>
                </c:pt>
                <c:pt idx="4136">
                  <c:v>4000.0000000038799</c:v>
                </c:pt>
                <c:pt idx="4137">
                  <c:v>3999.9999999975198</c:v>
                </c:pt>
                <c:pt idx="4138">
                  <c:v>4000.0000000055202</c:v>
                </c:pt>
                <c:pt idx="4139">
                  <c:v>4000.0000000016898</c:v>
                </c:pt>
                <c:pt idx="4140">
                  <c:v>3999.9999999995398</c:v>
                </c:pt>
                <c:pt idx="4141">
                  <c:v>4000.0000000064501</c:v>
                </c:pt>
                <c:pt idx="4142">
                  <c:v>4000.0000000022901</c:v>
                </c:pt>
                <c:pt idx="4143">
                  <c:v>3999.9999999985998</c:v>
                </c:pt>
                <c:pt idx="4144">
                  <c:v>4000.0000000055902</c:v>
                </c:pt>
                <c:pt idx="4145">
                  <c:v>4000.0000000012001</c:v>
                </c:pt>
                <c:pt idx="4146">
                  <c:v>4000.0000000022301</c:v>
                </c:pt>
                <c:pt idx="4147">
                  <c:v>4000.0000000026898</c:v>
                </c:pt>
                <c:pt idx="4148">
                  <c:v>3999.9999999984698</c:v>
                </c:pt>
                <c:pt idx="4149">
                  <c:v>4000.0000000067298</c:v>
                </c:pt>
                <c:pt idx="4150">
                  <c:v>4000.0000000008199</c:v>
                </c:pt>
                <c:pt idx="4151">
                  <c:v>4000.00000000215</c:v>
                </c:pt>
                <c:pt idx="4152">
                  <c:v>4000.0000000011</c:v>
                </c:pt>
                <c:pt idx="4153">
                  <c:v>4000.0000000003301</c:v>
                </c:pt>
                <c:pt idx="4154">
                  <c:v>4000.0000000055502</c:v>
                </c:pt>
                <c:pt idx="4155">
                  <c:v>4000.0000000016698</c:v>
                </c:pt>
                <c:pt idx="4156">
                  <c:v>3999.9999999994402</c:v>
                </c:pt>
                <c:pt idx="4157">
                  <c:v>4000.00000000208</c:v>
                </c:pt>
                <c:pt idx="4158">
                  <c:v>4000.0000000057098</c:v>
                </c:pt>
                <c:pt idx="4159">
                  <c:v>4000.0000000025798</c:v>
                </c:pt>
                <c:pt idx="4160">
                  <c:v>3999.99999999888</c:v>
                </c:pt>
                <c:pt idx="4161">
                  <c:v>4000.0000000027799</c:v>
                </c:pt>
                <c:pt idx="4162">
                  <c:v>4000.0000000043001</c:v>
                </c:pt>
                <c:pt idx="4163">
                  <c:v>3999.9999999972501</c:v>
                </c:pt>
                <c:pt idx="4164">
                  <c:v>4000.00000000419</c:v>
                </c:pt>
                <c:pt idx="4165">
                  <c:v>4000.0000000034302</c:v>
                </c:pt>
                <c:pt idx="4166">
                  <c:v>4000.00000000216</c:v>
                </c:pt>
                <c:pt idx="4167">
                  <c:v>4000.00000000095</c:v>
                </c:pt>
                <c:pt idx="4168">
                  <c:v>4000.0000000006999</c:v>
                </c:pt>
                <c:pt idx="4169">
                  <c:v>4000.0000000022401</c:v>
                </c:pt>
                <c:pt idx="4170">
                  <c:v>4000.0000000003301</c:v>
                </c:pt>
                <c:pt idx="4171">
                  <c:v>4000.00000000313</c:v>
                </c:pt>
                <c:pt idx="4172">
                  <c:v>4000.0000000015798</c:v>
                </c:pt>
                <c:pt idx="4173">
                  <c:v>4000.0000000007999</c:v>
                </c:pt>
                <c:pt idx="4174">
                  <c:v>4000.00000000513</c:v>
                </c:pt>
                <c:pt idx="4175">
                  <c:v>4000.0000000008399</c:v>
                </c:pt>
                <c:pt idx="4176">
                  <c:v>4000.00000000098</c:v>
                </c:pt>
                <c:pt idx="4177">
                  <c:v>4000.0000000035802</c:v>
                </c:pt>
                <c:pt idx="4178">
                  <c:v>4000.0000000017599</c:v>
                </c:pt>
                <c:pt idx="4179">
                  <c:v>3999.9999999998099</c:v>
                </c:pt>
                <c:pt idx="4180">
                  <c:v>4000.0000000058099</c:v>
                </c:pt>
                <c:pt idx="4181">
                  <c:v>3999.999999999</c:v>
                </c:pt>
                <c:pt idx="4182">
                  <c:v>4000.00000000407</c:v>
                </c:pt>
                <c:pt idx="4183">
                  <c:v>3999.9999999984402</c:v>
                </c:pt>
                <c:pt idx="4184">
                  <c:v>4000.0000000027399</c:v>
                </c:pt>
                <c:pt idx="4185">
                  <c:v>4000.0000000032701</c:v>
                </c:pt>
                <c:pt idx="4186">
                  <c:v>4000.00000000206</c:v>
                </c:pt>
                <c:pt idx="4187">
                  <c:v>3999.9999999998699</c:v>
                </c:pt>
                <c:pt idx="4188">
                  <c:v>4000.0000000067898</c:v>
                </c:pt>
                <c:pt idx="4189">
                  <c:v>3999.99999999699</c:v>
                </c:pt>
                <c:pt idx="4190">
                  <c:v>4000.0000000038599</c:v>
                </c:pt>
                <c:pt idx="4191">
                  <c:v>3999.9999999992201</c:v>
                </c:pt>
                <c:pt idx="4192">
                  <c:v>4000.0000000044802</c:v>
                </c:pt>
                <c:pt idx="4193">
                  <c:v>3999.9999999986198</c:v>
                </c:pt>
                <c:pt idx="4194">
                  <c:v>4000.0000000060299</c:v>
                </c:pt>
                <c:pt idx="4195">
                  <c:v>4000.0000000008499</c:v>
                </c:pt>
                <c:pt idx="4196">
                  <c:v>4000.0000000028999</c:v>
                </c:pt>
                <c:pt idx="4197">
                  <c:v>3999.99999999796</c:v>
                </c:pt>
                <c:pt idx="4198">
                  <c:v>4000.00000000727</c:v>
                </c:pt>
                <c:pt idx="4199">
                  <c:v>3999.9999999993902</c:v>
                </c:pt>
                <c:pt idx="4200">
                  <c:v>3999.9999999992301</c:v>
                </c:pt>
                <c:pt idx="4201">
                  <c:v>4000.0000000012401</c:v>
                </c:pt>
                <c:pt idx="4202">
                  <c:v>4000.00000000722</c:v>
                </c:pt>
                <c:pt idx="4203">
                  <c:v>3999.9999999993202</c:v>
                </c:pt>
                <c:pt idx="4204">
                  <c:v>4000.0000000014702</c:v>
                </c:pt>
                <c:pt idx="4205">
                  <c:v>4000.0000000017399</c:v>
                </c:pt>
                <c:pt idx="4206">
                  <c:v>4000.0000000012801</c:v>
                </c:pt>
                <c:pt idx="4207">
                  <c:v>4000.0000000008999</c:v>
                </c:pt>
                <c:pt idx="4208">
                  <c:v>4000.0000000039199</c:v>
                </c:pt>
                <c:pt idx="4209">
                  <c:v>4000.000000002</c:v>
                </c:pt>
                <c:pt idx="4210">
                  <c:v>4000.0000000005598</c:v>
                </c:pt>
                <c:pt idx="4211">
                  <c:v>4000.0000000023801</c:v>
                </c:pt>
                <c:pt idx="4212">
                  <c:v>4000.00000000308</c:v>
                </c:pt>
                <c:pt idx="4213">
                  <c:v>4000.0000000017799</c:v>
                </c:pt>
                <c:pt idx="4214">
                  <c:v>4000.0000000004702</c:v>
                </c:pt>
                <c:pt idx="4215">
                  <c:v>4000.0000000023902</c:v>
                </c:pt>
                <c:pt idx="4216">
                  <c:v>3999.9999999989</c:v>
                </c:pt>
                <c:pt idx="4217">
                  <c:v>4000.0000000038799</c:v>
                </c:pt>
                <c:pt idx="4218">
                  <c:v>4000.0000000004102</c:v>
                </c:pt>
                <c:pt idx="4219">
                  <c:v>4000.0000000033401</c:v>
                </c:pt>
                <c:pt idx="4220">
                  <c:v>4000.0000000008299</c:v>
                </c:pt>
                <c:pt idx="4221">
                  <c:v>4000.00000000307</c:v>
                </c:pt>
                <c:pt idx="4222">
                  <c:v>3999.9999999987899</c:v>
                </c:pt>
                <c:pt idx="4223">
                  <c:v>4000.0000000012101</c:v>
                </c:pt>
                <c:pt idx="4224">
                  <c:v>4000.0000000033301</c:v>
                </c:pt>
                <c:pt idx="4225">
                  <c:v>3999.9999999991001</c:v>
                </c:pt>
                <c:pt idx="4226">
                  <c:v>4000.00000000403</c:v>
                </c:pt>
                <c:pt idx="4227">
                  <c:v>3999.9999999995798</c:v>
                </c:pt>
                <c:pt idx="4228">
                  <c:v>4000.0000000004202</c:v>
                </c:pt>
                <c:pt idx="4229">
                  <c:v>4000.0000000055902</c:v>
                </c:pt>
                <c:pt idx="4230">
                  <c:v>4000.0000000006798</c:v>
                </c:pt>
                <c:pt idx="4231">
                  <c:v>4000.0000000001701</c:v>
                </c:pt>
                <c:pt idx="4232">
                  <c:v>4000.0000000022901</c:v>
                </c:pt>
                <c:pt idx="4233">
                  <c:v>4000.00000000509</c:v>
                </c:pt>
                <c:pt idx="4234">
                  <c:v>3999.9999999995398</c:v>
                </c:pt>
                <c:pt idx="4235">
                  <c:v>4000.0000000014002</c:v>
                </c:pt>
                <c:pt idx="4236">
                  <c:v>4000</c:v>
                </c:pt>
                <c:pt idx="4237">
                  <c:v>4000.0000000027999</c:v>
                </c:pt>
                <c:pt idx="4238">
                  <c:v>4000.0000000018199</c:v>
                </c:pt>
                <c:pt idx="4239">
                  <c:v>4000.0000000002101</c:v>
                </c:pt>
                <c:pt idx="4240">
                  <c:v>4000.0000000022401</c:v>
                </c:pt>
                <c:pt idx="4241">
                  <c:v>4000.0000000004802</c:v>
                </c:pt>
                <c:pt idx="4242">
                  <c:v>4000.00000000302</c:v>
                </c:pt>
                <c:pt idx="4243">
                  <c:v>4000.0000000044001</c:v>
                </c:pt>
                <c:pt idx="4244">
                  <c:v>3999.99999999893</c:v>
                </c:pt>
                <c:pt idx="4245">
                  <c:v>4000.00000000106</c:v>
                </c:pt>
                <c:pt idx="4246">
                  <c:v>4000.0000000006098</c:v>
                </c:pt>
                <c:pt idx="4247">
                  <c:v>4000.0000000044201</c:v>
                </c:pt>
                <c:pt idx="4248">
                  <c:v>4000.00000000004</c:v>
                </c:pt>
                <c:pt idx="4249">
                  <c:v>4000.0000000017899</c:v>
                </c:pt>
                <c:pt idx="4250">
                  <c:v>3999.9999999997599</c:v>
                </c:pt>
                <c:pt idx="4251">
                  <c:v>4000.00000000309</c:v>
                </c:pt>
                <c:pt idx="4252">
                  <c:v>4000.0000000011401</c:v>
                </c:pt>
                <c:pt idx="4253">
                  <c:v>4000.0000000014002</c:v>
                </c:pt>
                <c:pt idx="4254">
                  <c:v>4000.0000000004402</c:v>
                </c:pt>
                <c:pt idx="4255">
                  <c:v>4000.0000000016198</c:v>
                </c:pt>
                <c:pt idx="4256">
                  <c:v>4000.0000000025898</c:v>
                </c:pt>
                <c:pt idx="4257">
                  <c:v>3999.99999999796</c:v>
                </c:pt>
                <c:pt idx="4258">
                  <c:v>4000.0000000062601</c:v>
                </c:pt>
                <c:pt idx="4259">
                  <c:v>4000.0000000014502</c:v>
                </c:pt>
                <c:pt idx="4260">
                  <c:v>3999.9999999994202</c:v>
                </c:pt>
                <c:pt idx="4261">
                  <c:v>4000.0000000018199</c:v>
                </c:pt>
                <c:pt idx="4262">
                  <c:v>4000.0000000023001</c:v>
                </c:pt>
                <c:pt idx="4263">
                  <c:v>3999.9999999988399</c:v>
                </c:pt>
                <c:pt idx="4264">
                  <c:v>4000.0000000034702</c:v>
                </c:pt>
                <c:pt idx="4265">
                  <c:v>4000.0000000021801</c:v>
                </c:pt>
                <c:pt idx="4266">
                  <c:v>3999.99999999788</c:v>
                </c:pt>
                <c:pt idx="4267">
                  <c:v>4000.0000000042201</c:v>
                </c:pt>
                <c:pt idx="4268">
                  <c:v>4000.0000000046898</c:v>
                </c:pt>
                <c:pt idx="4269">
                  <c:v>3999.9999999964398</c:v>
                </c:pt>
                <c:pt idx="4270">
                  <c:v>4000.0000000022901</c:v>
                </c:pt>
                <c:pt idx="4271">
                  <c:v>4000.0000000036098</c:v>
                </c:pt>
                <c:pt idx="4272">
                  <c:v>3999.99999999993</c:v>
                </c:pt>
                <c:pt idx="4273">
                  <c:v>4000.0000000013501</c:v>
                </c:pt>
                <c:pt idx="4274">
                  <c:v>3999.9999999984302</c:v>
                </c:pt>
                <c:pt idx="4275">
                  <c:v>4000.0000000072</c:v>
                </c:pt>
                <c:pt idx="4276">
                  <c:v>3999.9999999991501</c:v>
                </c:pt>
                <c:pt idx="4277">
                  <c:v>4000.0000000011801</c:v>
                </c:pt>
                <c:pt idx="4278">
                  <c:v>3999.9999999996498</c:v>
                </c:pt>
                <c:pt idx="4279">
                  <c:v>4000.0000000052601</c:v>
                </c:pt>
                <c:pt idx="4280">
                  <c:v>3999.99999999903</c:v>
                </c:pt>
                <c:pt idx="4281">
                  <c:v>4000.00000000209</c:v>
                </c:pt>
                <c:pt idx="4282">
                  <c:v>4000.0000000018699</c:v>
                </c:pt>
                <c:pt idx="4283">
                  <c:v>4000.0000000005798</c:v>
                </c:pt>
                <c:pt idx="4284">
                  <c:v>3999.9999999994402</c:v>
                </c:pt>
                <c:pt idx="4285">
                  <c:v>3999.9999999995998</c:v>
                </c:pt>
                <c:pt idx="4286">
                  <c:v>4000.0000000063201</c:v>
                </c:pt>
                <c:pt idx="4287">
                  <c:v>3999.9999999992101</c:v>
                </c:pt>
                <c:pt idx="4288">
                  <c:v>4000.00000000211</c:v>
                </c:pt>
                <c:pt idx="4289">
                  <c:v>4000.0000000013601</c:v>
                </c:pt>
                <c:pt idx="4290">
                  <c:v>4000.0000000002401</c:v>
                </c:pt>
                <c:pt idx="4291">
                  <c:v>4000.0000000007599</c:v>
                </c:pt>
                <c:pt idx="4292">
                  <c:v>4000.0000000036498</c:v>
                </c:pt>
                <c:pt idx="4293">
                  <c:v>4000.0000000022501</c:v>
                </c:pt>
                <c:pt idx="4294">
                  <c:v>3999.9999999976899</c:v>
                </c:pt>
                <c:pt idx="4295">
                  <c:v>4000.0000000035202</c:v>
                </c:pt>
                <c:pt idx="4296">
                  <c:v>3999.9999999992501</c:v>
                </c:pt>
                <c:pt idx="4297">
                  <c:v>4000.0000000048499</c:v>
                </c:pt>
                <c:pt idx="4298">
                  <c:v>4000.0000000007099</c:v>
                </c:pt>
                <c:pt idx="4299">
                  <c:v>3999.99999999888</c:v>
                </c:pt>
                <c:pt idx="4300">
                  <c:v>3999.9999999991401</c:v>
                </c:pt>
                <c:pt idx="4301">
                  <c:v>4000.0000000048899</c:v>
                </c:pt>
                <c:pt idx="4302">
                  <c:v>3999.9999999997699</c:v>
                </c:pt>
                <c:pt idx="4303">
                  <c:v>3999.9999999995598</c:v>
                </c:pt>
                <c:pt idx="4304">
                  <c:v>4000.0000000023401</c:v>
                </c:pt>
                <c:pt idx="4305">
                  <c:v>4000.0000000024502</c:v>
                </c:pt>
                <c:pt idx="4306">
                  <c:v>4000.0000000017599</c:v>
                </c:pt>
                <c:pt idx="4307">
                  <c:v>3999.9999999995298</c:v>
                </c:pt>
                <c:pt idx="4308">
                  <c:v>3999.9999999994602</c:v>
                </c:pt>
                <c:pt idx="4309">
                  <c:v>4000.0000000053301</c:v>
                </c:pt>
                <c:pt idx="4310">
                  <c:v>4000.0000000035002</c:v>
                </c:pt>
                <c:pt idx="4311">
                  <c:v>3999.9999999966399</c:v>
                </c:pt>
                <c:pt idx="4312">
                  <c:v>4000.00000000205</c:v>
                </c:pt>
                <c:pt idx="4313">
                  <c:v>4000.0000000006798</c:v>
                </c:pt>
                <c:pt idx="4314">
                  <c:v>4000.0000000005498</c:v>
                </c:pt>
                <c:pt idx="4315">
                  <c:v>4000.0000000042501</c:v>
                </c:pt>
                <c:pt idx="4316">
                  <c:v>3999.9999999997099</c:v>
                </c:pt>
                <c:pt idx="4317">
                  <c:v>3999.9999999983902</c:v>
                </c:pt>
                <c:pt idx="4318">
                  <c:v>4000.0000000064601</c:v>
                </c:pt>
                <c:pt idx="4319">
                  <c:v>4000.0000000007299</c:v>
                </c:pt>
                <c:pt idx="4320">
                  <c:v>3999.9999999983802</c:v>
                </c:pt>
                <c:pt idx="4321">
                  <c:v>4000.0000000031901</c:v>
                </c:pt>
                <c:pt idx="4322">
                  <c:v>4000.00000000096</c:v>
                </c:pt>
                <c:pt idx="4323">
                  <c:v>4000.0000000011</c:v>
                </c:pt>
                <c:pt idx="4324">
                  <c:v>4000.00000000215</c:v>
                </c:pt>
                <c:pt idx="4325">
                  <c:v>3999.9999999993502</c:v>
                </c:pt>
                <c:pt idx="4326">
                  <c:v>4000.0000000033001</c:v>
                </c:pt>
                <c:pt idx="4327">
                  <c:v>3999.99999999892</c:v>
                </c:pt>
                <c:pt idx="4328">
                  <c:v>4000.0000000008499</c:v>
                </c:pt>
                <c:pt idx="4329">
                  <c:v>4000.0000000018599</c:v>
                </c:pt>
                <c:pt idx="4330">
                  <c:v>4000.0000000005198</c:v>
                </c:pt>
                <c:pt idx="4331">
                  <c:v>4000.0000000018699</c:v>
                </c:pt>
                <c:pt idx="4332">
                  <c:v>4000.00000000001</c:v>
                </c:pt>
                <c:pt idx="4333">
                  <c:v>4000.0000000036298</c:v>
                </c:pt>
                <c:pt idx="4334">
                  <c:v>4000.0000000018099</c:v>
                </c:pt>
                <c:pt idx="4335">
                  <c:v>3999.9999999994402</c:v>
                </c:pt>
                <c:pt idx="4336">
                  <c:v>4000.0000000005102</c:v>
                </c:pt>
                <c:pt idx="4337">
                  <c:v>4000.0000000023601</c:v>
                </c:pt>
                <c:pt idx="4338">
                  <c:v>4000.0000000012601</c:v>
                </c:pt>
                <c:pt idx="4339">
                  <c:v>4000.0000000015698</c:v>
                </c:pt>
                <c:pt idx="4340">
                  <c:v>3999.9999999992901</c:v>
                </c:pt>
                <c:pt idx="4341">
                  <c:v>4000.0000000023001</c:v>
                </c:pt>
                <c:pt idx="4342">
                  <c:v>3999.9999999994202</c:v>
                </c:pt>
                <c:pt idx="4343">
                  <c:v>3999.99999999904</c:v>
                </c:pt>
                <c:pt idx="4344">
                  <c:v>3999.9999999995698</c:v>
                </c:pt>
                <c:pt idx="4345">
                  <c:v>4000.0000000044702</c:v>
                </c:pt>
                <c:pt idx="4346">
                  <c:v>4000.0000000005598</c:v>
                </c:pt>
                <c:pt idx="4347">
                  <c:v>4000.00000000518</c:v>
                </c:pt>
                <c:pt idx="4348">
                  <c:v>3999.99999999896</c:v>
                </c:pt>
                <c:pt idx="4349">
                  <c:v>3999.9999999998399</c:v>
                </c:pt>
                <c:pt idx="4350">
                  <c:v>3999.9999999997099</c:v>
                </c:pt>
                <c:pt idx="4351">
                  <c:v>4000.0000000035898</c:v>
                </c:pt>
                <c:pt idx="4352">
                  <c:v>3999.9999999991501</c:v>
                </c:pt>
                <c:pt idx="4353">
                  <c:v>4000.0000000045602</c:v>
                </c:pt>
                <c:pt idx="4354">
                  <c:v>4000.0000000012701</c:v>
                </c:pt>
                <c:pt idx="4355">
                  <c:v>4000.00000000102</c:v>
                </c:pt>
                <c:pt idx="4356">
                  <c:v>3999.9999999975998</c:v>
                </c:pt>
                <c:pt idx="4357">
                  <c:v>4000.0000000054902</c:v>
                </c:pt>
                <c:pt idx="4358">
                  <c:v>3999.9999999988299</c:v>
                </c:pt>
                <c:pt idx="4359">
                  <c:v>4000.0000000027599</c:v>
                </c:pt>
                <c:pt idx="4360">
                  <c:v>4000.0000000009099</c:v>
                </c:pt>
                <c:pt idx="4361">
                  <c:v>3999.99999999698</c:v>
                </c:pt>
                <c:pt idx="4362">
                  <c:v>4000.0000000038799</c:v>
                </c:pt>
                <c:pt idx="4363">
                  <c:v>4000.0000000002201</c:v>
                </c:pt>
                <c:pt idx="4364">
                  <c:v>4000.0000000015302</c:v>
                </c:pt>
                <c:pt idx="4365">
                  <c:v>4000.0000000014502</c:v>
                </c:pt>
                <c:pt idx="4366">
                  <c:v>4000.0000000002201</c:v>
                </c:pt>
                <c:pt idx="4367">
                  <c:v>4000.0000000004702</c:v>
                </c:pt>
                <c:pt idx="4368">
                  <c:v>4000.0000000035502</c:v>
                </c:pt>
                <c:pt idx="4369">
                  <c:v>3999.99999999697</c:v>
                </c:pt>
                <c:pt idx="4370">
                  <c:v>4000.00000000102</c:v>
                </c:pt>
                <c:pt idx="4371">
                  <c:v>4000.0000000042901</c:v>
                </c:pt>
                <c:pt idx="4372">
                  <c:v>3999.9999999983702</c:v>
                </c:pt>
                <c:pt idx="4373">
                  <c:v>4000.000000001</c:v>
                </c:pt>
                <c:pt idx="4374">
                  <c:v>4000.0000000034102</c:v>
                </c:pt>
                <c:pt idx="4375">
                  <c:v>3999.9999999991901</c:v>
                </c:pt>
                <c:pt idx="4376">
                  <c:v>4000.0000000022801</c:v>
                </c:pt>
                <c:pt idx="4377">
                  <c:v>4000.0000000032101</c:v>
                </c:pt>
                <c:pt idx="4378">
                  <c:v>3999.99999999804</c:v>
                </c:pt>
                <c:pt idx="4379">
                  <c:v>4000.0000000036998</c:v>
                </c:pt>
                <c:pt idx="4380">
                  <c:v>3999.9999999998399</c:v>
                </c:pt>
                <c:pt idx="4381">
                  <c:v>4000.0000000008799</c:v>
                </c:pt>
                <c:pt idx="4382">
                  <c:v>4000.00000000093</c:v>
                </c:pt>
                <c:pt idx="4383">
                  <c:v>4000.0000000014602</c:v>
                </c:pt>
                <c:pt idx="4384">
                  <c:v>3999.9999999984002</c:v>
                </c:pt>
                <c:pt idx="4385">
                  <c:v>4000.0000000033201</c:v>
                </c:pt>
                <c:pt idx="4386">
                  <c:v>4000.00000000098</c:v>
                </c:pt>
                <c:pt idx="4387">
                  <c:v>3999.9999999996999</c:v>
                </c:pt>
                <c:pt idx="4388">
                  <c:v>4000.0000000007599</c:v>
                </c:pt>
                <c:pt idx="4389">
                  <c:v>4000.0000000016898</c:v>
                </c:pt>
                <c:pt idx="4390">
                  <c:v>3999.9999999993502</c:v>
                </c:pt>
                <c:pt idx="4391">
                  <c:v>4000.000000002</c:v>
                </c:pt>
                <c:pt idx="4392">
                  <c:v>4000.0000000032601</c:v>
                </c:pt>
                <c:pt idx="4393">
                  <c:v>4000.0000000007099</c:v>
                </c:pt>
                <c:pt idx="4394">
                  <c:v>4000.0000000012501</c:v>
                </c:pt>
                <c:pt idx="4395">
                  <c:v>3999.99999999904</c:v>
                </c:pt>
                <c:pt idx="4396">
                  <c:v>4000.00000000315</c:v>
                </c:pt>
                <c:pt idx="4397">
                  <c:v>3999.9999999997899</c:v>
                </c:pt>
                <c:pt idx="4398">
                  <c:v>3999.99999999891</c:v>
                </c:pt>
                <c:pt idx="4399">
                  <c:v>4000.0000000016498</c:v>
                </c:pt>
                <c:pt idx="4400">
                  <c:v>4000.0000000013301</c:v>
                </c:pt>
                <c:pt idx="4401">
                  <c:v>4000.0000000026298</c:v>
                </c:pt>
                <c:pt idx="4402">
                  <c:v>4000.0000000018899</c:v>
                </c:pt>
                <c:pt idx="4403">
                  <c:v>3999.9999999957299</c:v>
                </c:pt>
                <c:pt idx="4404">
                  <c:v>4000.0000000038099</c:v>
                </c:pt>
                <c:pt idx="4405">
                  <c:v>4000.0000000007399</c:v>
                </c:pt>
                <c:pt idx="4406">
                  <c:v>3999.99999999903</c:v>
                </c:pt>
                <c:pt idx="4407">
                  <c:v>4000.0000000032001</c:v>
                </c:pt>
                <c:pt idx="4408">
                  <c:v>4000.0000000008499</c:v>
                </c:pt>
                <c:pt idx="4409">
                  <c:v>4000.0000000014702</c:v>
                </c:pt>
                <c:pt idx="4410">
                  <c:v>4000.0000000003602</c:v>
                </c:pt>
                <c:pt idx="4411">
                  <c:v>4000.0000000012201</c:v>
                </c:pt>
                <c:pt idx="4412">
                  <c:v>3999.9999999975098</c:v>
                </c:pt>
                <c:pt idx="4413">
                  <c:v>4000.0000000045302</c:v>
                </c:pt>
                <c:pt idx="4414">
                  <c:v>4000.0000000006899</c:v>
                </c:pt>
                <c:pt idx="4415">
                  <c:v>3999.99999999996</c:v>
                </c:pt>
                <c:pt idx="4416">
                  <c:v>4000.0000000005298</c:v>
                </c:pt>
                <c:pt idx="4417">
                  <c:v>4000.00000000107</c:v>
                </c:pt>
                <c:pt idx="4418">
                  <c:v>4000.0000000003301</c:v>
                </c:pt>
                <c:pt idx="4419">
                  <c:v>4000.00000000407</c:v>
                </c:pt>
                <c:pt idx="4420">
                  <c:v>3999.9999999983802</c:v>
                </c:pt>
                <c:pt idx="4421">
                  <c:v>4000.0000000018299</c:v>
                </c:pt>
                <c:pt idx="4422">
                  <c:v>4000.0000000012601</c:v>
                </c:pt>
                <c:pt idx="4423">
                  <c:v>3999.9999999976899</c:v>
                </c:pt>
                <c:pt idx="4424">
                  <c:v>4000.0000000042301</c:v>
                </c:pt>
                <c:pt idx="4425">
                  <c:v>4000.0000000014302</c:v>
                </c:pt>
                <c:pt idx="4426">
                  <c:v>4000.0000000024302</c:v>
                </c:pt>
                <c:pt idx="4427">
                  <c:v>3999.9999999962802</c:v>
                </c:pt>
                <c:pt idx="4428">
                  <c:v>4000.0000000015598</c:v>
                </c:pt>
                <c:pt idx="4429">
                  <c:v>4000.00000000103</c:v>
                </c:pt>
                <c:pt idx="4430">
                  <c:v>3999.9999999995498</c:v>
                </c:pt>
                <c:pt idx="4431">
                  <c:v>4000.0000000023801</c:v>
                </c:pt>
                <c:pt idx="4432">
                  <c:v>4000.0000000043701</c:v>
                </c:pt>
                <c:pt idx="4433">
                  <c:v>3999.9999999951701</c:v>
                </c:pt>
                <c:pt idx="4434">
                  <c:v>4000.0000000065702</c:v>
                </c:pt>
                <c:pt idx="4435">
                  <c:v>3999.9999999961501</c:v>
                </c:pt>
                <c:pt idx="4436">
                  <c:v>4000.0000000022201</c:v>
                </c:pt>
                <c:pt idx="4437">
                  <c:v>4000.0000000012001</c:v>
                </c:pt>
                <c:pt idx="4438">
                  <c:v>3999.99999999893</c:v>
                </c:pt>
                <c:pt idx="4439">
                  <c:v>4000.00000000409</c:v>
                </c:pt>
                <c:pt idx="4440">
                  <c:v>3999.9999999986499</c:v>
                </c:pt>
                <c:pt idx="4441">
                  <c:v>4000.0000000028299</c:v>
                </c:pt>
                <c:pt idx="4442">
                  <c:v>3999.9999999977599</c:v>
                </c:pt>
                <c:pt idx="4443">
                  <c:v>4000.0000000038499</c:v>
                </c:pt>
                <c:pt idx="4444">
                  <c:v>3999.9999999996598</c:v>
                </c:pt>
                <c:pt idx="4445">
                  <c:v>3999.99999999906</c:v>
                </c:pt>
                <c:pt idx="4446">
                  <c:v>4000.0000000007899</c:v>
                </c:pt>
                <c:pt idx="4447">
                  <c:v>4000.00000000204</c:v>
                </c:pt>
                <c:pt idx="4448">
                  <c:v>4000.0000000023201</c:v>
                </c:pt>
                <c:pt idx="4449">
                  <c:v>4000.0000000026798</c:v>
                </c:pt>
                <c:pt idx="4450">
                  <c:v>3999.9999999975898</c:v>
                </c:pt>
                <c:pt idx="4451">
                  <c:v>3999.9999999995798</c:v>
                </c:pt>
                <c:pt idx="4452">
                  <c:v>4000.0000000014002</c:v>
                </c:pt>
                <c:pt idx="4453">
                  <c:v>4000.00000000103</c:v>
                </c:pt>
                <c:pt idx="4454">
                  <c:v>4000.0000000024402</c:v>
                </c:pt>
                <c:pt idx="4455">
                  <c:v>3999.9999999992601</c:v>
                </c:pt>
                <c:pt idx="4456">
                  <c:v>3999.9999999988599</c:v>
                </c:pt>
                <c:pt idx="4457">
                  <c:v>4000.0000000042201</c:v>
                </c:pt>
                <c:pt idx="4458">
                  <c:v>4000.0000000016798</c:v>
                </c:pt>
                <c:pt idx="4459">
                  <c:v>3999.9999999957099</c:v>
                </c:pt>
                <c:pt idx="4460">
                  <c:v>4000.0000000068499</c:v>
                </c:pt>
                <c:pt idx="4461">
                  <c:v>3999.999999997</c:v>
                </c:pt>
                <c:pt idx="4462">
                  <c:v>4000.0000000025598</c:v>
                </c:pt>
                <c:pt idx="4463">
                  <c:v>4000.0000000002801</c:v>
                </c:pt>
                <c:pt idx="4464">
                  <c:v>4000.0000000026798</c:v>
                </c:pt>
                <c:pt idx="4465">
                  <c:v>3999.99999999893</c:v>
                </c:pt>
                <c:pt idx="4466">
                  <c:v>4000.00000000097</c:v>
                </c:pt>
                <c:pt idx="4467">
                  <c:v>4000.00000000299</c:v>
                </c:pt>
                <c:pt idx="4468">
                  <c:v>3999.9999999984302</c:v>
                </c:pt>
                <c:pt idx="4469">
                  <c:v>4000.0000000003301</c:v>
                </c:pt>
                <c:pt idx="4470">
                  <c:v>4000.0000000013601</c:v>
                </c:pt>
                <c:pt idx="4471">
                  <c:v>3999.99999999898</c:v>
                </c:pt>
                <c:pt idx="4472">
                  <c:v>4000.0000000052</c:v>
                </c:pt>
                <c:pt idx="4473">
                  <c:v>3999.99999999682</c:v>
                </c:pt>
                <c:pt idx="4474">
                  <c:v>4000.0000000016298</c:v>
                </c:pt>
                <c:pt idx="4475">
                  <c:v>4000.0000000049399</c:v>
                </c:pt>
                <c:pt idx="4476">
                  <c:v>3999.9999999930401</c:v>
                </c:pt>
                <c:pt idx="4477">
                  <c:v>4000.0000000064801</c:v>
                </c:pt>
                <c:pt idx="4478">
                  <c:v>4000.0000000001201</c:v>
                </c:pt>
                <c:pt idx="4479">
                  <c:v>3999.9999999975798</c:v>
                </c:pt>
                <c:pt idx="4480">
                  <c:v>4000.00000000097</c:v>
                </c:pt>
                <c:pt idx="4481">
                  <c:v>4000.0000000033501</c:v>
                </c:pt>
                <c:pt idx="4482">
                  <c:v>3999.9999999973902</c:v>
                </c:pt>
                <c:pt idx="4483">
                  <c:v>4000.00000000194</c:v>
                </c:pt>
                <c:pt idx="4484">
                  <c:v>4000.0000000007399</c:v>
                </c:pt>
                <c:pt idx="4485">
                  <c:v>3999.99999999795</c:v>
                </c:pt>
                <c:pt idx="4486">
                  <c:v>4000.0000000038499</c:v>
                </c:pt>
                <c:pt idx="4487">
                  <c:v>4000.0000000008399</c:v>
                </c:pt>
                <c:pt idx="4488">
                  <c:v>4000.0000000006899</c:v>
                </c:pt>
                <c:pt idx="4489">
                  <c:v>4000.0000000019299</c:v>
                </c:pt>
                <c:pt idx="4490">
                  <c:v>4000</c:v>
                </c:pt>
                <c:pt idx="4491">
                  <c:v>4000.00000000093</c:v>
                </c:pt>
                <c:pt idx="4492">
                  <c:v>3999.9999999993001</c:v>
                </c:pt>
                <c:pt idx="4493">
                  <c:v>4000.0000000004302</c:v>
                </c:pt>
                <c:pt idx="4494">
                  <c:v>4000.0000000014602</c:v>
                </c:pt>
                <c:pt idx="4495">
                  <c:v>4000.0000000037599</c:v>
                </c:pt>
                <c:pt idx="4496">
                  <c:v>3999.99999999908</c:v>
                </c:pt>
                <c:pt idx="4497">
                  <c:v>4000.0000000014802</c:v>
                </c:pt>
                <c:pt idx="4498">
                  <c:v>4000.0000000007699</c:v>
                </c:pt>
                <c:pt idx="4499">
                  <c:v>3999.9999999972902</c:v>
                </c:pt>
                <c:pt idx="4500">
                  <c:v>4000.0000000019199</c:v>
                </c:pt>
                <c:pt idx="4501">
                  <c:v>4000.0000000043601</c:v>
                </c:pt>
                <c:pt idx="4502">
                  <c:v>3999.9999999961901</c:v>
                </c:pt>
                <c:pt idx="4503">
                  <c:v>4000.00000000207</c:v>
                </c:pt>
                <c:pt idx="4504">
                  <c:v>4000.00000000305</c:v>
                </c:pt>
                <c:pt idx="4505">
                  <c:v>3999.9999999967099</c:v>
                </c:pt>
                <c:pt idx="4506">
                  <c:v>4000.0000000060099</c:v>
                </c:pt>
                <c:pt idx="4507">
                  <c:v>3999.9999999950201</c:v>
                </c:pt>
                <c:pt idx="4508">
                  <c:v>4000.0000000036898</c:v>
                </c:pt>
                <c:pt idx="4509">
                  <c:v>3999.9999999990901</c:v>
                </c:pt>
                <c:pt idx="4510">
                  <c:v>4000.0000000013601</c:v>
                </c:pt>
                <c:pt idx="4511">
                  <c:v>4000.0000000006198</c:v>
                </c:pt>
                <c:pt idx="4512">
                  <c:v>4000.0000000038899</c:v>
                </c:pt>
                <c:pt idx="4513">
                  <c:v>3999.9999999984798</c:v>
                </c:pt>
                <c:pt idx="4514">
                  <c:v>4000.00000000308</c:v>
                </c:pt>
                <c:pt idx="4515">
                  <c:v>3999.99999999791</c:v>
                </c:pt>
                <c:pt idx="4516">
                  <c:v>4000.0000000003702</c:v>
                </c:pt>
                <c:pt idx="4517">
                  <c:v>4000.0000000011701</c:v>
                </c:pt>
                <c:pt idx="4518">
                  <c:v>3999.9999999991601</c:v>
                </c:pt>
                <c:pt idx="4519">
                  <c:v>4000.00000000213</c:v>
                </c:pt>
                <c:pt idx="4520">
                  <c:v>4000.00000000106</c:v>
                </c:pt>
                <c:pt idx="4521">
                  <c:v>3999.9999999992001</c:v>
                </c:pt>
                <c:pt idx="4522">
                  <c:v>4000.0000000031901</c:v>
                </c:pt>
                <c:pt idx="4523">
                  <c:v>3999.9999999982901</c:v>
                </c:pt>
                <c:pt idx="4524">
                  <c:v>4000.00000000313</c:v>
                </c:pt>
                <c:pt idx="4525">
                  <c:v>3999.9999999984602</c:v>
                </c:pt>
                <c:pt idx="4526">
                  <c:v>3999.9999999966199</c:v>
                </c:pt>
                <c:pt idx="4527">
                  <c:v>4000.0000000063501</c:v>
                </c:pt>
                <c:pt idx="4528">
                  <c:v>3999.9999999977099</c:v>
                </c:pt>
                <c:pt idx="4529">
                  <c:v>4000.0000000018999</c:v>
                </c:pt>
                <c:pt idx="4530">
                  <c:v>3999.9999999995998</c:v>
                </c:pt>
                <c:pt idx="4531">
                  <c:v>4000.0000000035302</c:v>
                </c:pt>
                <c:pt idx="4532">
                  <c:v>3999.9999999985998</c:v>
                </c:pt>
                <c:pt idx="4533">
                  <c:v>4000.0000000016598</c:v>
                </c:pt>
                <c:pt idx="4534">
                  <c:v>3999.9999999998299</c:v>
                </c:pt>
                <c:pt idx="4535">
                  <c:v>4000.0000000015598</c:v>
                </c:pt>
                <c:pt idx="4536">
                  <c:v>4000.0000000009099</c:v>
                </c:pt>
                <c:pt idx="4537">
                  <c:v>3999.9999999991001</c:v>
                </c:pt>
                <c:pt idx="4538">
                  <c:v>4000.0000000021901</c:v>
                </c:pt>
                <c:pt idx="4539">
                  <c:v>3999.9999999966699</c:v>
                </c:pt>
                <c:pt idx="4540">
                  <c:v>4000.0000000047098</c:v>
                </c:pt>
                <c:pt idx="4541">
                  <c:v>3999.9999999967099</c:v>
                </c:pt>
                <c:pt idx="4542">
                  <c:v>4000.00000000399</c:v>
                </c:pt>
                <c:pt idx="4543">
                  <c:v>4000.00000000011</c:v>
                </c:pt>
                <c:pt idx="4544">
                  <c:v>4000.00000000096</c:v>
                </c:pt>
                <c:pt idx="4545">
                  <c:v>4000.00000000205</c:v>
                </c:pt>
                <c:pt idx="4546">
                  <c:v>3999.9999999997899</c:v>
                </c:pt>
                <c:pt idx="4547">
                  <c:v>3999.9999999994402</c:v>
                </c:pt>
                <c:pt idx="4548">
                  <c:v>4000.0000000008299</c:v>
                </c:pt>
                <c:pt idx="4549">
                  <c:v>3999.9999999991501</c:v>
                </c:pt>
                <c:pt idx="4550">
                  <c:v>4000.0000000025698</c:v>
                </c:pt>
                <c:pt idx="4551">
                  <c:v>4000.0000000016398</c:v>
                </c:pt>
                <c:pt idx="4552">
                  <c:v>4000.0000000012501</c:v>
                </c:pt>
                <c:pt idx="4553">
                  <c:v>4000.0000000001</c:v>
                </c:pt>
                <c:pt idx="4554">
                  <c:v>3999.9999999972001</c:v>
                </c:pt>
                <c:pt idx="4555">
                  <c:v>4000.00000000002</c:v>
                </c:pt>
                <c:pt idx="4556">
                  <c:v>4000.0000000031901</c:v>
                </c:pt>
                <c:pt idx="4557">
                  <c:v>3999.9999999991201</c:v>
                </c:pt>
                <c:pt idx="4558">
                  <c:v>4000.0000000023001</c:v>
                </c:pt>
                <c:pt idx="4559">
                  <c:v>4000.0000000037298</c:v>
                </c:pt>
                <c:pt idx="4560">
                  <c:v>3999.9999999957799</c:v>
                </c:pt>
                <c:pt idx="4561">
                  <c:v>4000.0000000005698</c:v>
                </c:pt>
                <c:pt idx="4562">
                  <c:v>4000.0000000014902</c:v>
                </c:pt>
                <c:pt idx="4563">
                  <c:v>3999.9999999977599</c:v>
                </c:pt>
                <c:pt idx="4564">
                  <c:v>4000.00000000313</c:v>
                </c:pt>
                <c:pt idx="4565">
                  <c:v>3999.9999999998499</c:v>
                </c:pt>
                <c:pt idx="4566">
                  <c:v>4000.0000000032801</c:v>
                </c:pt>
                <c:pt idx="4567">
                  <c:v>3999.9999999995098</c:v>
                </c:pt>
                <c:pt idx="4568">
                  <c:v>3999.9999999995698</c:v>
                </c:pt>
                <c:pt idx="4569">
                  <c:v>4000.0000000018099</c:v>
                </c:pt>
                <c:pt idx="4570">
                  <c:v>3999.99999999796</c:v>
                </c:pt>
                <c:pt idx="4571">
                  <c:v>4000.0000000047098</c:v>
                </c:pt>
                <c:pt idx="4572">
                  <c:v>3999.99999999693</c:v>
                </c:pt>
                <c:pt idx="4573">
                  <c:v>4000.00000000208</c:v>
                </c:pt>
                <c:pt idx="4574">
                  <c:v>4000.0000000038799</c:v>
                </c:pt>
                <c:pt idx="4575">
                  <c:v>3999.99999999598</c:v>
                </c:pt>
                <c:pt idx="4576">
                  <c:v>4000.0000000038599</c:v>
                </c:pt>
                <c:pt idx="4577">
                  <c:v>3999.9999999976299</c:v>
                </c:pt>
                <c:pt idx="4578">
                  <c:v>4000.0000000027399</c:v>
                </c:pt>
                <c:pt idx="4579">
                  <c:v>3999.9999999995998</c:v>
                </c:pt>
                <c:pt idx="4580">
                  <c:v>3999.9999999981201</c:v>
                </c:pt>
                <c:pt idx="4581">
                  <c:v>4000.0000000045502</c:v>
                </c:pt>
                <c:pt idx="4582">
                  <c:v>4000.0000000023801</c:v>
                </c:pt>
                <c:pt idx="4583">
                  <c:v>4000.0000000016298</c:v>
                </c:pt>
                <c:pt idx="4584">
                  <c:v>3999.9999999946299</c:v>
                </c:pt>
                <c:pt idx="4585">
                  <c:v>4000.0000000016898</c:v>
                </c:pt>
                <c:pt idx="4586">
                  <c:v>3999.9999999993802</c:v>
                </c:pt>
                <c:pt idx="4587">
                  <c:v>4000.0000000003602</c:v>
                </c:pt>
                <c:pt idx="4588">
                  <c:v>4000.00000000318</c:v>
                </c:pt>
                <c:pt idx="4589">
                  <c:v>3999.99999999999</c:v>
                </c:pt>
                <c:pt idx="4590">
                  <c:v>3999.9999999992901</c:v>
                </c:pt>
                <c:pt idx="4591">
                  <c:v>3999.99999999802</c:v>
                </c:pt>
                <c:pt idx="4592">
                  <c:v>4000.0000000015598</c:v>
                </c:pt>
                <c:pt idx="4593">
                  <c:v>4000.0000000013501</c:v>
                </c:pt>
                <c:pt idx="4594">
                  <c:v>4000.0000000028299</c:v>
                </c:pt>
                <c:pt idx="4595">
                  <c:v>3999.9999999992001</c:v>
                </c:pt>
                <c:pt idx="4596">
                  <c:v>4000.0000000005298</c:v>
                </c:pt>
                <c:pt idx="4597">
                  <c:v>4000.0000000006098</c:v>
                </c:pt>
                <c:pt idx="4598">
                  <c:v>4000.0000000013301</c:v>
                </c:pt>
                <c:pt idx="4599">
                  <c:v>4000.0000000002601</c:v>
                </c:pt>
                <c:pt idx="4600">
                  <c:v>4000.0000000032901</c:v>
                </c:pt>
                <c:pt idx="4601">
                  <c:v>3999.9999999957499</c:v>
                </c:pt>
                <c:pt idx="4602">
                  <c:v>4000.0000000032601</c:v>
                </c:pt>
                <c:pt idx="4603">
                  <c:v>4000.0000000001301</c:v>
                </c:pt>
                <c:pt idx="4604">
                  <c:v>4000.0000000022301</c:v>
                </c:pt>
                <c:pt idx="4605">
                  <c:v>4000.0000000002601</c:v>
                </c:pt>
                <c:pt idx="4606">
                  <c:v>4000.0000000018299</c:v>
                </c:pt>
                <c:pt idx="4607">
                  <c:v>3999.9999999977099</c:v>
                </c:pt>
                <c:pt idx="4608">
                  <c:v>3999.9999999998499</c:v>
                </c:pt>
                <c:pt idx="4609">
                  <c:v>4000.0000000003101</c:v>
                </c:pt>
                <c:pt idx="4610">
                  <c:v>4000.0000000011601</c:v>
                </c:pt>
                <c:pt idx="4611">
                  <c:v>3999.9999999998199</c:v>
                </c:pt>
                <c:pt idx="4612">
                  <c:v>3999.9999999981601</c:v>
                </c:pt>
                <c:pt idx="4613">
                  <c:v>4000.0000000064101</c:v>
                </c:pt>
                <c:pt idx="4614">
                  <c:v>3999.99999999896</c:v>
                </c:pt>
                <c:pt idx="4615">
                  <c:v>4000.0000000019199</c:v>
                </c:pt>
                <c:pt idx="4616">
                  <c:v>3999.9999999967099</c:v>
                </c:pt>
                <c:pt idx="4617">
                  <c:v>4000.0000000005598</c:v>
                </c:pt>
                <c:pt idx="4618">
                  <c:v>4000.00000000318</c:v>
                </c:pt>
                <c:pt idx="4619">
                  <c:v>4000.0000000005698</c:v>
                </c:pt>
                <c:pt idx="4620">
                  <c:v>3999.9999999981301</c:v>
                </c:pt>
                <c:pt idx="4621">
                  <c:v>3999.9999999992201</c:v>
                </c:pt>
                <c:pt idx="4622">
                  <c:v>4000.0000000036498</c:v>
                </c:pt>
                <c:pt idx="4623">
                  <c:v>4000.0000000001</c:v>
                </c:pt>
                <c:pt idx="4624">
                  <c:v>4000.0000000017599</c:v>
                </c:pt>
                <c:pt idx="4625">
                  <c:v>3999.9999999984998</c:v>
                </c:pt>
                <c:pt idx="4626">
                  <c:v>3999.9999999995398</c:v>
                </c:pt>
                <c:pt idx="4627">
                  <c:v>3999.9999999999</c:v>
                </c:pt>
                <c:pt idx="4628">
                  <c:v>4000.0000000015598</c:v>
                </c:pt>
                <c:pt idx="4629">
                  <c:v>4000.00000000103</c:v>
                </c:pt>
                <c:pt idx="4630">
                  <c:v>3999.99999999788</c:v>
                </c:pt>
                <c:pt idx="4631">
                  <c:v>4000.0000000027699</c:v>
                </c:pt>
                <c:pt idx="4632">
                  <c:v>4000.0000000004602</c:v>
                </c:pt>
                <c:pt idx="4633">
                  <c:v>4000.0000000024702</c:v>
                </c:pt>
                <c:pt idx="4634">
                  <c:v>3999.9999999987999</c:v>
                </c:pt>
                <c:pt idx="4635">
                  <c:v>4000.0000000032701</c:v>
                </c:pt>
                <c:pt idx="4636">
                  <c:v>3999.9999999973102</c:v>
                </c:pt>
                <c:pt idx="4637">
                  <c:v>4000.00000000109</c:v>
                </c:pt>
                <c:pt idx="4638">
                  <c:v>3999.99999999996</c:v>
                </c:pt>
                <c:pt idx="4639">
                  <c:v>4000.0000000018199</c:v>
                </c:pt>
                <c:pt idx="4640">
                  <c:v>4000.0000000006098</c:v>
                </c:pt>
                <c:pt idx="4641">
                  <c:v>4000.0000000017299</c:v>
                </c:pt>
                <c:pt idx="4642">
                  <c:v>3999.99999999905</c:v>
                </c:pt>
                <c:pt idx="4643">
                  <c:v>3999.9999999987199</c:v>
                </c:pt>
                <c:pt idx="4644">
                  <c:v>4000.0000000001601</c:v>
                </c:pt>
                <c:pt idx="4645">
                  <c:v>4000.0000000007799</c:v>
                </c:pt>
                <c:pt idx="4646">
                  <c:v>4000.0000000026498</c:v>
                </c:pt>
                <c:pt idx="4647">
                  <c:v>3999.9999999994602</c:v>
                </c:pt>
                <c:pt idx="4648">
                  <c:v>4000.0000000038399</c:v>
                </c:pt>
                <c:pt idx="4649">
                  <c:v>3999.9999999951401</c:v>
                </c:pt>
                <c:pt idx="4650">
                  <c:v>4000.0000000034602</c:v>
                </c:pt>
                <c:pt idx="4651">
                  <c:v>4000.0000000018799</c:v>
                </c:pt>
                <c:pt idx="4652">
                  <c:v>4000.0000000001901</c:v>
                </c:pt>
                <c:pt idx="4653">
                  <c:v>3999.9999999997099</c:v>
                </c:pt>
                <c:pt idx="4654">
                  <c:v>3999.99999999901</c:v>
                </c:pt>
                <c:pt idx="4655">
                  <c:v>4000.0000000005998</c:v>
                </c:pt>
                <c:pt idx="4656">
                  <c:v>3999.99999999701</c:v>
                </c:pt>
                <c:pt idx="4657">
                  <c:v>4000.0000000052801</c:v>
                </c:pt>
                <c:pt idx="4658">
                  <c:v>3999.9999999975598</c:v>
                </c:pt>
                <c:pt idx="4659">
                  <c:v>4000.0000000026098</c:v>
                </c:pt>
                <c:pt idx="4660">
                  <c:v>4000.0000000015002</c:v>
                </c:pt>
                <c:pt idx="4661">
                  <c:v>4000.0000000006198</c:v>
                </c:pt>
                <c:pt idx="4662">
                  <c:v>4000.0000000005002</c:v>
                </c:pt>
                <c:pt idx="4663">
                  <c:v>3999.9999999978199</c:v>
                </c:pt>
                <c:pt idx="4664">
                  <c:v>4000.0000000018999</c:v>
                </c:pt>
                <c:pt idx="4665">
                  <c:v>3999.9999999985998</c:v>
                </c:pt>
                <c:pt idx="4666">
                  <c:v>4000.0000000002801</c:v>
                </c:pt>
                <c:pt idx="4667">
                  <c:v>4000.0000000018699</c:v>
                </c:pt>
                <c:pt idx="4668">
                  <c:v>4000.0000000023801</c:v>
                </c:pt>
                <c:pt idx="4669">
                  <c:v>3999.9999999972101</c:v>
                </c:pt>
                <c:pt idx="4670">
                  <c:v>4000.0000000014602</c:v>
                </c:pt>
                <c:pt idx="4671">
                  <c:v>4000.0000000018099</c:v>
                </c:pt>
                <c:pt idx="4672">
                  <c:v>3999.9999999976799</c:v>
                </c:pt>
                <c:pt idx="4673">
                  <c:v>3999.9999999982601</c:v>
                </c:pt>
                <c:pt idx="4674">
                  <c:v>4000.000000003</c:v>
                </c:pt>
                <c:pt idx="4675">
                  <c:v>4000.0000000001501</c:v>
                </c:pt>
                <c:pt idx="4676">
                  <c:v>4000.0000000024002</c:v>
                </c:pt>
                <c:pt idx="4677">
                  <c:v>4000.0000000013201</c:v>
                </c:pt>
                <c:pt idx="4678">
                  <c:v>4000.0000000018699</c:v>
                </c:pt>
                <c:pt idx="4679">
                  <c:v>3999.9999999999</c:v>
                </c:pt>
                <c:pt idx="4680">
                  <c:v>3999.99999999892</c:v>
                </c:pt>
                <c:pt idx="4681">
                  <c:v>4000.00000000097</c:v>
                </c:pt>
                <c:pt idx="4682">
                  <c:v>3999.9999999998199</c:v>
                </c:pt>
                <c:pt idx="4683">
                  <c:v>3999.99999999894</c:v>
                </c:pt>
                <c:pt idx="4684">
                  <c:v>4000.00000000304</c:v>
                </c:pt>
                <c:pt idx="4685">
                  <c:v>4000.0000000003402</c:v>
                </c:pt>
                <c:pt idx="4686">
                  <c:v>4000.0000000005002</c:v>
                </c:pt>
                <c:pt idx="4687">
                  <c:v>4000.0000000003301</c:v>
                </c:pt>
                <c:pt idx="4688">
                  <c:v>3999.99999999687</c:v>
                </c:pt>
                <c:pt idx="4689">
                  <c:v>4000.0000000029399</c:v>
                </c:pt>
                <c:pt idx="4690">
                  <c:v>4000.0000000013902</c:v>
                </c:pt>
                <c:pt idx="4691">
                  <c:v>3999.9999999987199</c:v>
                </c:pt>
                <c:pt idx="4692">
                  <c:v>3999.9999999981301</c:v>
                </c:pt>
                <c:pt idx="4693">
                  <c:v>4000.00000000305</c:v>
                </c:pt>
                <c:pt idx="4694">
                  <c:v>4000.0000000023601</c:v>
                </c:pt>
                <c:pt idx="4695">
                  <c:v>4000.0000000006298</c:v>
                </c:pt>
                <c:pt idx="4696">
                  <c:v>3999.99999999891</c:v>
                </c:pt>
                <c:pt idx="4697">
                  <c:v>4000.0000000004502</c:v>
                </c:pt>
                <c:pt idx="4698">
                  <c:v>3999.9999999991701</c:v>
                </c:pt>
                <c:pt idx="4699">
                  <c:v>3999.9999999995798</c:v>
                </c:pt>
                <c:pt idx="4700">
                  <c:v>4000.0000000038599</c:v>
                </c:pt>
                <c:pt idx="4701">
                  <c:v>3999.9999999957099</c:v>
                </c:pt>
                <c:pt idx="4702">
                  <c:v>4000.0000000011901</c:v>
                </c:pt>
                <c:pt idx="4703">
                  <c:v>4000.0000000012801</c:v>
                </c:pt>
                <c:pt idx="4704">
                  <c:v>4000.0000000024702</c:v>
                </c:pt>
                <c:pt idx="4705">
                  <c:v>4000.0000000015698</c:v>
                </c:pt>
                <c:pt idx="4706">
                  <c:v>3999.9999999997699</c:v>
                </c:pt>
                <c:pt idx="4707">
                  <c:v>3999.99999999997</c:v>
                </c:pt>
                <c:pt idx="4708">
                  <c:v>4000.0000000007499</c:v>
                </c:pt>
                <c:pt idx="4709">
                  <c:v>3999.9999999998199</c:v>
                </c:pt>
                <c:pt idx="4710">
                  <c:v>4000.0000000017099</c:v>
                </c:pt>
                <c:pt idx="4711">
                  <c:v>3999.9999999997799</c:v>
                </c:pt>
                <c:pt idx="4712">
                  <c:v>4000.0000000003201</c:v>
                </c:pt>
                <c:pt idx="4713">
                  <c:v>3999.9999999991701</c:v>
                </c:pt>
                <c:pt idx="4714">
                  <c:v>4000.00000000001</c:v>
                </c:pt>
                <c:pt idx="4715">
                  <c:v>4000.0000000057898</c:v>
                </c:pt>
                <c:pt idx="4716">
                  <c:v>3999.9999999957199</c:v>
                </c:pt>
                <c:pt idx="4717">
                  <c:v>3999.9999999991001</c:v>
                </c:pt>
                <c:pt idx="4718">
                  <c:v>4000.0000000004902</c:v>
                </c:pt>
                <c:pt idx="4719">
                  <c:v>4000.0000000032901</c:v>
                </c:pt>
                <c:pt idx="4720">
                  <c:v>4000.0000000002101</c:v>
                </c:pt>
                <c:pt idx="4721">
                  <c:v>3999.99999999901</c:v>
                </c:pt>
                <c:pt idx="4722">
                  <c:v>4000.00000000402</c:v>
                </c:pt>
                <c:pt idx="4723">
                  <c:v>3999.9999999977599</c:v>
                </c:pt>
                <c:pt idx="4724">
                  <c:v>3999.99999999794</c:v>
                </c:pt>
                <c:pt idx="4725">
                  <c:v>4000.0000000012701</c:v>
                </c:pt>
                <c:pt idx="4726">
                  <c:v>4000.0000000056302</c:v>
                </c:pt>
                <c:pt idx="4727">
                  <c:v>3999.9999999965398</c:v>
                </c:pt>
                <c:pt idx="4728">
                  <c:v>3999.9999999997199</c:v>
                </c:pt>
                <c:pt idx="4729">
                  <c:v>4000.0000000026598</c:v>
                </c:pt>
                <c:pt idx="4730">
                  <c:v>3999.9999999970601</c:v>
                </c:pt>
                <c:pt idx="4731">
                  <c:v>3999.9999999994898</c:v>
                </c:pt>
                <c:pt idx="4732">
                  <c:v>4000.0000000037699</c:v>
                </c:pt>
                <c:pt idx="4733">
                  <c:v>4000.0000000009099</c:v>
                </c:pt>
                <c:pt idx="4734">
                  <c:v>3999.9999999977099</c:v>
                </c:pt>
                <c:pt idx="4735">
                  <c:v>3999.9999999995498</c:v>
                </c:pt>
                <c:pt idx="4736">
                  <c:v>4000.0000000003001</c:v>
                </c:pt>
                <c:pt idx="4737">
                  <c:v>4000.0000000014502</c:v>
                </c:pt>
                <c:pt idx="4738">
                  <c:v>3999.9999999971601</c:v>
                </c:pt>
                <c:pt idx="4739">
                  <c:v>4000.0000000026698</c:v>
                </c:pt>
                <c:pt idx="4740">
                  <c:v>4000.0000000005002</c:v>
                </c:pt>
                <c:pt idx="4741">
                  <c:v>4000.00000000212</c:v>
                </c:pt>
                <c:pt idx="4742">
                  <c:v>4000.0000000016398</c:v>
                </c:pt>
                <c:pt idx="4743">
                  <c:v>3999.9999999971201</c:v>
                </c:pt>
                <c:pt idx="4744">
                  <c:v>4000.0000000014802</c:v>
                </c:pt>
                <c:pt idx="4745">
                  <c:v>4000.0000000002801</c:v>
                </c:pt>
                <c:pt idx="4746">
                  <c:v>3999.9999999998199</c:v>
                </c:pt>
                <c:pt idx="4747">
                  <c:v>4000.0000000012801</c:v>
                </c:pt>
                <c:pt idx="4748">
                  <c:v>4000.0000000011</c:v>
                </c:pt>
                <c:pt idx="4749">
                  <c:v>3999.9999999998499</c:v>
                </c:pt>
                <c:pt idx="4750">
                  <c:v>3999.99999999989</c:v>
                </c:pt>
                <c:pt idx="4751">
                  <c:v>4000.0000000002001</c:v>
                </c:pt>
                <c:pt idx="4752">
                  <c:v>4000.0000000045302</c:v>
                </c:pt>
                <c:pt idx="4753">
                  <c:v>3999.99999999393</c:v>
                </c:pt>
                <c:pt idx="4754">
                  <c:v>4000.0000000028999</c:v>
                </c:pt>
                <c:pt idx="4755">
                  <c:v>4000.00000000008</c:v>
                </c:pt>
                <c:pt idx="4756">
                  <c:v>4000.0000000027298</c:v>
                </c:pt>
                <c:pt idx="4757">
                  <c:v>3999.9999999943502</c:v>
                </c:pt>
                <c:pt idx="4758">
                  <c:v>4000.0000000047899</c:v>
                </c:pt>
                <c:pt idx="4759">
                  <c:v>3999.9999999986298</c:v>
                </c:pt>
                <c:pt idx="4760">
                  <c:v>4000.0000000022601</c:v>
                </c:pt>
                <c:pt idx="4761">
                  <c:v>3999.99999999904</c:v>
                </c:pt>
                <c:pt idx="4762">
                  <c:v>3999.9999999995198</c:v>
                </c:pt>
                <c:pt idx="4763">
                  <c:v>4000.0000000043501</c:v>
                </c:pt>
                <c:pt idx="4764">
                  <c:v>3999.9999999961801</c:v>
                </c:pt>
                <c:pt idx="4765">
                  <c:v>4000.0000000027499</c:v>
                </c:pt>
                <c:pt idx="4766">
                  <c:v>4000.0000000002101</c:v>
                </c:pt>
                <c:pt idx="4767">
                  <c:v>3999.9999999984698</c:v>
                </c:pt>
                <c:pt idx="4768">
                  <c:v>4000.0000000001501</c:v>
                </c:pt>
                <c:pt idx="4769">
                  <c:v>4000.0000000047698</c:v>
                </c:pt>
                <c:pt idx="4770">
                  <c:v>3999.9999999970901</c:v>
                </c:pt>
                <c:pt idx="4771">
                  <c:v>4000.00000000209</c:v>
                </c:pt>
                <c:pt idx="4772">
                  <c:v>4000.0000000007899</c:v>
                </c:pt>
                <c:pt idx="4773">
                  <c:v>3999.9999999983702</c:v>
                </c:pt>
                <c:pt idx="4774">
                  <c:v>4000.0000000005198</c:v>
                </c:pt>
                <c:pt idx="4775">
                  <c:v>4000.0000000018299</c:v>
                </c:pt>
                <c:pt idx="4776">
                  <c:v>4000.0000000003101</c:v>
                </c:pt>
                <c:pt idx="4777">
                  <c:v>3999.9999999995298</c:v>
                </c:pt>
                <c:pt idx="4778">
                  <c:v>4000.0000000005398</c:v>
                </c:pt>
                <c:pt idx="4779">
                  <c:v>3999.9999999992001</c:v>
                </c:pt>
                <c:pt idx="4780">
                  <c:v>4000.0000000005398</c:v>
                </c:pt>
                <c:pt idx="4781">
                  <c:v>3999.9999999982401</c:v>
                </c:pt>
                <c:pt idx="4782">
                  <c:v>4000.0000000045202</c:v>
                </c:pt>
                <c:pt idx="4783">
                  <c:v>4000.0000000035802</c:v>
                </c:pt>
                <c:pt idx="4784">
                  <c:v>3999.9999999960701</c:v>
                </c:pt>
                <c:pt idx="4785">
                  <c:v>4000.00000000194</c:v>
                </c:pt>
                <c:pt idx="4786">
                  <c:v>3999.999999999</c:v>
                </c:pt>
                <c:pt idx="4787">
                  <c:v>3999.99999999893</c:v>
                </c:pt>
                <c:pt idx="4788">
                  <c:v>4000.0000000027098</c:v>
                </c:pt>
                <c:pt idx="4789">
                  <c:v>3999.9999999960401</c:v>
                </c:pt>
                <c:pt idx="4790">
                  <c:v>4000.0000000032701</c:v>
                </c:pt>
                <c:pt idx="4791">
                  <c:v>4000.0000000014602</c:v>
                </c:pt>
                <c:pt idx="4792">
                  <c:v>3999.9999999953502</c:v>
                </c:pt>
                <c:pt idx="4793">
                  <c:v>4000.0000000043101</c:v>
                </c:pt>
                <c:pt idx="4794">
                  <c:v>4000.0000000049299</c:v>
                </c:pt>
                <c:pt idx="4795">
                  <c:v>3999.99999999596</c:v>
                </c:pt>
                <c:pt idx="4796">
                  <c:v>3999.99999999996</c:v>
                </c:pt>
                <c:pt idx="4797">
                  <c:v>3999.99999999992</c:v>
                </c:pt>
                <c:pt idx="4798">
                  <c:v>4000.0000000005598</c:v>
                </c:pt>
                <c:pt idx="4799">
                  <c:v>4000.0000000005598</c:v>
                </c:pt>
                <c:pt idx="4800">
                  <c:v>4000.0000000011501</c:v>
                </c:pt>
                <c:pt idx="4801">
                  <c:v>4000.0000000001801</c:v>
                </c:pt>
                <c:pt idx="4802">
                  <c:v>3999.9999999994002</c:v>
                </c:pt>
                <c:pt idx="4803">
                  <c:v>3999.99999999905</c:v>
                </c:pt>
                <c:pt idx="4804">
                  <c:v>4000.0000000017799</c:v>
                </c:pt>
                <c:pt idx="4805">
                  <c:v>4000.0000000035502</c:v>
                </c:pt>
                <c:pt idx="4806">
                  <c:v>3999.9999999963702</c:v>
                </c:pt>
                <c:pt idx="4807">
                  <c:v>4000.00000000215</c:v>
                </c:pt>
                <c:pt idx="4808">
                  <c:v>4000.0000000015998</c:v>
                </c:pt>
                <c:pt idx="4809">
                  <c:v>4000.0000000008699</c:v>
                </c:pt>
                <c:pt idx="4810">
                  <c:v>3999.9999999973802</c:v>
                </c:pt>
                <c:pt idx="4811">
                  <c:v>3999.9999999999</c:v>
                </c:pt>
                <c:pt idx="4812">
                  <c:v>4000.0000000006098</c:v>
                </c:pt>
                <c:pt idx="4813">
                  <c:v>4000.0000000003502</c:v>
                </c:pt>
                <c:pt idx="4814">
                  <c:v>4000.0000000018399</c:v>
                </c:pt>
                <c:pt idx="4815">
                  <c:v>3999.99999999995</c:v>
                </c:pt>
                <c:pt idx="4816">
                  <c:v>4000.0000000001501</c:v>
                </c:pt>
                <c:pt idx="4817">
                  <c:v>3999.9999999997499</c:v>
                </c:pt>
                <c:pt idx="4818">
                  <c:v>4000.0000000004102</c:v>
                </c:pt>
                <c:pt idx="4819">
                  <c:v>3999.9999999983202</c:v>
                </c:pt>
                <c:pt idx="4820">
                  <c:v>4000.0000000005002</c:v>
                </c:pt>
                <c:pt idx="4821">
                  <c:v>3999.9999999992401</c:v>
                </c:pt>
                <c:pt idx="4822">
                  <c:v>4000.0000000026198</c:v>
                </c:pt>
                <c:pt idx="4823">
                  <c:v>4000.0000000016698</c:v>
                </c:pt>
                <c:pt idx="4824">
                  <c:v>3999.9999999991601</c:v>
                </c:pt>
                <c:pt idx="4825">
                  <c:v>4000.0000000004302</c:v>
                </c:pt>
                <c:pt idx="4826">
                  <c:v>4000.0000000006098</c:v>
                </c:pt>
                <c:pt idx="4827">
                  <c:v>3999.9999999991901</c:v>
                </c:pt>
                <c:pt idx="4828">
                  <c:v>4000.00000000097</c:v>
                </c:pt>
                <c:pt idx="4829">
                  <c:v>4000.0000000006798</c:v>
                </c:pt>
                <c:pt idx="4830">
                  <c:v>3999.9999999982201</c:v>
                </c:pt>
                <c:pt idx="4831">
                  <c:v>4000.0000000024202</c:v>
                </c:pt>
                <c:pt idx="4832">
                  <c:v>4000.0000000018999</c:v>
                </c:pt>
                <c:pt idx="4833">
                  <c:v>3999.9999999982301</c:v>
                </c:pt>
                <c:pt idx="4834">
                  <c:v>4000.0000000003201</c:v>
                </c:pt>
                <c:pt idx="4835">
                  <c:v>3999.99999999899</c:v>
                </c:pt>
                <c:pt idx="4836">
                  <c:v>4000.0000000021</c:v>
                </c:pt>
                <c:pt idx="4837">
                  <c:v>4000.0000000015998</c:v>
                </c:pt>
                <c:pt idx="4838">
                  <c:v>3999.9999999997399</c:v>
                </c:pt>
                <c:pt idx="4839">
                  <c:v>3999.99999999906</c:v>
                </c:pt>
                <c:pt idx="4840">
                  <c:v>3999.9999999992601</c:v>
                </c:pt>
                <c:pt idx="4841">
                  <c:v>4000.0000000019199</c:v>
                </c:pt>
                <c:pt idx="4842">
                  <c:v>3999.9999999987099</c:v>
                </c:pt>
                <c:pt idx="4843">
                  <c:v>4000.00000000005</c:v>
                </c:pt>
                <c:pt idx="4844">
                  <c:v>3999.9999999984798</c:v>
                </c:pt>
                <c:pt idx="4845">
                  <c:v>4000.0000000036298</c:v>
                </c:pt>
                <c:pt idx="4846">
                  <c:v>4000.0000000013401</c:v>
                </c:pt>
                <c:pt idx="4847">
                  <c:v>4000.0000000001501</c:v>
                </c:pt>
                <c:pt idx="4848">
                  <c:v>3999.9999999993802</c:v>
                </c:pt>
                <c:pt idx="4849">
                  <c:v>4000.0000000002001</c:v>
                </c:pt>
                <c:pt idx="4850">
                  <c:v>3999.9999999996598</c:v>
                </c:pt>
                <c:pt idx="4851">
                  <c:v>4000.0000000034702</c:v>
                </c:pt>
                <c:pt idx="4852">
                  <c:v>3999.9999999967899</c:v>
                </c:pt>
                <c:pt idx="4853">
                  <c:v>4000.0000000024502</c:v>
                </c:pt>
                <c:pt idx="4854">
                  <c:v>3999.9999999994102</c:v>
                </c:pt>
                <c:pt idx="4855">
                  <c:v>3999.9999999994998</c:v>
                </c:pt>
                <c:pt idx="4856">
                  <c:v>4000.0000000006999</c:v>
                </c:pt>
                <c:pt idx="4857">
                  <c:v>4000.00000000008</c:v>
                </c:pt>
                <c:pt idx="4858">
                  <c:v>4000.0000000006398</c:v>
                </c:pt>
                <c:pt idx="4859">
                  <c:v>4000.0000000014002</c:v>
                </c:pt>
                <c:pt idx="4860">
                  <c:v>4000.0000000027198</c:v>
                </c:pt>
                <c:pt idx="4861">
                  <c:v>3999.9999999973102</c:v>
                </c:pt>
                <c:pt idx="4862">
                  <c:v>4000.00000000006</c:v>
                </c:pt>
                <c:pt idx="4863">
                  <c:v>4000.00000000006</c:v>
                </c:pt>
                <c:pt idx="4864">
                  <c:v>3999.9999999997799</c:v>
                </c:pt>
                <c:pt idx="4865">
                  <c:v>4000.0000000023301</c:v>
                </c:pt>
                <c:pt idx="4866">
                  <c:v>3999.99999999699</c:v>
                </c:pt>
                <c:pt idx="4867">
                  <c:v>4000.00000000316</c:v>
                </c:pt>
                <c:pt idx="4868">
                  <c:v>4000.0000000002301</c:v>
                </c:pt>
                <c:pt idx="4869">
                  <c:v>3999.9999999986699</c:v>
                </c:pt>
                <c:pt idx="4870">
                  <c:v>4000.0000000006198</c:v>
                </c:pt>
                <c:pt idx="4871">
                  <c:v>4000.00000000214</c:v>
                </c:pt>
                <c:pt idx="4872">
                  <c:v>3999.9999999985498</c:v>
                </c:pt>
                <c:pt idx="4873">
                  <c:v>3999.9999999957699</c:v>
                </c:pt>
                <c:pt idx="4874">
                  <c:v>4000.0000000086802</c:v>
                </c:pt>
                <c:pt idx="4875">
                  <c:v>3999.9999999952502</c:v>
                </c:pt>
                <c:pt idx="4876">
                  <c:v>4000.0000000027799</c:v>
                </c:pt>
                <c:pt idx="4877">
                  <c:v>3999.9999999976299</c:v>
                </c:pt>
                <c:pt idx="4878">
                  <c:v>4000.0000000048099</c:v>
                </c:pt>
                <c:pt idx="4879">
                  <c:v>3999.99999999694</c:v>
                </c:pt>
                <c:pt idx="4880">
                  <c:v>3999.9999999983602</c:v>
                </c:pt>
                <c:pt idx="4881">
                  <c:v>4000.0000000039699</c:v>
                </c:pt>
                <c:pt idx="4882">
                  <c:v>3999.9999999975298</c:v>
                </c:pt>
                <c:pt idx="4883">
                  <c:v>4000.0000000014502</c:v>
                </c:pt>
                <c:pt idx="4884">
                  <c:v>4000.0000000003301</c:v>
                </c:pt>
                <c:pt idx="4885">
                  <c:v>4000.0000000001901</c:v>
                </c:pt>
                <c:pt idx="4886">
                  <c:v>3999.99999999889</c:v>
                </c:pt>
                <c:pt idx="4887">
                  <c:v>4000.0000000034802</c:v>
                </c:pt>
                <c:pt idx="4888">
                  <c:v>3999.9999999994002</c:v>
                </c:pt>
                <c:pt idx="4889">
                  <c:v>3999.9999999982701</c:v>
                </c:pt>
                <c:pt idx="4890">
                  <c:v>4000.0000000028899</c:v>
                </c:pt>
                <c:pt idx="4891">
                  <c:v>3999.9999999984798</c:v>
                </c:pt>
                <c:pt idx="4892">
                  <c:v>4000.0000000025698</c:v>
                </c:pt>
                <c:pt idx="4893">
                  <c:v>3999.9999999975098</c:v>
                </c:pt>
                <c:pt idx="4894">
                  <c:v>4000.0000000023101</c:v>
                </c:pt>
                <c:pt idx="4895">
                  <c:v>3999.9999999972902</c:v>
                </c:pt>
                <c:pt idx="4896">
                  <c:v>4000.0000000017599</c:v>
                </c:pt>
                <c:pt idx="4897">
                  <c:v>4000.0000000025202</c:v>
                </c:pt>
                <c:pt idx="4898">
                  <c:v>4000.00000000212</c:v>
                </c:pt>
                <c:pt idx="4899">
                  <c:v>3999.9999999976899</c:v>
                </c:pt>
                <c:pt idx="4900">
                  <c:v>3999.9999999977099</c:v>
                </c:pt>
                <c:pt idx="4901">
                  <c:v>4000.0000000035302</c:v>
                </c:pt>
                <c:pt idx="4902">
                  <c:v>3999.9999999977399</c:v>
                </c:pt>
                <c:pt idx="4903">
                  <c:v>4000.0000000011801</c:v>
                </c:pt>
                <c:pt idx="4904">
                  <c:v>3999.9999999985498</c:v>
                </c:pt>
                <c:pt idx="4905">
                  <c:v>4000.0000000015302</c:v>
                </c:pt>
                <c:pt idx="4906">
                  <c:v>3999.9999999977599</c:v>
                </c:pt>
                <c:pt idx="4907">
                  <c:v>4000.0000000066002</c:v>
                </c:pt>
                <c:pt idx="4908">
                  <c:v>3999.9999999965598</c:v>
                </c:pt>
                <c:pt idx="4909">
                  <c:v>4000.0000000012001</c:v>
                </c:pt>
                <c:pt idx="4910">
                  <c:v>4000.0000000013501</c:v>
                </c:pt>
                <c:pt idx="4911">
                  <c:v>3999.9999999994502</c:v>
                </c:pt>
                <c:pt idx="4912">
                  <c:v>3999.99999999902</c:v>
                </c:pt>
                <c:pt idx="4913">
                  <c:v>4000.0000000007199</c:v>
                </c:pt>
                <c:pt idx="4914">
                  <c:v>3999.9999999985098</c:v>
                </c:pt>
                <c:pt idx="4915">
                  <c:v>4000.0000000056002</c:v>
                </c:pt>
                <c:pt idx="4916">
                  <c:v>3999.9999999965398</c:v>
                </c:pt>
                <c:pt idx="4917">
                  <c:v>3999.9999999988599</c:v>
                </c:pt>
                <c:pt idx="4918">
                  <c:v>3999.9999999997199</c:v>
                </c:pt>
                <c:pt idx="4919">
                  <c:v>4000.0000000013101</c:v>
                </c:pt>
                <c:pt idx="4920">
                  <c:v>4000.0000000018199</c:v>
                </c:pt>
                <c:pt idx="4921">
                  <c:v>3999.9999999993302</c:v>
                </c:pt>
                <c:pt idx="4922">
                  <c:v>3999.9999999986098</c:v>
                </c:pt>
                <c:pt idx="4923">
                  <c:v>4000.0000000031</c:v>
                </c:pt>
                <c:pt idx="4924">
                  <c:v>3999.9999999987499</c:v>
                </c:pt>
                <c:pt idx="4925">
                  <c:v>4000.0000000002701</c:v>
                </c:pt>
                <c:pt idx="4926">
                  <c:v>4000.0000000013501</c:v>
                </c:pt>
                <c:pt idx="4927">
                  <c:v>4000.0000000018199</c:v>
                </c:pt>
                <c:pt idx="4928">
                  <c:v>4000.0000000011401</c:v>
                </c:pt>
                <c:pt idx="4929">
                  <c:v>3999.99999999491</c:v>
                </c:pt>
                <c:pt idx="4930">
                  <c:v>4000.0000000052901</c:v>
                </c:pt>
                <c:pt idx="4931">
                  <c:v>3999.99999999889</c:v>
                </c:pt>
                <c:pt idx="4932">
                  <c:v>3999.9999999986999</c:v>
                </c:pt>
                <c:pt idx="4933">
                  <c:v>3999.99999999994</c:v>
                </c:pt>
                <c:pt idx="4934">
                  <c:v>4000.0000000006899</c:v>
                </c:pt>
                <c:pt idx="4935">
                  <c:v>3999.9999999998699</c:v>
                </c:pt>
                <c:pt idx="4936">
                  <c:v>4000.0000000024902</c:v>
                </c:pt>
                <c:pt idx="4937">
                  <c:v>3999.9999999952302</c:v>
                </c:pt>
                <c:pt idx="4938">
                  <c:v>4000.00000000199</c:v>
                </c:pt>
                <c:pt idx="4939">
                  <c:v>4000.0000000012201</c:v>
                </c:pt>
                <c:pt idx="4940">
                  <c:v>4000.00000000107</c:v>
                </c:pt>
                <c:pt idx="4941">
                  <c:v>4000.00000000005</c:v>
                </c:pt>
                <c:pt idx="4942">
                  <c:v>3999.99999999682</c:v>
                </c:pt>
                <c:pt idx="4943">
                  <c:v>4000.0000000008899</c:v>
                </c:pt>
                <c:pt idx="4944">
                  <c:v>4000.0000000014002</c:v>
                </c:pt>
                <c:pt idx="4945">
                  <c:v>4000.00000000406</c:v>
                </c:pt>
                <c:pt idx="4946">
                  <c:v>3999.9999999975298</c:v>
                </c:pt>
                <c:pt idx="4947">
                  <c:v>3999.9999999998799</c:v>
                </c:pt>
                <c:pt idx="4948">
                  <c:v>3999.9999999997299</c:v>
                </c:pt>
                <c:pt idx="4949">
                  <c:v>4000.00000000108</c:v>
                </c:pt>
                <c:pt idx="4950">
                  <c:v>4000.0000000016998</c:v>
                </c:pt>
                <c:pt idx="4951">
                  <c:v>3999.9999999995098</c:v>
                </c:pt>
                <c:pt idx="4952">
                  <c:v>4000.0000000008399</c:v>
                </c:pt>
                <c:pt idx="4953">
                  <c:v>3999.9999999986599</c:v>
                </c:pt>
                <c:pt idx="4954">
                  <c:v>4000.0000000025798</c:v>
                </c:pt>
                <c:pt idx="4955">
                  <c:v>3999.9999999985698</c:v>
                </c:pt>
                <c:pt idx="4956">
                  <c:v>3999.99999999996</c:v>
                </c:pt>
                <c:pt idx="4957">
                  <c:v>4000.0000000025002</c:v>
                </c:pt>
                <c:pt idx="4958">
                  <c:v>3999.9999999986399</c:v>
                </c:pt>
                <c:pt idx="4959">
                  <c:v>4000.0000000005998</c:v>
                </c:pt>
                <c:pt idx="4960">
                  <c:v>3999.9999999980901</c:v>
                </c:pt>
                <c:pt idx="4961">
                  <c:v>4000.0000000033401</c:v>
                </c:pt>
                <c:pt idx="4962">
                  <c:v>3999.9999999965598</c:v>
                </c:pt>
                <c:pt idx="4963">
                  <c:v>4000.0000000024302</c:v>
                </c:pt>
                <c:pt idx="4964">
                  <c:v>4000.0000000005998</c:v>
                </c:pt>
                <c:pt idx="4965">
                  <c:v>3999.9999999992201</c:v>
                </c:pt>
                <c:pt idx="4966">
                  <c:v>4000.0000000015898</c:v>
                </c:pt>
                <c:pt idx="4967">
                  <c:v>3999.9999999977999</c:v>
                </c:pt>
                <c:pt idx="4968">
                  <c:v>4000.0000000035998</c:v>
                </c:pt>
                <c:pt idx="4969">
                  <c:v>3999.999999998</c:v>
                </c:pt>
                <c:pt idx="4970">
                  <c:v>4000.0000000007299</c:v>
                </c:pt>
                <c:pt idx="4971">
                  <c:v>4000.0000000005698</c:v>
                </c:pt>
                <c:pt idx="4972">
                  <c:v>3999.9999999991701</c:v>
                </c:pt>
                <c:pt idx="4973">
                  <c:v>4000.0000000023801</c:v>
                </c:pt>
                <c:pt idx="4974">
                  <c:v>3999.9999999981001</c:v>
                </c:pt>
                <c:pt idx="4975">
                  <c:v>3999.9999999995098</c:v>
                </c:pt>
                <c:pt idx="4976">
                  <c:v>3999.9999999998299</c:v>
                </c:pt>
                <c:pt idx="4977">
                  <c:v>4000.0000000007699</c:v>
                </c:pt>
                <c:pt idx="4978">
                  <c:v>3999.9999999993001</c:v>
                </c:pt>
                <c:pt idx="4979">
                  <c:v>3999.99999999799</c:v>
                </c:pt>
                <c:pt idx="4980">
                  <c:v>4000.0000000044301</c:v>
                </c:pt>
                <c:pt idx="4981">
                  <c:v>3999.9999999993001</c:v>
                </c:pt>
                <c:pt idx="4982">
                  <c:v>4000.0000000018299</c:v>
                </c:pt>
                <c:pt idx="4983">
                  <c:v>3999.9999999983502</c:v>
                </c:pt>
                <c:pt idx="4984">
                  <c:v>4000.0000000032101</c:v>
                </c:pt>
                <c:pt idx="4985">
                  <c:v>3999.99999999787</c:v>
                </c:pt>
                <c:pt idx="4986">
                  <c:v>3999.9999999988599</c:v>
                </c:pt>
                <c:pt idx="4987">
                  <c:v>4000.0000000016698</c:v>
                </c:pt>
                <c:pt idx="4988">
                  <c:v>3999.9999999985998</c:v>
                </c:pt>
                <c:pt idx="4989">
                  <c:v>4000.00000000311</c:v>
                </c:pt>
                <c:pt idx="4990">
                  <c:v>3999.9999999991301</c:v>
                </c:pt>
                <c:pt idx="4991">
                  <c:v>4000.0000000001201</c:v>
                </c:pt>
                <c:pt idx="4992">
                  <c:v>3999.9999999983502</c:v>
                </c:pt>
                <c:pt idx="4993">
                  <c:v>4000.0000000026098</c:v>
                </c:pt>
                <c:pt idx="4994">
                  <c:v>4000.0000000007599</c:v>
                </c:pt>
                <c:pt idx="4995">
                  <c:v>4000.0000000002201</c:v>
                </c:pt>
                <c:pt idx="4996">
                  <c:v>3999.99999999786</c:v>
                </c:pt>
                <c:pt idx="4997">
                  <c:v>4000.0000000002401</c:v>
                </c:pt>
                <c:pt idx="4998">
                  <c:v>4000.0000000026098</c:v>
                </c:pt>
                <c:pt idx="4999">
                  <c:v>3999.99999999592</c:v>
                </c:pt>
                <c:pt idx="5000">
                  <c:v>4000.00000000399</c:v>
                </c:pt>
                <c:pt idx="5001">
                  <c:v>3999.9999999996398</c:v>
                </c:pt>
                <c:pt idx="5002">
                  <c:v>4000.0000000007999</c:v>
                </c:pt>
                <c:pt idx="5003">
                  <c:v>3999.9999999981601</c:v>
                </c:pt>
                <c:pt idx="5004">
                  <c:v>3999.99999999993</c:v>
                </c:pt>
                <c:pt idx="5005">
                  <c:v>4000.0000000023301</c:v>
                </c:pt>
                <c:pt idx="5006">
                  <c:v>4000.00000000103</c:v>
                </c:pt>
                <c:pt idx="5007">
                  <c:v>3999.9999999983602</c:v>
                </c:pt>
                <c:pt idx="5008">
                  <c:v>4000.0000000015002</c:v>
                </c:pt>
                <c:pt idx="5009">
                  <c:v>3999.9999999980901</c:v>
                </c:pt>
                <c:pt idx="5010">
                  <c:v>4000.0000000022801</c:v>
                </c:pt>
                <c:pt idx="5011">
                  <c:v>4000.0000000014302</c:v>
                </c:pt>
                <c:pt idx="5012">
                  <c:v>3999.9999999963702</c:v>
                </c:pt>
                <c:pt idx="5013">
                  <c:v>4000.0000000025402</c:v>
                </c:pt>
                <c:pt idx="5014">
                  <c:v>4000.0000000017499</c:v>
                </c:pt>
                <c:pt idx="5015">
                  <c:v>4000.0000000004502</c:v>
                </c:pt>
                <c:pt idx="5016">
                  <c:v>3999.9999999957699</c:v>
                </c:pt>
                <c:pt idx="5017">
                  <c:v>4000.0000000022001</c:v>
                </c:pt>
                <c:pt idx="5018">
                  <c:v>3999.9999999973902</c:v>
                </c:pt>
                <c:pt idx="5019">
                  <c:v>4000.0000000031901</c:v>
                </c:pt>
                <c:pt idx="5020">
                  <c:v>4000.0000000007899</c:v>
                </c:pt>
                <c:pt idx="5021">
                  <c:v>4000.0000000018399</c:v>
                </c:pt>
                <c:pt idx="5022">
                  <c:v>3999.99999999787</c:v>
                </c:pt>
                <c:pt idx="5023">
                  <c:v>4000.00000000202</c:v>
                </c:pt>
                <c:pt idx="5024">
                  <c:v>3999.9999999962301</c:v>
                </c:pt>
                <c:pt idx="5025">
                  <c:v>4000.0000000007599</c:v>
                </c:pt>
                <c:pt idx="5026">
                  <c:v>4000.0000000046998</c:v>
                </c:pt>
                <c:pt idx="5027">
                  <c:v>3999.9999999964798</c:v>
                </c:pt>
                <c:pt idx="5028">
                  <c:v>4000.0000000026498</c:v>
                </c:pt>
                <c:pt idx="5029">
                  <c:v>3999.99999999891</c:v>
                </c:pt>
                <c:pt idx="5030">
                  <c:v>4000.0000000008999</c:v>
                </c:pt>
                <c:pt idx="5031">
                  <c:v>3999.9999999966699</c:v>
                </c:pt>
                <c:pt idx="5032">
                  <c:v>4000.0000000006598</c:v>
                </c:pt>
                <c:pt idx="5033">
                  <c:v>4000.0000000006598</c:v>
                </c:pt>
                <c:pt idx="5034">
                  <c:v>4000.0000000027098</c:v>
                </c:pt>
                <c:pt idx="5035">
                  <c:v>3999.9999999973902</c:v>
                </c:pt>
                <c:pt idx="5036">
                  <c:v>4000.0000000018699</c:v>
                </c:pt>
                <c:pt idx="5037">
                  <c:v>4000.0000000022601</c:v>
                </c:pt>
                <c:pt idx="5038">
                  <c:v>3999.9999999992101</c:v>
                </c:pt>
                <c:pt idx="5039">
                  <c:v>3999.9999999970701</c:v>
                </c:pt>
                <c:pt idx="5040">
                  <c:v>4000.00000000104</c:v>
                </c:pt>
                <c:pt idx="5041">
                  <c:v>4000.0000000028499</c:v>
                </c:pt>
                <c:pt idx="5042">
                  <c:v>4000.00000000198</c:v>
                </c:pt>
                <c:pt idx="5043">
                  <c:v>3999.9999999981001</c:v>
                </c:pt>
                <c:pt idx="5044">
                  <c:v>4000.0000000015002</c:v>
                </c:pt>
                <c:pt idx="5045">
                  <c:v>3999.9999999974498</c:v>
                </c:pt>
                <c:pt idx="5046">
                  <c:v>4000.0000000005498</c:v>
                </c:pt>
                <c:pt idx="5047">
                  <c:v>3999.9999999984898</c:v>
                </c:pt>
                <c:pt idx="5048">
                  <c:v>4000.00000000215</c:v>
                </c:pt>
                <c:pt idx="5049">
                  <c:v>4000.00000000316</c:v>
                </c:pt>
                <c:pt idx="5050">
                  <c:v>3999.9999999962502</c:v>
                </c:pt>
                <c:pt idx="5051">
                  <c:v>4000.0000000017799</c:v>
                </c:pt>
                <c:pt idx="5052">
                  <c:v>4000.00000000003</c:v>
                </c:pt>
                <c:pt idx="5053">
                  <c:v>3999.9999999973502</c:v>
                </c:pt>
                <c:pt idx="5054">
                  <c:v>4000.00000000314</c:v>
                </c:pt>
                <c:pt idx="5055">
                  <c:v>3999.99999999789</c:v>
                </c:pt>
                <c:pt idx="5056">
                  <c:v>4000.0000000003502</c:v>
                </c:pt>
                <c:pt idx="5057">
                  <c:v>4000.00000000104</c:v>
                </c:pt>
                <c:pt idx="5058">
                  <c:v>4000.0000000021801</c:v>
                </c:pt>
                <c:pt idx="5059">
                  <c:v>3999.9999999986499</c:v>
                </c:pt>
                <c:pt idx="5060">
                  <c:v>3999.99999999903</c:v>
                </c:pt>
                <c:pt idx="5061">
                  <c:v>4000.000000003</c:v>
                </c:pt>
                <c:pt idx="5062">
                  <c:v>3999.9999999985198</c:v>
                </c:pt>
                <c:pt idx="5063">
                  <c:v>3999.9999999994802</c:v>
                </c:pt>
                <c:pt idx="5064">
                  <c:v>4000.00000000103</c:v>
                </c:pt>
                <c:pt idx="5065">
                  <c:v>3999.9999999981901</c:v>
                </c:pt>
                <c:pt idx="5066">
                  <c:v>4000.0000000021701</c:v>
                </c:pt>
                <c:pt idx="5067">
                  <c:v>4000.00000000001</c:v>
                </c:pt>
                <c:pt idx="5068">
                  <c:v>4000.0000000006798</c:v>
                </c:pt>
                <c:pt idx="5069">
                  <c:v>4000.0000000005002</c:v>
                </c:pt>
                <c:pt idx="5070">
                  <c:v>3999.9999999985498</c:v>
                </c:pt>
                <c:pt idx="5071">
                  <c:v>4000.0000000003502</c:v>
                </c:pt>
                <c:pt idx="5072">
                  <c:v>4000.0000000044702</c:v>
                </c:pt>
                <c:pt idx="5073">
                  <c:v>3999.9999999963902</c:v>
                </c:pt>
                <c:pt idx="5074">
                  <c:v>4000.0000000003301</c:v>
                </c:pt>
                <c:pt idx="5075">
                  <c:v>3999.9999999987999</c:v>
                </c:pt>
                <c:pt idx="5076">
                  <c:v>4000.0000000018099</c:v>
                </c:pt>
                <c:pt idx="5077">
                  <c:v>3999.9999999995898</c:v>
                </c:pt>
                <c:pt idx="5078">
                  <c:v>3999.9999999987499</c:v>
                </c:pt>
                <c:pt idx="5079">
                  <c:v>4000.00000000312</c:v>
                </c:pt>
                <c:pt idx="5080">
                  <c:v>3999.9999999974998</c:v>
                </c:pt>
                <c:pt idx="5081">
                  <c:v>4000.0000000032601</c:v>
                </c:pt>
                <c:pt idx="5082">
                  <c:v>4000.00000000207</c:v>
                </c:pt>
                <c:pt idx="5083">
                  <c:v>3999.99999999593</c:v>
                </c:pt>
                <c:pt idx="5084">
                  <c:v>3999.99999999689</c:v>
                </c:pt>
                <c:pt idx="5085">
                  <c:v>4000.0000000058299</c:v>
                </c:pt>
                <c:pt idx="5086">
                  <c:v>3999.9999999981301</c:v>
                </c:pt>
                <c:pt idx="5087">
                  <c:v>4000.0000000005598</c:v>
                </c:pt>
                <c:pt idx="5088">
                  <c:v>3999.99999999892</c:v>
                </c:pt>
                <c:pt idx="5089">
                  <c:v>3999.9999999987899</c:v>
                </c:pt>
                <c:pt idx="5090">
                  <c:v>4000.0000000034302</c:v>
                </c:pt>
                <c:pt idx="5091">
                  <c:v>3999.9999999998699</c:v>
                </c:pt>
                <c:pt idx="5092">
                  <c:v>3999.9999999995198</c:v>
                </c:pt>
                <c:pt idx="5093">
                  <c:v>4000.0000000016498</c:v>
                </c:pt>
                <c:pt idx="5094">
                  <c:v>4000.00000000008</c:v>
                </c:pt>
                <c:pt idx="5095">
                  <c:v>3999.9999999981901</c:v>
                </c:pt>
                <c:pt idx="5096">
                  <c:v>4000.0000000023801</c:v>
                </c:pt>
                <c:pt idx="5097">
                  <c:v>3999.9999999972401</c:v>
                </c:pt>
                <c:pt idx="5098">
                  <c:v>4000.0000000004902</c:v>
                </c:pt>
                <c:pt idx="5099">
                  <c:v>4000.00000000312</c:v>
                </c:pt>
                <c:pt idx="5100">
                  <c:v>3999.9999999984602</c:v>
                </c:pt>
                <c:pt idx="5101">
                  <c:v>3999.9999999988199</c:v>
                </c:pt>
                <c:pt idx="5102">
                  <c:v>4000.0000000006198</c:v>
                </c:pt>
                <c:pt idx="5103">
                  <c:v>4000.00000000194</c:v>
                </c:pt>
                <c:pt idx="5104">
                  <c:v>3999.9999999971701</c:v>
                </c:pt>
                <c:pt idx="5105">
                  <c:v>4000.0000000037198</c:v>
                </c:pt>
                <c:pt idx="5106">
                  <c:v>3999.99999999801</c:v>
                </c:pt>
                <c:pt idx="5107">
                  <c:v>4000.0000000023601</c:v>
                </c:pt>
                <c:pt idx="5108">
                  <c:v>4000.0000000001601</c:v>
                </c:pt>
                <c:pt idx="5109">
                  <c:v>3999.9999999988499</c:v>
                </c:pt>
                <c:pt idx="5110">
                  <c:v>3999.9999999967799</c:v>
                </c:pt>
                <c:pt idx="5111">
                  <c:v>4000.00000000105</c:v>
                </c:pt>
                <c:pt idx="5112">
                  <c:v>4000.0000000026898</c:v>
                </c:pt>
                <c:pt idx="5113">
                  <c:v>4000.0000000016698</c:v>
                </c:pt>
                <c:pt idx="5114">
                  <c:v>3999.9999999934498</c:v>
                </c:pt>
                <c:pt idx="5115">
                  <c:v>4000.00000000617</c:v>
                </c:pt>
                <c:pt idx="5116">
                  <c:v>3999.9999999993602</c:v>
                </c:pt>
                <c:pt idx="5117">
                  <c:v>4000.00000000006</c:v>
                </c:pt>
                <c:pt idx="5118">
                  <c:v>3999.99999999901</c:v>
                </c:pt>
                <c:pt idx="5119">
                  <c:v>4000.00000000112</c:v>
                </c:pt>
                <c:pt idx="5120">
                  <c:v>3999.9999999981301</c:v>
                </c:pt>
                <c:pt idx="5121">
                  <c:v>4000.0000000012501</c:v>
                </c:pt>
                <c:pt idx="5122">
                  <c:v>4000.00000000108</c:v>
                </c:pt>
                <c:pt idx="5123">
                  <c:v>4000.0000000042801</c:v>
                </c:pt>
                <c:pt idx="5124">
                  <c:v>3999.9999999963602</c:v>
                </c:pt>
                <c:pt idx="5125">
                  <c:v>4000.0000000012901</c:v>
                </c:pt>
                <c:pt idx="5126">
                  <c:v>4000.0000000003502</c:v>
                </c:pt>
                <c:pt idx="5127">
                  <c:v>3999.9999999976499</c:v>
                </c:pt>
                <c:pt idx="5128">
                  <c:v>4000.0000000014402</c:v>
                </c:pt>
                <c:pt idx="5129">
                  <c:v>4000.00000000006</c:v>
                </c:pt>
                <c:pt idx="5130">
                  <c:v>3999.9999999964398</c:v>
                </c:pt>
                <c:pt idx="5131">
                  <c:v>4000.0000000015302</c:v>
                </c:pt>
                <c:pt idx="5132">
                  <c:v>4000.0000000015202</c:v>
                </c:pt>
                <c:pt idx="5133">
                  <c:v>3999.9999999996498</c:v>
                </c:pt>
                <c:pt idx="5134">
                  <c:v>4000.0000000008999</c:v>
                </c:pt>
                <c:pt idx="5135">
                  <c:v>3999.9999999985298</c:v>
                </c:pt>
                <c:pt idx="5136">
                  <c:v>3999.99999999991</c:v>
                </c:pt>
                <c:pt idx="5137">
                  <c:v>4000.0000000024202</c:v>
                </c:pt>
                <c:pt idx="5138">
                  <c:v>4000.0000000012301</c:v>
                </c:pt>
                <c:pt idx="5139">
                  <c:v>3999.9999999985598</c:v>
                </c:pt>
                <c:pt idx="5140">
                  <c:v>3999.99999999896</c:v>
                </c:pt>
                <c:pt idx="5141">
                  <c:v>4000.00000000311</c:v>
                </c:pt>
                <c:pt idx="5142">
                  <c:v>3999.99999999897</c:v>
                </c:pt>
                <c:pt idx="5143">
                  <c:v>4000.0000000018499</c:v>
                </c:pt>
                <c:pt idx="5144">
                  <c:v>3999.9999999993001</c:v>
                </c:pt>
                <c:pt idx="5145">
                  <c:v>3999.9999999991301</c:v>
                </c:pt>
                <c:pt idx="5146">
                  <c:v>3999.9999999995998</c:v>
                </c:pt>
                <c:pt idx="5147">
                  <c:v>4000.0000000023501</c:v>
                </c:pt>
                <c:pt idx="5148">
                  <c:v>3999.9999999952402</c:v>
                </c:pt>
                <c:pt idx="5149">
                  <c:v>4000.0000000045602</c:v>
                </c:pt>
                <c:pt idx="5150">
                  <c:v>4000.0000000003802</c:v>
                </c:pt>
                <c:pt idx="5151">
                  <c:v>3999.9999999986799</c:v>
                </c:pt>
                <c:pt idx="5152">
                  <c:v>4000.0000000013601</c:v>
                </c:pt>
                <c:pt idx="5153">
                  <c:v>3999.9999999983302</c:v>
                </c:pt>
                <c:pt idx="5154">
                  <c:v>3999.9999999976899</c:v>
                </c:pt>
                <c:pt idx="5155">
                  <c:v>4000.0000000044702</c:v>
                </c:pt>
                <c:pt idx="5156">
                  <c:v>3999.9999999965999</c:v>
                </c:pt>
                <c:pt idx="5157">
                  <c:v>4000.0000000024202</c:v>
                </c:pt>
                <c:pt idx="5158">
                  <c:v>3999.9999999985898</c:v>
                </c:pt>
                <c:pt idx="5159">
                  <c:v>4000.00000000009</c:v>
                </c:pt>
                <c:pt idx="5160">
                  <c:v>3999.9999999994302</c:v>
                </c:pt>
                <c:pt idx="5161">
                  <c:v>4000.0000000035402</c:v>
                </c:pt>
                <c:pt idx="5162">
                  <c:v>4000.0000000001501</c:v>
                </c:pt>
                <c:pt idx="5163">
                  <c:v>3999.9999999992601</c:v>
                </c:pt>
                <c:pt idx="5164">
                  <c:v>4000.0000000013702</c:v>
                </c:pt>
                <c:pt idx="5165">
                  <c:v>3999.99999999993</c:v>
                </c:pt>
                <c:pt idx="5166">
                  <c:v>3999.9999999957799</c:v>
                </c:pt>
                <c:pt idx="5167">
                  <c:v>4000.0000000023601</c:v>
                </c:pt>
                <c:pt idx="5168">
                  <c:v>4000.0000000014002</c:v>
                </c:pt>
                <c:pt idx="5169">
                  <c:v>3999.9999999991901</c:v>
                </c:pt>
                <c:pt idx="5170">
                  <c:v>3999.9999999981301</c:v>
                </c:pt>
                <c:pt idx="5171">
                  <c:v>4000.0000000042401</c:v>
                </c:pt>
                <c:pt idx="5172">
                  <c:v>3999.9999999981301</c:v>
                </c:pt>
                <c:pt idx="5173">
                  <c:v>4000.0000000015102</c:v>
                </c:pt>
                <c:pt idx="5174">
                  <c:v>3999.9999999987699</c:v>
                </c:pt>
                <c:pt idx="5175">
                  <c:v>4000.0000000017999</c:v>
                </c:pt>
                <c:pt idx="5176">
                  <c:v>3999.9999999974302</c:v>
                </c:pt>
                <c:pt idx="5177">
                  <c:v>4000.0000000038499</c:v>
                </c:pt>
                <c:pt idx="5178">
                  <c:v>3999.9999999973502</c:v>
                </c:pt>
                <c:pt idx="5179">
                  <c:v>3999.9999999987599</c:v>
                </c:pt>
                <c:pt idx="5180">
                  <c:v>4000.0000000015698</c:v>
                </c:pt>
                <c:pt idx="5181">
                  <c:v>3999.9999999996198</c:v>
                </c:pt>
                <c:pt idx="5182">
                  <c:v>4000.0000000036798</c:v>
                </c:pt>
                <c:pt idx="5183">
                  <c:v>3999.9999999984998</c:v>
                </c:pt>
                <c:pt idx="5184">
                  <c:v>3999.9999999993202</c:v>
                </c:pt>
                <c:pt idx="5185">
                  <c:v>4000.0000000002401</c:v>
                </c:pt>
                <c:pt idx="5186">
                  <c:v>3999.9999999983902</c:v>
                </c:pt>
                <c:pt idx="5187">
                  <c:v>4000.0000000035002</c:v>
                </c:pt>
                <c:pt idx="5188">
                  <c:v>3999.9999999970501</c:v>
                </c:pt>
                <c:pt idx="5189">
                  <c:v>4000.00000000103</c:v>
                </c:pt>
                <c:pt idx="5190">
                  <c:v>3999.99999999897</c:v>
                </c:pt>
                <c:pt idx="5191">
                  <c:v>4000.0000000009099</c:v>
                </c:pt>
                <c:pt idx="5192">
                  <c:v>4000.0000000001801</c:v>
                </c:pt>
                <c:pt idx="5193">
                  <c:v>4000.00000000008</c:v>
                </c:pt>
                <c:pt idx="5194">
                  <c:v>4000.0000000026098</c:v>
                </c:pt>
                <c:pt idx="5195">
                  <c:v>3999.9999999965898</c:v>
                </c:pt>
                <c:pt idx="5196">
                  <c:v>4000.0000000017899</c:v>
                </c:pt>
                <c:pt idx="5197">
                  <c:v>4000.0000000004202</c:v>
                </c:pt>
                <c:pt idx="5198">
                  <c:v>4000.0000000015302</c:v>
                </c:pt>
                <c:pt idx="5199">
                  <c:v>4000.0000000004702</c:v>
                </c:pt>
                <c:pt idx="5200">
                  <c:v>3999.9999999982501</c:v>
                </c:pt>
                <c:pt idx="5201">
                  <c:v>4000.00000000298</c:v>
                </c:pt>
                <c:pt idx="5202">
                  <c:v>3999.99999999806</c:v>
                </c:pt>
                <c:pt idx="5203">
                  <c:v>4000.0000000022601</c:v>
                </c:pt>
                <c:pt idx="5204">
                  <c:v>3999.9999999951101</c:v>
                </c:pt>
                <c:pt idx="5205">
                  <c:v>4000.0000000023401</c:v>
                </c:pt>
                <c:pt idx="5206">
                  <c:v>4000.0000000023001</c:v>
                </c:pt>
                <c:pt idx="5207">
                  <c:v>4000.0000000003001</c:v>
                </c:pt>
                <c:pt idx="5208">
                  <c:v>3999.9999999985098</c:v>
                </c:pt>
                <c:pt idx="5209">
                  <c:v>3999.9999999983002</c:v>
                </c:pt>
                <c:pt idx="5210">
                  <c:v>4000.0000000001301</c:v>
                </c:pt>
                <c:pt idx="5211">
                  <c:v>4000.0000000007299</c:v>
                </c:pt>
                <c:pt idx="5212">
                  <c:v>3999.9999999998199</c:v>
                </c:pt>
                <c:pt idx="5213">
                  <c:v>4000.00000000007</c:v>
                </c:pt>
                <c:pt idx="5214">
                  <c:v>4000.0000000015798</c:v>
                </c:pt>
                <c:pt idx="5215">
                  <c:v>3999.9999999955598</c:v>
                </c:pt>
                <c:pt idx="5216">
                  <c:v>4000.0000000065202</c:v>
                </c:pt>
                <c:pt idx="5217">
                  <c:v>3999.9999999992701</c:v>
                </c:pt>
                <c:pt idx="5218">
                  <c:v>3999.9999999988099</c:v>
                </c:pt>
                <c:pt idx="5219">
                  <c:v>3999.9999999974002</c:v>
                </c:pt>
                <c:pt idx="5220">
                  <c:v>3999.9999999997099</c:v>
                </c:pt>
                <c:pt idx="5221">
                  <c:v>4000.0000000019099</c:v>
                </c:pt>
                <c:pt idx="5222">
                  <c:v>4000.0000000006398</c:v>
                </c:pt>
                <c:pt idx="5223">
                  <c:v>3999.9999999986198</c:v>
                </c:pt>
                <c:pt idx="5224">
                  <c:v>4000.0000000027799</c:v>
                </c:pt>
                <c:pt idx="5225">
                  <c:v>3999.9999999982501</c:v>
                </c:pt>
                <c:pt idx="5226">
                  <c:v>3999.9999999998599</c:v>
                </c:pt>
                <c:pt idx="5227">
                  <c:v>4000.0000000005898</c:v>
                </c:pt>
                <c:pt idx="5228">
                  <c:v>4000.0000000025698</c:v>
                </c:pt>
                <c:pt idx="5229">
                  <c:v>3999.9999999995298</c:v>
                </c:pt>
                <c:pt idx="5230">
                  <c:v>3999.99999999894</c:v>
                </c:pt>
                <c:pt idx="5231">
                  <c:v>3999.99999999898</c:v>
                </c:pt>
                <c:pt idx="5232">
                  <c:v>4000.0000000028499</c:v>
                </c:pt>
                <c:pt idx="5233">
                  <c:v>3999.9999999985998</c:v>
                </c:pt>
                <c:pt idx="5234">
                  <c:v>4000.0000000007699</c:v>
                </c:pt>
                <c:pt idx="5235">
                  <c:v>4000.0000000013902</c:v>
                </c:pt>
                <c:pt idx="5236">
                  <c:v>3999.9999999993202</c:v>
                </c:pt>
                <c:pt idx="5237">
                  <c:v>3999.9999999985098</c:v>
                </c:pt>
                <c:pt idx="5238">
                  <c:v>4000.0000000016198</c:v>
                </c:pt>
                <c:pt idx="5239">
                  <c:v>3999.99999999899</c:v>
                </c:pt>
                <c:pt idx="5240">
                  <c:v>3999.99999999692</c:v>
                </c:pt>
                <c:pt idx="5241">
                  <c:v>4000.0000000035998</c:v>
                </c:pt>
                <c:pt idx="5242">
                  <c:v>3999.99999999907</c:v>
                </c:pt>
                <c:pt idx="5243">
                  <c:v>4000.0000000001501</c:v>
                </c:pt>
                <c:pt idx="5244">
                  <c:v>3999.9999999993402</c:v>
                </c:pt>
                <c:pt idx="5245">
                  <c:v>4000.0000000033601</c:v>
                </c:pt>
                <c:pt idx="5246">
                  <c:v>3999.9999999961001</c:v>
                </c:pt>
                <c:pt idx="5247">
                  <c:v>4000.0000000011</c:v>
                </c:pt>
                <c:pt idx="5248">
                  <c:v>4000.0000000013301</c:v>
                </c:pt>
                <c:pt idx="5249">
                  <c:v>3999.9999999998699</c:v>
                </c:pt>
                <c:pt idx="5250">
                  <c:v>4000.0000000021</c:v>
                </c:pt>
                <c:pt idx="5251">
                  <c:v>3999.99999999992</c:v>
                </c:pt>
                <c:pt idx="5252">
                  <c:v>3999.9999999992201</c:v>
                </c:pt>
                <c:pt idx="5253">
                  <c:v>4000.0000000001301</c:v>
                </c:pt>
                <c:pt idx="5254">
                  <c:v>3999.9999999965598</c:v>
                </c:pt>
                <c:pt idx="5255">
                  <c:v>4000.0000000046398</c:v>
                </c:pt>
                <c:pt idx="5256">
                  <c:v>3999.9999999962201</c:v>
                </c:pt>
                <c:pt idx="5257">
                  <c:v>4000.0000000032601</c:v>
                </c:pt>
                <c:pt idx="5258">
                  <c:v>3999.9999999970601</c:v>
                </c:pt>
                <c:pt idx="5259">
                  <c:v>4000.0000000035802</c:v>
                </c:pt>
                <c:pt idx="5260">
                  <c:v>3999.9999999973702</c:v>
                </c:pt>
                <c:pt idx="5261">
                  <c:v>4000.0000000013301</c:v>
                </c:pt>
                <c:pt idx="5262">
                  <c:v>3999.99999999994</c:v>
                </c:pt>
                <c:pt idx="5263">
                  <c:v>4000.0000000012901</c:v>
                </c:pt>
                <c:pt idx="5264">
                  <c:v>3999.9999999977799</c:v>
                </c:pt>
                <c:pt idx="5265">
                  <c:v>4000.0000000003902</c:v>
                </c:pt>
                <c:pt idx="5266">
                  <c:v>4000.0000000011</c:v>
                </c:pt>
                <c:pt idx="5267">
                  <c:v>4000.00000000011</c:v>
                </c:pt>
                <c:pt idx="5268">
                  <c:v>3999.9999999992901</c:v>
                </c:pt>
                <c:pt idx="5269">
                  <c:v>4000.000000002</c:v>
                </c:pt>
                <c:pt idx="5270">
                  <c:v>3999.9999999964798</c:v>
                </c:pt>
                <c:pt idx="5271">
                  <c:v>4000.0000000024002</c:v>
                </c:pt>
                <c:pt idx="5272">
                  <c:v>3999.9999999985998</c:v>
                </c:pt>
                <c:pt idx="5273">
                  <c:v>4000.0000000004302</c:v>
                </c:pt>
                <c:pt idx="5274">
                  <c:v>4000.0000000007799</c:v>
                </c:pt>
                <c:pt idx="5275">
                  <c:v>4000.0000000017999</c:v>
                </c:pt>
                <c:pt idx="5276">
                  <c:v>3999.99999999897</c:v>
                </c:pt>
                <c:pt idx="5277">
                  <c:v>3999.9999999984002</c:v>
                </c:pt>
                <c:pt idx="5278">
                  <c:v>4000.0000000024902</c:v>
                </c:pt>
                <c:pt idx="5279">
                  <c:v>3999.9999999987599</c:v>
                </c:pt>
                <c:pt idx="5280">
                  <c:v>4000.00000000102</c:v>
                </c:pt>
                <c:pt idx="5281">
                  <c:v>3999.9999999995798</c:v>
                </c:pt>
                <c:pt idx="5282">
                  <c:v>4000.0000000027499</c:v>
                </c:pt>
                <c:pt idx="5283">
                  <c:v>3999.9999999981101</c:v>
                </c:pt>
                <c:pt idx="5284">
                  <c:v>3999.9999999999</c:v>
                </c:pt>
                <c:pt idx="5285">
                  <c:v>4000.0000000013301</c:v>
                </c:pt>
                <c:pt idx="5286">
                  <c:v>4000.0000000007499</c:v>
                </c:pt>
                <c:pt idx="5287">
                  <c:v>3999.9999999950301</c:v>
                </c:pt>
                <c:pt idx="5288">
                  <c:v>4000.0000000066002</c:v>
                </c:pt>
                <c:pt idx="5289">
                  <c:v>3999.99999999701</c:v>
                </c:pt>
                <c:pt idx="5290">
                  <c:v>4000.0000000002401</c:v>
                </c:pt>
                <c:pt idx="5291">
                  <c:v>4000.0000000016598</c:v>
                </c:pt>
                <c:pt idx="5292">
                  <c:v>3999.9999999980801</c:v>
                </c:pt>
                <c:pt idx="5293">
                  <c:v>4000.0000000014602</c:v>
                </c:pt>
                <c:pt idx="5294">
                  <c:v>3999.9999999987999</c:v>
                </c:pt>
                <c:pt idx="5295">
                  <c:v>3999.9999999991801</c:v>
                </c:pt>
                <c:pt idx="5296">
                  <c:v>3999.9999999986098</c:v>
                </c:pt>
                <c:pt idx="5297">
                  <c:v>4000.0000000016298</c:v>
                </c:pt>
                <c:pt idx="5298">
                  <c:v>3999.9999999987299</c:v>
                </c:pt>
                <c:pt idx="5299">
                  <c:v>4000.0000000015302</c:v>
                </c:pt>
                <c:pt idx="5300">
                  <c:v>3999.9999999997699</c:v>
                </c:pt>
                <c:pt idx="5301">
                  <c:v>4000.0000000024102</c:v>
                </c:pt>
                <c:pt idx="5302">
                  <c:v>3999.9999999976599</c:v>
                </c:pt>
                <c:pt idx="5303">
                  <c:v>4000.0000000008099</c:v>
                </c:pt>
                <c:pt idx="5304">
                  <c:v>4000.0000000001301</c:v>
                </c:pt>
                <c:pt idx="5305">
                  <c:v>3999.9999999993502</c:v>
                </c:pt>
                <c:pt idx="5306">
                  <c:v>4000.0000000037899</c:v>
                </c:pt>
                <c:pt idx="5307">
                  <c:v>3999.99999999687</c:v>
                </c:pt>
                <c:pt idx="5308">
                  <c:v>4000.00000000195</c:v>
                </c:pt>
                <c:pt idx="5309">
                  <c:v>3999.9999999992501</c:v>
                </c:pt>
                <c:pt idx="5310">
                  <c:v>3999.9999999985298</c:v>
                </c:pt>
                <c:pt idx="5311">
                  <c:v>4000.0000000003402</c:v>
                </c:pt>
                <c:pt idx="5312">
                  <c:v>4000.0000000012601</c:v>
                </c:pt>
                <c:pt idx="5313">
                  <c:v>4000.0000000006698</c:v>
                </c:pt>
                <c:pt idx="5314">
                  <c:v>3999.9999999995098</c:v>
                </c:pt>
                <c:pt idx="5315">
                  <c:v>4000.0000000001901</c:v>
                </c:pt>
                <c:pt idx="5316">
                  <c:v>3999.9999999993101</c:v>
                </c:pt>
                <c:pt idx="5317">
                  <c:v>3999.9999999992201</c:v>
                </c:pt>
                <c:pt idx="5318">
                  <c:v>4000.00000000009</c:v>
                </c:pt>
                <c:pt idx="5319">
                  <c:v>3999.9999999998099</c:v>
                </c:pt>
                <c:pt idx="5320">
                  <c:v>4000.0000000033501</c:v>
                </c:pt>
                <c:pt idx="5321">
                  <c:v>3999.9999999961501</c:v>
                </c:pt>
                <c:pt idx="5322">
                  <c:v>4000.00000000608</c:v>
                </c:pt>
                <c:pt idx="5323">
                  <c:v>3999.99999999906</c:v>
                </c:pt>
                <c:pt idx="5324">
                  <c:v>3999.9999999976999</c:v>
                </c:pt>
                <c:pt idx="5325">
                  <c:v>4000.00000000204</c:v>
                </c:pt>
                <c:pt idx="5326">
                  <c:v>3999.99999999892</c:v>
                </c:pt>
                <c:pt idx="5327">
                  <c:v>3999.9999999972802</c:v>
                </c:pt>
                <c:pt idx="5328">
                  <c:v>4000.0000000037899</c:v>
                </c:pt>
                <c:pt idx="5329">
                  <c:v>3999.9999999971101</c:v>
                </c:pt>
                <c:pt idx="5330">
                  <c:v>4000.0000000013101</c:v>
                </c:pt>
                <c:pt idx="5331">
                  <c:v>3999.9999999995898</c:v>
                </c:pt>
                <c:pt idx="5332">
                  <c:v>4000.00000000203</c:v>
                </c:pt>
                <c:pt idx="5333">
                  <c:v>3999.9999999987999</c:v>
                </c:pt>
                <c:pt idx="5334">
                  <c:v>3999.9999999982201</c:v>
                </c:pt>
                <c:pt idx="5335">
                  <c:v>4000.0000000036198</c:v>
                </c:pt>
                <c:pt idx="5336">
                  <c:v>3999.9999999976899</c:v>
                </c:pt>
                <c:pt idx="5337">
                  <c:v>4000.00000000196</c:v>
                </c:pt>
                <c:pt idx="5338">
                  <c:v>3999.9999999971801</c:v>
                </c:pt>
                <c:pt idx="5339">
                  <c:v>4000.0000000015302</c:v>
                </c:pt>
                <c:pt idx="5340">
                  <c:v>3999.99999999895</c:v>
                </c:pt>
                <c:pt idx="5341">
                  <c:v>3999.9999999991701</c:v>
                </c:pt>
                <c:pt idx="5342">
                  <c:v>4000.0000000022401</c:v>
                </c:pt>
                <c:pt idx="5343">
                  <c:v>4000.0000000005598</c:v>
                </c:pt>
                <c:pt idx="5344">
                  <c:v>3999.9999999993302</c:v>
                </c:pt>
                <c:pt idx="5345">
                  <c:v>4000.0000000023801</c:v>
                </c:pt>
                <c:pt idx="5346">
                  <c:v>3999.9999999984102</c:v>
                </c:pt>
                <c:pt idx="5347">
                  <c:v>3999.99999999903</c:v>
                </c:pt>
                <c:pt idx="5348">
                  <c:v>4000.0000000021</c:v>
                </c:pt>
                <c:pt idx="5349">
                  <c:v>3999.99999999795</c:v>
                </c:pt>
                <c:pt idx="5350">
                  <c:v>3999.9999999991701</c:v>
                </c:pt>
                <c:pt idx="5351">
                  <c:v>4000.0000000005898</c:v>
                </c:pt>
                <c:pt idx="5352">
                  <c:v>4000.00000000316</c:v>
                </c:pt>
                <c:pt idx="5353">
                  <c:v>4000.00000000006</c:v>
                </c:pt>
                <c:pt idx="5354">
                  <c:v>3999.9999999982201</c:v>
                </c:pt>
                <c:pt idx="5355">
                  <c:v>3999.99999999906</c:v>
                </c:pt>
                <c:pt idx="5356">
                  <c:v>4000</c:v>
                </c:pt>
                <c:pt idx="5357">
                  <c:v>3999.9999999984102</c:v>
                </c:pt>
                <c:pt idx="5358">
                  <c:v>4000.00000000523</c:v>
                </c:pt>
                <c:pt idx="5359">
                  <c:v>3999.9999999955799</c:v>
                </c:pt>
                <c:pt idx="5360">
                  <c:v>4000.00000000303</c:v>
                </c:pt>
                <c:pt idx="5361">
                  <c:v>3999.9999999978299</c:v>
                </c:pt>
                <c:pt idx="5362">
                  <c:v>4000.0000000025898</c:v>
                </c:pt>
                <c:pt idx="5363">
                  <c:v>3999.9999999997799</c:v>
                </c:pt>
                <c:pt idx="5364">
                  <c:v>3999.9999999991801</c:v>
                </c:pt>
                <c:pt idx="5365">
                  <c:v>4000.0000000009099</c:v>
                </c:pt>
                <c:pt idx="5366">
                  <c:v>4000.0000000022901</c:v>
                </c:pt>
                <c:pt idx="5367">
                  <c:v>3999.99999999689</c:v>
                </c:pt>
                <c:pt idx="5368">
                  <c:v>4000.0000000016198</c:v>
                </c:pt>
                <c:pt idx="5369">
                  <c:v>3999.9999999997699</c:v>
                </c:pt>
                <c:pt idx="5370">
                  <c:v>4000.00000000311</c:v>
                </c:pt>
                <c:pt idx="5371">
                  <c:v>3999.9999999961801</c:v>
                </c:pt>
                <c:pt idx="5372">
                  <c:v>4000.0000000004802</c:v>
                </c:pt>
                <c:pt idx="5373">
                  <c:v>3999.9999999983402</c:v>
                </c:pt>
                <c:pt idx="5374">
                  <c:v>3999.9999999996198</c:v>
                </c:pt>
                <c:pt idx="5375">
                  <c:v>4000.00000000209</c:v>
                </c:pt>
                <c:pt idx="5376">
                  <c:v>3999.9999999983702</c:v>
                </c:pt>
                <c:pt idx="5377">
                  <c:v>4000.0000000046998</c:v>
                </c:pt>
                <c:pt idx="5378">
                  <c:v>3999.9999999967099</c:v>
                </c:pt>
                <c:pt idx="5379">
                  <c:v>3999.9999999991201</c:v>
                </c:pt>
                <c:pt idx="5380">
                  <c:v>3999.9999999985998</c:v>
                </c:pt>
                <c:pt idx="5381">
                  <c:v>4000.0000000058799</c:v>
                </c:pt>
                <c:pt idx="5382">
                  <c:v>3999.99999999589</c:v>
                </c:pt>
                <c:pt idx="5383">
                  <c:v>4000.0000000035702</c:v>
                </c:pt>
                <c:pt idx="5384">
                  <c:v>3999.9999999973302</c:v>
                </c:pt>
                <c:pt idx="5385">
                  <c:v>3999.9999999984602</c:v>
                </c:pt>
                <c:pt idx="5386">
                  <c:v>4000.0000000009099</c:v>
                </c:pt>
                <c:pt idx="5387">
                  <c:v>3999.9999999986699</c:v>
                </c:pt>
                <c:pt idx="5388">
                  <c:v>4000.0000000032801</c:v>
                </c:pt>
                <c:pt idx="5389">
                  <c:v>4000.0000000011501</c:v>
                </c:pt>
                <c:pt idx="5390">
                  <c:v>3999.9999999977899</c:v>
                </c:pt>
                <c:pt idx="5391">
                  <c:v>4000.0000000008499</c:v>
                </c:pt>
                <c:pt idx="5392">
                  <c:v>3999.9999999984698</c:v>
                </c:pt>
                <c:pt idx="5393">
                  <c:v>4000.00000000111</c:v>
                </c:pt>
                <c:pt idx="5394">
                  <c:v>3999.99999999901</c:v>
                </c:pt>
                <c:pt idx="5395">
                  <c:v>4000.0000000014002</c:v>
                </c:pt>
                <c:pt idx="5396">
                  <c:v>3999.9999999976499</c:v>
                </c:pt>
                <c:pt idx="5397">
                  <c:v>4000.0000000024202</c:v>
                </c:pt>
                <c:pt idx="5398">
                  <c:v>4000.0000000036998</c:v>
                </c:pt>
                <c:pt idx="5399">
                  <c:v>3999.99999999584</c:v>
                </c:pt>
                <c:pt idx="5400">
                  <c:v>4000.0000000007999</c:v>
                </c:pt>
                <c:pt idx="5401">
                  <c:v>3999.99999999993</c:v>
                </c:pt>
                <c:pt idx="5402">
                  <c:v>4000.0000000032801</c:v>
                </c:pt>
                <c:pt idx="5403">
                  <c:v>3999.99999999482</c:v>
                </c:pt>
                <c:pt idx="5404">
                  <c:v>4000.0000000016498</c:v>
                </c:pt>
                <c:pt idx="5405">
                  <c:v>4000.0000000005598</c:v>
                </c:pt>
                <c:pt idx="5406">
                  <c:v>4000.0000000014902</c:v>
                </c:pt>
                <c:pt idx="5407">
                  <c:v>4000.0000000001601</c:v>
                </c:pt>
                <c:pt idx="5408">
                  <c:v>4000.0000000001701</c:v>
                </c:pt>
                <c:pt idx="5409">
                  <c:v>3999.99999999898</c:v>
                </c:pt>
                <c:pt idx="5410">
                  <c:v>4000.0000000011</c:v>
                </c:pt>
                <c:pt idx="5411">
                  <c:v>3999.9999999981801</c:v>
                </c:pt>
                <c:pt idx="5412">
                  <c:v>3999.9999999982501</c:v>
                </c:pt>
                <c:pt idx="5413">
                  <c:v>4000.0000000023201</c:v>
                </c:pt>
                <c:pt idx="5414">
                  <c:v>3999.9999999995198</c:v>
                </c:pt>
                <c:pt idx="5415">
                  <c:v>4000.0000000014702</c:v>
                </c:pt>
                <c:pt idx="5416">
                  <c:v>4000.0000000037699</c:v>
                </c:pt>
                <c:pt idx="5417">
                  <c:v>3999.9999999952602</c:v>
                </c:pt>
                <c:pt idx="5418">
                  <c:v>4000.0000000006298</c:v>
                </c:pt>
                <c:pt idx="5419">
                  <c:v>3999.9999999994002</c:v>
                </c:pt>
                <c:pt idx="5420">
                  <c:v>4000.0000000006198</c:v>
                </c:pt>
                <c:pt idx="5421">
                  <c:v>4000.0000000006198</c:v>
                </c:pt>
                <c:pt idx="5422">
                  <c:v>3999.99999999896</c:v>
                </c:pt>
                <c:pt idx="5423">
                  <c:v>3999.9999999994402</c:v>
                </c:pt>
                <c:pt idx="5424">
                  <c:v>4000.00000000113</c:v>
                </c:pt>
                <c:pt idx="5425">
                  <c:v>4000.0000000013301</c:v>
                </c:pt>
                <c:pt idx="5426">
                  <c:v>3999.9999999997199</c:v>
                </c:pt>
                <c:pt idx="5427">
                  <c:v>3999.9999999982901</c:v>
                </c:pt>
                <c:pt idx="5428">
                  <c:v>4000.0000000027098</c:v>
                </c:pt>
                <c:pt idx="5429">
                  <c:v>3999.9999999987799</c:v>
                </c:pt>
                <c:pt idx="5430">
                  <c:v>4000.00000000097</c:v>
                </c:pt>
                <c:pt idx="5431">
                  <c:v>3999.9999999985398</c:v>
                </c:pt>
                <c:pt idx="5432">
                  <c:v>3999.9999999991701</c:v>
                </c:pt>
                <c:pt idx="5433">
                  <c:v>3999.9999999991101</c:v>
                </c:pt>
                <c:pt idx="5434">
                  <c:v>4000.0000000026298</c:v>
                </c:pt>
                <c:pt idx="5435">
                  <c:v>4000.0000000017699</c:v>
                </c:pt>
                <c:pt idx="5436">
                  <c:v>3999.9999999986198</c:v>
                </c:pt>
                <c:pt idx="5437">
                  <c:v>4000.00000000209</c:v>
                </c:pt>
                <c:pt idx="5438">
                  <c:v>3999.99999999276</c:v>
                </c:pt>
                <c:pt idx="5439">
                  <c:v>4000.0000000044502</c:v>
                </c:pt>
                <c:pt idx="5440">
                  <c:v>4000.00000000214</c:v>
                </c:pt>
                <c:pt idx="5441">
                  <c:v>3999.9999999975798</c:v>
                </c:pt>
                <c:pt idx="5442">
                  <c:v>4000.00000000094</c:v>
                </c:pt>
                <c:pt idx="5443">
                  <c:v>4000.0000000017399</c:v>
                </c:pt>
                <c:pt idx="5444">
                  <c:v>3999.99999999696</c:v>
                </c:pt>
                <c:pt idx="5445">
                  <c:v>4000.0000000022901</c:v>
                </c:pt>
                <c:pt idx="5446">
                  <c:v>3999.9999999992201</c:v>
                </c:pt>
                <c:pt idx="5447">
                  <c:v>3999.9999999988599</c:v>
                </c:pt>
                <c:pt idx="5448">
                  <c:v>4000.00000000001</c:v>
                </c:pt>
                <c:pt idx="5449">
                  <c:v>4000.0000000007799</c:v>
                </c:pt>
                <c:pt idx="5450">
                  <c:v>3999.9999999997299</c:v>
                </c:pt>
                <c:pt idx="5451">
                  <c:v>4000.0000000006298</c:v>
                </c:pt>
                <c:pt idx="5452">
                  <c:v>3999.9999999984102</c:v>
                </c:pt>
                <c:pt idx="5453">
                  <c:v>3999.9999999994202</c:v>
                </c:pt>
                <c:pt idx="5454">
                  <c:v>4000.0000000063101</c:v>
                </c:pt>
                <c:pt idx="5455">
                  <c:v>3999.99999999601</c:v>
                </c:pt>
                <c:pt idx="5456">
                  <c:v>3999.9999999982601</c:v>
                </c:pt>
                <c:pt idx="5457">
                  <c:v>4000.0000000034001</c:v>
                </c:pt>
                <c:pt idx="5458">
                  <c:v>4000.0000000003502</c:v>
                </c:pt>
                <c:pt idx="5459">
                  <c:v>4000.0000000006098</c:v>
                </c:pt>
                <c:pt idx="5460">
                  <c:v>3999.9999999996598</c:v>
                </c:pt>
                <c:pt idx="5461">
                  <c:v>3999.9999999983502</c:v>
                </c:pt>
                <c:pt idx="5462">
                  <c:v>3999.9999999997699</c:v>
                </c:pt>
                <c:pt idx="5463">
                  <c:v>4000.0000000004602</c:v>
                </c:pt>
                <c:pt idx="5464">
                  <c:v>3999.99999999888</c:v>
                </c:pt>
                <c:pt idx="5465">
                  <c:v>3999.9999999991101</c:v>
                </c:pt>
                <c:pt idx="5466">
                  <c:v>4000.0000000007799</c:v>
                </c:pt>
                <c:pt idx="5467">
                  <c:v>3999.9999999995098</c:v>
                </c:pt>
                <c:pt idx="5468">
                  <c:v>4000.0000000022701</c:v>
                </c:pt>
                <c:pt idx="5469">
                  <c:v>4000.00000000105</c:v>
                </c:pt>
                <c:pt idx="5470">
                  <c:v>3999.9999999997399</c:v>
                </c:pt>
                <c:pt idx="5471">
                  <c:v>3999.9999999977099</c:v>
                </c:pt>
                <c:pt idx="5472">
                  <c:v>4000.0000000018199</c:v>
                </c:pt>
                <c:pt idx="5473">
                  <c:v>3999.9999999976599</c:v>
                </c:pt>
                <c:pt idx="5474">
                  <c:v>4000.0000000002101</c:v>
                </c:pt>
                <c:pt idx="5475">
                  <c:v>4000.0000000021901</c:v>
                </c:pt>
                <c:pt idx="5476">
                  <c:v>3999.99999999995</c:v>
                </c:pt>
                <c:pt idx="5477">
                  <c:v>3999.9999999972301</c:v>
                </c:pt>
                <c:pt idx="5478">
                  <c:v>4000.0000000052</c:v>
                </c:pt>
                <c:pt idx="5479">
                  <c:v>3999.9999999993101</c:v>
                </c:pt>
                <c:pt idx="5480">
                  <c:v>3999.9999999972401</c:v>
                </c:pt>
                <c:pt idx="5481">
                  <c:v>4000.0000000007899</c:v>
                </c:pt>
                <c:pt idx="5482">
                  <c:v>3999.99999999704</c:v>
                </c:pt>
                <c:pt idx="5483">
                  <c:v>4000.00000000312</c:v>
                </c:pt>
                <c:pt idx="5484">
                  <c:v>4000.00000000098</c:v>
                </c:pt>
                <c:pt idx="5485">
                  <c:v>4000.0000000004402</c:v>
                </c:pt>
                <c:pt idx="5486">
                  <c:v>3999.9999999961901</c:v>
                </c:pt>
                <c:pt idx="5487">
                  <c:v>4000.0000000017699</c:v>
                </c:pt>
                <c:pt idx="5488">
                  <c:v>4000.0000000003902</c:v>
                </c:pt>
                <c:pt idx="5489">
                  <c:v>4000.0000000003602</c:v>
                </c:pt>
                <c:pt idx="5490">
                  <c:v>4000.0000000016698</c:v>
                </c:pt>
                <c:pt idx="5491">
                  <c:v>3999.9999999997299</c:v>
                </c:pt>
                <c:pt idx="5492">
                  <c:v>4000.0000000029399</c:v>
                </c:pt>
                <c:pt idx="5493">
                  <c:v>3999.9999999954498</c:v>
                </c:pt>
                <c:pt idx="5494">
                  <c:v>4000.0000000048499</c:v>
                </c:pt>
                <c:pt idx="5495">
                  <c:v>3999.9999999962702</c:v>
                </c:pt>
                <c:pt idx="5496">
                  <c:v>3999.9999999974998</c:v>
                </c:pt>
                <c:pt idx="5497">
                  <c:v>4000.00000000209</c:v>
                </c:pt>
                <c:pt idx="5498">
                  <c:v>3999.9999999994302</c:v>
                </c:pt>
                <c:pt idx="5499">
                  <c:v>4000.0000000004002</c:v>
                </c:pt>
                <c:pt idx="5500">
                  <c:v>4000.0000000012001</c:v>
                </c:pt>
                <c:pt idx="5501">
                  <c:v>4000.0000000018999</c:v>
                </c:pt>
                <c:pt idx="5502">
                  <c:v>3999.9999999944098</c:v>
                </c:pt>
                <c:pt idx="5503">
                  <c:v>4000.0000000025598</c:v>
                </c:pt>
                <c:pt idx="5504">
                  <c:v>4000.00000000197</c:v>
                </c:pt>
                <c:pt idx="5505">
                  <c:v>4000.0000000006398</c:v>
                </c:pt>
                <c:pt idx="5506">
                  <c:v>4000.0000000011601</c:v>
                </c:pt>
                <c:pt idx="5507">
                  <c:v>3999.9999999996899</c:v>
                </c:pt>
                <c:pt idx="5508">
                  <c:v>3999.9999999964198</c:v>
                </c:pt>
                <c:pt idx="5509">
                  <c:v>4000.0000000008899</c:v>
                </c:pt>
                <c:pt idx="5510">
                  <c:v>4000.00000000011</c:v>
                </c:pt>
                <c:pt idx="5511">
                  <c:v>4000.0000000012001</c:v>
                </c:pt>
                <c:pt idx="5512">
                  <c:v>3999.9999999995898</c:v>
                </c:pt>
                <c:pt idx="5513">
                  <c:v>4000.0000000007999</c:v>
                </c:pt>
                <c:pt idx="5514">
                  <c:v>3999.9999999961101</c:v>
                </c:pt>
                <c:pt idx="5515">
                  <c:v>4000.0000000015698</c:v>
                </c:pt>
                <c:pt idx="5516">
                  <c:v>4000.0000000029299</c:v>
                </c:pt>
                <c:pt idx="5517">
                  <c:v>3999.99999999897</c:v>
                </c:pt>
                <c:pt idx="5518">
                  <c:v>4000.0000000014802</c:v>
                </c:pt>
                <c:pt idx="5519">
                  <c:v>4000.0000000008999</c:v>
                </c:pt>
                <c:pt idx="5520">
                  <c:v>3999.9999999956899</c:v>
                </c:pt>
                <c:pt idx="5521">
                  <c:v>4000.0000000003301</c:v>
                </c:pt>
                <c:pt idx="5522">
                  <c:v>4000.00000000092</c:v>
                </c:pt>
                <c:pt idx="5523">
                  <c:v>3999.99999999794</c:v>
                </c:pt>
                <c:pt idx="5524">
                  <c:v>4000.0000000023301</c:v>
                </c:pt>
                <c:pt idx="5525">
                  <c:v>3999.99999999892</c:v>
                </c:pt>
                <c:pt idx="5526">
                  <c:v>4000.00000000408</c:v>
                </c:pt>
                <c:pt idx="5527">
                  <c:v>3999.9999999992301</c:v>
                </c:pt>
                <c:pt idx="5528">
                  <c:v>3999.99999999798</c:v>
                </c:pt>
                <c:pt idx="5529">
                  <c:v>4000.0000000014702</c:v>
                </c:pt>
                <c:pt idx="5530">
                  <c:v>3999.99999999889</c:v>
                </c:pt>
                <c:pt idx="5531">
                  <c:v>4000.0000000015598</c:v>
                </c:pt>
                <c:pt idx="5532">
                  <c:v>4000.0000000003201</c:v>
                </c:pt>
                <c:pt idx="5533">
                  <c:v>3999.9999999985198</c:v>
                </c:pt>
                <c:pt idx="5534">
                  <c:v>3999.9999999967899</c:v>
                </c:pt>
                <c:pt idx="5535">
                  <c:v>4000.0000000013101</c:v>
                </c:pt>
                <c:pt idx="5536">
                  <c:v>4000.0000000026098</c:v>
                </c:pt>
                <c:pt idx="5537">
                  <c:v>3999.9999999984202</c:v>
                </c:pt>
                <c:pt idx="5538">
                  <c:v>3999.9999999985398</c:v>
                </c:pt>
                <c:pt idx="5539">
                  <c:v>4000.0000000022801</c:v>
                </c:pt>
                <c:pt idx="5540">
                  <c:v>3999.9999999992201</c:v>
                </c:pt>
                <c:pt idx="5541">
                  <c:v>4000.0000000013201</c:v>
                </c:pt>
                <c:pt idx="5542">
                  <c:v>3999.9999999965598</c:v>
                </c:pt>
                <c:pt idx="5543">
                  <c:v>4000.0000000043901</c:v>
                </c:pt>
                <c:pt idx="5544">
                  <c:v>3999.9999999984998</c:v>
                </c:pt>
                <c:pt idx="5545">
                  <c:v>4000.00000000206</c:v>
                </c:pt>
                <c:pt idx="5546">
                  <c:v>3999.9999999996799</c:v>
                </c:pt>
                <c:pt idx="5547">
                  <c:v>3999.9999999957599</c:v>
                </c:pt>
                <c:pt idx="5548">
                  <c:v>4000.0000000028299</c:v>
                </c:pt>
                <c:pt idx="5549">
                  <c:v>4000.0000000003001</c:v>
                </c:pt>
                <c:pt idx="5550">
                  <c:v>3999.9999999982301</c:v>
                </c:pt>
                <c:pt idx="5551">
                  <c:v>4000.0000000043101</c:v>
                </c:pt>
                <c:pt idx="5552">
                  <c:v>3999.9999999970801</c:v>
                </c:pt>
                <c:pt idx="5553">
                  <c:v>3999.99999999892</c:v>
                </c:pt>
                <c:pt idx="5554">
                  <c:v>4000.0000000038799</c:v>
                </c:pt>
                <c:pt idx="5555">
                  <c:v>4000.0000000001501</c:v>
                </c:pt>
                <c:pt idx="5556">
                  <c:v>3999.99999999797</c:v>
                </c:pt>
                <c:pt idx="5557">
                  <c:v>4000.0000000004202</c:v>
                </c:pt>
                <c:pt idx="5558">
                  <c:v>3999.9999999998099</c:v>
                </c:pt>
                <c:pt idx="5559">
                  <c:v>4000.0000000013802</c:v>
                </c:pt>
                <c:pt idx="5560">
                  <c:v>3999.9999999985498</c:v>
                </c:pt>
                <c:pt idx="5561">
                  <c:v>3999.9999999998099</c:v>
                </c:pt>
                <c:pt idx="5562">
                  <c:v>4000.0000000006498</c:v>
                </c:pt>
                <c:pt idx="5563">
                  <c:v>3999.9999999992201</c:v>
                </c:pt>
                <c:pt idx="5564">
                  <c:v>4000.0000000001701</c:v>
                </c:pt>
                <c:pt idx="5565">
                  <c:v>3999.99999999786</c:v>
                </c:pt>
                <c:pt idx="5566">
                  <c:v>3999.99999999897</c:v>
                </c:pt>
                <c:pt idx="5567">
                  <c:v>4000.0000000026298</c:v>
                </c:pt>
                <c:pt idx="5568">
                  <c:v>4000.0000000008199</c:v>
                </c:pt>
                <c:pt idx="5569">
                  <c:v>4000.0000000002701</c:v>
                </c:pt>
                <c:pt idx="5570">
                  <c:v>3999.99999999786</c:v>
                </c:pt>
                <c:pt idx="5571">
                  <c:v>4000.0000000023301</c:v>
                </c:pt>
                <c:pt idx="5572">
                  <c:v>4000.0000000011901</c:v>
                </c:pt>
                <c:pt idx="5573">
                  <c:v>3999.99999999893</c:v>
                </c:pt>
                <c:pt idx="5574">
                  <c:v>3999.99999999993</c:v>
                </c:pt>
                <c:pt idx="5575">
                  <c:v>3999.9999999987099</c:v>
                </c:pt>
                <c:pt idx="5576">
                  <c:v>4000.0000000001401</c:v>
                </c:pt>
                <c:pt idx="5577">
                  <c:v>4000.0000000008699</c:v>
                </c:pt>
                <c:pt idx="5578">
                  <c:v>3999.99999999897</c:v>
                </c:pt>
                <c:pt idx="5579">
                  <c:v>3999.9999999982701</c:v>
                </c:pt>
                <c:pt idx="5580">
                  <c:v>4000.0000000037498</c:v>
                </c:pt>
                <c:pt idx="5581">
                  <c:v>4000.0000000015498</c:v>
                </c:pt>
                <c:pt idx="5582">
                  <c:v>3999.9999999981801</c:v>
                </c:pt>
                <c:pt idx="5583">
                  <c:v>4000.0000000007899</c:v>
                </c:pt>
                <c:pt idx="5584">
                  <c:v>3999.9999999997699</c:v>
                </c:pt>
                <c:pt idx="5585">
                  <c:v>3999.9999999998799</c:v>
                </c:pt>
                <c:pt idx="5586">
                  <c:v>3999.9999999987899</c:v>
                </c:pt>
                <c:pt idx="5587">
                  <c:v>4000.0000000002001</c:v>
                </c:pt>
                <c:pt idx="5588">
                  <c:v>4000.0000000004902</c:v>
                </c:pt>
                <c:pt idx="5589">
                  <c:v>4000.0000000024302</c:v>
                </c:pt>
                <c:pt idx="5590">
                  <c:v>3999.9999999994898</c:v>
                </c:pt>
                <c:pt idx="5591">
                  <c:v>3999.99999999899</c:v>
                </c:pt>
                <c:pt idx="5592">
                  <c:v>4000.0000000024202</c:v>
                </c:pt>
                <c:pt idx="5593">
                  <c:v>3999.9999999976098</c:v>
                </c:pt>
                <c:pt idx="5594">
                  <c:v>3999.9999999988199</c:v>
                </c:pt>
                <c:pt idx="5595">
                  <c:v>4000.0000000002901</c:v>
                </c:pt>
                <c:pt idx="5596">
                  <c:v>4000.0000000012101</c:v>
                </c:pt>
                <c:pt idx="5597">
                  <c:v>3999.9999999993502</c:v>
                </c:pt>
                <c:pt idx="5598">
                  <c:v>4000.0000000001301</c:v>
                </c:pt>
                <c:pt idx="5599">
                  <c:v>3999.99999999989</c:v>
                </c:pt>
                <c:pt idx="5600">
                  <c:v>3999.9999999987199</c:v>
                </c:pt>
                <c:pt idx="5601">
                  <c:v>4000.0000000016698</c:v>
                </c:pt>
                <c:pt idx="5602">
                  <c:v>3999.9999999995098</c:v>
                </c:pt>
                <c:pt idx="5603">
                  <c:v>4000.00000000007</c:v>
                </c:pt>
                <c:pt idx="5604">
                  <c:v>3999.99999999888</c:v>
                </c:pt>
                <c:pt idx="5605">
                  <c:v>4000.0000000007299</c:v>
                </c:pt>
                <c:pt idx="5606">
                  <c:v>3999.9999999994502</c:v>
                </c:pt>
                <c:pt idx="5607">
                  <c:v>4000.0000000002401</c:v>
                </c:pt>
                <c:pt idx="5608">
                  <c:v>4000.0000000015598</c:v>
                </c:pt>
                <c:pt idx="5609">
                  <c:v>3999.9999999972401</c:v>
                </c:pt>
                <c:pt idx="5610">
                  <c:v>3999.99999999992</c:v>
                </c:pt>
                <c:pt idx="5611">
                  <c:v>4000.0000000032501</c:v>
                </c:pt>
                <c:pt idx="5612">
                  <c:v>4000.0000000008199</c:v>
                </c:pt>
                <c:pt idx="5613">
                  <c:v>3999.9999999983402</c:v>
                </c:pt>
                <c:pt idx="5614">
                  <c:v>4000.0000000002001</c:v>
                </c:pt>
                <c:pt idx="5615">
                  <c:v>3999.9999999991701</c:v>
                </c:pt>
                <c:pt idx="5616">
                  <c:v>4000.0000000027298</c:v>
                </c:pt>
                <c:pt idx="5617">
                  <c:v>3999.9999999995498</c:v>
                </c:pt>
                <c:pt idx="5618">
                  <c:v>3999.9999999983202</c:v>
                </c:pt>
                <c:pt idx="5619">
                  <c:v>4000.0000000013101</c:v>
                </c:pt>
                <c:pt idx="5620">
                  <c:v>3999.9999999995698</c:v>
                </c:pt>
                <c:pt idx="5621">
                  <c:v>3999.99999999695</c:v>
                </c:pt>
                <c:pt idx="5622">
                  <c:v>4000.0000000017299</c:v>
                </c:pt>
                <c:pt idx="5623">
                  <c:v>4000.0000000024302</c:v>
                </c:pt>
                <c:pt idx="5624">
                  <c:v>3999.99999999892</c:v>
                </c:pt>
                <c:pt idx="5625">
                  <c:v>4000.0000000012701</c:v>
                </c:pt>
                <c:pt idx="5626">
                  <c:v>3999.9999999982701</c:v>
                </c:pt>
                <c:pt idx="5627">
                  <c:v>3999.9999999992401</c:v>
                </c:pt>
                <c:pt idx="5628">
                  <c:v>4000.00000000408</c:v>
                </c:pt>
                <c:pt idx="5629">
                  <c:v>3999.9999999986198</c:v>
                </c:pt>
                <c:pt idx="5630">
                  <c:v>3999.9999999994702</c:v>
                </c:pt>
                <c:pt idx="5631">
                  <c:v>4000.0000000001401</c:v>
                </c:pt>
                <c:pt idx="5632">
                  <c:v>3999.99999999891</c:v>
                </c:pt>
                <c:pt idx="5633">
                  <c:v>4000.00000000195</c:v>
                </c:pt>
                <c:pt idx="5634">
                  <c:v>4000.00000000113</c:v>
                </c:pt>
                <c:pt idx="5635">
                  <c:v>3999.9999999976999</c:v>
                </c:pt>
                <c:pt idx="5636">
                  <c:v>3999.9999999978299</c:v>
                </c:pt>
                <c:pt idx="5637">
                  <c:v>4000.0000000003702</c:v>
                </c:pt>
                <c:pt idx="5638">
                  <c:v>4000.0000000007899</c:v>
                </c:pt>
                <c:pt idx="5639">
                  <c:v>3999.9999999996498</c:v>
                </c:pt>
                <c:pt idx="5640">
                  <c:v>4000.00000000105</c:v>
                </c:pt>
                <c:pt idx="5641">
                  <c:v>3999.9999999991801</c:v>
                </c:pt>
                <c:pt idx="5642">
                  <c:v>3999.9999999997499</c:v>
                </c:pt>
                <c:pt idx="5643">
                  <c:v>3999.99999999991</c:v>
                </c:pt>
                <c:pt idx="5644">
                  <c:v>4000.0000000006398</c:v>
                </c:pt>
                <c:pt idx="5645">
                  <c:v>3999.9999999985298</c:v>
                </c:pt>
                <c:pt idx="5646">
                  <c:v>3999.9999999974698</c:v>
                </c:pt>
                <c:pt idx="5647">
                  <c:v>4000.0000000034001</c:v>
                </c:pt>
                <c:pt idx="5648">
                  <c:v>4000.00000000195</c:v>
                </c:pt>
                <c:pt idx="5649">
                  <c:v>3999.9999999971301</c:v>
                </c:pt>
                <c:pt idx="5650">
                  <c:v>4000.00000000307</c:v>
                </c:pt>
                <c:pt idx="5651">
                  <c:v>3999.9999999995898</c:v>
                </c:pt>
                <c:pt idx="5652">
                  <c:v>3999.9999999993802</c:v>
                </c:pt>
                <c:pt idx="5653">
                  <c:v>4000.0000000008099</c:v>
                </c:pt>
                <c:pt idx="5654">
                  <c:v>3999.9999999992301</c:v>
                </c:pt>
                <c:pt idx="5655">
                  <c:v>4000.000000002</c:v>
                </c:pt>
                <c:pt idx="5656">
                  <c:v>3999.9999999975198</c:v>
                </c:pt>
                <c:pt idx="5657">
                  <c:v>4000.00000000002</c:v>
                </c:pt>
                <c:pt idx="5658">
                  <c:v>4000.0000000013702</c:v>
                </c:pt>
                <c:pt idx="5659">
                  <c:v>3999.9999999986699</c:v>
                </c:pt>
                <c:pt idx="5660">
                  <c:v>4000.0000000014902</c:v>
                </c:pt>
                <c:pt idx="5661">
                  <c:v>3999.9999999995798</c:v>
                </c:pt>
                <c:pt idx="5662">
                  <c:v>4000.0000000013301</c:v>
                </c:pt>
                <c:pt idx="5663">
                  <c:v>3999.9999999971101</c:v>
                </c:pt>
                <c:pt idx="5664">
                  <c:v>4000.0000000003301</c:v>
                </c:pt>
                <c:pt idx="5665">
                  <c:v>4000.0000000001201</c:v>
                </c:pt>
                <c:pt idx="5666">
                  <c:v>4000.00000000108</c:v>
                </c:pt>
                <c:pt idx="5667">
                  <c:v>4000.0000000025798</c:v>
                </c:pt>
                <c:pt idx="5668">
                  <c:v>3999.9999999977599</c:v>
                </c:pt>
                <c:pt idx="5669">
                  <c:v>3999.9999999984002</c:v>
                </c:pt>
                <c:pt idx="5670">
                  <c:v>3999.9999999998399</c:v>
                </c:pt>
                <c:pt idx="5671">
                  <c:v>4000.0000000001401</c:v>
                </c:pt>
                <c:pt idx="5672">
                  <c:v>4000.0000000028099</c:v>
                </c:pt>
                <c:pt idx="5673">
                  <c:v>3999.9999999973902</c:v>
                </c:pt>
                <c:pt idx="5674">
                  <c:v>3999.9999999993702</c:v>
                </c:pt>
                <c:pt idx="5675">
                  <c:v>4000.0000000015998</c:v>
                </c:pt>
                <c:pt idx="5676">
                  <c:v>4000.0000000008899</c:v>
                </c:pt>
                <c:pt idx="5677">
                  <c:v>4000.0000000022801</c:v>
                </c:pt>
                <c:pt idx="5678">
                  <c:v>3999.9999999998499</c:v>
                </c:pt>
                <c:pt idx="5679">
                  <c:v>3999.9999999994102</c:v>
                </c:pt>
                <c:pt idx="5680">
                  <c:v>3999.9999999930101</c:v>
                </c:pt>
                <c:pt idx="5681">
                  <c:v>4000.0000000039699</c:v>
                </c:pt>
                <c:pt idx="5682">
                  <c:v>4000.0000000034402</c:v>
                </c:pt>
                <c:pt idx="5683">
                  <c:v>3999.9999999984102</c:v>
                </c:pt>
                <c:pt idx="5684">
                  <c:v>3999.9999999989</c:v>
                </c:pt>
                <c:pt idx="5685">
                  <c:v>3999.9999999987599</c:v>
                </c:pt>
                <c:pt idx="5686">
                  <c:v>4000.0000000028899</c:v>
                </c:pt>
                <c:pt idx="5687">
                  <c:v>3999.9999999977899</c:v>
                </c:pt>
                <c:pt idx="5688">
                  <c:v>3999.9999999985898</c:v>
                </c:pt>
                <c:pt idx="5689">
                  <c:v>4000.0000000031901</c:v>
                </c:pt>
                <c:pt idx="5690">
                  <c:v>3999.9999999993001</c:v>
                </c:pt>
                <c:pt idx="5691">
                  <c:v>4000.0000000007899</c:v>
                </c:pt>
                <c:pt idx="5692">
                  <c:v>3999.9999999988599</c:v>
                </c:pt>
                <c:pt idx="5693">
                  <c:v>4000.0000000007999</c:v>
                </c:pt>
                <c:pt idx="5694">
                  <c:v>4000.0000000001701</c:v>
                </c:pt>
                <c:pt idx="5695">
                  <c:v>3999.99999999889</c:v>
                </c:pt>
                <c:pt idx="5696">
                  <c:v>4000.0000000011901</c:v>
                </c:pt>
                <c:pt idx="5697">
                  <c:v>3999.99999999693</c:v>
                </c:pt>
                <c:pt idx="5698">
                  <c:v>4000.000000002</c:v>
                </c:pt>
                <c:pt idx="5699">
                  <c:v>3999.9999999995898</c:v>
                </c:pt>
                <c:pt idx="5700">
                  <c:v>3999.9999999993502</c:v>
                </c:pt>
                <c:pt idx="5701">
                  <c:v>4000.0000000012901</c:v>
                </c:pt>
                <c:pt idx="5702">
                  <c:v>4000.0000000034902</c:v>
                </c:pt>
                <c:pt idx="5703">
                  <c:v>3999.9999999971101</c:v>
                </c:pt>
                <c:pt idx="5704">
                  <c:v>3999.9999999992501</c:v>
                </c:pt>
                <c:pt idx="5705">
                  <c:v>4000.0000000028699</c:v>
                </c:pt>
                <c:pt idx="5706">
                  <c:v>4000.00000000092</c:v>
                </c:pt>
                <c:pt idx="5707">
                  <c:v>3999.9999999993602</c:v>
                </c:pt>
                <c:pt idx="5708">
                  <c:v>3999.99999999899</c:v>
                </c:pt>
                <c:pt idx="5709">
                  <c:v>3999.9999999988099</c:v>
                </c:pt>
                <c:pt idx="5710">
                  <c:v>4000.00000000008</c:v>
                </c:pt>
                <c:pt idx="5711">
                  <c:v>4000.00000000209</c:v>
                </c:pt>
                <c:pt idx="5712">
                  <c:v>3999.9999999996298</c:v>
                </c:pt>
                <c:pt idx="5713">
                  <c:v>3999.9999999977999</c:v>
                </c:pt>
                <c:pt idx="5714">
                  <c:v>4000.0000000034302</c:v>
                </c:pt>
                <c:pt idx="5715">
                  <c:v>3999.9999999955098</c:v>
                </c:pt>
                <c:pt idx="5716">
                  <c:v>4000.00000000308</c:v>
                </c:pt>
                <c:pt idx="5717">
                  <c:v>3999.9999999994002</c:v>
                </c:pt>
                <c:pt idx="5718">
                  <c:v>3999.9999999998099</c:v>
                </c:pt>
                <c:pt idx="5719">
                  <c:v>3999.9999999993802</c:v>
                </c:pt>
                <c:pt idx="5720">
                  <c:v>3999.9999999991501</c:v>
                </c:pt>
                <c:pt idx="5721">
                  <c:v>4000.0000000028499</c:v>
                </c:pt>
                <c:pt idx="5722">
                  <c:v>3999.9999999976599</c:v>
                </c:pt>
                <c:pt idx="5723">
                  <c:v>4000.0000000013001</c:v>
                </c:pt>
                <c:pt idx="5724">
                  <c:v>3999.9999999993602</c:v>
                </c:pt>
                <c:pt idx="5725">
                  <c:v>3999.99999999993</c:v>
                </c:pt>
                <c:pt idx="5726">
                  <c:v>4000.0000000002601</c:v>
                </c:pt>
                <c:pt idx="5727">
                  <c:v>3999.9999999995498</c:v>
                </c:pt>
                <c:pt idx="5728">
                  <c:v>4000.0000000007399</c:v>
                </c:pt>
                <c:pt idx="5729">
                  <c:v>4000.0000000018499</c:v>
                </c:pt>
                <c:pt idx="5730">
                  <c:v>3999.99999999803</c:v>
                </c:pt>
                <c:pt idx="5731">
                  <c:v>4000.0000000004202</c:v>
                </c:pt>
                <c:pt idx="5732">
                  <c:v>3999.99999999891</c:v>
                </c:pt>
                <c:pt idx="5733">
                  <c:v>3999.9999999998699</c:v>
                </c:pt>
                <c:pt idx="5734">
                  <c:v>3999.9999999992801</c:v>
                </c:pt>
                <c:pt idx="5735">
                  <c:v>3999.9999999997899</c:v>
                </c:pt>
                <c:pt idx="5736">
                  <c:v>4000.00000000106</c:v>
                </c:pt>
                <c:pt idx="5737">
                  <c:v>4000.0000000017199</c:v>
                </c:pt>
                <c:pt idx="5738">
                  <c:v>3999.9999999990901</c:v>
                </c:pt>
                <c:pt idx="5739">
                  <c:v>4000.00000000301</c:v>
                </c:pt>
                <c:pt idx="5740">
                  <c:v>3999.9999999967699</c:v>
                </c:pt>
                <c:pt idx="5741">
                  <c:v>3999.9999999996498</c:v>
                </c:pt>
                <c:pt idx="5742">
                  <c:v>4000.0000000002001</c:v>
                </c:pt>
                <c:pt idx="5743">
                  <c:v>4000.00000000106</c:v>
                </c:pt>
                <c:pt idx="5744">
                  <c:v>3999.9999999994702</c:v>
                </c:pt>
                <c:pt idx="5745">
                  <c:v>3999.9999999983402</c:v>
                </c:pt>
                <c:pt idx="5746">
                  <c:v>4000.0000000049099</c:v>
                </c:pt>
                <c:pt idx="5747">
                  <c:v>3999.9999999956799</c:v>
                </c:pt>
                <c:pt idx="5748">
                  <c:v>4000.0000000026398</c:v>
                </c:pt>
                <c:pt idx="5749">
                  <c:v>3999.9999999982801</c:v>
                </c:pt>
                <c:pt idx="5750">
                  <c:v>4000.0000000034001</c:v>
                </c:pt>
                <c:pt idx="5751">
                  <c:v>3999.9999999973602</c:v>
                </c:pt>
                <c:pt idx="5752">
                  <c:v>4000.0000000025502</c:v>
                </c:pt>
                <c:pt idx="5753">
                  <c:v>3999.9999999967899</c:v>
                </c:pt>
                <c:pt idx="5754">
                  <c:v>4000.0000000002701</c:v>
                </c:pt>
                <c:pt idx="5755">
                  <c:v>3999.9999999992201</c:v>
                </c:pt>
                <c:pt idx="5756">
                  <c:v>4000.00000000099</c:v>
                </c:pt>
                <c:pt idx="5757">
                  <c:v>3999.9999999997799</c:v>
                </c:pt>
                <c:pt idx="5758">
                  <c:v>4000.0000000002601</c:v>
                </c:pt>
                <c:pt idx="5759">
                  <c:v>3999.9999999983702</c:v>
                </c:pt>
                <c:pt idx="5760">
                  <c:v>4000.0000000037098</c:v>
                </c:pt>
                <c:pt idx="5761">
                  <c:v>3999.99999999792</c:v>
                </c:pt>
                <c:pt idx="5762">
                  <c:v>4000.0000000007599</c:v>
                </c:pt>
                <c:pt idx="5763">
                  <c:v>3999.9999999996598</c:v>
                </c:pt>
                <c:pt idx="5764">
                  <c:v>4000.0000000014802</c:v>
                </c:pt>
                <c:pt idx="5765">
                  <c:v>3999.9999999974402</c:v>
                </c:pt>
                <c:pt idx="5766">
                  <c:v>4000.0000000026298</c:v>
                </c:pt>
                <c:pt idx="5767">
                  <c:v>3999.99999999801</c:v>
                </c:pt>
                <c:pt idx="5768">
                  <c:v>4000.0000000014102</c:v>
                </c:pt>
                <c:pt idx="5769">
                  <c:v>4000.0000000022501</c:v>
                </c:pt>
                <c:pt idx="5770">
                  <c:v>3999.9999999998499</c:v>
                </c:pt>
                <c:pt idx="5771">
                  <c:v>3999.9999999971301</c:v>
                </c:pt>
                <c:pt idx="5772">
                  <c:v>3999.9999999993702</c:v>
                </c:pt>
                <c:pt idx="5773">
                  <c:v>4000.0000000033901</c:v>
                </c:pt>
                <c:pt idx="5774">
                  <c:v>3999.9999999965898</c:v>
                </c:pt>
                <c:pt idx="5775">
                  <c:v>4000.0000000012601</c:v>
                </c:pt>
                <c:pt idx="5776">
                  <c:v>3999.9999999993602</c:v>
                </c:pt>
                <c:pt idx="5777">
                  <c:v>4000.00000000196</c:v>
                </c:pt>
                <c:pt idx="5778">
                  <c:v>3999.9999999975198</c:v>
                </c:pt>
                <c:pt idx="5779">
                  <c:v>3999.9999999966699</c:v>
                </c:pt>
                <c:pt idx="5780">
                  <c:v>4000.00000000315</c:v>
                </c:pt>
                <c:pt idx="5781">
                  <c:v>4000.0000000001901</c:v>
                </c:pt>
                <c:pt idx="5782">
                  <c:v>4000.0000000015398</c:v>
                </c:pt>
                <c:pt idx="5783">
                  <c:v>3999.9999999984998</c:v>
                </c:pt>
                <c:pt idx="5784">
                  <c:v>4000.0000000018099</c:v>
                </c:pt>
                <c:pt idx="5785">
                  <c:v>3999.9999999948</c:v>
                </c:pt>
                <c:pt idx="5786">
                  <c:v>4000.00000000207</c:v>
                </c:pt>
                <c:pt idx="5787">
                  <c:v>4000.0000000043601</c:v>
                </c:pt>
                <c:pt idx="5788">
                  <c:v>3999.99999999906</c:v>
                </c:pt>
                <c:pt idx="5789">
                  <c:v>4000.0000000007299</c:v>
                </c:pt>
                <c:pt idx="5790">
                  <c:v>3999.9999999974798</c:v>
                </c:pt>
                <c:pt idx="5791">
                  <c:v>3999.9999999992001</c:v>
                </c:pt>
                <c:pt idx="5792">
                  <c:v>4000.0000000019299</c:v>
                </c:pt>
                <c:pt idx="5793">
                  <c:v>3999.99999999989</c:v>
                </c:pt>
                <c:pt idx="5794">
                  <c:v>3999.9999999986399</c:v>
                </c:pt>
                <c:pt idx="5795">
                  <c:v>4000.0000000014502</c:v>
                </c:pt>
                <c:pt idx="5796">
                  <c:v>4000.00000000002</c:v>
                </c:pt>
                <c:pt idx="5797">
                  <c:v>3999.99999999993</c:v>
                </c:pt>
                <c:pt idx="5798">
                  <c:v>3999.99999999989</c:v>
                </c:pt>
                <c:pt idx="5799">
                  <c:v>3999.9999999982001</c:v>
                </c:pt>
                <c:pt idx="5800">
                  <c:v>4000.0000000045402</c:v>
                </c:pt>
                <c:pt idx="5801">
                  <c:v>3999.9999999985098</c:v>
                </c:pt>
                <c:pt idx="5802">
                  <c:v>3999.9999999977299</c:v>
                </c:pt>
                <c:pt idx="5803">
                  <c:v>4000.00000000107</c:v>
                </c:pt>
                <c:pt idx="5804">
                  <c:v>3999.9999999982001</c:v>
                </c:pt>
                <c:pt idx="5805">
                  <c:v>4000.0000000043201</c:v>
                </c:pt>
                <c:pt idx="5806">
                  <c:v>3999.999999998</c:v>
                </c:pt>
                <c:pt idx="5807">
                  <c:v>3999.99999999694</c:v>
                </c:pt>
                <c:pt idx="5808">
                  <c:v>4000.0000000021</c:v>
                </c:pt>
                <c:pt idx="5809">
                  <c:v>4000.0000000008099</c:v>
                </c:pt>
                <c:pt idx="5810">
                  <c:v>4000.0000000001901</c:v>
                </c:pt>
                <c:pt idx="5811">
                  <c:v>3999.9999999993202</c:v>
                </c:pt>
                <c:pt idx="5812">
                  <c:v>3999.99999999802</c:v>
                </c:pt>
                <c:pt idx="5813">
                  <c:v>4000.0000000042501</c:v>
                </c:pt>
                <c:pt idx="5814">
                  <c:v>3999.9999999952902</c:v>
                </c:pt>
                <c:pt idx="5815">
                  <c:v>4000.0000000032101</c:v>
                </c:pt>
                <c:pt idx="5816">
                  <c:v>3999.9999999991801</c:v>
                </c:pt>
                <c:pt idx="5817">
                  <c:v>4000.0000000027699</c:v>
                </c:pt>
                <c:pt idx="5818">
                  <c:v>3999.9999999981601</c:v>
                </c:pt>
                <c:pt idx="5819">
                  <c:v>3999.999999999</c:v>
                </c:pt>
                <c:pt idx="5820">
                  <c:v>4000.00000000202</c:v>
                </c:pt>
                <c:pt idx="5821">
                  <c:v>3999.9999999967799</c:v>
                </c:pt>
                <c:pt idx="5822">
                  <c:v>4000.00000000206</c:v>
                </c:pt>
                <c:pt idx="5823">
                  <c:v>3999.9999999997499</c:v>
                </c:pt>
                <c:pt idx="5824">
                  <c:v>3999.99999999904</c:v>
                </c:pt>
                <c:pt idx="5825">
                  <c:v>4000.0000000036498</c:v>
                </c:pt>
                <c:pt idx="5826">
                  <c:v>3999.9999999967699</c:v>
                </c:pt>
                <c:pt idx="5827">
                  <c:v>3999.9999999992801</c:v>
                </c:pt>
                <c:pt idx="5828">
                  <c:v>4000.000000001</c:v>
                </c:pt>
                <c:pt idx="5829">
                  <c:v>3999.99999999991</c:v>
                </c:pt>
                <c:pt idx="5830">
                  <c:v>4000.00000000212</c:v>
                </c:pt>
                <c:pt idx="5831">
                  <c:v>3999.9999999997299</c:v>
                </c:pt>
                <c:pt idx="5832">
                  <c:v>4000.0000000007399</c:v>
                </c:pt>
                <c:pt idx="5833">
                  <c:v>3999.99999999901</c:v>
                </c:pt>
                <c:pt idx="5834">
                  <c:v>3999.9999999984302</c:v>
                </c:pt>
                <c:pt idx="5835">
                  <c:v>3999.9999999991001</c:v>
                </c:pt>
                <c:pt idx="5836">
                  <c:v>4000.0000000027999</c:v>
                </c:pt>
                <c:pt idx="5837">
                  <c:v>3999.9999999951401</c:v>
                </c:pt>
                <c:pt idx="5838">
                  <c:v>4000.0000000063801</c:v>
                </c:pt>
                <c:pt idx="5839">
                  <c:v>3999.9999999973902</c:v>
                </c:pt>
                <c:pt idx="5840">
                  <c:v>4000.0000000005102</c:v>
                </c:pt>
                <c:pt idx="5841">
                  <c:v>4000.0000000021</c:v>
                </c:pt>
                <c:pt idx="5842">
                  <c:v>3999.9999999986799</c:v>
                </c:pt>
                <c:pt idx="5843">
                  <c:v>3999.9999999975398</c:v>
                </c:pt>
                <c:pt idx="5844">
                  <c:v>4000.0000000014202</c:v>
                </c:pt>
                <c:pt idx="5845">
                  <c:v>3999.99999999895</c:v>
                </c:pt>
                <c:pt idx="5846">
                  <c:v>3999.9999999966599</c:v>
                </c:pt>
                <c:pt idx="5847">
                  <c:v>4000.0000000059899</c:v>
                </c:pt>
                <c:pt idx="5848">
                  <c:v>3999.99999999897</c:v>
                </c:pt>
                <c:pt idx="5849">
                  <c:v>3999.99999999994</c:v>
                </c:pt>
                <c:pt idx="5850">
                  <c:v>3999.9999999982701</c:v>
                </c:pt>
                <c:pt idx="5851">
                  <c:v>4000.0000000032001</c:v>
                </c:pt>
                <c:pt idx="5852">
                  <c:v>3999.9999999956999</c:v>
                </c:pt>
                <c:pt idx="5853">
                  <c:v>4000.000000004</c:v>
                </c:pt>
                <c:pt idx="5854">
                  <c:v>3999.99999999793</c:v>
                </c:pt>
                <c:pt idx="5855">
                  <c:v>4000.0000000002101</c:v>
                </c:pt>
                <c:pt idx="5856">
                  <c:v>3999.9999999998199</c:v>
                </c:pt>
                <c:pt idx="5857">
                  <c:v>3999.9999999983702</c:v>
                </c:pt>
                <c:pt idx="5858">
                  <c:v>4000.0000000027699</c:v>
                </c:pt>
                <c:pt idx="5859">
                  <c:v>4000.0000000019099</c:v>
                </c:pt>
                <c:pt idx="5860">
                  <c:v>3999.9999999998299</c:v>
                </c:pt>
                <c:pt idx="5861">
                  <c:v>3999.9999999944698</c:v>
                </c:pt>
                <c:pt idx="5862">
                  <c:v>3999.9999999994102</c:v>
                </c:pt>
                <c:pt idx="5863">
                  <c:v>4000.0000000028999</c:v>
                </c:pt>
                <c:pt idx="5864">
                  <c:v>4000.0000000013501</c:v>
                </c:pt>
                <c:pt idx="5865">
                  <c:v>3999.99999999784</c:v>
                </c:pt>
                <c:pt idx="5866">
                  <c:v>4000.0000000019199</c:v>
                </c:pt>
                <c:pt idx="5867">
                  <c:v>3999.9999999998199</c:v>
                </c:pt>
                <c:pt idx="5868">
                  <c:v>3999.9999999993602</c:v>
                </c:pt>
                <c:pt idx="5869">
                  <c:v>4000.0000000023301</c:v>
                </c:pt>
                <c:pt idx="5870">
                  <c:v>3999.9999999984502</c:v>
                </c:pt>
                <c:pt idx="5871">
                  <c:v>3999.9999999991801</c:v>
                </c:pt>
                <c:pt idx="5872">
                  <c:v>3999.9999999996198</c:v>
                </c:pt>
                <c:pt idx="5873">
                  <c:v>4000.000000001</c:v>
                </c:pt>
                <c:pt idx="5874">
                  <c:v>4000.0000000012901</c:v>
                </c:pt>
                <c:pt idx="5875">
                  <c:v>3999.9999999982001</c:v>
                </c:pt>
                <c:pt idx="5876">
                  <c:v>4000.0000000008799</c:v>
                </c:pt>
                <c:pt idx="5877">
                  <c:v>4000.0000000005998</c:v>
                </c:pt>
                <c:pt idx="5878">
                  <c:v>3999.9999999987099</c:v>
                </c:pt>
                <c:pt idx="5879">
                  <c:v>4000.00000000202</c:v>
                </c:pt>
                <c:pt idx="5880">
                  <c:v>3999.9999999994202</c:v>
                </c:pt>
                <c:pt idx="5881">
                  <c:v>4000.0000000007699</c:v>
                </c:pt>
                <c:pt idx="5882">
                  <c:v>3999.9999999981601</c:v>
                </c:pt>
                <c:pt idx="5883">
                  <c:v>4000.0000000002101</c:v>
                </c:pt>
                <c:pt idx="5884">
                  <c:v>4000.0000000006899</c:v>
                </c:pt>
                <c:pt idx="5885">
                  <c:v>3999.9999999974598</c:v>
                </c:pt>
                <c:pt idx="5886">
                  <c:v>4000.0000000026898</c:v>
                </c:pt>
                <c:pt idx="5887">
                  <c:v>3999.99999999996</c:v>
                </c:pt>
                <c:pt idx="5888">
                  <c:v>3999.9999999980701</c:v>
                </c:pt>
                <c:pt idx="5889">
                  <c:v>4000.0000000013001</c:v>
                </c:pt>
                <c:pt idx="5890">
                  <c:v>4000.0000000004802</c:v>
                </c:pt>
                <c:pt idx="5891">
                  <c:v>4000.0000000016198</c:v>
                </c:pt>
                <c:pt idx="5892">
                  <c:v>3999.99999999895</c:v>
                </c:pt>
                <c:pt idx="5893">
                  <c:v>4000.00000000011</c:v>
                </c:pt>
                <c:pt idx="5894">
                  <c:v>4000.0000000021901</c:v>
                </c:pt>
                <c:pt idx="5895">
                  <c:v>4000.0000000002601</c:v>
                </c:pt>
                <c:pt idx="5896">
                  <c:v>3999.99999999901</c:v>
                </c:pt>
                <c:pt idx="5897">
                  <c:v>3999.9999999982901</c:v>
                </c:pt>
                <c:pt idx="5898">
                  <c:v>3999.9999999998599</c:v>
                </c:pt>
                <c:pt idx="5899">
                  <c:v>4000.0000000022801</c:v>
                </c:pt>
                <c:pt idx="5900">
                  <c:v>3999.9999999963802</c:v>
                </c:pt>
                <c:pt idx="5901">
                  <c:v>4000.00000000215</c:v>
                </c:pt>
                <c:pt idx="5902">
                  <c:v>3999.9999999975298</c:v>
                </c:pt>
                <c:pt idx="5903">
                  <c:v>4000.0000000024302</c:v>
                </c:pt>
                <c:pt idx="5904">
                  <c:v>3999.99999999903</c:v>
                </c:pt>
                <c:pt idx="5905">
                  <c:v>3999.99999999991</c:v>
                </c:pt>
                <c:pt idx="5906">
                  <c:v>4000.0000000013702</c:v>
                </c:pt>
                <c:pt idx="5907">
                  <c:v>4000.0000000012801</c:v>
                </c:pt>
                <c:pt idx="5908">
                  <c:v>3999.9999999961001</c:v>
                </c:pt>
                <c:pt idx="5909">
                  <c:v>4000.0000000017999</c:v>
                </c:pt>
                <c:pt idx="5910">
                  <c:v>3999.9999999988499</c:v>
                </c:pt>
                <c:pt idx="5911">
                  <c:v>4000.0000000004602</c:v>
                </c:pt>
                <c:pt idx="5912">
                  <c:v>4000.0000000017999</c:v>
                </c:pt>
                <c:pt idx="5913">
                  <c:v>3999.99999999787</c:v>
                </c:pt>
                <c:pt idx="5914">
                  <c:v>4000.0000000019299</c:v>
                </c:pt>
                <c:pt idx="5915">
                  <c:v>3999.9999999991901</c:v>
                </c:pt>
                <c:pt idx="5916">
                  <c:v>4000.0000000003001</c:v>
                </c:pt>
                <c:pt idx="5917">
                  <c:v>4000.0000000004802</c:v>
                </c:pt>
                <c:pt idx="5918">
                  <c:v>4000.0000000016998</c:v>
                </c:pt>
                <c:pt idx="5919">
                  <c:v>3999.9999999948</c:v>
                </c:pt>
                <c:pt idx="5920">
                  <c:v>4000.0000000032001</c:v>
                </c:pt>
                <c:pt idx="5921">
                  <c:v>4000.0000000016398</c:v>
                </c:pt>
                <c:pt idx="5922">
                  <c:v>3999.9999999972401</c:v>
                </c:pt>
                <c:pt idx="5923">
                  <c:v>4000.0000000012701</c:v>
                </c:pt>
                <c:pt idx="5924">
                  <c:v>3999.9999999998099</c:v>
                </c:pt>
                <c:pt idx="5925">
                  <c:v>3999.99999999692</c:v>
                </c:pt>
                <c:pt idx="5926">
                  <c:v>3999.9999999997799</c:v>
                </c:pt>
                <c:pt idx="5927">
                  <c:v>3999.9999999995298</c:v>
                </c:pt>
                <c:pt idx="5928">
                  <c:v>4000.0000000017399</c:v>
                </c:pt>
                <c:pt idx="5929">
                  <c:v>4000.0000000029099</c:v>
                </c:pt>
                <c:pt idx="5930">
                  <c:v>3999.9999999975698</c:v>
                </c:pt>
                <c:pt idx="5931">
                  <c:v>4000.0000000007299</c:v>
                </c:pt>
                <c:pt idx="5932">
                  <c:v>3999.9999999993702</c:v>
                </c:pt>
                <c:pt idx="5933">
                  <c:v>4000.0000000012901</c:v>
                </c:pt>
                <c:pt idx="5934">
                  <c:v>3999.9999999973002</c:v>
                </c:pt>
                <c:pt idx="5935">
                  <c:v>3999.9999999993802</c:v>
                </c:pt>
                <c:pt idx="5936">
                  <c:v>4000.0000000058599</c:v>
                </c:pt>
                <c:pt idx="5937">
                  <c:v>3999.9999999967199</c:v>
                </c:pt>
                <c:pt idx="5938">
                  <c:v>4000.00000000009</c:v>
                </c:pt>
                <c:pt idx="5939">
                  <c:v>3999.99999999891</c:v>
                </c:pt>
                <c:pt idx="5940">
                  <c:v>4000.0000000022801</c:v>
                </c:pt>
                <c:pt idx="5941">
                  <c:v>4000.0000000023301</c:v>
                </c:pt>
                <c:pt idx="5942">
                  <c:v>3999.9999999952902</c:v>
                </c:pt>
                <c:pt idx="5943">
                  <c:v>4000.0000000008299</c:v>
                </c:pt>
                <c:pt idx="5944">
                  <c:v>4000.0000000001401</c:v>
                </c:pt>
                <c:pt idx="5945">
                  <c:v>4000.0000000012301</c:v>
                </c:pt>
                <c:pt idx="5946">
                  <c:v>3999.99999999989</c:v>
                </c:pt>
                <c:pt idx="5947">
                  <c:v>3999.99999999684</c:v>
                </c:pt>
                <c:pt idx="5948">
                  <c:v>4000.0000000044402</c:v>
                </c:pt>
                <c:pt idx="5949">
                  <c:v>3999.9999999981101</c:v>
                </c:pt>
                <c:pt idx="5950">
                  <c:v>4000.0000000022401</c:v>
                </c:pt>
                <c:pt idx="5951">
                  <c:v>4000.0000000013201</c:v>
                </c:pt>
                <c:pt idx="5952">
                  <c:v>3999.9999999966699</c:v>
                </c:pt>
                <c:pt idx="5953">
                  <c:v>3999.9999999985598</c:v>
                </c:pt>
                <c:pt idx="5954">
                  <c:v>4000.0000000035802</c:v>
                </c:pt>
                <c:pt idx="5955">
                  <c:v>3999.9999999967499</c:v>
                </c:pt>
                <c:pt idx="5956">
                  <c:v>4000.00000000504</c:v>
                </c:pt>
                <c:pt idx="5957">
                  <c:v>3999.9999999973602</c:v>
                </c:pt>
                <c:pt idx="5958">
                  <c:v>3999.9999999984302</c:v>
                </c:pt>
                <c:pt idx="5959">
                  <c:v>3999.9999999977699</c:v>
                </c:pt>
                <c:pt idx="5960">
                  <c:v>4000.000000002</c:v>
                </c:pt>
                <c:pt idx="5961">
                  <c:v>4000.0000000006098</c:v>
                </c:pt>
                <c:pt idx="5962">
                  <c:v>3999.9999999987699</c:v>
                </c:pt>
                <c:pt idx="5963">
                  <c:v>4000.0000000014902</c:v>
                </c:pt>
                <c:pt idx="5964">
                  <c:v>4000.0000000008799</c:v>
                </c:pt>
                <c:pt idx="5965">
                  <c:v>3999.9999999987599</c:v>
                </c:pt>
                <c:pt idx="5966">
                  <c:v>4000.0000000005198</c:v>
                </c:pt>
                <c:pt idx="5967">
                  <c:v>3999.9999999970801</c:v>
                </c:pt>
                <c:pt idx="5968">
                  <c:v>4000.00000000108</c:v>
                </c:pt>
                <c:pt idx="5969">
                  <c:v>4000.0000000042101</c:v>
                </c:pt>
                <c:pt idx="5970">
                  <c:v>3999.9999999954798</c:v>
                </c:pt>
                <c:pt idx="5971">
                  <c:v>4000.0000000026998</c:v>
                </c:pt>
                <c:pt idx="5972">
                  <c:v>3999.99999999903</c:v>
                </c:pt>
                <c:pt idx="5973">
                  <c:v>4000.00000000004</c:v>
                </c:pt>
                <c:pt idx="5974">
                  <c:v>4000.0000000003602</c:v>
                </c:pt>
                <c:pt idx="5975">
                  <c:v>4000.00000000105</c:v>
                </c:pt>
                <c:pt idx="5976">
                  <c:v>3999.9999999972401</c:v>
                </c:pt>
                <c:pt idx="5977">
                  <c:v>4000.00000000209</c:v>
                </c:pt>
                <c:pt idx="5978">
                  <c:v>4000.0000000001401</c:v>
                </c:pt>
                <c:pt idx="5979">
                  <c:v>3999.9999999988199</c:v>
                </c:pt>
                <c:pt idx="5980">
                  <c:v>4000.00000000297</c:v>
                </c:pt>
                <c:pt idx="5981">
                  <c:v>3999.9999999964898</c:v>
                </c:pt>
                <c:pt idx="5982">
                  <c:v>4000.00000000099</c:v>
                </c:pt>
                <c:pt idx="5983">
                  <c:v>3999.9999999997399</c:v>
                </c:pt>
                <c:pt idx="5984">
                  <c:v>4000.0000000022001</c:v>
                </c:pt>
                <c:pt idx="5985">
                  <c:v>3999.9999999984402</c:v>
                </c:pt>
                <c:pt idx="5986">
                  <c:v>4000.0000000015698</c:v>
                </c:pt>
                <c:pt idx="5987">
                  <c:v>3999.9999999977799</c:v>
                </c:pt>
                <c:pt idx="5988">
                  <c:v>4000.0000000028799</c:v>
                </c:pt>
                <c:pt idx="5989">
                  <c:v>3999.9999999985698</c:v>
                </c:pt>
                <c:pt idx="5990">
                  <c:v>4000.0000000022501</c:v>
                </c:pt>
                <c:pt idx="5991">
                  <c:v>3999.9999999984898</c:v>
                </c:pt>
                <c:pt idx="5992">
                  <c:v>3999.9999999931401</c:v>
                </c:pt>
                <c:pt idx="5993">
                  <c:v>4000.0000000043801</c:v>
                </c:pt>
                <c:pt idx="5994">
                  <c:v>4000.00000000011</c:v>
                </c:pt>
                <c:pt idx="5995">
                  <c:v>3999.9999999990901</c:v>
                </c:pt>
                <c:pt idx="5996">
                  <c:v>4000.0000000036098</c:v>
                </c:pt>
                <c:pt idx="5997">
                  <c:v>3999.9999999962201</c:v>
                </c:pt>
                <c:pt idx="5998">
                  <c:v>4000.0000000021</c:v>
                </c:pt>
                <c:pt idx="5999">
                  <c:v>3999.9999999973402</c:v>
                </c:pt>
                <c:pt idx="6000">
                  <c:v>4000.0000000009099</c:v>
                </c:pt>
                <c:pt idx="6001">
                  <c:v>4000.00000000002</c:v>
                </c:pt>
                <c:pt idx="6002">
                  <c:v>4000.00000000311</c:v>
                </c:pt>
                <c:pt idx="6003">
                  <c:v>3999.99999999899</c:v>
                </c:pt>
                <c:pt idx="6004">
                  <c:v>3999.9999999975198</c:v>
                </c:pt>
                <c:pt idx="6005">
                  <c:v>4000.00000000111</c:v>
                </c:pt>
                <c:pt idx="6006">
                  <c:v>4000.0000000023201</c:v>
                </c:pt>
                <c:pt idx="6007">
                  <c:v>3999.9999999984402</c:v>
                </c:pt>
                <c:pt idx="6008">
                  <c:v>3999.9999999988099</c:v>
                </c:pt>
                <c:pt idx="6009">
                  <c:v>4000.0000000013001</c:v>
                </c:pt>
                <c:pt idx="6010">
                  <c:v>4000.0000000022501</c:v>
                </c:pt>
                <c:pt idx="6011">
                  <c:v>4000.0000000002201</c:v>
                </c:pt>
                <c:pt idx="6012">
                  <c:v>3999.99999999798</c:v>
                </c:pt>
                <c:pt idx="6013">
                  <c:v>4000.00000000096</c:v>
                </c:pt>
                <c:pt idx="6014">
                  <c:v>3999.9999999969</c:v>
                </c:pt>
                <c:pt idx="6015">
                  <c:v>4000.0000000003702</c:v>
                </c:pt>
                <c:pt idx="6016">
                  <c:v>4000.0000000022501</c:v>
                </c:pt>
                <c:pt idx="6017">
                  <c:v>3999.9999999980801</c:v>
                </c:pt>
                <c:pt idx="6018">
                  <c:v>4000.0000000016698</c:v>
                </c:pt>
                <c:pt idx="6019">
                  <c:v>3999.9999999993001</c:v>
                </c:pt>
                <c:pt idx="6020">
                  <c:v>4000.0000000008599</c:v>
                </c:pt>
                <c:pt idx="6021">
                  <c:v>3999.99999999785</c:v>
                </c:pt>
                <c:pt idx="6022">
                  <c:v>4000.0000000027599</c:v>
                </c:pt>
                <c:pt idx="6023">
                  <c:v>3999.9999999997599</c:v>
                </c:pt>
                <c:pt idx="6024">
                  <c:v>3999.9999999980701</c:v>
                </c:pt>
                <c:pt idx="6025">
                  <c:v>3999.9999999986399</c:v>
                </c:pt>
                <c:pt idx="6026">
                  <c:v>4000.0000000045602</c:v>
                </c:pt>
                <c:pt idx="6027">
                  <c:v>3999.9999999965498</c:v>
                </c:pt>
                <c:pt idx="6028">
                  <c:v>4000</c:v>
                </c:pt>
                <c:pt idx="6029">
                  <c:v>4000.0000000025598</c:v>
                </c:pt>
                <c:pt idx="6030">
                  <c:v>3999.9999999993101</c:v>
                </c:pt>
                <c:pt idx="6031">
                  <c:v>4000.00000000211</c:v>
                </c:pt>
                <c:pt idx="6032">
                  <c:v>3999.99999999907</c:v>
                </c:pt>
                <c:pt idx="6033">
                  <c:v>3999.9999999988599</c:v>
                </c:pt>
                <c:pt idx="6034">
                  <c:v>3999.9999999954398</c:v>
                </c:pt>
                <c:pt idx="6035">
                  <c:v>4000.0000000042701</c:v>
                </c:pt>
                <c:pt idx="6036">
                  <c:v>3999.9999999998799</c:v>
                </c:pt>
                <c:pt idx="6037">
                  <c:v>4000.0000000006999</c:v>
                </c:pt>
                <c:pt idx="6038">
                  <c:v>3999.9999999993802</c:v>
                </c:pt>
                <c:pt idx="6039">
                  <c:v>4000.0000000013501</c:v>
                </c:pt>
                <c:pt idx="6040">
                  <c:v>3999.9999999965398</c:v>
                </c:pt>
                <c:pt idx="6041">
                  <c:v>4000.0000000025502</c:v>
                </c:pt>
                <c:pt idx="6042">
                  <c:v>3999.99999999796</c:v>
                </c:pt>
                <c:pt idx="6043">
                  <c:v>4000.0000000002901</c:v>
                </c:pt>
                <c:pt idx="6044">
                  <c:v>4000.0000000023801</c:v>
                </c:pt>
                <c:pt idx="6045">
                  <c:v>4000.0000000017499</c:v>
                </c:pt>
                <c:pt idx="6046">
                  <c:v>3999.9999999967099</c:v>
                </c:pt>
                <c:pt idx="6047">
                  <c:v>4000.0000000007999</c:v>
                </c:pt>
                <c:pt idx="6048">
                  <c:v>4000.0000000023001</c:v>
                </c:pt>
                <c:pt idx="6049">
                  <c:v>3999.9999999962301</c:v>
                </c:pt>
                <c:pt idx="6050">
                  <c:v>4000.0000000011</c:v>
                </c:pt>
                <c:pt idx="6051">
                  <c:v>3999.99999999908</c:v>
                </c:pt>
                <c:pt idx="6052">
                  <c:v>4000.00000000011</c:v>
                </c:pt>
                <c:pt idx="6053">
                  <c:v>4000.0000000015898</c:v>
                </c:pt>
                <c:pt idx="6054">
                  <c:v>3999.9999999975498</c:v>
                </c:pt>
                <c:pt idx="6055">
                  <c:v>4000.0000000023301</c:v>
                </c:pt>
                <c:pt idx="6056">
                  <c:v>3999.9999999974598</c:v>
                </c:pt>
                <c:pt idx="6057">
                  <c:v>4000.0000000016098</c:v>
                </c:pt>
                <c:pt idx="6058">
                  <c:v>3999.9999999986899</c:v>
                </c:pt>
                <c:pt idx="6059">
                  <c:v>4000.0000000032601</c:v>
                </c:pt>
                <c:pt idx="6060">
                  <c:v>3999.9999999970901</c:v>
                </c:pt>
                <c:pt idx="6061">
                  <c:v>4000.0000000003001</c:v>
                </c:pt>
                <c:pt idx="6062">
                  <c:v>4000.0000000021901</c:v>
                </c:pt>
                <c:pt idx="6063">
                  <c:v>3999.9999999985198</c:v>
                </c:pt>
                <c:pt idx="6064">
                  <c:v>3999.9999999995298</c:v>
                </c:pt>
                <c:pt idx="6065">
                  <c:v>4000.0000000021801</c:v>
                </c:pt>
                <c:pt idx="6066">
                  <c:v>4000.00000000092</c:v>
                </c:pt>
                <c:pt idx="6067">
                  <c:v>3999.99999999903</c:v>
                </c:pt>
                <c:pt idx="6068">
                  <c:v>3999.9999999992101</c:v>
                </c:pt>
                <c:pt idx="6069">
                  <c:v>4000.00000000009</c:v>
                </c:pt>
                <c:pt idx="6070">
                  <c:v>3999.99999999887</c:v>
                </c:pt>
                <c:pt idx="6071">
                  <c:v>3999.9999999995898</c:v>
                </c:pt>
                <c:pt idx="6072">
                  <c:v>3999.99999999791</c:v>
                </c:pt>
                <c:pt idx="6073">
                  <c:v>4000.0000000068098</c:v>
                </c:pt>
                <c:pt idx="6074">
                  <c:v>3999.9999999955298</c:v>
                </c:pt>
                <c:pt idx="6075">
                  <c:v>4000.00000000011</c:v>
                </c:pt>
                <c:pt idx="6076">
                  <c:v>4000.0000000023902</c:v>
                </c:pt>
                <c:pt idx="6077">
                  <c:v>3999.9999999992301</c:v>
                </c:pt>
                <c:pt idx="6078">
                  <c:v>3999.9999999979</c:v>
                </c:pt>
                <c:pt idx="6079">
                  <c:v>4000.0000000014602</c:v>
                </c:pt>
                <c:pt idx="6080">
                  <c:v>3999.99999999993</c:v>
                </c:pt>
                <c:pt idx="6081">
                  <c:v>4000.0000000018999</c:v>
                </c:pt>
                <c:pt idx="6082">
                  <c:v>3999.9999999965898</c:v>
                </c:pt>
                <c:pt idx="6083">
                  <c:v>4000.0000000028699</c:v>
                </c:pt>
                <c:pt idx="6084">
                  <c:v>3999.9999999933002</c:v>
                </c:pt>
                <c:pt idx="6085">
                  <c:v>4000.0000000074201</c:v>
                </c:pt>
                <c:pt idx="6086">
                  <c:v>4000.0000000004602</c:v>
                </c:pt>
                <c:pt idx="6087">
                  <c:v>3999.9999999993402</c:v>
                </c:pt>
                <c:pt idx="6088">
                  <c:v>4000.0000000002301</c:v>
                </c:pt>
                <c:pt idx="6089">
                  <c:v>3999.9999999977399</c:v>
                </c:pt>
                <c:pt idx="6090">
                  <c:v>3999.9999999993101</c:v>
                </c:pt>
                <c:pt idx="6091">
                  <c:v>4000.00000000317</c:v>
                </c:pt>
                <c:pt idx="6092">
                  <c:v>3999.9999999967399</c:v>
                </c:pt>
                <c:pt idx="6093">
                  <c:v>4000.00000000094</c:v>
                </c:pt>
                <c:pt idx="6094">
                  <c:v>3999.9999999987999</c:v>
                </c:pt>
                <c:pt idx="6095">
                  <c:v>4000.00000000204</c:v>
                </c:pt>
                <c:pt idx="6096">
                  <c:v>3999.9999999978199</c:v>
                </c:pt>
                <c:pt idx="6097">
                  <c:v>3999.9999999992601</c:v>
                </c:pt>
                <c:pt idx="6098">
                  <c:v>4000.0000000026198</c:v>
                </c:pt>
                <c:pt idx="6099">
                  <c:v>4000.00000000206</c:v>
                </c:pt>
                <c:pt idx="6100">
                  <c:v>3999.99999999698</c:v>
                </c:pt>
                <c:pt idx="6101">
                  <c:v>3999.9999999995398</c:v>
                </c:pt>
                <c:pt idx="6102">
                  <c:v>4000.0000000024202</c:v>
                </c:pt>
                <c:pt idx="6103">
                  <c:v>4000.0000000007399</c:v>
                </c:pt>
                <c:pt idx="6104">
                  <c:v>3999.9999999984202</c:v>
                </c:pt>
                <c:pt idx="6105">
                  <c:v>4000.0000000011501</c:v>
                </c:pt>
                <c:pt idx="6106">
                  <c:v>3999.9999999986799</c:v>
                </c:pt>
                <c:pt idx="6107">
                  <c:v>4000.0000000012001</c:v>
                </c:pt>
                <c:pt idx="6108">
                  <c:v>3999.9999999993101</c:v>
                </c:pt>
                <c:pt idx="6109">
                  <c:v>3999.9999999987099</c:v>
                </c:pt>
                <c:pt idx="6110">
                  <c:v>4000.0000000012901</c:v>
                </c:pt>
                <c:pt idx="6111">
                  <c:v>3999.9999999988399</c:v>
                </c:pt>
                <c:pt idx="6112">
                  <c:v>4000.0000000021901</c:v>
                </c:pt>
                <c:pt idx="6113">
                  <c:v>3999.9999999965598</c:v>
                </c:pt>
                <c:pt idx="6114">
                  <c:v>4000.0000000014902</c:v>
                </c:pt>
                <c:pt idx="6115">
                  <c:v>3999.99999999902</c:v>
                </c:pt>
                <c:pt idx="6116">
                  <c:v>4000.0000000018599</c:v>
                </c:pt>
                <c:pt idx="6117">
                  <c:v>3999.9999999989</c:v>
                </c:pt>
                <c:pt idx="6118">
                  <c:v>4000.0000000012401</c:v>
                </c:pt>
                <c:pt idx="6119">
                  <c:v>4000.0000000003902</c:v>
                </c:pt>
                <c:pt idx="6120">
                  <c:v>3999.99999999993</c:v>
                </c:pt>
                <c:pt idx="6121">
                  <c:v>3999.9999999993902</c:v>
                </c:pt>
                <c:pt idx="6122">
                  <c:v>3999.9999999973902</c:v>
                </c:pt>
                <c:pt idx="6123">
                  <c:v>4000.0000000014002</c:v>
                </c:pt>
                <c:pt idx="6124">
                  <c:v>3999.9999999998699</c:v>
                </c:pt>
                <c:pt idx="6125">
                  <c:v>3999.99999999887</c:v>
                </c:pt>
                <c:pt idx="6126">
                  <c:v>4000.0000000008599</c:v>
                </c:pt>
                <c:pt idx="6127">
                  <c:v>3999.9999999998799</c:v>
                </c:pt>
                <c:pt idx="6128">
                  <c:v>4000.00000000108</c:v>
                </c:pt>
                <c:pt idx="6129">
                  <c:v>4000.00000000103</c:v>
                </c:pt>
                <c:pt idx="6130">
                  <c:v>3999.9999999996298</c:v>
                </c:pt>
                <c:pt idx="6131">
                  <c:v>3999.9999999992801</c:v>
                </c:pt>
                <c:pt idx="6132">
                  <c:v>4000.0000000003902</c:v>
                </c:pt>
                <c:pt idx="6133">
                  <c:v>3999.9999999986298</c:v>
                </c:pt>
                <c:pt idx="6134">
                  <c:v>3999.9999999966499</c:v>
                </c:pt>
                <c:pt idx="6135">
                  <c:v>4000.0000000076202</c:v>
                </c:pt>
                <c:pt idx="6136">
                  <c:v>3999.9999999974998</c:v>
                </c:pt>
                <c:pt idx="6137">
                  <c:v>4000.0000000008499</c:v>
                </c:pt>
                <c:pt idx="6138">
                  <c:v>4000.0000000002101</c:v>
                </c:pt>
                <c:pt idx="6139">
                  <c:v>3999.9999999974698</c:v>
                </c:pt>
                <c:pt idx="6140">
                  <c:v>4000.0000000016698</c:v>
                </c:pt>
                <c:pt idx="6141">
                  <c:v>4000.00000000113</c:v>
                </c:pt>
                <c:pt idx="6142">
                  <c:v>3999.9999999940001</c:v>
                </c:pt>
                <c:pt idx="6143">
                  <c:v>4000.0000000052501</c:v>
                </c:pt>
                <c:pt idx="6144">
                  <c:v>3999.99999999892</c:v>
                </c:pt>
                <c:pt idx="6145">
                  <c:v>3999.9999999997299</c:v>
                </c:pt>
                <c:pt idx="6146">
                  <c:v>3999.99999999905</c:v>
                </c:pt>
                <c:pt idx="6147">
                  <c:v>4000.0000000031901</c:v>
                </c:pt>
                <c:pt idx="6148">
                  <c:v>4000.0000000005798</c:v>
                </c:pt>
                <c:pt idx="6149">
                  <c:v>3999.9999999983802</c:v>
                </c:pt>
                <c:pt idx="6150">
                  <c:v>3999.9999999976999</c:v>
                </c:pt>
                <c:pt idx="6151">
                  <c:v>4000.0000000011801</c:v>
                </c:pt>
                <c:pt idx="6152">
                  <c:v>4000.0000000003101</c:v>
                </c:pt>
                <c:pt idx="6153">
                  <c:v>4000.0000000005798</c:v>
                </c:pt>
                <c:pt idx="6154">
                  <c:v>3999.9999999980701</c:v>
                </c:pt>
                <c:pt idx="6155">
                  <c:v>4000.0000000005198</c:v>
                </c:pt>
                <c:pt idx="6156">
                  <c:v>4000.0000000012401</c:v>
                </c:pt>
                <c:pt idx="6157">
                  <c:v>4000.0000000015002</c:v>
                </c:pt>
                <c:pt idx="6158">
                  <c:v>3999.9999999981301</c:v>
                </c:pt>
                <c:pt idx="6159">
                  <c:v>3999.9999999994998</c:v>
                </c:pt>
                <c:pt idx="6160">
                  <c:v>4000.00000000199</c:v>
                </c:pt>
                <c:pt idx="6161">
                  <c:v>3999.9999999984998</c:v>
                </c:pt>
                <c:pt idx="6162">
                  <c:v>4000.0000000032001</c:v>
                </c:pt>
                <c:pt idx="6163">
                  <c:v>3999.9999999983302</c:v>
                </c:pt>
                <c:pt idx="6164">
                  <c:v>3999.9999999995898</c:v>
                </c:pt>
                <c:pt idx="6165">
                  <c:v>3999.9999999995398</c:v>
                </c:pt>
                <c:pt idx="6166">
                  <c:v>3999.9999999996198</c:v>
                </c:pt>
                <c:pt idx="6167">
                  <c:v>3999.9999999998099</c:v>
                </c:pt>
                <c:pt idx="6168">
                  <c:v>4000.00000000011</c:v>
                </c:pt>
                <c:pt idx="6169">
                  <c:v>4000.0000000005498</c:v>
                </c:pt>
                <c:pt idx="6170">
                  <c:v>4000.0000000002101</c:v>
                </c:pt>
                <c:pt idx="6171">
                  <c:v>3999.9999999985298</c:v>
                </c:pt>
                <c:pt idx="6172">
                  <c:v>4000.00000000201</c:v>
                </c:pt>
                <c:pt idx="6173">
                  <c:v>4000.0000000025502</c:v>
                </c:pt>
                <c:pt idx="6174">
                  <c:v>3999.9999999976899</c:v>
                </c:pt>
                <c:pt idx="6175">
                  <c:v>3999.9999999981001</c:v>
                </c:pt>
                <c:pt idx="6176">
                  <c:v>4000.0000000001301</c:v>
                </c:pt>
                <c:pt idx="6177">
                  <c:v>4000.0000000008799</c:v>
                </c:pt>
                <c:pt idx="6178">
                  <c:v>4000.00000000002</c:v>
                </c:pt>
                <c:pt idx="6179">
                  <c:v>3999.9999999987599</c:v>
                </c:pt>
                <c:pt idx="6180">
                  <c:v>3999.9999999983702</c:v>
                </c:pt>
                <c:pt idx="6181">
                  <c:v>4000.0000000016798</c:v>
                </c:pt>
                <c:pt idx="6182">
                  <c:v>4000.0000000013802</c:v>
                </c:pt>
                <c:pt idx="6183">
                  <c:v>3999.9999999976799</c:v>
                </c:pt>
                <c:pt idx="6184">
                  <c:v>4000.0000000011501</c:v>
                </c:pt>
                <c:pt idx="6185">
                  <c:v>4000.0000000023501</c:v>
                </c:pt>
                <c:pt idx="6186">
                  <c:v>3999.99999999894</c:v>
                </c:pt>
                <c:pt idx="6187">
                  <c:v>4000.000000003</c:v>
                </c:pt>
                <c:pt idx="6188">
                  <c:v>3999.9999999952702</c:v>
                </c:pt>
                <c:pt idx="6189">
                  <c:v>4000.0000000023601</c:v>
                </c:pt>
                <c:pt idx="6190">
                  <c:v>3999.9999999983702</c:v>
                </c:pt>
                <c:pt idx="6191">
                  <c:v>3999.9999999982201</c:v>
                </c:pt>
                <c:pt idx="6192">
                  <c:v>4000.00000000304</c:v>
                </c:pt>
                <c:pt idx="6193">
                  <c:v>3999.9999999977199</c:v>
                </c:pt>
                <c:pt idx="6194">
                  <c:v>3999.99999999993</c:v>
                </c:pt>
                <c:pt idx="6195">
                  <c:v>3999.99999999991</c:v>
                </c:pt>
                <c:pt idx="6196">
                  <c:v>4000.0000000016498</c:v>
                </c:pt>
                <c:pt idx="6197">
                  <c:v>4000.00000000202</c:v>
                </c:pt>
                <c:pt idx="6198">
                  <c:v>3999.9999999987099</c:v>
                </c:pt>
                <c:pt idx="6199">
                  <c:v>3999.9999999997199</c:v>
                </c:pt>
                <c:pt idx="6200">
                  <c:v>3999.9999999976799</c:v>
                </c:pt>
                <c:pt idx="6201">
                  <c:v>4000.0000000023301</c:v>
                </c:pt>
                <c:pt idx="6202">
                  <c:v>4000.00000000102</c:v>
                </c:pt>
                <c:pt idx="6203">
                  <c:v>3999.99999999689</c:v>
                </c:pt>
                <c:pt idx="6204">
                  <c:v>4000.0000000023001</c:v>
                </c:pt>
                <c:pt idx="6205">
                  <c:v>3999.99999999994</c:v>
                </c:pt>
                <c:pt idx="6206">
                  <c:v>3999.9999999996799</c:v>
                </c:pt>
                <c:pt idx="6207">
                  <c:v>4000.0000000029299</c:v>
                </c:pt>
                <c:pt idx="6208">
                  <c:v>3999.9999999951401</c:v>
                </c:pt>
                <c:pt idx="6209">
                  <c:v>4000.0000000026298</c:v>
                </c:pt>
                <c:pt idx="6210">
                  <c:v>3999.99999999996</c:v>
                </c:pt>
                <c:pt idx="6211">
                  <c:v>3999.99999999803</c:v>
                </c:pt>
                <c:pt idx="6212">
                  <c:v>4000.0000000015202</c:v>
                </c:pt>
                <c:pt idx="6213">
                  <c:v>3999.9999999997699</c:v>
                </c:pt>
                <c:pt idx="6214">
                  <c:v>3999.99999999803</c:v>
                </c:pt>
                <c:pt idx="6215">
                  <c:v>4000.0000000029099</c:v>
                </c:pt>
                <c:pt idx="6216">
                  <c:v>3999.9999999982201</c:v>
                </c:pt>
                <c:pt idx="6217">
                  <c:v>4000.0000000003802</c:v>
                </c:pt>
                <c:pt idx="6218">
                  <c:v>4000.0000000023201</c:v>
                </c:pt>
                <c:pt idx="6219">
                  <c:v>3999.9999999962001</c:v>
                </c:pt>
                <c:pt idx="6220">
                  <c:v>4000.0000000002501</c:v>
                </c:pt>
                <c:pt idx="6221">
                  <c:v>4000.00000000203</c:v>
                </c:pt>
                <c:pt idx="6222">
                  <c:v>4000.00000000111</c:v>
                </c:pt>
                <c:pt idx="6223">
                  <c:v>3999.9999999991501</c:v>
                </c:pt>
                <c:pt idx="6224">
                  <c:v>3999.99999999998</c:v>
                </c:pt>
                <c:pt idx="6225">
                  <c:v>3999.9999999992401</c:v>
                </c:pt>
                <c:pt idx="6226">
                  <c:v>4000.0000000006598</c:v>
                </c:pt>
                <c:pt idx="6227">
                  <c:v>4000.00000000099</c:v>
                </c:pt>
                <c:pt idx="6228">
                  <c:v>4000.0000000001501</c:v>
                </c:pt>
                <c:pt idx="6229">
                  <c:v>3999.9999999994502</c:v>
                </c:pt>
                <c:pt idx="6230">
                  <c:v>4000.0000000004202</c:v>
                </c:pt>
                <c:pt idx="6231">
                  <c:v>3999.9999999984698</c:v>
                </c:pt>
                <c:pt idx="6232">
                  <c:v>3999.9999999995198</c:v>
                </c:pt>
                <c:pt idx="6233">
                  <c:v>4000.0000000026498</c:v>
                </c:pt>
                <c:pt idx="6234">
                  <c:v>3999.9999999961501</c:v>
                </c:pt>
                <c:pt idx="6235">
                  <c:v>3999.9999999996198</c:v>
                </c:pt>
                <c:pt idx="6236">
                  <c:v>4000.0000000033001</c:v>
                </c:pt>
                <c:pt idx="6237">
                  <c:v>3999.99999999687</c:v>
                </c:pt>
                <c:pt idx="6238">
                  <c:v>4000.0000000022701</c:v>
                </c:pt>
                <c:pt idx="6239">
                  <c:v>4000.0000000017699</c:v>
                </c:pt>
                <c:pt idx="6240">
                  <c:v>3999.9999999987599</c:v>
                </c:pt>
                <c:pt idx="6241">
                  <c:v>3999.9999999976599</c:v>
                </c:pt>
                <c:pt idx="6242">
                  <c:v>4000.0000000005898</c:v>
                </c:pt>
                <c:pt idx="6243">
                  <c:v>3999.99999999801</c:v>
                </c:pt>
                <c:pt idx="6244">
                  <c:v>4000.0000000033701</c:v>
                </c:pt>
                <c:pt idx="6245">
                  <c:v>3999.9999999981301</c:v>
                </c:pt>
                <c:pt idx="6246">
                  <c:v>4000.0000000017299</c:v>
                </c:pt>
                <c:pt idx="6247">
                  <c:v>4000.0000000004902</c:v>
                </c:pt>
                <c:pt idx="6248">
                  <c:v>3999.9999999964398</c:v>
                </c:pt>
                <c:pt idx="6249">
                  <c:v>4000.00000000419</c:v>
                </c:pt>
                <c:pt idx="6250">
                  <c:v>3999.99999999904</c:v>
                </c:pt>
                <c:pt idx="6251">
                  <c:v>3999.9999999981901</c:v>
                </c:pt>
                <c:pt idx="6252">
                  <c:v>4000.0000000012401</c:v>
                </c:pt>
                <c:pt idx="6253">
                  <c:v>4000.0000000006198</c:v>
                </c:pt>
                <c:pt idx="6254">
                  <c:v>4000.0000000017199</c:v>
                </c:pt>
                <c:pt idx="6255">
                  <c:v>3999.9999999995798</c:v>
                </c:pt>
                <c:pt idx="6256">
                  <c:v>3999.9999999962301</c:v>
                </c:pt>
                <c:pt idx="6257">
                  <c:v>4000.0000000034102</c:v>
                </c:pt>
                <c:pt idx="6258">
                  <c:v>3999.9999999993202</c:v>
                </c:pt>
                <c:pt idx="6259">
                  <c:v>4000.0000000003702</c:v>
                </c:pt>
                <c:pt idx="6260">
                  <c:v>3999.9999999991701</c:v>
                </c:pt>
                <c:pt idx="6261">
                  <c:v>3999.9999999986599</c:v>
                </c:pt>
                <c:pt idx="6262">
                  <c:v>4000.00000000203</c:v>
                </c:pt>
                <c:pt idx="6263">
                  <c:v>3999.9999999992501</c:v>
                </c:pt>
                <c:pt idx="6264">
                  <c:v>3999.9999999998699</c:v>
                </c:pt>
                <c:pt idx="6265">
                  <c:v>4000.00000000112</c:v>
                </c:pt>
                <c:pt idx="6266">
                  <c:v>3999.9999999971001</c:v>
                </c:pt>
                <c:pt idx="6267">
                  <c:v>4000.0000000015798</c:v>
                </c:pt>
                <c:pt idx="6268">
                  <c:v>3999.9999999961401</c:v>
                </c:pt>
                <c:pt idx="6269">
                  <c:v>4000.0000000045302</c:v>
                </c:pt>
                <c:pt idx="6270">
                  <c:v>3999.99999999701</c:v>
                </c:pt>
                <c:pt idx="6271">
                  <c:v>3999.9999999973802</c:v>
                </c:pt>
                <c:pt idx="6272">
                  <c:v>4000.0000000046498</c:v>
                </c:pt>
                <c:pt idx="6273">
                  <c:v>4000.0000000002501</c:v>
                </c:pt>
                <c:pt idx="6274">
                  <c:v>4000.00000000003</c:v>
                </c:pt>
                <c:pt idx="6275">
                  <c:v>3999.9999999998199</c:v>
                </c:pt>
                <c:pt idx="6276">
                  <c:v>3999.9999999998699</c:v>
                </c:pt>
                <c:pt idx="6277">
                  <c:v>3999.9999999998299</c:v>
                </c:pt>
                <c:pt idx="6278">
                  <c:v>4000.00000000314</c:v>
                </c:pt>
                <c:pt idx="6279">
                  <c:v>3999.9999999976799</c:v>
                </c:pt>
                <c:pt idx="6280">
                  <c:v>3999.99999999704</c:v>
                </c:pt>
                <c:pt idx="6281">
                  <c:v>4000.0000000027499</c:v>
                </c:pt>
                <c:pt idx="6282">
                  <c:v>4000.0000000001901</c:v>
                </c:pt>
                <c:pt idx="6283">
                  <c:v>3999.9999999996298</c:v>
                </c:pt>
                <c:pt idx="6284">
                  <c:v>4000.0000000022001</c:v>
                </c:pt>
                <c:pt idx="6285">
                  <c:v>3999.9999999986699</c:v>
                </c:pt>
                <c:pt idx="6286">
                  <c:v>3999.99999999683</c:v>
                </c:pt>
                <c:pt idx="6287">
                  <c:v>4000.0000000035102</c:v>
                </c:pt>
                <c:pt idx="6288">
                  <c:v>3999.9999999983602</c:v>
                </c:pt>
                <c:pt idx="6289">
                  <c:v>4000.0000000001601</c:v>
                </c:pt>
                <c:pt idx="6290">
                  <c:v>4000.00000000099</c:v>
                </c:pt>
                <c:pt idx="6291">
                  <c:v>3999.9999999993902</c:v>
                </c:pt>
                <c:pt idx="6292">
                  <c:v>3999.9999999989</c:v>
                </c:pt>
                <c:pt idx="6293">
                  <c:v>4000.00000000097</c:v>
                </c:pt>
                <c:pt idx="6294">
                  <c:v>4000.0000000013802</c:v>
                </c:pt>
                <c:pt idx="6295">
                  <c:v>3999.9999999975498</c:v>
                </c:pt>
                <c:pt idx="6296">
                  <c:v>4000.0000000005102</c:v>
                </c:pt>
                <c:pt idx="6297">
                  <c:v>4000.00000000314</c:v>
                </c:pt>
                <c:pt idx="6298">
                  <c:v>4000.0000000003702</c:v>
                </c:pt>
                <c:pt idx="6299">
                  <c:v>4000.0000000004602</c:v>
                </c:pt>
                <c:pt idx="6300">
                  <c:v>3999.9999999983002</c:v>
                </c:pt>
                <c:pt idx="6301">
                  <c:v>3999.9999999989</c:v>
                </c:pt>
                <c:pt idx="6302">
                  <c:v>3999.99999999989</c:v>
                </c:pt>
                <c:pt idx="6303">
                  <c:v>3999.9999999994402</c:v>
                </c:pt>
                <c:pt idx="6304">
                  <c:v>4000.0000000001501</c:v>
                </c:pt>
                <c:pt idx="6305">
                  <c:v>4000.00000000005</c:v>
                </c:pt>
                <c:pt idx="6306">
                  <c:v>4000.00000000103</c:v>
                </c:pt>
                <c:pt idx="6307">
                  <c:v>3999.99999999902</c:v>
                </c:pt>
                <c:pt idx="6308">
                  <c:v>4000.0000000028199</c:v>
                </c:pt>
                <c:pt idx="6309">
                  <c:v>3999.99999999797</c:v>
                </c:pt>
                <c:pt idx="6310">
                  <c:v>3999.9999999998399</c:v>
                </c:pt>
                <c:pt idx="6311">
                  <c:v>3999.9999999993902</c:v>
                </c:pt>
                <c:pt idx="6312">
                  <c:v>4000.0000000017899</c:v>
                </c:pt>
                <c:pt idx="6313">
                  <c:v>4000.0000000034502</c:v>
                </c:pt>
                <c:pt idx="6314">
                  <c:v>3999.9999999932402</c:v>
                </c:pt>
                <c:pt idx="6315">
                  <c:v>4000.00000000093</c:v>
                </c:pt>
                <c:pt idx="6316">
                  <c:v>4000.00000000214</c:v>
                </c:pt>
                <c:pt idx="6317">
                  <c:v>3999.9999999995398</c:v>
                </c:pt>
                <c:pt idx="6318">
                  <c:v>3999.9999999993902</c:v>
                </c:pt>
                <c:pt idx="6319">
                  <c:v>3999.9999999992701</c:v>
                </c:pt>
                <c:pt idx="6320">
                  <c:v>4000.00000000108</c:v>
                </c:pt>
                <c:pt idx="6321">
                  <c:v>4000.0000000004402</c:v>
                </c:pt>
                <c:pt idx="6322">
                  <c:v>3999.9999999997499</c:v>
                </c:pt>
                <c:pt idx="6323">
                  <c:v>3999.9999999977899</c:v>
                </c:pt>
                <c:pt idx="6324">
                  <c:v>4000.0000000025598</c:v>
                </c:pt>
                <c:pt idx="6325">
                  <c:v>3999.99999999691</c:v>
                </c:pt>
                <c:pt idx="6326">
                  <c:v>4000.0000000016998</c:v>
                </c:pt>
                <c:pt idx="6327">
                  <c:v>3999.9999999984698</c:v>
                </c:pt>
                <c:pt idx="6328">
                  <c:v>4000.0000000023301</c:v>
                </c:pt>
                <c:pt idx="6329">
                  <c:v>4000.0000000006198</c:v>
                </c:pt>
                <c:pt idx="6330">
                  <c:v>3999.9999999981301</c:v>
                </c:pt>
                <c:pt idx="6331">
                  <c:v>4000.0000000002601</c:v>
                </c:pt>
                <c:pt idx="6332">
                  <c:v>3999.9999999986499</c:v>
                </c:pt>
                <c:pt idx="6333">
                  <c:v>4000.0000000022501</c:v>
                </c:pt>
                <c:pt idx="6334">
                  <c:v>4000.0000000001401</c:v>
                </c:pt>
                <c:pt idx="6335">
                  <c:v>3999.9999999981201</c:v>
                </c:pt>
                <c:pt idx="6336">
                  <c:v>4000.0000000012701</c:v>
                </c:pt>
                <c:pt idx="6337">
                  <c:v>4000.0000000003101</c:v>
                </c:pt>
                <c:pt idx="6338">
                  <c:v>3999.9999999991201</c:v>
                </c:pt>
                <c:pt idx="6339">
                  <c:v>4000.0000000008999</c:v>
                </c:pt>
                <c:pt idx="6340">
                  <c:v>3999.9999999986298</c:v>
                </c:pt>
                <c:pt idx="6341">
                  <c:v>4000.00000000208</c:v>
                </c:pt>
                <c:pt idx="6342">
                  <c:v>4000.0000000018599</c:v>
                </c:pt>
                <c:pt idx="6343">
                  <c:v>3999.9999999983202</c:v>
                </c:pt>
                <c:pt idx="6344">
                  <c:v>3999.9999999996298</c:v>
                </c:pt>
                <c:pt idx="6345">
                  <c:v>3999.9999999993502</c:v>
                </c:pt>
                <c:pt idx="6346">
                  <c:v>3999.9999999995098</c:v>
                </c:pt>
                <c:pt idx="6347">
                  <c:v>3999.9999999982801</c:v>
                </c:pt>
                <c:pt idx="6348">
                  <c:v>4000.00000000215</c:v>
                </c:pt>
                <c:pt idx="6349">
                  <c:v>3999.9999999995398</c:v>
                </c:pt>
                <c:pt idx="6350">
                  <c:v>3999.9999999983902</c:v>
                </c:pt>
                <c:pt idx="6351">
                  <c:v>4000.0000000018999</c:v>
                </c:pt>
                <c:pt idx="6352">
                  <c:v>4000.0000000002701</c:v>
                </c:pt>
                <c:pt idx="6353">
                  <c:v>4000.0000000017699</c:v>
                </c:pt>
                <c:pt idx="6354">
                  <c:v>3999.9999999953102</c:v>
                </c:pt>
                <c:pt idx="6355">
                  <c:v>4000.0000000036998</c:v>
                </c:pt>
                <c:pt idx="6356">
                  <c:v>4000.0000000015202</c:v>
                </c:pt>
                <c:pt idx="6357">
                  <c:v>3999.9999999982601</c:v>
                </c:pt>
                <c:pt idx="6358">
                  <c:v>4000.0000000007799</c:v>
                </c:pt>
                <c:pt idx="6359">
                  <c:v>3999.99999999891</c:v>
                </c:pt>
                <c:pt idx="6360">
                  <c:v>4000.0000000021801</c:v>
                </c:pt>
                <c:pt idx="6361">
                  <c:v>3999.9999999984202</c:v>
                </c:pt>
                <c:pt idx="6362">
                  <c:v>3999.9999999992401</c:v>
                </c:pt>
                <c:pt idx="6363">
                  <c:v>4000.0000000005498</c:v>
                </c:pt>
                <c:pt idx="6364">
                  <c:v>4000.00000000001</c:v>
                </c:pt>
                <c:pt idx="6365">
                  <c:v>4000.0000000001901</c:v>
                </c:pt>
                <c:pt idx="6366">
                  <c:v>3999.9999999988199</c:v>
                </c:pt>
                <c:pt idx="6367">
                  <c:v>3999.99999999992</c:v>
                </c:pt>
                <c:pt idx="6368">
                  <c:v>4000.0000000003402</c:v>
                </c:pt>
                <c:pt idx="6369">
                  <c:v>4000.0000000025102</c:v>
                </c:pt>
                <c:pt idx="6370">
                  <c:v>3999.9999999984002</c:v>
                </c:pt>
                <c:pt idx="6371">
                  <c:v>4000.0000000002301</c:v>
                </c:pt>
                <c:pt idx="6372">
                  <c:v>3999.9999999992601</c:v>
                </c:pt>
                <c:pt idx="6373">
                  <c:v>3999.9999999991501</c:v>
                </c:pt>
                <c:pt idx="6374">
                  <c:v>3999.9999999991501</c:v>
                </c:pt>
                <c:pt idx="6375">
                  <c:v>4000.00000000199</c:v>
                </c:pt>
                <c:pt idx="6376">
                  <c:v>3999.99999999908</c:v>
                </c:pt>
                <c:pt idx="6377">
                  <c:v>4000.0000000004402</c:v>
                </c:pt>
                <c:pt idx="6378">
                  <c:v>4000.0000000006498</c:v>
                </c:pt>
                <c:pt idx="6379">
                  <c:v>3999.9999999985598</c:v>
                </c:pt>
                <c:pt idx="6380">
                  <c:v>4000.0000000003301</c:v>
                </c:pt>
                <c:pt idx="6381">
                  <c:v>4000.00000000303</c:v>
                </c:pt>
                <c:pt idx="6382">
                  <c:v>3999.9999999983102</c:v>
                </c:pt>
                <c:pt idx="6383">
                  <c:v>3999.9999999973802</c:v>
                </c:pt>
                <c:pt idx="6384">
                  <c:v>4000.0000000006899</c:v>
                </c:pt>
                <c:pt idx="6385">
                  <c:v>4000.00000000198</c:v>
                </c:pt>
                <c:pt idx="6386">
                  <c:v>3999.9999999987199</c:v>
                </c:pt>
                <c:pt idx="6387">
                  <c:v>3999.9999999992101</c:v>
                </c:pt>
                <c:pt idx="6388">
                  <c:v>4000.0000000017599</c:v>
                </c:pt>
                <c:pt idx="6389">
                  <c:v>3999.9999999983502</c:v>
                </c:pt>
                <c:pt idx="6390">
                  <c:v>4000.0000000019299</c:v>
                </c:pt>
                <c:pt idx="6391">
                  <c:v>3999.99999999702</c:v>
                </c:pt>
                <c:pt idx="6392">
                  <c:v>4000.0000000011701</c:v>
                </c:pt>
                <c:pt idx="6393">
                  <c:v>4000.0000000001701</c:v>
                </c:pt>
                <c:pt idx="6394">
                  <c:v>4000.0000000012801</c:v>
                </c:pt>
                <c:pt idx="6395">
                  <c:v>4000.0000000003602</c:v>
                </c:pt>
                <c:pt idx="6396">
                  <c:v>3999.9999999995898</c:v>
                </c:pt>
                <c:pt idx="6397">
                  <c:v>4000.0000000004202</c:v>
                </c:pt>
                <c:pt idx="6398">
                  <c:v>4000.0000000001201</c:v>
                </c:pt>
                <c:pt idx="6399">
                  <c:v>4000.0000000003101</c:v>
                </c:pt>
                <c:pt idx="6400">
                  <c:v>3999.9999999995498</c:v>
                </c:pt>
                <c:pt idx="6401">
                  <c:v>3999.9999999975598</c:v>
                </c:pt>
                <c:pt idx="6402">
                  <c:v>4000.0000000002101</c:v>
                </c:pt>
                <c:pt idx="6403">
                  <c:v>4000.0000000003802</c:v>
                </c:pt>
                <c:pt idx="6404">
                  <c:v>4000.0000000008099</c:v>
                </c:pt>
                <c:pt idx="6405">
                  <c:v>4000.0000000007499</c:v>
                </c:pt>
                <c:pt idx="6406">
                  <c:v>3999.9999999991701</c:v>
                </c:pt>
                <c:pt idx="6407">
                  <c:v>4000.0000000025898</c:v>
                </c:pt>
                <c:pt idx="6408">
                  <c:v>3999.9999999992401</c:v>
                </c:pt>
                <c:pt idx="6409">
                  <c:v>3999.9999999987599</c:v>
                </c:pt>
                <c:pt idx="6410">
                  <c:v>4000.0000000005998</c:v>
                </c:pt>
                <c:pt idx="6411">
                  <c:v>3999.9999999987499</c:v>
                </c:pt>
                <c:pt idx="6412">
                  <c:v>3999.9999999991101</c:v>
                </c:pt>
                <c:pt idx="6413">
                  <c:v>4000.0000000015102</c:v>
                </c:pt>
                <c:pt idx="6414">
                  <c:v>4000.0000000019099</c:v>
                </c:pt>
                <c:pt idx="6415">
                  <c:v>3999.9999999986799</c:v>
                </c:pt>
                <c:pt idx="6416">
                  <c:v>3999.999999997</c:v>
                </c:pt>
                <c:pt idx="6417">
                  <c:v>4000.0000000015598</c:v>
                </c:pt>
                <c:pt idx="6418">
                  <c:v>4000.0000000008799</c:v>
                </c:pt>
                <c:pt idx="6419">
                  <c:v>3999.9999999987699</c:v>
                </c:pt>
                <c:pt idx="6420">
                  <c:v>4000.0000000007499</c:v>
                </c:pt>
                <c:pt idx="6421">
                  <c:v>3999.9999999996198</c:v>
                </c:pt>
                <c:pt idx="6422">
                  <c:v>3999.9999999994802</c:v>
                </c:pt>
                <c:pt idx="6423">
                  <c:v>4000.0000000033101</c:v>
                </c:pt>
                <c:pt idx="6424">
                  <c:v>3999.9999999977999</c:v>
                </c:pt>
                <c:pt idx="6425">
                  <c:v>3999.9999999981601</c:v>
                </c:pt>
                <c:pt idx="6426">
                  <c:v>4000.00000000202</c:v>
                </c:pt>
                <c:pt idx="6427">
                  <c:v>3999.9999999985498</c:v>
                </c:pt>
                <c:pt idx="6428">
                  <c:v>4000.0000000002601</c:v>
                </c:pt>
                <c:pt idx="6429">
                  <c:v>4000.0000000018299</c:v>
                </c:pt>
                <c:pt idx="6430">
                  <c:v>3999.9999999963202</c:v>
                </c:pt>
                <c:pt idx="6431">
                  <c:v>4000.0000000018899</c:v>
                </c:pt>
                <c:pt idx="6432">
                  <c:v>4000.0000000017999</c:v>
                </c:pt>
                <c:pt idx="6433">
                  <c:v>3999.9999999997699</c:v>
                </c:pt>
                <c:pt idx="6434">
                  <c:v>3999.9999999990901</c:v>
                </c:pt>
                <c:pt idx="6435">
                  <c:v>4000.0000000001701</c:v>
                </c:pt>
                <c:pt idx="6436">
                  <c:v>4000.0000000036298</c:v>
                </c:pt>
                <c:pt idx="6437">
                  <c:v>3999.9999999976799</c:v>
                </c:pt>
                <c:pt idx="6438">
                  <c:v>4000.00000000102</c:v>
                </c:pt>
                <c:pt idx="6439">
                  <c:v>3999.9999999970901</c:v>
                </c:pt>
                <c:pt idx="6440">
                  <c:v>3999.9999999992701</c:v>
                </c:pt>
                <c:pt idx="6441">
                  <c:v>3999.9999999997099</c:v>
                </c:pt>
                <c:pt idx="6442">
                  <c:v>4000.0000000026998</c:v>
                </c:pt>
                <c:pt idx="6443">
                  <c:v>4000.0000000013401</c:v>
                </c:pt>
                <c:pt idx="6444">
                  <c:v>3999.9999999995998</c:v>
                </c:pt>
                <c:pt idx="6445">
                  <c:v>4000.00000000097</c:v>
                </c:pt>
                <c:pt idx="6446">
                  <c:v>3999.99999999798</c:v>
                </c:pt>
                <c:pt idx="6447">
                  <c:v>3999.9999999956999</c:v>
                </c:pt>
                <c:pt idx="6448">
                  <c:v>4000.00000000408</c:v>
                </c:pt>
                <c:pt idx="6449">
                  <c:v>3999.9999999983702</c:v>
                </c:pt>
                <c:pt idx="6450">
                  <c:v>4000.0000000022801</c:v>
                </c:pt>
                <c:pt idx="6451">
                  <c:v>3999.9999999997099</c:v>
                </c:pt>
                <c:pt idx="6452">
                  <c:v>3999.9999999980701</c:v>
                </c:pt>
                <c:pt idx="6453">
                  <c:v>4000.0000000007599</c:v>
                </c:pt>
                <c:pt idx="6454">
                  <c:v>4000.0000000016598</c:v>
                </c:pt>
                <c:pt idx="6455">
                  <c:v>3999.9999999989</c:v>
                </c:pt>
                <c:pt idx="6456">
                  <c:v>3999.9999999997699</c:v>
                </c:pt>
                <c:pt idx="6457">
                  <c:v>4000.0000000022701</c:v>
                </c:pt>
                <c:pt idx="6458">
                  <c:v>3999.99999999593</c:v>
                </c:pt>
                <c:pt idx="6459">
                  <c:v>4000.0000000016698</c:v>
                </c:pt>
                <c:pt idx="6460">
                  <c:v>4000.00000000213</c:v>
                </c:pt>
                <c:pt idx="6461">
                  <c:v>3999.9999999970601</c:v>
                </c:pt>
                <c:pt idx="6462">
                  <c:v>4000.00000000202</c:v>
                </c:pt>
                <c:pt idx="6463">
                  <c:v>3999.9999999986499</c:v>
                </c:pt>
                <c:pt idx="6464">
                  <c:v>4000.00000000011</c:v>
                </c:pt>
                <c:pt idx="6465">
                  <c:v>4000.0000000003301</c:v>
                </c:pt>
                <c:pt idx="6466">
                  <c:v>4000.0000000002601</c:v>
                </c:pt>
                <c:pt idx="6467">
                  <c:v>3999.9999999993402</c:v>
                </c:pt>
                <c:pt idx="6468">
                  <c:v>3999.9999999996699</c:v>
                </c:pt>
                <c:pt idx="6469">
                  <c:v>3999.99999999891</c:v>
                </c:pt>
                <c:pt idx="6470">
                  <c:v>4000.0000000003301</c:v>
                </c:pt>
                <c:pt idx="6471">
                  <c:v>4000.00000000006</c:v>
                </c:pt>
                <c:pt idx="6472">
                  <c:v>4000.0000000018899</c:v>
                </c:pt>
                <c:pt idx="6473">
                  <c:v>3999.9999999996899</c:v>
                </c:pt>
                <c:pt idx="6474">
                  <c:v>4000</c:v>
                </c:pt>
                <c:pt idx="6475">
                  <c:v>3999.9999999996899</c:v>
                </c:pt>
                <c:pt idx="6476">
                  <c:v>3999.9999999976599</c:v>
                </c:pt>
                <c:pt idx="6477">
                  <c:v>4000.00000000204</c:v>
                </c:pt>
                <c:pt idx="6478">
                  <c:v>3999.99999999901</c:v>
                </c:pt>
                <c:pt idx="6479">
                  <c:v>4000.0000000015898</c:v>
                </c:pt>
                <c:pt idx="6480">
                  <c:v>3999.99999999896</c:v>
                </c:pt>
                <c:pt idx="6481">
                  <c:v>3999.99999999688</c:v>
                </c:pt>
                <c:pt idx="6482">
                  <c:v>4000.00000000315</c:v>
                </c:pt>
                <c:pt idx="6483">
                  <c:v>4000.0000000003602</c:v>
                </c:pt>
                <c:pt idx="6484">
                  <c:v>4000.0000000006398</c:v>
                </c:pt>
                <c:pt idx="6485">
                  <c:v>3999.9999999983002</c:v>
                </c:pt>
                <c:pt idx="6486">
                  <c:v>4000.0000000023401</c:v>
                </c:pt>
                <c:pt idx="6487">
                  <c:v>4000.00000000102</c:v>
                </c:pt>
                <c:pt idx="6488">
                  <c:v>3999.9999999987399</c:v>
                </c:pt>
                <c:pt idx="6489">
                  <c:v>4000.0000000017499</c:v>
                </c:pt>
                <c:pt idx="6490">
                  <c:v>3999.99999999796</c:v>
                </c:pt>
                <c:pt idx="6491">
                  <c:v>3999.99999999992</c:v>
                </c:pt>
                <c:pt idx="6492">
                  <c:v>4000.000000001</c:v>
                </c:pt>
                <c:pt idx="6493">
                  <c:v>3999.9999999963002</c:v>
                </c:pt>
                <c:pt idx="6494">
                  <c:v>4000.0000000036198</c:v>
                </c:pt>
                <c:pt idx="6495">
                  <c:v>3999.9999999981701</c:v>
                </c:pt>
                <c:pt idx="6496">
                  <c:v>4000.0000000007499</c:v>
                </c:pt>
                <c:pt idx="6497">
                  <c:v>3999.9999999983902</c:v>
                </c:pt>
                <c:pt idx="6498">
                  <c:v>4000.0000000028999</c:v>
                </c:pt>
                <c:pt idx="6499">
                  <c:v>4000.00000000001</c:v>
                </c:pt>
                <c:pt idx="6500">
                  <c:v>4000.0000000003101</c:v>
                </c:pt>
                <c:pt idx="6501">
                  <c:v>3999.9999999962502</c:v>
                </c:pt>
                <c:pt idx="6502">
                  <c:v>4000.0000000048599</c:v>
                </c:pt>
                <c:pt idx="6503">
                  <c:v>3999.9999999966399</c:v>
                </c:pt>
                <c:pt idx="6504">
                  <c:v>4000.0000000004502</c:v>
                </c:pt>
                <c:pt idx="6505">
                  <c:v>4000.0000000014302</c:v>
                </c:pt>
                <c:pt idx="6506">
                  <c:v>3999.9999999995898</c:v>
                </c:pt>
                <c:pt idx="6507">
                  <c:v>3999.99999999899</c:v>
                </c:pt>
                <c:pt idx="6508">
                  <c:v>3999.99999999906</c:v>
                </c:pt>
                <c:pt idx="6509">
                  <c:v>4000.0000000017899</c:v>
                </c:pt>
                <c:pt idx="6510">
                  <c:v>3999.9999999982001</c:v>
                </c:pt>
                <c:pt idx="6511">
                  <c:v>4000.0000000005498</c:v>
                </c:pt>
                <c:pt idx="6512">
                  <c:v>4000.0000000036198</c:v>
                </c:pt>
                <c:pt idx="6513">
                  <c:v>3999.9999999972001</c:v>
                </c:pt>
                <c:pt idx="6514">
                  <c:v>3999.9999999988499</c:v>
                </c:pt>
                <c:pt idx="6515">
                  <c:v>4000.0000000015498</c:v>
                </c:pt>
                <c:pt idx="6516">
                  <c:v>3999.99999999888</c:v>
                </c:pt>
                <c:pt idx="6517">
                  <c:v>3999.9999999976199</c:v>
                </c:pt>
                <c:pt idx="6518">
                  <c:v>4000.0000000057598</c:v>
                </c:pt>
                <c:pt idx="6519">
                  <c:v>3999.9999999978099</c:v>
                </c:pt>
                <c:pt idx="6520">
                  <c:v>4000.0000000005298</c:v>
                </c:pt>
                <c:pt idx="6521">
                  <c:v>3999.9999999997099</c:v>
                </c:pt>
                <c:pt idx="6522">
                  <c:v>3999.9999999993602</c:v>
                </c:pt>
                <c:pt idx="6523">
                  <c:v>3999.9999999998799</c:v>
                </c:pt>
                <c:pt idx="6524">
                  <c:v>4000.0000000004102</c:v>
                </c:pt>
                <c:pt idx="6525">
                  <c:v>3999.9999999991401</c:v>
                </c:pt>
                <c:pt idx="6526">
                  <c:v>4000.0000000003402</c:v>
                </c:pt>
                <c:pt idx="6527">
                  <c:v>3999.9999999998599</c:v>
                </c:pt>
                <c:pt idx="6528">
                  <c:v>3999.9999999987899</c:v>
                </c:pt>
                <c:pt idx="6529">
                  <c:v>4000.0000000036298</c:v>
                </c:pt>
                <c:pt idx="6530">
                  <c:v>3999.9999999992301</c:v>
                </c:pt>
                <c:pt idx="6531">
                  <c:v>3999.99999999699</c:v>
                </c:pt>
                <c:pt idx="6532">
                  <c:v>4000.0000000003902</c:v>
                </c:pt>
                <c:pt idx="6533">
                  <c:v>4000.0000000009099</c:v>
                </c:pt>
                <c:pt idx="6534">
                  <c:v>4000.0000000012101</c:v>
                </c:pt>
                <c:pt idx="6535">
                  <c:v>3999.99999999795</c:v>
                </c:pt>
                <c:pt idx="6536">
                  <c:v>4000.00000000096</c:v>
                </c:pt>
                <c:pt idx="6537">
                  <c:v>4000.0000000018499</c:v>
                </c:pt>
                <c:pt idx="6538">
                  <c:v>4000.0000000001</c:v>
                </c:pt>
                <c:pt idx="6539">
                  <c:v>3999.9999999960501</c:v>
                </c:pt>
                <c:pt idx="6540">
                  <c:v>4000.0000000034202</c:v>
                </c:pt>
                <c:pt idx="6541">
                  <c:v>3999.9999999962902</c:v>
                </c:pt>
                <c:pt idx="6542">
                  <c:v>4000.0000000012201</c:v>
                </c:pt>
                <c:pt idx="6543">
                  <c:v>4000.00000000007</c:v>
                </c:pt>
                <c:pt idx="6544">
                  <c:v>4000.0000000014002</c:v>
                </c:pt>
                <c:pt idx="6545">
                  <c:v>3999.9999999975598</c:v>
                </c:pt>
                <c:pt idx="6546">
                  <c:v>4000.0000000004002</c:v>
                </c:pt>
                <c:pt idx="6547">
                  <c:v>4000.0000000008599</c:v>
                </c:pt>
                <c:pt idx="6548">
                  <c:v>3999.9999999994802</c:v>
                </c:pt>
                <c:pt idx="6549">
                  <c:v>4000.00000000107</c:v>
                </c:pt>
                <c:pt idx="6550">
                  <c:v>4000.00000000006</c:v>
                </c:pt>
                <c:pt idx="6551">
                  <c:v>3999.9999999997599</c:v>
                </c:pt>
                <c:pt idx="6552">
                  <c:v>4000.0000000018099</c:v>
                </c:pt>
                <c:pt idx="6553">
                  <c:v>3999.9999999992101</c:v>
                </c:pt>
                <c:pt idx="6554">
                  <c:v>3999.9999999992101</c:v>
                </c:pt>
                <c:pt idx="6555">
                  <c:v>3999.99999999992</c:v>
                </c:pt>
                <c:pt idx="6556">
                  <c:v>3999.99999999888</c:v>
                </c:pt>
                <c:pt idx="6557">
                  <c:v>4000.0000000014602</c:v>
                </c:pt>
                <c:pt idx="6558">
                  <c:v>3999.9999999967699</c:v>
                </c:pt>
                <c:pt idx="6559">
                  <c:v>4000.0000000022101</c:v>
                </c:pt>
                <c:pt idx="6560">
                  <c:v>3999.9999999993101</c:v>
                </c:pt>
                <c:pt idx="6561">
                  <c:v>4000.0000000013001</c:v>
                </c:pt>
                <c:pt idx="6562">
                  <c:v>4000.0000000003402</c:v>
                </c:pt>
                <c:pt idx="6563">
                  <c:v>3999.9999999994402</c:v>
                </c:pt>
                <c:pt idx="6564">
                  <c:v>4000.0000000016398</c:v>
                </c:pt>
                <c:pt idx="6565">
                  <c:v>4000.0000000005002</c:v>
                </c:pt>
                <c:pt idx="6566">
                  <c:v>4000.0000000003502</c:v>
                </c:pt>
                <c:pt idx="6567">
                  <c:v>3999.9999999985998</c:v>
                </c:pt>
                <c:pt idx="6568">
                  <c:v>3999.9999999972501</c:v>
                </c:pt>
                <c:pt idx="6569">
                  <c:v>4000.0000000003402</c:v>
                </c:pt>
                <c:pt idx="6570">
                  <c:v>4000.0000000023601</c:v>
                </c:pt>
                <c:pt idx="6571">
                  <c:v>3999.999999999</c:v>
                </c:pt>
                <c:pt idx="6572">
                  <c:v>4000.0000000003702</c:v>
                </c:pt>
                <c:pt idx="6573">
                  <c:v>3999.99999999989</c:v>
                </c:pt>
                <c:pt idx="6574">
                  <c:v>4000.0000000006298</c:v>
                </c:pt>
                <c:pt idx="6575">
                  <c:v>3999.9999999991101</c:v>
                </c:pt>
                <c:pt idx="6576">
                  <c:v>3999.9999999992001</c:v>
                </c:pt>
                <c:pt idx="6577">
                  <c:v>4000.0000000036998</c:v>
                </c:pt>
                <c:pt idx="6578">
                  <c:v>3999.9999999984002</c:v>
                </c:pt>
                <c:pt idx="6579">
                  <c:v>3999.99999999696</c:v>
                </c:pt>
                <c:pt idx="6580">
                  <c:v>4000.00000000315</c:v>
                </c:pt>
                <c:pt idx="6581">
                  <c:v>4000.00000000093</c:v>
                </c:pt>
                <c:pt idx="6582">
                  <c:v>3999.9999999985798</c:v>
                </c:pt>
                <c:pt idx="6583">
                  <c:v>3999.9999999973802</c:v>
                </c:pt>
                <c:pt idx="6584">
                  <c:v>4000.00000000207</c:v>
                </c:pt>
                <c:pt idx="6585">
                  <c:v>4000.0000000003001</c:v>
                </c:pt>
                <c:pt idx="6586">
                  <c:v>4000.0000000026598</c:v>
                </c:pt>
                <c:pt idx="6587">
                  <c:v>3999.99999999597</c:v>
                </c:pt>
                <c:pt idx="6588">
                  <c:v>4000.00000000198</c:v>
                </c:pt>
                <c:pt idx="6589">
                  <c:v>3999.9999999993802</c:v>
                </c:pt>
                <c:pt idx="6590">
                  <c:v>4000.0000000003001</c:v>
                </c:pt>
                <c:pt idx="6591">
                  <c:v>3999.9999999998799</c:v>
                </c:pt>
                <c:pt idx="6592">
                  <c:v>4000.0000000002901</c:v>
                </c:pt>
                <c:pt idx="6593">
                  <c:v>4000.00000000107</c:v>
                </c:pt>
                <c:pt idx="6594">
                  <c:v>4000.0000000018899</c:v>
                </c:pt>
                <c:pt idx="6595">
                  <c:v>3999.9999999984202</c:v>
                </c:pt>
                <c:pt idx="6596">
                  <c:v>3999.9999999997499</c:v>
                </c:pt>
                <c:pt idx="6597">
                  <c:v>3999.9999999982901</c:v>
                </c:pt>
                <c:pt idx="6598">
                  <c:v>4000.0000000018299</c:v>
                </c:pt>
                <c:pt idx="6599">
                  <c:v>3999.9999999976199</c:v>
                </c:pt>
                <c:pt idx="6600">
                  <c:v>4000.00000000008</c:v>
                </c:pt>
                <c:pt idx="6601">
                  <c:v>4000.0000000024802</c:v>
                </c:pt>
                <c:pt idx="6602">
                  <c:v>3999.9999999971801</c:v>
                </c:pt>
                <c:pt idx="6603">
                  <c:v>4000.0000000003001</c:v>
                </c:pt>
                <c:pt idx="6604">
                  <c:v>4000.0000000008099</c:v>
                </c:pt>
                <c:pt idx="6605">
                  <c:v>4000</c:v>
                </c:pt>
                <c:pt idx="6606">
                  <c:v>4000.00000000206</c:v>
                </c:pt>
                <c:pt idx="6607">
                  <c:v>3999.9999999991801</c:v>
                </c:pt>
                <c:pt idx="6608">
                  <c:v>4000.0000000004502</c:v>
                </c:pt>
                <c:pt idx="6609">
                  <c:v>3999.9999999996999</c:v>
                </c:pt>
                <c:pt idx="6610">
                  <c:v>3999.9999999997699</c:v>
                </c:pt>
                <c:pt idx="6611">
                  <c:v>3999.99999999797</c:v>
                </c:pt>
                <c:pt idx="6612">
                  <c:v>4000.0000000036498</c:v>
                </c:pt>
                <c:pt idx="6613">
                  <c:v>3999.999999999</c:v>
                </c:pt>
                <c:pt idx="6614">
                  <c:v>3999.9999999974598</c:v>
                </c:pt>
                <c:pt idx="6615">
                  <c:v>3999.9999999996098</c:v>
                </c:pt>
                <c:pt idx="6616">
                  <c:v>4000.0000000044402</c:v>
                </c:pt>
                <c:pt idx="6617">
                  <c:v>3999.99999999697</c:v>
                </c:pt>
                <c:pt idx="6618">
                  <c:v>4000.0000000025698</c:v>
                </c:pt>
                <c:pt idx="6619">
                  <c:v>3999.9999999991101</c:v>
                </c:pt>
                <c:pt idx="6620">
                  <c:v>4000.0000000005498</c:v>
                </c:pt>
                <c:pt idx="6621">
                  <c:v>3999.99999999595</c:v>
                </c:pt>
                <c:pt idx="6622">
                  <c:v>4000.00000000316</c:v>
                </c:pt>
                <c:pt idx="6623">
                  <c:v>3999.99999999906</c:v>
                </c:pt>
                <c:pt idx="6624">
                  <c:v>3999.9999999994602</c:v>
                </c:pt>
                <c:pt idx="6625">
                  <c:v>3999.9999999994402</c:v>
                </c:pt>
                <c:pt idx="6626">
                  <c:v>3999.99999999892</c:v>
                </c:pt>
                <c:pt idx="6627">
                  <c:v>3999.9999999997599</c:v>
                </c:pt>
                <c:pt idx="6628">
                  <c:v>4000.0000000037198</c:v>
                </c:pt>
                <c:pt idx="6629">
                  <c:v>3999.9999999965698</c:v>
                </c:pt>
                <c:pt idx="6630">
                  <c:v>4000.0000000035998</c:v>
                </c:pt>
                <c:pt idx="6631">
                  <c:v>3999.9999999977799</c:v>
                </c:pt>
                <c:pt idx="6632">
                  <c:v>3999.9999999997099</c:v>
                </c:pt>
                <c:pt idx="6633">
                  <c:v>3999.9999999995598</c:v>
                </c:pt>
                <c:pt idx="6634">
                  <c:v>4000.0000000012801</c:v>
                </c:pt>
                <c:pt idx="6635">
                  <c:v>4000.0000000011801</c:v>
                </c:pt>
                <c:pt idx="6636">
                  <c:v>3999.9999999979</c:v>
                </c:pt>
                <c:pt idx="6637">
                  <c:v>4000.0000000035402</c:v>
                </c:pt>
                <c:pt idx="6638">
                  <c:v>3999.9999999962301</c:v>
                </c:pt>
                <c:pt idx="6639">
                  <c:v>4000.00000000112</c:v>
                </c:pt>
                <c:pt idx="6640">
                  <c:v>3999.9999999998199</c:v>
                </c:pt>
                <c:pt idx="6641">
                  <c:v>4000.00000000099</c:v>
                </c:pt>
                <c:pt idx="6642">
                  <c:v>3999.9999999993602</c:v>
                </c:pt>
                <c:pt idx="6643">
                  <c:v>4000.0000000001401</c:v>
                </c:pt>
                <c:pt idx="6644">
                  <c:v>4000.0000000002001</c:v>
                </c:pt>
                <c:pt idx="6645">
                  <c:v>3999.9999999983802</c:v>
                </c:pt>
                <c:pt idx="6646">
                  <c:v>3999.9999999992001</c:v>
                </c:pt>
                <c:pt idx="6647">
                  <c:v>4000.00000000007</c:v>
                </c:pt>
                <c:pt idx="6648">
                  <c:v>4000.0000000004802</c:v>
                </c:pt>
                <c:pt idx="6649">
                  <c:v>4000.0000000011601</c:v>
                </c:pt>
                <c:pt idx="6650">
                  <c:v>3999.9999999982101</c:v>
                </c:pt>
                <c:pt idx="6651">
                  <c:v>4000.0000000014502</c:v>
                </c:pt>
                <c:pt idx="6652">
                  <c:v>4000.0000000028799</c:v>
                </c:pt>
                <c:pt idx="6653">
                  <c:v>3999.99999999891</c:v>
                </c:pt>
                <c:pt idx="6654">
                  <c:v>3999.9999999981101</c:v>
                </c:pt>
                <c:pt idx="6655">
                  <c:v>3999.99999999889</c:v>
                </c:pt>
                <c:pt idx="6656">
                  <c:v>4000.0000000056102</c:v>
                </c:pt>
                <c:pt idx="6657">
                  <c:v>3999.9999999961601</c:v>
                </c:pt>
                <c:pt idx="6658">
                  <c:v>3999.99999999908</c:v>
                </c:pt>
                <c:pt idx="6659">
                  <c:v>3999.9999999992001</c:v>
                </c:pt>
                <c:pt idx="6660">
                  <c:v>4000.0000000008499</c:v>
                </c:pt>
                <c:pt idx="6661">
                  <c:v>4000.0000000011501</c:v>
                </c:pt>
                <c:pt idx="6662">
                  <c:v>3999.9999999997699</c:v>
                </c:pt>
                <c:pt idx="6663">
                  <c:v>3999.99999999898</c:v>
                </c:pt>
                <c:pt idx="6664">
                  <c:v>4000.0000000013802</c:v>
                </c:pt>
                <c:pt idx="6665">
                  <c:v>3999.9999999984002</c:v>
                </c:pt>
                <c:pt idx="6666">
                  <c:v>4000.0000000008699</c:v>
                </c:pt>
                <c:pt idx="6667">
                  <c:v>4000.00000000104</c:v>
                </c:pt>
                <c:pt idx="6668">
                  <c:v>3999.9999999983202</c:v>
                </c:pt>
                <c:pt idx="6669">
                  <c:v>4000.0000000005798</c:v>
                </c:pt>
                <c:pt idx="6670">
                  <c:v>3999.9999999972201</c:v>
                </c:pt>
                <c:pt idx="6671">
                  <c:v>4000.0000000048599</c:v>
                </c:pt>
                <c:pt idx="6672">
                  <c:v>3999.9999999983902</c:v>
                </c:pt>
                <c:pt idx="6673">
                  <c:v>3999.9999999981601</c:v>
                </c:pt>
                <c:pt idx="6674">
                  <c:v>4000.0000000018899</c:v>
                </c:pt>
                <c:pt idx="6675">
                  <c:v>3999.9999999997099</c:v>
                </c:pt>
                <c:pt idx="6676">
                  <c:v>3999.9999999976899</c:v>
                </c:pt>
                <c:pt idx="6677">
                  <c:v>4000.0000000012401</c:v>
                </c:pt>
                <c:pt idx="6678">
                  <c:v>4000.0000000016198</c:v>
                </c:pt>
                <c:pt idx="6679">
                  <c:v>4000.0000000002701</c:v>
                </c:pt>
                <c:pt idx="6680">
                  <c:v>3999.99999999798</c:v>
                </c:pt>
                <c:pt idx="6681">
                  <c:v>4000.0000000012601</c:v>
                </c:pt>
                <c:pt idx="6682">
                  <c:v>4000.0000000016098</c:v>
                </c:pt>
                <c:pt idx="6683">
                  <c:v>3999.9999999974302</c:v>
                </c:pt>
                <c:pt idx="6684">
                  <c:v>4000.0000000023001</c:v>
                </c:pt>
                <c:pt idx="6685">
                  <c:v>3999.99999999704</c:v>
                </c:pt>
                <c:pt idx="6686">
                  <c:v>4000.0000000021</c:v>
                </c:pt>
                <c:pt idx="6687">
                  <c:v>3999.99999999803</c:v>
                </c:pt>
                <c:pt idx="6688">
                  <c:v>4000.0000000008599</c:v>
                </c:pt>
                <c:pt idx="6689">
                  <c:v>4000.0000000003802</c:v>
                </c:pt>
                <c:pt idx="6690">
                  <c:v>3999.9999999991901</c:v>
                </c:pt>
                <c:pt idx="6691">
                  <c:v>3999.9999999987499</c:v>
                </c:pt>
                <c:pt idx="6692">
                  <c:v>4000.00000000315</c:v>
                </c:pt>
                <c:pt idx="6693">
                  <c:v>3999.9999999988299</c:v>
                </c:pt>
                <c:pt idx="6694">
                  <c:v>4000.0000000022601</c:v>
                </c:pt>
                <c:pt idx="6695">
                  <c:v>3999.99999999596</c:v>
                </c:pt>
                <c:pt idx="6696">
                  <c:v>4000.0000000015398</c:v>
                </c:pt>
                <c:pt idx="6697">
                  <c:v>4000</c:v>
                </c:pt>
                <c:pt idx="6698">
                  <c:v>3999.9999999996699</c:v>
                </c:pt>
                <c:pt idx="6699">
                  <c:v>3999.9999999996098</c:v>
                </c:pt>
                <c:pt idx="6700">
                  <c:v>3999.9999999983902</c:v>
                </c:pt>
                <c:pt idx="6701">
                  <c:v>4000.00000000401</c:v>
                </c:pt>
                <c:pt idx="6702">
                  <c:v>3999.99999999682</c:v>
                </c:pt>
                <c:pt idx="6703">
                  <c:v>4000.0000000041</c:v>
                </c:pt>
                <c:pt idx="6704">
                  <c:v>3999.9999999976699</c:v>
                </c:pt>
                <c:pt idx="6705">
                  <c:v>4000.00000000006</c:v>
                </c:pt>
                <c:pt idx="6706">
                  <c:v>3999.99999999902</c:v>
                </c:pt>
                <c:pt idx="6707">
                  <c:v>4000.0000000018499</c:v>
                </c:pt>
                <c:pt idx="6708">
                  <c:v>4000.0000000023401</c:v>
                </c:pt>
                <c:pt idx="6709">
                  <c:v>3999.9999999973702</c:v>
                </c:pt>
                <c:pt idx="6710">
                  <c:v>4000.0000000001701</c:v>
                </c:pt>
                <c:pt idx="6711">
                  <c:v>3999.9999999991801</c:v>
                </c:pt>
                <c:pt idx="6712">
                  <c:v>4000.0000000032101</c:v>
                </c:pt>
                <c:pt idx="6713">
                  <c:v>3999.9999999972702</c:v>
                </c:pt>
                <c:pt idx="6714">
                  <c:v>3999.9999999977599</c:v>
                </c:pt>
                <c:pt idx="6715">
                  <c:v>4000.0000000023801</c:v>
                </c:pt>
                <c:pt idx="6716">
                  <c:v>4000.0000000001901</c:v>
                </c:pt>
                <c:pt idx="6717">
                  <c:v>3999.9999999982601</c:v>
                </c:pt>
                <c:pt idx="6718">
                  <c:v>4000.0000000022801</c:v>
                </c:pt>
                <c:pt idx="6719">
                  <c:v>3999.99999999997</c:v>
                </c:pt>
                <c:pt idx="6720">
                  <c:v>3999.9999999974102</c:v>
                </c:pt>
                <c:pt idx="6721">
                  <c:v>3999.99999999997</c:v>
                </c:pt>
                <c:pt idx="6722">
                  <c:v>4000.0000000006398</c:v>
                </c:pt>
                <c:pt idx="6723">
                  <c:v>3999.9999999973102</c:v>
                </c:pt>
                <c:pt idx="6724">
                  <c:v>4000.0000000037599</c:v>
                </c:pt>
                <c:pt idx="6725">
                  <c:v>3999.9999999970601</c:v>
                </c:pt>
                <c:pt idx="6726">
                  <c:v>4000.0000000029099</c:v>
                </c:pt>
                <c:pt idx="6727">
                  <c:v>4000.00000000197</c:v>
                </c:pt>
                <c:pt idx="6728">
                  <c:v>3999.9999999988099</c:v>
                </c:pt>
                <c:pt idx="6729">
                  <c:v>4000.0000000003802</c:v>
                </c:pt>
                <c:pt idx="6730">
                  <c:v>3999.9999999972902</c:v>
                </c:pt>
                <c:pt idx="6731">
                  <c:v>4000.0000000024502</c:v>
                </c:pt>
                <c:pt idx="6732">
                  <c:v>3999.9999999981401</c:v>
                </c:pt>
                <c:pt idx="6733">
                  <c:v>4000.0000000006999</c:v>
                </c:pt>
                <c:pt idx="6734">
                  <c:v>4000.0000000032701</c:v>
                </c:pt>
                <c:pt idx="6735">
                  <c:v>3999.9999999962602</c:v>
                </c:pt>
                <c:pt idx="6736">
                  <c:v>3999.9999999995298</c:v>
                </c:pt>
                <c:pt idx="6737">
                  <c:v>3999.9999999987899</c:v>
                </c:pt>
                <c:pt idx="6738">
                  <c:v>4000.0000000035302</c:v>
                </c:pt>
                <c:pt idx="6739">
                  <c:v>3999.9999999984202</c:v>
                </c:pt>
                <c:pt idx="6740">
                  <c:v>3999.9999999973302</c:v>
                </c:pt>
                <c:pt idx="6741">
                  <c:v>4000.00000000196</c:v>
                </c:pt>
                <c:pt idx="6742">
                  <c:v>4000.00000000002</c:v>
                </c:pt>
                <c:pt idx="6743">
                  <c:v>4000.0000000012201</c:v>
                </c:pt>
                <c:pt idx="6744">
                  <c:v>4000.0000000004602</c:v>
                </c:pt>
                <c:pt idx="6745">
                  <c:v>4000.0000000035402</c:v>
                </c:pt>
                <c:pt idx="6746">
                  <c:v>3999.9999999965298</c:v>
                </c:pt>
                <c:pt idx="6747">
                  <c:v>3999.9999999981401</c:v>
                </c:pt>
                <c:pt idx="6748">
                  <c:v>4000.0000000018499</c:v>
                </c:pt>
                <c:pt idx="6749">
                  <c:v>3999.9999999981601</c:v>
                </c:pt>
                <c:pt idx="6750">
                  <c:v>4000.0000000006498</c:v>
                </c:pt>
                <c:pt idx="6751">
                  <c:v>4000.0000000006798</c:v>
                </c:pt>
                <c:pt idx="6752">
                  <c:v>3999.9999999996298</c:v>
                </c:pt>
                <c:pt idx="6753">
                  <c:v>4000.0000000004702</c:v>
                </c:pt>
                <c:pt idx="6754">
                  <c:v>4000.0000000001901</c:v>
                </c:pt>
                <c:pt idx="6755">
                  <c:v>4000.00000000205</c:v>
                </c:pt>
                <c:pt idx="6756">
                  <c:v>3999.99999999479</c:v>
                </c:pt>
                <c:pt idx="6757">
                  <c:v>4000.0000000008599</c:v>
                </c:pt>
                <c:pt idx="6758">
                  <c:v>4000.0000000038399</c:v>
                </c:pt>
                <c:pt idx="6759">
                  <c:v>3999.9999999973502</c:v>
                </c:pt>
                <c:pt idx="6760">
                  <c:v>4000.0000000015202</c:v>
                </c:pt>
                <c:pt idx="6761">
                  <c:v>3999.9999999985098</c:v>
                </c:pt>
                <c:pt idx="6762">
                  <c:v>4000.0000000016198</c:v>
                </c:pt>
                <c:pt idx="6763">
                  <c:v>3999.9999999975698</c:v>
                </c:pt>
                <c:pt idx="6764">
                  <c:v>4000.0000000016598</c:v>
                </c:pt>
                <c:pt idx="6765">
                  <c:v>4000.0000000005398</c:v>
                </c:pt>
                <c:pt idx="6766">
                  <c:v>3999.9999999983902</c:v>
                </c:pt>
                <c:pt idx="6767">
                  <c:v>4000.0000000004202</c:v>
                </c:pt>
                <c:pt idx="6768">
                  <c:v>3999.9999999974498</c:v>
                </c:pt>
                <c:pt idx="6769">
                  <c:v>4000.0000000018599</c:v>
                </c:pt>
                <c:pt idx="6770">
                  <c:v>3999.999999999</c:v>
                </c:pt>
                <c:pt idx="6771">
                  <c:v>4000.0000000037599</c:v>
                </c:pt>
                <c:pt idx="6772">
                  <c:v>3999.9999999964798</c:v>
                </c:pt>
                <c:pt idx="6773">
                  <c:v>3999.99999999995</c:v>
                </c:pt>
                <c:pt idx="6774">
                  <c:v>4000.0000000049799</c:v>
                </c:pt>
                <c:pt idx="6775">
                  <c:v>3999.99999999791</c:v>
                </c:pt>
                <c:pt idx="6776">
                  <c:v>3999.9999999992801</c:v>
                </c:pt>
                <c:pt idx="6777">
                  <c:v>3999.999999998</c:v>
                </c:pt>
                <c:pt idx="6778">
                  <c:v>4000.00000000216</c:v>
                </c:pt>
                <c:pt idx="6779">
                  <c:v>4000.0000000001601</c:v>
                </c:pt>
                <c:pt idx="6780">
                  <c:v>4000.00000000095</c:v>
                </c:pt>
                <c:pt idx="6781">
                  <c:v>3999.9999999998599</c:v>
                </c:pt>
                <c:pt idx="6782">
                  <c:v>3999.9999999953602</c:v>
                </c:pt>
                <c:pt idx="6783">
                  <c:v>4000.00000000407</c:v>
                </c:pt>
                <c:pt idx="6784">
                  <c:v>3999.9999999993802</c:v>
                </c:pt>
                <c:pt idx="6785">
                  <c:v>3999.9999999991901</c:v>
                </c:pt>
                <c:pt idx="6786">
                  <c:v>3999.9999999997499</c:v>
                </c:pt>
                <c:pt idx="6787">
                  <c:v>4000.0000000005598</c:v>
                </c:pt>
                <c:pt idx="6788">
                  <c:v>4000.0000000027399</c:v>
                </c:pt>
                <c:pt idx="6789">
                  <c:v>3999.99999999601</c:v>
                </c:pt>
                <c:pt idx="6790">
                  <c:v>4000.0000000025102</c:v>
                </c:pt>
                <c:pt idx="6791">
                  <c:v>3999.9999999998299</c:v>
                </c:pt>
                <c:pt idx="6792">
                  <c:v>3999.9999999969</c:v>
                </c:pt>
                <c:pt idx="6793">
                  <c:v>4000.0000000014402</c:v>
                </c:pt>
                <c:pt idx="6794">
                  <c:v>4000.0000000007599</c:v>
                </c:pt>
                <c:pt idx="6795">
                  <c:v>3999.9999999984102</c:v>
                </c:pt>
                <c:pt idx="6796">
                  <c:v>4000.00000000315</c:v>
                </c:pt>
                <c:pt idx="6797">
                  <c:v>3999.9999999972001</c:v>
                </c:pt>
                <c:pt idx="6798">
                  <c:v>4000.00000000095</c:v>
                </c:pt>
                <c:pt idx="6799">
                  <c:v>3999.9999999995898</c:v>
                </c:pt>
                <c:pt idx="6800">
                  <c:v>3999.9999999986098</c:v>
                </c:pt>
                <c:pt idx="6801">
                  <c:v>4000.0000000011801</c:v>
                </c:pt>
                <c:pt idx="6802">
                  <c:v>3999.9999999988299</c:v>
                </c:pt>
                <c:pt idx="6803">
                  <c:v>4000.0000000015798</c:v>
                </c:pt>
                <c:pt idx="6804">
                  <c:v>3999.99999999786</c:v>
                </c:pt>
                <c:pt idx="6805">
                  <c:v>4000.0000000032101</c:v>
                </c:pt>
                <c:pt idx="6806">
                  <c:v>3999.9999999985898</c:v>
                </c:pt>
                <c:pt idx="6807">
                  <c:v>4000.0000000017799</c:v>
                </c:pt>
                <c:pt idx="6808">
                  <c:v>4000.0000000008999</c:v>
                </c:pt>
                <c:pt idx="6809">
                  <c:v>3999.9999999970901</c:v>
                </c:pt>
                <c:pt idx="6810">
                  <c:v>4000.0000000042301</c:v>
                </c:pt>
                <c:pt idx="6811">
                  <c:v>3999.9999999995698</c:v>
                </c:pt>
                <c:pt idx="6812">
                  <c:v>3999.99999999595</c:v>
                </c:pt>
                <c:pt idx="6813">
                  <c:v>4000.0000000026098</c:v>
                </c:pt>
                <c:pt idx="6814">
                  <c:v>3999.9999999967999</c:v>
                </c:pt>
                <c:pt idx="6815">
                  <c:v>4000.0000000037298</c:v>
                </c:pt>
                <c:pt idx="6816">
                  <c:v>3999.9999999976299</c:v>
                </c:pt>
                <c:pt idx="6817">
                  <c:v>4000</c:v>
                </c:pt>
                <c:pt idx="6818">
                  <c:v>4000.0000000016798</c:v>
                </c:pt>
                <c:pt idx="6819">
                  <c:v>3999.99999999589</c:v>
                </c:pt>
                <c:pt idx="6820">
                  <c:v>4000.0000000042</c:v>
                </c:pt>
                <c:pt idx="6821">
                  <c:v>4000.0000000014802</c:v>
                </c:pt>
                <c:pt idx="6822">
                  <c:v>3999.9999999967899</c:v>
                </c:pt>
                <c:pt idx="6823">
                  <c:v>4000.0000000015202</c:v>
                </c:pt>
                <c:pt idx="6824">
                  <c:v>4000.0000000007799</c:v>
                </c:pt>
                <c:pt idx="6825">
                  <c:v>3999.99999999801</c:v>
                </c:pt>
                <c:pt idx="6826">
                  <c:v>4000.0000000004802</c:v>
                </c:pt>
                <c:pt idx="6827">
                  <c:v>3999.9999999976399</c:v>
                </c:pt>
                <c:pt idx="6828">
                  <c:v>4000.0000000001201</c:v>
                </c:pt>
                <c:pt idx="6829">
                  <c:v>4000.0000000021901</c:v>
                </c:pt>
                <c:pt idx="6830">
                  <c:v>4000.0000000026198</c:v>
                </c:pt>
                <c:pt idx="6831">
                  <c:v>3999.99999999803</c:v>
                </c:pt>
                <c:pt idx="6832">
                  <c:v>3999.9999999972001</c:v>
                </c:pt>
                <c:pt idx="6833">
                  <c:v>4000.0000000022101</c:v>
                </c:pt>
                <c:pt idx="6834">
                  <c:v>4000.0000000009099</c:v>
                </c:pt>
                <c:pt idx="6835">
                  <c:v>3999.9999999991001</c:v>
                </c:pt>
                <c:pt idx="6836">
                  <c:v>3999.9999999994202</c:v>
                </c:pt>
                <c:pt idx="6837">
                  <c:v>4000.0000000014402</c:v>
                </c:pt>
                <c:pt idx="6838">
                  <c:v>3999.9999999996098</c:v>
                </c:pt>
                <c:pt idx="6839">
                  <c:v>3999.99999999887</c:v>
                </c:pt>
                <c:pt idx="6840">
                  <c:v>3999.9999999982101</c:v>
                </c:pt>
                <c:pt idx="6841">
                  <c:v>3999.9999999983602</c:v>
                </c:pt>
                <c:pt idx="6842">
                  <c:v>4000.0000000028799</c:v>
                </c:pt>
                <c:pt idx="6843">
                  <c:v>4000.0000000023001</c:v>
                </c:pt>
                <c:pt idx="6844">
                  <c:v>3999.99999999803</c:v>
                </c:pt>
                <c:pt idx="6845">
                  <c:v>3999.9999999992501</c:v>
                </c:pt>
                <c:pt idx="6846">
                  <c:v>4000.0000000018599</c:v>
                </c:pt>
                <c:pt idx="6847">
                  <c:v>3999.99999999904</c:v>
                </c:pt>
                <c:pt idx="6848">
                  <c:v>4000.0000000005998</c:v>
                </c:pt>
                <c:pt idx="6849">
                  <c:v>3999.9999999984698</c:v>
                </c:pt>
                <c:pt idx="6850">
                  <c:v>4000.00000000103</c:v>
                </c:pt>
                <c:pt idx="6851">
                  <c:v>3999.9999999991301</c:v>
                </c:pt>
                <c:pt idx="6852">
                  <c:v>4000.00000000408</c:v>
                </c:pt>
                <c:pt idx="6853">
                  <c:v>3999.99999999795</c:v>
                </c:pt>
                <c:pt idx="6854">
                  <c:v>4000.0000000004902</c:v>
                </c:pt>
                <c:pt idx="6855">
                  <c:v>3999.99999999892</c:v>
                </c:pt>
                <c:pt idx="6856">
                  <c:v>4000.0000000008199</c:v>
                </c:pt>
                <c:pt idx="6857">
                  <c:v>3999.99999999892</c:v>
                </c:pt>
                <c:pt idx="6858">
                  <c:v>4000.00000000097</c:v>
                </c:pt>
                <c:pt idx="6859">
                  <c:v>3999.9999999997499</c:v>
                </c:pt>
                <c:pt idx="6860">
                  <c:v>3999.9999999970601</c:v>
                </c:pt>
                <c:pt idx="6861">
                  <c:v>4000.0000000026998</c:v>
                </c:pt>
                <c:pt idx="6862">
                  <c:v>3999.9999999991901</c:v>
                </c:pt>
                <c:pt idx="6863">
                  <c:v>4000.0000000015598</c:v>
                </c:pt>
                <c:pt idx="6864">
                  <c:v>4000.0000000001701</c:v>
                </c:pt>
                <c:pt idx="6865">
                  <c:v>3999.99999999906</c:v>
                </c:pt>
                <c:pt idx="6866">
                  <c:v>3999.9999999992601</c:v>
                </c:pt>
                <c:pt idx="6867">
                  <c:v>4000.0000000009099</c:v>
                </c:pt>
                <c:pt idx="6868">
                  <c:v>4000.0000000011801</c:v>
                </c:pt>
                <c:pt idx="6869">
                  <c:v>4000.0000000004002</c:v>
                </c:pt>
                <c:pt idx="6870">
                  <c:v>3999.9999999987299</c:v>
                </c:pt>
                <c:pt idx="6871">
                  <c:v>4000.0000000004102</c:v>
                </c:pt>
                <c:pt idx="6872">
                  <c:v>3999.99999999792</c:v>
                </c:pt>
                <c:pt idx="6873">
                  <c:v>4000.0000000012901</c:v>
                </c:pt>
                <c:pt idx="6874">
                  <c:v>4000.0000000011501</c:v>
                </c:pt>
                <c:pt idx="6875">
                  <c:v>3999.9999999976399</c:v>
                </c:pt>
                <c:pt idx="6876">
                  <c:v>3999.9999999992301</c:v>
                </c:pt>
                <c:pt idx="6877">
                  <c:v>4000.0000000017699</c:v>
                </c:pt>
                <c:pt idx="6878">
                  <c:v>3999.99999999691</c:v>
                </c:pt>
                <c:pt idx="6879">
                  <c:v>4000.0000000032501</c:v>
                </c:pt>
                <c:pt idx="6880">
                  <c:v>3999.9999999986799</c:v>
                </c:pt>
                <c:pt idx="6881">
                  <c:v>3999.99999999992</c:v>
                </c:pt>
                <c:pt idx="6882">
                  <c:v>4000.00000000316</c:v>
                </c:pt>
                <c:pt idx="6883">
                  <c:v>3999.9999999984602</c:v>
                </c:pt>
                <c:pt idx="6884">
                  <c:v>3999.9999999974698</c:v>
                </c:pt>
                <c:pt idx="6885">
                  <c:v>4000.00000000102</c:v>
                </c:pt>
                <c:pt idx="6886">
                  <c:v>4000.00000000195</c:v>
                </c:pt>
                <c:pt idx="6887">
                  <c:v>3999.9999999982301</c:v>
                </c:pt>
                <c:pt idx="6888">
                  <c:v>4000.0000000005898</c:v>
                </c:pt>
                <c:pt idx="6889">
                  <c:v>4000.00000000215</c:v>
                </c:pt>
                <c:pt idx="6890">
                  <c:v>3999.9999999962702</c:v>
                </c:pt>
                <c:pt idx="6891">
                  <c:v>4000.0000000017099</c:v>
                </c:pt>
                <c:pt idx="6892">
                  <c:v>4000.0000000014902</c:v>
                </c:pt>
                <c:pt idx="6893">
                  <c:v>3999.9999999992801</c:v>
                </c:pt>
                <c:pt idx="6894">
                  <c:v>3999.9999999984502</c:v>
                </c:pt>
                <c:pt idx="6895">
                  <c:v>4000.0000000024702</c:v>
                </c:pt>
                <c:pt idx="6896">
                  <c:v>3999.9999999955198</c:v>
                </c:pt>
                <c:pt idx="6897">
                  <c:v>4000.0000000035702</c:v>
                </c:pt>
                <c:pt idx="6898">
                  <c:v>3999.9999999965698</c:v>
                </c:pt>
                <c:pt idx="6899">
                  <c:v>4000.0000000001801</c:v>
                </c:pt>
                <c:pt idx="6900">
                  <c:v>4000.00000000003</c:v>
                </c:pt>
                <c:pt idx="6901">
                  <c:v>4000.0000000013101</c:v>
                </c:pt>
                <c:pt idx="6902">
                  <c:v>4000.00000000106</c:v>
                </c:pt>
                <c:pt idx="6903">
                  <c:v>3999.9999999998599</c:v>
                </c:pt>
                <c:pt idx="6904">
                  <c:v>3999.9999999996298</c:v>
                </c:pt>
                <c:pt idx="6905">
                  <c:v>4000.0000000007499</c:v>
                </c:pt>
                <c:pt idx="6906">
                  <c:v>3999.9999999985698</c:v>
                </c:pt>
                <c:pt idx="6907">
                  <c:v>3999.9999999995598</c:v>
                </c:pt>
                <c:pt idx="6908">
                  <c:v>3999.9999999992301</c:v>
                </c:pt>
                <c:pt idx="6909">
                  <c:v>4000.0000000025598</c:v>
                </c:pt>
                <c:pt idx="6910">
                  <c:v>4000.0000000001801</c:v>
                </c:pt>
                <c:pt idx="6911">
                  <c:v>4000.0000000006498</c:v>
                </c:pt>
                <c:pt idx="6912">
                  <c:v>3999.99999999805</c:v>
                </c:pt>
                <c:pt idx="6913">
                  <c:v>4000.0000000012601</c:v>
                </c:pt>
                <c:pt idx="6914">
                  <c:v>3999.99999999889</c:v>
                </c:pt>
                <c:pt idx="6915">
                  <c:v>4000.0000000024902</c:v>
                </c:pt>
                <c:pt idx="6916">
                  <c:v>3999.9999999974598</c:v>
                </c:pt>
                <c:pt idx="6917">
                  <c:v>3999.99999999996</c:v>
                </c:pt>
                <c:pt idx="6918">
                  <c:v>4000.0000000019199</c:v>
                </c:pt>
                <c:pt idx="6919">
                  <c:v>3999.99999999906</c:v>
                </c:pt>
                <c:pt idx="6920">
                  <c:v>4000.0000000002201</c:v>
                </c:pt>
                <c:pt idx="6921">
                  <c:v>3999.99999999894</c:v>
                </c:pt>
                <c:pt idx="6922">
                  <c:v>4000.0000000006198</c:v>
                </c:pt>
                <c:pt idx="6923">
                  <c:v>4000.0000000016498</c:v>
                </c:pt>
                <c:pt idx="6924">
                  <c:v>4000.0000000001501</c:v>
                </c:pt>
                <c:pt idx="6925">
                  <c:v>4000.0000000003201</c:v>
                </c:pt>
                <c:pt idx="6926">
                  <c:v>3999.99999999891</c:v>
                </c:pt>
                <c:pt idx="6927">
                  <c:v>4000.0000000024002</c:v>
                </c:pt>
                <c:pt idx="6928">
                  <c:v>3999.99999999803</c:v>
                </c:pt>
                <c:pt idx="6929">
                  <c:v>3999.9999999995998</c:v>
                </c:pt>
                <c:pt idx="6930">
                  <c:v>4000.0000000012801</c:v>
                </c:pt>
                <c:pt idx="6931">
                  <c:v>3999.9999999981101</c:v>
                </c:pt>
                <c:pt idx="6932">
                  <c:v>3999.9999999997399</c:v>
                </c:pt>
                <c:pt idx="6933">
                  <c:v>4000.0000000015202</c:v>
                </c:pt>
                <c:pt idx="6934">
                  <c:v>3999.9999999975598</c:v>
                </c:pt>
                <c:pt idx="6935">
                  <c:v>3999.9999999986999</c:v>
                </c:pt>
                <c:pt idx="6936">
                  <c:v>4000.0000000022501</c:v>
                </c:pt>
                <c:pt idx="6937">
                  <c:v>4000.00000000003</c:v>
                </c:pt>
                <c:pt idx="6938">
                  <c:v>4000.00000000096</c:v>
                </c:pt>
                <c:pt idx="6939">
                  <c:v>3999.99999999998</c:v>
                </c:pt>
                <c:pt idx="6940">
                  <c:v>3999.9999999997699</c:v>
                </c:pt>
                <c:pt idx="6941">
                  <c:v>3999.99999999905</c:v>
                </c:pt>
                <c:pt idx="6942">
                  <c:v>4000.0000000016998</c:v>
                </c:pt>
                <c:pt idx="6943">
                  <c:v>3999.9999999951301</c:v>
                </c:pt>
                <c:pt idx="6944">
                  <c:v>4000.00000000199</c:v>
                </c:pt>
                <c:pt idx="6945">
                  <c:v>4000.0000000033001</c:v>
                </c:pt>
                <c:pt idx="6946">
                  <c:v>3999.9999999975198</c:v>
                </c:pt>
                <c:pt idx="6947">
                  <c:v>4000.0000000008799</c:v>
                </c:pt>
                <c:pt idx="6948">
                  <c:v>3999.99999999788</c:v>
                </c:pt>
                <c:pt idx="6949">
                  <c:v>4000.0000000024302</c:v>
                </c:pt>
                <c:pt idx="6950">
                  <c:v>4000.0000000014202</c:v>
                </c:pt>
                <c:pt idx="6951">
                  <c:v>3999.999999997</c:v>
                </c:pt>
                <c:pt idx="6952">
                  <c:v>4000.0000000017099</c:v>
                </c:pt>
                <c:pt idx="6953">
                  <c:v>3999.9999999986098</c:v>
                </c:pt>
                <c:pt idx="6954">
                  <c:v>4000.000000003</c:v>
                </c:pt>
                <c:pt idx="6955">
                  <c:v>4000.0000000003902</c:v>
                </c:pt>
                <c:pt idx="6956">
                  <c:v>3999.9999999964298</c:v>
                </c:pt>
                <c:pt idx="6957">
                  <c:v>4000.0000000002101</c:v>
                </c:pt>
                <c:pt idx="6958">
                  <c:v>4000.0000000016198</c:v>
                </c:pt>
                <c:pt idx="6959">
                  <c:v>3999.9999999976098</c:v>
                </c:pt>
                <c:pt idx="6960">
                  <c:v>3999.9999999985898</c:v>
                </c:pt>
                <c:pt idx="6961">
                  <c:v>4000.0000000025898</c:v>
                </c:pt>
                <c:pt idx="6962">
                  <c:v>4000.0000000002901</c:v>
                </c:pt>
                <c:pt idx="6963">
                  <c:v>3999.9999999992301</c:v>
                </c:pt>
                <c:pt idx="6964">
                  <c:v>4000.00000000113</c:v>
                </c:pt>
                <c:pt idx="6965">
                  <c:v>4000.0000000025202</c:v>
                </c:pt>
                <c:pt idx="6966">
                  <c:v>3999.9999999950301</c:v>
                </c:pt>
                <c:pt idx="6967">
                  <c:v>4000.0000000007899</c:v>
                </c:pt>
                <c:pt idx="6968">
                  <c:v>4000.0000000001601</c:v>
                </c:pt>
                <c:pt idx="6969">
                  <c:v>4000.0000000019099</c:v>
                </c:pt>
                <c:pt idx="6970">
                  <c:v>3999.99999999894</c:v>
                </c:pt>
                <c:pt idx="6971">
                  <c:v>4000.0000000036998</c:v>
                </c:pt>
                <c:pt idx="6972">
                  <c:v>3999.9999999965898</c:v>
                </c:pt>
                <c:pt idx="6973">
                  <c:v>3999.99999999904</c:v>
                </c:pt>
                <c:pt idx="6974">
                  <c:v>4000.0000000002501</c:v>
                </c:pt>
                <c:pt idx="6975">
                  <c:v>3999.9999999991701</c:v>
                </c:pt>
                <c:pt idx="6976">
                  <c:v>4000.0000000033101</c:v>
                </c:pt>
                <c:pt idx="6977">
                  <c:v>4000.00000000106</c:v>
                </c:pt>
                <c:pt idx="6978">
                  <c:v>3999.9999999973902</c:v>
                </c:pt>
                <c:pt idx="6979">
                  <c:v>3999.9999999993802</c:v>
                </c:pt>
                <c:pt idx="6980">
                  <c:v>3999.99999999897</c:v>
                </c:pt>
                <c:pt idx="6981">
                  <c:v>4000.0000000043101</c:v>
                </c:pt>
                <c:pt idx="6982">
                  <c:v>3999.9999999972101</c:v>
                </c:pt>
                <c:pt idx="6983">
                  <c:v>3999.9999999982301</c:v>
                </c:pt>
                <c:pt idx="6984">
                  <c:v>4000.0000000014902</c:v>
                </c:pt>
                <c:pt idx="6985">
                  <c:v>4000.0000000016098</c:v>
                </c:pt>
                <c:pt idx="6986">
                  <c:v>3999.99999999806</c:v>
                </c:pt>
                <c:pt idx="6987">
                  <c:v>3999.9999999987799</c:v>
                </c:pt>
                <c:pt idx="6988">
                  <c:v>4000.0000000002601</c:v>
                </c:pt>
                <c:pt idx="6989">
                  <c:v>4000.0000000013401</c:v>
                </c:pt>
                <c:pt idx="6990">
                  <c:v>3999.9999999971601</c:v>
                </c:pt>
                <c:pt idx="6991">
                  <c:v>4000.0000000038899</c:v>
                </c:pt>
                <c:pt idx="6992">
                  <c:v>4000.0000000007999</c:v>
                </c:pt>
                <c:pt idx="6993">
                  <c:v>4000.0000000002701</c:v>
                </c:pt>
                <c:pt idx="6994">
                  <c:v>3999.9999999975898</c:v>
                </c:pt>
                <c:pt idx="6995">
                  <c:v>3999.9999999995098</c:v>
                </c:pt>
                <c:pt idx="6996">
                  <c:v>3999.9999999991501</c:v>
                </c:pt>
                <c:pt idx="6997">
                  <c:v>4000.0000000027699</c:v>
                </c:pt>
                <c:pt idx="6998">
                  <c:v>3999.9999999996598</c:v>
                </c:pt>
                <c:pt idx="6999">
                  <c:v>3999.9999999991201</c:v>
                </c:pt>
                <c:pt idx="7000">
                  <c:v>4000.0000000007699</c:v>
                </c:pt>
                <c:pt idx="7001">
                  <c:v>3999.9999999984602</c:v>
                </c:pt>
                <c:pt idx="7002">
                  <c:v>4000.0000000018099</c:v>
                </c:pt>
                <c:pt idx="7003">
                  <c:v>3999.99999999784</c:v>
                </c:pt>
                <c:pt idx="7004">
                  <c:v>3999.9999999997499</c:v>
                </c:pt>
                <c:pt idx="7005">
                  <c:v>4000.0000000002701</c:v>
                </c:pt>
                <c:pt idx="7006">
                  <c:v>3999.9999999987899</c:v>
                </c:pt>
                <c:pt idx="7007">
                  <c:v>4000.0000000015598</c:v>
                </c:pt>
                <c:pt idx="7008">
                  <c:v>3999.99999999907</c:v>
                </c:pt>
                <c:pt idx="7009">
                  <c:v>4000.0000000035002</c:v>
                </c:pt>
                <c:pt idx="7010">
                  <c:v>3999.9999999994502</c:v>
                </c:pt>
                <c:pt idx="7011">
                  <c:v>3999.9999999993502</c:v>
                </c:pt>
                <c:pt idx="7012">
                  <c:v>4000.00000000212</c:v>
                </c:pt>
                <c:pt idx="7013">
                  <c:v>3999.99999999896</c:v>
                </c:pt>
                <c:pt idx="7014">
                  <c:v>3999.99999999991</c:v>
                </c:pt>
                <c:pt idx="7015">
                  <c:v>3999.9999999957299</c:v>
                </c:pt>
                <c:pt idx="7016">
                  <c:v>4000.0000000033601</c:v>
                </c:pt>
                <c:pt idx="7017">
                  <c:v>3999.9999999951001</c:v>
                </c:pt>
                <c:pt idx="7018">
                  <c:v>4000.0000000075001</c:v>
                </c:pt>
                <c:pt idx="7019">
                  <c:v>3999.99999999697</c:v>
                </c:pt>
                <c:pt idx="7020">
                  <c:v>3999.99999999896</c:v>
                </c:pt>
                <c:pt idx="7021">
                  <c:v>4000.0000000001701</c:v>
                </c:pt>
                <c:pt idx="7022">
                  <c:v>4000.0000000008899</c:v>
                </c:pt>
                <c:pt idx="7023">
                  <c:v>4000.00000000092</c:v>
                </c:pt>
                <c:pt idx="7024">
                  <c:v>4000.0000000035002</c:v>
                </c:pt>
                <c:pt idx="7025">
                  <c:v>3999.9999999945799</c:v>
                </c:pt>
                <c:pt idx="7026">
                  <c:v>4000.0000000024902</c:v>
                </c:pt>
                <c:pt idx="7027">
                  <c:v>3999.9999999972902</c:v>
                </c:pt>
                <c:pt idx="7028">
                  <c:v>4000.0000000025202</c:v>
                </c:pt>
                <c:pt idx="7029">
                  <c:v>3999.9999999982701</c:v>
                </c:pt>
                <c:pt idx="7030">
                  <c:v>4000.00000000207</c:v>
                </c:pt>
                <c:pt idx="7031">
                  <c:v>3999.9999999976799</c:v>
                </c:pt>
                <c:pt idx="7032">
                  <c:v>3999.9999999992801</c:v>
                </c:pt>
                <c:pt idx="7033">
                  <c:v>4000.00000000195</c:v>
                </c:pt>
                <c:pt idx="7034">
                  <c:v>3999.99999999683</c:v>
                </c:pt>
                <c:pt idx="7035">
                  <c:v>4000.0000000047598</c:v>
                </c:pt>
                <c:pt idx="7036">
                  <c:v>3999.9999999997799</c:v>
                </c:pt>
                <c:pt idx="7037">
                  <c:v>3999.99999999694</c:v>
                </c:pt>
                <c:pt idx="7038">
                  <c:v>4000.0000000005798</c:v>
                </c:pt>
                <c:pt idx="7039">
                  <c:v>4000.0000000007699</c:v>
                </c:pt>
                <c:pt idx="7040">
                  <c:v>4000.0000000015498</c:v>
                </c:pt>
                <c:pt idx="7041">
                  <c:v>3999.9999999992001</c:v>
                </c:pt>
                <c:pt idx="7042">
                  <c:v>3999.99999999691</c:v>
                </c:pt>
                <c:pt idx="7043">
                  <c:v>4000.00000000209</c:v>
                </c:pt>
                <c:pt idx="7044">
                  <c:v>3999.9999999997499</c:v>
                </c:pt>
                <c:pt idx="7045">
                  <c:v>4000.0000000002501</c:v>
                </c:pt>
                <c:pt idx="7046">
                  <c:v>3999.9999999984698</c:v>
                </c:pt>
                <c:pt idx="7047">
                  <c:v>4000.0000000002901</c:v>
                </c:pt>
                <c:pt idx="7048">
                  <c:v>4000.00000000093</c:v>
                </c:pt>
                <c:pt idx="7049">
                  <c:v>4000.0000000022901</c:v>
                </c:pt>
                <c:pt idx="7050">
                  <c:v>3999.99999999995</c:v>
                </c:pt>
                <c:pt idx="7051">
                  <c:v>3999.99999999991</c:v>
                </c:pt>
                <c:pt idx="7052">
                  <c:v>3999.9999999938</c:v>
                </c:pt>
                <c:pt idx="7053">
                  <c:v>4000.0000000054602</c:v>
                </c:pt>
                <c:pt idx="7054">
                  <c:v>4000.0000000018199</c:v>
                </c:pt>
                <c:pt idx="7055">
                  <c:v>3999.999999999</c:v>
                </c:pt>
                <c:pt idx="7056">
                  <c:v>3999.9999999986599</c:v>
                </c:pt>
                <c:pt idx="7057">
                  <c:v>3999.9999999996098</c:v>
                </c:pt>
                <c:pt idx="7058">
                  <c:v>4000.00000000112</c:v>
                </c:pt>
                <c:pt idx="7059">
                  <c:v>3999.99999999896</c:v>
                </c:pt>
                <c:pt idx="7060">
                  <c:v>4000.0000000019299</c:v>
                </c:pt>
                <c:pt idx="7061">
                  <c:v>3999.9999999955799</c:v>
                </c:pt>
                <c:pt idx="7062">
                  <c:v>4000.0000000019199</c:v>
                </c:pt>
                <c:pt idx="7063">
                  <c:v>3999.9999999985198</c:v>
                </c:pt>
                <c:pt idx="7064">
                  <c:v>4000.0000000015302</c:v>
                </c:pt>
                <c:pt idx="7065">
                  <c:v>4000.0000000023701</c:v>
                </c:pt>
                <c:pt idx="7066">
                  <c:v>3999.9999999996398</c:v>
                </c:pt>
                <c:pt idx="7067">
                  <c:v>4000.0000000012101</c:v>
                </c:pt>
                <c:pt idx="7068">
                  <c:v>3999.9999999961101</c:v>
                </c:pt>
                <c:pt idx="7069">
                  <c:v>3999.99999999992</c:v>
                </c:pt>
                <c:pt idx="7070">
                  <c:v>4000.0000000022801</c:v>
                </c:pt>
                <c:pt idx="7071">
                  <c:v>3999.9999999981501</c:v>
                </c:pt>
                <c:pt idx="7072">
                  <c:v>4000.00000000112</c:v>
                </c:pt>
                <c:pt idx="7073">
                  <c:v>4000.0000000002601</c:v>
                </c:pt>
                <c:pt idx="7074">
                  <c:v>3999.9999999978199</c:v>
                </c:pt>
                <c:pt idx="7075">
                  <c:v>4000.0000000017299</c:v>
                </c:pt>
                <c:pt idx="7076">
                  <c:v>4000.0000000005598</c:v>
                </c:pt>
                <c:pt idx="7077">
                  <c:v>4000.0000000015202</c:v>
                </c:pt>
                <c:pt idx="7078">
                  <c:v>3999.9999999977199</c:v>
                </c:pt>
                <c:pt idx="7079">
                  <c:v>3999.99999999793</c:v>
                </c:pt>
                <c:pt idx="7080">
                  <c:v>3999.9999999997999</c:v>
                </c:pt>
                <c:pt idx="7081">
                  <c:v>4000.0000000029299</c:v>
                </c:pt>
                <c:pt idx="7082">
                  <c:v>3999.9999999973102</c:v>
                </c:pt>
                <c:pt idx="7083">
                  <c:v>4000.0000000038899</c:v>
                </c:pt>
                <c:pt idx="7084">
                  <c:v>3999.9999999944698</c:v>
                </c:pt>
                <c:pt idx="7085">
                  <c:v>4000.0000000032501</c:v>
                </c:pt>
                <c:pt idx="7086">
                  <c:v>4000.0000000004402</c:v>
                </c:pt>
                <c:pt idx="7087">
                  <c:v>3999.9999999996598</c:v>
                </c:pt>
                <c:pt idx="7088">
                  <c:v>3999.99999999703</c:v>
                </c:pt>
                <c:pt idx="7089">
                  <c:v>4000.0000000025798</c:v>
                </c:pt>
                <c:pt idx="7090">
                  <c:v>4000.0000000003101</c:v>
                </c:pt>
                <c:pt idx="7091">
                  <c:v>3999.99999999891</c:v>
                </c:pt>
                <c:pt idx="7092">
                  <c:v>4000.0000000025102</c:v>
                </c:pt>
                <c:pt idx="7093">
                  <c:v>3999.9999999971901</c:v>
                </c:pt>
                <c:pt idx="7094">
                  <c:v>4000.0000000013301</c:v>
                </c:pt>
                <c:pt idx="7095">
                  <c:v>3999.9999999973302</c:v>
                </c:pt>
                <c:pt idx="7096">
                  <c:v>4000.0000000032001</c:v>
                </c:pt>
                <c:pt idx="7097">
                  <c:v>4000.00000000005</c:v>
                </c:pt>
                <c:pt idx="7098">
                  <c:v>4000.0000000015002</c:v>
                </c:pt>
                <c:pt idx="7099">
                  <c:v>3999.9999999996098</c:v>
                </c:pt>
                <c:pt idx="7100">
                  <c:v>3999.9999999996598</c:v>
                </c:pt>
                <c:pt idx="7101">
                  <c:v>4000.00000000095</c:v>
                </c:pt>
                <c:pt idx="7102">
                  <c:v>3999.9999999981201</c:v>
                </c:pt>
                <c:pt idx="7103">
                  <c:v>4000.00000000201</c:v>
                </c:pt>
                <c:pt idx="7104">
                  <c:v>3999.9999999972501</c:v>
                </c:pt>
                <c:pt idx="7105">
                  <c:v>4000.0000000028699</c:v>
                </c:pt>
                <c:pt idx="7106">
                  <c:v>3999.9999999975998</c:v>
                </c:pt>
                <c:pt idx="7107">
                  <c:v>3999.9999999988499</c:v>
                </c:pt>
                <c:pt idx="7108">
                  <c:v>4000.0000000027799</c:v>
                </c:pt>
                <c:pt idx="7109">
                  <c:v>3999.9999999983102</c:v>
                </c:pt>
                <c:pt idx="7110">
                  <c:v>3999.9999999973502</c:v>
                </c:pt>
                <c:pt idx="7111">
                  <c:v>4000.0000000001</c:v>
                </c:pt>
                <c:pt idx="7112">
                  <c:v>4000.0000000027499</c:v>
                </c:pt>
                <c:pt idx="7113">
                  <c:v>4000.00000000307</c:v>
                </c:pt>
                <c:pt idx="7114">
                  <c:v>3999.9999999977099</c:v>
                </c:pt>
                <c:pt idx="7115">
                  <c:v>4000.0000000012001</c:v>
                </c:pt>
                <c:pt idx="7116">
                  <c:v>3999.9999999993402</c:v>
                </c:pt>
                <c:pt idx="7117">
                  <c:v>4000.0000000017999</c:v>
                </c:pt>
                <c:pt idx="7118">
                  <c:v>3999.9999999985998</c:v>
                </c:pt>
                <c:pt idx="7119">
                  <c:v>3999.9999999962502</c:v>
                </c:pt>
                <c:pt idx="7120">
                  <c:v>4000.0000000012901</c:v>
                </c:pt>
                <c:pt idx="7121">
                  <c:v>4000.00000000112</c:v>
                </c:pt>
                <c:pt idx="7122">
                  <c:v>4000.0000000002201</c:v>
                </c:pt>
                <c:pt idx="7123">
                  <c:v>3999.9999999992301</c:v>
                </c:pt>
                <c:pt idx="7124">
                  <c:v>3999.9999999993001</c:v>
                </c:pt>
                <c:pt idx="7125">
                  <c:v>4000.00000000411</c:v>
                </c:pt>
                <c:pt idx="7126">
                  <c:v>3999.9999999995998</c:v>
                </c:pt>
                <c:pt idx="7127">
                  <c:v>3999.9999999964002</c:v>
                </c:pt>
                <c:pt idx="7128">
                  <c:v>4000.0000000005498</c:v>
                </c:pt>
                <c:pt idx="7129">
                  <c:v>3999.99999999791</c:v>
                </c:pt>
                <c:pt idx="7130">
                  <c:v>4000.0000000025998</c:v>
                </c:pt>
                <c:pt idx="7131">
                  <c:v>3999.99999999995</c:v>
                </c:pt>
                <c:pt idx="7132">
                  <c:v>3999.9999999985598</c:v>
                </c:pt>
                <c:pt idx="7133">
                  <c:v>4000.0000000034102</c:v>
                </c:pt>
                <c:pt idx="7134">
                  <c:v>3999.99999999998</c:v>
                </c:pt>
                <c:pt idx="7135">
                  <c:v>4000</c:v>
                </c:pt>
                <c:pt idx="7136">
                  <c:v>3999.9999999962502</c:v>
                </c:pt>
                <c:pt idx="7137">
                  <c:v>4000.00000000212</c:v>
                </c:pt>
                <c:pt idx="7138">
                  <c:v>3999.9999999984998</c:v>
                </c:pt>
                <c:pt idx="7139">
                  <c:v>4000.00000000313</c:v>
                </c:pt>
                <c:pt idx="7140">
                  <c:v>3999.99999999797</c:v>
                </c:pt>
                <c:pt idx="7141">
                  <c:v>3999.9999999985598</c:v>
                </c:pt>
                <c:pt idx="7142">
                  <c:v>4000.0000000024002</c:v>
                </c:pt>
                <c:pt idx="7143">
                  <c:v>3999.99999999796</c:v>
                </c:pt>
                <c:pt idx="7144">
                  <c:v>4000.0000000003602</c:v>
                </c:pt>
                <c:pt idx="7145">
                  <c:v>4000.0000000014502</c:v>
                </c:pt>
                <c:pt idx="7146">
                  <c:v>4000.0000000011801</c:v>
                </c:pt>
                <c:pt idx="7147">
                  <c:v>3999.9999999972301</c:v>
                </c:pt>
                <c:pt idx="7148">
                  <c:v>3999.9999999996198</c:v>
                </c:pt>
                <c:pt idx="7149">
                  <c:v>4000.0000000044602</c:v>
                </c:pt>
                <c:pt idx="7150">
                  <c:v>3999.9999999962802</c:v>
                </c:pt>
                <c:pt idx="7151">
                  <c:v>4000.00000000203</c:v>
                </c:pt>
                <c:pt idx="7152">
                  <c:v>4000.0000000004402</c:v>
                </c:pt>
                <c:pt idx="7153">
                  <c:v>3999.9999999997299</c:v>
                </c:pt>
                <c:pt idx="7154">
                  <c:v>4000.00000000008</c:v>
                </c:pt>
                <c:pt idx="7155">
                  <c:v>3999.99999999899</c:v>
                </c:pt>
                <c:pt idx="7156">
                  <c:v>4000.00000000105</c:v>
                </c:pt>
                <c:pt idx="7157">
                  <c:v>3999.9999999975598</c:v>
                </c:pt>
                <c:pt idx="7158">
                  <c:v>4000.0000000023902</c:v>
                </c:pt>
                <c:pt idx="7159">
                  <c:v>3999.9999999981501</c:v>
                </c:pt>
                <c:pt idx="7160">
                  <c:v>3999.9999999985798</c:v>
                </c:pt>
                <c:pt idx="7161">
                  <c:v>4000.00000000214</c:v>
                </c:pt>
                <c:pt idx="7162">
                  <c:v>3999.9999999988499</c:v>
                </c:pt>
                <c:pt idx="7163">
                  <c:v>4000.0000000008499</c:v>
                </c:pt>
                <c:pt idx="7164">
                  <c:v>4000.0000000024102</c:v>
                </c:pt>
                <c:pt idx="7165">
                  <c:v>3999.9999999958</c:v>
                </c:pt>
                <c:pt idx="7166">
                  <c:v>4000.0000000037498</c:v>
                </c:pt>
                <c:pt idx="7167">
                  <c:v>3999.9999999947099</c:v>
                </c:pt>
                <c:pt idx="7168">
                  <c:v>4000.0000000055202</c:v>
                </c:pt>
                <c:pt idx="7169">
                  <c:v>4000.0000000003402</c:v>
                </c:pt>
                <c:pt idx="7170">
                  <c:v>3999.9999999970501</c:v>
                </c:pt>
                <c:pt idx="7171">
                  <c:v>3999.9999999975698</c:v>
                </c:pt>
                <c:pt idx="7172">
                  <c:v>4000.0000000013501</c:v>
                </c:pt>
                <c:pt idx="7173">
                  <c:v>4000.00000000313</c:v>
                </c:pt>
                <c:pt idx="7174">
                  <c:v>3999.9999999992301</c:v>
                </c:pt>
                <c:pt idx="7175">
                  <c:v>3999.99999999895</c:v>
                </c:pt>
                <c:pt idx="7176">
                  <c:v>3999.9999999981701</c:v>
                </c:pt>
                <c:pt idx="7177">
                  <c:v>4000.0000000027699</c:v>
                </c:pt>
                <c:pt idx="7178">
                  <c:v>3999.99999999998</c:v>
                </c:pt>
                <c:pt idx="7179">
                  <c:v>3999.9999999977199</c:v>
                </c:pt>
                <c:pt idx="7180">
                  <c:v>4000.0000000015102</c:v>
                </c:pt>
                <c:pt idx="7181">
                  <c:v>4000.00000000009</c:v>
                </c:pt>
                <c:pt idx="7182">
                  <c:v>3999.9999999976599</c:v>
                </c:pt>
                <c:pt idx="7183">
                  <c:v>4000.00000000093</c:v>
                </c:pt>
                <c:pt idx="7184">
                  <c:v>4000.0000000016798</c:v>
                </c:pt>
                <c:pt idx="7185">
                  <c:v>4000.0000000001601</c:v>
                </c:pt>
                <c:pt idx="7186">
                  <c:v>3999.9999999996298</c:v>
                </c:pt>
                <c:pt idx="7187">
                  <c:v>3999.99999999904</c:v>
                </c:pt>
                <c:pt idx="7188">
                  <c:v>3999.9999999996098</c:v>
                </c:pt>
                <c:pt idx="7189">
                  <c:v>4000.0000000007199</c:v>
                </c:pt>
                <c:pt idx="7190">
                  <c:v>4000.0000000028199</c:v>
                </c:pt>
                <c:pt idx="7191">
                  <c:v>3999.9999999988499</c:v>
                </c:pt>
                <c:pt idx="7192">
                  <c:v>4000.0000000004902</c:v>
                </c:pt>
                <c:pt idx="7193">
                  <c:v>3999.99999999892</c:v>
                </c:pt>
                <c:pt idx="7194">
                  <c:v>4000.0000000032701</c:v>
                </c:pt>
                <c:pt idx="7195">
                  <c:v>3999.9999999952602</c:v>
                </c:pt>
                <c:pt idx="7196">
                  <c:v>4000.0000000025798</c:v>
                </c:pt>
                <c:pt idx="7197">
                  <c:v>3999.99999999998</c:v>
                </c:pt>
                <c:pt idx="7198">
                  <c:v>3999.9999999973502</c:v>
                </c:pt>
                <c:pt idx="7199">
                  <c:v>3999.9999999998099</c:v>
                </c:pt>
                <c:pt idx="7200">
                  <c:v>4000.00000000095</c:v>
                </c:pt>
                <c:pt idx="7201">
                  <c:v>3999.9999999992101</c:v>
                </c:pt>
                <c:pt idx="7202">
                  <c:v>4000.0000000015698</c:v>
                </c:pt>
                <c:pt idx="7203">
                  <c:v>3999.9999999960401</c:v>
                </c:pt>
                <c:pt idx="7204">
                  <c:v>4000.0000000018199</c:v>
                </c:pt>
                <c:pt idx="7205">
                  <c:v>4000.0000000014602</c:v>
                </c:pt>
                <c:pt idx="7206">
                  <c:v>3999.9999999995598</c:v>
                </c:pt>
                <c:pt idx="7207">
                  <c:v>3999.9999999995398</c:v>
                </c:pt>
                <c:pt idx="7208">
                  <c:v>4000.0000000029499</c:v>
                </c:pt>
                <c:pt idx="7209">
                  <c:v>3999.9999999970901</c:v>
                </c:pt>
                <c:pt idx="7210">
                  <c:v>4000.0000000007499</c:v>
                </c:pt>
                <c:pt idx="7211">
                  <c:v>4000.0000000008099</c:v>
                </c:pt>
                <c:pt idx="7212">
                  <c:v>3999.9999999996298</c:v>
                </c:pt>
                <c:pt idx="7213">
                  <c:v>4000.0000000003802</c:v>
                </c:pt>
                <c:pt idx="7214">
                  <c:v>4000.0000000006398</c:v>
                </c:pt>
                <c:pt idx="7215">
                  <c:v>3999.99999999801</c:v>
                </c:pt>
                <c:pt idx="7216">
                  <c:v>4000.0000000032301</c:v>
                </c:pt>
                <c:pt idx="7217">
                  <c:v>3999.999999999</c:v>
                </c:pt>
                <c:pt idx="7218">
                  <c:v>3999.9999999982501</c:v>
                </c:pt>
                <c:pt idx="7219">
                  <c:v>3999.99999999991</c:v>
                </c:pt>
                <c:pt idx="7220">
                  <c:v>3999.9999999997799</c:v>
                </c:pt>
                <c:pt idx="7221">
                  <c:v>3999.9999999997099</c:v>
                </c:pt>
                <c:pt idx="7222">
                  <c:v>3999.9999999955198</c:v>
                </c:pt>
                <c:pt idx="7223">
                  <c:v>4000.0000000065902</c:v>
                </c:pt>
                <c:pt idx="7224">
                  <c:v>3999.9999999950101</c:v>
                </c:pt>
                <c:pt idx="7225">
                  <c:v>4000.0000000035102</c:v>
                </c:pt>
                <c:pt idx="7226">
                  <c:v>4000.0000000012301</c:v>
                </c:pt>
                <c:pt idx="7227">
                  <c:v>3999.9999999987999</c:v>
                </c:pt>
                <c:pt idx="7228">
                  <c:v>4000.00000000206</c:v>
                </c:pt>
                <c:pt idx="7229">
                  <c:v>3999.9999999976199</c:v>
                </c:pt>
                <c:pt idx="7230">
                  <c:v>4000.0000000028199</c:v>
                </c:pt>
                <c:pt idx="7231">
                  <c:v>3999.9999999966499</c:v>
                </c:pt>
                <c:pt idx="7232">
                  <c:v>4000.0000000004302</c:v>
                </c:pt>
                <c:pt idx="7233">
                  <c:v>3999.9999999991101</c:v>
                </c:pt>
                <c:pt idx="7234">
                  <c:v>4000.0000000005498</c:v>
                </c:pt>
                <c:pt idx="7235">
                  <c:v>4000.00000000099</c:v>
                </c:pt>
                <c:pt idx="7236">
                  <c:v>4000.0000000003301</c:v>
                </c:pt>
                <c:pt idx="7237">
                  <c:v>3999.9999999992701</c:v>
                </c:pt>
                <c:pt idx="7238">
                  <c:v>3999.9999999976098</c:v>
                </c:pt>
                <c:pt idx="7239">
                  <c:v>4000.0000000028999</c:v>
                </c:pt>
                <c:pt idx="7240">
                  <c:v>3999.9999999963802</c:v>
                </c:pt>
                <c:pt idx="7241">
                  <c:v>4000.0000000049199</c:v>
                </c:pt>
                <c:pt idx="7242">
                  <c:v>3999.99999999889</c:v>
                </c:pt>
                <c:pt idx="7243">
                  <c:v>3999.9999999994802</c:v>
                </c:pt>
                <c:pt idx="7244">
                  <c:v>3999.9999999986098</c:v>
                </c:pt>
                <c:pt idx="7245">
                  <c:v>4000.0000000023902</c:v>
                </c:pt>
                <c:pt idx="7246">
                  <c:v>4000.00000000209</c:v>
                </c:pt>
                <c:pt idx="7247">
                  <c:v>3999.9999999954398</c:v>
                </c:pt>
                <c:pt idx="7248">
                  <c:v>4000.00000000197</c:v>
                </c:pt>
                <c:pt idx="7249">
                  <c:v>3999.9999999994602</c:v>
                </c:pt>
                <c:pt idx="7250">
                  <c:v>3999.9999999997499</c:v>
                </c:pt>
                <c:pt idx="7251">
                  <c:v>3999.99999999704</c:v>
                </c:pt>
                <c:pt idx="7252">
                  <c:v>4000.0000000032601</c:v>
                </c:pt>
                <c:pt idx="7253">
                  <c:v>3999.99999999906</c:v>
                </c:pt>
                <c:pt idx="7254">
                  <c:v>4000.00000000302</c:v>
                </c:pt>
                <c:pt idx="7255">
                  <c:v>3999.99999999904</c:v>
                </c:pt>
                <c:pt idx="7256">
                  <c:v>3999.9999999972201</c:v>
                </c:pt>
                <c:pt idx="7257">
                  <c:v>3999.9999999998399</c:v>
                </c:pt>
                <c:pt idx="7258">
                  <c:v>4000.00000000317</c:v>
                </c:pt>
                <c:pt idx="7259">
                  <c:v>3999.9999999986599</c:v>
                </c:pt>
                <c:pt idx="7260">
                  <c:v>3999.9999999994898</c:v>
                </c:pt>
                <c:pt idx="7261">
                  <c:v>3999.9999999996699</c:v>
                </c:pt>
                <c:pt idx="7262">
                  <c:v>4000.0000000009099</c:v>
                </c:pt>
                <c:pt idx="7263">
                  <c:v>4000.0000000001</c:v>
                </c:pt>
                <c:pt idx="7264">
                  <c:v>3999.9999999973302</c:v>
                </c:pt>
                <c:pt idx="7265">
                  <c:v>4000.0000000017099</c:v>
                </c:pt>
                <c:pt idx="7266">
                  <c:v>4000.0000000006999</c:v>
                </c:pt>
                <c:pt idx="7267">
                  <c:v>4000.00000000112</c:v>
                </c:pt>
                <c:pt idx="7268">
                  <c:v>3999.9999999983702</c:v>
                </c:pt>
                <c:pt idx="7269">
                  <c:v>3999.9999999986298</c:v>
                </c:pt>
                <c:pt idx="7270">
                  <c:v>4000.00000000212</c:v>
                </c:pt>
                <c:pt idx="7271">
                  <c:v>4000.0000000026898</c:v>
                </c:pt>
                <c:pt idx="7272">
                  <c:v>3999.9999999992001</c:v>
                </c:pt>
                <c:pt idx="7273">
                  <c:v>3999.9999999981501</c:v>
                </c:pt>
                <c:pt idx="7274">
                  <c:v>4000.0000000005698</c:v>
                </c:pt>
                <c:pt idx="7275">
                  <c:v>4000.0000000003502</c:v>
                </c:pt>
                <c:pt idx="7276">
                  <c:v>4000.0000000011901</c:v>
                </c:pt>
                <c:pt idx="7277">
                  <c:v>3999.9999999983602</c:v>
                </c:pt>
                <c:pt idx="7278">
                  <c:v>3999.99999999887</c:v>
                </c:pt>
                <c:pt idx="7279">
                  <c:v>4000.0000000006398</c:v>
                </c:pt>
                <c:pt idx="7280">
                  <c:v>3999.99999999906</c:v>
                </c:pt>
                <c:pt idx="7281">
                  <c:v>4000.0000000015698</c:v>
                </c:pt>
                <c:pt idx="7282">
                  <c:v>4000.0000000013301</c:v>
                </c:pt>
                <c:pt idx="7283">
                  <c:v>3999.9999999978199</c:v>
                </c:pt>
                <c:pt idx="7284">
                  <c:v>3999.9999999986399</c:v>
                </c:pt>
                <c:pt idx="7285">
                  <c:v>4000.0000000026698</c:v>
                </c:pt>
                <c:pt idx="7286">
                  <c:v>3999.9999999961101</c:v>
                </c:pt>
                <c:pt idx="7287">
                  <c:v>4000.0000000025002</c:v>
                </c:pt>
                <c:pt idx="7288">
                  <c:v>3999.9999999991801</c:v>
                </c:pt>
                <c:pt idx="7289">
                  <c:v>4000.0000000006598</c:v>
                </c:pt>
                <c:pt idx="7290">
                  <c:v>3999.9999999988599</c:v>
                </c:pt>
                <c:pt idx="7291">
                  <c:v>4000.0000000003602</c:v>
                </c:pt>
                <c:pt idx="7292">
                  <c:v>4000.0000000022501</c:v>
                </c:pt>
                <c:pt idx="7293">
                  <c:v>4000.0000000014402</c:v>
                </c:pt>
                <c:pt idx="7294">
                  <c:v>3999.99999999682</c:v>
                </c:pt>
                <c:pt idx="7295">
                  <c:v>4000.0000000029199</c:v>
                </c:pt>
                <c:pt idx="7296">
                  <c:v>3999.9999999984302</c:v>
                </c:pt>
                <c:pt idx="7297">
                  <c:v>3999.9999999982801</c:v>
                </c:pt>
                <c:pt idx="7298">
                  <c:v>4000.0000000015102</c:v>
                </c:pt>
                <c:pt idx="7299">
                  <c:v>3999.9999999986899</c:v>
                </c:pt>
                <c:pt idx="7300">
                  <c:v>4000.0000000017699</c:v>
                </c:pt>
                <c:pt idx="7301">
                  <c:v>3999.99999999698</c:v>
                </c:pt>
                <c:pt idx="7302">
                  <c:v>4000.0000000017499</c:v>
                </c:pt>
                <c:pt idx="7303">
                  <c:v>4000.0000000001301</c:v>
                </c:pt>
                <c:pt idx="7304">
                  <c:v>3999.9999999961601</c:v>
                </c:pt>
                <c:pt idx="7305">
                  <c:v>4000.0000000026198</c:v>
                </c:pt>
                <c:pt idx="7306">
                  <c:v>4000.0000000016198</c:v>
                </c:pt>
                <c:pt idx="7307">
                  <c:v>3999.9999999994898</c:v>
                </c:pt>
                <c:pt idx="7308">
                  <c:v>4000.00000000303</c:v>
                </c:pt>
                <c:pt idx="7309">
                  <c:v>3999.9999999973102</c:v>
                </c:pt>
                <c:pt idx="7310">
                  <c:v>3999.99999999908</c:v>
                </c:pt>
                <c:pt idx="7311">
                  <c:v>4000.0000000022301</c:v>
                </c:pt>
                <c:pt idx="7312">
                  <c:v>4000.0000000015998</c:v>
                </c:pt>
                <c:pt idx="7313">
                  <c:v>3999.99999999684</c:v>
                </c:pt>
                <c:pt idx="7314">
                  <c:v>3999.9999999973502</c:v>
                </c:pt>
                <c:pt idx="7315">
                  <c:v>4000.0000000058299</c:v>
                </c:pt>
                <c:pt idx="7316">
                  <c:v>3999.9999999992801</c:v>
                </c:pt>
                <c:pt idx="7317">
                  <c:v>3999.99999999793</c:v>
                </c:pt>
                <c:pt idx="7318">
                  <c:v>4000.0000000008099</c:v>
                </c:pt>
                <c:pt idx="7319">
                  <c:v>3999.9999999988599</c:v>
                </c:pt>
                <c:pt idx="7320">
                  <c:v>3999.9999999985698</c:v>
                </c:pt>
                <c:pt idx="7321">
                  <c:v>4000.0000000004402</c:v>
                </c:pt>
                <c:pt idx="7322">
                  <c:v>4000.0000000005102</c:v>
                </c:pt>
                <c:pt idx="7323">
                  <c:v>3999.9999999997699</c:v>
                </c:pt>
                <c:pt idx="7324">
                  <c:v>3999.9999999986699</c:v>
                </c:pt>
                <c:pt idx="7325">
                  <c:v>3999.99999999999</c:v>
                </c:pt>
                <c:pt idx="7326">
                  <c:v>4000.00000000296</c:v>
                </c:pt>
                <c:pt idx="7327">
                  <c:v>3999.9999999994998</c:v>
                </c:pt>
                <c:pt idx="7328">
                  <c:v>4000.00000000108</c:v>
                </c:pt>
                <c:pt idx="7329">
                  <c:v>3999.9999999993702</c:v>
                </c:pt>
                <c:pt idx="7330">
                  <c:v>3999.9999999993101</c:v>
                </c:pt>
                <c:pt idx="7331">
                  <c:v>4000.0000000013001</c:v>
                </c:pt>
                <c:pt idx="7332">
                  <c:v>3999.99999999889</c:v>
                </c:pt>
                <c:pt idx="7333">
                  <c:v>3999.9999999997899</c:v>
                </c:pt>
                <c:pt idx="7334">
                  <c:v>3999.9999999994602</c:v>
                </c:pt>
                <c:pt idx="7335">
                  <c:v>4000.0000000033201</c:v>
                </c:pt>
                <c:pt idx="7336">
                  <c:v>3999.9999999983202</c:v>
                </c:pt>
                <c:pt idx="7337">
                  <c:v>3999.99999999894</c:v>
                </c:pt>
                <c:pt idx="7338">
                  <c:v>4000.00000000104</c:v>
                </c:pt>
                <c:pt idx="7339">
                  <c:v>3999.9999999984798</c:v>
                </c:pt>
                <c:pt idx="7340">
                  <c:v>3999.9999999992701</c:v>
                </c:pt>
                <c:pt idx="7341">
                  <c:v>3999.9999999987299</c:v>
                </c:pt>
                <c:pt idx="7342">
                  <c:v>4000.0000000024702</c:v>
                </c:pt>
                <c:pt idx="7343">
                  <c:v>4000.0000000004702</c:v>
                </c:pt>
                <c:pt idx="7344">
                  <c:v>4000.0000000006098</c:v>
                </c:pt>
                <c:pt idx="7345">
                  <c:v>3999.9999999992201</c:v>
                </c:pt>
                <c:pt idx="7346">
                  <c:v>3999.9999999992801</c:v>
                </c:pt>
                <c:pt idx="7347">
                  <c:v>4000.00000000102</c:v>
                </c:pt>
                <c:pt idx="7348">
                  <c:v>4000.0000000004002</c:v>
                </c:pt>
                <c:pt idx="7349">
                  <c:v>3999.9999999993202</c:v>
                </c:pt>
                <c:pt idx="7350">
                  <c:v>4000.00000000003</c:v>
                </c:pt>
                <c:pt idx="7351">
                  <c:v>4000.00000000092</c:v>
                </c:pt>
                <c:pt idx="7352">
                  <c:v>3999.9999999993001</c:v>
                </c:pt>
                <c:pt idx="7353">
                  <c:v>4000.0000000037198</c:v>
                </c:pt>
                <c:pt idx="7354">
                  <c:v>3999.9999999950601</c:v>
                </c:pt>
                <c:pt idx="7355">
                  <c:v>3999.9999999982001</c:v>
                </c:pt>
                <c:pt idx="7356">
                  <c:v>4000.00000000299</c:v>
                </c:pt>
                <c:pt idx="7357">
                  <c:v>3999.9999999995098</c:v>
                </c:pt>
                <c:pt idx="7358">
                  <c:v>3999.9999999982701</c:v>
                </c:pt>
                <c:pt idx="7359">
                  <c:v>4000.0000000031901</c:v>
                </c:pt>
                <c:pt idx="7360">
                  <c:v>3999.99999999802</c:v>
                </c:pt>
                <c:pt idx="7361">
                  <c:v>4000.0000000024602</c:v>
                </c:pt>
                <c:pt idx="7362">
                  <c:v>3999.9999999993802</c:v>
                </c:pt>
                <c:pt idx="7363">
                  <c:v>3999.9999999977899</c:v>
                </c:pt>
                <c:pt idx="7364">
                  <c:v>4000.0000000033401</c:v>
                </c:pt>
                <c:pt idx="7365">
                  <c:v>3999.9999999986599</c:v>
                </c:pt>
                <c:pt idx="7366">
                  <c:v>3999.9999999986198</c:v>
                </c:pt>
                <c:pt idx="7367">
                  <c:v>3999.9999999991901</c:v>
                </c:pt>
                <c:pt idx="7368">
                  <c:v>4000.0000000007699</c:v>
                </c:pt>
                <c:pt idx="7369">
                  <c:v>4000.0000000004402</c:v>
                </c:pt>
                <c:pt idx="7370">
                  <c:v>3999.9999999991901</c:v>
                </c:pt>
                <c:pt idx="7371">
                  <c:v>4000.00000000099</c:v>
                </c:pt>
                <c:pt idx="7372">
                  <c:v>3999.9999999996799</c:v>
                </c:pt>
                <c:pt idx="7373">
                  <c:v>3999.9999999970701</c:v>
                </c:pt>
                <c:pt idx="7374">
                  <c:v>4000.0000000005002</c:v>
                </c:pt>
                <c:pt idx="7375">
                  <c:v>3999.9999999992601</c:v>
                </c:pt>
                <c:pt idx="7376">
                  <c:v>4000.0000000033201</c:v>
                </c:pt>
                <c:pt idx="7377">
                  <c:v>3999.9999999984998</c:v>
                </c:pt>
                <c:pt idx="7378">
                  <c:v>4000.0000000036598</c:v>
                </c:pt>
                <c:pt idx="7379">
                  <c:v>3999.9999999972601</c:v>
                </c:pt>
                <c:pt idx="7380">
                  <c:v>3999.9999999961001</c:v>
                </c:pt>
                <c:pt idx="7381">
                  <c:v>4000.0000000060199</c:v>
                </c:pt>
                <c:pt idx="7382">
                  <c:v>3999.9999999974798</c:v>
                </c:pt>
                <c:pt idx="7383">
                  <c:v>3999.9999999984602</c:v>
                </c:pt>
                <c:pt idx="7384">
                  <c:v>4000.0000000002201</c:v>
                </c:pt>
                <c:pt idx="7385">
                  <c:v>4000.0000000008999</c:v>
                </c:pt>
                <c:pt idx="7386">
                  <c:v>3999.9999999995998</c:v>
                </c:pt>
                <c:pt idx="7387">
                  <c:v>4000.0000000013802</c:v>
                </c:pt>
                <c:pt idx="7388">
                  <c:v>4000.0000000007299</c:v>
                </c:pt>
                <c:pt idx="7389">
                  <c:v>4000.00000000095</c:v>
                </c:pt>
                <c:pt idx="7390">
                  <c:v>3999.9999999985098</c:v>
                </c:pt>
                <c:pt idx="7391">
                  <c:v>4000.0000000027499</c:v>
                </c:pt>
                <c:pt idx="7392">
                  <c:v>3999.9999999954998</c:v>
                </c:pt>
                <c:pt idx="7393">
                  <c:v>4000.0000000023601</c:v>
                </c:pt>
                <c:pt idx="7394">
                  <c:v>4000.0000000002001</c:v>
                </c:pt>
                <c:pt idx="7395">
                  <c:v>3999.999999997</c:v>
                </c:pt>
                <c:pt idx="7396">
                  <c:v>4000.00000000093</c:v>
                </c:pt>
                <c:pt idx="7397">
                  <c:v>4000.0000000007399</c:v>
                </c:pt>
                <c:pt idx="7398">
                  <c:v>3999.9999999976899</c:v>
                </c:pt>
                <c:pt idx="7399">
                  <c:v>4000.0000000028399</c:v>
                </c:pt>
                <c:pt idx="7400">
                  <c:v>3999.9999999983702</c:v>
                </c:pt>
                <c:pt idx="7401">
                  <c:v>4000.0000000042301</c:v>
                </c:pt>
                <c:pt idx="7402">
                  <c:v>3999.9999999976699</c:v>
                </c:pt>
                <c:pt idx="7403">
                  <c:v>3999.99999999904</c:v>
                </c:pt>
                <c:pt idx="7404">
                  <c:v>4000.00000000092</c:v>
                </c:pt>
                <c:pt idx="7405">
                  <c:v>3999.9999999967199</c:v>
                </c:pt>
                <c:pt idx="7406">
                  <c:v>4000.0000000026198</c:v>
                </c:pt>
                <c:pt idx="7407">
                  <c:v>4000.0000000005498</c:v>
                </c:pt>
                <c:pt idx="7408">
                  <c:v>4000.0000000048599</c:v>
                </c:pt>
                <c:pt idx="7409">
                  <c:v>3999.99999999494</c:v>
                </c:pt>
                <c:pt idx="7410">
                  <c:v>3999.9999999976499</c:v>
                </c:pt>
                <c:pt idx="7411">
                  <c:v>4000.0000000035998</c:v>
                </c:pt>
                <c:pt idx="7412">
                  <c:v>3999.99999999993</c:v>
                </c:pt>
                <c:pt idx="7413">
                  <c:v>3999.9999999996999</c:v>
                </c:pt>
                <c:pt idx="7414">
                  <c:v>3999.99999999804</c:v>
                </c:pt>
                <c:pt idx="7415">
                  <c:v>4000.0000000004502</c:v>
                </c:pt>
                <c:pt idx="7416">
                  <c:v>4000.0000000018399</c:v>
                </c:pt>
                <c:pt idx="7417">
                  <c:v>3999.9999999995698</c:v>
                </c:pt>
                <c:pt idx="7418">
                  <c:v>3999.9999999988599</c:v>
                </c:pt>
                <c:pt idx="7419">
                  <c:v>4000.0000000004202</c:v>
                </c:pt>
                <c:pt idx="7420">
                  <c:v>3999.9999999997899</c:v>
                </c:pt>
                <c:pt idx="7421">
                  <c:v>3999.9999999993902</c:v>
                </c:pt>
                <c:pt idx="7422">
                  <c:v>4000.00000000095</c:v>
                </c:pt>
                <c:pt idx="7423">
                  <c:v>3999.9999999990901</c:v>
                </c:pt>
                <c:pt idx="7424">
                  <c:v>4000.0000000004202</c:v>
                </c:pt>
                <c:pt idx="7425">
                  <c:v>3999.99999999692</c:v>
                </c:pt>
                <c:pt idx="7426">
                  <c:v>4000.0000000048299</c:v>
                </c:pt>
                <c:pt idx="7427">
                  <c:v>3999.9999999971701</c:v>
                </c:pt>
                <c:pt idx="7428">
                  <c:v>4000.0000000022101</c:v>
                </c:pt>
                <c:pt idx="7429">
                  <c:v>4000.0000000015798</c:v>
                </c:pt>
                <c:pt idx="7430">
                  <c:v>3999.9999999992901</c:v>
                </c:pt>
                <c:pt idx="7431">
                  <c:v>3999.99999999903</c:v>
                </c:pt>
                <c:pt idx="7432">
                  <c:v>4000.00000000092</c:v>
                </c:pt>
                <c:pt idx="7433">
                  <c:v>3999.9999999986499</c:v>
                </c:pt>
                <c:pt idx="7434">
                  <c:v>3999.99999999993</c:v>
                </c:pt>
                <c:pt idx="7435">
                  <c:v>4000.0000000016898</c:v>
                </c:pt>
                <c:pt idx="7436">
                  <c:v>3999.9999999993202</c:v>
                </c:pt>
                <c:pt idx="7437">
                  <c:v>4000.0000000001501</c:v>
                </c:pt>
                <c:pt idx="7438">
                  <c:v>3999.9999999991201</c:v>
                </c:pt>
                <c:pt idx="7439">
                  <c:v>4000.0000000015002</c:v>
                </c:pt>
                <c:pt idx="7440">
                  <c:v>3999.99999999688</c:v>
                </c:pt>
                <c:pt idx="7441">
                  <c:v>4000.0000000019099</c:v>
                </c:pt>
                <c:pt idx="7442">
                  <c:v>3999.9999999986699</c:v>
                </c:pt>
                <c:pt idx="7443">
                  <c:v>4000.00000000111</c:v>
                </c:pt>
                <c:pt idx="7444">
                  <c:v>3999.9999999985798</c:v>
                </c:pt>
                <c:pt idx="7445">
                  <c:v>4000.0000000016298</c:v>
                </c:pt>
                <c:pt idx="7446">
                  <c:v>3999.9999999974698</c:v>
                </c:pt>
                <c:pt idx="7447">
                  <c:v>4000.0000000029099</c:v>
                </c:pt>
                <c:pt idx="7448">
                  <c:v>3999.9999999977399</c:v>
                </c:pt>
                <c:pt idx="7449">
                  <c:v>4000.0000000001</c:v>
                </c:pt>
                <c:pt idx="7450">
                  <c:v>3999.99999999994</c:v>
                </c:pt>
                <c:pt idx="7451">
                  <c:v>3999.9999999988199</c:v>
                </c:pt>
                <c:pt idx="7452">
                  <c:v>4000.0000000022001</c:v>
                </c:pt>
                <c:pt idx="7453">
                  <c:v>4000.0000000008699</c:v>
                </c:pt>
                <c:pt idx="7454">
                  <c:v>4000.0000000008799</c:v>
                </c:pt>
                <c:pt idx="7455">
                  <c:v>3999.9999999983002</c:v>
                </c:pt>
                <c:pt idx="7456">
                  <c:v>3999.9999999997399</c:v>
                </c:pt>
                <c:pt idx="7457">
                  <c:v>3999.9999999974598</c:v>
                </c:pt>
                <c:pt idx="7458">
                  <c:v>4000.0000000034302</c:v>
                </c:pt>
                <c:pt idx="7459">
                  <c:v>3999.9999999988099</c:v>
                </c:pt>
                <c:pt idx="7460">
                  <c:v>3999.9999999978199</c:v>
                </c:pt>
                <c:pt idx="7461">
                  <c:v>4000.00000000199</c:v>
                </c:pt>
                <c:pt idx="7462">
                  <c:v>4000.0000000014302</c:v>
                </c:pt>
                <c:pt idx="7463">
                  <c:v>3999.9999999981101</c:v>
                </c:pt>
                <c:pt idx="7464">
                  <c:v>3999.9999999983402</c:v>
                </c:pt>
                <c:pt idx="7465">
                  <c:v>4000.0000000009099</c:v>
                </c:pt>
                <c:pt idx="7466">
                  <c:v>3999.9999999996899</c:v>
                </c:pt>
                <c:pt idx="7467">
                  <c:v>3999.99999999989</c:v>
                </c:pt>
                <c:pt idx="7468">
                  <c:v>4000.0000000035102</c:v>
                </c:pt>
                <c:pt idx="7469">
                  <c:v>4000.0000000003201</c:v>
                </c:pt>
                <c:pt idx="7470">
                  <c:v>3999.9999999997999</c:v>
                </c:pt>
                <c:pt idx="7471">
                  <c:v>3999.9999999984698</c:v>
                </c:pt>
                <c:pt idx="7472">
                  <c:v>4000.00000000296</c:v>
                </c:pt>
                <c:pt idx="7473">
                  <c:v>3999.9999999956999</c:v>
                </c:pt>
                <c:pt idx="7474">
                  <c:v>4000.0000000037398</c:v>
                </c:pt>
                <c:pt idx="7475">
                  <c:v>3999.9999999972301</c:v>
                </c:pt>
                <c:pt idx="7476">
                  <c:v>3999.9999999992301</c:v>
                </c:pt>
                <c:pt idx="7477">
                  <c:v>3999.99999999997</c:v>
                </c:pt>
                <c:pt idx="7478">
                  <c:v>4000.00000000203</c:v>
                </c:pt>
                <c:pt idx="7479">
                  <c:v>4000.00000000092</c:v>
                </c:pt>
                <c:pt idx="7480">
                  <c:v>3999.9999999976299</c:v>
                </c:pt>
                <c:pt idx="7481">
                  <c:v>3999.99999999989</c:v>
                </c:pt>
                <c:pt idx="7482">
                  <c:v>4000.0000000017499</c:v>
                </c:pt>
                <c:pt idx="7483">
                  <c:v>4000.0000000003402</c:v>
                </c:pt>
                <c:pt idx="7484">
                  <c:v>3999.9999999983402</c:v>
                </c:pt>
                <c:pt idx="7485">
                  <c:v>4000.00000000318</c:v>
                </c:pt>
                <c:pt idx="7486">
                  <c:v>3999.9999999951901</c:v>
                </c:pt>
                <c:pt idx="7487">
                  <c:v>4000.0000000025698</c:v>
                </c:pt>
                <c:pt idx="7488">
                  <c:v>3999.9999999985298</c:v>
                </c:pt>
                <c:pt idx="7489">
                  <c:v>4000.00000000094</c:v>
                </c:pt>
                <c:pt idx="7490">
                  <c:v>3999.9999999977699</c:v>
                </c:pt>
                <c:pt idx="7491">
                  <c:v>4000.0000000023701</c:v>
                </c:pt>
                <c:pt idx="7492">
                  <c:v>4000.0000000003702</c:v>
                </c:pt>
                <c:pt idx="7493">
                  <c:v>4000.0000000012301</c:v>
                </c:pt>
                <c:pt idx="7494">
                  <c:v>3999.9999999991901</c:v>
                </c:pt>
                <c:pt idx="7495">
                  <c:v>4000.0000000016198</c:v>
                </c:pt>
                <c:pt idx="7496">
                  <c:v>3999.9999999955799</c:v>
                </c:pt>
                <c:pt idx="7497">
                  <c:v>4000.0000000013301</c:v>
                </c:pt>
                <c:pt idx="7498">
                  <c:v>4000.0000000016998</c:v>
                </c:pt>
                <c:pt idx="7499">
                  <c:v>4000.0000000003101</c:v>
                </c:pt>
                <c:pt idx="7500">
                  <c:v>3999.9999999983502</c:v>
                </c:pt>
                <c:pt idx="7501">
                  <c:v>4000.00000000194</c:v>
                </c:pt>
                <c:pt idx="7502">
                  <c:v>3999.9999999981001</c:v>
                </c:pt>
                <c:pt idx="7503">
                  <c:v>4000.0000000007799</c:v>
                </c:pt>
                <c:pt idx="7504">
                  <c:v>3999.99999999898</c:v>
                </c:pt>
                <c:pt idx="7505">
                  <c:v>4000.0000000008099</c:v>
                </c:pt>
                <c:pt idx="7506">
                  <c:v>3999.9999999996098</c:v>
                </c:pt>
                <c:pt idx="7507">
                  <c:v>4000.0000000015598</c:v>
                </c:pt>
                <c:pt idx="7508">
                  <c:v>3999.9999999976399</c:v>
                </c:pt>
                <c:pt idx="7509">
                  <c:v>3999.9999999997499</c:v>
                </c:pt>
                <c:pt idx="7510">
                  <c:v>4000.0000000031901</c:v>
                </c:pt>
                <c:pt idx="7511">
                  <c:v>3999.9999999963502</c:v>
                </c:pt>
                <c:pt idx="7512">
                  <c:v>4000.00000000093</c:v>
                </c:pt>
                <c:pt idx="7513">
                  <c:v>4000.00000000213</c:v>
                </c:pt>
                <c:pt idx="7514">
                  <c:v>3999.9999999992401</c:v>
                </c:pt>
                <c:pt idx="7515">
                  <c:v>4000.0000000008199</c:v>
                </c:pt>
                <c:pt idx="7516">
                  <c:v>4000.0000000014702</c:v>
                </c:pt>
                <c:pt idx="7517">
                  <c:v>3999.9999999963402</c:v>
                </c:pt>
                <c:pt idx="7518">
                  <c:v>3999.99999999908</c:v>
                </c:pt>
                <c:pt idx="7519">
                  <c:v>4000.0000000018099</c:v>
                </c:pt>
                <c:pt idx="7520">
                  <c:v>4000.00000000109</c:v>
                </c:pt>
                <c:pt idx="7521">
                  <c:v>3999.9999999978199</c:v>
                </c:pt>
                <c:pt idx="7522">
                  <c:v>4000.0000000002101</c:v>
                </c:pt>
                <c:pt idx="7523">
                  <c:v>4000.0000000011501</c:v>
                </c:pt>
                <c:pt idx="7524">
                  <c:v>4000.0000000002401</c:v>
                </c:pt>
                <c:pt idx="7525">
                  <c:v>4000</c:v>
                </c:pt>
                <c:pt idx="7526">
                  <c:v>3999.9999999964998</c:v>
                </c:pt>
                <c:pt idx="7527">
                  <c:v>4000.0000000006598</c:v>
                </c:pt>
                <c:pt idx="7528">
                  <c:v>4000.00000000205</c:v>
                </c:pt>
                <c:pt idx="7529">
                  <c:v>4000.0000000007299</c:v>
                </c:pt>
                <c:pt idx="7530">
                  <c:v>4000.00000000001</c:v>
                </c:pt>
                <c:pt idx="7531">
                  <c:v>4000.00000000004</c:v>
                </c:pt>
                <c:pt idx="7532">
                  <c:v>4000.0000000029399</c:v>
                </c:pt>
                <c:pt idx="7533">
                  <c:v>3999.9999999987999</c:v>
                </c:pt>
                <c:pt idx="7534">
                  <c:v>3999.999999996</c:v>
                </c:pt>
                <c:pt idx="7535">
                  <c:v>4000.0000000051</c:v>
                </c:pt>
                <c:pt idx="7536">
                  <c:v>3999.9999999961301</c:v>
                </c:pt>
                <c:pt idx="7537">
                  <c:v>4000.0000000027799</c:v>
                </c:pt>
                <c:pt idx="7538">
                  <c:v>3999.9999999958</c:v>
                </c:pt>
                <c:pt idx="7539">
                  <c:v>4000.0000000017199</c:v>
                </c:pt>
                <c:pt idx="7540">
                  <c:v>4000.0000000005498</c:v>
                </c:pt>
                <c:pt idx="7541">
                  <c:v>4000.00000000113</c:v>
                </c:pt>
                <c:pt idx="7542">
                  <c:v>3999.9999999987099</c:v>
                </c:pt>
                <c:pt idx="7543">
                  <c:v>3999.9999999997299</c:v>
                </c:pt>
                <c:pt idx="7544">
                  <c:v>4000.00000000003</c:v>
                </c:pt>
                <c:pt idx="7545">
                  <c:v>4000.00000000003</c:v>
                </c:pt>
                <c:pt idx="7546">
                  <c:v>4000.0000000005698</c:v>
                </c:pt>
                <c:pt idx="7547">
                  <c:v>3999.9999999996298</c:v>
                </c:pt>
                <c:pt idx="7548">
                  <c:v>4000.00000000113</c:v>
                </c:pt>
                <c:pt idx="7549">
                  <c:v>3999.9999999964798</c:v>
                </c:pt>
                <c:pt idx="7550">
                  <c:v>4000.0000000017199</c:v>
                </c:pt>
                <c:pt idx="7551">
                  <c:v>3999.9999999993402</c:v>
                </c:pt>
                <c:pt idx="7552">
                  <c:v>3999.99999999995</c:v>
                </c:pt>
                <c:pt idx="7553">
                  <c:v>4000.00000000001</c:v>
                </c:pt>
                <c:pt idx="7554">
                  <c:v>4000.0000000016798</c:v>
                </c:pt>
                <c:pt idx="7555">
                  <c:v>3999.9999999981301</c:v>
                </c:pt>
                <c:pt idx="7556">
                  <c:v>3999.9999999995898</c:v>
                </c:pt>
                <c:pt idx="7557">
                  <c:v>4000.0000000002001</c:v>
                </c:pt>
                <c:pt idx="7558">
                  <c:v>4000.0000000014602</c:v>
                </c:pt>
                <c:pt idx="7559">
                  <c:v>4000.0000000006798</c:v>
                </c:pt>
                <c:pt idx="7560">
                  <c:v>3999.9999999995798</c:v>
                </c:pt>
                <c:pt idx="7561">
                  <c:v>3999.9999999994002</c:v>
                </c:pt>
                <c:pt idx="7562">
                  <c:v>3999.9999999998299</c:v>
                </c:pt>
                <c:pt idx="7563">
                  <c:v>4000.0000000014902</c:v>
                </c:pt>
                <c:pt idx="7564">
                  <c:v>3999.9999999974998</c:v>
                </c:pt>
                <c:pt idx="7565">
                  <c:v>4000.0000000046298</c:v>
                </c:pt>
                <c:pt idx="7566">
                  <c:v>3999.9999999977799</c:v>
                </c:pt>
                <c:pt idx="7567">
                  <c:v>3999.9999999986799</c:v>
                </c:pt>
                <c:pt idx="7568">
                  <c:v>3999.9999999987899</c:v>
                </c:pt>
                <c:pt idx="7569">
                  <c:v>4000.0000000024102</c:v>
                </c:pt>
                <c:pt idx="7570">
                  <c:v>3999.9999999996298</c:v>
                </c:pt>
                <c:pt idx="7571">
                  <c:v>3999.99999999795</c:v>
                </c:pt>
                <c:pt idx="7572">
                  <c:v>4000.0000000022801</c:v>
                </c:pt>
                <c:pt idx="7573">
                  <c:v>3999.9999999977099</c:v>
                </c:pt>
                <c:pt idx="7574">
                  <c:v>4000.0000000008199</c:v>
                </c:pt>
                <c:pt idx="7575">
                  <c:v>4000.0000000008799</c:v>
                </c:pt>
                <c:pt idx="7576">
                  <c:v>3999.9999999994102</c:v>
                </c:pt>
                <c:pt idx="7577">
                  <c:v>4000.0000000025698</c:v>
                </c:pt>
                <c:pt idx="7578">
                  <c:v>3999.9999999983702</c:v>
                </c:pt>
                <c:pt idx="7579">
                  <c:v>3999.9999999992301</c:v>
                </c:pt>
                <c:pt idx="7580">
                  <c:v>4000.0000000027098</c:v>
                </c:pt>
                <c:pt idx="7581">
                  <c:v>4000.0000000003802</c:v>
                </c:pt>
                <c:pt idx="7582">
                  <c:v>3999.9999999971201</c:v>
                </c:pt>
                <c:pt idx="7583">
                  <c:v>3999.9999999974898</c:v>
                </c:pt>
                <c:pt idx="7584">
                  <c:v>4000.0000000046498</c:v>
                </c:pt>
                <c:pt idx="7585">
                  <c:v>3999.9999999975298</c:v>
                </c:pt>
                <c:pt idx="7586">
                  <c:v>3999.9999999992901</c:v>
                </c:pt>
                <c:pt idx="7587">
                  <c:v>4000.0000000015698</c:v>
                </c:pt>
                <c:pt idx="7588">
                  <c:v>4000.0000000007699</c:v>
                </c:pt>
                <c:pt idx="7589">
                  <c:v>3999.9999999975198</c:v>
                </c:pt>
                <c:pt idx="7590">
                  <c:v>4000.0000000029199</c:v>
                </c:pt>
                <c:pt idx="7591">
                  <c:v>3999.9999999967799</c:v>
                </c:pt>
                <c:pt idx="7592">
                  <c:v>4000.0000000057598</c:v>
                </c:pt>
                <c:pt idx="7593">
                  <c:v>3999.9999999974498</c:v>
                </c:pt>
                <c:pt idx="7594">
                  <c:v>3999.9999999991301</c:v>
                </c:pt>
                <c:pt idx="7595">
                  <c:v>4000.0000000017399</c:v>
                </c:pt>
                <c:pt idx="7596">
                  <c:v>3999.9999999951201</c:v>
                </c:pt>
                <c:pt idx="7597">
                  <c:v>4000.00000000313</c:v>
                </c:pt>
                <c:pt idx="7598">
                  <c:v>3999.9999999977599</c:v>
                </c:pt>
                <c:pt idx="7599">
                  <c:v>4000.00000000312</c:v>
                </c:pt>
                <c:pt idx="7600">
                  <c:v>3999.99999999797</c:v>
                </c:pt>
                <c:pt idx="7601">
                  <c:v>4000.0000000013702</c:v>
                </c:pt>
                <c:pt idx="7602">
                  <c:v>3999.9999999993902</c:v>
                </c:pt>
                <c:pt idx="7603">
                  <c:v>3999.9999999964898</c:v>
                </c:pt>
                <c:pt idx="7604">
                  <c:v>4000.0000000035102</c:v>
                </c:pt>
                <c:pt idx="7605">
                  <c:v>3999.99999999894</c:v>
                </c:pt>
                <c:pt idx="7606">
                  <c:v>3999.99999999893</c:v>
                </c:pt>
                <c:pt idx="7607">
                  <c:v>4000.0000000036498</c:v>
                </c:pt>
                <c:pt idx="7608">
                  <c:v>3999.9999999985498</c:v>
                </c:pt>
                <c:pt idx="7609">
                  <c:v>4000.0000000003301</c:v>
                </c:pt>
                <c:pt idx="7610">
                  <c:v>3999.9999999976199</c:v>
                </c:pt>
                <c:pt idx="7611">
                  <c:v>4000.0000000022101</c:v>
                </c:pt>
                <c:pt idx="7612">
                  <c:v>3999.99999999792</c:v>
                </c:pt>
                <c:pt idx="7613">
                  <c:v>4000.00000000209</c:v>
                </c:pt>
                <c:pt idx="7614">
                  <c:v>3999.9999999983802</c:v>
                </c:pt>
                <c:pt idx="7615">
                  <c:v>3999.99999999888</c:v>
                </c:pt>
                <c:pt idx="7616">
                  <c:v>4000.0000000046698</c:v>
                </c:pt>
                <c:pt idx="7617">
                  <c:v>3999.9999999984402</c:v>
                </c:pt>
                <c:pt idx="7618">
                  <c:v>4000.00000000002</c:v>
                </c:pt>
                <c:pt idx="7619">
                  <c:v>3999.9999999992701</c:v>
                </c:pt>
                <c:pt idx="7620">
                  <c:v>4000.0000000001501</c:v>
                </c:pt>
                <c:pt idx="7621">
                  <c:v>3999.9999999975898</c:v>
                </c:pt>
                <c:pt idx="7622">
                  <c:v>4000.0000000035802</c:v>
                </c:pt>
                <c:pt idx="7623">
                  <c:v>3999.9999999984602</c:v>
                </c:pt>
                <c:pt idx="7624">
                  <c:v>3999.9999999991501</c:v>
                </c:pt>
                <c:pt idx="7625">
                  <c:v>3999.9999999986699</c:v>
                </c:pt>
                <c:pt idx="7626">
                  <c:v>4000.0000000003902</c:v>
                </c:pt>
                <c:pt idx="7627">
                  <c:v>4000.0000000011901</c:v>
                </c:pt>
                <c:pt idx="7628">
                  <c:v>3999.99999999996</c:v>
                </c:pt>
                <c:pt idx="7629">
                  <c:v>4000.0000000011801</c:v>
                </c:pt>
                <c:pt idx="7630">
                  <c:v>4000.0000000012901</c:v>
                </c:pt>
                <c:pt idx="7631">
                  <c:v>3999.99999999897</c:v>
                </c:pt>
                <c:pt idx="7632">
                  <c:v>3999.9999999991701</c:v>
                </c:pt>
                <c:pt idx="7633">
                  <c:v>3999.9999999986699</c:v>
                </c:pt>
                <c:pt idx="7634">
                  <c:v>4000.0000000025798</c:v>
                </c:pt>
                <c:pt idx="7635">
                  <c:v>3999.9999999963202</c:v>
                </c:pt>
                <c:pt idx="7636">
                  <c:v>3999.9999999995698</c:v>
                </c:pt>
                <c:pt idx="7637">
                  <c:v>4000.0000000057998</c:v>
                </c:pt>
                <c:pt idx="7638">
                  <c:v>3999.9999999951301</c:v>
                </c:pt>
                <c:pt idx="7639">
                  <c:v>3999.99999999989</c:v>
                </c:pt>
                <c:pt idx="7640">
                  <c:v>4000.0000000023701</c:v>
                </c:pt>
                <c:pt idx="7641">
                  <c:v>4000.0000000003402</c:v>
                </c:pt>
                <c:pt idx="7642">
                  <c:v>3999.9999999975498</c:v>
                </c:pt>
                <c:pt idx="7643">
                  <c:v>3999.9999999997299</c:v>
                </c:pt>
                <c:pt idx="7644">
                  <c:v>4000.0000000029299</c:v>
                </c:pt>
                <c:pt idx="7645">
                  <c:v>4000.0000000004102</c:v>
                </c:pt>
                <c:pt idx="7646">
                  <c:v>4000.0000000003602</c:v>
                </c:pt>
                <c:pt idx="7647">
                  <c:v>3999.99999999598</c:v>
                </c:pt>
                <c:pt idx="7648">
                  <c:v>4000.00000000105</c:v>
                </c:pt>
                <c:pt idx="7649">
                  <c:v>4000.0000000008299</c:v>
                </c:pt>
                <c:pt idx="7650">
                  <c:v>3999.99999999996</c:v>
                </c:pt>
                <c:pt idx="7651">
                  <c:v>4000.0000000016498</c:v>
                </c:pt>
                <c:pt idx="7652">
                  <c:v>3999.99999999891</c:v>
                </c:pt>
                <c:pt idx="7653">
                  <c:v>4000.0000000001701</c:v>
                </c:pt>
                <c:pt idx="7654">
                  <c:v>4000.0000000028699</c:v>
                </c:pt>
                <c:pt idx="7655">
                  <c:v>3999.9999999943102</c:v>
                </c:pt>
                <c:pt idx="7656">
                  <c:v>3999.9999999999</c:v>
                </c:pt>
                <c:pt idx="7657">
                  <c:v>4000.0000000049599</c:v>
                </c:pt>
                <c:pt idx="7658">
                  <c:v>3999.9999999986298</c:v>
                </c:pt>
                <c:pt idx="7659">
                  <c:v>3999.99999999796</c:v>
                </c:pt>
                <c:pt idx="7660">
                  <c:v>3999.9999999996398</c:v>
                </c:pt>
                <c:pt idx="7661">
                  <c:v>3999.9999999996498</c:v>
                </c:pt>
                <c:pt idx="7662">
                  <c:v>3999.9999999998799</c:v>
                </c:pt>
                <c:pt idx="7663">
                  <c:v>4000.0000000015002</c:v>
                </c:pt>
                <c:pt idx="7664">
                  <c:v>3999.99999999903</c:v>
                </c:pt>
                <c:pt idx="7665">
                  <c:v>3999.9999999993101</c:v>
                </c:pt>
                <c:pt idx="7666">
                  <c:v>4000.00000000611</c:v>
                </c:pt>
                <c:pt idx="7667">
                  <c:v>3999.9999999965098</c:v>
                </c:pt>
                <c:pt idx="7668">
                  <c:v>4000.0000000008499</c:v>
                </c:pt>
                <c:pt idx="7669">
                  <c:v>4000.0000000012401</c:v>
                </c:pt>
                <c:pt idx="7670">
                  <c:v>3999.9999999966399</c:v>
                </c:pt>
                <c:pt idx="7671">
                  <c:v>4000.0000000012701</c:v>
                </c:pt>
                <c:pt idx="7672">
                  <c:v>4000.0000000006098</c:v>
                </c:pt>
                <c:pt idx="7673">
                  <c:v>3999.9999999972201</c:v>
                </c:pt>
                <c:pt idx="7674">
                  <c:v>4000.0000000021</c:v>
                </c:pt>
                <c:pt idx="7675">
                  <c:v>4000.00000000113</c:v>
                </c:pt>
                <c:pt idx="7676">
                  <c:v>3999.99999999794</c:v>
                </c:pt>
                <c:pt idx="7677">
                  <c:v>4000.0000000036398</c:v>
                </c:pt>
                <c:pt idx="7678">
                  <c:v>3999.99999999795</c:v>
                </c:pt>
                <c:pt idx="7679">
                  <c:v>3999.9999999996899</c:v>
                </c:pt>
                <c:pt idx="7680">
                  <c:v>4000.0000000013401</c:v>
                </c:pt>
                <c:pt idx="7681">
                  <c:v>3999.9999999980901</c:v>
                </c:pt>
                <c:pt idx="7682">
                  <c:v>3999.9999999997299</c:v>
                </c:pt>
                <c:pt idx="7683">
                  <c:v>4000.0000000001501</c:v>
                </c:pt>
                <c:pt idx="7684">
                  <c:v>3999.999999998</c:v>
                </c:pt>
                <c:pt idx="7685">
                  <c:v>3999.9999999975998</c:v>
                </c:pt>
                <c:pt idx="7686">
                  <c:v>4000.0000000057998</c:v>
                </c:pt>
                <c:pt idx="7687">
                  <c:v>3999.999999998</c:v>
                </c:pt>
                <c:pt idx="7688">
                  <c:v>4000.0000000014002</c:v>
                </c:pt>
                <c:pt idx="7689">
                  <c:v>3999.99999999902</c:v>
                </c:pt>
                <c:pt idx="7690">
                  <c:v>4000.0000000002901</c:v>
                </c:pt>
                <c:pt idx="7691">
                  <c:v>3999.9999999996699</c:v>
                </c:pt>
                <c:pt idx="7692">
                  <c:v>3999.9999999960501</c:v>
                </c:pt>
                <c:pt idx="7693">
                  <c:v>4000.0000000034102</c:v>
                </c:pt>
                <c:pt idx="7694">
                  <c:v>4000.0000000013902</c:v>
                </c:pt>
                <c:pt idx="7695">
                  <c:v>3999.9999999995998</c:v>
                </c:pt>
                <c:pt idx="7696">
                  <c:v>4000.0000000011401</c:v>
                </c:pt>
                <c:pt idx="7697">
                  <c:v>4000.0000000018999</c:v>
                </c:pt>
                <c:pt idx="7698">
                  <c:v>3999.9999999973902</c:v>
                </c:pt>
                <c:pt idx="7699">
                  <c:v>4000.0000000019199</c:v>
                </c:pt>
                <c:pt idx="7700">
                  <c:v>3999.9999999972702</c:v>
                </c:pt>
                <c:pt idx="7701">
                  <c:v>3999.9999999991301</c:v>
                </c:pt>
                <c:pt idx="7702">
                  <c:v>4000.0000000003001</c:v>
                </c:pt>
                <c:pt idx="7703">
                  <c:v>4000.0000000017199</c:v>
                </c:pt>
                <c:pt idx="7704">
                  <c:v>3999.9999999984998</c:v>
                </c:pt>
                <c:pt idx="7705">
                  <c:v>4000.0000000006298</c:v>
                </c:pt>
                <c:pt idx="7706">
                  <c:v>3999.9999999984102</c:v>
                </c:pt>
                <c:pt idx="7707">
                  <c:v>4000.00000000099</c:v>
                </c:pt>
                <c:pt idx="7708">
                  <c:v>4000.0000000016198</c:v>
                </c:pt>
                <c:pt idx="7709">
                  <c:v>3999.9999999998099</c:v>
                </c:pt>
                <c:pt idx="7710">
                  <c:v>3999.9999999961201</c:v>
                </c:pt>
                <c:pt idx="7711">
                  <c:v>3999.9999999997199</c:v>
                </c:pt>
                <c:pt idx="7712">
                  <c:v>4000.0000000035802</c:v>
                </c:pt>
                <c:pt idx="7713">
                  <c:v>4000.00000000005</c:v>
                </c:pt>
                <c:pt idx="7714">
                  <c:v>3999.99999999792</c:v>
                </c:pt>
                <c:pt idx="7715">
                  <c:v>3999.9999999986198</c:v>
                </c:pt>
                <c:pt idx="7716">
                  <c:v>4000.0000000006899</c:v>
                </c:pt>
                <c:pt idx="7717">
                  <c:v>4000.00000000203</c:v>
                </c:pt>
                <c:pt idx="7718">
                  <c:v>3999.99999999905</c:v>
                </c:pt>
                <c:pt idx="7719">
                  <c:v>4000.0000000013902</c:v>
                </c:pt>
                <c:pt idx="7720">
                  <c:v>4000.00000000107</c:v>
                </c:pt>
                <c:pt idx="7721">
                  <c:v>3999.99999999583</c:v>
                </c:pt>
                <c:pt idx="7722">
                  <c:v>4000.0000000035402</c:v>
                </c:pt>
                <c:pt idx="7723">
                  <c:v>3999.9999999983002</c:v>
                </c:pt>
                <c:pt idx="7724">
                  <c:v>4000.0000000001301</c:v>
                </c:pt>
                <c:pt idx="7725">
                  <c:v>3999.99999999994</c:v>
                </c:pt>
                <c:pt idx="7726">
                  <c:v>4000.0000000024402</c:v>
                </c:pt>
                <c:pt idx="7727">
                  <c:v>3999.9999999994102</c:v>
                </c:pt>
                <c:pt idx="7728">
                  <c:v>3999.9999999985098</c:v>
                </c:pt>
                <c:pt idx="7729">
                  <c:v>4000.0000000022801</c:v>
                </c:pt>
                <c:pt idx="7730">
                  <c:v>3999.9999999988399</c:v>
                </c:pt>
                <c:pt idx="7731">
                  <c:v>3999.9999999994002</c:v>
                </c:pt>
                <c:pt idx="7732">
                  <c:v>4000.0000000015798</c:v>
                </c:pt>
                <c:pt idx="7733">
                  <c:v>3999.9999999985598</c:v>
                </c:pt>
                <c:pt idx="7734">
                  <c:v>3999.9999999977699</c:v>
                </c:pt>
                <c:pt idx="7735">
                  <c:v>4000.0000000037298</c:v>
                </c:pt>
                <c:pt idx="7736">
                  <c:v>4000.0000000006298</c:v>
                </c:pt>
                <c:pt idx="7737">
                  <c:v>3999.9999999982401</c:v>
                </c:pt>
                <c:pt idx="7738">
                  <c:v>4000.00000000099</c:v>
                </c:pt>
                <c:pt idx="7739">
                  <c:v>3999.99999999904</c:v>
                </c:pt>
                <c:pt idx="7740">
                  <c:v>3999.9999999980701</c:v>
                </c:pt>
                <c:pt idx="7741">
                  <c:v>4000.0000000023701</c:v>
                </c:pt>
                <c:pt idx="7742">
                  <c:v>3999.9999999982301</c:v>
                </c:pt>
                <c:pt idx="7743">
                  <c:v>4000.00000000318</c:v>
                </c:pt>
                <c:pt idx="7744">
                  <c:v>3999.9999999998499</c:v>
                </c:pt>
                <c:pt idx="7745">
                  <c:v>3999.9999999963702</c:v>
                </c:pt>
                <c:pt idx="7746">
                  <c:v>4000.0000000022901</c:v>
                </c:pt>
                <c:pt idx="7747">
                  <c:v>3999.9999999987899</c:v>
                </c:pt>
                <c:pt idx="7748">
                  <c:v>4000.0000000007899</c:v>
                </c:pt>
                <c:pt idx="7749">
                  <c:v>4000.00000000107</c:v>
                </c:pt>
                <c:pt idx="7750">
                  <c:v>3999.9999999962802</c:v>
                </c:pt>
                <c:pt idx="7751">
                  <c:v>4000.00000000298</c:v>
                </c:pt>
                <c:pt idx="7752">
                  <c:v>4000.0000000003201</c:v>
                </c:pt>
                <c:pt idx="7753">
                  <c:v>4000.00000000006</c:v>
                </c:pt>
                <c:pt idx="7754">
                  <c:v>3999.9999999993702</c:v>
                </c:pt>
                <c:pt idx="7755">
                  <c:v>4000.00000000307</c:v>
                </c:pt>
                <c:pt idx="7756">
                  <c:v>3999.9999999967399</c:v>
                </c:pt>
                <c:pt idx="7757">
                  <c:v>3999.9999999993101</c:v>
                </c:pt>
                <c:pt idx="7758">
                  <c:v>4000.0000000007299</c:v>
                </c:pt>
                <c:pt idx="7759">
                  <c:v>3999.999999998</c:v>
                </c:pt>
                <c:pt idx="7760">
                  <c:v>4000.0000000019299</c:v>
                </c:pt>
                <c:pt idx="7761">
                  <c:v>3999.9999999976599</c:v>
                </c:pt>
                <c:pt idx="7762">
                  <c:v>4000.0000000014902</c:v>
                </c:pt>
                <c:pt idx="7763">
                  <c:v>3999.9999999996298</c:v>
                </c:pt>
                <c:pt idx="7764">
                  <c:v>4000.00000000004</c:v>
                </c:pt>
                <c:pt idx="7765">
                  <c:v>4000.0000000026598</c:v>
                </c:pt>
                <c:pt idx="7766">
                  <c:v>3999.9999999957399</c:v>
                </c:pt>
                <c:pt idx="7767">
                  <c:v>4000.0000000018899</c:v>
                </c:pt>
                <c:pt idx="7768">
                  <c:v>3999.99999999784</c:v>
                </c:pt>
                <c:pt idx="7769">
                  <c:v>4000.0000000023902</c:v>
                </c:pt>
                <c:pt idx="7770">
                  <c:v>3999.9999999991301</c:v>
                </c:pt>
                <c:pt idx="7771">
                  <c:v>4000.0000000013301</c:v>
                </c:pt>
                <c:pt idx="7772">
                  <c:v>4000.0000000036098</c:v>
                </c:pt>
                <c:pt idx="7773">
                  <c:v>3999.9999999953802</c:v>
                </c:pt>
                <c:pt idx="7774">
                  <c:v>4000.0000000004902</c:v>
                </c:pt>
                <c:pt idx="7775">
                  <c:v>4000.0000000001901</c:v>
                </c:pt>
                <c:pt idx="7776">
                  <c:v>4000.0000000009099</c:v>
                </c:pt>
                <c:pt idx="7777">
                  <c:v>3999.99999999791</c:v>
                </c:pt>
                <c:pt idx="7778">
                  <c:v>4000.0000000034602</c:v>
                </c:pt>
                <c:pt idx="7779">
                  <c:v>3999.9999999974498</c:v>
                </c:pt>
                <c:pt idx="7780">
                  <c:v>4000.0000000025698</c:v>
                </c:pt>
                <c:pt idx="7781">
                  <c:v>3999.99999999789</c:v>
                </c:pt>
                <c:pt idx="7782">
                  <c:v>4000.0000000009099</c:v>
                </c:pt>
                <c:pt idx="7783">
                  <c:v>4000.00000000096</c:v>
                </c:pt>
                <c:pt idx="7784">
                  <c:v>4000.0000000015798</c:v>
                </c:pt>
                <c:pt idx="7785">
                  <c:v>3999.9999999984102</c:v>
                </c:pt>
                <c:pt idx="7786">
                  <c:v>4000.00000000103</c:v>
                </c:pt>
                <c:pt idx="7787">
                  <c:v>3999.9999999966099</c:v>
                </c:pt>
                <c:pt idx="7788">
                  <c:v>3999.9999999994898</c:v>
                </c:pt>
                <c:pt idx="7789">
                  <c:v>4000.0000000001501</c:v>
                </c:pt>
                <c:pt idx="7790">
                  <c:v>4000.0000000008499</c:v>
                </c:pt>
                <c:pt idx="7791">
                  <c:v>4000.0000000015102</c:v>
                </c:pt>
                <c:pt idx="7792">
                  <c:v>3999.9999999976199</c:v>
                </c:pt>
                <c:pt idx="7793">
                  <c:v>4000.0000000011601</c:v>
                </c:pt>
                <c:pt idx="7794">
                  <c:v>4000.0000000007599</c:v>
                </c:pt>
                <c:pt idx="7795">
                  <c:v>3999.9999999997699</c:v>
                </c:pt>
                <c:pt idx="7796">
                  <c:v>3999.9999999984998</c:v>
                </c:pt>
                <c:pt idx="7797">
                  <c:v>4000.0000000004602</c:v>
                </c:pt>
                <c:pt idx="7798">
                  <c:v>4000.0000000005198</c:v>
                </c:pt>
                <c:pt idx="7799">
                  <c:v>4000.0000000002801</c:v>
                </c:pt>
                <c:pt idx="7800">
                  <c:v>4000.00000000201</c:v>
                </c:pt>
                <c:pt idx="7801">
                  <c:v>3999.9999999987399</c:v>
                </c:pt>
                <c:pt idx="7802">
                  <c:v>3999.99999999897</c:v>
                </c:pt>
                <c:pt idx="7803">
                  <c:v>3999.9999999977799</c:v>
                </c:pt>
                <c:pt idx="7804">
                  <c:v>4000.000000004</c:v>
                </c:pt>
                <c:pt idx="7805">
                  <c:v>3999.9999999985598</c:v>
                </c:pt>
                <c:pt idx="7806">
                  <c:v>3999.9999999984602</c:v>
                </c:pt>
                <c:pt idx="7807">
                  <c:v>4000.0000000035002</c:v>
                </c:pt>
                <c:pt idx="7808">
                  <c:v>3999.9999999953998</c:v>
                </c:pt>
                <c:pt idx="7809">
                  <c:v>4000.00000000205</c:v>
                </c:pt>
                <c:pt idx="7810">
                  <c:v>4000.0000000013702</c:v>
                </c:pt>
                <c:pt idx="7811">
                  <c:v>4000</c:v>
                </c:pt>
                <c:pt idx="7812">
                  <c:v>3999.99999999689</c:v>
                </c:pt>
                <c:pt idx="7813">
                  <c:v>4000.00000000098</c:v>
                </c:pt>
                <c:pt idx="7814">
                  <c:v>4000.0000000011801</c:v>
                </c:pt>
                <c:pt idx="7815">
                  <c:v>4000.0000000022201</c:v>
                </c:pt>
                <c:pt idx="7816">
                  <c:v>3999.9999999972601</c:v>
                </c:pt>
                <c:pt idx="7817">
                  <c:v>3999.9999999981101</c:v>
                </c:pt>
                <c:pt idx="7818">
                  <c:v>4000.0000000043201</c:v>
                </c:pt>
                <c:pt idx="7819">
                  <c:v>3999.9999999988499</c:v>
                </c:pt>
                <c:pt idx="7820">
                  <c:v>3999.99999999996</c:v>
                </c:pt>
                <c:pt idx="7821">
                  <c:v>3999.9999999994702</c:v>
                </c:pt>
                <c:pt idx="7822">
                  <c:v>4000.0000000033201</c:v>
                </c:pt>
                <c:pt idx="7823">
                  <c:v>3999.9999999984202</c:v>
                </c:pt>
                <c:pt idx="7824">
                  <c:v>3999.99999999795</c:v>
                </c:pt>
                <c:pt idx="7825">
                  <c:v>4000.0000000005298</c:v>
                </c:pt>
                <c:pt idx="7826">
                  <c:v>4000.0000000001201</c:v>
                </c:pt>
                <c:pt idx="7827">
                  <c:v>4000.0000000003001</c:v>
                </c:pt>
                <c:pt idx="7828">
                  <c:v>3999.9999999967099</c:v>
                </c:pt>
                <c:pt idx="7829">
                  <c:v>4000.0000000016898</c:v>
                </c:pt>
                <c:pt idx="7830">
                  <c:v>3999.9999999996699</c:v>
                </c:pt>
                <c:pt idx="7831">
                  <c:v>4000.0000000016798</c:v>
                </c:pt>
                <c:pt idx="7832">
                  <c:v>3999.9999999995698</c:v>
                </c:pt>
                <c:pt idx="7833">
                  <c:v>4000.0000000013401</c:v>
                </c:pt>
                <c:pt idx="7834">
                  <c:v>3999.9999999987199</c:v>
                </c:pt>
                <c:pt idx="7835">
                  <c:v>3999.99999999994</c:v>
                </c:pt>
                <c:pt idx="7836">
                  <c:v>3999.9999999997299</c:v>
                </c:pt>
                <c:pt idx="7837">
                  <c:v>3999.9999999992601</c:v>
                </c:pt>
                <c:pt idx="7838">
                  <c:v>4000.0000000023401</c:v>
                </c:pt>
                <c:pt idx="7839">
                  <c:v>3999.99999999703</c:v>
                </c:pt>
                <c:pt idx="7840">
                  <c:v>4000.0000000002901</c:v>
                </c:pt>
                <c:pt idx="7841">
                  <c:v>4000.00000000214</c:v>
                </c:pt>
                <c:pt idx="7842">
                  <c:v>3999.99999999691</c:v>
                </c:pt>
                <c:pt idx="7843">
                  <c:v>4000.0000000025598</c:v>
                </c:pt>
                <c:pt idx="7844">
                  <c:v>3999.9999999984202</c:v>
                </c:pt>
                <c:pt idx="7845">
                  <c:v>4000.0000000012501</c:v>
                </c:pt>
                <c:pt idx="7846">
                  <c:v>3999.9999999993602</c:v>
                </c:pt>
                <c:pt idx="7847">
                  <c:v>3999.9999999984002</c:v>
                </c:pt>
                <c:pt idx="7848">
                  <c:v>4000.0000000016198</c:v>
                </c:pt>
                <c:pt idx="7849">
                  <c:v>4000.0000000011801</c:v>
                </c:pt>
                <c:pt idx="7850">
                  <c:v>3999.9999999978099</c:v>
                </c:pt>
                <c:pt idx="7851">
                  <c:v>4000.0000000003001</c:v>
                </c:pt>
                <c:pt idx="7852">
                  <c:v>4000.0000000018799</c:v>
                </c:pt>
                <c:pt idx="7853">
                  <c:v>3999.9999999962401</c:v>
                </c:pt>
                <c:pt idx="7854">
                  <c:v>4000.0000000024902</c:v>
                </c:pt>
                <c:pt idx="7855">
                  <c:v>3999.9999999998099</c:v>
                </c:pt>
                <c:pt idx="7856">
                  <c:v>3999.9999999998399</c:v>
                </c:pt>
                <c:pt idx="7857">
                  <c:v>4000.0000000003502</c:v>
                </c:pt>
                <c:pt idx="7858">
                  <c:v>3999.9999999985198</c:v>
                </c:pt>
                <c:pt idx="7859">
                  <c:v>4000.0000000011601</c:v>
                </c:pt>
                <c:pt idx="7860">
                  <c:v>4000.0000000018599</c:v>
                </c:pt>
                <c:pt idx="7861">
                  <c:v>3999.99999999994</c:v>
                </c:pt>
                <c:pt idx="7862">
                  <c:v>3999.9999999980901</c:v>
                </c:pt>
                <c:pt idx="7863">
                  <c:v>4000.0000000016298</c:v>
                </c:pt>
                <c:pt idx="7864">
                  <c:v>3999.9999999993302</c:v>
                </c:pt>
                <c:pt idx="7865">
                  <c:v>3999.99999999796</c:v>
                </c:pt>
                <c:pt idx="7866">
                  <c:v>4000.0000000017699</c:v>
                </c:pt>
                <c:pt idx="7867">
                  <c:v>4000.00000000105</c:v>
                </c:pt>
                <c:pt idx="7868">
                  <c:v>3999.99999999989</c:v>
                </c:pt>
                <c:pt idx="7869">
                  <c:v>4000.00000000102</c:v>
                </c:pt>
                <c:pt idx="7870">
                  <c:v>3999.9999999986198</c:v>
                </c:pt>
                <c:pt idx="7871">
                  <c:v>4000.0000000014802</c:v>
                </c:pt>
                <c:pt idx="7872">
                  <c:v>3999.9999999993101</c:v>
                </c:pt>
                <c:pt idx="7873">
                  <c:v>4000.00000000103</c:v>
                </c:pt>
                <c:pt idx="7874">
                  <c:v>3999.9999999995498</c:v>
                </c:pt>
                <c:pt idx="7875">
                  <c:v>3999.9999999998499</c:v>
                </c:pt>
                <c:pt idx="7876">
                  <c:v>3999.9999999991701</c:v>
                </c:pt>
                <c:pt idx="7877">
                  <c:v>3999.9999999992801</c:v>
                </c:pt>
                <c:pt idx="7878">
                  <c:v>4000.0000000007999</c:v>
                </c:pt>
                <c:pt idx="7879">
                  <c:v>4000.00000000092</c:v>
                </c:pt>
                <c:pt idx="7880">
                  <c:v>3999.9999999983602</c:v>
                </c:pt>
                <c:pt idx="7881">
                  <c:v>3999.99999999688</c:v>
                </c:pt>
                <c:pt idx="7882">
                  <c:v>4000.0000000028499</c:v>
                </c:pt>
                <c:pt idx="7883">
                  <c:v>3999.9999999981201</c:v>
                </c:pt>
                <c:pt idx="7884">
                  <c:v>4000.0000000007399</c:v>
                </c:pt>
                <c:pt idx="7885">
                  <c:v>4000.00000000105</c:v>
                </c:pt>
                <c:pt idx="7886">
                  <c:v>3999.9999999956399</c:v>
                </c:pt>
                <c:pt idx="7887">
                  <c:v>4000.0000000045502</c:v>
                </c:pt>
                <c:pt idx="7888">
                  <c:v>3999.9999999983702</c:v>
                </c:pt>
                <c:pt idx="7889">
                  <c:v>4000.0000000012901</c:v>
                </c:pt>
                <c:pt idx="7890">
                  <c:v>3999.9999999981701</c:v>
                </c:pt>
                <c:pt idx="7891">
                  <c:v>4000.0000000038899</c:v>
                </c:pt>
                <c:pt idx="7892">
                  <c:v>3999.9999999983602</c:v>
                </c:pt>
                <c:pt idx="7893">
                  <c:v>3999.99999999898</c:v>
                </c:pt>
                <c:pt idx="7894">
                  <c:v>3999.99999999888</c:v>
                </c:pt>
                <c:pt idx="7895">
                  <c:v>4000.0000000023001</c:v>
                </c:pt>
                <c:pt idx="7896">
                  <c:v>3999.9999999996699</c:v>
                </c:pt>
                <c:pt idx="7897">
                  <c:v>3999.9999999984698</c:v>
                </c:pt>
                <c:pt idx="7898">
                  <c:v>4000.0000000015302</c:v>
                </c:pt>
                <c:pt idx="7899">
                  <c:v>4000.0000000003602</c:v>
                </c:pt>
                <c:pt idx="7900">
                  <c:v>4000.0000000034802</c:v>
                </c:pt>
                <c:pt idx="7901">
                  <c:v>3999.9999999951901</c:v>
                </c:pt>
                <c:pt idx="7902">
                  <c:v>3999.9999999997399</c:v>
                </c:pt>
                <c:pt idx="7903">
                  <c:v>3999.99999999996</c:v>
                </c:pt>
                <c:pt idx="7904">
                  <c:v>4000.0000000005398</c:v>
                </c:pt>
                <c:pt idx="7905">
                  <c:v>4000.00000000003</c:v>
                </c:pt>
                <c:pt idx="7906">
                  <c:v>4000.0000000037398</c:v>
                </c:pt>
                <c:pt idx="7907">
                  <c:v>3999.9999999965898</c:v>
                </c:pt>
                <c:pt idx="7908">
                  <c:v>4000.00000000004</c:v>
                </c:pt>
                <c:pt idx="7909">
                  <c:v>4000.0000000028999</c:v>
                </c:pt>
                <c:pt idx="7910">
                  <c:v>3999.999999998</c:v>
                </c:pt>
                <c:pt idx="7911">
                  <c:v>3999.9999999976699</c:v>
                </c:pt>
                <c:pt idx="7912">
                  <c:v>4000.0000000006698</c:v>
                </c:pt>
                <c:pt idx="7913">
                  <c:v>4000.0000000017899</c:v>
                </c:pt>
                <c:pt idx="7914">
                  <c:v>4000.0000000006198</c:v>
                </c:pt>
                <c:pt idx="7915">
                  <c:v>3999.9999999980701</c:v>
                </c:pt>
                <c:pt idx="7916">
                  <c:v>4000.0000000025102</c:v>
                </c:pt>
                <c:pt idx="7917">
                  <c:v>3999.9999999985298</c:v>
                </c:pt>
                <c:pt idx="7918">
                  <c:v>3999.9999999994402</c:v>
                </c:pt>
                <c:pt idx="7919">
                  <c:v>4000.00000000096</c:v>
                </c:pt>
                <c:pt idx="7920">
                  <c:v>3999.9999999981201</c:v>
                </c:pt>
                <c:pt idx="7921">
                  <c:v>4000.00000000095</c:v>
                </c:pt>
                <c:pt idx="7922">
                  <c:v>4000.0000000017099</c:v>
                </c:pt>
                <c:pt idx="7923">
                  <c:v>3999.9999999994898</c:v>
                </c:pt>
                <c:pt idx="7924">
                  <c:v>3999.9999999982601</c:v>
                </c:pt>
                <c:pt idx="7925">
                  <c:v>4000.00000000108</c:v>
                </c:pt>
                <c:pt idx="7926">
                  <c:v>3999.9999999995698</c:v>
                </c:pt>
                <c:pt idx="7927">
                  <c:v>3999.9999999996899</c:v>
                </c:pt>
                <c:pt idx="7928">
                  <c:v>4000.00000000092</c:v>
                </c:pt>
                <c:pt idx="7929">
                  <c:v>3999.9999999994998</c:v>
                </c:pt>
                <c:pt idx="7930">
                  <c:v>4000.0000000021</c:v>
                </c:pt>
                <c:pt idx="7931">
                  <c:v>3999.9999999973902</c:v>
                </c:pt>
                <c:pt idx="7932">
                  <c:v>4000.0000000002101</c:v>
                </c:pt>
                <c:pt idx="7933">
                  <c:v>4000.00000000005</c:v>
                </c:pt>
                <c:pt idx="7934">
                  <c:v>3999.9999999997499</c:v>
                </c:pt>
                <c:pt idx="7935">
                  <c:v>4000.0000000002101</c:v>
                </c:pt>
                <c:pt idx="7936">
                  <c:v>4000.0000000012501</c:v>
                </c:pt>
                <c:pt idx="7937">
                  <c:v>4000.0000000002201</c:v>
                </c:pt>
                <c:pt idx="7938">
                  <c:v>3999.9999999964498</c:v>
                </c:pt>
                <c:pt idx="7939">
                  <c:v>4000.00000000318</c:v>
                </c:pt>
                <c:pt idx="7940">
                  <c:v>3999.9999999972601</c:v>
                </c:pt>
                <c:pt idx="7941">
                  <c:v>4000.0000000007399</c:v>
                </c:pt>
                <c:pt idx="7942">
                  <c:v>4000.0000000035402</c:v>
                </c:pt>
                <c:pt idx="7943">
                  <c:v>3999.99999999904</c:v>
                </c:pt>
                <c:pt idx="7944">
                  <c:v>4000.0000000013001</c:v>
                </c:pt>
                <c:pt idx="7945">
                  <c:v>3999.9999999963702</c:v>
                </c:pt>
                <c:pt idx="7946">
                  <c:v>4000.00000000112</c:v>
                </c:pt>
                <c:pt idx="7947">
                  <c:v>4000.0000000017099</c:v>
                </c:pt>
                <c:pt idx="7948">
                  <c:v>3999.9999999984002</c:v>
                </c:pt>
                <c:pt idx="7949">
                  <c:v>3999.99999999801</c:v>
                </c:pt>
                <c:pt idx="7950">
                  <c:v>4000.0000000049099</c:v>
                </c:pt>
                <c:pt idx="7951">
                  <c:v>3999.999999997</c:v>
                </c:pt>
                <c:pt idx="7952">
                  <c:v>3999.9999999977199</c:v>
                </c:pt>
                <c:pt idx="7953">
                  <c:v>4000.0000000035302</c:v>
                </c:pt>
                <c:pt idx="7954">
                  <c:v>3999.9999999976499</c:v>
                </c:pt>
                <c:pt idx="7955">
                  <c:v>4000.00000000108</c:v>
                </c:pt>
                <c:pt idx="7956">
                  <c:v>3999.9999999991601</c:v>
                </c:pt>
                <c:pt idx="7957">
                  <c:v>3999.9999999983202</c:v>
                </c:pt>
                <c:pt idx="7958">
                  <c:v>4000.00000000203</c:v>
                </c:pt>
                <c:pt idx="7959">
                  <c:v>4000.0000000018199</c:v>
                </c:pt>
                <c:pt idx="7960">
                  <c:v>4000.0000000008099</c:v>
                </c:pt>
                <c:pt idx="7961">
                  <c:v>3999.9999999962802</c:v>
                </c:pt>
                <c:pt idx="7962">
                  <c:v>4000.0000000034001</c:v>
                </c:pt>
                <c:pt idx="7963">
                  <c:v>3999.9999999996598</c:v>
                </c:pt>
                <c:pt idx="7964">
                  <c:v>4000.0000000012301</c:v>
                </c:pt>
                <c:pt idx="7965">
                  <c:v>3999.9999999960201</c:v>
                </c:pt>
                <c:pt idx="7966">
                  <c:v>4000.0000000006598</c:v>
                </c:pt>
                <c:pt idx="7967">
                  <c:v>4000.0000000008899</c:v>
                </c:pt>
                <c:pt idx="7968">
                  <c:v>4000.0000000014502</c:v>
                </c:pt>
                <c:pt idx="7969">
                  <c:v>3999.9999999987299</c:v>
                </c:pt>
                <c:pt idx="7970">
                  <c:v>4000.0000000001601</c:v>
                </c:pt>
                <c:pt idx="7971">
                  <c:v>4000.0000000012101</c:v>
                </c:pt>
                <c:pt idx="7972">
                  <c:v>3999.99999999889</c:v>
                </c:pt>
                <c:pt idx="7973">
                  <c:v>3999.9999999990901</c:v>
                </c:pt>
                <c:pt idx="7974">
                  <c:v>4000.0000000013101</c:v>
                </c:pt>
                <c:pt idx="7975">
                  <c:v>4000.0000000016398</c:v>
                </c:pt>
                <c:pt idx="7976">
                  <c:v>3999.9999999981501</c:v>
                </c:pt>
                <c:pt idx="7977">
                  <c:v>3999.9999999997599</c:v>
                </c:pt>
                <c:pt idx="7978">
                  <c:v>4000.00000000205</c:v>
                </c:pt>
                <c:pt idx="7979">
                  <c:v>3999.99999999685</c:v>
                </c:pt>
                <c:pt idx="7980">
                  <c:v>3999.9999999998599</c:v>
                </c:pt>
                <c:pt idx="7981">
                  <c:v>4000.00000000098</c:v>
                </c:pt>
                <c:pt idx="7982">
                  <c:v>3999.9999999982301</c:v>
                </c:pt>
                <c:pt idx="7983">
                  <c:v>4000.0000000017499</c:v>
                </c:pt>
                <c:pt idx="7984">
                  <c:v>4000.00000000001</c:v>
                </c:pt>
                <c:pt idx="7985">
                  <c:v>3999.9999999983902</c:v>
                </c:pt>
                <c:pt idx="7986">
                  <c:v>4000.0000000004302</c:v>
                </c:pt>
                <c:pt idx="7987">
                  <c:v>4000.0000000017199</c:v>
                </c:pt>
                <c:pt idx="7988">
                  <c:v>3999.9999999996498</c:v>
                </c:pt>
                <c:pt idx="7989">
                  <c:v>3999.9999999994602</c:v>
                </c:pt>
                <c:pt idx="7990">
                  <c:v>4000.0000000011</c:v>
                </c:pt>
                <c:pt idx="7991">
                  <c:v>4000.00000000204</c:v>
                </c:pt>
                <c:pt idx="7992">
                  <c:v>3999.9999999971601</c:v>
                </c:pt>
                <c:pt idx="7993">
                  <c:v>4000.00000000208</c:v>
                </c:pt>
                <c:pt idx="7994">
                  <c:v>3999.99999999496</c:v>
                </c:pt>
                <c:pt idx="7995">
                  <c:v>4000.0000000011501</c:v>
                </c:pt>
                <c:pt idx="7996">
                  <c:v>4000.0000000024702</c:v>
                </c:pt>
                <c:pt idx="7997">
                  <c:v>4000.0000000006198</c:v>
                </c:pt>
                <c:pt idx="7998">
                  <c:v>3999.9999999972902</c:v>
                </c:pt>
                <c:pt idx="7999">
                  <c:v>4000.0000000001701</c:v>
                </c:pt>
                <c:pt idx="8000">
                  <c:v>4000.0000000012701</c:v>
                </c:pt>
                <c:pt idx="8001">
                  <c:v>3999.9999999992201</c:v>
                </c:pt>
                <c:pt idx="8002">
                  <c:v>4000.0000000007799</c:v>
                </c:pt>
                <c:pt idx="8003">
                  <c:v>4000.0000000013601</c:v>
                </c:pt>
                <c:pt idx="8004">
                  <c:v>3999.9999999962902</c:v>
                </c:pt>
                <c:pt idx="8005">
                  <c:v>4000.0000000028299</c:v>
                </c:pt>
                <c:pt idx="8006">
                  <c:v>4000.00000000006</c:v>
                </c:pt>
                <c:pt idx="8007">
                  <c:v>3999.9999999975198</c:v>
                </c:pt>
                <c:pt idx="8008">
                  <c:v>4000.00000000095</c:v>
                </c:pt>
                <c:pt idx="8009">
                  <c:v>3999.9999999988399</c:v>
                </c:pt>
                <c:pt idx="8010">
                  <c:v>4000.0000000024502</c:v>
                </c:pt>
                <c:pt idx="8011">
                  <c:v>3999.9999999970901</c:v>
                </c:pt>
                <c:pt idx="8012">
                  <c:v>4000.00000000213</c:v>
                </c:pt>
                <c:pt idx="8013">
                  <c:v>4000.0000000011401</c:v>
                </c:pt>
                <c:pt idx="8014">
                  <c:v>3999.9999999985698</c:v>
                </c:pt>
                <c:pt idx="8015">
                  <c:v>4000.0000000013101</c:v>
                </c:pt>
                <c:pt idx="8016">
                  <c:v>3999.9999999994502</c:v>
                </c:pt>
                <c:pt idx="8017">
                  <c:v>3999.9999999985298</c:v>
                </c:pt>
                <c:pt idx="8018">
                  <c:v>3999.9999999992501</c:v>
                </c:pt>
                <c:pt idx="8019">
                  <c:v>3999.9999999996699</c:v>
                </c:pt>
                <c:pt idx="8020">
                  <c:v>4000.0000000045502</c:v>
                </c:pt>
                <c:pt idx="8021">
                  <c:v>3999.9999999983802</c:v>
                </c:pt>
                <c:pt idx="8022">
                  <c:v>3999.9999999981601</c:v>
                </c:pt>
                <c:pt idx="8023">
                  <c:v>4000.0000000005002</c:v>
                </c:pt>
                <c:pt idx="8024">
                  <c:v>3999.99999999902</c:v>
                </c:pt>
                <c:pt idx="8025">
                  <c:v>4000.0000000013902</c:v>
                </c:pt>
                <c:pt idx="8026">
                  <c:v>4000.000000001</c:v>
                </c:pt>
                <c:pt idx="8027">
                  <c:v>4000.0000000004302</c:v>
                </c:pt>
                <c:pt idx="8028">
                  <c:v>3999.9999999998699</c:v>
                </c:pt>
                <c:pt idx="8029">
                  <c:v>3999.9999999984202</c:v>
                </c:pt>
                <c:pt idx="8030">
                  <c:v>4000.0000000014502</c:v>
                </c:pt>
                <c:pt idx="8031">
                  <c:v>3999.9999999996598</c:v>
                </c:pt>
                <c:pt idx="8032">
                  <c:v>3999.9999999985898</c:v>
                </c:pt>
                <c:pt idx="8033">
                  <c:v>3999.99999999908</c:v>
                </c:pt>
                <c:pt idx="8034">
                  <c:v>4000.0000000014502</c:v>
                </c:pt>
                <c:pt idx="8035">
                  <c:v>3999.99999999992</c:v>
                </c:pt>
                <c:pt idx="8036">
                  <c:v>3999.9999999993302</c:v>
                </c:pt>
                <c:pt idx="8037">
                  <c:v>4000.0000000016998</c:v>
                </c:pt>
                <c:pt idx="8038">
                  <c:v>4000.00000000113</c:v>
                </c:pt>
                <c:pt idx="8039">
                  <c:v>3999.9999999966499</c:v>
                </c:pt>
                <c:pt idx="8040">
                  <c:v>4000.0000000032101</c:v>
                </c:pt>
                <c:pt idx="8041">
                  <c:v>4000.0000000001201</c:v>
                </c:pt>
                <c:pt idx="8042">
                  <c:v>3999.9999999963502</c:v>
                </c:pt>
                <c:pt idx="8043">
                  <c:v>4000.0000000019199</c:v>
                </c:pt>
                <c:pt idx="8044">
                  <c:v>4000.0000000011801</c:v>
                </c:pt>
                <c:pt idx="8045">
                  <c:v>4000.0000000007199</c:v>
                </c:pt>
                <c:pt idx="8046">
                  <c:v>3999.99999999691</c:v>
                </c:pt>
                <c:pt idx="8047">
                  <c:v>3999.9999999992101</c:v>
                </c:pt>
                <c:pt idx="8048">
                  <c:v>4000.0000000052701</c:v>
                </c:pt>
                <c:pt idx="8049">
                  <c:v>3999.9999999945398</c:v>
                </c:pt>
                <c:pt idx="8050">
                  <c:v>4000.0000000042101</c:v>
                </c:pt>
                <c:pt idx="8051">
                  <c:v>3999.9999999974798</c:v>
                </c:pt>
                <c:pt idx="8052">
                  <c:v>3999.99999999904</c:v>
                </c:pt>
                <c:pt idx="8053">
                  <c:v>4000.0000000027899</c:v>
                </c:pt>
                <c:pt idx="8054">
                  <c:v>3999.9999999987099</c:v>
                </c:pt>
                <c:pt idx="8055">
                  <c:v>3999.99999999902</c:v>
                </c:pt>
                <c:pt idx="8056">
                  <c:v>4000.0000000023701</c:v>
                </c:pt>
                <c:pt idx="8057">
                  <c:v>3999.9999999974002</c:v>
                </c:pt>
                <c:pt idx="8058">
                  <c:v>4000.0000000003602</c:v>
                </c:pt>
                <c:pt idx="8059">
                  <c:v>4000.0000000022801</c:v>
                </c:pt>
                <c:pt idx="8060">
                  <c:v>3999.9999999978299</c:v>
                </c:pt>
                <c:pt idx="8061">
                  <c:v>4000.00000000196</c:v>
                </c:pt>
                <c:pt idx="8062">
                  <c:v>3999.999999997</c:v>
                </c:pt>
                <c:pt idx="8063">
                  <c:v>4000.0000000036798</c:v>
                </c:pt>
                <c:pt idx="8064">
                  <c:v>3999.9999999972201</c:v>
                </c:pt>
                <c:pt idx="8065">
                  <c:v>3999.9999999997399</c:v>
                </c:pt>
                <c:pt idx="8066">
                  <c:v>4000.0000000001301</c:v>
                </c:pt>
                <c:pt idx="8067">
                  <c:v>4000.0000000005598</c:v>
                </c:pt>
                <c:pt idx="8068">
                  <c:v>4000.0000000004402</c:v>
                </c:pt>
                <c:pt idx="8069">
                  <c:v>4000.0000000008799</c:v>
                </c:pt>
                <c:pt idx="8070">
                  <c:v>3999.9999999996198</c:v>
                </c:pt>
                <c:pt idx="8071">
                  <c:v>4000.0000000014202</c:v>
                </c:pt>
                <c:pt idx="8072">
                  <c:v>4000.0000000001701</c:v>
                </c:pt>
                <c:pt idx="8073">
                  <c:v>3999.99999999686</c:v>
                </c:pt>
                <c:pt idx="8074">
                  <c:v>3999.9999999985798</c:v>
                </c:pt>
                <c:pt idx="8075">
                  <c:v>4000.0000000033201</c:v>
                </c:pt>
                <c:pt idx="8076">
                  <c:v>3999.9999999982001</c:v>
                </c:pt>
                <c:pt idx="8077">
                  <c:v>4000.0000000013301</c:v>
                </c:pt>
                <c:pt idx="8078">
                  <c:v>3999.9999999964398</c:v>
                </c:pt>
                <c:pt idx="8079">
                  <c:v>4000.0000000042901</c:v>
                </c:pt>
                <c:pt idx="8080">
                  <c:v>3999.9999999995398</c:v>
                </c:pt>
                <c:pt idx="8081">
                  <c:v>3999.99999999887</c:v>
                </c:pt>
                <c:pt idx="8082">
                  <c:v>4000.0000000002301</c:v>
                </c:pt>
                <c:pt idx="8083">
                  <c:v>4000.0000000025698</c:v>
                </c:pt>
                <c:pt idx="8084">
                  <c:v>3999.9999999977299</c:v>
                </c:pt>
                <c:pt idx="8085">
                  <c:v>4000.00000000112</c:v>
                </c:pt>
                <c:pt idx="8086">
                  <c:v>3999.9999999998099</c:v>
                </c:pt>
                <c:pt idx="8087">
                  <c:v>4000.0000000016098</c:v>
                </c:pt>
                <c:pt idx="8088">
                  <c:v>3999.9999999974498</c:v>
                </c:pt>
                <c:pt idx="8089">
                  <c:v>3999.99999999999</c:v>
                </c:pt>
                <c:pt idx="8090">
                  <c:v>3999.9999999987599</c:v>
                </c:pt>
                <c:pt idx="8091">
                  <c:v>3999.9999999982401</c:v>
                </c:pt>
                <c:pt idx="8092">
                  <c:v>4000.0000000005998</c:v>
                </c:pt>
                <c:pt idx="8093">
                  <c:v>4000.0000000024802</c:v>
                </c:pt>
                <c:pt idx="8094">
                  <c:v>4000.0000000007499</c:v>
                </c:pt>
                <c:pt idx="8095">
                  <c:v>3999.9999999994898</c:v>
                </c:pt>
                <c:pt idx="8096">
                  <c:v>3999.9999999986499</c:v>
                </c:pt>
                <c:pt idx="8097">
                  <c:v>4000.0000000007399</c:v>
                </c:pt>
                <c:pt idx="8098">
                  <c:v>3999.9999999977999</c:v>
                </c:pt>
                <c:pt idx="8099">
                  <c:v>4000.0000000041</c:v>
                </c:pt>
                <c:pt idx="8100">
                  <c:v>3999.99999999803</c:v>
                </c:pt>
                <c:pt idx="8101">
                  <c:v>4000.0000000014302</c:v>
                </c:pt>
                <c:pt idx="8102">
                  <c:v>4000.00000000004</c:v>
                </c:pt>
                <c:pt idx="8103">
                  <c:v>3999.9999999996198</c:v>
                </c:pt>
                <c:pt idx="8104">
                  <c:v>4000.0000000001201</c:v>
                </c:pt>
                <c:pt idx="8105">
                  <c:v>4000.0000000002601</c:v>
                </c:pt>
                <c:pt idx="8106">
                  <c:v>3999.9999999995098</c:v>
                </c:pt>
                <c:pt idx="8107">
                  <c:v>3999.9999999991301</c:v>
                </c:pt>
                <c:pt idx="8108">
                  <c:v>3999.9999999977999</c:v>
                </c:pt>
                <c:pt idx="8109">
                  <c:v>3999.99999999991</c:v>
                </c:pt>
                <c:pt idx="8110">
                  <c:v>4000.0000000048799</c:v>
                </c:pt>
                <c:pt idx="8111">
                  <c:v>3999.99999999791</c:v>
                </c:pt>
                <c:pt idx="8112">
                  <c:v>3999.9999999971801</c:v>
                </c:pt>
                <c:pt idx="8113">
                  <c:v>4000.0000000037198</c:v>
                </c:pt>
                <c:pt idx="8114">
                  <c:v>4000.00000000011</c:v>
                </c:pt>
                <c:pt idx="8115">
                  <c:v>3999.9999999980801</c:v>
                </c:pt>
                <c:pt idx="8116">
                  <c:v>4000.0000000006198</c:v>
                </c:pt>
                <c:pt idx="8117">
                  <c:v>3999.9999999997599</c:v>
                </c:pt>
                <c:pt idx="8118">
                  <c:v>4000.0000000041</c:v>
                </c:pt>
                <c:pt idx="8119">
                  <c:v>3999.99999999595</c:v>
                </c:pt>
                <c:pt idx="8120">
                  <c:v>3999.9999999993101</c:v>
                </c:pt>
                <c:pt idx="8121">
                  <c:v>4000.0000000026798</c:v>
                </c:pt>
                <c:pt idx="8122">
                  <c:v>3999.9999999974798</c:v>
                </c:pt>
                <c:pt idx="8123">
                  <c:v>3999.9999999986699</c:v>
                </c:pt>
                <c:pt idx="8124">
                  <c:v>4000.0000000025402</c:v>
                </c:pt>
                <c:pt idx="8125">
                  <c:v>4000.0000000022301</c:v>
                </c:pt>
                <c:pt idx="8126">
                  <c:v>3999.9999999991701</c:v>
                </c:pt>
                <c:pt idx="8127">
                  <c:v>3999.9999999997899</c:v>
                </c:pt>
                <c:pt idx="8128">
                  <c:v>3999.99999999788</c:v>
                </c:pt>
                <c:pt idx="8129">
                  <c:v>4000.0000000012801</c:v>
                </c:pt>
                <c:pt idx="8130">
                  <c:v>3999.9999999996498</c:v>
                </c:pt>
                <c:pt idx="8131">
                  <c:v>4000.0000000006398</c:v>
                </c:pt>
                <c:pt idx="8132">
                  <c:v>3999.99999999696</c:v>
                </c:pt>
                <c:pt idx="8133">
                  <c:v>4000.00000000313</c:v>
                </c:pt>
                <c:pt idx="8134">
                  <c:v>3999.9999999984698</c:v>
                </c:pt>
                <c:pt idx="8135">
                  <c:v>3999.9999999995298</c:v>
                </c:pt>
                <c:pt idx="8136">
                  <c:v>3999.9999999996699</c:v>
                </c:pt>
                <c:pt idx="8137">
                  <c:v>3999.99999999792</c:v>
                </c:pt>
                <c:pt idx="8138">
                  <c:v>4000.0000000033201</c:v>
                </c:pt>
                <c:pt idx="8139">
                  <c:v>3999.9999999988199</c:v>
                </c:pt>
                <c:pt idx="8140">
                  <c:v>3999.99999999996</c:v>
                </c:pt>
                <c:pt idx="8141">
                  <c:v>4000.0000000021801</c:v>
                </c:pt>
                <c:pt idx="8142">
                  <c:v>3999.9999999998599</c:v>
                </c:pt>
                <c:pt idx="8143">
                  <c:v>4000.0000000005998</c:v>
                </c:pt>
                <c:pt idx="8144">
                  <c:v>3999.9999999976699</c:v>
                </c:pt>
                <c:pt idx="8145">
                  <c:v>4000.0000000012601</c:v>
                </c:pt>
                <c:pt idx="8146">
                  <c:v>3999.9999999997799</c:v>
                </c:pt>
                <c:pt idx="8147">
                  <c:v>3999.9999999971501</c:v>
                </c:pt>
                <c:pt idx="8148">
                  <c:v>4000.0000000037999</c:v>
                </c:pt>
                <c:pt idx="8149">
                  <c:v>3999.9999999978099</c:v>
                </c:pt>
                <c:pt idx="8150">
                  <c:v>4000.0000000003902</c:v>
                </c:pt>
                <c:pt idx="8151">
                  <c:v>3999.9999999947099</c:v>
                </c:pt>
                <c:pt idx="8152">
                  <c:v>4000.0000000078398</c:v>
                </c:pt>
                <c:pt idx="8153">
                  <c:v>3999.9999999985198</c:v>
                </c:pt>
                <c:pt idx="8154">
                  <c:v>3999.9999999986198</c:v>
                </c:pt>
                <c:pt idx="8155">
                  <c:v>3999.99999999803</c:v>
                </c:pt>
                <c:pt idx="8156">
                  <c:v>4000.0000000024402</c:v>
                </c:pt>
                <c:pt idx="8157">
                  <c:v>3999.9999999983402</c:v>
                </c:pt>
                <c:pt idx="8158">
                  <c:v>4000.0000000005002</c:v>
                </c:pt>
                <c:pt idx="8159">
                  <c:v>4000.0000000018499</c:v>
                </c:pt>
                <c:pt idx="8160">
                  <c:v>4000.0000000001901</c:v>
                </c:pt>
                <c:pt idx="8161">
                  <c:v>4000.00000000213</c:v>
                </c:pt>
                <c:pt idx="8162">
                  <c:v>3999.99999999802</c:v>
                </c:pt>
                <c:pt idx="8163">
                  <c:v>4000.00000000093</c:v>
                </c:pt>
                <c:pt idx="8164">
                  <c:v>3999.9999999951401</c:v>
                </c:pt>
                <c:pt idx="8165">
                  <c:v>4000.0000000036598</c:v>
                </c:pt>
                <c:pt idx="8166">
                  <c:v>3999.9999999988299</c:v>
                </c:pt>
                <c:pt idx="8167">
                  <c:v>4000.00000000101</c:v>
                </c:pt>
                <c:pt idx="8168">
                  <c:v>3999.99999999805</c:v>
                </c:pt>
                <c:pt idx="8169">
                  <c:v>4000.0000000001801</c:v>
                </c:pt>
                <c:pt idx="8170">
                  <c:v>4000.0000000044502</c:v>
                </c:pt>
                <c:pt idx="8171">
                  <c:v>3999.9999999961701</c:v>
                </c:pt>
                <c:pt idx="8172">
                  <c:v>3999.9999999994502</c:v>
                </c:pt>
                <c:pt idx="8173">
                  <c:v>4000.0000000025898</c:v>
                </c:pt>
                <c:pt idx="8174">
                  <c:v>3999.9999999977499</c:v>
                </c:pt>
                <c:pt idx="8175">
                  <c:v>3999.9999999995398</c:v>
                </c:pt>
                <c:pt idx="8176">
                  <c:v>4000.0000000018399</c:v>
                </c:pt>
                <c:pt idx="8177">
                  <c:v>4000.0000000006098</c:v>
                </c:pt>
                <c:pt idx="8178">
                  <c:v>3999.9999999996699</c:v>
                </c:pt>
                <c:pt idx="8179">
                  <c:v>4000.0000000008999</c:v>
                </c:pt>
                <c:pt idx="8180">
                  <c:v>3999.99999999385</c:v>
                </c:pt>
                <c:pt idx="8181">
                  <c:v>4000.0000000025598</c:v>
                </c:pt>
                <c:pt idx="8182">
                  <c:v>4000.0000000038799</c:v>
                </c:pt>
                <c:pt idx="8183">
                  <c:v>3999.9999999975498</c:v>
                </c:pt>
                <c:pt idx="8184">
                  <c:v>3999.9999999993802</c:v>
                </c:pt>
                <c:pt idx="8185">
                  <c:v>4000.0000000015498</c:v>
                </c:pt>
                <c:pt idx="8186">
                  <c:v>4000.00000000007</c:v>
                </c:pt>
                <c:pt idx="8187">
                  <c:v>4000.0000000006198</c:v>
                </c:pt>
                <c:pt idx="8188">
                  <c:v>3999.9999999977599</c:v>
                </c:pt>
                <c:pt idx="8189">
                  <c:v>4000.0000000018499</c:v>
                </c:pt>
                <c:pt idx="8190">
                  <c:v>3999.99999999996</c:v>
                </c:pt>
                <c:pt idx="8191">
                  <c:v>3999.9999999992801</c:v>
                </c:pt>
                <c:pt idx="8192">
                  <c:v>4000.00000000102</c:v>
                </c:pt>
                <c:pt idx="8193">
                  <c:v>3999.9999999995898</c:v>
                </c:pt>
                <c:pt idx="8194">
                  <c:v>4000.00000000206</c:v>
                </c:pt>
                <c:pt idx="8195">
                  <c:v>3999.9999999993702</c:v>
                </c:pt>
                <c:pt idx="8196">
                  <c:v>3999.99999999904</c:v>
                </c:pt>
                <c:pt idx="8197">
                  <c:v>4000.000000002</c:v>
                </c:pt>
                <c:pt idx="8198">
                  <c:v>4000.0000000016398</c:v>
                </c:pt>
                <c:pt idx="8199">
                  <c:v>3999.9999999941201</c:v>
                </c:pt>
                <c:pt idx="8200">
                  <c:v>4000.0000000026898</c:v>
                </c:pt>
                <c:pt idx="8201">
                  <c:v>3999.99999999689</c:v>
                </c:pt>
                <c:pt idx="8202">
                  <c:v>3999.9999999991801</c:v>
                </c:pt>
                <c:pt idx="8203">
                  <c:v>4000.0000000023101</c:v>
                </c:pt>
                <c:pt idx="8204">
                  <c:v>4000.0000000029499</c:v>
                </c:pt>
                <c:pt idx="8205">
                  <c:v>3999.9999999972501</c:v>
                </c:pt>
                <c:pt idx="8206">
                  <c:v>3999.99999999993</c:v>
                </c:pt>
                <c:pt idx="8207">
                  <c:v>3999.9999999988399</c:v>
                </c:pt>
                <c:pt idx="8208">
                  <c:v>4000.0000000018599</c:v>
                </c:pt>
                <c:pt idx="8209">
                  <c:v>3999.99999999901</c:v>
                </c:pt>
                <c:pt idx="8210">
                  <c:v>4000.0000000023101</c:v>
                </c:pt>
                <c:pt idx="8211">
                  <c:v>3999.9999999976499</c:v>
                </c:pt>
                <c:pt idx="8212">
                  <c:v>3999.999999999</c:v>
                </c:pt>
                <c:pt idx="8213">
                  <c:v>4000.0000000007399</c:v>
                </c:pt>
                <c:pt idx="8214">
                  <c:v>4000.0000000022501</c:v>
                </c:pt>
                <c:pt idx="8215">
                  <c:v>3999.9999999982801</c:v>
                </c:pt>
                <c:pt idx="8216">
                  <c:v>4000.0000000019099</c:v>
                </c:pt>
                <c:pt idx="8217">
                  <c:v>3999.9999999994302</c:v>
                </c:pt>
                <c:pt idx="8218">
                  <c:v>3999.99999999902</c:v>
                </c:pt>
                <c:pt idx="8219">
                  <c:v>3999.9999999997699</c:v>
                </c:pt>
                <c:pt idx="8220">
                  <c:v>3999.99999999999</c:v>
                </c:pt>
                <c:pt idx="8221">
                  <c:v>4000.0000000002801</c:v>
                </c:pt>
                <c:pt idx="8222">
                  <c:v>4000.0000000005002</c:v>
                </c:pt>
                <c:pt idx="8223">
                  <c:v>4000.0000000004702</c:v>
                </c:pt>
                <c:pt idx="8224">
                  <c:v>4000.0000000023301</c:v>
                </c:pt>
                <c:pt idx="8225">
                  <c:v>3999.9999999966599</c:v>
                </c:pt>
                <c:pt idx="8226">
                  <c:v>3999.9999999984402</c:v>
                </c:pt>
                <c:pt idx="8227">
                  <c:v>4000.0000000019099</c:v>
                </c:pt>
                <c:pt idx="8228">
                  <c:v>3999.9999999995798</c:v>
                </c:pt>
                <c:pt idx="8229">
                  <c:v>3999.99999999907</c:v>
                </c:pt>
                <c:pt idx="8230">
                  <c:v>4000.0000000044602</c:v>
                </c:pt>
                <c:pt idx="8231">
                  <c:v>3999.9999999993302</c:v>
                </c:pt>
                <c:pt idx="8232">
                  <c:v>3999.9999999961801</c:v>
                </c:pt>
                <c:pt idx="8233">
                  <c:v>4000.0000000043101</c:v>
                </c:pt>
                <c:pt idx="8234">
                  <c:v>3999.9999999934398</c:v>
                </c:pt>
                <c:pt idx="8235">
                  <c:v>4000.0000000034502</c:v>
                </c:pt>
                <c:pt idx="8236">
                  <c:v>4000.0000000015102</c:v>
                </c:pt>
                <c:pt idx="8237">
                  <c:v>3999.99999999899</c:v>
                </c:pt>
                <c:pt idx="8238">
                  <c:v>4000.0000000003902</c:v>
                </c:pt>
                <c:pt idx="8239">
                  <c:v>3999.9999999972601</c:v>
                </c:pt>
                <c:pt idx="8240">
                  <c:v>4000.00000000092</c:v>
                </c:pt>
                <c:pt idx="8241">
                  <c:v>3999.9999999991201</c:v>
                </c:pt>
                <c:pt idx="8242">
                  <c:v>4000.0000000032601</c:v>
                </c:pt>
                <c:pt idx="8243">
                  <c:v>4000.0000000004502</c:v>
                </c:pt>
                <c:pt idx="8244">
                  <c:v>4000.0000000003502</c:v>
                </c:pt>
                <c:pt idx="8245">
                  <c:v>3999.9999999962502</c:v>
                </c:pt>
                <c:pt idx="8246">
                  <c:v>3999.9999999987499</c:v>
                </c:pt>
                <c:pt idx="8247">
                  <c:v>4000.0000000034902</c:v>
                </c:pt>
                <c:pt idx="8248">
                  <c:v>3999.9999999980901</c:v>
                </c:pt>
                <c:pt idx="8249">
                  <c:v>3999.99999999989</c:v>
                </c:pt>
                <c:pt idx="8250">
                  <c:v>4000.00000000009</c:v>
                </c:pt>
                <c:pt idx="8251">
                  <c:v>4000.0000000032001</c:v>
                </c:pt>
                <c:pt idx="8252">
                  <c:v>4000.0000000004902</c:v>
                </c:pt>
                <c:pt idx="8253">
                  <c:v>3999.9999999950401</c:v>
                </c:pt>
                <c:pt idx="8254">
                  <c:v>4000.0000000005298</c:v>
                </c:pt>
                <c:pt idx="8255">
                  <c:v>4000.0000000014502</c:v>
                </c:pt>
                <c:pt idx="8256">
                  <c:v>4000.0000000012801</c:v>
                </c:pt>
                <c:pt idx="8257">
                  <c:v>3999.9999999960601</c:v>
                </c:pt>
                <c:pt idx="8258">
                  <c:v>4000.0000000035302</c:v>
                </c:pt>
                <c:pt idx="8259">
                  <c:v>3999.9999999996799</c:v>
                </c:pt>
                <c:pt idx="8260">
                  <c:v>4000.0000000022801</c:v>
                </c:pt>
                <c:pt idx="8261">
                  <c:v>3999.9999999940901</c:v>
                </c:pt>
                <c:pt idx="8262">
                  <c:v>4000.00000000408</c:v>
                </c:pt>
                <c:pt idx="8263">
                  <c:v>3999.9999999968099</c:v>
                </c:pt>
                <c:pt idx="8264">
                  <c:v>4000.0000000026798</c:v>
                </c:pt>
                <c:pt idx="8265">
                  <c:v>3999.99999999889</c:v>
                </c:pt>
                <c:pt idx="8266">
                  <c:v>4000.0000000023201</c:v>
                </c:pt>
                <c:pt idx="8267">
                  <c:v>4000.00000000095</c:v>
                </c:pt>
                <c:pt idx="8268">
                  <c:v>3999.9999999983602</c:v>
                </c:pt>
                <c:pt idx="8269">
                  <c:v>4000.00000000111</c:v>
                </c:pt>
                <c:pt idx="8270">
                  <c:v>3999.9999999987999</c:v>
                </c:pt>
                <c:pt idx="8271">
                  <c:v>4000.0000000004802</c:v>
                </c:pt>
                <c:pt idx="8272">
                  <c:v>3999.99999999993</c:v>
                </c:pt>
                <c:pt idx="8273">
                  <c:v>3999.99999999806</c:v>
                </c:pt>
                <c:pt idx="8274">
                  <c:v>4000.0000000007299</c:v>
                </c:pt>
                <c:pt idx="8275">
                  <c:v>4000.0000000005198</c:v>
                </c:pt>
                <c:pt idx="8276">
                  <c:v>3999.9999999986298</c:v>
                </c:pt>
                <c:pt idx="8277">
                  <c:v>4000.00000000092</c:v>
                </c:pt>
                <c:pt idx="8278">
                  <c:v>3999.9999999984698</c:v>
                </c:pt>
                <c:pt idx="8279">
                  <c:v>4000.0000000049699</c:v>
                </c:pt>
                <c:pt idx="8280">
                  <c:v>3999.9999999955398</c:v>
                </c:pt>
                <c:pt idx="8281">
                  <c:v>4000.0000000028899</c:v>
                </c:pt>
                <c:pt idx="8282">
                  <c:v>3999.9999999997699</c:v>
                </c:pt>
                <c:pt idx="8283">
                  <c:v>3999.99999999789</c:v>
                </c:pt>
                <c:pt idx="8284">
                  <c:v>4000.0000000023501</c:v>
                </c:pt>
                <c:pt idx="8285">
                  <c:v>4000.0000000004302</c:v>
                </c:pt>
                <c:pt idx="8286">
                  <c:v>3999.9999999980801</c:v>
                </c:pt>
                <c:pt idx="8287">
                  <c:v>3999.9999999987299</c:v>
                </c:pt>
                <c:pt idx="8288">
                  <c:v>4000.0000000019199</c:v>
                </c:pt>
                <c:pt idx="8289">
                  <c:v>3999.9999999977499</c:v>
                </c:pt>
                <c:pt idx="8290">
                  <c:v>3999.9999999992401</c:v>
                </c:pt>
                <c:pt idx="8291">
                  <c:v>4000.0000000044101</c:v>
                </c:pt>
                <c:pt idx="8292">
                  <c:v>3999.99999999785</c:v>
                </c:pt>
                <c:pt idx="8293">
                  <c:v>3999.9999999997399</c:v>
                </c:pt>
                <c:pt idx="8294">
                  <c:v>4000.0000000014402</c:v>
                </c:pt>
                <c:pt idx="8295">
                  <c:v>3999.9999999967099</c:v>
                </c:pt>
                <c:pt idx="8296">
                  <c:v>4000.00000000303</c:v>
                </c:pt>
                <c:pt idx="8297">
                  <c:v>4000.0000000014802</c:v>
                </c:pt>
                <c:pt idx="8298">
                  <c:v>3999.9999999966499</c:v>
                </c:pt>
                <c:pt idx="8299">
                  <c:v>4000.0000000028299</c:v>
                </c:pt>
                <c:pt idx="8300">
                  <c:v>3999.99999999689</c:v>
                </c:pt>
                <c:pt idx="8301">
                  <c:v>4000.0000000006398</c:v>
                </c:pt>
                <c:pt idx="8302">
                  <c:v>3999.9999999975198</c:v>
                </c:pt>
                <c:pt idx="8303">
                  <c:v>3999.9999999998799</c:v>
                </c:pt>
                <c:pt idx="8304">
                  <c:v>4000.0000000022201</c:v>
                </c:pt>
                <c:pt idx="8305">
                  <c:v>3999.9999999988599</c:v>
                </c:pt>
                <c:pt idx="8306">
                  <c:v>4000.0000000037198</c:v>
                </c:pt>
                <c:pt idx="8307">
                  <c:v>3999.9999999974598</c:v>
                </c:pt>
                <c:pt idx="8308">
                  <c:v>3999.9999999997399</c:v>
                </c:pt>
                <c:pt idx="8309">
                  <c:v>4000.0000000013001</c:v>
                </c:pt>
                <c:pt idx="8310">
                  <c:v>4000.0000000002601</c:v>
                </c:pt>
                <c:pt idx="8311">
                  <c:v>4000.0000000016598</c:v>
                </c:pt>
                <c:pt idx="8312">
                  <c:v>3999.9999999978299</c:v>
                </c:pt>
                <c:pt idx="8313">
                  <c:v>4000.00000000101</c:v>
                </c:pt>
                <c:pt idx="8314">
                  <c:v>3999.9999999997899</c:v>
                </c:pt>
                <c:pt idx="8315">
                  <c:v>4000.0000000005698</c:v>
                </c:pt>
                <c:pt idx="8316">
                  <c:v>3999.9999999976799</c:v>
                </c:pt>
                <c:pt idx="8317">
                  <c:v>4000.0000000013501</c:v>
                </c:pt>
                <c:pt idx="8318">
                  <c:v>3999.9999999987299</c:v>
                </c:pt>
                <c:pt idx="8319">
                  <c:v>4000.0000000014802</c:v>
                </c:pt>
                <c:pt idx="8320">
                  <c:v>3999.9999999997099</c:v>
                </c:pt>
                <c:pt idx="8321">
                  <c:v>4000.0000000026098</c:v>
                </c:pt>
                <c:pt idx="8322">
                  <c:v>3999.9999999953202</c:v>
                </c:pt>
                <c:pt idx="8323">
                  <c:v>4000.0000000004502</c:v>
                </c:pt>
                <c:pt idx="8324">
                  <c:v>4000.0000000011801</c:v>
                </c:pt>
                <c:pt idx="8325">
                  <c:v>3999.9999999956699</c:v>
                </c:pt>
                <c:pt idx="8326">
                  <c:v>4000.0000000061</c:v>
                </c:pt>
                <c:pt idx="8327">
                  <c:v>3999.9999999984898</c:v>
                </c:pt>
                <c:pt idx="8328">
                  <c:v>4000.0000000039399</c:v>
                </c:pt>
                <c:pt idx="8329">
                  <c:v>3999.9999999952502</c:v>
                </c:pt>
                <c:pt idx="8330">
                  <c:v>4000.0000000016398</c:v>
                </c:pt>
                <c:pt idx="8331">
                  <c:v>3999.99999999905</c:v>
                </c:pt>
                <c:pt idx="8332">
                  <c:v>4000.0000000014202</c:v>
                </c:pt>
                <c:pt idx="8333">
                  <c:v>4000.0000000005598</c:v>
                </c:pt>
                <c:pt idx="8334">
                  <c:v>4000.00000000003</c:v>
                </c:pt>
                <c:pt idx="8335">
                  <c:v>3999.99999999897</c:v>
                </c:pt>
                <c:pt idx="8336">
                  <c:v>3999.9999999963802</c:v>
                </c:pt>
                <c:pt idx="8337">
                  <c:v>4000.000000003</c:v>
                </c:pt>
                <c:pt idx="8338">
                  <c:v>3999.9999999985598</c:v>
                </c:pt>
                <c:pt idx="8339">
                  <c:v>4000.0000000013902</c:v>
                </c:pt>
                <c:pt idx="8340">
                  <c:v>3999.99999999992</c:v>
                </c:pt>
                <c:pt idx="8341">
                  <c:v>3999.99999999801</c:v>
                </c:pt>
                <c:pt idx="8342">
                  <c:v>4000.0000000022501</c:v>
                </c:pt>
                <c:pt idx="8343">
                  <c:v>4000.0000000001501</c:v>
                </c:pt>
                <c:pt idx="8344">
                  <c:v>4000.0000000021901</c:v>
                </c:pt>
                <c:pt idx="8345">
                  <c:v>3999.9999999983302</c:v>
                </c:pt>
                <c:pt idx="8346">
                  <c:v>3999.9999999994302</c:v>
                </c:pt>
                <c:pt idx="8347">
                  <c:v>4000.0000000013301</c:v>
                </c:pt>
                <c:pt idx="8348">
                  <c:v>3999.9999999982301</c:v>
                </c:pt>
                <c:pt idx="8349">
                  <c:v>4000.0000000001501</c:v>
                </c:pt>
                <c:pt idx="8350">
                  <c:v>3999.9999999999</c:v>
                </c:pt>
                <c:pt idx="8351">
                  <c:v>4000.0000000017399</c:v>
                </c:pt>
                <c:pt idx="8352">
                  <c:v>3999.9999999995398</c:v>
                </c:pt>
                <c:pt idx="8353">
                  <c:v>3999.99999999803</c:v>
                </c:pt>
                <c:pt idx="8354">
                  <c:v>4000.00000000105</c:v>
                </c:pt>
                <c:pt idx="8355">
                  <c:v>3999.9999999996298</c:v>
                </c:pt>
                <c:pt idx="8356">
                  <c:v>4000.0000000015498</c:v>
                </c:pt>
                <c:pt idx="8357">
                  <c:v>3999.9999999972001</c:v>
                </c:pt>
                <c:pt idx="8358">
                  <c:v>4000.00000000093</c:v>
                </c:pt>
                <c:pt idx="8359">
                  <c:v>4000.0000000011801</c:v>
                </c:pt>
                <c:pt idx="8360">
                  <c:v>3999.99999999999</c:v>
                </c:pt>
                <c:pt idx="8361">
                  <c:v>4000.0000000017799</c:v>
                </c:pt>
                <c:pt idx="8362">
                  <c:v>3999.9999999973802</c:v>
                </c:pt>
                <c:pt idx="8363">
                  <c:v>3999.9999999991301</c:v>
                </c:pt>
                <c:pt idx="8364">
                  <c:v>4000.00000000099</c:v>
                </c:pt>
                <c:pt idx="8365">
                  <c:v>3999.9999999987599</c:v>
                </c:pt>
                <c:pt idx="8366">
                  <c:v>4000.0000000016898</c:v>
                </c:pt>
                <c:pt idx="8367">
                  <c:v>3999.99999999891</c:v>
                </c:pt>
                <c:pt idx="8368">
                  <c:v>4000.0000000024002</c:v>
                </c:pt>
                <c:pt idx="8369">
                  <c:v>4000.00000000011</c:v>
                </c:pt>
                <c:pt idx="8370">
                  <c:v>4000.0000000011901</c:v>
                </c:pt>
                <c:pt idx="8371">
                  <c:v>3999.99999999897</c:v>
                </c:pt>
                <c:pt idx="8372">
                  <c:v>3999.9999999960401</c:v>
                </c:pt>
                <c:pt idx="8373">
                  <c:v>3999.9999999994802</c:v>
                </c:pt>
                <c:pt idx="8374">
                  <c:v>4000.0000000028999</c:v>
                </c:pt>
                <c:pt idx="8375">
                  <c:v>3999.9999999985298</c:v>
                </c:pt>
                <c:pt idx="8376">
                  <c:v>3999.9999999998699</c:v>
                </c:pt>
                <c:pt idx="8377">
                  <c:v>4000.0000000013902</c:v>
                </c:pt>
                <c:pt idx="8378">
                  <c:v>3999.9999999991901</c:v>
                </c:pt>
                <c:pt idx="8379">
                  <c:v>4000.00000000113</c:v>
                </c:pt>
                <c:pt idx="8380">
                  <c:v>3999.9999999988199</c:v>
                </c:pt>
                <c:pt idx="8381">
                  <c:v>4000.0000000016098</c:v>
                </c:pt>
                <c:pt idx="8382">
                  <c:v>3999.9999999996498</c:v>
                </c:pt>
                <c:pt idx="8383">
                  <c:v>4000.00000000004</c:v>
                </c:pt>
                <c:pt idx="8384">
                  <c:v>4000.0000000004102</c:v>
                </c:pt>
                <c:pt idx="8385">
                  <c:v>3999.9999999983502</c:v>
                </c:pt>
                <c:pt idx="8386">
                  <c:v>4000.00000000011</c:v>
                </c:pt>
                <c:pt idx="8387">
                  <c:v>4000.0000000017199</c:v>
                </c:pt>
                <c:pt idx="8388">
                  <c:v>3999.9999999961801</c:v>
                </c:pt>
                <c:pt idx="8389">
                  <c:v>4000.0000000032301</c:v>
                </c:pt>
                <c:pt idx="8390">
                  <c:v>4000.0000000005198</c:v>
                </c:pt>
                <c:pt idx="8391">
                  <c:v>3999.99999999689</c:v>
                </c:pt>
                <c:pt idx="8392">
                  <c:v>4000.0000000007499</c:v>
                </c:pt>
                <c:pt idx="8393">
                  <c:v>4000.0000000015898</c:v>
                </c:pt>
                <c:pt idx="8394">
                  <c:v>4000.0000000005898</c:v>
                </c:pt>
                <c:pt idx="8395">
                  <c:v>3999.99999999699</c:v>
                </c:pt>
                <c:pt idx="8396">
                  <c:v>4000.0000000011</c:v>
                </c:pt>
                <c:pt idx="8397">
                  <c:v>4000.0000000003201</c:v>
                </c:pt>
                <c:pt idx="8398">
                  <c:v>4000.0000000003702</c:v>
                </c:pt>
                <c:pt idx="8399">
                  <c:v>4000.0000000016098</c:v>
                </c:pt>
                <c:pt idx="8400">
                  <c:v>3999.9999999965698</c:v>
                </c:pt>
                <c:pt idx="8401">
                  <c:v>4000.0000000004602</c:v>
                </c:pt>
                <c:pt idx="8402">
                  <c:v>4000.00000000197</c:v>
                </c:pt>
                <c:pt idx="8403">
                  <c:v>3999.9999999995598</c:v>
                </c:pt>
                <c:pt idx="8404">
                  <c:v>3999.9999999993402</c:v>
                </c:pt>
                <c:pt idx="8405">
                  <c:v>4000.00000000303</c:v>
                </c:pt>
                <c:pt idx="8406">
                  <c:v>3999.9999999983202</c:v>
                </c:pt>
                <c:pt idx="8407">
                  <c:v>4000.0000000012201</c:v>
                </c:pt>
                <c:pt idx="8408">
                  <c:v>3999.9999999974798</c:v>
                </c:pt>
                <c:pt idx="8409">
                  <c:v>4000.0000000035102</c:v>
                </c:pt>
                <c:pt idx="8410">
                  <c:v>3999.9999999933798</c:v>
                </c:pt>
                <c:pt idx="8411">
                  <c:v>4000.0000000047098</c:v>
                </c:pt>
                <c:pt idx="8412">
                  <c:v>4000.0000000012401</c:v>
                </c:pt>
                <c:pt idx="8413">
                  <c:v>3999.9999999947399</c:v>
                </c:pt>
                <c:pt idx="8414">
                  <c:v>4000.0000000025998</c:v>
                </c:pt>
                <c:pt idx="8415">
                  <c:v>4000.0000000004002</c:v>
                </c:pt>
                <c:pt idx="8416">
                  <c:v>4000.0000000018799</c:v>
                </c:pt>
                <c:pt idx="8417">
                  <c:v>3999.99999999599</c:v>
                </c:pt>
                <c:pt idx="8418">
                  <c:v>4000.0000000001901</c:v>
                </c:pt>
                <c:pt idx="8419">
                  <c:v>4000.0000000001701</c:v>
                </c:pt>
                <c:pt idx="8420">
                  <c:v>3999.9999999997199</c:v>
                </c:pt>
                <c:pt idx="8421">
                  <c:v>4000.00000000103</c:v>
                </c:pt>
                <c:pt idx="8422">
                  <c:v>3999.9999999987199</c:v>
                </c:pt>
                <c:pt idx="8423">
                  <c:v>4000.00000000313</c:v>
                </c:pt>
                <c:pt idx="8424">
                  <c:v>3999.9999999985598</c:v>
                </c:pt>
                <c:pt idx="8425">
                  <c:v>4000.0000000022401</c:v>
                </c:pt>
                <c:pt idx="8426">
                  <c:v>3999.9999999961201</c:v>
                </c:pt>
                <c:pt idx="8427">
                  <c:v>4000.00000000002</c:v>
                </c:pt>
                <c:pt idx="8428">
                  <c:v>4000.0000000029299</c:v>
                </c:pt>
                <c:pt idx="8429">
                  <c:v>3999.9999999976098</c:v>
                </c:pt>
                <c:pt idx="8430">
                  <c:v>4000.0000000033101</c:v>
                </c:pt>
                <c:pt idx="8431">
                  <c:v>3999.9999999982101</c:v>
                </c:pt>
                <c:pt idx="8432">
                  <c:v>4000.0000000006498</c:v>
                </c:pt>
                <c:pt idx="8433">
                  <c:v>3999.9999999988599</c:v>
                </c:pt>
                <c:pt idx="8434">
                  <c:v>4000.0000000011601</c:v>
                </c:pt>
                <c:pt idx="8435">
                  <c:v>3999.99999999989</c:v>
                </c:pt>
                <c:pt idx="8436">
                  <c:v>4000.00000000094</c:v>
                </c:pt>
                <c:pt idx="8437">
                  <c:v>3999.99999999993</c:v>
                </c:pt>
                <c:pt idx="8438">
                  <c:v>3999.9999999976999</c:v>
                </c:pt>
                <c:pt idx="8439">
                  <c:v>4000.0000000024002</c:v>
                </c:pt>
                <c:pt idx="8440">
                  <c:v>4000.0000000018999</c:v>
                </c:pt>
                <c:pt idx="8441">
                  <c:v>3999.99999999599</c:v>
                </c:pt>
                <c:pt idx="8442">
                  <c:v>4000.0000000001701</c:v>
                </c:pt>
                <c:pt idx="8443">
                  <c:v>4000.0000000005598</c:v>
                </c:pt>
                <c:pt idx="8444">
                  <c:v>3999.99999999806</c:v>
                </c:pt>
                <c:pt idx="8445">
                  <c:v>4000.00000000517</c:v>
                </c:pt>
                <c:pt idx="8446">
                  <c:v>3999.9999999986198</c:v>
                </c:pt>
                <c:pt idx="8447">
                  <c:v>3999.9999999975898</c:v>
                </c:pt>
                <c:pt idx="8448">
                  <c:v>4000.0000000018099</c:v>
                </c:pt>
                <c:pt idx="8449">
                  <c:v>3999.9999999987099</c:v>
                </c:pt>
                <c:pt idx="8450">
                  <c:v>3999.9999999993502</c:v>
                </c:pt>
                <c:pt idx="8451">
                  <c:v>4000.0000000007899</c:v>
                </c:pt>
                <c:pt idx="8452">
                  <c:v>3999.9999999984202</c:v>
                </c:pt>
                <c:pt idx="8453">
                  <c:v>4000.0000000028999</c:v>
                </c:pt>
                <c:pt idx="8454">
                  <c:v>3999.99999999595</c:v>
                </c:pt>
                <c:pt idx="8455">
                  <c:v>4000.0000000049299</c:v>
                </c:pt>
                <c:pt idx="8456">
                  <c:v>3999.9999999994702</c:v>
                </c:pt>
                <c:pt idx="8457">
                  <c:v>3999.99999999803</c:v>
                </c:pt>
                <c:pt idx="8458">
                  <c:v>4000.0000000014702</c:v>
                </c:pt>
                <c:pt idx="8459">
                  <c:v>4000.0000000011501</c:v>
                </c:pt>
                <c:pt idx="8460">
                  <c:v>3999.9999999993402</c:v>
                </c:pt>
                <c:pt idx="8461">
                  <c:v>4000.0000000012201</c:v>
                </c:pt>
                <c:pt idx="8462">
                  <c:v>3999.9999999972401</c:v>
                </c:pt>
                <c:pt idx="8463">
                  <c:v>4000.0000000015898</c:v>
                </c:pt>
                <c:pt idx="8464">
                  <c:v>3999.9999999992701</c:v>
                </c:pt>
                <c:pt idx="8465">
                  <c:v>3999.9999999998099</c:v>
                </c:pt>
                <c:pt idx="8466">
                  <c:v>3999.9999999967199</c:v>
                </c:pt>
                <c:pt idx="8467">
                  <c:v>4000.0000000018599</c:v>
                </c:pt>
                <c:pt idx="8468">
                  <c:v>4000.0000000003001</c:v>
                </c:pt>
                <c:pt idx="8469">
                  <c:v>4000.0000000006999</c:v>
                </c:pt>
                <c:pt idx="8470">
                  <c:v>3999.9999999973402</c:v>
                </c:pt>
                <c:pt idx="8471">
                  <c:v>4000.0000000057998</c:v>
                </c:pt>
                <c:pt idx="8472">
                  <c:v>3999.99999999697</c:v>
                </c:pt>
                <c:pt idx="8473">
                  <c:v>3999.9999999995398</c:v>
                </c:pt>
                <c:pt idx="8474">
                  <c:v>4000.0000000004802</c:v>
                </c:pt>
                <c:pt idx="8475">
                  <c:v>3999.9999999997399</c:v>
                </c:pt>
                <c:pt idx="8476">
                  <c:v>4000.0000000018099</c:v>
                </c:pt>
                <c:pt idx="8477">
                  <c:v>3999.9999999962401</c:v>
                </c:pt>
                <c:pt idx="8478">
                  <c:v>3999.9999999965598</c:v>
                </c:pt>
                <c:pt idx="8479">
                  <c:v>4000.00000000412</c:v>
                </c:pt>
                <c:pt idx="8480">
                  <c:v>4000.0000000008099</c:v>
                </c:pt>
                <c:pt idx="8481">
                  <c:v>4000.0000000003201</c:v>
                </c:pt>
                <c:pt idx="8482">
                  <c:v>3999.9999999996999</c:v>
                </c:pt>
                <c:pt idx="8483">
                  <c:v>4000.0000000008099</c:v>
                </c:pt>
                <c:pt idx="8484">
                  <c:v>4000.0000000007499</c:v>
                </c:pt>
                <c:pt idx="8485">
                  <c:v>4000.00000000106</c:v>
                </c:pt>
                <c:pt idx="8486">
                  <c:v>3999.99999999995</c:v>
                </c:pt>
                <c:pt idx="8487">
                  <c:v>4000.0000000003902</c:v>
                </c:pt>
                <c:pt idx="8488">
                  <c:v>3999.9999999974402</c:v>
                </c:pt>
                <c:pt idx="8489">
                  <c:v>3999.9999999997699</c:v>
                </c:pt>
                <c:pt idx="8490">
                  <c:v>4000.0000000013702</c:v>
                </c:pt>
                <c:pt idx="8491">
                  <c:v>3999.9999999997999</c:v>
                </c:pt>
                <c:pt idx="8492">
                  <c:v>4000.0000000004902</c:v>
                </c:pt>
                <c:pt idx="8493">
                  <c:v>3999.9999999967699</c:v>
                </c:pt>
                <c:pt idx="8494">
                  <c:v>3999.9999999995998</c:v>
                </c:pt>
                <c:pt idx="8495">
                  <c:v>4000.0000000015302</c:v>
                </c:pt>
                <c:pt idx="8496">
                  <c:v>4000.00000000303</c:v>
                </c:pt>
                <c:pt idx="8497">
                  <c:v>3999.9999999963702</c:v>
                </c:pt>
                <c:pt idx="8498">
                  <c:v>3999.9999999998399</c:v>
                </c:pt>
                <c:pt idx="8499">
                  <c:v>4000.0000000016498</c:v>
                </c:pt>
                <c:pt idx="8500">
                  <c:v>3999.9999999971101</c:v>
                </c:pt>
                <c:pt idx="8501">
                  <c:v>4000.00000000201</c:v>
                </c:pt>
                <c:pt idx="8502">
                  <c:v>4000.0000000004002</c:v>
                </c:pt>
                <c:pt idx="8503">
                  <c:v>3999.9999999988599</c:v>
                </c:pt>
                <c:pt idx="8504">
                  <c:v>4000.0000000005298</c:v>
                </c:pt>
                <c:pt idx="8505">
                  <c:v>4000.00000000112</c:v>
                </c:pt>
                <c:pt idx="8506">
                  <c:v>3999.9999999981001</c:v>
                </c:pt>
                <c:pt idx="8507">
                  <c:v>4000.0000000029199</c:v>
                </c:pt>
                <c:pt idx="8508">
                  <c:v>3999.9999999965198</c:v>
                </c:pt>
                <c:pt idx="8509">
                  <c:v>4000.0000000005002</c:v>
                </c:pt>
                <c:pt idx="8510">
                  <c:v>4000.0000000005002</c:v>
                </c:pt>
                <c:pt idx="8511">
                  <c:v>4000.00000000202</c:v>
                </c:pt>
                <c:pt idx="8512">
                  <c:v>3999.9999999994602</c:v>
                </c:pt>
                <c:pt idx="8513">
                  <c:v>4000.0000000007799</c:v>
                </c:pt>
                <c:pt idx="8514">
                  <c:v>3999.9999999964798</c:v>
                </c:pt>
                <c:pt idx="8515">
                  <c:v>4000.0000000022901</c:v>
                </c:pt>
                <c:pt idx="8516">
                  <c:v>4000.0000000025402</c:v>
                </c:pt>
                <c:pt idx="8517">
                  <c:v>3999.9999999981701</c:v>
                </c:pt>
                <c:pt idx="8518">
                  <c:v>3999.9999999999</c:v>
                </c:pt>
                <c:pt idx="8519">
                  <c:v>3999.9999999988199</c:v>
                </c:pt>
                <c:pt idx="8520">
                  <c:v>4000.0000000015698</c:v>
                </c:pt>
                <c:pt idx="8521">
                  <c:v>4000.0000000002601</c:v>
                </c:pt>
                <c:pt idx="8522">
                  <c:v>3999.9999999998599</c:v>
                </c:pt>
                <c:pt idx="8523">
                  <c:v>3999.99999999798</c:v>
                </c:pt>
                <c:pt idx="8524">
                  <c:v>3999.9999999987999</c:v>
                </c:pt>
                <c:pt idx="8525">
                  <c:v>4000.0000000024602</c:v>
                </c:pt>
                <c:pt idx="8526">
                  <c:v>3999.9999999984302</c:v>
                </c:pt>
                <c:pt idx="8527">
                  <c:v>4000.00000000005</c:v>
                </c:pt>
                <c:pt idx="8528">
                  <c:v>4000.00000000317</c:v>
                </c:pt>
                <c:pt idx="8529">
                  <c:v>3999.9999999967699</c:v>
                </c:pt>
                <c:pt idx="8530">
                  <c:v>4000.0000000016598</c:v>
                </c:pt>
                <c:pt idx="8531">
                  <c:v>3999.9999999982201</c:v>
                </c:pt>
                <c:pt idx="8532">
                  <c:v>3999.9999999996699</c:v>
                </c:pt>
                <c:pt idx="8533">
                  <c:v>3999.9999999987399</c:v>
                </c:pt>
                <c:pt idx="8534">
                  <c:v>4000.0000000027799</c:v>
                </c:pt>
                <c:pt idx="8535">
                  <c:v>4000.0000000026298</c:v>
                </c:pt>
                <c:pt idx="8536">
                  <c:v>4000.0000000001401</c:v>
                </c:pt>
                <c:pt idx="8537">
                  <c:v>3999.9999999976599</c:v>
                </c:pt>
                <c:pt idx="8538">
                  <c:v>3999.9999999996598</c:v>
                </c:pt>
                <c:pt idx="8539">
                  <c:v>3999.9999999994402</c:v>
                </c:pt>
                <c:pt idx="8540">
                  <c:v>4000.0000000002201</c:v>
                </c:pt>
                <c:pt idx="8541">
                  <c:v>4000.0000000001401</c:v>
                </c:pt>
                <c:pt idx="8542">
                  <c:v>3999.9999999987399</c:v>
                </c:pt>
                <c:pt idx="8543">
                  <c:v>4000.0000000002701</c:v>
                </c:pt>
                <c:pt idx="8544">
                  <c:v>4000.0000000022701</c:v>
                </c:pt>
                <c:pt idx="8545">
                  <c:v>4000.0000000007999</c:v>
                </c:pt>
                <c:pt idx="8546">
                  <c:v>3999.9999999955799</c:v>
                </c:pt>
                <c:pt idx="8547">
                  <c:v>4000.0000000014002</c:v>
                </c:pt>
                <c:pt idx="8548">
                  <c:v>3999.9999999994302</c:v>
                </c:pt>
                <c:pt idx="8549">
                  <c:v>4000.0000000032901</c:v>
                </c:pt>
                <c:pt idx="8550">
                  <c:v>4000.0000000007899</c:v>
                </c:pt>
                <c:pt idx="8551">
                  <c:v>3999.9999999973602</c:v>
                </c:pt>
                <c:pt idx="8552">
                  <c:v>4000.00000000202</c:v>
                </c:pt>
                <c:pt idx="8553">
                  <c:v>3999.9999999972001</c:v>
                </c:pt>
                <c:pt idx="8554">
                  <c:v>4000.0000000014902</c:v>
                </c:pt>
                <c:pt idx="8555">
                  <c:v>4000.0000000015202</c:v>
                </c:pt>
                <c:pt idx="8556">
                  <c:v>3999.9999999995298</c:v>
                </c:pt>
                <c:pt idx="8557">
                  <c:v>4000.0000000012801</c:v>
                </c:pt>
                <c:pt idx="8558">
                  <c:v>3999.9999999978199</c:v>
                </c:pt>
                <c:pt idx="8559">
                  <c:v>3999.9999999987799</c:v>
                </c:pt>
                <c:pt idx="8560">
                  <c:v>4000.0000000033001</c:v>
                </c:pt>
                <c:pt idx="8561">
                  <c:v>3999.9999999978199</c:v>
                </c:pt>
                <c:pt idx="8562">
                  <c:v>3999.9999999976899</c:v>
                </c:pt>
                <c:pt idx="8563">
                  <c:v>4000.0000000001501</c:v>
                </c:pt>
                <c:pt idx="8564">
                  <c:v>4000.0000000011</c:v>
                </c:pt>
                <c:pt idx="8565">
                  <c:v>4000.0000000015398</c:v>
                </c:pt>
                <c:pt idx="8566">
                  <c:v>3999.9999999983102</c:v>
                </c:pt>
                <c:pt idx="8567">
                  <c:v>4000.0000000026098</c:v>
                </c:pt>
                <c:pt idx="8568">
                  <c:v>3999.9999999987599</c:v>
                </c:pt>
                <c:pt idx="8569">
                  <c:v>4000.00000000093</c:v>
                </c:pt>
                <c:pt idx="8570">
                  <c:v>4000.0000000007299</c:v>
                </c:pt>
                <c:pt idx="8571">
                  <c:v>3999.9999999985598</c:v>
                </c:pt>
                <c:pt idx="8572">
                  <c:v>4000.0000000004502</c:v>
                </c:pt>
                <c:pt idx="8573">
                  <c:v>3999.9999999977599</c:v>
                </c:pt>
                <c:pt idx="8574">
                  <c:v>4000.0000000001801</c:v>
                </c:pt>
                <c:pt idx="8575">
                  <c:v>4000.0000000007599</c:v>
                </c:pt>
                <c:pt idx="8576">
                  <c:v>3999.9999999993502</c:v>
                </c:pt>
                <c:pt idx="8577">
                  <c:v>4000.0000000022201</c:v>
                </c:pt>
                <c:pt idx="8578">
                  <c:v>3999.9999999983702</c:v>
                </c:pt>
                <c:pt idx="8579">
                  <c:v>3999.9999999994102</c:v>
                </c:pt>
                <c:pt idx="8580">
                  <c:v>4000.000000002</c:v>
                </c:pt>
                <c:pt idx="8581">
                  <c:v>3999.9999999964198</c:v>
                </c:pt>
                <c:pt idx="8582">
                  <c:v>4000.00000000213</c:v>
                </c:pt>
                <c:pt idx="8583">
                  <c:v>3999.9999999980801</c:v>
                </c:pt>
                <c:pt idx="8584">
                  <c:v>4000.0000000018599</c:v>
                </c:pt>
                <c:pt idx="8585">
                  <c:v>3999.9999999998699</c:v>
                </c:pt>
                <c:pt idx="8586">
                  <c:v>4000.0000000017299</c:v>
                </c:pt>
                <c:pt idx="8587">
                  <c:v>3999.9999999982101</c:v>
                </c:pt>
                <c:pt idx="8588">
                  <c:v>4000.0000000025402</c:v>
                </c:pt>
                <c:pt idx="8589">
                  <c:v>3999.9999999978199</c:v>
                </c:pt>
                <c:pt idx="8590">
                  <c:v>3999.9999999984798</c:v>
                </c:pt>
                <c:pt idx="8591">
                  <c:v>4000.0000000012101</c:v>
                </c:pt>
                <c:pt idx="8592">
                  <c:v>3999.9999999991101</c:v>
                </c:pt>
                <c:pt idx="8593">
                  <c:v>4000.00000000201</c:v>
                </c:pt>
                <c:pt idx="8594">
                  <c:v>4000.00000000001</c:v>
                </c:pt>
                <c:pt idx="8595">
                  <c:v>3999.9999999995998</c:v>
                </c:pt>
                <c:pt idx="8596">
                  <c:v>3999.9999999997099</c:v>
                </c:pt>
                <c:pt idx="8597">
                  <c:v>3999.99999999806</c:v>
                </c:pt>
                <c:pt idx="8598">
                  <c:v>4000.0000000027098</c:v>
                </c:pt>
                <c:pt idx="8599">
                  <c:v>3999.9999999995398</c:v>
                </c:pt>
                <c:pt idx="8600">
                  <c:v>3999.9999999982401</c:v>
                </c:pt>
                <c:pt idx="8601">
                  <c:v>4000.0000000013601</c:v>
                </c:pt>
                <c:pt idx="8602">
                  <c:v>3999.99999999792</c:v>
                </c:pt>
                <c:pt idx="8603">
                  <c:v>4000.00000000092</c:v>
                </c:pt>
                <c:pt idx="8604">
                  <c:v>4000.0000000015398</c:v>
                </c:pt>
                <c:pt idx="8605">
                  <c:v>4000.0000000015998</c:v>
                </c:pt>
                <c:pt idx="8606">
                  <c:v>3999.99999999589</c:v>
                </c:pt>
                <c:pt idx="8607">
                  <c:v>4000.0000000034702</c:v>
                </c:pt>
                <c:pt idx="8608">
                  <c:v>3999.99999999901</c:v>
                </c:pt>
                <c:pt idx="8609">
                  <c:v>4000.0000000003602</c:v>
                </c:pt>
                <c:pt idx="8610">
                  <c:v>3999.9999999994502</c:v>
                </c:pt>
                <c:pt idx="8611">
                  <c:v>3999.9999999993001</c:v>
                </c:pt>
                <c:pt idx="8612">
                  <c:v>4000.0000000006798</c:v>
                </c:pt>
                <c:pt idx="8613">
                  <c:v>4000.0000000003502</c:v>
                </c:pt>
                <c:pt idx="8614">
                  <c:v>4000.0000000004202</c:v>
                </c:pt>
                <c:pt idx="8615">
                  <c:v>3999.9999999996899</c:v>
                </c:pt>
                <c:pt idx="8616">
                  <c:v>3999.9999999985398</c:v>
                </c:pt>
                <c:pt idx="8617">
                  <c:v>4000.0000000005598</c:v>
                </c:pt>
                <c:pt idx="8618">
                  <c:v>4000.0000000014102</c:v>
                </c:pt>
                <c:pt idx="8619">
                  <c:v>3999.99999999896</c:v>
                </c:pt>
                <c:pt idx="8620">
                  <c:v>3999.9999999993902</c:v>
                </c:pt>
                <c:pt idx="8621">
                  <c:v>4000.00000000112</c:v>
                </c:pt>
                <c:pt idx="8622">
                  <c:v>3999.9999999986999</c:v>
                </c:pt>
                <c:pt idx="8623">
                  <c:v>3999.9999999994602</c:v>
                </c:pt>
                <c:pt idx="8624">
                  <c:v>4000.0000000015202</c:v>
                </c:pt>
                <c:pt idx="8625">
                  <c:v>4000.0000000008999</c:v>
                </c:pt>
                <c:pt idx="8626">
                  <c:v>3999.9999999983702</c:v>
                </c:pt>
                <c:pt idx="8627">
                  <c:v>4000.0000000001801</c:v>
                </c:pt>
                <c:pt idx="8628">
                  <c:v>4000.0000000005102</c:v>
                </c:pt>
                <c:pt idx="8629">
                  <c:v>3999.9999999994302</c:v>
                </c:pt>
                <c:pt idx="8630">
                  <c:v>4000.00000000205</c:v>
                </c:pt>
                <c:pt idx="8631">
                  <c:v>3999.9999999977999</c:v>
                </c:pt>
                <c:pt idx="8632">
                  <c:v>4000.0000000037999</c:v>
                </c:pt>
                <c:pt idx="8633">
                  <c:v>3999.99999999498</c:v>
                </c:pt>
                <c:pt idx="8634">
                  <c:v>4000.0000000009099</c:v>
                </c:pt>
                <c:pt idx="8635">
                  <c:v>4000.0000000013101</c:v>
                </c:pt>
                <c:pt idx="8636">
                  <c:v>3999.9999999987099</c:v>
                </c:pt>
                <c:pt idx="8637">
                  <c:v>4000.0000000007799</c:v>
                </c:pt>
                <c:pt idx="8638">
                  <c:v>4000.0000000008199</c:v>
                </c:pt>
                <c:pt idx="8639">
                  <c:v>3999.9999999997499</c:v>
                </c:pt>
                <c:pt idx="8640">
                  <c:v>3999.9999999996498</c:v>
                </c:pt>
                <c:pt idx="8641">
                  <c:v>3999.9999999993702</c:v>
                </c:pt>
                <c:pt idx="8642">
                  <c:v>4000.0000000048699</c:v>
                </c:pt>
                <c:pt idx="8643">
                  <c:v>3999.9999999950101</c:v>
                </c:pt>
                <c:pt idx="8644">
                  <c:v>4000.0000000019199</c:v>
                </c:pt>
                <c:pt idx="8645">
                  <c:v>3999.9999999977199</c:v>
                </c:pt>
                <c:pt idx="8646">
                  <c:v>4000.0000000008599</c:v>
                </c:pt>
                <c:pt idx="8647">
                  <c:v>3999.9999999995298</c:v>
                </c:pt>
                <c:pt idx="8648">
                  <c:v>4000.00000000112</c:v>
                </c:pt>
                <c:pt idx="8649">
                  <c:v>4000.0000000003402</c:v>
                </c:pt>
                <c:pt idx="8650">
                  <c:v>4000.0000000015698</c:v>
                </c:pt>
                <c:pt idx="8651">
                  <c:v>4000.00000000006</c:v>
                </c:pt>
                <c:pt idx="8652">
                  <c:v>3999.9999999978299</c:v>
                </c:pt>
                <c:pt idx="8653">
                  <c:v>4000.0000000003201</c:v>
                </c:pt>
                <c:pt idx="8654">
                  <c:v>3999.9999999984502</c:v>
                </c:pt>
                <c:pt idx="8655">
                  <c:v>4000.0000000019299</c:v>
                </c:pt>
                <c:pt idx="8656">
                  <c:v>3999.9999999972301</c:v>
                </c:pt>
                <c:pt idx="8657">
                  <c:v>3999.9999999993502</c:v>
                </c:pt>
                <c:pt idx="8658">
                  <c:v>4000.0000000022901</c:v>
                </c:pt>
                <c:pt idx="8659">
                  <c:v>4000.0000000003201</c:v>
                </c:pt>
                <c:pt idx="8660">
                  <c:v>4000.0000000003301</c:v>
                </c:pt>
                <c:pt idx="8661">
                  <c:v>4000.0000000001901</c:v>
                </c:pt>
                <c:pt idx="8662">
                  <c:v>4000.0000000024102</c:v>
                </c:pt>
                <c:pt idx="8663">
                  <c:v>4000.00000000008</c:v>
                </c:pt>
                <c:pt idx="8664">
                  <c:v>3999.9999999970601</c:v>
                </c:pt>
                <c:pt idx="8665">
                  <c:v>3999.9999999993302</c:v>
                </c:pt>
                <c:pt idx="8666">
                  <c:v>4000.0000000008499</c:v>
                </c:pt>
                <c:pt idx="8667">
                  <c:v>3999.9999999992001</c:v>
                </c:pt>
                <c:pt idx="8668">
                  <c:v>4000.00000000004</c:v>
                </c:pt>
                <c:pt idx="8669">
                  <c:v>4000.0000000012401</c:v>
                </c:pt>
                <c:pt idx="8670">
                  <c:v>3999.9999999991001</c:v>
                </c:pt>
                <c:pt idx="8671">
                  <c:v>3999.9999999997299</c:v>
                </c:pt>
                <c:pt idx="8672">
                  <c:v>4000.0000000003502</c:v>
                </c:pt>
                <c:pt idx="8673">
                  <c:v>4000.0000000024602</c:v>
                </c:pt>
                <c:pt idx="8674">
                  <c:v>3999.9999999968099</c:v>
                </c:pt>
                <c:pt idx="8675">
                  <c:v>4000.0000000012701</c:v>
                </c:pt>
                <c:pt idx="8676">
                  <c:v>3999.99999999908</c:v>
                </c:pt>
                <c:pt idx="8677">
                  <c:v>4000.0000000004902</c:v>
                </c:pt>
                <c:pt idx="8678">
                  <c:v>3999.9999999981801</c:v>
                </c:pt>
                <c:pt idx="8679">
                  <c:v>4000.0000000033801</c:v>
                </c:pt>
                <c:pt idx="8680">
                  <c:v>3999.9999999986999</c:v>
                </c:pt>
                <c:pt idx="8681">
                  <c:v>3999.9999999995798</c:v>
                </c:pt>
                <c:pt idx="8682">
                  <c:v>3999.99999999999</c:v>
                </c:pt>
                <c:pt idx="8683">
                  <c:v>4000.0000000005998</c:v>
                </c:pt>
                <c:pt idx="8684">
                  <c:v>3999.9999999985398</c:v>
                </c:pt>
                <c:pt idx="8685">
                  <c:v>4000.0000000001501</c:v>
                </c:pt>
                <c:pt idx="8686">
                  <c:v>4000.0000000008799</c:v>
                </c:pt>
                <c:pt idx="8687">
                  <c:v>3999.99999999888</c:v>
                </c:pt>
                <c:pt idx="8688">
                  <c:v>4000.00000000215</c:v>
                </c:pt>
                <c:pt idx="8689">
                  <c:v>3999.99999999892</c:v>
                </c:pt>
                <c:pt idx="8690">
                  <c:v>3999.9999999987699</c:v>
                </c:pt>
                <c:pt idx="8691">
                  <c:v>3999.9999999997499</c:v>
                </c:pt>
                <c:pt idx="8692">
                  <c:v>3999.9999999983702</c:v>
                </c:pt>
                <c:pt idx="8693">
                  <c:v>3999.9999999993001</c:v>
                </c:pt>
                <c:pt idx="8694">
                  <c:v>4000.0000000008899</c:v>
                </c:pt>
                <c:pt idx="8695">
                  <c:v>4000.0000000019199</c:v>
                </c:pt>
                <c:pt idx="8696">
                  <c:v>4000.0000000005898</c:v>
                </c:pt>
                <c:pt idx="8697">
                  <c:v>3999.9999999995498</c:v>
                </c:pt>
                <c:pt idx="8698">
                  <c:v>4000.0000000005798</c:v>
                </c:pt>
                <c:pt idx="8699">
                  <c:v>4000.0000000006899</c:v>
                </c:pt>
                <c:pt idx="8700">
                  <c:v>4000.0000000002901</c:v>
                </c:pt>
                <c:pt idx="8701">
                  <c:v>3999.9999999992801</c:v>
                </c:pt>
                <c:pt idx="8702">
                  <c:v>3999.9999999975498</c:v>
                </c:pt>
                <c:pt idx="8703">
                  <c:v>4000.0000000036698</c:v>
                </c:pt>
                <c:pt idx="8704">
                  <c:v>4000.0000000018999</c:v>
                </c:pt>
                <c:pt idx="8705">
                  <c:v>3999.9999999956699</c:v>
                </c:pt>
                <c:pt idx="8706">
                  <c:v>3999.9999999993602</c:v>
                </c:pt>
                <c:pt idx="8707">
                  <c:v>4000.0000000015398</c:v>
                </c:pt>
                <c:pt idx="8708">
                  <c:v>4000.0000000011</c:v>
                </c:pt>
                <c:pt idx="8709">
                  <c:v>4000.0000000015398</c:v>
                </c:pt>
                <c:pt idx="8710">
                  <c:v>3999.99999999389</c:v>
                </c:pt>
                <c:pt idx="8711">
                  <c:v>4000.0000000034602</c:v>
                </c:pt>
                <c:pt idx="8712">
                  <c:v>3999.99999999905</c:v>
                </c:pt>
                <c:pt idx="8713">
                  <c:v>3999.99999999989</c:v>
                </c:pt>
                <c:pt idx="8714">
                  <c:v>4000.0000000022301</c:v>
                </c:pt>
                <c:pt idx="8715">
                  <c:v>3999.9999999985598</c:v>
                </c:pt>
                <c:pt idx="8716">
                  <c:v>4000.00000000109</c:v>
                </c:pt>
                <c:pt idx="8717">
                  <c:v>3999.99999999894</c:v>
                </c:pt>
                <c:pt idx="8718">
                  <c:v>4000.0000000019299</c:v>
                </c:pt>
                <c:pt idx="8719">
                  <c:v>3999.9999999984302</c:v>
                </c:pt>
                <c:pt idx="8720">
                  <c:v>3999.9999999993001</c:v>
                </c:pt>
                <c:pt idx="8721">
                  <c:v>4000.0000000003301</c:v>
                </c:pt>
                <c:pt idx="8722">
                  <c:v>3999.9999999981601</c:v>
                </c:pt>
                <c:pt idx="8723">
                  <c:v>4000.0000000007599</c:v>
                </c:pt>
                <c:pt idx="8724">
                  <c:v>3999.9999999972001</c:v>
                </c:pt>
                <c:pt idx="8725">
                  <c:v>4000.0000000048799</c:v>
                </c:pt>
                <c:pt idx="8726">
                  <c:v>4000.00000000214</c:v>
                </c:pt>
                <c:pt idx="8727">
                  <c:v>3999.9999999963902</c:v>
                </c:pt>
                <c:pt idx="8728">
                  <c:v>4000.00000000108</c:v>
                </c:pt>
                <c:pt idx="8729">
                  <c:v>4000.0000000002401</c:v>
                </c:pt>
                <c:pt idx="8730">
                  <c:v>4000.0000000023201</c:v>
                </c:pt>
                <c:pt idx="8731">
                  <c:v>3999.9999999963002</c:v>
                </c:pt>
                <c:pt idx="8732">
                  <c:v>4000.0000000014502</c:v>
                </c:pt>
                <c:pt idx="8733">
                  <c:v>3999.99999999593</c:v>
                </c:pt>
                <c:pt idx="8734">
                  <c:v>4000.0000000068198</c:v>
                </c:pt>
                <c:pt idx="8735">
                  <c:v>3999.9999999993802</c:v>
                </c:pt>
                <c:pt idx="8736">
                  <c:v>3999.9999999973502</c:v>
                </c:pt>
                <c:pt idx="8737">
                  <c:v>4000.0000000005102</c:v>
                </c:pt>
                <c:pt idx="8738">
                  <c:v>3999.9999999984602</c:v>
                </c:pt>
                <c:pt idx="8739">
                  <c:v>4000.0000000016898</c:v>
                </c:pt>
                <c:pt idx="8740">
                  <c:v>4000.0000000025898</c:v>
                </c:pt>
                <c:pt idx="8741">
                  <c:v>3999.99999999791</c:v>
                </c:pt>
                <c:pt idx="8742">
                  <c:v>4000</c:v>
                </c:pt>
                <c:pt idx="8743">
                  <c:v>3999.9999999985398</c:v>
                </c:pt>
                <c:pt idx="8744">
                  <c:v>3999.9999999998699</c:v>
                </c:pt>
                <c:pt idx="8745">
                  <c:v>4000.0000000033701</c:v>
                </c:pt>
                <c:pt idx="8746">
                  <c:v>3999.99999999703</c:v>
                </c:pt>
                <c:pt idx="8747">
                  <c:v>4000.0000000015898</c:v>
                </c:pt>
                <c:pt idx="8748">
                  <c:v>4000.0000000006899</c:v>
                </c:pt>
                <c:pt idx="8749">
                  <c:v>4000.0000000002501</c:v>
                </c:pt>
                <c:pt idx="8750">
                  <c:v>3999.9999999974698</c:v>
                </c:pt>
                <c:pt idx="8751">
                  <c:v>4000.0000000017399</c:v>
                </c:pt>
                <c:pt idx="8752">
                  <c:v>3999.9999999964102</c:v>
                </c:pt>
                <c:pt idx="8753">
                  <c:v>4000.0000000001601</c:v>
                </c:pt>
                <c:pt idx="8754">
                  <c:v>4000.0000000044502</c:v>
                </c:pt>
                <c:pt idx="8755">
                  <c:v>3999.9999999974898</c:v>
                </c:pt>
                <c:pt idx="8756">
                  <c:v>3999.9999999981401</c:v>
                </c:pt>
                <c:pt idx="8757">
                  <c:v>4000.0000000003402</c:v>
                </c:pt>
                <c:pt idx="8758">
                  <c:v>4000.0000000022901</c:v>
                </c:pt>
                <c:pt idx="8759">
                  <c:v>3999.9999999981801</c:v>
                </c:pt>
                <c:pt idx="8760">
                  <c:v>4000.0000000032601</c:v>
                </c:pt>
                <c:pt idx="8761">
                  <c:v>3999.9999999972101</c:v>
                </c:pt>
                <c:pt idx="8762">
                  <c:v>4000.0000000008899</c:v>
                </c:pt>
                <c:pt idx="8763">
                  <c:v>3999.99999999997</c:v>
                </c:pt>
                <c:pt idx="8764">
                  <c:v>4000.0000000024202</c:v>
                </c:pt>
                <c:pt idx="8765">
                  <c:v>3999.9999999968099</c:v>
                </c:pt>
                <c:pt idx="8766">
                  <c:v>4000.0000000026698</c:v>
                </c:pt>
                <c:pt idx="8767">
                  <c:v>3999.9999999969</c:v>
                </c:pt>
                <c:pt idx="8768">
                  <c:v>4000.00000000095</c:v>
                </c:pt>
                <c:pt idx="8769">
                  <c:v>3999.9999999991401</c:v>
                </c:pt>
                <c:pt idx="8770">
                  <c:v>3999.9999999998699</c:v>
                </c:pt>
                <c:pt idx="8771">
                  <c:v>4000.0000000025698</c:v>
                </c:pt>
                <c:pt idx="8772">
                  <c:v>3999.99999999901</c:v>
                </c:pt>
                <c:pt idx="8773">
                  <c:v>4000.0000000033101</c:v>
                </c:pt>
                <c:pt idx="8774">
                  <c:v>3999.9999999967099</c:v>
                </c:pt>
                <c:pt idx="8775">
                  <c:v>3999.9999999972601</c:v>
                </c:pt>
                <c:pt idx="8776">
                  <c:v>4000.0000000008799</c:v>
                </c:pt>
                <c:pt idx="8777">
                  <c:v>4000.0000000008999</c:v>
                </c:pt>
                <c:pt idx="8778">
                  <c:v>4000.0000000015002</c:v>
                </c:pt>
                <c:pt idx="8779">
                  <c:v>4000.0000000014102</c:v>
                </c:pt>
                <c:pt idx="8780">
                  <c:v>3999.9999999977099</c:v>
                </c:pt>
                <c:pt idx="8781">
                  <c:v>3999.9999999963102</c:v>
                </c:pt>
                <c:pt idx="8782">
                  <c:v>4000.0000000035402</c:v>
                </c:pt>
                <c:pt idx="8783">
                  <c:v>4000.00000000315</c:v>
                </c:pt>
                <c:pt idx="8784">
                  <c:v>3999.999999999</c:v>
                </c:pt>
                <c:pt idx="8785">
                  <c:v>3999.9999999970501</c:v>
                </c:pt>
                <c:pt idx="8786">
                  <c:v>4000.0000000021701</c:v>
                </c:pt>
                <c:pt idx="8787">
                  <c:v>4000.0000000002201</c:v>
                </c:pt>
                <c:pt idx="8788">
                  <c:v>4000.0000000011501</c:v>
                </c:pt>
                <c:pt idx="8789">
                  <c:v>3999.9999999960901</c:v>
                </c:pt>
                <c:pt idx="8790">
                  <c:v>3999.9999999993602</c:v>
                </c:pt>
                <c:pt idx="8791">
                  <c:v>4000.0000000039499</c:v>
                </c:pt>
                <c:pt idx="8792">
                  <c:v>3999.99999999691</c:v>
                </c:pt>
                <c:pt idx="8793">
                  <c:v>3999.99999999902</c:v>
                </c:pt>
                <c:pt idx="8794">
                  <c:v>4000.0000000032601</c:v>
                </c:pt>
                <c:pt idx="8795">
                  <c:v>4000.0000000011</c:v>
                </c:pt>
                <c:pt idx="8796">
                  <c:v>3999.9999999972101</c:v>
                </c:pt>
                <c:pt idx="8797">
                  <c:v>3999.9999999991301</c:v>
                </c:pt>
                <c:pt idx="8798">
                  <c:v>4000.0000000035002</c:v>
                </c:pt>
                <c:pt idx="8799">
                  <c:v>3999.9999999925699</c:v>
                </c:pt>
                <c:pt idx="8800">
                  <c:v>4000.0000000047999</c:v>
                </c:pt>
                <c:pt idx="8801">
                  <c:v>4000.0000000013802</c:v>
                </c:pt>
                <c:pt idx="8802">
                  <c:v>4000.00000000105</c:v>
                </c:pt>
                <c:pt idx="8803">
                  <c:v>3999.9999999975498</c:v>
                </c:pt>
                <c:pt idx="8804">
                  <c:v>4000.0000000034802</c:v>
                </c:pt>
                <c:pt idx="8805">
                  <c:v>3999.99999999682</c:v>
                </c:pt>
                <c:pt idx="8806">
                  <c:v>3999.9999999993202</c:v>
                </c:pt>
                <c:pt idx="8807">
                  <c:v>3999.9999999970501</c:v>
                </c:pt>
                <c:pt idx="8808">
                  <c:v>4000.0000000059299</c:v>
                </c:pt>
                <c:pt idx="8809">
                  <c:v>3999.9999999991801</c:v>
                </c:pt>
                <c:pt idx="8810">
                  <c:v>3999.9999999986699</c:v>
                </c:pt>
                <c:pt idx="8811">
                  <c:v>3999.9999999991001</c:v>
                </c:pt>
                <c:pt idx="8812">
                  <c:v>4000.0000000026698</c:v>
                </c:pt>
                <c:pt idx="8813">
                  <c:v>3999.9999999975798</c:v>
                </c:pt>
                <c:pt idx="8814">
                  <c:v>4000.00000000008</c:v>
                </c:pt>
                <c:pt idx="8815">
                  <c:v>3999.9999999998099</c:v>
                </c:pt>
                <c:pt idx="8816">
                  <c:v>3999.9999999981501</c:v>
                </c:pt>
                <c:pt idx="8817">
                  <c:v>4000.0000000004002</c:v>
                </c:pt>
                <c:pt idx="8818">
                  <c:v>4000.0000000033301</c:v>
                </c:pt>
                <c:pt idx="8819">
                  <c:v>3999.9999999974598</c:v>
                </c:pt>
                <c:pt idx="8820">
                  <c:v>4000.00000000107</c:v>
                </c:pt>
                <c:pt idx="8821">
                  <c:v>3999.9999999993902</c:v>
                </c:pt>
                <c:pt idx="8822">
                  <c:v>3999.9999999981001</c:v>
                </c:pt>
                <c:pt idx="8823">
                  <c:v>4000.00000000099</c:v>
                </c:pt>
                <c:pt idx="8824">
                  <c:v>3999.9999999971801</c:v>
                </c:pt>
                <c:pt idx="8825">
                  <c:v>4000.0000000025002</c:v>
                </c:pt>
                <c:pt idx="8826">
                  <c:v>4000.00000000316</c:v>
                </c:pt>
                <c:pt idx="8827">
                  <c:v>3999.9999999977799</c:v>
                </c:pt>
                <c:pt idx="8828">
                  <c:v>4000.00000000092</c:v>
                </c:pt>
                <c:pt idx="8829">
                  <c:v>4000.0000000002701</c:v>
                </c:pt>
                <c:pt idx="8830">
                  <c:v>3999.99999999904</c:v>
                </c:pt>
                <c:pt idx="8831">
                  <c:v>4000.0000000001301</c:v>
                </c:pt>
                <c:pt idx="8832">
                  <c:v>4000.0000000016098</c:v>
                </c:pt>
                <c:pt idx="8833">
                  <c:v>3999.99999999999</c:v>
                </c:pt>
                <c:pt idx="8834">
                  <c:v>3999.9999999967099</c:v>
                </c:pt>
                <c:pt idx="8835">
                  <c:v>4000.0000000024302</c:v>
                </c:pt>
                <c:pt idx="8836">
                  <c:v>4000.0000000012601</c:v>
                </c:pt>
                <c:pt idx="8837">
                  <c:v>3999.9999999982301</c:v>
                </c:pt>
                <c:pt idx="8838">
                  <c:v>3999.99999999887</c:v>
                </c:pt>
                <c:pt idx="8839">
                  <c:v>4000.0000000028399</c:v>
                </c:pt>
                <c:pt idx="8840">
                  <c:v>3999.9999999978199</c:v>
                </c:pt>
                <c:pt idx="8841">
                  <c:v>4000.0000000024102</c:v>
                </c:pt>
                <c:pt idx="8842">
                  <c:v>3999.9999999981101</c:v>
                </c:pt>
                <c:pt idx="8843">
                  <c:v>4000.0000000028599</c:v>
                </c:pt>
                <c:pt idx="8844">
                  <c:v>3999.9999999976599</c:v>
                </c:pt>
                <c:pt idx="8845">
                  <c:v>4000.0000000007499</c:v>
                </c:pt>
                <c:pt idx="8846">
                  <c:v>4000.0000000001</c:v>
                </c:pt>
                <c:pt idx="8847">
                  <c:v>3999.9999999973602</c:v>
                </c:pt>
                <c:pt idx="8848">
                  <c:v>4000.0000000012801</c:v>
                </c:pt>
                <c:pt idx="8849">
                  <c:v>4000.0000000007599</c:v>
                </c:pt>
                <c:pt idx="8850">
                  <c:v>4000.00000000006</c:v>
                </c:pt>
                <c:pt idx="8851">
                  <c:v>4000.0000000005498</c:v>
                </c:pt>
                <c:pt idx="8852">
                  <c:v>4000.00000000002</c:v>
                </c:pt>
                <c:pt idx="8853">
                  <c:v>4000.0000000001801</c:v>
                </c:pt>
                <c:pt idx="8854">
                  <c:v>4000.00000000007</c:v>
                </c:pt>
                <c:pt idx="8855">
                  <c:v>3999.9999999997499</c:v>
                </c:pt>
                <c:pt idx="8856">
                  <c:v>3999.9999999974698</c:v>
                </c:pt>
                <c:pt idx="8857">
                  <c:v>4000.0000000026098</c:v>
                </c:pt>
                <c:pt idx="8858">
                  <c:v>4000.0000000002501</c:v>
                </c:pt>
                <c:pt idx="8859">
                  <c:v>3999.9999999983902</c:v>
                </c:pt>
                <c:pt idx="8860">
                  <c:v>3999.9999999994702</c:v>
                </c:pt>
                <c:pt idx="8861">
                  <c:v>4000.0000000008699</c:v>
                </c:pt>
                <c:pt idx="8862">
                  <c:v>4000.0000000003702</c:v>
                </c:pt>
                <c:pt idx="8863">
                  <c:v>3999.9999999996699</c:v>
                </c:pt>
                <c:pt idx="8864">
                  <c:v>3999.99999999891</c:v>
                </c:pt>
                <c:pt idx="8865">
                  <c:v>4000.0000000033101</c:v>
                </c:pt>
                <c:pt idx="8866">
                  <c:v>3999.9999999992501</c:v>
                </c:pt>
                <c:pt idx="8867">
                  <c:v>3999.9999999973302</c:v>
                </c:pt>
                <c:pt idx="8868">
                  <c:v>4000.0000000015998</c:v>
                </c:pt>
                <c:pt idx="8869">
                  <c:v>4000.00000000112</c:v>
                </c:pt>
                <c:pt idx="8870">
                  <c:v>3999.9999999967399</c:v>
                </c:pt>
                <c:pt idx="8871">
                  <c:v>4000.0000000038099</c:v>
                </c:pt>
                <c:pt idx="8872">
                  <c:v>3999.9999999973202</c:v>
                </c:pt>
                <c:pt idx="8873">
                  <c:v>4000.0000000019299</c:v>
                </c:pt>
                <c:pt idx="8874">
                  <c:v>3999.9999999967999</c:v>
                </c:pt>
                <c:pt idx="8875">
                  <c:v>4000.0000000029399</c:v>
                </c:pt>
                <c:pt idx="8876">
                  <c:v>3999.9999999974002</c:v>
                </c:pt>
                <c:pt idx="8877">
                  <c:v>3999.99999999892</c:v>
                </c:pt>
                <c:pt idx="8878">
                  <c:v>4000.0000000032201</c:v>
                </c:pt>
                <c:pt idx="8879">
                  <c:v>4000.0000000002301</c:v>
                </c:pt>
                <c:pt idx="8880">
                  <c:v>3999.99999999693</c:v>
                </c:pt>
                <c:pt idx="8881">
                  <c:v>4000.0000000006098</c:v>
                </c:pt>
                <c:pt idx="8882">
                  <c:v>3999.9999999986799</c:v>
                </c:pt>
                <c:pt idx="8883">
                  <c:v>4000.0000000028599</c:v>
                </c:pt>
                <c:pt idx="8884">
                  <c:v>4000.0000000008599</c:v>
                </c:pt>
                <c:pt idx="8885">
                  <c:v>4000.0000000008999</c:v>
                </c:pt>
                <c:pt idx="8886">
                  <c:v>3999.9999999982601</c:v>
                </c:pt>
                <c:pt idx="8887">
                  <c:v>3999.99999999891</c:v>
                </c:pt>
                <c:pt idx="8888">
                  <c:v>4000.0000000007099</c:v>
                </c:pt>
                <c:pt idx="8889">
                  <c:v>4000.0000000017699</c:v>
                </c:pt>
                <c:pt idx="8890">
                  <c:v>3999.9999999965098</c:v>
                </c:pt>
                <c:pt idx="8891">
                  <c:v>4000.0000000047698</c:v>
                </c:pt>
                <c:pt idx="8892">
                  <c:v>3999.9999999997899</c:v>
                </c:pt>
                <c:pt idx="8893">
                  <c:v>3999.999999997</c:v>
                </c:pt>
                <c:pt idx="8894">
                  <c:v>4000.0000000003502</c:v>
                </c:pt>
                <c:pt idx="8895">
                  <c:v>3999.9999999996198</c:v>
                </c:pt>
                <c:pt idx="8896">
                  <c:v>4000.0000000008399</c:v>
                </c:pt>
                <c:pt idx="8897">
                  <c:v>3999.9999999994602</c:v>
                </c:pt>
                <c:pt idx="8898">
                  <c:v>4000.00000000109</c:v>
                </c:pt>
                <c:pt idx="8899">
                  <c:v>3999.9999999974102</c:v>
                </c:pt>
                <c:pt idx="8900">
                  <c:v>4000.0000000013201</c:v>
                </c:pt>
                <c:pt idx="8901">
                  <c:v>4000.0000000005798</c:v>
                </c:pt>
                <c:pt idx="8902">
                  <c:v>4000.0000000002501</c:v>
                </c:pt>
                <c:pt idx="8903">
                  <c:v>4000.00000000104</c:v>
                </c:pt>
                <c:pt idx="8904">
                  <c:v>4000.0000000005498</c:v>
                </c:pt>
                <c:pt idx="8905">
                  <c:v>3999.9999999982101</c:v>
                </c:pt>
                <c:pt idx="8906">
                  <c:v>4000.0000000002901</c:v>
                </c:pt>
                <c:pt idx="8907">
                  <c:v>4000.0000000029499</c:v>
                </c:pt>
                <c:pt idx="8908">
                  <c:v>3999.9999999965498</c:v>
                </c:pt>
                <c:pt idx="8909">
                  <c:v>4000.0000000004302</c:v>
                </c:pt>
                <c:pt idx="8910">
                  <c:v>3999.99999999898</c:v>
                </c:pt>
                <c:pt idx="8911">
                  <c:v>4000.0000000016798</c:v>
                </c:pt>
                <c:pt idx="8912">
                  <c:v>3999.99999999798</c:v>
                </c:pt>
                <c:pt idx="8913">
                  <c:v>4000.0000000017799</c:v>
                </c:pt>
                <c:pt idx="8914">
                  <c:v>3999.9999999996699</c:v>
                </c:pt>
                <c:pt idx="8915">
                  <c:v>3999.99999999682</c:v>
                </c:pt>
                <c:pt idx="8916">
                  <c:v>4000.0000000042301</c:v>
                </c:pt>
                <c:pt idx="8917">
                  <c:v>4000.0000000002501</c:v>
                </c:pt>
                <c:pt idx="8918">
                  <c:v>3999.9999999976599</c:v>
                </c:pt>
                <c:pt idx="8919">
                  <c:v>4000.0000000021701</c:v>
                </c:pt>
                <c:pt idx="8920">
                  <c:v>3999.99999999899</c:v>
                </c:pt>
                <c:pt idx="8921">
                  <c:v>4000.0000000002001</c:v>
                </c:pt>
                <c:pt idx="8922">
                  <c:v>4000.00000000093</c:v>
                </c:pt>
                <c:pt idx="8923">
                  <c:v>3999.9999999982201</c:v>
                </c:pt>
                <c:pt idx="8924">
                  <c:v>4000.0000000036298</c:v>
                </c:pt>
                <c:pt idx="8925">
                  <c:v>3999.9999999957799</c:v>
                </c:pt>
                <c:pt idx="8926">
                  <c:v>4000.00000000198</c:v>
                </c:pt>
                <c:pt idx="8927">
                  <c:v>3999.9999999994502</c:v>
                </c:pt>
                <c:pt idx="8928">
                  <c:v>3999.9999999983902</c:v>
                </c:pt>
                <c:pt idx="8929">
                  <c:v>4000.0000000018499</c:v>
                </c:pt>
                <c:pt idx="8930">
                  <c:v>3999.99999999889</c:v>
                </c:pt>
                <c:pt idx="8931">
                  <c:v>4000.0000000036398</c:v>
                </c:pt>
                <c:pt idx="8932">
                  <c:v>3999.9999999953302</c:v>
                </c:pt>
                <c:pt idx="8933">
                  <c:v>3999.9999999987699</c:v>
                </c:pt>
                <c:pt idx="8934">
                  <c:v>4000.0000000056798</c:v>
                </c:pt>
                <c:pt idx="8935">
                  <c:v>3999.9999999975598</c:v>
                </c:pt>
                <c:pt idx="8936">
                  <c:v>3999.9999999977899</c:v>
                </c:pt>
                <c:pt idx="8937">
                  <c:v>4000.00000000092</c:v>
                </c:pt>
                <c:pt idx="8938">
                  <c:v>3999.9999999987499</c:v>
                </c:pt>
                <c:pt idx="8939">
                  <c:v>4000.0000000017099</c:v>
                </c:pt>
                <c:pt idx="8940">
                  <c:v>3999.9999999992401</c:v>
                </c:pt>
                <c:pt idx="8941">
                  <c:v>4000.0000000003101</c:v>
                </c:pt>
                <c:pt idx="8942">
                  <c:v>4000.0000000036998</c:v>
                </c:pt>
                <c:pt idx="8943">
                  <c:v>3999.9999999936199</c:v>
                </c:pt>
                <c:pt idx="8944">
                  <c:v>4000.0000000035002</c:v>
                </c:pt>
                <c:pt idx="8945">
                  <c:v>3999.9999999984402</c:v>
                </c:pt>
                <c:pt idx="8946">
                  <c:v>3999.9999999976499</c:v>
                </c:pt>
                <c:pt idx="8947">
                  <c:v>4000.0000000032501</c:v>
                </c:pt>
                <c:pt idx="8948">
                  <c:v>4000.0000000005198</c:v>
                </c:pt>
                <c:pt idx="8949">
                  <c:v>3999.9999999975998</c:v>
                </c:pt>
                <c:pt idx="8950">
                  <c:v>4000.0000000025998</c:v>
                </c:pt>
                <c:pt idx="8951">
                  <c:v>4000.0000000025598</c:v>
                </c:pt>
                <c:pt idx="8952">
                  <c:v>3999.9999999955298</c:v>
                </c:pt>
                <c:pt idx="8953">
                  <c:v>4000.0000000046398</c:v>
                </c:pt>
                <c:pt idx="8954">
                  <c:v>3999.9999999973302</c:v>
                </c:pt>
                <c:pt idx="8955">
                  <c:v>3999.9999999973202</c:v>
                </c:pt>
                <c:pt idx="8956">
                  <c:v>4000.0000000033401</c:v>
                </c:pt>
                <c:pt idx="8957">
                  <c:v>4000.00000000106</c:v>
                </c:pt>
                <c:pt idx="8958">
                  <c:v>3999.9999999973402</c:v>
                </c:pt>
                <c:pt idx="8959">
                  <c:v>4000.00000000313</c:v>
                </c:pt>
                <c:pt idx="8960">
                  <c:v>3999.99999999495</c:v>
                </c:pt>
                <c:pt idx="8961">
                  <c:v>4000.0000000032901</c:v>
                </c:pt>
                <c:pt idx="8962">
                  <c:v>3999.9999999987599</c:v>
                </c:pt>
                <c:pt idx="8963">
                  <c:v>4000.00000000008</c:v>
                </c:pt>
                <c:pt idx="8964">
                  <c:v>3999.99999999905</c:v>
                </c:pt>
                <c:pt idx="8965">
                  <c:v>4000.0000000017999</c:v>
                </c:pt>
                <c:pt idx="8966">
                  <c:v>3999.9999999974302</c:v>
                </c:pt>
                <c:pt idx="8967">
                  <c:v>4000.0000000008499</c:v>
                </c:pt>
                <c:pt idx="8968">
                  <c:v>4000.0000000014102</c:v>
                </c:pt>
                <c:pt idx="8969">
                  <c:v>4000.0000000018499</c:v>
                </c:pt>
                <c:pt idx="8970">
                  <c:v>4000.0000000006498</c:v>
                </c:pt>
                <c:pt idx="8971">
                  <c:v>3999.99999999601</c:v>
                </c:pt>
                <c:pt idx="8972">
                  <c:v>3999.9999999999</c:v>
                </c:pt>
                <c:pt idx="8973">
                  <c:v>4000.0000000023902</c:v>
                </c:pt>
                <c:pt idx="8974">
                  <c:v>4000.0000000005002</c:v>
                </c:pt>
                <c:pt idx="8975">
                  <c:v>3999.9999999974002</c:v>
                </c:pt>
                <c:pt idx="8976">
                  <c:v>4000.0000000017899</c:v>
                </c:pt>
                <c:pt idx="8977">
                  <c:v>4000.0000000012801</c:v>
                </c:pt>
                <c:pt idx="8978">
                  <c:v>3999.9999999997799</c:v>
                </c:pt>
                <c:pt idx="8979">
                  <c:v>3999.99999999798</c:v>
                </c:pt>
                <c:pt idx="8980">
                  <c:v>3999.9999999993702</c:v>
                </c:pt>
                <c:pt idx="8981">
                  <c:v>4000.0000000012301</c:v>
                </c:pt>
                <c:pt idx="8982">
                  <c:v>4000.00000000009</c:v>
                </c:pt>
                <c:pt idx="8983">
                  <c:v>3999.9999999972201</c:v>
                </c:pt>
                <c:pt idx="8984">
                  <c:v>4000.0000000016698</c:v>
                </c:pt>
                <c:pt idx="8985">
                  <c:v>4000.00000000208</c:v>
                </c:pt>
                <c:pt idx="8986">
                  <c:v>3999.9999999985298</c:v>
                </c:pt>
                <c:pt idx="8987">
                  <c:v>3999.99999999901</c:v>
                </c:pt>
                <c:pt idx="8988">
                  <c:v>4000.0000000003201</c:v>
                </c:pt>
                <c:pt idx="8989">
                  <c:v>3999.9999999997899</c:v>
                </c:pt>
                <c:pt idx="8990">
                  <c:v>4000.0000000017399</c:v>
                </c:pt>
                <c:pt idx="8991">
                  <c:v>3999.99999999905</c:v>
                </c:pt>
                <c:pt idx="8992">
                  <c:v>4000.0000000002901</c:v>
                </c:pt>
                <c:pt idx="8993">
                  <c:v>4000.0000000008299</c:v>
                </c:pt>
                <c:pt idx="8994">
                  <c:v>3999.9999999974002</c:v>
                </c:pt>
                <c:pt idx="8995">
                  <c:v>4000.00000000211</c:v>
                </c:pt>
                <c:pt idx="8996">
                  <c:v>3999.9999999977099</c:v>
                </c:pt>
                <c:pt idx="8997">
                  <c:v>4000.0000000017299</c:v>
                </c:pt>
                <c:pt idx="8998">
                  <c:v>4000.00000000005</c:v>
                </c:pt>
                <c:pt idx="8999">
                  <c:v>4000.0000000025002</c:v>
                </c:pt>
                <c:pt idx="9000">
                  <c:v>3999.99999999804</c:v>
                </c:pt>
                <c:pt idx="9001">
                  <c:v>3999.99999999996</c:v>
                </c:pt>
                <c:pt idx="9002">
                  <c:v>3999.99999999903</c:v>
                </c:pt>
                <c:pt idx="9003">
                  <c:v>3999.9999999984402</c:v>
                </c:pt>
                <c:pt idx="9004">
                  <c:v>4000.00000000198</c:v>
                </c:pt>
                <c:pt idx="9005">
                  <c:v>3999.9999999995598</c:v>
                </c:pt>
                <c:pt idx="9006">
                  <c:v>4000.00000000103</c:v>
                </c:pt>
                <c:pt idx="9007">
                  <c:v>3999.9999999972501</c:v>
                </c:pt>
                <c:pt idx="9008">
                  <c:v>4000.00000000298</c:v>
                </c:pt>
                <c:pt idx="9009">
                  <c:v>3999.9999999998799</c:v>
                </c:pt>
                <c:pt idx="9010">
                  <c:v>3999.9999999985298</c:v>
                </c:pt>
                <c:pt idx="9011">
                  <c:v>4000.0000000003702</c:v>
                </c:pt>
                <c:pt idx="9012">
                  <c:v>4000.0000000015398</c:v>
                </c:pt>
                <c:pt idx="9013">
                  <c:v>3999.9999999980701</c:v>
                </c:pt>
                <c:pt idx="9014">
                  <c:v>4000.0000000016198</c:v>
                </c:pt>
                <c:pt idx="9015">
                  <c:v>4000.0000000004702</c:v>
                </c:pt>
                <c:pt idx="9016">
                  <c:v>3999.9999999974598</c:v>
                </c:pt>
                <c:pt idx="9017">
                  <c:v>3999.9999999996298</c:v>
                </c:pt>
                <c:pt idx="9018">
                  <c:v>3999.99999999997</c:v>
                </c:pt>
                <c:pt idx="9019">
                  <c:v>3999.99999999892</c:v>
                </c:pt>
                <c:pt idx="9020">
                  <c:v>4000.0000000023201</c:v>
                </c:pt>
                <c:pt idx="9021">
                  <c:v>3999.9999999977999</c:v>
                </c:pt>
                <c:pt idx="9022">
                  <c:v>4000.0000000008999</c:v>
                </c:pt>
                <c:pt idx="9023">
                  <c:v>4000.00000000007</c:v>
                </c:pt>
                <c:pt idx="9024">
                  <c:v>4000.00000000201</c:v>
                </c:pt>
                <c:pt idx="9025">
                  <c:v>4000.0000000008499</c:v>
                </c:pt>
                <c:pt idx="9026">
                  <c:v>3999.9999999986098</c:v>
                </c:pt>
                <c:pt idx="9027">
                  <c:v>4000.0000000013501</c:v>
                </c:pt>
                <c:pt idx="9028">
                  <c:v>4000.00000000093</c:v>
                </c:pt>
                <c:pt idx="9029">
                  <c:v>3999.9999999987699</c:v>
                </c:pt>
                <c:pt idx="9030">
                  <c:v>4000.0000000001901</c:v>
                </c:pt>
                <c:pt idx="9031">
                  <c:v>3999.9999999986699</c:v>
                </c:pt>
                <c:pt idx="9032">
                  <c:v>4000.0000000005498</c:v>
                </c:pt>
                <c:pt idx="9033">
                  <c:v>3999.9999999997899</c:v>
                </c:pt>
                <c:pt idx="9034">
                  <c:v>3999.9999999995198</c:v>
                </c:pt>
                <c:pt idx="9035">
                  <c:v>4000.0000000033201</c:v>
                </c:pt>
                <c:pt idx="9036">
                  <c:v>3999.9999999967599</c:v>
                </c:pt>
                <c:pt idx="9037">
                  <c:v>3999.99999999997</c:v>
                </c:pt>
                <c:pt idx="9038">
                  <c:v>4000.0000000008999</c:v>
                </c:pt>
                <c:pt idx="9039">
                  <c:v>3999.9999999995698</c:v>
                </c:pt>
                <c:pt idx="9040">
                  <c:v>4000.0000000016498</c:v>
                </c:pt>
                <c:pt idx="9041">
                  <c:v>3999.99999999997</c:v>
                </c:pt>
                <c:pt idx="9042">
                  <c:v>4000.0000000014002</c:v>
                </c:pt>
                <c:pt idx="9043">
                  <c:v>3999.99999999687</c:v>
                </c:pt>
                <c:pt idx="9044">
                  <c:v>4000.0000000007199</c:v>
                </c:pt>
                <c:pt idx="9045">
                  <c:v>3999.9999999952802</c:v>
                </c:pt>
                <c:pt idx="9046">
                  <c:v>4000.00000000719</c:v>
                </c:pt>
                <c:pt idx="9047">
                  <c:v>3999.9999999960701</c:v>
                </c:pt>
                <c:pt idx="9048">
                  <c:v>4000.0000000003502</c:v>
                </c:pt>
                <c:pt idx="9049">
                  <c:v>3999.9999999994202</c:v>
                </c:pt>
                <c:pt idx="9050">
                  <c:v>4000.00000000212</c:v>
                </c:pt>
                <c:pt idx="9051">
                  <c:v>4000.0000000005102</c:v>
                </c:pt>
                <c:pt idx="9052">
                  <c:v>3999.9999999994898</c:v>
                </c:pt>
                <c:pt idx="9053">
                  <c:v>3999.9999999996999</c:v>
                </c:pt>
                <c:pt idx="9054">
                  <c:v>3999.9999999994802</c:v>
                </c:pt>
                <c:pt idx="9055">
                  <c:v>4000.0000000005998</c:v>
                </c:pt>
                <c:pt idx="9056">
                  <c:v>3999.9999999984602</c:v>
                </c:pt>
                <c:pt idx="9057">
                  <c:v>4000.0000000018799</c:v>
                </c:pt>
                <c:pt idx="9058">
                  <c:v>3999.9999999985398</c:v>
                </c:pt>
                <c:pt idx="9059">
                  <c:v>4000.0000000005698</c:v>
                </c:pt>
                <c:pt idx="9060">
                  <c:v>3999.9999999997799</c:v>
                </c:pt>
                <c:pt idx="9061">
                  <c:v>3999.99999999907</c:v>
                </c:pt>
                <c:pt idx="9062">
                  <c:v>4000.0000000007199</c:v>
                </c:pt>
                <c:pt idx="9063">
                  <c:v>3999.9999999994502</c:v>
                </c:pt>
                <c:pt idx="9064">
                  <c:v>4000.0000000017499</c:v>
                </c:pt>
                <c:pt idx="9065">
                  <c:v>3999.9999999993302</c:v>
                </c:pt>
                <c:pt idx="9066">
                  <c:v>3999.9999999984798</c:v>
                </c:pt>
                <c:pt idx="9067">
                  <c:v>4000.00000000102</c:v>
                </c:pt>
                <c:pt idx="9068">
                  <c:v>4000.0000000002801</c:v>
                </c:pt>
                <c:pt idx="9069">
                  <c:v>3999.9999999985698</c:v>
                </c:pt>
                <c:pt idx="9070">
                  <c:v>4000.0000000006899</c:v>
                </c:pt>
                <c:pt idx="9071">
                  <c:v>3999.9999999981401</c:v>
                </c:pt>
                <c:pt idx="9072">
                  <c:v>4000.0000000012701</c:v>
                </c:pt>
                <c:pt idx="9073">
                  <c:v>4000.00000000113</c:v>
                </c:pt>
                <c:pt idx="9074">
                  <c:v>4000.0000000015102</c:v>
                </c:pt>
                <c:pt idx="9075">
                  <c:v>3999.99999999893</c:v>
                </c:pt>
                <c:pt idx="9076">
                  <c:v>4000.0000000029499</c:v>
                </c:pt>
                <c:pt idx="9077">
                  <c:v>3999.9999999981101</c:v>
                </c:pt>
                <c:pt idx="9078">
                  <c:v>3999.99999999582</c:v>
                </c:pt>
                <c:pt idx="9079">
                  <c:v>4000.0000000028899</c:v>
                </c:pt>
                <c:pt idx="9080">
                  <c:v>4000.00000000006</c:v>
                </c:pt>
                <c:pt idx="9081">
                  <c:v>4000.0000000014802</c:v>
                </c:pt>
                <c:pt idx="9082">
                  <c:v>3999.9999999975898</c:v>
                </c:pt>
                <c:pt idx="9083">
                  <c:v>4000.0000000024402</c:v>
                </c:pt>
                <c:pt idx="9084">
                  <c:v>3999.9999999980701</c:v>
                </c:pt>
                <c:pt idx="9085">
                  <c:v>4000.0000000037599</c:v>
                </c:pt>
                <c:pt idx="9086">
                  <c:v>3999.9999999965598</c:v>
                </c:pt>
                <c:pt idx="9087">
                  <c:v>4000.0000000002801</c:v>
                </c:pt>
                <c:pt idx="9088">
                  <c:v>3999.9999999988099</c:v>
                </c:pt>
                <c:pt idx="9089">
                  <c:v>3999.99999999994</c:v>
                </c:pt>
                <c:pt idx="9090">
                  <c:v>4000.0000000017499</c:v>
                </c:pt>
                <c:pt idx="9091">
                  <c:v>3999.99999999893</c:v>
                </c:pt>
                <c:pt idx="9092">
                  <c:v>4000.00000000002</c:v>
                </c:pt>
                <c:pt idx="9093">
                  <c:v>4000.00000000007</c:v>
                </c:pt>
                <c:pt idx="9094">
                  <c:v>4000.0000000001801</c:v>
                </c:pt>
                <c:pt idx="9095">
                  <c:v>4000.0000000001801</c:v>
                </c:pt>
                <c:pt idx="9096">
                  <c:v>3999.9999999972101</c:v>
                </c:pt>
                <c:pt idx="9097">
                  <c:v>4000.0000000019199</c:v>
                </c:pt>
                <c:pt idx="9098">
                  <c:v>4000.0000000012101</c:v>
                </c:pt>
                <c:pt idx="9099">
                  <c:v>4000.0000000008499</c:v>
                </c:pt>
                <c:pt idx="9100">
                  <c:v>3999.9999999976399</c:v>
                </c:pt>
                <c:pt idx="9101">
                  <c:v>4000.0000000026698</c:v>
                </c:pt>
                <c:pt idx="9102">
                  <c:v>3999.9999999983802</c:v>
                </c:pt>
                <c:pt idx="9103">
                  <c:v>4000.0000000001</c:v>
                </c:pt>
                <c:pt idx="9104">
                  <c:v>3999.9999999986399</c:v>
                </c:pt>
                <c:pt idx="9105">
                  <c:v>4000.0000000018399</c:v>
                </c:pt>
                <c:pt idx="9106">
                  <c:v>3999.9999999971801</c:v>
                </c:pt>
                <c:pt idx="9107">
                  <c:v>4000.0000000016498</c:v>
                </c:pt>
                <c:pt idx="9108">
                  <c:v>4000.0000000005002</c:v>
                </c:pt>
                <c:pt idx="9109">
                  <c:v>3999.9999999982501</c:v>
                </c:pt>
                <c:pt idx="9110">
                  <c:v>4000.0000000027899</c:v>
                </c:pt>
                <c:pt idx="9111">
                  <c:v>4000.0000000011401</c:v>
                </c:pt>
                <c:pt idx="9112">
                  <c:v>3999.99999999895</c:v>
                </c:pt>
                <c:pt idx="9113">
                  <c:v>3999.9999999991201</c:v>
                </c:pt>
                <c:pt idx="9114">
                  <c:v>4000.0000000004402</c:v>
                </c:pt>
                <c:pt idx="9115">
                  <c:v>3999.9999999977699</c:v>
                </c:pt>
                <c:pt idx="9116">
                  <c:v>4000.0000000037198</c:v>
                </c:pt>
                <c:pt idx="9117">
                  <c:v>3999.9999999972101</c:v>
                </c:pt>
                <c:pt idx="9118">
                  <c:v>4000.0000000037198</c:v>
                </c:pt>
                <c:pt idx="9119">
                  <c:v>3999.9999999954998</c:v>
                </c:pt>
                <c:pt idx="9120">
                  <c:v>4000.0000000046498</c:v>
                </c:pt>
                <c:pt idx="9121">
                  <c:v>3999.9999999964598</c:v>
                </c:pt>
                <c:pt idx="9122">
                  <c:v>3999.9999999984998</c:v>
                </c:pt>
                <c:pt idx="9123">
                  <c:v>4000.0000000033801</c:v>
                </c:pt>
                <c:pt idx="9124">
                  <c:v>3999.9999999981301</c:v>
                </c:pt>
                <c:pt idx="9125">
                  <c:v>4000.0000000007599</c:v>
                </c:pt>
                <c:pt idx="9126">
                  <c:v>4000.0000000007199</c:v>
                </c:pt>
                <c:pt idx="9127">
                  <c:v>3999.99999999887</c:v>
                </c:pt>
                <c:pt idx="9128">
                  <c:v>3999.9999999992401</c:v>
                </c:pt>
                <c:pt idx="9129">
                  <c:v>4000.00000000302</c:v>
                </c:pt>
                <c:pt idx="9130">
                  <c:v>3999.99999999898</c:v>
                </c:pt>
                <c:pt idx="9131">
                  <c:v>3999.9999999993101</c:v>
                </c:pt>
                <c:pt idx="9132">
                  <c:v>3999.9999999996298</c:v>
                </c:pt>
                <c:pt idx="9133">
                  <c:v>4000.0000000013001</c:v>
                </c:pt>
                <c:pt idx="9134">
                  <c:v>3999.99999999797</c:v>
                </c:pt>
                <c:pt idx="9135">
                  <c:v>4000.0000000021</c:v>
                </c:pt>
                <c:pt idx="9136">
                  <c:v>3999.99999999584</c:v>
                </c:pt>
                <c:pt idx="9137">
                  <c:v>4000.0000000008599</c:v>
                </c:pt>
                <c:pt idx="9138">
                  <c:v>4000.00000000215</c:v>
                </c:pt>
                <c:pt idx="9139">
                  <c:v>3999.99999999798</c:v>
                </c:pt>
                <c:pt idx="9140">
                  <c:v>4000.0000000018999</c:v>
                </c:pt>
                <c:pt idx="9141">
                  <c:v>4000.0000000001</c:v>
                </c:pt>
                <c:pt idx="9142">
                  <c:v>3999.99999999903</c:v>
                </c:pt>
                <c:pt idx="9143">
                  <c:v>4000.0000000007499</c:v>
                </c:pt>
                <c:pt idx="9144">
                  <c:v>4000.0000000025998</c:v>
                </c:pt>
                <c:pt idx="9145">
                  <c:v>3999.9999999983502</c:v>
                </c:pt>
                <c:pt idx="9146">
                  <c:v>3999.99999999905</c:v>
                </c:pt>
                <c:pt idx="9147">
                  <c:v>3999.99999999784</c:v>
                </c:pt>
                <c:pt idx="9148">
                  <c:v>4000.0000000026198</c:v>
                </c:pt>
                <c:pt idx="9149">
                  <c:v>3999.9999999987499</c:v>
                </c:pt>
                <c:pt idx="9150">
                  <c:v>3999.99999999906</c:v>
                </c:pt>
                <c:pt idx="9151">
                  <c:v>4000.0000000024502</c:v>
                </c:pt>
                <c:pt idx="9152">
                  <c:v>3999.9999999984402</c:v>
                </c:pt>
                <c:pt idx="9153">
                  <c:v>4000.0000000018299</c:v>
                </c:pt>
                <c:pt idx="9154">
                  <c:v>4000.0000000007399</c:v>
                </c:pt>
                <c:pt idx="9155">
                  <c:v>3999.9999999996699</c:v>
                </c:pt>
                <c:pt idx="9156">
                  <c:v>3999.9999999991001</c:v>
                </c:pt>
                <c:pt idx="9157">
                  <c:v>3999.9999999973602</c:v>
                </c:pt>
                <c:pt idx="9158">
                  <c:v>4000.0000000008499</c:v>
                </c:pt>
                <c:pt idx="9159">
                  <c:v>3999.9999999986699</c:v>
                </c:pt>
                <c:pt idx="9160">
                  <c:v>4000.0000000034302</c:v>
                </c:pt>
                <c:pt idx="9161">
                  <c:v>3999.9999999977099</c:v>
                </c:pt>
                <c:pt idx="9162">
                  <c:v>4000.0000000043801</c:v>
                </c:pt>
                <c:pt idx="9163">
                  <c:v>3999.9999999964102</c:v>
                </c:pt>
                <c:pt idx="9164">
                  <c:v>4000.0000000027599</c:v>
                </c:pt>
                <c:pt idx="9165">
                  <c:v>4000.0000000006098</c:v>
                </c:pt>
                <c:pt idx="9166">
                  <c:v>3999.9999999979</c:v>
                </c:pt>
                <c:pt idx="9167">
                  <c:v>3999.9999999993001</c:v>
                </c:pt>
                <c:pt idx="9168">
                  <c:v>3999.9999999973502</c:v>
                </c:pt>
                <c:pt idx="9169">
                  <c:v>4000.00000000518</c:v>
                </c:pt>
                <c:pt idx="9170">
                  <c:v>3999.9999999955298</c:v>
                </c:pt>
                <c:pt idx="9171">
                  <c:v>4000.00000000009</c:v>
                </c:pt>
                <c:pt idx="9172">
                  <c:v>3999.9999999997199</c:v>
                </c:pt>
                <c:pt idx="9173">
                  <c:v>4000.00000000092</c:v>
                </c:pt>
                <c:pt idx="9174">
                  <c:v>3999.99999999887</c:v>
                </c:pt>
                <c:pt idx="9175">
                  <c:v>4000.0000000008099</c:v>
                </c:pt>
                <c:pt idx="9176">
                  <c:v>3999.9999999970801</c:v>
                </c:pt>
                <c:pt idx="9177">
                  <c:v>4000.00000000411</c:v>
                </c:pt>
                <c:pt idx="9178">
                  <c:v>4000.0000000014902</c:v>
                </c:pt>
                <c:pt idx="9179">
                  <c:v>3999.99999999786</c:v>
                </c:pt>
                <c:pt idx="9180">
                  <c:v>4000.00000000096</c:v>
                </c:pt>
                <c:pt idx="9181">
                  <c:v>4000.0000000014902</c:v>
                </c:pt>
                <c:pt idx="9182">
                  <c:v>3999.9999999991701</c:v>
                </c:pt>
                <c:pt idx="9183">
                  <c:v>3999.9999999990901</c:v>
                </c:pt>
                <c:pt idx="9184">
                  <c:v>4000.00000000204</c:v>
                </c:pt>
                <c:pt idx="9185">
                  <c:v>3999.9999999970501</c:v>
                </c:pt>
                <c:pt idx="9186">
                  <c:v>4000.0000000008699</c:v>
                </c:pt>
                <c:pt idx="9187">
                  <c:v>3999.9999999993101</c:v>
                </c:pt>
                <c:pt idx="9188">
                  <c:v>4000.0000000026598</c:v>
                </c:pt>
                <c:pt idx="9189">
                  <c:v>3999.9999999994602</c:v>
                </c:pt>
                <c:pt idx="9190">
                  <c:v>3999.9999999982601</c:v>
                </c:pt>
                <c:pt idx="9191">
                  <c:v>4000.00000000196</c:v>
                </c:pt>
                <c:pt idx="9192">
                  <c:v>3999.9999999983202</c:v>
                </c:pt>
                <c:pt idx="9193">
                  <c:v>3999.99999999688</c:v>
                </c:pt>
                <c:pt idx="9194">
                  <c:v>4000.0000000059099</c:v>
                </c:pt>
                <c:pt idx="9195">
                  <c:v>3999.9999999967099</c:v>
                </c:pt>
                <c:pt idx="9196">
                  <c:v>4000.0000000005398</c:v>
                </c:pt>
                <c:pt idx="9197">
                  <c:v>4000.00000000093</c:v>
                </c:pt>
                <c:pt idx="9198">
                  <c:v>3999.9999999987199</c:v>
                </c:pt>
                <c:pt idx="9199">
                  <c:v>4000.00000000194</c:v>
                </c:pt>
                <c:pt idx="9200">
                  <c:v>4000.00000000112</c:v>
                </c:pt>
                <c:pt idx="9201">
                  <c:v>3999.9999999982601</c:v>
                </c:pt>
                <c:pt idx="9202">
                  <c:v>3999.9999999992901</c:v>
                </c:pt>
                <c:pt idx="9203">
                  <c:v>3999.99999999895</c:v>
                </c:pt>
                <c:pt idx="9204">
                  <c:v>4000.00000000105</c:v>
                </c:pt>
                <c:pt idx="9205">
                  <c:v>3999.9999999995698</c:v>
                </c:pt>
                <c:pt idx="9206">
                  <c:v>3999.9999999991801</c:v>
                </c:pt>
                <c:pt idx="9207">
                  <c:v>4000.0000000015998</c:v>
                </c:pt>
                <c:pt idx="9208">
                  <c:v>3999.9999999995798</c:v>
                </c:pt>
                <c:pt idx="9209">
                  <c:v>3999.99999999902</c:v>
                </c:pt>
                <c:pt idx="9210">
                  <c:v>4000.0000000006298</c:v>
                </c:pt>
                <c:pt idx="9211">
                  <c:v>3999.9999999976999</c:v>
                </c:pt>
                <c:pt idx="9212">
                  <c:v>4000.0000000022901</c:v>
                </c:pt>
                <c:pt idx="9213">
                  <c:v>3999.9999999984302</c:v>
                </c:pt>
                <c:pt idx="9214">
                  <c:v>4000.0000000014402</c:v>
                </c:pt>
                <c:pt idx="9215">
                  <c:v>4000.0000000006798</c:v>
                </c:pt>
                <c:pt idx="9216">
                  <c:v>4000.0000000015102</c:v>
                </c:pt>
                <c:pt idx="9217">
                  <c:v>3999.9999999991801</c:v>
                </c:pt>
                <c:pt idx="9218">
                  <c:v>3999.9999999976899</c:v>
                </c:pt>
                <c:pt idx="9219">
                  <c:v>4000.0000000023801</c:v>
                </c:pt>
                <c:pt idx="9220">
                  <c:v>4000.0000000006198</c:v>
                </c:pt>
                <c:pt idx="9221">
                  <c:v>3999.99999999803</c:v>
                </c:pt>
                <c:pt idx="9222">
                  <c:v>3999.9999999991201</c:v>
                </c:pt>
                <c:pt idx="9223">
                  <c:v>3999.99999999998</c:v>
                </c:pt>
                <c:pt idx="9224">
                  <c:v>3999.9999999995398</c:v>
                </c:pt>
                <c:pt idx="9225">
                  <c:v>4000.0000000022001</c:v>
                </c:pt>
                <c:pt idx="9226">
                  <c:v>4000.0000000006598</c:v>
                </c:pt>
                <c:pt idx="9227">
                  <c:v>3999.9999999985598</c:v>
                </c:pt>
                <c:pt idx="9228">
                  <c:v>4000.0000000015898</c:v>
                </c:pt>
                <c:pt idx="9229">
                  <c:v>3999.9999999973302</c:v>
                </c:pt>
                <c:pt idx="9230">
                  <c:v>4000.0000000027399</c:v>
                </c:pt>
                <c:pt idx="9231">
                  <c:v>3999.9999999996198</c:v>
                </c:pt>
                <c:pt idx="9232">
                  <c:v>3999.9999999993402</c:v>
                </c:pt>
                <c:pt idx="9233">
                  <c:v>4000.0000000005002</c:v>
                </c:pt>
                <c:pt idx="9234">
                  <c:v>4000.0000000018199</c:v>
                </c:pt>
                <c:pt idx="9235">
                  <c:v>3999.99999999904</c:v>
                </c:pt>
                <c:pt idx="9236">
                  <c:v>3999.9999999952001</c:v>
                </c:pt>
                <c:pt idx="9237">
                  <c:v>4000.0000000028599</c:v>
                </c:pt>
                <c:pt idx="9238">
                  <c:v>4000.000000002</c:v>
                </c:pt>
                <c:pt idx="9239">
                  <c:v>3999.9999999964102</c:v>
                </c:pt>
                <c:pt idx="9240">
                  <c:v>4000.0000000006298</c:v>
                </c:pt>
                <c:pt idx="9241">
                  <c:v>4000.0000000016798</c:v>
                </c:pt>
                <c:pt idx="9242">
                  <c:v>4000.0000000008499</c:v>
                </c:pt>
                <c:pt idx="9243">
                  <c:v>3999.9999999976098</c:v>
                </c:pt>
                <c:pt idx="9244">
                  <c:v>4000.000000003</c:v>
                </c:pt>
                <c:pt idx="9245">
                  <c:v>3999.9999999995898</c:v>
                </c:pt>
                <c:pt idx="9246">
                  <c:v>3999.99999999795</c:v>
                </c:pt>
                <c:pt idx="9247">
                  <c:v>4000.0000000016498</c:v>
                </c:pt>
                <c:pt idx="9248">
                  <c:v>4000.0000000012401</c:v>
                </c:pt>
                <c:pt idx="9249">
                  <c:v>3999.99999999684</c:v>
                </c:pt>
                <c:pt idx="9250">
                  <c:v>4000.0000000033401</c:v>
                </c:pt>
                <c:pt idx="9251">
                  <c:v>3999.9999999981901</c:v>
                </c:pt>
                <c:pt idx="9252">
                  <c:v>3999.99999999905</c:v>
                </c:pt>
                <c:pt idx="9253">
                  <c:v>4000.0000000034702</c:v>
                </c:pt>
                <c:pt idx="9254">
                  <c:v>3999.9999999981301</c:v>
                </c:pt>
                <c:pt idx="9255">
                  <c:v>3999.9999999992401</c:v>
                </c:pt>
                <c:pt idx="9256">
                  <c:v>4000.0000000005698</c:v>
                </c:pt>
                <c:pt idx="9257">
                  <c:v>3999.9999999994702</c:v>
                </c:pt>
                <c:pt idx="9258">
                  <c:v>3999.99999999687</c:v>
                </c:pt>
                <c:pt idx="9259">
                  <c:v>4000.0000000055402</c:v>
                </c:pt>
                <c:pt idx="9260">
                  <c:v>3999.9999999950801</c:v>
                </c:pt>
                <c:pt idx="9261">
                  <c:v>4000.0000000018499</c:v>
                </c:pt>
                <c:pt idx="9262">
                  <c:v>4000.0000000004402</c:v>
                </c:pt>
                <c:pt idx="9263">
                  <c:v>3999.99999999997</c:v>
                </c:pt>
                <c:pt idx="9264">
                  <c:v>4000.0000000033601</c:v>
                </c:pt>
                <c:pt idx="9265">
                  <c:v>3999.9999999942402</c:v>
                </c:pt>
                <c:pt idx="9266">
                  <c:v>4000.0000000024102</c:v>
                </c:pt>
                <c:pt idx="9267">
                  <c:v>3999.9999999974202</c:v>
                </c:pt>
                <c:pt idx="9268">
                  <c:v>4000.0000000047999</c:v>
                </c:pt>
                <c:pt idx="9269">
                  <c:v>4000.0000000023501</c:v>
                </c:pt>
                <c:pt idx="9270">
                  <c:v>3999.9999999952902</c:v>
                </c:pt>
                <c:pt idx="9271">
                  <c:v>3999.9999999977899</c:v>
                </c:pt>
                <c:pt idx="9272">
                  <c:v>4000.0000000037799</c:v>
                </c:pt>
                <c:pt idx="9273">
                  <c:v>4000.0000000001801</c:v>
                </c:pt>
                <c:pt idx="9274">
                  <c:v>3999.9999999984698</c:v>
                </c:pt>
                <c:pt idx="9275">
                  <c:v>3999.99999999692</c:v>
                </c:pt>
                <c:pt idx="9276">
                  <c:v>4000.0000000049399</c:v>
                </c:pt>
                <c:pt idx="9277">
                  <c:v>3999.9999999990901</c:v>
                </c:pt>
                <c:pt idx="9278">
                  <c:v>3999.99999999701</c:v>
                </c:pt>
                <c:pt idx="9279">
                  <c:v>4000.00000000203</c:v>
                </c:pt>
                <c:pt idx="9280">
                  <c:v>4000.0000000021</c:v>
                </c:pt>
                <c:pt idx="9281">
                  <c:v>3999.9999999967999</c:v>
                </c:pt>
                <c:pt idx="9282">
                  <c:v>4000.0000000006999</c:v>
                </c:pt>
                <c:pt idx="9283">
                  <c:v>3999.99999999992</c:v>
                </c:pt>
                <c:pt idx="9284">
                  <c:v>4000.0000000017499</c:v>
                </c:pt>
                <c:pt idx="9285">
                  <c:v>3999.9999999972802</c:v>
                </c:pt>
                <c:pt idx="9286">
                  <c:v>3999.99999999996</c:v>
                </c:pt>
                <c:pt idx="9287">
                  <c:v>3999.9999999994202</c:v>
                </c:pt>
                <c:pt idx="9288">
                  <c:v>4000.0000000017099</c:v>
                </c:pt>
                <c:pt idx="9289">
                  <c:v>4000.0000000006198</c:v>
                </c:pt>
                <c:pt idx="9290">
                  <c:v>3999.9999999975998</c:v>
                </c:pt>
                <c:pt idx="9291">
                  <c:v>3999.9999999996298</c:v>
                </c:pt>
                <c:pt idx="9292">
                  <c:v>4000.0000000018299</c:v>
                </c:pt>
                <c:pt idx="9293">
                  <c:v>3999.9999999987599</c:v>
                </c:pt>
                <c:pt idx="9294">
                  <c:v>4000.0000000023601</c:v>
                </c:pt>
                <c:pt idx="9295">
                  <c:v>3999.9999999974598</c:v>
                </c:pt>
                <c:pt idx="9296">
                  <c:v>4000.0000000018199</c:v>
                </c:pt>
                <c:pt idx="9297">
                  <c:v>4000.0000000003802</c:v>
                </c:pt>
                <c:pt idx="9298">
                  <c:v>3999.9999999995598</c:v>
                </c:pt>
                <c:pt idx="9299">
                  <c:v>3999.9999999991201</c:v>
                </c:pt>
                <c:pt idx="9300">
                  <c:v>4000.00000000009</c:v>
                </c:pt>
                <c:pt idx="9301">
                  <c:v>3999.9999999997099</c:v>
                </c:pt>
                <c:pt idx="9302">
                  <c:v>4000.00000000108</c:v>
                </c:pt>
                <c:pt idx="9303">
                  <c:v>4000.0000000006698</c:v>
                </c:pt>
                <c:pt idx="9304">
                  <c:v>3999.9999999998699</c:v>
                </c:pt>
                <c:pt idx="9305">
                  <c:v>4000.00000000002</c:v>
                </c:pt>
                <c:pt idx="9306">
                  <c:v>4000.0000000018899</c:v>
                </c:pt>
                <c:pt idx="9307">
                  <c:v>3999.9999999961701</c:v>
                </c:pt>
                <c:pt idx="9308">
                  <c:v>4000.0000000018599</c:v>
                </c:pt>
                <c:pt idx="9309">
                  <c:v>4000.0000000002301</c:v>
                </c:pt>
                <c:pt idx="9310">
                  <c:v>3999.9999999975898</c:v>
                </c:pt>
                <c:pt idx="9311">
                  <c:v>4000.0000000012301</c:v>
                </c:pt>
                <c:pt idx="9312">
                  <c:v>4000.0000000015898</c:v>
                </c:pt>
                <c:pt idx="9313">
                  <c:v>4000.0000000003702</c:v>
                </c:pt>
                <c:pt idx="9314">
                  <c:v>3999.9999999973102</c:v>
                </c:pt>
                <c:pt idx="9315">
                  <c:v>3999.9999999996398</c:v>
                </c:pt>
                <c:pt idx="9316">
                  <c:v>4000.00000000208</c:v>
                </c:pt>
                <c:pt idx="9317">
                  <c:v>3999.9999999985198</c:v>
                </c:pt>
                <c:pt idx="9318">
                  <c:v>4000.0000000007299</c:v>
                </c:pt>
                <c:pt idx="9319">
                  <c:v>4000.0000000037498</c:v>
                </c:pt>
                <c:pt idx="9320">
                  <c:v>3999.9999999974102</c:v>
                </c:pt>
                <c:pt idx="9321">
                  <c:v>3999.9999999997999</c:v>
                </c:pt>
                <c:pt idx="9322">
                  <c:v>3999.9999999954998</c:v>
                </c:pt>
                <c:pt idx="9323">
                  <c:v>3999.9999999991801</c:v>
                </c:pt>
                <c:pt idx="9324">
                  <c:v>4000.0000000048899</c:v>
                </c:pt>
                <c:pt idx="9325">
                  <c:v>4000.0000000012201</c:v>
                </c:pt>
                <c:pt idx="9326">
                  <c:v>3999.99999999906</c:v>
                </c:pt>
                <c:pt idx="9327">
                  <c:v>4000.0000000026898</c:v>
                </c:pt>
                <c:pt idx="9328">
                  <c:v>3999.9999999985798</c:v>
                </c:pt>
                <c:pt idx="9329">
                  <c:v>3999.99999999896</c:v>
                </c:pt>
                <c:pt idx="9330">
                  <c:v>4000.0000000007099</c:v>
                </c:pt>
                <c:pt idx="9331">
                  <c:v>3999.9999999986899</c:v>
                </c:pt>
                <c:pt idx="9332">
                  <c:v>4000.00000000099</c:v>
                </c:pt>
                <c:pt idx="9333">
                  <c:v>3999.9999999995598</c:v>
                </c:pt>
                <c:pt idx="9334">
                  <c:v>4000.0000000025502</c:v>
                </c:pt>
                <c:pt idx="9335">
                  <c:v>3999.9999999984002</c:v>
                </c:pt>
                <c:pt idx="9336">
                  <c:v>3999.9999999981401</c:v>
                </c:pt>
                <c:pt idx="9337">
                  <c:v>3999.9999999988199</c:v>
                </c:pt>
                <c:pt idx="9338">
                  <c:v>4000.0000000045102</c:v>
                </c:pt>
                <c:pt idx="9339">
                  <c:v>3999.9999999976699</c:v>
                </c:pt>
                <c:pt idx="9340">
                  <c:v>3999.9999999965498</c:v>
                </c:pt>
                <c:pt idx="9341">
                  <c:v>4000.0000000027499</c:v>
                </c:pt>
                <c:pt idx="9342">
                  <c:v>4000.0000000005698</c:v>
                </c:pt>
                <c:pt idx="9343">
                  <c:v>3999.9999999988599</c:v>
                </c:pt>
                <c:pt idx="9344">
                  <c:v>3999.9999999978299</c:v>
                </c:pt>
                <c:pt idx="9345">
                  <c:v>4000.00000000297</c:v>
                </c:pt>
                <c:pt idx="9346">
                  <c:v>4000.0000000015598</c:v>
                </c:pt>
                <c:pt idx="9347">
                  <c:v>4000.0000000005898</c:v>
                </c:pt>
                <c:pt idx="9348">
                  <c:v>4000.00000000005</c:v>
                </c:pt>
                <c:pt idx="9349">
                  <c:v>3999.99999999797</c:v>
                </c:pt>
                <c:pt idx="9350">
                  <c:v>4000.0000000003001</c:v>
                </c:pt>
                <c:pt idx="9351">
                  <c:v>3999.99999999803</c:v>
                </c:pt>
                <c:pt idx="9352">
                  <c:v>4000.0000000028099</c:v>
                </c:pt>
                <c:pt idx="9353">
                  <c:v>4000.0000000005998</c:v>
                </c:pt>
                <c:pt idx="9354">
                  <c:v>3999.9999999964798</c:v>
                </c:pt>
                <c:pt idx="9355">
                  <c:v>4000.0000000036598</c:v>
                </c:pt>
                <c:pt idx="9356">
                  <c:v>3999.99999999787</c:v>
                </c:pt>
                <c:pt idx="9357">
                  <c:v>3999.9999999998699</c:v>
                </c:pt>
                <c:pt idx="9358">
                  <c:v>4000.0000000027499</c:v>
                </c:pt>
                <c:pt idx="9359">
                  <c:v>3999.99999999601</c:v>
                </c:pt>
                <c:pt idx="9360">
                  <c:v>4000.00000000005</c:v>
                </c:pt>
                <c:pt idx="9361">
                  <c:v>4000.0000000025202</c:v>
                </c:pt>
                <c:pt idx="9362">
                  <c:v>4000.0000000015302</c:v>
                </c:pt>
                <c:pt idx="9363">
                  <c:v>4000.0000000006798</c:v>
                </c:pt>
                <c:pt idx="9364">
                  <c:v>3999.9999999963802</c:v>
                </c:pt>
                <c:pt idx="9365">
                  <c:v>3999.9999999986399</c:v>
                </c:pt>
                <c:pt idx="9366">
                  <c:v>4000.0000000017099</c:v>
                </c:pt>
                <c:pt idx="9367">
                  <c:v>4000.0000000008799</c:v>
                </c:pt>
                <c:pt idx="9368">
                  <c:v>4000.00000000003</c:v>
                </c:pt>
                <c:pt idx="9369">
                  <c:v>3999.9999999997499</c:v>
                </c:pt>
                <c:pt idx="9370">
                  <c:v>4000.0000000008899</c:v>
                </c:pt>
                <c:pt idx="9371">
                  <c:v>4000.0000000004402</c:v>
                </c:pt>
                <c:pt idx="9372">
                  <c:v>3999.9999999963602</c:v>
                </c:pt>
                <c:pt idx="9373">
                  <c:v>4000.0000000017399</c:v>
                </c:pt>
                <c:pt idx="9374">
                  <c:v>3999.99999999903</c:v>
                </c:pt>
                <c:pt idx="9375">
                  <c:v>4000.0000000013001</c:v>
                </c:pt>
                <c:pt idx="9376">
                  <c:v>4000.0000000007199</c:v>
                </c:pt>
                <c:pt idx="9377">
                  <c:v>3999.9999999975298</c:v>
                </c:pt>
                <c:pt idx="9378">
                  <c:v>3999.9999999992701</c:v>
                </c:pt>
                <c:pt idx="9379">
                  <c:v>4000.0000000023301</c:v>
                </c:pt>
                <c:pt idx="9380">
                  <c:v>4000.0000000017999</c:v>
                </c:pt>
                <c:pt idx="9381">
                  <c:v>3999.9999999988499</c:v>
                </c:pt>
                <c:pt idx="9382">
                  <c:v>3999.9999999996899</c:v>
                </c:pt>
                <c:pt idx="9383">
                  <c:v>4000.0000000001801</c:v>
                </c:pt>
                <c:pt idx="9384">
                  <c:v>3999.9999999991301</c:v>
                </c:pt>
                <c:pt idx="9385">
                  <c:v>4000.00000000113</c:v>
                </c:pt>
                <c:pt idx="9386">
                  <c:v>3999.9999999974698</c:v>
                </c:pt>
                <c:pt idx="9387">
                  <c:v>4000.0000000016898</c:v>
                </c:pt>
                <c:pt idx="9388">
                  <c:v>4000.000000002</c:v>
                </c:pt>
                <c:pt idx="9389">
                  <c:v>3999.9999999971301</c:v>
                </c:pt>
                <c:pt idx="9390">
                  <c:v>4000.0000000008099</c:v>
                </c:pt>
                <c:pt idx="9391">
                  <c:v>4000.0000000007699</c:v>
                </c:pt>
                <c:pt idx="9392">
                  <c:v>3999.9999999991801</c:v>
                </c:pt>
                <c:pt idx="9393">
                  <c:v>4000.0000000007599</c:v>
                </c:pt>
                <c:pt idx="9394">
                  <c:v>3999.999999999</c:v>
                </c:pt>
                <c:pt idx="9395">
                  <c:v>4000.0000000014202</c:v>
                </c:pt>
                <c:pt idx="9396">
                  <c:v>3999.9999999974598</c:v>
                </c:pt>
                <c:pt idx="9397">
                  <c:v>3999.9999999995998</c:v>
                </c:pt>
                <c:pt idx="9398">
                  <c:v>4000.0000000003702</c:v>
                </c:pt>
                <c:pt idx="9399">
                  <c:v>4000.0000000005698</c:v>
                </c:pt>
                <c:pt idx="9400">
                  <c:v>4000.0000000007099</c:v>
                </c:pt>
                <c:pt idx="9401">
                  <c:v>3999.99999999887</c:v>
                </c:pt>
                <c:pt idx="9402">
                  <c:v>4000.0000000032101</c:v>
                </c:pt>
                <c:pt idx="9403">
                  <c:v>3999.9999999984402</c:v>
                </c:pt>
                <c:pt idx="9404">
                  <c:v>4000.0000000003201</c:v>
                </c:pt>
                <c:pt idx="9405">
                  <c:v>3999.9999999992901</c:v>
                </c:pt>
                <c:pt idx="9406">
                  <c:v>4000.0000000016498</c:v>
                </c:pt>
                <c:pt idx="9407">
                  <c:v>3999.9999999973602</c:v>
                </c:pt>
                <c:pt idx="9408">
                  <c:v>3999.9999999966999</c:v>
                </c:pt>
                <c:pt idx="9409">
                  <c:v>4000.000000004</c:v>
                </c:pt>
                <c:pt idx="9410">
                  <c:v>3999.9999999992601</c:v>
                </c:pt>
                <c:pt idx="9411">
                  <c:v>4000.00000000198</c:v>
                </c:pt>
                <c:pt idx="9412">
                  <c:v>3999.9999999995198</c:v>
                </c:pt>
                <c:pt idx="9413">
                  <c:v>3999.99999999995</c:v>
                </c:pt>
                <c:pt idx="9414">
                  <c:v>3999.9999999991001</c:v>
                </c:pt>
                <c:pt idx="9415">
                  <c:v>4000.0000000005598</c:v>
                </c:pt>
                <c:pt idx="9416">
                  <c:v>4000.0000000019099</c:v>
                </c:pt>
                <c:pt idx="9417">
                  <c:v>3999.9999999975898</c:v>
                </c:pt>
                <c:pt idx="9418">
                  <c:v>4000.0000000013201</c:v>
                </c:pt>
                <c:pt idx="9419">
                  <c:v>3999.9999999986799</c:v>
                </c:pt>
                <c:pt idx="9420">
                  <c:v>4000.00000000093</c:v>
                </c:pt>
                <c:pt idx="9421">
                  <c:v>3999.99999999906</c:v>
                </c:pt>
                <c:pt idx="9422">
                  <c:v>4000.0000000006899</c:v>
                </c:pt>
                <c:pt idx="9423">
                  <c:v>3999.9999999988599</c:v>
                </c:pt>
                <c:pt idx="9424">
                  <c:v>3999.9999999981601</c:v>
                </c:pt>
                <c:pt idx="9425">
                  <c:v>4000.00000000519</c:v>
                </c:pt>
                <c:pt idx="9426">
                  <c:v>3999.99999999989</c:v>
                </c:pt>
                <c:pt idx="9427">
                  <c:v>3999.99999999693</c:v>
                </c:pt>
                <c:pt idx="9428">
                  <c:v>4000.00000000196</c:v>
                </c:pt>
                <c:pt idx="9429">
                  <c:v>3999.9999999972702</c:v>
                </c:pt>
                <c:pt idx="9430">
                  <c:v>4000.0000000016898</c:v>
                </c:pt>
                <c:pt idx="9431">
                  <c:v>3999.9999999995798</c:v>
                </c:pt>
                <c:pt idx="9432">
                  <c:v>3999.9999999997099</c:v>
                </c:pt>
                <c:pt idx="9433">
                  <c:v>4000.00000000005</c:v>
                </c:pt>
                <c:pt idx="9434">
                  <c:v>4000.0000000024202</c:v>
                </c:pt>
                <c:pt idx="9435">
                  <c:v>3999.99999999704</c:v>
                </c:pt>
                <c:pt idx="9436">
                  <c:v>4000.0000000003402</c:v>
                </c:pt>
                <c:pt idx="9437">
                  <c:v>4000.0000000007199</c:v>
                </c:pt>
                <c:pt idx="9438">
                  <c:v>4000.0000000017499</c:v>
                </c:pt>
                <c:pt idx="9439">
                  <c:v>4000.0000000005498</c:v>
                </c:pt>
                <c:pt idx="9440">
                  <c:v>3999.9999999965698</c:v>
                </c:pt>
                <c:pt idx="9441">
                  <c:v>4000.0000000013702</c:v>
                </c:pt>
                <c:pt idx="9442">
                  <c:v>4000.0000000007099</c:v>
                </c:pt>
                <c:pt idx="9443">
                  <c:v>3999.99999999899</c:v>
                </c:pt>
                <c:pt idx="9444">
                  <c:v>3999.9999999993602</c:v>
                </c:pt>
                <c:pt idx="9445">
                  <c:v>3999.9999999988599</c:v>
                </c:pt>
                <c:pt idx="9446">
                  <c:v>4000.0000000008099</c:v>
                </c:pt>
                <c:pt idx="9447">
                  <c:v>4000.0000000012301</c:v>
                </c:pt>
                <c:pt idx="9448">
                  <c:v>4000.0000000005598</c:v>
                </c:pt>
                <c:pt idx="9449">
                  <c:v>3999.99999999887</c:v>
                </c:pt>
                <c:pt idx="9450">
                  <c:v>3999.9999999997299</c:v>
                </c:pt>
                <c:pt idx="9451">
                  <c:v>3999.9999999994502</c:v>
                </c:pt>
                <c:pt idx="9452">
                  <c:v>4000.0000000013101</c:v>
                </c:pt>
                <c:pt idx="9453">
                  <c:v>4000.0000000004702</c:v>
                </c:pt>
                <c:pt idx="9454">
                  <c:v>3999.99999999797</c:v>
                </c:pt>
                <c:pt idx="9455">
                  <c:v>4000.0000000029099</c:v>
                </c:pt>
                <c:pt idx="9456">
                  <c:v>4000.0000000001201</c:v>
                </c:pt>
                <c:pt idx="9457">
                  <c:v>4000.00000000105</c:v>
                </c:pt>
                <c:pt idx="9458">
                  <c:v>3999.9999999985198</c:v>
                </c:pt>
                <c:pt idx="9459">
                  <c:v>3999.9999999981601</c:v>
                </c:pt>
                <c:pt idx="9460">
                  <c:v>3999.999999999</c:v>
                </c:pt>
                <c:pt idx="9461">
                  <c:v>4000.0000000033201</c:v>
                </c:pt>
                <c:pt idx="9462">
                  <c:v>3999.9999999976098</c:v>
                </c:pt>
                <c:pt idx="9463">
                  <c:v>4000.0000000015302</c:v>
                </c:pt>
                <c:pt idx="9464">
                  <c:v>3999.9999999998199</c:v>
                </c:pt>
                <c:pt idx="9465">
                  <c:v>4000.00000000103</c:v>
                </c:pt>
                <c:pt idx="9466">
                  <c:v>3999.9999999974698</c:v>
                </c:pt>
                <c:pt idx="9467">
                  <c:v>4000.0000000011801</c:v>
                </c:pt>
                <c:pt idx="9468">
                  <c:v>4000.0000000005698</c:v>
                </c:pt>
                <c:pt idx="9469">
                  <c:v>4000.0000000002601</c:v>
                </c:pt>
                <c:pt idx="9470">
                  <c:v>3999.9999999985598</c:v>
                </c:pt>
                <c:pt idx="9471">
                  <c:v>4000.0000000012701</c:v>
                </c:pt>
                <c:pt idx="9472">
                  <c:v>3999.9999999992001</c:v>
                </c:pt>
                <c:pt idx="9473">
                  <c:v>4000.0000000007299</c:v>
                </c:pt>
                <c:pt idx="9474">
                  <c:v>3999.9999999967799</c:v>
                </c:pt>
                <c:pt idx="9475">
                  <c:v>4000.0000000014902</c:v>
                </c:pt>
                <c:pt idx="9476">
                  <c:v>4000.0000000024302</c:v>
                </c:pt>
                <c:pt idx="9477">
                  <c:v>3999.9999999996799</c:v>
                </c:pt>
                <c:pt idx="9478">
                  <c:v>3999.9999999994602</c:v>
                </c:pt>
                <c:pt idx="9479">
                  <c:v>3999.9999999994998</c:v>
                </c:pt>
                <c:pt idx="9480">
                  <c:v>4000.0000000002501</c:v>
                </c:pt>
                <c:pt idx="9481">
                  <c:v>3999.9999999997599</c:v>
                </c:pt>
                <c:pt idx="9482">
                  <c:v>4000.0000000026098</c:v>
                </c:pt>
                <c:pt idx="9483">
                  <c:v>3999.99999999789</c:v>
                </c:pt>
                <c:pt idx="9484">
                  <c:v>3999.9999999981001</c:v>
                </c:pt>
                <c:pt idx="9485">
                  <c:v>3999.9999999995798</c:v>
                </c:pt>
                <c:pt idx="9486">
                  <c:v>4000.0000000011601</c:v>
                </c:pt>
                <c:pt idx="9487">
                  <c:v>4000.0000000035402</c:v>
                </c:pt>
                <c:pt idx="9488">
                  <c:v>3999.9999999967399</c:v>
                </c:pt>
                <c:pt idx="9489">
                  <c:v>4000.0000000037599</c:v>
                </c:pt>
                <c:pt idx="9490">
                  <c:v>3999.9999999966299</c:v>
                </c:pt>
                <c:pt idx="9491">
                  <c:v>4000.00000000106</c:v>
                </c:pt>
                <c:pt idx="9492">
                  <c:v>3999.9999999967099</c:v>
                </c:pt>
                <c:pt idx="9493">
                  <c:v>4000.0000000013802</c:v>
                </c:pt>
                <c:pt idx="9494">
                  <c:v>4000.0000000002201</c:v>
                </c:pt>
                <c:pt idx="9495">
                  <c:v>4000.0000000023501</c:v>
                </c:pt>
                <c:pt idx="9496">
                  <c:v>3999.99999999789</c:v>
                </c:pt>
                <c:pt idx="9497">
                  <c:v>3999.99999999895</c:v>
                </c:pt>
                <c:pt idx="9498">
                  <c:v>4000.0000000016198</c:v>
                </c:pt>
                <c:pt idx="9499">
                  <c:v>4000.0000000026098</c:v>
                </c:pt>
                <c:pt idx="9500">
                  <c:v>3999.99999999589</c:v>
                </c:pt>
                <c:pt idx="9501">
                  <c:v>4000.00000000107</c:v>
                </c:pt>
                <c:pt idx="9502">
                  <c:v>4000.0000000014002</c:v>
                </c:pt>
                <c:pt idx="9503">
                  <c:v>4000.00000000002</c:v>
                </c:pt>
                <c:pt idx="9504">
                  <c:v>3999.9999999977699</c:v>
                </c:pt>
                <c:pt idx="9505">
                  <c:v>4000.00000000317</c:v>
                </c:pt>
                <c:pt idx="9506">
                  <c:v>3999.9999999993302</c:v>
                </c:pt>
                <c:pt idx="9507">
                  <c:v>3999.9999999976499</c:v>
                </c:pt>
                <c:pt idx="9508">
                  <c:v>4000.0000000017899</c:v>
                </c:pt>
                <c:pt idx="9509">
                  <c:v>3999.9999999953998</c:v>
                </c:pt>
                <c:pt idx="9510">
                  <c:v>4000.0000000032401</c:v>
                </c:pt>
                <c:pt idx="9511">
                  <c:v>3999.9999999991401</c:v>
                </c:pt>
                <c:pt idx="9512">
                  <c:v>4000.0000000024402</c:v>
                </c:pt>
                <c:pt idx="9513">
                  <c:v>4000.0000000003502</c:v>
                </c:pt>
                <c:pt idx="9514">
                  <c:v>4000.0000000001701</c:v>
                </c:pt>
                <c:pt idx="9515">
                  <c:v>3999.9999999973902</c:v>
                </c:pt>
                <c:pt idx="9516">
                  <c:v>4000.0000000007499</c:v>
                </c:pt>
                <c:pt idx="9517">
                  <c:v>4000.00000000004</c:v>
                </c:pt>
                <c:pt idx="9518">
                  <c:v>4000.00000000008</c:v>
                </c:pt>
                <c:pt idx="9519">
                  <c:v>4000.0000000008999</c:v>
                </c:pt>
                <c:pt idx="9520">
                  <c:v>3999.99999999894</c:v>
                </c:pt>
                <c:pt idx="9521">
                  <c:v>3999.9999999996298</c:v>
                </c:pt>
                <c:pt idx="9522">
                  <c:v>4000.00000000112</c:v>
                </c:pt>
                <c:pt idx="9523">
                  <c:v>3999.99999999992</c:v>
                </c:pt>
                <c:pt idx="9524">
                  <c:v>4000.0000000006298</c:v>
                </c:pt>
                <c:pt idx="9525">
                  <c:v>3999.99999999903</c:v>
                </c:pt>
                <c:pt idx="9526">
                  <c:v>3999.99999999891</c:v>
                </c:pt>
                <c:pt idx="9527">
                  <c:v>4000.0000000014302</c:v>
                </c:pt>
                <c:pt idx="9528">
                  <c:v>3999.9999999974102</c:v>
                </c:pt>
                <c:pt idx="9529">
                  <c:v>4000.0000000027799</c:v>
                </c:pt>
                <c:pt idx="9530">
                  <c:v>3999.9999999974698</c:v>
                </c:pt>
                <c:pt idx="9531">
                  <c:v>4000.00000000511</c:v>
                </c:pt>
                <c:pt idx="9532">
                  <c:v>3999.99999999492</c:v>
                </c:pt>
                <c:pt idx="9533">
                  <c:v>4000.00000000213</c:v>
                </c:pt>
                <c:pt idx="9534">
                  <c:v>3999.9999999995798</c:v>
                </c:pt>
                <c:pt idx="9535">
                  <c:v>4000.0000000007799</c:v>
                </c:pt>
                <c:pt idx="9536">
                  <c:v>4000.0000000016098</c:v>
                </c:pt>
                <c:pt idx="9537">
                  <c:v>3999.9999999965798</c:v>
                </c:pt>
                <c:pt idx="9538">
                  <c:v>4000.00000000005</c:v>
                </c:pt>
                <c:pt idx="9539">
                  <c:v>3999.9999999977099</c:v>
                </c:pt>
                <c:pt idx="9540">
                  <c:v>4000.0000000015898</c:v>
                </c:pt>
                <c:pt idx="9541">
                  <c:v>3999.9999999992001</c:v>
                </c:pt>
                <c:pt idx="9542">
                  <c:v>4000.0000000003502</c:v>
                </c:pt>
                <c:pt idx="9543">
                  <c:v>4000.00000000411</c:v>
                </c:pt>
                <c:pt idx="9544">
                  <c:v>3999.99999999908</c:v>
                </c:pt>
                <c:pt idx="9545">
                  <c:v>3999.9999999976999</c:v>
                </c:pt>
                <c:pt idx="9546">
                  <c:v>4000.0000000018499</c:v>
                </c:pt>
                <c:pt idx="9547">
                  <c:v>4000.0000000019299</c:v>
                </c:pt>
                <c:pt idx="9548">
                  <c:v>3999.9999999950801</c:v>
                </c:pt>
                <c:pt idx="9549">
                  <c:v>4000.00000000205</c:v>
                </c:pt>
                <c:pt idx="9550">
                  <c:v>4000.0000000015898</c:v>
                </c:pt>
                <c:pt idx="9551">
                  <c:v>3999.99999999902</c:v>
                </c:pt>
                <c:pt idx="9552">
                  <c:v>4000.0000000012401</c:v>
                </c:pt>
                <c:pt idx="9553">
                  <c:v>3999.9999999952802</c:v>
                </c:pt>
                <c:pt idx="9554">
                  <c:v>4000.00000000208</c:v>
                </c:pt>
                <c:pt idx="9555">
                  <c:v>4000.0000000015398</c:v>
                </c:pt>
                <c:pt idx="9556">
                  <c:v>3999.9999999998499</c:v>
                </c:pt>
                <c:pt idx="9557">
                  <c:v>3999.9999999997699</c:v>
                </c:pt>
                <c:pt idx="9558">
                  <c:v>4000.0000000002401</c:v>
                </c:pt>
                <c:pt idx="9559">
                  <c:v>3999.9999999996098</c:v>
                </c:pt>
                <c:pt idx="9560">
                  <c:v>3999.9999999984602</c:v>
                </c:pt>
                <c:pt idx="9561">
                  <c:v>3999.99999999904</c:v>
                </c:pt>
                <c:pt idx="9562">
                  <c:v>4000.0000000019299</c:v>
                </c:pt>
                <c:pt idx="9563">
                  <c:v>4000.0000000002601</c:v>
                </c:pt>
                <c:pt idx="9564">
                  <c:v>4000.0000000018599</c:v>
                </c:pt>
                <c:pt idx="9565">
                  <c:v>3999.9999999976499</c:v>
                </c:pt>
                <c:pt idx="9566">
                  <c:v>4000.00000000313</c:v>
                </c:pt>
                <c:pt idx="9567">
                  <c:v>3999.9999999977199</c:v>
                </c:pt>
                <c:pt idx="9568">
                  <c:v>4000.0000000005498</c:v>
                </c:pt>
                <c:pt idx="9569">
                  <c:v>3999.9999999981701</c:v>
                </c:pt>
                <c:pt idx="9570">
                  <c:v>4000.0000000034202</c:v>
                </c:pt>
                <c:pt idx="9571">
                  <c:v>3999.9999999988399</c:v>
                </c:pt>
                <c:pt idx="9572">
                  <c:v>3999.9999999998199</c:v>
                </c:pt>
                <c:pt idx="9573">
                  <c:v>3999.99999999582</c:v>
                </c:pt>
                <c:pt idx="9574">
                  <c:v>4000.0000000005598</c:v>
                </c:pt>
                <c:pt idx="9575">
                  <c:v>4000.0000000039799</c:v>
                </c:pt>
                <c:pt idx="9576">
                  <c:v>3999.9999999995898</c:v>
                </c:pt>
                <c:pt idx="9577">
                  <c:v>4000.0000000015002</c:v>
                </c:pt>
                <c:pt idx="9578">
                  <c:v>3999.9999999978299</c:v>
                </c:pt>
                <c:pt idx="9579">
                  <c:v>4000.0000000005002</c:v>
                </c:pt>
                <c:pt idx="9580">
                  <c:v>3999.99999999989</c:v>
                </c:pt>
                <c:pt idx="9581">
                  <c:v>4000.0000000003602</c:v>
                </c:pt>
                <c:pt idx="9582">
                  <c:v>3999.9999999997699</c:v>
                </c:pt>
                <c:pt idx="9583">
                  <c:v>4000.0000000012601</c:v>
                </c:pt>
                <c:pt idx="9584">
                  <c:v>3999.999999998</c:v>
                </c:pt>
                <c:pt idx="9585">
                  <c:v>3999.9999999991901</c:v>
                </c:pt>
                <c:pt idx="9586">
                  <c:v>4000.0000000009099</c:v>
                </c:pt>
                <c:pt idx="9587">
                  <c:v>3999.9999999994102</c:v>
                </c:pt>
                <c:pt idx="9588">
                  <c:v>3999.99999999893</c:v>
                </c:pt>
                <c:pt idx="9589">
                  <c:v>4000.0000000035898</c:v>
                </c:pt>
                <c:pt idx="9590">
                  <c:v>3999.9999999964102</c:v>
                </c:pt>
                <c:pt idx="9591">
                  <c:v>4000.0000000006698</c:v>
                </c:pt>
                <c:pt idx="9592">
                  <c:v>3999.99999999907</c:v>
                </c:pt>
                <c:pt idx="9593">
                  <c:v>4000.00000000106</c:v>
                </c:pt>
                <c:pt idx="9594">
                  <c:v>4000.0000000006598</c:v>
                </c:pt>
                <c:pt idx="9595">
                  <c:v>4000.00000000009</c:v>
                </c:pt>
                <c:pt idx="9596">
                  <c:v>4000.0000000003702</c:v>
                </c:pt>
                <c:pt idx="9597">
                  <c:v>3999.9999999963002</c:v>
                </c:pt>
                <c:pt idx="9598">
                  <c:v>4000.0000000044301</c:v>
                </c:pt>
                <c:pt idx="9599">
                  <c:v>4000.0000000038399</c:v>
                </c:pt>
                <c:pt idx="9600">
                  <c:v>3999.9999999975798</c:v>
                </c:pt>
                <c:pt idx="9601">
                  <c:v>3999.9999999994102</c:v>
                </c:pt>
                <c:pt idx="9602">
                  <c:v>3999.9999999981301</c:v>
                </c:pt>
                <c:pt idx="9603">
                  <c:v>4000.00000000011</c:v>
                </c:pt>
                <c:pt idx="9604">
                  <c:v>4000.0000000017299</c:v>
                </c:pt>
                <c:pt idx="9605">
                  <c:v>3999.9999999964198</c:v>
                </c:pt>
                <c:pt idx="9606">
                  <c:v>4000.0000000027098</c:v>
                </c:pt>
                <c:pt idx="9607">
                  <c:v>3999.99999999891</c:v>
                </c:pt>
                <c:pt idx="9608">
                  <c:v>4000.0000000003702</c:v>
                </c:pt>
                <c:pt idx="9609">
                  <c:v>3999.9999999997999</c:v>
                </c:pt>
                <c:pt idx="9610">
                  <c:v>3999.9999999956799</c:v>
                </c:pt>
                <c:pt idx="9611">
                  <c:v>4000.0000000016698</c:v>
                </c:pt>
                <c:pt idx="9612">
                  <c:v>4000.0000000007399</c:v>
                </c:pt>
                <c:pt idx="9613">
                  <c:v>4000.0000000026098</c:v>
                </c:pt>
                <c:pt idx="9614">
                  <c:v>3999.9999999997499</c:v>
                </c:pt>
                <c:pt idx="9615">
                  <c:v>3999.9999999977699</c:v>
                </c:pt>
                <c:pt idx="9616">
                  <c:v>4000.0000000011801</c:v>
                </c:pt>
                <c:pt idx="9617">
                  <c:v>4000.0000000005598</c:v>
                </c:pt>
                <c:pt idx="9618">
                  <c:v>3999.9999999998099</c:v>
                </c:pt>
                <c:pt idx="9619">
                  <c:v>3999.9999999996899</c:v>
                </c:pt>
                <c:pt idx="9620">
                  <c:v>3999.9999999996799</c:v>
                </c:pt>
                <c:pt idx="9621">
                  <c:v>4000.0000000007999</c:v>
                </c:pt>
                <c:pt idx="9622">
                  <c:v>3999.9999999958</c:v>
                </c:pt>
                <c:pt idx="9623">
                  <c:v>4000.0000000053801</c:v>
                </c:pt>
                <c:pt idx="9624">
                  <c:v>4000.0000000014402</c:v>
                </c:pt>
                <c:pt idx="9625">
                  <c:v>3999.9999999991101</c:v>
                </c:pt>
                <c:pt idx="9626">
                  <c:v>3999.9999999987299</c:v>
                </c:pt>
                <c:pt idx="9627">
                  <c:v>3999.99999999901</c:v>
                </c:pt>
                <c:pt idx="9628">
                  <c:v>3999.9999999996999</c:v>
                </c:pt>
                <c:pt idx="9629">
                  <c:v>4000.0000000039399</c:v>
                </c:pt>
                <c:pt idx="9630">
                  <c:v>3999.9999999961701</c:v>
                </c:pt>
                <c:pt idx="9631">
                  <c:v>3999.9999999993302</c:v>
                </c:pt>
                <c:pt idx="9632">
                  <c:v>4000.0000000003301</c:v>
                </c:pt>
                <c:pt idx="9633">
                  <c:v>4000.0000000015598</c:v>
                </c:pt>
                <c:pt idx="9634">
                  <c:v>3999.9999999992501</c:v>
                </c:pt>
                <c:pt idx="9635">
                  <c:v>4000.0000000006098</c:v>
                </c:pt>
                <c:pt idx="9636">
                  <c:v>4000.0000000012201</c:v>
                </c:pt>
                <c:pt idx="9637">
                  <c:v>3999.99999999995</c:v>
                </c:pt>
                <c:pt idx="9638">
                  <c:v>3999.9999999968099</c:v>
                </c:pt>
                <c:pt idx="9639">
                  <c:v>4000.0000000022901</c:v>
                </c:pt>
                <c:pt idx="9640">
                  <c:v>3999.99999999686</c:v>
                </c:pt>
                <c:pt idx="9641">
                  <c:v>4000.0000000048199</c:v>
                </c:pt>
                <c:pt idx="9642">
                  <c:v>3999.9999999971601</c:v>
                </c:pt>
                <c:pt idx="9643">
                  <c:v>3999.9999999995898</c:v>
                </c:pt>
                <c:pt idx="9644">
                  <c:v>4000.00000000105</c:v>
                </c:pt>
                <c:pt idx="9645">
                  <c:v>4000.000000001</c:v>
                </c:pt>
                <c:pt idx="9646">
                  <c:v>3999.9999999983502</c:v>
                </c:pt>
                <c:pt idx="9647">
                  <c:v>4000.0000000013802</c:v>
                </c:pt>
                <c:pt idx="9648">
                  <c:v>3999.9999999993602</c:v>
                </c:pt>
                <c:pt idx="9649">
                  <c:v>4000.0000000019299</c:v>
                </c:pt>
                <c:pt idx="9650">
                  <c:v>3999.99999999902</c:v>
                </c:pt>
                <c:pt idx="9651">
                  <c:v>4000.0000000003001</c:v>
                </c:pt>
                <c:pt idx="9652">
                  <c:v>3999.9999999962602</c:v>
                </c:pt>
                <c:pt idx="9653">
                  <c:v>4000.0000000024102</c:v>
                </c:pt>
                <c:pt idx="9654">
                  <c:v>4000.00000000197</c:v>
                </c:pt>
                <c:pt idx="9655">
                  <c:v>3999.99999999907</c:v>
                </c:pt>
                <c:pt idx="9656">
                  <c:v>3999.9999999991001</c:v>
                </c:pt>
                <c:pt idx="9657">
                  <c:v>3999.9999999996398</c:v>
                </c:pt>
                <c:pt idx="9658">
                  <c:v>4000.0000000008799</c:v>
                </c:pt>
                <c:pt idx="9659">
                  <c:v>4000.0000000016698</c:v>
                </c:pt>
                <c:pt idx="9660">
                  <c:v>3999.9999999963302</c:v>
                </c:pt>
                <c:pt idx="9661">
                  <c:v>4000.0000000005998</c:v>
                </c:pt>
                <c:pt idx="9662">
                  <c:v>3999.9999999963802</c:v>
                </c:pt>
                <c:pt idx="9663">
                  <c:v>4000.00000000318</c:v>
                </c:pt>
                <c:pt idx="9664">
                  <c:v>4000.00000000305</c:v>
                </c:pt>
                <c:pt idx="9665">
                  <c:v>3999.9999999973502</c:v>
                </c:pt>
                <c:pt idx="9666">
                  <c:v>4000.0000000003802</c:v>
                </c:pt>
                <c:pt idx="9667">
                  <c:v>3999.9999999995998</c:v>
                </c:pt>
                <c:pt idx="9668">
                  <c:v>4000.00000000516</c:v>
                </c:pt>
                <c:pt idx="9669">
                  <c:v>3999.9999999984402</c:v>
                </c:pt>
                <c:pt idx="9670">
                  <c:v>3999.9999999973902</c:v>
                </c:pt>
                <c:pt idx="9671">
                  <c:v>3999.9999999982801</c:v>
                </c:pt>
                <c:pt idx="9672">
                  <c:v>4000.0000000005698</c:v>
                </c:pt>
                <c:pt idx="9673">
                  <c:v>4000.0000000004902</c:v>
                </c:pt>
                <c:pt idx="9674">
                  <c:v>3999.9999999995198</c:v>
                </c:pt>
                <c:pt idx="9675">
                  <c:v>4000.00000000008</c:v>
                </c:pt>
                <c:pt idx="9676">
                  <c:v>4000.0000000012901</c:v>
                </c:pt>
                <c:pt idx="9677">
                  <c:v>3999.99999999994</c:v>
                </c:pt>
                <c:pt idx="9678">
                  <c:v>3999.9999999996598</c:v>
                </c:pt>
                <c:pt idx="9679">
                  <c:v>4000.0000000014902</c:v>
                </c:pt>
                <c:pt idx="9680">
                  <c:v>3999.9999999992201</c:v>
                </c:pt>
                <c:pt idx="9681">
                  <c:v>4000.0000000014402</c:v>
                </c:pt>
                <c:pt idx="9682">
                  <c:v>3999.9999999961101</c:v>
                </c:pt>
                <c:pt idx="9683">
                  <c:v>4000.00000000308</c:v>
                </c:pt>
                <c:pt idx="9684">
                  <c:v>3999.99999999899</c:v>
                </c:pt>
                <c:pt idx="9685">
                  <c:v>4000.0000000006999</c:v>
                </c:pt>
                <c:pt idx="9686">
                  <c:v>3999.99999999789</c:v>
                </c:pt>
                <c:pt idx="9687">
                  <c:v>3999.9999999997799</c:v>
                </c:pt>
                <c:pt idx="9688">
                  <c:v>4000.0000000007999</c:v>
                </c:pt>
                <c:pt idx="9689">
                  <c:v>4000.0000000002001</c:v>
                </c:pt>
                <c:pt idx="9690">
                  <c:v>3999.9999999993402</c:v>
                </c:pt>
                <c:pt idx="9691">
                  <c:v>4000.0000000003802</c:v>
                </c:pt>
                <c:pt idx="9692">
                  <c:v>4000.0000000001201</c:v>
                </c:pt>
                <c:pt idx="9693">
                  <c:v>4000.0000000002401</c:v>
                </c:pt>
                <c:pt idx="9694">
                  <c:v>4000.00000000213</c:v>
                </c:pt>
                <c:pt idx="9695">
                  <c:v>3999.9999999982501</c:v>
                </c:pt>
                <c:pt idx="9696">
                  <c:v>4000.0000000014102</c:v>
                </c:pt>
                <c:pt idx="9697">
                  <c:v>3999.9999999971501</c:v>
                </c:pt>
                <c:pt idx="9698">
                  <c:v>4000.0000000051</c:v>
                </c:pt>
                <c:pt idx="9699">
                  <c:v>3999.9999999953902</c:v>
                </c:pt>
                <c:pt idx="9700">
                  <c:v>4000.0000000026198</c:v>
                </c:pt>
                <c:pt idx="9701">
                  <c:v>3999.9999999951701</c:v>
                </c:pt>
                <c:pt idx="9702">
                  <c:v>4000.0000000025102</c:v>
                </c:pt>
                <c:pt idx="9703">
                  <c:v>4000.0000000005798</c:v>
                </c:pt>
                <c:pt idx="9704">
                  <c:v>3999.99999999898</c:v>
                </c:pt>
                <c:pt idx="9705">
                  <c:v>4000.0000000008099</c:v>
                </c:pt>
                <c:pt idx="9706">
                  <c:v>4000.00000000103</c:v>
                </c:pt>
                <c:pt idx="9707">
                  <c:v>4000.0000000033101</c:v>
                </c:pt>
                <c:pt idx="9708">
                  <c:v>3999.9999999930101</c:v>
                </c:pt>
                <c:pt idx="9709">
                  <c:v>4000.0000000036298</c:v>
                </c:pt>
                <c:pt idx="9710">
                  <c:v>3999.9999999991301</c:v>
                </c:pt>
                <c:pt idx="9711">
                  <c:v>4000.0000000006398</c:v>
                </c:pt>
                <c:pt idx="9712">
                  <c:v>4000.00000000107</c:v>
                </c:pt>
                <c:pt idx="9713">
                  <c:v>3999.9999999991801</c:v>
                </c:pt>
                <c:pt idx="9714">
                  <c:v>3999.99999999898</c:v>
                </c:pt>
                <c:pt idx="9715">
                  <c:v>3999.9999999978299</c:v>
                </c:pt>
                <c:pt idx="9716">
                  <c:v>4000.0000000046498</c:v>
                </c:pt>
                <c:pt idx="9717">
                  <c:v>3999.99999999597</c:v>
                </c:pt>
                <c:pt idx="9718">
                  <c:v>4000.00000000204</c:v>
                </c:pt>
                <c:pt idx="9719">
                  <c:v>4000.0000000005898</c:v>
                </c:pt>
                <c:pt idx="9720">
                  <c:v>3999.99999999903</c:v>
                </c:pt>
                <c:pt idx="9721">
                  <c:v>4000.00000000103</c:v>
                </c:pt>
                <c:pt idx="9722">
                  <c:v>4000.0000000015302</c:v>
                </c:pt>
                <c:pt idx="9723">
                  <c:v>3999.99999999592</c:v>
                </c:pt>
                <c:pt idx="9724">
                  <c:v>4000.00000000099</c:v>
                </c:pt>
                <c:pt idx="9725">
                  <c:v>3999.9999999984302</c:v>
                </c:pt>
                <c:pt idx="9726">
                  <c:v>4000.0000000007399</c:v>
                </c:pt>
                <c:pt idx="9727">
                  <c:v>4000.0000000022801</c:v>
                </c:pt>
                <c:pt idx="9728">
                  <c:v>3999.9999999982601</c:v>
                </c:pt>
                <c:pt idx="9729">
                  <c:v>4000.0000000008499</c:v>
                </c:pt>
                <c:pt idx="9730">
                  <c:v>3999.99999999887</c:v>
                </c:pt>
                <c:pt idx="9731">
                  <c:v>4000.0000000014602</c:v>
                </c:pt>
                <c:pt idx="9732">
                  <c:v>4000.0000000004702</c:v>
                </c:pt>
                <c:pt idx="9733">
                  <c:v>4000.0000000012201</c:v>
                </c:pt>
                <c:pt idx="9734">
                  <c:v>3999.9999999987399</c:v>
                </c:pt>
                <c:pt idx="9735">
                  <c:v>3999.9999999979</c:v>
                </c:pt>
                <c:pt idx="9736">
                  <c:v>4000.00000000414</c:v>
                </c:pt>
                <c:pt idx="9737">
                  <c:v>3999.999999998</c:v>
                </c:pt>
                <c:pt idx="9738">
                  <c:v>4000.0000000005102</c:v>
                </c:pt>
                <c:pt idx="9739">
                  <c:v>4000.0000000006098</c:v>
                </c:pt>
                <c:pt idx="9740">
                  <c:v>3999.9999999956599</c:v>
                </c:pt>
                <c:pt idx="9741">
                  <c:v>4000.0000000016098</c:v>
                </c:pt>
                <c:pt idx="9742">
                  <c:v>4000.0000000004102</c:v>
                </c:pt>
                <c:pt idx="9743">
                  <c:v>4000.0000000011601</c:v>
                </c:pt>
                <c:pt idx="9744">
                  <c:v>3999.9999999991501</c:v>
                </c:pt>
                <c:pt idx="9745">
                  <c:v>4000.0000000025998</c:v>
                </c:pt>
                <c:pt idx="9746">
                  <c:v>3999.9999999976999</c:v>
                </c:pt>
                <c:pt idx="9747">
                  <c:v>3999.9999999994998</c:v>
                </c:pt>
                <c:pt idx="9748">
                  <c:v>4000.00000000202</c:v>
                </c:pt>
                <c:pt idx="9749">
                  <c:v>3999.9999999982301</c:v>
                </c:pt>
                <c:pt idx="9750">
                  <c:v>3999.9999999986198</c:v>
                </c:pt>
                <c:pt idx="9751">
                  <c:v>4000.0000000026398</c:v>
                </c:pt>
                <c:pt idx="9752">
                  <c:v>3999.9999999952302</c:v>
                </c:pt>
                <c:pt idx="9753">
                  <c:v>4000.0000000017199</c:v>
                </c:pt>
                <c:pt idx="9754">
                  <c:v>3999.9999999997299</c:v>
                </c:pt>
                <c:pt idx="9755">
                  <c:v>4000.0000000003702</c:v>
                </c:pt>
                <c:pt idx="9756">
                  <c:v>4000.00000000206</c:v>
                </c:pt>
                <c:pt idx="9757">
                  <c:v>3999.99999999803</c:v>
                </c:pt>
                <c:pt idx="9758">
                  <c:v>4000.0000000009099</c:v>
                </c:pt>
                <c:pt idx="9759">
                  <c:v>4000.0000000014602</c:v>
                </c:pt>
                <c:pt idx="9760">
                  <c:v>4000.0000000012401</c:v>
                </c:pt>
                <c:pt idx="9761">
                  <c:v>3999.9999999961501</c:v>
                </c:pt>
                <c:pt idx="9762">
                  <c:v>4000.0000000047899</c:v>
                </c:pt>
                <c:pt idx="9763">
                  <c:v>3999.99999999601</c:v>
                </c:pt>
                <c:pt idx="9764">
                  <c:v>4000.00000000509</c:v>
                </c:pt>
                <c:pt idx="9765">
                  <c:v>3999.99999999583</c:v>
                </c:pt>
                <c:pt idx="9766">
                  <c:v>4000.0000000015898</c:v>
                </c:pt>
                <c:pt idx="9767">
                  <c:v>3999.9999999984898</c:v>
                </c:pt>
                <c:pt idx="9768">
                  <c:v>3999.9999999987699</c:v>
                </c:pt>
                <c:pt idx="9769">
                  <c:v>4000.0000000042601</c:v>
                </c:pt>
                <c:pt idx="9770">
                  <c:v>3999.9999999991901</c:v>
                </c:pt>
                <c:pt idx="9771">
                  <c:v>3999.9999999971101</c:v>
                </c:pt>
                <c:pt idx="9772">
                  <c:v>3999.9999999996098</c:v>
                </c:pt>
                <c:pt idx="9773">
                  <c:v>4000.0000000029399</c:v>
                </c:pt>
                <c:pt idx="9774">
                  <c:v>3999.9999999991901</c:v>
                </c:pt>
                <c:pt idx="9775">
                  <c:v>3999.9999999981801</c:v>
                </c:pt>
                <c:pt idx="9776">
                  <c:v>3999.9999999991701</c:v>
                </c:pt>
                <c:pt idx="9777">
                  <c:v>4000.0000000028699</c:v>
                </c:pt>
                <c:pt idx="9778">
                  <c:v>3999.9999999989</c:v>
                </c:pt>
                <c:pt idx="9779">
                  <c:v>4000.0000000007699</c:v>
                </c:pt>
                <c:pt idx="9780">
                  <c:v>3999.9999999986499</c:v>
                </c:pt>
                <c:pt idx="9781">
                  <c:v>4000.0000000004002</c:v>
                </c:pt>
                <c:pt idx="9782">
                  <c:v>4000.0000000005102</c:v>
                </c:pt>
                <c:pt idx="9783">
                  <c:v>3999.9999999985798</c:v>
                </c:pt>
                <c:pt idx="9784">
                  <c:v>4000.0000000038199</c:v>
                </c:pt>
                <c:pt idx="9785">
                  <c:v>3999.9999999944598</c:v>
                </c:pt>
                <c:pt idx="9786">
                  <c:v>4000.00000000614</c:v>
                </c:pt>
                <c:pt idx="9787">
                  <c:v>3999.9999999961501</c:v>
                </c:pt>
                <c:pt idx="9788">
                  <c:v>4000.0000000025598</c:v>
                </c:pt>
                <c:pt idx="9789">
                  <c:v>3999.99999999477</c:v>
                </c:pt>
                <c:pt idx="9790">
                  <c:v>4000.0000000035402</c:v>
                </c:pt>
                <c:pt idx="9791">
                  <c:v>3999.9999999984402</c:v>
                </c:pt>
                <c:pt idx="9792">
                  <c:v>3999.9999999960501</c:v>
                </c:pt>
                <c:pt idx="9793">
                  <c:v>4000.00000000316</c:v>
                </c:pt>
                <c:pt idx="9794">
                  <c:v>4000.0000000007699</c:v>
                </c:pt>
                <c:pt idx="9795">
                  <c:v>4000.0000000003101</c:v>
                </c:pt>
                <c:pt idx="9796">
                  <c:v>3999.9999999983802</c:v>
                </c:pt>
                <c:pt idx="9797">
                  <c:v>4000.0000000032801</c:v>
                </c:pt>
                <c:pt idx="9798">
                  <c:v>3999.99999999905</c:v>
                </c:pt>
                <c:pt idx="9799">
                  <c:v>4000.00000000315</c:v>
                </c:pt>
                <c:pt idx="9800">
                  <c:v>3999.9999999960601</c:v>
                </c:pt>
                <c:pt idx="9801">
                  <c:v>4000.00000000212</c:v>
                </c:pt>
                <c:pt idx="9802">
                  <c:v>3999.9999999981701</c:v>
                </c:pt>
                <c:pt idx="9803">
                  <c:v>4000.0000000036298</c:v>
                </c:pt>
                <c:pt idx="9804">
                  <c:v>3999.9999999946699</c:v>
                </c:pt>
                <c:pt idx="9805">
                  <c:v>4000.0000000003201</c:v>
                </c:pt>
                <c:pt idx="9806">
                  <c:v>4000.0000000027499</c:v>
                </c:pt>
                <c:pt idx="9807">
                  <c:v>3999.9999999979</c:v>
                </c:pt>
                <c:pt idx="9808">
                  <c:v>4000.0000000017999</c:v>
                </c:pt>
                <c:pt idx="9809">
                  <c:v>3999.9999999993902</c:v>
                </c:pt>
                <c:pt idx="9810">
                  <c:v>4000.0000000008499</c:v>
                </c:pt>
                <c:pt idx="9811">
                  <c:v>3999.9999999991601</c:v>
                </c:pt>
                <c:pt idx="9812">
                  <c:v>4000.0000000034001</c:v>
                </c:pt>
                <c:pt idx="9813">
                  <c:v>3999.9999999964298</c:v>
                </c:pt>
                <c:pt idx="9814">
                  <c:v>4000.00000000213</c:v>
                </c:pt>
                <c:pt idx="9815">
                  <c:v>3999.9999999984202</c:v>
                </c:pt>
                <c:pt idx="9816">
                  <c:v>4000.0000000005798</c:v>
                </c:pt>
                <c:pt idx="9817">
                  <c:v>3999.99999999991</c:v>
                </c:pt>
                <c:pt idx="9818">
                  <c:v>3999.99999999992</c:v>
                </c:pt>
                <c:pt idx="9819">
                  <c:v>4000.0000000007299</c:v>
                </c:pt>
                <c:pt idx="9820">
                  <c:v>3999.9999999992801</c:v>
                </c:pt>
                <c:pt idx="9821">
                  <c:v>3999.99999999889</c:v>
                </c:pt>
                <c:pt idx="9822">
                  <c:v>4000.00000000007</c:v>
                </c:pt>
                <c:pt idx="9823">
                  <c:v>4000.0000000032701</c:v>
                </c:pt>
                <c:pt idx="9824">
                  <c:v>3999.999999996</c:v>
                </c:pt>
                <c:pt idx="9825">
                  <c:v>3999.9999999992301</c:v>
                </c:pt>
                <c:pt idx="9826">
                  <c:v>4000.00000000313</c:v>
                </c:pt>
                <c:pt idx="9827">
                  <c:v>3999.9999999992101</c:v>
                </c:pt>
                <c:pt idx="9828">
                  <c:v>3999.9999999984698</c:v>
                </c:pt>
                <c:pt idx="9829">
                  <c:v>4000.0000000004002</c:v>
                </c:pt>
                <c:pt idx="9830">
                  <c:v>4000.0000000022601</c:v>
                </c:pt>
                <c:pt idx="9831">
                  <c:v>3999.9999999982801</c:v>
                </c:pt>
                <c:pt idx="9832">
                  <c:v>4000.0000000016898</c:v>
                </c:pt>
                <c:pt idx="9833">
                  <c:v>4000.0000000001401</c:v>
                </c:pt>
                <c:pt idx="9834">
                  <c:v>3999.9999999975998</c:v>
                </c:pt>
                <c:pt idx="9835">
                  <c:v>4000.0000000006298</c:v>
                </c:pt>
                <c:pt idx="9836">
                  <c:v>3999.9999999993402</c:v>
                </c:pt>
                <c:pt idx="9837">
                  <c:v>3999.99999999682</c:v>
                </c:pt>
                <c:pt idx="9838">
                  <c:v>4000.0000000027399</c:v>
                </c:pt>
                <c:pt idx="9839">
                  <c:v>4000.00000000201</c:v>
                </c:pt>
                <c:pt idx="9840">
                  <c:v>3999.9999999962101</c:v>
                </c:pt>
                <c:pt idx="9841">
                  <c:v>4000.00000000507</c:v>
                </c:pt>
                <c:pt idx="9842">
                  <c:v>3999.99999999787</c:v>
                </c:pt>
                <c:pt idx="9843">
                  <c:v>3999.99999999993</c:v>
                </c:pt>
                <c:pt idx="9844">
                  <c:v>4000.00000000213</c:v>
                </c:pt>
                <c:pt idx="9845">
                  <c:v>3999.9999999982601</c:v>
                </c:pt>
                <c:pt idx="9846">
                  <c:v>4000.0000000014702</c:v>
                </c:pt>
                <c:pt idx="9847">
                  <c:v>3999.99999999682</c:v>
                </c:pt>
                <c:pt idx="9848">
                  <c:v>4000.0000000002801</c:v>
                </c:pt>
                <c:pt idx="9849">
                  <c:v>4000.0000000015998</c:v>
                </c:pt>
                <c:pt idx="9850">
                  <c:v>3999.99999999796</c:v>
                </c:pt>
                <c:pt idx="9851">
                  <c:v>4000.0000000012601</c:v>
                </c:pt>
                <c:pt idx="9852">
                  <c:v>4000.0000000001601</c:v>
                </c:pt>
                <c:pt idx="9853">
                  <c:v>3999.9999999987599</c:v>
                </c:pt>
                <c:pt idx="9854">
                  <c:v>4000.0000000029499</c:v>
                </c:pt>
                <c:pt idx="9855">
                  <c:v>3999.99999999888</c:v>
                </c:pt>
                <c:pt idx="9856">
                  <c:v>4000.0000000002601</c:v>
                </c:pt>
                <c:pt idx="9857">
                  <c:v>3999.9999999954098</c:v>
                </c:pt>
                <c:pt idx="9858">
                  <c:v>4000.00000000401</c:v>
                </c:pt>
                <c:pt idx="9859">
                  <c:v>3999.9999999977899</c:v>
                </c:pt>
                <c:pt idx="9860">
                  <c:v>4000.0000000055902</c:v>
                </c:pt>
                <c:pt idx="9861">
                  <c:v>3999.9999999980801</c:v>
                </c:pt>
                <c:pt idx="9862">
                  <c:v>4000.0000000004702</c:v>
                </c:pt>
                <c:pt idx="9863">
                  <c:v>3999.9999999994202</c:v>
                </c:pt>
                <c:pt idx="9864">
                  <c:v>3999.99999999788</c:v>
                </c:pt>
                <c:pt idx="9865">
                  <c:v>4000.0000000003201</c:v>
                </c:pt>
                <c:pt idx="9866">
                  <c:v>3999.9999999995998</c:v>
                </c:pt>
                <c:pt idx="9867">
                  <c:v>3999.9999999997699</c:v>
                </c:pt>
                <c:pt idx="9868">
                  <c:v>4000.00000000204</c:v>
                </c:pt>
                <c:pt idx="9869">
                  <c:v>3999.9999999991701</c:v>
                </c:pt>
                <c:pt idx="9870">
                  <c:v>4000.00000000216</c:v>
                </c:pt>
                <c:pt idx="9871">
                  <c:v>4000.0000000006598</c:v>
                </c:pt>
                <c:pt idx="9872">
                  <c:v>3999.9999999970501</c:v>
                </c:pt>
                <c:pt idx="9873">
                  <c:v>4000.0000000013802</c:v>
                </c:pt>
                <c:pt idx="9874">
                  <c:v>4000.0000000004202</c:v>
                </c:pt>
                <c:pt idx="9875">
                  <c:v>3999.9999999985198</c:v>
                </c:pt>
                <c:pt idx="9876">
                  <c:v>4000.0000000005102</c:v>
                </c:pt>
                <c:pt idx="9877">
                  <c:v>3999.9999999961801</c:v>
                </c:pt>
                <c:pt idx="9878">
                  <c:v>4000.0000000045702</c:v>
                </c:pt>
                <c:pt idx="9879">
                  <c:v>3999.9999999985098</c:v>
                </c:pt>
                <c:pt idx="9880">
                  <c:v>3999.9999999990901</c:v>
                </c:pt>
                <c:pt idx="9881">
                  <c:v>4000.0000000014802</c:v>
                </c:pt>
                <c:pt idx="9882">
                  <c:v>3999.9999999985798</c:v>
                </c:pt>
                <c:pt idx="9883">
                  <c:v>4000.0000000002201</c:v>
                </c:pt>
                <c:pt idx="9884">
                  <c:v>4000.0000000012001</c:v>
                </c:pt>
                <c:pt idx="9885">
                  <c:v>4000.0000000005102</c:v>
                </c:pt>
                <c:pt idx="9886">
                  <c:v>3999.9999999998799</c:v>
                </c:pt>
                <c:pt idx="9887">
                  <c:v>3999.9999999982201</c:v>
                </c:pt>
                <c:pt idx="9888">
                  <c:v>3999.9999999987299</c:v>
                </c:pt>
                <c:pt idx="9889">
                  <c:v>4000.0000000014202</c:v>
                </c:pt>
                <c:pt idx="9890">
                  <c:v>4000.00000000004</c:v>
                </c:pt>
                <c:pt idx="9891">
                  <c:v>4000.0000000002201</c:v>
                </c:pt>
                <c:pt idx="9892">
                  <c:v>4000.0000000023101</c:v>
                </c:pt>
                <c:pt idx="9893">
                  <c:v>3999.9999999974798</c:v>
                </c:pt>
                <c:pt idx="9894">
                  <c:v>3999.9999999991401</c:v>
                </c:pt>
                <c:pt idx="9895">
                  <c:v>4000.0000000012401</c:v>
                </c:pt>
                <c:pt idx="9896">
                  <c:v>4000.0000000007499</c:v>
                </c:pt>
                <c:pt idx="9897">
                  <c:v>4000.0000000006498</c:v>
                </c:pt>
                <c:pt idx="9898">
                  <c:v>3999.9999999993302</c:v>
                </c:pt>
                <c:pt idx="9899">
                  <c:v>3999.9999999988299</c:v>
                </c:pt>
                <c:pt idx="9900">
                  <c:v>4000.00000000213</c:v>
                </c:pt>
                <c:pt idx="9901">
                  <c:v>4000.0000000007399</c:v>
                </c:pt>
                <c:pt idx="9902">
                  <c:v>3999.9999999972301</c:v>
                </c:pt>
                <c:pt idx="9903">
                  <c:v>4000.0000000015798</c:v>
                </c:pt>
                <c:pt idx="9904">
                  <c:v>3999.9999999987399</c:v>
                </c:pt>
                <c:pt idx="9905">
                  <c:v>4000.0000000026098</c:v>
                </c:pt>
                <c:pt idx="9906">
                  <c:v>3999.9999999966599</c:v>
                </c:pt>
                <c:pt idx="9907">
                  <c:v>4000.0000000008099</c:v>
                </c:pt>
                <c:pt idx="9908">
                  <c:v>4000.0000000007099</c:v>
                </c:pt>
                <c:pt idx="9909">
                  <c:v>3999.9999999991201</c:v>
                </c:pt>
                <c:pt idx="9910">
                  <c:v>4000.0000000012501</c:v>
                </c:pt>
                <c:pt idx="9911">
                  <c:v>4000.0000000024202</c:v>
                </c:pt>
                <c:pt idx="9912">
                  <c:v>3999.9999999975598</c:v>
                </c:pt>
                <c:pt idx="9913">
                  <c:v>3999.99999999797</c:v>
                </c:pt>
                <c:pt idx="9914">
                  <c:v>4000.0000000008699</c:v>
                </c:pt>
                <c:pt idx="9915">
                  <c:v>3999.99999999906</c:v>
                </c:pt>
                <c:pt idx="9916">
                  <c:v>4000.0000000017299</c:v>
                </c:pt>
                <c:pt idx="9917">
                  <c:v>3999.9999999993202</c:v>
                </c:pt>
                <c:pt idx="9918">
                  <c:v>4000.0000000005598</c:v>
                </c:pt>
                <c:pt idx="9919">
                  <c:v>3999.9999999985598</c:v>
                </c:pt>
                <c:pt idx="9920">
                  <c:v>3999.99999999991</c:v>
                </c:pt>
                <c:pt idx="9921">
                  <c:v>3999.9999999997799</c:v>
                </c:pt>
                <c:pt idx="9922">
                  <c:v>4000.0000000017199</c:v>
                </c:pt>
                <c:pt idx="9923">
                  <c:v>3999.9999999992501</c:v>
                </c:pt>
                <c:pt idx="9924">
                  <c:v>4000.00000000102</c:v>
                </c:pt>
                <c:pt idx="9925">
                  <c:v>4000.0000000024402</c:v>
                </c:pt>
                <c:pt idx="9926">
                  <c:v>3999.9999999982901</c:v>
                </c:pt>
                <c:pt idx="9927">
                  <c:v>3999.9999999977799</c:v>
                </c:pt>
                <c:pt idx="9928">
                  <c:v>4000.0000000004902</c:v>
                </c:pt>
                <c:pt idx="9929">
                  <c:v>3999.9999999976399</c:v>
                </c:pt>
                <c:pt idx="9930">
                  <c:v>4000.0000000022901</c:v>
                </c:pt>
                <c:pt idx="9931">
                  <c:v>4000.0000000017199</c:v>
                </c:pt>
                <c:pt idx="9932">
                  <c:v>3999.9999999981601</c:v>
                </c:pt>
                <c:pt idx="9933">
                  <c:v>4000.00000000102</c:v>
                </c:pt>
                <c:pt idx="9934">
                  <c:v>3999.99999999901</c:v>
                </c:pt>
                <c:pt idx="9935">
                  <c:v>4000.0000000048099</c:v>
                </c:pt>
                <c:pt idx="9936">
                  <c:v>3999.9999999964102</c:v>
                </c:pt>
                <c:pt idx="9937">
                  <c:v>3999.9999999985298</c:v>
                </c:pt>
                <c:pt idx="9938">
                  <c:v>4000.0000000002201</c:v>
                </c:pt>
                <c:pt idx="9939">
                  <c:v>3999.9999999987899</c:v>
                </c:pt>
                <c:pt idx="9940">
                  <c:v>4000.0000000037999</c:v>
                </c:pt>
                <c:pt idx="9941">
                  <c:v>3999.9999999986098</c:v>
                </c:pt>
                <c:pt idx="9942">
                  <c:v>4000.0000000001201</c:v>
                </c:pt>
                <c:pt idx="9943">
                  <c:v>4000.00000000009</c:v>
                </c:pt>
                <c:pt idx="9944">
                  <c:v>4000.00000000103</c:v>
                </c:pt>
                <c:pt idx="9945">
                  <c:v>4000.0000000013902</c:v>
                </c:pt>
                <c:pt idx="9946">
                  <c:v>3999.9999999977099</c:v>
                </c:pt>
                <c:pt idx="9947">
                  <c:v>4000.0000000011501</c:v>
                </c:pt>
                <c:pt idx="9948">
                  <c:v>3999.9999999983802</c:v>
                </c:pt>
                <c:pt idx="9949">
                  <c:v>3999.9999999994602</c:v>
                </c:pt>
                <c:pt idx="9950">
                  <c:v>4000.0000000003201</c:v>
                </c:pt>
                <c:pt idx="9951">
                  <c:v>3999.9999999972101</c:v>
                </c:pt>
                <c:pt idx="9952">
                  <c:v>4000.0000000034302</c:v>
                </c:pt>
                <c:pt idx="9953">
                  <c:v>3999.9999999986799</c:v>
                </c:pt>
                <c:pt idx="9954">
                  <c:v>4000.00000000099</c:v>
                </c:pt>
                <c:pt idx="9955">
                  <c:v>4000.0000000007199</c:v>
                </c:pt>
                <c:pt idx="9956">
                  <c:v>3999.99999999905</c:v>
                </c:pt>
                <c:pt idx="9957">
                  <c:v>3999.9999999992401</c:v>
                </c:pt>
                <c:pt idx="9958">
                  <c:v>3999.9999999984898</c:v>
                </c:pt>
                <c:pt idx="9959">
                  <c:v>4000.0000000038399</c:v>
                </c:pt>
                <c:pt idx="9960">
                  <c:v>3999.99999999786</c:v>
                </c:pt>
                <c:pt idx="9961">
                  <c:v>4000.0000000004202</c:v>
                </c:pt>
                <c:pt idx="9962">
                  <c:v>3999.9999999970701</c:v>
                </c:pt>
                <c:pt idx="9963">
                  <c:v>4000.0000000017999</c:v>
                </c:pt>
                <c:pt idx="9964">
                  <c:v>3999.9999999998399</c:v>
                </c:pt>
                <c:pt idx="9965">
                  <c:v>4000.0000000023001</c:v>
                </c:pt>
                <c:pt idx="9966">
                  <c:v>4000.0000000003602</c:v>
                </c:pt>
                <c:pt idx="9967">
                  <c:v>4000.0000000008099</c:v>
                </c:pt>
                <c:pt idx="9968">
                  <c:v>3999.9999999985898</c:v>
                </c:pt>
                <c:pt idx="9969">
                  <c:v>4000.0000000023101</c:v>
                </c:pt>
                <c:pt idx="9970">
                  <c:v>3999.9999999966699</c:v>
                </c:pt>
                <c:pt idx="9971">
                  <c:v>3999.99999999896</c:v>
                </c:pt>
                <c:pt idx="9972">
                  <c:v>4000.0000000008099</c:v>
                </c:pt>
                <c:pt idx="9973">
                  <c:v>4000.00000000307</c:v>
                </c:pt>
                <c:pt idx="9974">
                  <c:v>3999.9999999981401</c:v>
                </c:pt>
                <c:pt idx="9975">
                  <c:v>3999.99999999893</c:v>
                </c:pt>
                <c:pt idx="9976">
                  <c:v>4000.0000000006098</c:v>
                </c:pt>
                <c:pt idx="9977">
                  <c:v>3999.9999999984002</c:v>
                </c:pt>
                <c:pt idx="9978">
                  <c:v>4000.0000000034302</c:v>
                </c:pt>
                <c:pt idx="9979">
                  <c:v>3999.9999999984698</c:v>
                </c:pt>
                <c:pt idx="9980">
                  <c:v>3999.9999999997499</c:v>
                </c:pt>
                <c:pt idx="9981">
                  <c:v>4000.0000000013101</c:v>
                </c:pt>
                <c:pt idx="9982">
                  <c:v>3999.9999999996098</c:v>
                </c:pt>
                <c:pt idx="9983">
                  <c:v>3999.9999999977399</c:v>
                </c:pt>
                <c:pt idx="9984">
                  <c:v>4000.0000000011901</c:v>
                </c:pt>
                <c:pt idx="9985">
                  <c:v>4000.00000000092</c:v>
                </c:pt>
                <c:pt idx="9986">
                  <c:v>3999.9999999974002</c:v>
                </c:pt>
                <c:pt idx="9987">
                  <c:v>4000.0000000005498</c:v>
                </c:pt>
                <c:pt idx="9988">
                  <c:v>4000.0000000008799</c:v>
                </c:pt>
                <c:pt idx="9989">
                  <c:v>4000.0000000011501</c:v>
                </c:pt>
                <c:pt idx="9990">
                  <c:v>4000.00000000213</c:v>
                </c:pt>
                <c:pt idx="9991">
                  <c:v>3999.9999999986198</c:v>
                </c:pt>
                <c:pt idx="9992">
                  <c:v>4000.0000000016098</c:v>
                </c:pt>
                <c:pt idx="9993">
                  <c:v>3999.9999999994102</c:v>
                </c:pt>
                <c:pt idx="9994">
                  <c:v>3999.9999999961601</c:v>
                </c:pt>
                <c:pt idx="9995">
                  <c:v>4000.0000000003301</c:v>
                </c:pt>
                <c:pt idx="9996">
                  <c:v>4000.0000000006999</c:v>
                </c:pt>
                <c:pt idx="9997">
                  <c:v>3999.99999999802</c:v>
                </c:pt>
                <c:pt idx="9998">
                  <c:v>4000.00000000094</c:v>
                </c:pt>
                <c:pt idx="9999">
                  <c:v>4000.00000000409</c:v>
                </c:pt>
                <c:pt idx="10000">
                  <c:v>3999.99999999682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A17-4E92-A716-5C3D0109B0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5062544"/>
        <c:axId val="585060976"/>
      </c:lineChart>
      <c:catAx>
        <c:axId val="58506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060976"/>
        <c:crossesAt val="0"/>
        <c:auto val="1"/>
        <c:lblAlgn val="ctr"/>
        <c:lblOffset val="100"/>
        <c:noMultiLvlLbl val="0"/>
      </c:catAx>
      <c:valAx>
        <c:axId val="585060976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062544"/>
        <c:crosses val="autoZero"/>
        <c:crossBetween val="between"/>
        <c:majorUnit val="5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332232810001438E-2"/>
          <c:y val="4.1666580927033375E-2"/>
          <c:w val="0.88979505550749216"/>
          <c:h val="0.79757764654418195"/>
        </c:manualLayout>
      </c:layout>
      <c:lineChart>
        <c:grouping val="standard"/>
        <c:varyColors val="0"/>
        <c:ser>
          <c:idx val="0"/>
          <c:order val="0"/>
          <c:tx>
            <c:v>DG 38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[RL_results_Final_3.xlsx]DGs_Vmag!$B$2:$NTR$2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[RL_results_Final_3.xlsx]DGs_Vmag!$B$3:$NTR$3</c:f>
              <c:numCache>
                <c:formatCode>General</c:formatCode>
                <c:ptCount val="10001"/>
                <c:pt idx="0">
                  <c:v>118.227416884005</c:v>
                </c:pt>
                <c:pt idx="1">
                  <c:v>118.90893321640699</c:v>
                </c:pt>
                <c:pt idx="2">
                  <c:v>118.929260765325</c:v>
                </c:pt>
                <c:pt idx="3">
                  <c:v>118.930427453673</c:v>
                </c:pt>
                <c:pt idx="4">
                  <c:v>118.930486455413</c:v>
                </c:pt>
                <c:pt idx="5">
                  <c:v>118.930489119538</c:v>
                </c:pt>
                <c:pt idx="6">
                  <c:v>118.93048921486</c:v>
                </c:pt>
                <c:pt idx="7">
                  <c:v>118.93048921620201</c:v>
                </c:pt>
                <c:pt idx="8">
                  <c:v>118.93048921600599</c:v>
                </c:pt>
                <c:pt idx="9">
                  <c:v>118.930489215977</c:v>
                </c:pt>
                <c:pt idx="10">
                  <c:v>118.930489215975</c:v>
                </c:pt>
                <c:pt idx="11">
                  <c:v>118.93048921597401</c:v>
                </c:pt>
                <c:pt idx="12">
                  <c:v>118.93048921597401</c:v>
                </c:pt>
                <c:pt idx="13">
                  <c:v>118.93048921597401</c:v>
                </c:pt>
                <c:pt idx="14">
                  <c:v>118.93048921597401</c:v>
                </c:pt>
                <c:pt idx="15">
                  <c:v>118.93048921597401</c:v>
                </c:pt>
                <c:pt idx="16">
                  <c:v>118.93048921597401</c:v>
                </c:pt>
                <c:pt idx="17">
                  <c:v>118.93048921597401</c:v>
                </c:pt>
                <c:pt idx="18">
                  <c:v>118.93048921597401</c:v>
                </c:pt>
                <c:pt idx="19">
                  <c:v>118.93048921597401</c:v>
                </c:pt>
                <c:pt idx="20">
                  <c:v>118.93048921597401</c:v>
                </c:pt>
                <c:pt idx="21">
                  <c:v>118.93048921597401</c:v>
                </c:pt>
                <c:pt idx="22">
                  <c:v>118.93048921597401</c:v>
                </c:pt>
                <c:pt idx="23">
                  <c:v>118.93048921597401</c:v>
                </c:pt>
                <c:pt idx="24">
                  <c:v>118.93048921597401</c:v>
                </c:pt>
                <c:pt idx="25">
                  <c:v>118.93048921597401</c:v>
                </c:pt>
                <c:pt idx="26">
                  <c:v>118.93048921597401</c:v>
                </c:pt>
                <c:pt idx="27">
                  <c:v>118.93048921597401</c:v>
                </c:pt>
                <c:pt idx="28">
                  <c:v>118.93048921597401</c:v>
                </c:pt>
                <c:pt idx="29">
                  <c:v>118.93048921597401</c:v>
                </c:pt>
                <c:pt idx="30">
                  <c:v>118.93048921597401</c:v>
                </c:pt>
                <c:pt idx="31">
                  <c:v>118.93048921597401</c:v>
                </c:pt>
                <c:pt idx="32">
                  <c:v>118.93048921597401</c:v>
                </c:pt>
                <c:pt idx="33">
                  <c:v>118.93048921597401</c:v>
                </c:pt>
                <c:pt idx="34">
                  <c:v>118.93048921597401</c:v>
                </c:pt>
                <c:pt idx="35">
                  <c:v>118.93048921597401</c:v>
                </c:pt>
                <c:pt idx="36">
                  <c:v>118.93048921597401</c:v>
                </c:pt>
                <c:pt idx="37">
                  <c:v>118.93048921597401</c:v>
                </c:pt>
                <c:pt idx="38">
                  <c:v>118.93048921597401</c:v>
                </c:pt>
                <c:pt idx="39">
                  <c:v>118.93048921597401</c:v>
                </c:pt>
                <c:pt idx="40">
                  <c:v>118.93048921597401</c:v>
                </c:pt>
                <c:pt idx="41">
                  <c:v>118.93048921597401</c:v>
                </c:pt>
                <c:pt idx="42">
                  <c:v>118.93048921597401</c:v>
                </c:pt>
                <c:pt idx="43">
                  <c:v>118.93048921597401</c:v>
                </c:pt>
                <c:pt idx="44">
                  <c:v>118.93048921597401</c:v>
                </c:pt>
                <c:pt idx="45">
                  <c:v>118.93048921597401</c:v>
                </c:pt>
                <c:pt idx="46">
                  <c:v>118.93048921597401</c:v>
                </c:pt>
                <c:pt idx="47">
                  <c:v>118.93048921597401</c:v>
                </c:pt>
                <c:pt idx="48">
                  <c:v>118.93048921597401</c:v>
                </c:pt>
                <c:pt idx="49">
                  <c:v>118.93048921597401</c:v>
                </c:pt>
                <c:pt idx="50">
                  <c:v>118.93048921597401</c:v>
                </c:pt>
                <c:pt idx="51">
                  <c:v>118.93048921597401</c:v>
                </c:pt>
                <c:pt idx="52">
                  <c:v>118.93048921597401</c:v>
                </c:pt>
                <c:pt idx="53">
                  <c:v>118.93048921597401</c:v>
                </c:pt>
                <c:pt idx="54">
                  <c:v>118.93048921597401</c:v>
                </c:pt>
                <c:pt idx="55">
                  <c:v>118.93048921597401</c:v>
                </c:pt>
                <c:pt idx="56">
                  <c:v>118.93048921597401</c:v>
                </c:pt>
                <c:pt idx="57">
                  <c:v>118.93048921597401</c:v>
                </c:pt>
                <c:pt idx="58">
                  <c:v>118.93048921597401</c:v>
                </c:pt>
                <c:pt idx="59">
                  <c:v>118.93048921597401</c:v>
                </c:pt>
                <c:pt idx="60">
                  <c:v>118.93048921597401</c:v>
                </c:pt>
                <c:pt idx="61">
                  <c:v>118.93048921597401</c:v>
                </c:pt>
                <c:pt idx="62">
                  <c:v>118.93048921597401</c:v>
                </c:pt>
                <c:pt idx="63">
                  <c:v>118.93048921597401</c:v>
                </c:pt>
                <c:pt idx="64">
                  <c:v>118.93048921597401</c:v>
                </c:pt>
                <c:pt idx="65">
                  <c:v>118.93048921597401</c:v>
                </c:pt>
                <c:pt idx="66">
                  <c:v>118.93048921597401</c:v>
                </c:pt>
                <c:pt idx="67">
                  <c:v>118.93048921597401</c:v>
                </c:pt>
                <c:pt idx="68">
                  <c:v>118.93048921597401</c:v>
                </c:pt>
                <c:pt idx="69">
                  <c:v>118.93048921597401</c:v>
                </c:pt>
                <c:pt idx="70">
                  <c:v>118.93048921597401</c:v>
                </c:pt>
                <c:pt idx="71">
                  <c:v>118.93048921597401</c:v>
                </c:pt>
                <c:pt idx="72">
                  <c:v>118.93048921597401</c:v>
                </c:pt>
                <c:pt idx="73">
                  <c:v>118.93048921597401</c:v>
                </c:pt>
                <c:pt idx="74">
                  <c:v>118.93048921597401</c:v>
                </c:pt>
                <c:pt idx="75">
                  <c:v>118.93048921597401</c:v>
                </c:pt>
                <c:pt idx="76">
                  <c:v>118.93048921597401</c:v>
                </c:pt>
                <c:pt idx="77">
                  <c:v>118.93048921597401</c:v>
                </c:pt>
                <c:pt idx="78">
                  <c:v>118.93048921597401</c:v>
                </c:pt>
                <c:pt idx="79">
                  <c:v>118.93048921597401</c:v>
                </c:pt>
                <c:pt idx="80">
                  <c:v>118.93048921597401</c:v>
                </c:pt>
                <c:pt idx="81">
                  <c:v>118.93048921597401</c:v>
                </c:pt>
                <c:pt idx="82">
                  <c:v>118.93048921597401</c:v>
                </c:pt>
                <c:pt idx="83">
                  <c:v>118.93048921597401</c:v>
                </c:pt>
                <c:pt idx="84">
                  <c:v>118.93048921597401</c:v>
                </c:pt>
                <c:pt idx="85">
                  <c:v>118.93048921597401</c:v>
                </c:pt>
                <c:pt idx="86">
                  <c:v>118.93048921597401</c:v>
                </c:pt>
                <c:pt idx="87">
                  <c:v>118.93048921597401</c:v>
                </c:pt>
                <c:pt idx="88">
                  <c:v>118.93048921597401</c:v>
                </c:pt>
                <c:pt idx="89">
                  <c:v>118.93048921597401</c:v>
                </c:pt>
                <c:pt idx="90">
                  <c:v>118.93048921597401</c:v>
                </c:pt>
                <c:pt idx="91">
                  <c:v>118.93048921597401</c:v>
                </c:pt>
                <c:pt idx="92">
                  <c:v>118.93048921597401</c:v>
                </c:pt>
                <c:pt idx="93">
                  <c:v>118.93048921597401</c:v>
                </c:pt>
                <c:pt idx="94">
                  <c:v>118.93048921597401</c:v>
                </c:pt>
                <c:pt idx="95">
                  <c:v>118.93048921597401</c:v>
                </c:pt>
                <c:pt idx="96">
                  <c:v>118.93048921597401</c:v>
                </c:pt>
                <c:pt idx="97">
                  <c:v>118.93048921597401</c:v>
                </c:pt>
                <c:pt idx="98">
                  <c:v>118.93048921597401</c:v>
                </c:pt>
                <c:pt idx="99">
                  <c:v>118.93048921597401</c:v>
                </c:pt>
                <c:pt idx="100">
                  <c:v>118.93048921597401</c:v>
                </c:pt>
                <c:pt idx="101">
                  <c:v>118.93048921597401</c:v>
                </c:pt>
                <c:pt idx="102">
                  <c:v>118.93048921597401</c:v>
                </c:pt>
                <c:pt idx="103">
                  <c:v>118.93048921597401</c:v>
                </c:pt>
                <c:pt idx="104">
                  <c:v>118.93048921597401</c:v>
                </c:pt>
                <c:pt idx="105">
                  <c:v>118.93048921597401</c:v>
                </c:pt>
                <c:pt idx="106">
                  <c:v>118.93048921597401</c:v>
                </c:pt>
                <c:pt idx="107">
                  <c:v>118.93048921597401</c:v>
                </c:pt>
                <c:pt idx="108">
                  <c:v>118.93048921597401</c:v>
                </c:pt>
                <c:pt idx="109">
                  <c:v>118.93048921597401</c:v>
                </c:pt>
                <c:pt idx="110">
                  <c:v>118.93048921597401</c:v>
                </c:pt>
                <c:pt idx="111">
                  <c:v>118.93048921597401</c:v>
                </c:pt>
                <c:pt idx="112">
                  <c:v>118.93048921597401</c:v>
                </c:pt>
                <c:pt idx="113">
                  <c:v>118.93048921597401</c:v>
                </c:pt>
                <c:pt idx="114">
                  <c:v>118.93048921597401</c:v>
                </c:pt>
                <c:pt idx="115">
                  <c:v>118.93048921597401</c:v>
                </c:pt>
                <c:pt idx="116">
                  <c:v>118.93048921597401</c:v>
                </c:pt>
                <c:pt idx="117">
                  <c:v>118.93048921597401</c:v>
                </c:pt>
                <c:pt idx="118">
                  <c:v>118.93048921597401</c:v>
                </c:pt>
                <c:pt idx="119">
                  <c:v>118.93048921597401</c:v>
                </c:pt>
                <c:pt idx="120">
                  <c:v>118.93048921597401</c:v>
                </c:pt>
                <c:pt idx="121">
                  <c:v>118.93048921597401</c:v>
                </c:pt>
                <c:pt idx="122">
                  <c:v>118.93048921597401</c:v>
                </c:pt>
                <c:pt idx="123">
                  <c:v>118.93048921597401</c:v>
                </c:pt>
                <c:pt idx="124">
                  <c:v>118.93048921597401</c:v>
                </c:pt>
                <c:pt idx="125">
                  <c:v>118.93048921597401</c:v>
                </c:pt>
                <c:pt idx="126">
                  <c:v>118.93048921597401</c:v>
                </c:pt>
                <c:pt idx="127">
                  <c:v>118.93048921597401</c:v>
                </c:pt>
                <c:pt idx="128">
                  <c:v>118.93048921597401</c:v>
                </c:pt>
                <c:pt idx="129">
                  <c:v>118.93048921597401</c:v>
                </c:pt>
                <c:pt idx="130">
                  <c:v>118.93048921597401</c:v>
                </c:pt>
                <c:pt idx="131">
                  <c:v>118.93048921597401</c:v>
                </c:pt>
                <c:pt idx="132">
                  <c:v>118.93048921597401</c:v>
                </c:pt>
                <c:pt idx="133">
                  <c:v>118.93048921597401</c:v>
                </c:pt>
                <c:pt idx="134">
                  <c:v>118.93048921597401</c:v>
                </c:pt>
                <c:pt idx="135">
                  <c:v>118.93048921597401</c:v>
                </c:pt>
                <c:pt idx="136">
                  <c:v>118.93048921597401</c:v>
                </c:pt>
                <c:pt idx="137">
                  <c:v>118.93048921597401</c:v>
                </c:pt>
                <c:pt idx="138">
                  <c:v>118.93048921597401</c:v>
                </c:pt>
                <c:pt idx="139">
                  <c:v>118.93048921597401</c:v>
                </c:pt>
                <c:pt idx="140">
                  <c:v>118.93048921597401</c:v>
                </c:pt>
                <c:pt idx="141">
                  <c:v>118.93048921597401</c:v>
                </c:pt>
                <c:pt idx="142">
                  <c:v>118.93048921597401</c:v>
                </c:pt>
                <c:pt idx="143">
                  <c:v>118.93048921597401</c:v>
                </c:pt>
                <c:pt idx="144">
                  <c:v>118.93048921597401</c:v>
                </c:pt>
                <c:pt idx="145">
                  <c:v>118.93048921597401</c:v>
                </c:pt>
                <c:pt idx="146">
                  <c:v>118.93048921597401</c:v>
                </c:pt>
                <c:pt idx="147">
                  <c:v>118.93048921597401</c:v>
                </c:pt>
                <c:pt idx="148">
                  <c:v>118.93048921597401</c:v>
                </c:pt>
                <c:pt idx="149">
                  <c:v>118.93048921597401</c:v>
                </c:pt>
                <c:pt idx="150">
                  <c:v>124.268298496432</c:v>
                </c:pt>
                <c:pt idx="151">
                  <c:v>125.122876178121</c:v>
                </c:pt>
                <c:pt idx="152">
                  <c:v>125.13604620189599</c:v>
                </c:pt>
                <c:pt idx="153">
                  <c:v>125.154547027653</c:v>
                </c:pt>
                <c:pt idx="154">
                  <c:v>125.16386808623101</c:v>
                </c:pt>
                <c:pt idx="155">
                  <c:v>125.170715061989</c:v>
                </c:pt>
                <c:pt idx="156">
                  <c:v>125.17662654378699</c:v>
                </c:pt>
                <c:pt idx="157">
                  <c:v>125.18181279463801</c:v>
                </c:pt>
                <c:pt idx="158">
                  <c:v>125.186433101869</c:v>
                </c:pt>
                <c:pt idx="159">
                  <c:v>125.190601678684</c:v>
                </c:pt>
                <c:pt idx="160">
                  <c:v>125.194400026363</c:v>
                </c:pt>
                <c:pt idx="161">
                  <c:v>125.19788520375</c:v>
                </c:pt>
                <c:pt idx="162">
                  <c:v>125.20109494560801</c:v>
                </c:pt>
                <c:pt idx="163">
                  <c:v>125.20405182881601</c:v>
                </c:pt>
                <c:pt idx="164">
                  <c:v>125.20676671795</c:v>
                </c:pt>
                <c:pt idx="165">
                  <c:v>125.209241626611</c:v>
                </c:pt>
                <c:pt idx="166">
                  <c:v>125.211472105493</c:v>
                </c:pt>
                <c:pt idx="167">
                  <c:v>125.213449237386</c:v>
                </c:pt>
                <c:pt idx="168">
                  <c:v>125.215161307985</c:v>
                </c:pt>
                <c:pt idx="169">
                  <c:v>125.216595202112</c:v>
                </c:pt>
                <c:pt idx="170">
                  <c:v>125.217737565451</c:v>
                </c:pt>
                <c:pt idx="171">
                  <c:v>125.218575766665</c:v>
                </c:pt>
                <c:pt idx="172">
                  <c:v>125.21909868476899</c:v>
                </c:pt>
                <c:pt idx="173">
                  <c:v>125.219297342375</c:v>
                </c:pt>
                <c:pt idx="174">
                  <c:v>125.21916540334</c:v>
                </c:pt>
                <c:pt idx="175">
                  <c:v>125.218699547981</c:v>
                </c:pt>
                <c:pt idx="176">
                  <c:v>125.21789974126899</c:v>
                </c:pt>
                <c:pt idx="177">
                  <c:v>125.216769398265</c:v>
                </c:pt>
                <c:pt idx="178">
                  <c:v>125.215315463198</c:v>
                </c:pt>
                <c:pt idx="179">
                  <c:v>125.21354840599</c:v>
                </c:pt>
                <c:pt idx="180">
                  <c:v>125.211482143777</c:v>
                </c:pt>
                <c:pt idx="181">
                  <c:v>125.209133899265</c:v>
                </c:pt>
                <c:pt idx="182">
                  <c:v>125.206523997069</c:v>
                </c:pt>
                <c:pt idx="183">
                  <c:v>125.20367560821801</c:v>
                </c:pt>
                <c:pt idx="184">
                  <c:v>125.200614450329</c:v>
                </c:pt>
                <c:pt idx="185">
                  <c:v>125.197368446787</c:v>
                </c:pt>
                <c:pt idx="186">
                  <c:v>125.193967357285</c:v>
                </c:pt>
                <c:pt idx="187">
                  <c:v>125.19044237986699</c:v>
                </c:pt>
                <c:pt idx="188">
                  <c:v>125.186825737118</c:v>
                </c:pt>
                <c:pt idx="189">
                  <c:v>125.18315025135399</c:v>
                </c:pt>
                <c:pt idx="190">
                  <c:v>125.17944891351399</c:v>
                </c:pt>
                <c:pt idx="191">
                  <c:v>125.175754456801</c:v>
                </c:pt>
                <c:pt idx="192">
                  <c:v>125.17209893672801</c:v>
                </c:pt>
                <c:pt idx="193">
                  <c:v>125.16851332889701</c:v>
                </c:pt>
                <c:pt idx="194">
                  <c:v>125.16502714464499</c:v>
                </c:pt>
                <c:pt idx="195">
                  <c:v>125.161668074842</c:v>
                </c:pt>
                <c:pt idx="196">
                  <c:v>125.158461664303</c:v>
                </c:pt>
                <c:pt idx="197">
                  <c:v>125.155431019696</c:v>
                </c:pt>
                <c:pt idx="198">
                  <c:v>125.152596559545</c:v>
                </c:pt>
                <c:pt idx="199">
                  <c:v>125.14997580198499</c:v>
                </c:pt>
                <c:pt idx="200">
                  <c:v>125.14758320014499</c:v>
                </c:pt>
                <c:pt idx="201">
                  <c:v>125.145430018792</c:v>
                </c:pt>
                <c:pt idx="202">
                  <c:v>125.14352426164299</c:v>
                </c:pt>
                <c:pt idx="203">
                  <c:v>125.141870639415</c:v>
                </c:pt>
                <c:pt idx="204">
                  <c:v>125.140470587816</c:v>
                </c:pt>
                <c:pt idx="205">
                  <c:v>125.139322325976</c:v>
                </c:pt>
                <c:pt idx="206">
                  <c:v>125.138420958068</c:v>
                </c:pt>
                <c:pt idx="207">
                  <c:v>125.13775861401299</c:v>
                </c:pt>
                <c:pt idx="208">
                  <c:v>125.137324626313</c:v>
                </c:pt>
                <c:pt idx="209">
                  <c:v>125.137105739234</c:v>
                </c:pt>
                <c:pt idx="210">
                  <c:v>125.13708634690499</c:v>
                </c:pt>
                <c:pt idx="211">
                  <c:v>125.137248755903</c:v>
                </c:pt>
                <c:pt idx="212">
                  <c:v>125.137573469514</c:v>
                </c:pt>
                <c:pt idx="213">
                  <c:v>125.138039485969</c:v>
                </c:pt>
                <c:pt idx="214">
                  <c:v>125.138624609438</c:v>
                </c:pt>
                <c:pt idx="215">
                  <c:v>125.13930576868199</c:v>
                </c:pt>
                <c:pt idx="216">
                  <c:v>125.140059335614</c:v>
                </c:pt>
                <c:pt idx="217">
                  <c:v>125.140861446523</c:v>
                </c:pt>
                <c:pt idx="218">
                  <c:v>125.141688313294</c:v>
                </c:pt>
                <c:pt idx="219">
                  <c:v>125.142516527637</c:v>
                </c:pt>
                <c:pt idx="220">
                  <c:v>125.143323352236</c:v>
                </c:pt>
                <c:pt idx="221">
                  <c:v>125.144086992957</c:v>
                </c:pt>
                <c:pt idx="222">
                  <c:v>125.14478685500799</c:v>
                </c:pt>
                <c:pt idx="223">
                  <c:v>125.14540377389299</c:v>
                </c:pt>
                <c:pt idx="224">
                  <c:v>125.145920223779</c:v>
                </c:pt>
                <c:pt idx="225">
                  <c:v>125.146320498973</c:v>
                </c:pt>
                <c:pt idx="226">
                  <c:v>125.146590867356</c:v>
                </c:pt>
                <c:pt idx="227">
                  <c:v>125.146719694438</c:v>
                </c:pt>
                <c:pt idx="228">
                  <c:v>125.146697539529</c:v>
                </c:pt>
                <c:pt idx="229">
                  <c:v>125.14651721857</c:v>
                </c:pt>
                <c:pt idx="230">
                  <c:v>125.146173839014</c:v>
                </c:pt>
                <c:pt idx="231">
                  <c:v>125.14566480529599</c:v>
                </c:pt>
                <c:pt idx="232">
                  <c:v>125.144989792864</c:v>
                </c:pt>
                <c:pt idx="233">
                  <c:v>125.144150697147</c:v>
                </c:pt>
                <c:pt idx="234">
                  <c:v>125.143151553257</c:v>
                </c:pt>
                <c:pt idx="235">
                  <c:v>125.141998431857</c:v>
                </c:pt>
                <c:pt idx="236">
                  <c:v>125.14069931356801</c:v>
                </c:pt>
                <c:pt idx="237">
                  <c:v>125.139263939138</c:v>
                </c:pt>
                <c:pt idx="238">
                  <c:v>125.137703644382</c:v>
                </c:pt>
                <c:pt idx="239">
                  <c:v>125.136031176849</c:v>
                </c:pt>
                <c:pt idx="240">
                  <c:v>125.134260501749</c:v>
                </c:pt>
                <c:pt idx="241">
                  <c:v>125.132406594529</c:v>
                </c:pt>
                <c:pt idx="242">
                  <c:v>125.130485228745</c:v>
                </c:pt>
                <c:pt idx="243">
                  <c:v>125.128512756799</c:v>
                </c:pt>
                <c:pt idx="244">
                  <c:v>125.126505890766</c:v>
                </c:pt>
                <c:pt idx="245">
                  <c:v>125.124481483129</c:v>
                </c:pt>
                <c:pt idx="246">
                  <c:v>125.122456310487</c:v>
                </c:pt>
                <c:pt idx="247">
                  <c:v>125.12044686633099</c:v>
                </c:pt>
                <c:pt idx="248">
                  <c:v>125.118469158783</c:v>
                </c:pt>
                <c:pt idx="249">
                  <c:v>125.11653852285301</c:v>
                </c:pt>
                <c:pt idx="250">
                  <c:v>125.11466944319599</c:v>
                </c:pt>
                <c:pt idx="251">
                  <c:v>125.11287539353</c:v>
                </c:pt>
                <c:pt idx="252">
                  <c:v>125.11116869191299</c:v>
                </c:pt>
                <c:pt idx="253">
                  <c:v>125.10956037421499</c:v>
                </c:pt>
                <c:pt idx="254">
                  <c:v>125.108060086525</c:v>
                </c:pt>
                <c:pt idx="255">
                  <c:v>125.10667599806</c:v>
                </c:pt>
                <c:pt idx="256">
                  <c:v>125.105414733671</c:v>
                </c:pt>
                <c:pt idx="257">
                  <c:v>125.10428132824499</c:v>
                </c:pt>
                <c:pt idx="258">
                  <c:v>125.10327920110601</c:v>
                </c:pt>
                <c:pt idx="259">
                  <c:v>125.102410151022</c:v>
                </c:pt>
                <c:pt idx="260">
                  <c:v>125.101674372418</c:v>
                </c:pt>
                <c:pt idx="261">
                  <c:v>125.10107048974101</c:v>
                </c:pt>
                <c:pt idx="262">
                  <c:v>125.100595610724</c:v>
                </c:pt>
                <c:pt idx="263">
                  <c:v>125.100245397329</c:v>
                </c:pt>
                <c:pt idx="264">
                  <c:v>125.100014152147</c:v>
                </c:pt>
                <c:pt idx="265">
                  <c:v>125.09989491962401</c:v>
                </c:pt>
                <c:pt idx="266">
                  <c:v>125.099879600232</c:v>
                </c:pt>
                <c:pt idx="267">
                  <c:v>125.099959075299</c:v>
                </c:pt>
                <c:pt idx="268">
                  <c:v>125.100123341445</c:v>
                </c:pt>
                <c:pt idx="269">
                  <c:v>125.10036165253101</c:v>
                </c:pt>
                <c:pt idx="270">
                  <c:v>125.100662667522</c:v>
                </c:pt>
                <c:pt idx="271">
                  <c:v>125.101014600144</c:v>
                </c:pt>
                <c:pt idx="272">
                  <c:v>125.101405372705</c:v>
                </c:pt>
                <c:pt idx="273">
                  <c:v>125.101822767488</c:v>
                </c:pt>
                <c:pt idx="274">
                  <c:v>125.102254577319</c:v>
                </c:pt>
                <c:pt idx="275">
                  <c:v>125.102688752139</c:v>
                </c:pt>
                <c:pt idx="276">
                  <c:v>125.103113539465</c:v>
                </c:pt>
                <c:pt idx="277">
                  <c:v>125.103517618089</c:v>
                </c:pt>
                <c:pt idx="278">
                  <c:v>125.103890224701</c:v>
                </c:pt>
                <c:pt idx="279">
                  <c:v>125.10422126791801</c:v>
                </c:pt>
                <c:pt idx="280">
                  <c:v>125.104501434318</c:v>
                </c:pt>
                <c:pt idx="281">
                  <c:v>125.10472228190601</c:v>
                </c:pt>
                <c:pt idx="282">
                  <c:v>125.104876319412</c:v>
                </c:pt>
                <c:pt idx="283">
                  <c:v>125.104957074661</c:v>
                </c:pt>
                <c:pt idx="284">
                  <c:v>125.104959148318</c:v>
                </c:pt>
                <c:pt idx="285">
                  <c:v>125.104878252338</c:v>
                </c:pt>
                <c:pt idx="286">
                  <c:v>125.104711237892</c:v>
                </c:pt>
                <c:pt idx="287">
                  <c:v>125.104456104555</c:v>
                </c:pt>
                <c:pt idx="288">
                  <c:v>125.104112000391</c:v>
                </c:pt>
                <c:pt idx="289">
                  <c:v>125.103679204331</c:v>
                </c:pt>
                <c:pt idx="290">
                  <c:v>125.103159098788</c:v>
                </c:pt>
                <c:pt idx="291">
                  <c:v>125.102554128177</c:v>
                </c:pt>
                <c:pt idx="292">
                  <c:v>125.101867746363</c:v>
                </c:pt>
                <c:pt idx="293">
                  <c:v>125.10110435349</c:v>
                </c:pt>
                <c:pt idx="294">
                  <c:v>125.100269223254</c:v>
                </c:pt>
                <c:pt idx="295">
                  <c:v>125.099368420023</c:v>
                </c:pt>
                <c:pt idx="296">
                  <c:v>125.098408710629</c:v>
                </c:pt>
                <c:pt idx="297">
                  <c:v>125.097397468121</c:v>
                </c:pt>
                <c:pt idx="298">
                  <c:v>125.096342571256</c:v>
                </c:pt>
                <c:pt idx="299">
                  <c:v>125.09525229996601</c:v>
                </c:pt>
                <c:pt idx="300">
                  <c:v>125.09413522755899</c:v>
                </c:pt>
                <c:pt idx="301">
                  <c:v>125.093000112205</c:v>
                </c:pt>
                <c:pt idx="302">
                  <c:v>127.114310155016</c:v>
                </c:pt>
                <c:pt idx="303">
                  <c:v>127.072347973188</c:v>
                </c:pt>
                <c:pt idx="304">
                  <c:v>127.075307008443</c:v>
                </c:pt>
                <c:pt idx="305">
                  <c:v>127.07397814961701</c:v>
                </c:pt>
                <c:pt idx="306">
                  <c:v>127.072955978132</c:v>
                </c:pt>
                <c:pt idx="307">
                  <c:v>127.071961161339</c:v>
                </c:pt>
                <c:pt idx="308">
                  <c:v>127.071000376508</c:v>
                </c:pt>
                <c:pt idx="309">
                  <c:v>127.070083900634</c:v>
                </c:pt>
                <c:pt idx="310">
                  <c:v>127.069217865433</c:v>
                </c:pt>
                <c:pt idx="311">
                  <c:v>127.068407663584</c:v>
                </c:pt>
                <c:pt idx="312">
                  <c:v>127.067657805453</c:v>
                </c:pt>
                <c:pt idx="313">
                  <c:v>127.06697188987</c:v>
                </c:pt>
                <c:pt idx="314">
                  <c:v>127.066352606029</c:v>
                </c:pt>
                <c:pt idx="315">
                  <c:v>127.065801735294</c:v>
                </c:pt>
                <c:pt idx="316">
                  <c:v>127.06532016265599</c:v>
                </c:pt>
                <c:pt idx="317">
                  <c:v>127.064907895369</c:v>
                </c:pt>
                <c:pt idx="318">
                  <c:v>127.06456408758601</c:v>
                </c:pt>
                <c:pt idx="319">
                  <c:v>127.064287075726</c:v>
                </c:pt>
                <c:pt idx="320">
                  <c:v>127.06407441937399</c:v>
                </c:pt>
                <c:pt idx="321">
                  <c:v>127.063922949385</c:v>
                </c:pt>
                <c:pt idx="322">
                  <c:v>127.063828824231</c:v>
                </c:pt>
                <c:pt idx="323">
                  <c:v>127.06378759038699</c:v>
                </c:pt>
                <c:pt idx="324">
                  <c:v>127.063794250162</c:v>
                </c:pt>
                <c:pt idx="325">
                  <c:v>127.063843332378</c:v>
                </c:pt>
                <c:pt idx="326">
                  <c:v>127.063928967961</c:v>
                </c:pt>
                <c:pt idx="327">
                  <c:v>127.06404496806501</c:v>
                </c:pt>
                <c:pt idx="328">
                  <c:v>127.06418490418901</c:v>
                </c:pt>
                <c:pt idx="329">
                  <c:v>127.064342189732</c:v>
                </c:pt>
                <c:pt idx="330">
                  <c:v>127.06451016112401</c:v>
                </c:pt>
                <c:pt idx="331">
                  <c:v>127.064682158861</c:v>
                </c:pt>
                <c:pt idx="332">
                  <c:v>127.064851606264</c:v>
                </c:pt>
                <c:pt idx="333">
                  <c:v>127.065012086371</c:v>
                </c:pt>
                <c:pt idx="334">
                  <c:v>127.065157414244</c:v>
                </c:pt>
                <c:pt idx="335">
                  <c:v>127.065281707381</c:v>
                </c:pt>
                <c:pt idx="336">
                  <c:v>127.065379447723</c:v>
                </c:pt>
                <c:pt idx="337">
                  <c:v>127.065445542703</c:v>
                </c:pt>
                <c:pt idx="338">
                  <c:v>127.06547537602501</c:v>
                </c:pt>
                <c:pt idx="339">
                  <c:v>127.065464854021</c:v>
                </c:pt>
                <c:pt idx="340">
                  <c:v>127.065410445073</c:v>
                </c:pt>
                <c:pt idx="341">
                  <c:v>127.065309210237</c:v>
                </c:pt>
                <c:pt idx="342">
                  <c:v>127.065158828066</c:v>
                </c:pt>
                <c:pt idx="343">
                  <c:v>127.064957610563</c:v>
                </c:pt>
                <c:pt idx="344">
                  <c:v>127.06470451157099</c:v>
                </c:pt>
                <c:pt idx="345">
                  <c:v>127.064399128338</c:v>
                </c:pt>
                <c:pt idx="346">
                  <c:v>127.06404169360501</c:v>
                </c:pt>
                <c:pt idx="347">
                  <c:v>127.06363306241001</c:v>
                </c:pt>
                <c:pt idx="348">
                  <c:v>127.063174690417</c:v>
                </c:pt>
                <c:pt idx="349">
                  <c:v>127.06266860621101</c:v>
                </c:pt>
                <c:pt idx="350">
                  <c:v>127.062117376936</c:v>
                </c:pt>
                <c:pt idx="351">
                  <c:v>127.061524068792</c:v>
                </c:pt>
                <c:pt idx="352">
                  <c:v>127.060892201195</c:v>
                </c:pt>
                <c:pt idx="353">
                  <c:v>127.060225697457</c:v>
                </c:pt>
                <c:pt idx="354">
                  <c:v>127.059528831189</c:v>
                </c:pt>
                <c:pt idx="355">
                  <c:v>127.058806169561</c:v>
                </c:pt>
                <c:pt idx="356">
                  <c:v>127.058062513401</c:v>
                </c:pt>
                <c:pt idx="357">
                  <c:v>127.05730283612399</c:v>
                </c:pt>
                <c:pt idx="358">
                  <c:v>127.056532222397</c:v>
                </c:pt>
                <c:pt idx="359">
                  <c:v>127.05575580451701</c:v>
                </c:pt>
                <c:pt idx="360">
                  <c:v>127.054978700528</c:v>
                </c:pt>
                <c:pt idx="361">
                  <c:v>127.054205953693</c:v>
                </c:pt>
                <c:pt idx="362">
                  <c:v>127.053442473213</c:v>
                </c:pt>
                <c:pt idx="363">
                  <c:v>127.05269297725999</c:v>
                </c:pt>
                <c:pt idx="364">
                  <c:v>127.05196194055</c:v>
                </c:pt>
                <c:pt idx="365">
                  <c:v>127.05125354328401</c:v>
                </c:pt>
                <c:pt idx="366">
                  <c:v>127.050571626747</c:v>
                </c:pt>
                <c:pt idx="367">
                  <c:v>127.049919652066</c:v>
                </c:pt>
                <c:pt idx="368">
                  <c:v>127.049300665063</c:v>
                </c:pt>
                <c:pt idx="369">
                  <c:v>127.04871726540701</c:v>
                </c:pt>
                <c:pt idx="370">
                  <c:v>127.04817158332899</c:v>
                </c:pt>
                <c:pt idx="371">
                  <c:v>127.047665260268</c:v>
                </c:pt>
                <c:pt idx="372">
                  <c:v>127.047199437708</c:v>
                </c:pt>
                <c:pt idx="373">
                  <c:v>127.046774749633</c:v>
                </c:pt>
                <c:pt idx="374">
                  <c:v>127.046391324651</c:v>
                </c:pt>
                <c:pt idx="375">
                  <c:v>127.046048790432</c:v>
                </c:pt>
                <c:pt idx="376">
                  <c:v>127.045746286626</c:v>
                </c:pt>
                <c:pt idx="377">
                  <c:v>127.045482482721</c:v>
                </c:pt>
                <c:pt idx="378">
                  <c:v>127.045255600318</c:v>
                </c:pt>
                <c:pt idx="379">
                  <c:v>127.045063442509</c:v>
                </c:pt>
                <c:pt idx="380">
                  <c:v>127.044903425915</c:v>
                </c:pt>
                <c:pt idx="381">
                  <c:v>127.044772617608</c:v>
                </c:pt>
                <c:pt idx="382">
                  <c:v>127.04466777535301</c:v>
                </c:pt>
                <c:pt idx="383">
                  <c:v>127.044585392469</c:v>
                </c:pt>
                <c:pt idx="384">
                  <c:v>127.044521742588</c:v>
                </c:pt>
                <c:pt idx="385">
                  <c:v>127.044472928639</c:v>
                </c:pt>
                <c:pt idx="386">
                  <c:v>127.044434931062</c:v>
                </c:pt>
                <c:pt idx="387">
                  <c:v>127.04440365922</c:v>
                </c:pt>
                <c:pt idx="388">
                  <c:v>127.044375000798</c:v>
                </c:pt>
                <c:pt idx="389">
                  <c:v>127.04434487109</c:v>
                </c:pt>
                <c:pt idx="390">
                  <c:v>127.04430926209299</c:v>
                </c:pt>
                <c:pt idx="391">
                  <c:v>127.04426428880799</c:v>
                </c:pt>
                <c:pt idx="392">
                  <c:v>127.044206234147</c:v>
                </c:pt>
                <c:pt idx="393">
                  <c:v>127.044131590555</c:v>
                </c:pt>
                <c:pt idx="394">
                  <c:v>127.044037098606</c:v>
                </c:pt>
                <c:pt idx="395">
                  <c:v>127.043919782071</c:v>
                </c:pt>
                <c:pt idx="396">
                  <c:v>127.043776979474</c:v>
                </c:pt>
                <c:pt idx="397">
                  <c:v>127.043606370641</c:v>
                </c:pt>
                <c:pt idx="398">
                  <c:v>127.043405998951</c:v>
                </c:pt>
                <c:pt idx="399">
                  <c:v>127.043174289348</c:v>
                </c:pt>
                <c:pt idx="400">
                  <c:v>127.042910061404</c:v>
                </c:pt>
                <c:pt idx="401">
                  <c:v>127.04261253676999</c:v>
                </c:pt>
                <c:pt idx="402">
                  <c:v>127.042281342672</c:v>
                </c:pt>
                <c:pt idx="403">
                  <c:v>127.04191650972599</c:v>
                </c:pt>
                <c:pt idx="404">
                  <c:v>127.041518466262</c:v>
                </c:pt>
                <c:pt idx="405">
                  <c:v>127.041088025682</c:v>
                </c:pt>
                <c:pt idx="406">
                  <c:v>127.04062637236299</c:v>
                </c:pt>
                <c:pt idx="407">
                  <c:v>127.040135040118</c:v>
                </c:pt>
                <c:pt idx="408">
                  <c:v>127.03961589081</c:v>
                </c:pt>
                <c:pt idx="409">
                  <c:v>127.039071084849</c:v>
                </c:pt>
                <c:pt idx="410">
                  <c:v>127.038503052658</c:v>
                </c:pt>
                <c:pt idx="411">
                  <c:v>127.037914459863</c:v>
                </c:pt>
                <c:pt idx="412">
                  <c:v>127.037308173505</c:v>
                </c:pt>
                <c:pt idx="413">
                  <c:v>127.036687223249</c:v>
                </c:pt>
                <c:pt idx="414">
                  <c:v>127.036054763487</c:v>
                </c:pt>
                <c:pt idx="415">
                  <c:v>127.03541403383601</c:v>
                </c:pt>
                <c:pt idx="416">
                  <c:v>127.03476831782</c:v>
                </c:pt>
                <c:pt idx="417">
                  <c:v>127.034120904753</c:v>
                </c:pt>
                <c:pt idx="418">
                  <c:v>127.033475048125</c:v>
                </c:pt>
                <c:pt idx="419">
                  <c:v>127.03283392850101</c:v>
                </c:pt>
                <c:pt idx="420">
                  <c:v>127.032200615843</c:v>
                </c:pt>
                <c:pt idx="421">
                  <c:v>127.031578034064</c:v>
                </c:pt>
                <c:pt idx="422">
                  <c:v>127.030968928869</c:v>
                </c:pt>
                <c:pt idx="423">
                  <c:v>127.030375836164</c:v>
                </c:pt>
                <c:pt idx="424">
                  <c:v>127.029801055132</c:v>
                </c:pt>
                <c:pt idx="425">
                  <c:v>127.029246625016</c:v>
                </c:pt>
                <c:pt idx="426">
                  <c:v>127.02871430274401</c:v>
                </c:pt>
                <c:pt idx="427">
                  <c:v>127.028205546854</c:v>
                </c:pt>
                <c:pt idx="428">
                  <c:v>127.027721504461</c:v>
                </c:pt>
                <c:pt idx="429">
                  <c:v>127.02726300135301</c:v>
                </c:pt>
                <c:pt idx="430">
                  <c:v>127.026830537176</c:v>
                </c:pt>
                <c:pt idx="431">
                  <c:v>127.026424284478</c:v>
                </c:pt>
                <c:pt idx="432">
                  <c:v>127.026044090249</c:v>
                </c:pt>
                <c:pt idx="433">
                  <c:v>127.025689484488</c:v>
                </c:pt>
                <c:pt idx="434">
                  <c:v>127.02535968836</c:v>
                </c:pt>
                <c:pt idx="435">
                  <c:v>127.025053629997</c:v>
                </c:pt>
                <c:pt idx="436">
                  <c:v>127.02476996003099</c:v>
                </c:pt>
                <c:pt idx="437">
                  <c:v>127.02450707345</c:v>
                </c:pt>
                <c:pt idx="438">
                  <c:v>127.02426313172001</c:v>
                </c:pt>
                <c:pt idx="439">
                  <c:v>127.02403608839199</c:v>
                </c:pt>
                <c:pt idx="440">
                  <c:v>127.023823717325</c:v>
                </c:pt>
                <c:pt idx="441">
                  <c:v>127.023623641795</c:v>
                </c:pt>
                <c:pt idx="442">
                  <c:v>127.023433365234</c:v>
                </c:pt>
                <c:pt idx="443">
                  <c:v>127.023250303634</c:v>
                </c:pt>
                <c:pt idx="444">
                  <c:v>127.02307181759799</c:v>
                </c:pt>
                <c:pt idx="445">
                  <c:v>127.02289524448101</c:v>
                </c:pt>
                <c:pt idx="446">
                  <c:v>127.02271793213799</c:v>
                </c:pt>
                <c:pt idx="447">
                  <c:v>127.022537269495</c:v>
                </c:pt>
                <c:pt idx="448">
                  <c:v>127.022350718764</c:v>
                </c:pt>
                <c:pt idx="449">
                  <c:v>127.022155843918</c:v>
                </c:pt>
                <c:pt idx="450">
                  <c:v>127.021950339152</c:v>
                </c:pt>
                <c:pt idx="451">
                  <c:v>127.021732055285</c:v>
                </c:pt>
                <c:pt idx="452">
                  <c:v>127.021499023327</c:v>
                </c:pt>
                <c:pt idx="453">
                  <c:v>127.0212494757</c:v>
                </c:pt>
                <c:pt idx="454">
                  <c:v>127.02098186481901</c:v>
                </c:pt>
                <c:pt idx="455">
                  <c:v>127.02069487967501</c:v>
                </c:pt>
                <c:pt idx="456">
                  <c:v>127.020387457026</c:v>
                </c:pt>
                <c:pt idx="457">
                  <c:v>127.020058792469</c:v>
                </c:pt>
                <c:pt idx="458">
                  <c:v>127.019708346052</c:v>
                </c:pt>
                <c:pt idx="459">
                  <c:v>127.019335845553</c:v>
                </c:pt>
                <c:pt idx="460">
                  <c:v>127.018941286337</c:v>
                </c:pt>
                <c:pt idx="461">
                  <c:v>127.018524927568</c:v>
                </c:pt>
                <c:pt idx="462">
                  <c:v>127.018087286482</c:v>
                </c:pt>
                <c:pt idx="463">
                  <c:v>127.017629128699</c:v>
                </c:pt>
                <c:pt idx="464">
                  <c:v>127.017151455172</c:v>
                </c:pt>
                <c:pt idx="465">
                  <c:v>127.01665548822299</c:v>
                </c:pt>
                <c:pt idx="466">
                  <c:v>127.016142653136</c:v>
                </c:pt>
                <c:pt idx="467">
                  <c:v>127.015614559407</c:v>
                </c:pt>
                <c:pt idx="468">
                  <c:v>127.015072978162</c:v>
                </c:pt>
                <c:pt idx="469">
                  <c:v>127.01451981933801</c:v>
                </c:pt>
                <c:pt idx="470">
                  <c:v>127.013957106956</c:v>
                </c:pt>
                <c:pt idx="471">
                  <c:v>127.013386953245</c:v>
                </c:pt>
                <c:pt idx="472">
                  <c:v>127.012811532166</c:v>
                </c:pt>
                <c:pt idx="473">
                  <c:v>127.012233052236</c:v>
                </c:pt>
                <c:pt idx="474">
                  <c:v>127.011653730183</c:v>
                </c:pt>
                <c:pt idx="475">
                  <c:v>127.011075763364</c:v>
                </c:pt>
                <c:pt idx="476">
                  <c:v>127.010501304229</c:v>
                </c:pt>
                <c:pt idx="477">
                  <c:v>127.009932434524</c:v>
                </c:pt>
                <c:pt idx="478">
                  <c:v>127.009371141318</c:v>
                </c:pt>
                <c:pt idx="479">
                  <c:v>127.00881929432801</c:v>
                </c:pt>
                <c:pt idx="480">
                  <c:v>127.00827862449999</c:v>
                </c:pt>
                <c:pt idx="481">
                  <c:v>127.007750705484</c:v>
                </c:pt>
                <c:pt idx="482">
                  <c:v>127.00723693592199</c:v>
                </c:pt>
                <c:pt idx="483">
                  <c:v>127.006738525732</c:v>
                </c:pt>
                <c:pt idx="484">
                  <c:v>127.006256483043</c:v>
                </c:pt>
                <c:pt idx="485">
                  <c:v>127.005791605143</c:v>
                </c:pt>
                <c:pt idx="486">
                  <c:v>127.005344471375</c:v>
                </c:pt>
                <c:pt idx="487">
                  <c:v>127.004915438899</c:v>
                </c:pt>
                <c:pt idx="488">
                  <c:v>127.00450464115301</c:v>
                </c:pt>
                <c:pt idx="489">
                  <c:v>127.004111989682</c:v>
                </c:pt>
                <c:pt idx="490">
                  <c:v>127.003737177454</c:v>
                </c:pt>
                <c:pt idx="491">
                  <c:v>127.003379686082</c:v>
                </c:pt>
                <c:pt idx="492">
                  <c:v>127.00303879358199</c:v>
                </c:pt>
                <c:pt idx="493">
                  <c:v>127.002713588034</c:v>
                </c:pt>
                <c:pt idx="494">
                  <c:v>127.002402979374</c:v>
                </c:pt>
                <c:pt idx="495">
                  <c:v>127.002105715298</c:v>
                </c:pt>
                <c:pt idx="496">
                  <c:v>127.001820399783</c:v>
                </c:pt>
                <c:pt idx="497">
                  <c:v>127.00154551060299</c:v>
                </c:pt>
                <c:pt idx="498">
                  <c:v>127.001279420543</c:v>
                </c:pt>
                <c:pt idx="499">
                  <c:v>127.00102041880599</c:v>
                </c:pt>
                <c:pt idx="500">
                  <c:v>127.000766732643</c:v>
                </c:pt>
                <c:pt idx="501">
                  <c:v>127.000516549978</c:v>
                </c:pt>
                <c:pt idx="502">
                  <c:v>127.000268042813</c:v>
                </c:pt>
                <c:pt idx="503">
                  <c:v>127.00001938943301</c:v>
                </c:pt>
                <c:pt idx="504">
                  <c:v>126.99976879693</c:v>
                </c:pt>
                <c:pt idx="505">
                  <c:v>126.999514523477</c:v>
                </c:pt>
                <c:pt idx="506">
                  <c:v>126.99925489834899</c:v>
                </c:pt>
                <c:pt idx="507">
                  <c:v>126.998988342966</c:v>
                </c:pt>
                <c:pt idx="508">
                  <c:v>126.99871338829399</c:v>
                </c:pt>
                <c:pt idx="509">
                  <c:v>126.998428692232</c:v>
                </c:pt>
                <c:pt idx="510">
                  <c:v>126.99813305486801</c:v>
                </c:pt>
                <c:pt idx="511">
                  <c:v>126.99782543141799</c:v>
                </c:pt>
                <c:pt idx="512">
                  <c:v>126.997504943742</c:v>
                </c:pt>
                <c:pt idx="513">
                  <c:v>126.997170889298</c:v>
                </c:pt>
                <c:pt idx="514">
                  <c:v>126.996822747618</c:v>
                </c:pt>
                <c:pt idx="515">
                  <c:v>126.99646018507499</c:v>
                </c:pt>
                <c:pt idx="516">
                  <c:v>126.996083057124</c:v>
                </c:pt>
                <c:pt idx="517">
                  <c:v>126.99569140736401</c:v>
                </c:pt>
                <c:pt idx="518">
                  <c:v>126.99528546545</c:v>
                </c:pt>
                <c:pt idx="519">
                  <c:v>126.994865642685</c:v>
                </c:pt>
                <c:pt idx="520">
                  <c:v>126.99443252428399</c:v>
                </c:pt>
                <c:pt idx="521">
                  <c:v>126.993986860397</c:v>
                </c:pt>
                <c:pt idx="522">
                  <c:v>126.993529555526</c:v>
                </c:pt>
                <c:pt idx="523">
                  <c:v>126.99306165524</c:v>
                </c:pt>
                <c:pt idx="524">
                  <c:v>126.992584332277</c:v>
                </c:pt>
                <c:pt idx="525">
                  <c:v>126.992098869861</c:v>
                </c:pt>
                <c:pt idx="526">
                  <c:v>126.991606646028</c:v>
                </c:pt>
                <c:pt idx="527">
                  <c:v>126.991109114362</c:v>
                </c:pt>
                <c:pt idx="528">
                  <c:v>126.99060778582</c:v>
                </c:pt>
                <c:pt idx="529">
                  <c:v>126.99010420977</c:v>
                </c:pt>
                <c:pt idx="530">
                  <c:v>126.989599953698</c:v>
                </c:pt>
                <c:pt idx="531">
                  <c:v>126.98909658436401</c:v>
                </c:pt>
                <c:pt idx="532">
                  <c:v>126.988595648794</c:v>
                </c:pt>
                <c:pt idx="533">
                  <c:v>126.98809865422299</c:v>
                </c:pt>
                <c:pt idx="534">
                  <c:v>126.987607051068</c:v>
                </c:pt>
                <c:pt idx="535">
                  <c:v>126.98712221517</c:v>
                </c:pt>
                <c:pt idx="536">
                  <c:v>126.986645432321</c:v>
                </c:pt>
                <c:pt idx="537">
                  <c:v>126.986177882413</c:v>
                </c:pt>
                <c:pt idx="538">
                  <c:v>126.98572062682101</c:v>
                </c:pt>
                <c:pt idx="539">
                  <c:v>126.985274597135</c:v>
                </c:pt>
                <c:pt idx="540">
                  <c:v>126.984840583916</c:v>
                </c:pt>
                <c:pt idx="541">
                  <c:v>126.98441922940501</c:v>
                </c:pt>
                <c:pt idx="542">
                  <c:v>126.984011022055</c:v>
                </c:pt>
                <c:pt idx="543">
                  <c:v>126.983616291017</c:v>
                </c:pt>
                <c:pt idx="544">
                  <c:v>126.983235205089</c:v>
                </c:pt>
                <c:pt idx="545">
                  <c:v>126.98286777171</c:v>
                </c:pt>
                <c:pt idx="546">
                  <c:v>126.982513840164</c:v>
                </c:pt>
                <c:pt idx="547">
                  <c:v>126.98217310458099</c:v>
                </c:pt>
                <c:pt idx="548">
                  <c:v>126.981845109677</c:v>
                </c:pt>
                <c:pt idx="549">
                  <c:v>126.98152925919101</c:v>
                </c:pt>
                <c:pt idx="550">
                  <c:v>126.98122482458299</c:v>
                </c:pt>
                <c:pt idx="551">
                  <c:v>126.980930955708</c:v>
                </c:pt>
                <c:pt idx="552">
                  <c:v>126.980646694033</c:v>
                </c:pt>
                <c:pt idx="553">
                  <c:v>126.980370984747</c:v>
                </c:pt>
                <c:pt idx="554">
                  <c:v>126.980102693126</c:v>
                </c:pt>
                <c:pt idx="555">
                  <c:v>126.97984061813401</c:v>
                </c:pt>
                <c:pt idx="556">
                  <c:v>126.979583509161</c:v>
                </c:pt>
                <c:pt idx="557">
                  <c:v>126.97933008323</c:v>
                </c:pt>
                <c:pt idx="558">
                  <c:v>126.979079040908</c:v>
                </c:pt>
                <c:pt idx="559">
                  <c:v>126.978829082879</c:v>
                </c:pt>
                <c:pt idx="560">
                  <c:v>126.978578926419</c:v>
                </c:pt>
                <c:pt idx="561">
                  <c:v>126.978327322837</c:v>
                </c:pt>
                <c:pt idx="562">
                  <c:v>126.97807307114</c:v>
                </c:pt>
                <c:pt idx="563">
                  <c:v>126.977815033944</c:v>
                </c:pt>
                <c:pt idx="564">
                  <c:v>126.97755215011701</c:v>
                </c:pt>
                <c:pt idx="565">
                  <c:v>126.977283448926</c:v>
                </c:pt>
                <c:pt idx="566">
                  <c:v>126.97700805976601</c:v>
                </c:pt>
                <c:pt idx="567">
                  <c:v>126.976725222863</c:v>
                </c:pt>
                <c:pt idx="568">
                  <c:v>126.97643429747799</c:v>
                </c:pt>
                <c:pt idx="569">
                  <c:v>126.97613476842299</c:v>
                </c:pt>
                <c:pt idx="570">
                  <c:v>126.97582625147299</c:v>
                </c:pt>
                <c:pt idx="571">
                  <c:v>126.975508496835</c:v>
                </c:pt>
                <c:pt idx="572">
                  <c:v>126.975181389818</c:v>
                </c:pt>
                <c:pt idx="573">
                  <c:v>126.974844951972</c:v>
                </c:pt>
                <c:pt idx="574">
                  <c:v>126.974499338383</c:v>
                </c:pt>
                <c:pt idx="575">
                  <c:v>126.974144834401</c:v>
                </c:pt>
                <c:pt idx="576">
                  <c:v>126.973781850347</c:v>
                </c:pt>
                <c:pt idx="577">
                  <c:v>126.973410915323</c:v>
                </c:pt>
                <c:pt idx="578">
                  <c:v>126.973032668344</c:v>
                </c:pt>
                <c:pt idx="579">
                  <c:v>126.97264784961899</c:v>
                </c:pt>
                <c:pt idx="580">
                  <c:v>126.97225728947301</c:v>
                </c:pt>
                <c:pt idx="581">
                  <c:v>126.971861897249</c:v>
                </c:pt>
                <c:pt idx="582">
                  <c:v>126.971462648634</c:v>
                </c:pt>
                <c:pt idx="583">
                  <c:v>126.971060571864</c:v>
                </c:pt>
                <c:pt idx="584">
                  <c:v>126.970656735586</c:v>
                </c:pt>
                <c:pt idx="585">
                  <c:v>126.970252233653</c:v>
                </c:pt>
                <c:pt idx="586">
                  <c:v>126.969848170733</c:v>
                </c:pt>
                <c:pt idx="587">
                  <c:v>126.969445649653</c:v>
                </c:pt>
                <c:pt idx="588">
                  <c:v>126.969045756017</c:v>
                </c:pt>
                <c:pt idx="589">
                  <c:v>126.968649545746</c:v>
                </c:pt>
                <c:pt idx="590">
                  <c:v>126.96825803098</c:v>
                </c:pt>
                <c:pt idx="591">
                  <c:v>126.967872169564</c:v>
                </c:pt>
                <c:pt idx="592">
                  <c:v>126.96749285160401</c:v>
                </c:pt>
                <c:pt idx="593">
                  <c:v>126.967120890827</c:v>
                </c:pt>
                <c:pt idx="594">
                  <c:v>126.966757014634</c:v>
                </c:pt>
                <c:pt idx="595">
                  <c:v>126.966401855456</c:v>
                </c:pt>
                <c:pt idx="596">
                  <c:v>126.966055945176</c:v>
                </c:pt>
                <c:pt idx="597">
                  <c:v>126.96571970893</c:v>
                </c:pt>
                <c:pt idx="598">
                  <c:v>126.965393462012</c:v>
                </c:pt>
                <c:pt idx="599">
                  <c:v>126.96507740650701</c:v>
                </c:pt>
                <c:pt idx="600">
                  <c:v>126.96477163059301</c:v>
                </c:pt>
                <c:pt idx="601">
                  <c:v>126.964476109841</c:v>
                </c:pt>
                <c:pt idx="602">
                  <c:v>126.964190707939</c:v>
                </c:pt>
                <c:pt idx="603">
                  <c:v>126.964366334141</c:v>
                </c:pt>
                <c:pt idx="604">
                  <c:v>126.93640301552099</c:v>
                </c:pt>
                <c:pt idx="605">
                  <c:v>126.907921718702</c:v>
                </c:pt>
                <c:pt idx="606">
                  <c:v>126.879150722376</c:v>
                </c:pt>
                <c:pt idx="607">
                  <c:v>126.850384430104</c:v>
                </c:pt>
                <c:pt idx="608">
                  <c:v>126.821631355233</c:v>
                </c:pt>
                <c:pt idx="609">
                  <c:v>126.79289371084499</c:v>
                </c:pt>
                <c:pt idx="610">
                  <c:v>126.764172362065</c:v>
                </c:pt>
                <c:pt idx="611">
                  <c:v>126.735468124626</c:v>
                </c:pt>
                <c:pt idx="612">
                  <c:v>126.706782015595</c:v>
                </c:pt>
                <c:pt idx="613">
                  <c:v>126.678115258565</c:v>
                </c:pt>
                <c:pt idx="614">
                  <c:v>126.649469261251</c:v>
                </c:pt>
                <c:pt idx="615">
                  <c:v>126.620845591193</c:v>
                </c:pt>
                <c:pt idx="616">
                  <c:v>126.59224595071299</c:v>
                </c:pt>
                <c:pt idx="617">
                  <c:v>126.563672153604</c:v>
                </c:pt>
                <c:pt idx="618">
                  <c:v>126.535126103609</c:v>
                </c:pt>
                <c:pt idx="619">
                  <c:v>126.506609774908</c:v>
                </c:pt>
                <c:pt idx="620">
                  <c:v>126.478125195948</c:v>
                </c:pt>
                <c:pt idx="621">
                  <c:v>126.44967443575899</c:v>
                </c:pt>
                <c:pt idx="622">
                  <c:v>126.42125959194399</c:v>
                </c:pt>
                <c:pt idx="623">
                  <c:v>126.39288278255199</c:v>
                </c:pt>
                <c:pt idx="624">
                  <c:v>126.36454613784301</c:v>
                </c:pt>
                <c:pt idx="625">
                  <c:v>126.336251796273</c:v>
                </c:pt>
                <c:pt idx="626">
                  <c:v>126.308001899573</c:v>
                </c:pt>
                <c:pt idx="627">
                  <c:v>126.279798589734</c:v>
                </c:pt>
                <c:pt idx="628">
                  <c:v>126.251644006788</c:v>
                </c:pt>
                <c:pt idx="629">
                  <c:v>126.22354028697301</c:v>
                </c:pt>
                <c:pt idx="630">
                  <c:v>126.195489560082</c:v>
                </c:pt>
                <c:pt idx="631">
                  <c:v>126.16749394784</c:v>
                </c:pt>
                <c:pt idx="632">
                  <c:v>126.13955556147999</c:v>
                </c:pt>
                <c:pt idx="633">
                  <c:v>126.11167649951101</c:v>
                </c:pt>
                <c:pt idx="634">
                  <c:v>126.083858843595</c:v>
                </c:pt>
                <c:pt idx="635">
                  <c:v>126.05610465585301</c:v>
                </c:pt>
                <c:pt idx="636">
                  <c:v>126.028415973438</c:v>
                </c:pt>
                <c:pt idx="637">
                  <c:v>126.000794805498</c:v>
                </c:pt>
                <c:pt idx="638">
                  <c:v>125.97168452209</c:v>
                </c:pt>
                <c:pt idx="639">
                  <c:v>125.94790860601999</c:v>
                </c:pt>
                <c:pt idx="640">
                  <c:v>125.921241779715</c:v>
                </c:pt>
                <c:pt idx="641">
                  <c:v>125.90717261323999</c:v>
                </c:pt>
                <c:pt idx="642">
                  <c:v>125.893173615154</c:v>
                </c:pt>
                <c:pt idx="643">
                  <c:v>125.87927460864</c:v>
                </c:pt>
                <c:pt idx="644">
                  <c:v>125.86540188823</c:v>
                </c:pt>
                <c:pt idx="645">
                  <c:v>125.851555350973</c:v>
                </c:pt>
                <c:pt idx="646">
                  <c:v>125.83773550915799</c:v>
                </c:pt>
                <c:pt idx="647">
                  <c:v>125.82394338548301</c:v>
                </c:pt>
                <c:pt idx="648">
                  <c:v>125.810180024461</c:v>
                </c:pt>
                <c:pt idx="649">
                  <c:v>125.796446415741</c:v>
                </c:pt>
                <c:pt idx="650">
                  <c:v>125.782743476907</c:v>
                </c:pt>
                <c:pt idx="651">
                  <c:v>125.769072045534</c:v>
                </c:pt>
                <c:pt idx="652">
                  <c:v>125.755432874219</c:v>
                </c:pt>
                <c:pt idx="653">
                  <c:v>125.741826625683</c:v>
                </c:pt>
                <c:pt idx="654">
                  <c:v>125.728253871619</c:v>
                </c:pt>
                <c:pt idx="655">
                  <c:v>125.714715089875</c:v>
                </c:pt>
                <c:pt idx="656">
                  <c:v>125.70121066684599</c:v>
                </c:pt>
                <c:pt idx="657">
                  <c:v>125.68774089616799</c:v>
                </c:pt>
                <c:pt idx="658">
                  <c:v>125.674305983313</c:v>
                </c:pt>
                <c:pt idx="659">
                  <c:v>125.660906047532</c:v>
                </c:pt>
                <c:pt idx="660">
                  <c:v>125.647541126612</c:v>
                </c:pt>
                <c:pt idx="661">
                  <c:v>125.63421118280699</c:v>
                </c:pt>
                <c:pt idx="662">
                  <c:v>125.61984562263299</c:v>
                </c:pt>
                <c:pt idx="663">
                  <c:v>125.609696491788</c:v>
                </c:pt>
                <c:pt idx="664">
                  <c:v>125.59968034854801</c:v>
                </c:pt>
                <c:pt idx="665">
                  <c:v>125.58973013730299</c:v>
                </c:pt>
                <c:pt idx="666">
                  <c:v>125.578979199188</c:v>
                </c:pt>
                <c:pt idx="667">
                  <c:v>125.57509472819901</c:v>
                </c:pt>
                <c:pt idx="668">
                  <c:v>125.57163986867</c:v>
                </c:pt>
                <c:pt idx="669">
                  <c:v>125.568272739736</c:v>
                </c:pt>
                <c:pt idx="670">
                  <c:v>125.564914432276</c:v>
                </c:pt>
                <c:pt idx="671">
                  <c:v>125.56155866400201</c:v>
                </c:pt>
                <c:pt idx="672">
                  <c:v>125.558204057491</c:v>
                </c:pt>
                <c:pt idx="673">
                  <c:v>125.55484994917499</c:v>
                </c:pt>
                <c:pt idx="674">
                  <c:v>125.551495796965</c:v>
                </c:pt>
                <c:pt idx="675">
                  <c:v>125.54814111495099</c:v>
                </c:pt>
                <c:pt idx="676">
                  <c:v>125.544785468339</c:v>
                </c:pt>
                <c:pt idx="677">
                  <c:v>125.541428475047</c:v>
                </c:pt>
                <c:pt idx="678">
                  <c:v>125.538069809289</c:v>
                </c:pt>
                <c:pt idx="679">
                  <c:v>125.534709202706</c:v>
                </c:pt>
                <c:pt idx="680">
                  <c:v>125.531346446963</c:v>
                </c:pt>
                <c:pt idx="681">
                  <c:v>125.527981394657</c:v>
                </c:pt>
                <c:pt idx="682">
                  <c:v>125.524613959215</c:v>
                </c:pt>
                <c:pt idx="683">
                  <c:v>125.52124411561</c:v>
                </c:pt>
                <c:pt idx="684">
                  <c:v>125.51787189951</c:v>
                </c:pt>
                <c:pt idx="685">
                  <c:v>125.51449740502601</c:v>
                </c:pt>
                <c:pt idx="686">
                  <c:v>125.511120782959</c:v>
                </c:pt>
                <c:pt idx="687">
                  <c:v>125.507742238289</c:v>
                </c:pt>
                <c:pt idx="688">
                  <c:v>125.50436202583001</c:v>
                </c:pt>
                <c:pt idx="689">
                  <c:v>125.50098044776</c:v>
                </c:pt>
                <c:pt idx="690">
                  <c:v>125.497597847298</c:v>
                </c:pt>
                <c:pt idx="691">
                  <c:v>125.494214605575</c:v>
                </c:pt>
                <c:pt idx="692">
                  <c:v>125.490831134611</c:v>
                </c:pt>
                <c:pt idx="693">
                  <c:v>125.487447873146</c:v>
                </c:pt>
                <c:pt idx="694">
                  <c:v>125.48406528013901</c:v>
                </c:pt>
                <c:pt idx="695">
                  <c:v>125.48068382874</c:v>
                </c:pt>
                <c:pt idx="696">
                  <c:v>125.47730400000999</c:v>
                </c:pt>
                <c:pt idx="697">
                  <c:v>125.473926277709</c:v>
                </c:pt>
                <c:pt idx="698">
                  <c:v>125.470551141378</c:v>
                </c:pt>
                <c:pt idx="699">
                  <c:v>125.467179061176</c:v>
                </c:pt>
                <c:pt idx="700">
                  <c:v>125.463810491315</c:v>
                </c:pt>
                <c:pt idx="701">
                  <c:v>125.460445866283</c:v>
                </c:pt>
                <c:pt idx="702">
                  <c:v>125.457085594302</c:v>
                </c:pt>
                <c:pt idx="703">
                  <c:v>125.453730054112</c:v>
                </c:pt>
                <c:pt idx="704">
                  <c:v>125.45037958923901</c:v>
                </c:pt>
                <c:pt idx="705">
                  <c:v>125.44703450612801</c:v>
                </c:pt>
                <c:pt idx="706">
                  <c:v>125.44369507035999</c:v>
                </c:pt>
                <c:pt idx="707">
                  <c:v>125.440361503624</c:v>
                </c:pt>
                <c:pt idx="708">
                  <c:v>125.43703398312</c:v>
                </c:pt>
                <c:pt idx="709">
                  <c:v>125.433712638521</c:v>
                </c:pt>
                <c:pt idx="710">
                  <c:v>125.430397553131</c:v>
                </c:pt>
                <c:pt idx="711">
                  <c:v>125.427088762487</c:v>
                </c:pt>
                <c:pt idx="712">
                  <c:v>125.423786255716</c:v>
                </c:pt>
                <c:pt idx="713">
                  <c:v>125.420489975922</c:v>
                </c:pt>
                <c:pt idx="714">
                  <c:v>125.417199822451</c:v>
                </c:pt>
                <c:pt idx="715">
                  <c:v>125.413915652903</c:v>
                </c:pt>
                <c:pt idx="716">
                  <c:v>125.410637284967</c:v>
                </c:pt>
                <c:pt idx="717">
                  <c:v>125.407364501476</c:v>
                </c:pt>
                <c:pt idx="718">
                  <c:v>125.404097051744</c:v>
                </c:pt>
                <c:pt idx="719">
                  <c:v>125.400834656703</c:v>
                </c:pt>
                <c:pt idx="720">
                  <c:v>125.39757701230801</c:v>
                </c:pt>
                <c:pt idx="721">
                  <c:v>125.39432379500499</c:v>
                </c:pt>
                <c:pt idx="722">
                  <c:v>125.3910746645</c:v>
                </c:pt>
                <c:pt idx="723">
                  <c:v>125.387829270103</c:v>
                </c:pt>
                <c:pt idx="724">
                  <c:v>125.38458725423401</c:v>
                </c:pt>
                <c:pt idx="725">
                  <c:v>125.381348257676</c:v>
                </c:pt>
                <c:pt idx="726">
                  <c:v>125.37811192399801</c:v>
                </c:pt>
                <c:pt idx="727">
                  <c:v>125.374877903997</c:v>
                </c:pt>
                <c:pt idx="728">
                  <c:v>125.371645859683</c:v>
                </c:pt>
                <c:pt idx="729">
                  <c:v>125.368415469254</c:v>
                </c:pt>
                <c:pt idx="730">
                  <c:v>125.36518642954201</c:v>
                </c:pt>
                <c:pt idx="731">
                  <c:v>125.36195846093</c:v>
                </c:pt>
                <c:pt idx="732">
                  <c:v>125.358731308895</c:v>
                </c:pt>
                <c:pt idx="733">
                  <c:v>125.355504748005</c:v>
                </c:pt>
                <c:pt idx="734">
                  <c:v>125.352278583428</c:v>
                </c:pt>
                <c:pt idx="735">
                  <c:v>125.349052653386</c:v>
                </c:pt>
                <c:pt idx="736">
                  <c:v>125.34582682994299</c:v>
                </c:pt>
                <c:pt idx="737">
                  <c:v>125.342601020087</c:v>
                </c:pt>
                <c:pt idx="738">
                  <c:v>125.339375166613</c:v>
                </c:pt>
                <c:pt idx="739">
                  <c:v>125.33614924824801</c:v>
                </c:pt>
                <c:pt idx="740">
                  <c:v>125.332923277963</c:v>
                </c:pt>
                <c:pt idx="741">
                  <c:v>125.329697303665</c:v>
                </c:pt>
                <c:pt idx="742">
                  <c:v>125.326471406357</c:v>
                </c:pt>
                <c:pt idx="743">
                  <c:v>125.323245697807</c:v>
                </c:pt>
                <c:pt idx="744">
                  <c:v>125.32002031954799</c:v>
                </c:pt>
                <c:pt idx="745">
                  <c:v>125.316795440254</c:v>
                </c:pt>
                <c:pt idx="746">
                  <c:v>125.313571252378</c:v>
                </c:pt>
                <c:pt idx="747">
                  <c:v>125.31034797023</c:v>
                </c:pt>
                <c:pt idx="748">
                  <c:v>125.307125825813</c:v>
                </c:pt>
                <c:pt idx="749">
                  <c:v>125.30390506686101</c:v>
                </c:pt>
                <c:pt idx="750">
                  <c:v>125.30068595236401</c:v>
                </c:pt>
                <c:pt idx="751">
                  <c:v>125.297468749324</c:v>
                </c:pt>
                <c:pt idx="752">
                  <c:v>125.29425372967999</c:v>
                </c:pt>
                <c:pt idx="753">
                  <c:v>125.291041165804</c:v>
                </c:pt>
                <c:pt idx="754">
                  <c:v>125.287831328479</c:v>
                </c:pt>
                <c:pt idx="755">
                  <c:v>125.284624482011</c:v>
                </c:pt>
                <c:pt idx="756">
                  <c:v>125.28128483518999</c:v>
                </c:pt>
                <c:pt idx="757">
                  <c:v>125.281178487085</c:v>
                </c:pt>
                <c:pt idx="758">
                  <c:v>125.281192099848</c:v>
                </c:pt>
                <c:pt idx="759">
                  <c:v>125.281232975328</c:v>
                </c:pt>
                <c:pt idx="760">
                  <c:v>125.281277152638</c:v>
                </c:pt>
                <c:pt idx="761">
                  <c:v>125.28132337582301</c:v>
                </c:pt>
                <c:pt idx="762">
                  <c:v>125.281371589502</c:v>
                </c:pt>
                <c:pt idx="763">
                  <c:v>125.281421871969</c:v>
                </c:pt>
                <c:pt idx="764">
                  <c:v>125.28147430357799</c:v>
                </c:pt>
                <c:pt idx="765">
                  <c:v>125.281528944999</c:v>
                </c:pt>
                <c:pt idx="766">
                  <c:v>125.281585833785</c:v>
                </c:pt>
                <c:pt idx="767">
                  <c:v>125.281644982546</c:v>
                </c:pt>
                <c:pt idx="768">
                  <c:v>125.28170637976299</c:v>
                </c:pt>
                <c:pt idx="769">
                  <c:v>125.281769989228</c:v>
                </c:pt>
                <c:pt idx="770">
                  <c:v>125.28183575059801</c:v>
                </c:pt>
                <c:pt idx="771">
                  <c:v>125.281903580121</c:v>
                </c:pt>
                <c:pt idx="772">
                  <c:v>125.281973372523</c:v>
                </c:pt>
                <c:pt idx="773">
                  <c:v>125.282045001746</c:v>
                </c:pt>
                <c:pt idx="774">
                  <c:v>125.28211832327101</c:v>
                </c:pt>
                <c:pt idx="775">
                  <c:v>125.282193175807</c:v>
                </c:pt>
                <c:pt idx="776">
                  <c:v>125.28226938393099</c:v>
                </c:pt>
                <c:pt idx="777">
                  <c:v>125.28234676020401</c:v>
                </c:pt>
                <c:pt idx="778">
                  <c:v>125.28242510727399</c:v>
                </c:pt>
                <c:pt idx="779">
                  <c:v>125.282504221363</c:v>
                </c:pt>
                <c:pt idx="780">
                  <c:v>125.282583893875</c:v>
                </c:pt>
                <c:pt idx="781">
                  <c:v>125.282663915573</c:v>
                </c:pt>
                <c:pt idx="782">
                  <c:v>125.282744076952</c:v>
                </c:pt>
                <c:pt idx="783">
                  <c:v>125.28282417268299</c:v>
                </c:pt>
                <c:pt idx="784">
                  <c:v>125.28290400334301</c:v>
                </c:pt>
                <c:pt idx="785">
                  <c:v>125.283257741653</c:v>
                </c:pt>
                <c:pt idx="786">
                  <c:v>125.280253178602</c:v>
                </c:pt>
                <c:pt idx="787">
                  <c:v>125.277123630451</c:v>
                </c:pt>
                <c:pt idx="788">
                  <c:v>125.27396206435201</c:v>
                </c:pt>
                <c:pt idx="789">
                  <c:v>125.27055765779799</c:v>
                </c:pt>
                <c:pt idx="790">
                  <c:v>125.27048392903301</c:v>
                </c:pt>
                <c:pt idx="791">
                  <c:v>125.27053219396601</c:v>
                </c:pt>
                <c:pt idx="792">
                  <c:v>125.270605607318</c:v>
                </c:pt>
                <c:pt idx="793">
                  <c:v>125.270679289654</c:v>
                </c:pt>
                <c:pt idx="794">
                  <c:v>125.27075173472601</c:v>
                </c:pt>
                <c:pt idx="795">
                  <c:v>125.270822723656</c:v>
                </c:pt>
                <c:pt idx="796">
                  <c:v>125.27089221384701</c:v>
                </c:pt>
                <c:pt idx="797">
                  <c:v>125.270960209685</c:v>
                </c:pt>
                <c:pt idx="798">
                  <c:v>125.271026740247</c:v>
                </c:pt>
                <c:pt idx="799">
                  <c:v>125.271091856026</c:v>
                </c:pt>
                <c:pt idx="800">
                  <c:v>125.271155627477</c:v>
                </c:pt>
                <c:pt idx="801">
                  <c:v>125.271218142528</c:v>
                </c:pt>
                <c:pt idx="802">
                  <c:v>125.271279505546</c:v>
                </c:pt>
                <c:pt idx="803">
                  <c:v>125.271339835323</c:v>
                </c:pt>
                <c:pt idx="804">
                  <c:v>125.271399263042</c:v>
                </c:pt>
                <c:pt idx="805">
                  <c:v>125.27145793048101</c:v>
                </c:pt>
                <c:pt idx="806">
                  <c:v>125.271515987938</c:v>
                </c:pt>
                <c:pt idx="807">
                  <c:v>125.271573591573</c:v>
                </c:pt>
                <c:pt idx="808">
                  <c:v>125.271630902583</c:v>
                </c:pt>
                <c:pt idx="809">
                  <c:v>125.271688083572</c:v>
                </c:pt>
                <c:pt idx="810">
                  <c:v>125.27174529788699</c:v>
                </c:pt>
                <c:pt idx="811">
                  <c:v>125.27180270610801</c:v>
                </c:pt>
                <c:pt idx="812">
                  <c:v>125.27186046592399</c:v>
                </c:pt>
                <c:pt idx="813">
                  <c:v>125.27191872824901</c:v>
                </c:pt>
                <c:pt idx="814">
                  <c:v>125.271977637334</c:v>
                </c:pt>
                <c:pt idx="815">
                  <c:v>125.27203732748799</c:v>
                </c:pt>
                <c:pt idx="816">
                  <c:v>125.272097923337</c:v>
                </c:pt>
                <c:pt idx="817">
                  <c:v>125.272159536486</c:v>
                </c:pt>
                <c:pt idx="818">
                  <c:v>125.27222226638099</c:v>
                </c:pt>
                <c:pt idx="819">
                  <c:v>125.272286197832</c:v>
                </c:pt>
                <c:pt idx="820">
                  <c:v>125.27235140076399</c:v>
                </c:pt>
                <c:pt idx="821">
                  <c:v>125.272417929862</c:v>
                </c:pt>
                <c:pt idx="822">
                  <c:v>125.27248582398001</c:v>
                </c:pt>
                <c:pt idx="823">
                  <c:v>125.27292320128799</c:v>
                </c:pt>
                <c:pt idx="824">
                  <c:v>125.26991698736001</c:v>
                </c:pt>
                <c:pt idx="825">
                  <c:v>125.266783440068</c:v>
                </c:pt>
                <c:pt idx="826">
                  <c:v>125.26361919724199</c:v>
                </c:pt>
                <c:pt idx="827">
                  <c:v>125.26012500802899</c:v>
                </c:pt>
                <c:pt idx="828">
                  <c:v>125.260047293223</c:v>
                </c:pt>
                <c:pt idx="829">
                  <c:v>125.260098445411</c:v>
                </c:pt>
                <c:pt idx="830">
                  <c:v>125.260177934325</c:v>
                </c:pt>
                <c:pt idx="831">
                  <c:v>125.26026023833001</c:v>
                </c:pt>
                <c:pt idx="832">
                  <c:v>125.260343747664</c:v>
                </c:pt>
                <c:pt idx="833">
                  <c:v>125.26042815387601</c:v>
                </c:pt>
                <c:pt idx="834">
                  <c:v>125.260513297988</c:v>
                </c:pt>
                <c:pt idx="835">
                  <c:v>125.26059904285</c:v>
                </c:pt>
                <c:pt idx="836">
                  <c:v>125.260685253408</c:v>
                </c:pt>
                <c:pt idx="837">
                  <c:v>125.26077179416799</c:v>
                </c:pt>
                <c:pt idx="838">
                  <c:v>125.260858531178</c:v>
                </c:pt>
                <c:pt idx="839">
                  <c:v>125.260945332755</c:v>
                </c:pt>
                <c:pt idx="840">
                  <c:v>125.261032070377</c:v>
                </c:pt>
                <c:pt idx="841">
                  <c:v>125.261118620362</c:v>
                </c:pt>
                <c:pt idx="842">
                  <c:v>125.261204864831</c:v>
                </c:pt>
                <c:pt idx="843">
                  <c:v>125.26129069284001</c:v>
                </c:pt>
                <c:pt idx="844">
                  <c:v>125.261376001855</c:v>
                </c:pt>
                <c:pt idx="845">
                  <c:v>125.26146069776</c:v>
                </c:pt>
                <c:pt idx="846">
                  <c:v>125.261544696954</c:v>
                </c:pt>
                <c:pt idx="847">
                  <c:v>125.261627925799</c:v>
                </c:pt>
                <c:pt idx="848">
                  <c:v>125.26171032251099</c:v>
                </c:pt>
                <c:pt idx="849">
                  <c:v>125.261791836846</c:v>
                </c:pt>
                <c:pt idx="850">
                  <c:v>125.26187243111301</c:v>
                </c:pt>
                <c:pt idx="851">
                  <c:v>125.261952078885</c:v>
                </c:pt>
                <c:pt idx="852">
                  <c:v>125.26203076712</c:v>
                </c:pt>
                <c:pt idx="853">
                  <c:v>125.26210849512501</c:v>
                </c:pt>
                <c:pt idx="854">
                  <c:v>125.262185273443</c:v>
                </c:pt>
                <c:pt idx="855">
                  <c:v>125.262261125224</c:v>
                </c:pt>
                <c:pt idx="856">
                  <c:v>125.262336084447</c:v>
                </c:pt>
                <c:pt idx="857">
                  <c:v>125.262410195765</c:v>
                </c:pt>
                <c:pt idx="858">
                  <c:v>125.262483513785</c:v>
                </c:pt>
                <c:pt idx="859">
                  <c:v>125.262556102099</c:v>
                </c:pt>
                <c:pt idx="860">
                  <c:v>125.262628032142</c:v>
                </c:pt>
                <c:pt idx="861">
                  <c:v>125.262699383343</c:v>
                </c:pt>
                <c:pt idx="862">
                  <c:v>125.26277023998099</c:v>
                </c:pt>
                <c:pt idx="863">
                  <c:v>125.262840691916</c:v>
                </c:pt>
                <c:pt idx="864">
                  <c:v>125.262910832439</c:v>
                </c:pt>
                <c:pt idx="865">
                  <c:v>125.262980757552</c:v>
                </c:pt>
                <c:pt idx="866">
                  <c:v>125.263050563967</c:v>
                </c:pt>
                <c:pt idx="867">
                  <c:v>125.26312034932501</c:v>
                </c:pt>
                <c:pt idx="868">
                  <c:v>125.263190209664</c:v>
                </c:pt>
                <c:pt idx="869">
                  <c:v>125.26326023852199</c:v>
                </c:pt>
                <c:pt idx="870">
                  <c:v>125.263330526307</c:v>
                </c:pt>
                <c:pt idx="871">
                  <c:v>125.26385283321299</c:v>
                </c:pt>
                <c:pt idx="872">
                  <c:v>125.26085322884001</c:v>
                </c:pt>
                <c:pt idx="873">
                  <c:v>125.25772087847</c:v>
                </c:pt>
                <c:pt idx="874">
                  <c:v>125.25455609585001</c:v>
                </c:pt>
                <c:pt idx="875">
                  <c:v>125.250980607071</c:v>
                </c:pt>
                <c:pt idx="876">
                  <c:v>125.250895064801</c:v>
                </c:pt>
                <c:pt idx="877">
                  <c:v>125.25094222520799</c:v>
                </c:pt>
                <c:pt idx="878">
                  <c:v>125.25101799019301</c:v>
                </c:pt>
                <c:pt idx="879">
                  <c:v>125.251096364068</c:v>
                </c:pt>
                <c:pt idx="880">
                  <c:v>125.251175802772</c:v>
                </c:pt>
                <c:pt idx="881">
                  <c:v>125.251256107071</c:v>
                </c:pt>
                <c:pt idx="882">
                  <c:v>125.251337225152</c:v>
                </c:pt>
                <c:pt idx="883">
                  <c:v>125.251419124214</c:v>
                </c:pt>
                <c:pt idx="884">
                  <c:v>125.25150176762099</c:v>
                </c:pt>
                <c:pt idx="885">
                  <c:v>125.25158511265801</c:v>
                </c:pt>
                <c:pt idx="886">
                  <c:v>125.251669110245</c:v>
                </c:pt>
                <c:pt idx="887">
                  <c:v>125.25175370516899</c:v>
                </c:pt>
                <c:pt idx="888">
                  <c:v>125.251838836475</c:v>
                </c:pt>
                <c:pt idx="889">
                  <c:v>125.251924437914</c:v>
                </c:pt>
                <c:pt idx="890">
                  <c:v>125.252010438661</c:v>
                </c:pt>
                <c:pt idx="891">
                  <c:v>125.252096763881</c:v>
                </c:pt>
                <c:pt idx="892">
                  <c:v>125.252183336473</c:v>
                </c:pt>
                <c:pt idx="893">
                  <c:v>125.25227007584201</c:v>
                </c:pt>
                <c:pt idx="894">
                  <c:v>125.252356901054</c:v>
                </c:pt>
                <c:pt idx="895">
                  <c:v>125.25244373036</c:v>
                </c:pt>
                <c:pt idx="896">
                  <c:v>125.25253048242099</c:v>
                </c:pt>
                <c:pt idx="897">
                  <c:v>125.25261707741301</c:v>
                </c:pt>
                <c:pt idx="898">
                  <c:v>125.25270343784599</c:v>
                </c:pt>
                <c:pt idx="899">
                  <c:v>125.252789489042</c:v>
                </c:pt>
                <c:pt idx="900">
                  <c:v>125.252875160475</c:v>
                </c:pt>
                <c:pt idx="901">
                  <c:v>125.252960386388</c:v>
                </c:pt>
                <c:pt idx="902">
                  <c:v>125.253045106261</c:v>
                </c:pt>
                <c:pt idx="903">
                  <c:v>125.25312926570901</c:v>
                </c:pt>
                <c:pt idx="904">
                  <c:v>125.25321281634901</c:v>
                </c:pt>
                <c:pt idx="905">
                  <c:v>125.25329571752199</c:v>
                </c:pt>
                <c:pt idx="906">
                  <c:v>125.253377935716</c:v>
                </c:pt>
                <c:pt idx="907">
                  <c:v>125.253459445008</c:v>
                </c:pt>
                <c:pt idx="908">
                  <c:v>125.253540226848</c:v>
                </c:pt>
                <c:pt idx="909">
                  <c:v>125.253620271432</c:v>
                </c:pt>
                <c:pt idx="910">
                  <c:v>125.253699576222</c:v>
                </c:pt>
                <c:pt idx="911">
                  <c:v>125.253778146877</c:v>
                </c:pt>
                <c:pt idx="912">
                  <c:v>125.253855996132</c:v>
                </c:pt>
                <c:pt idx="913">
                  <c:v>125.253933144634</c:v>
                </c:pt>
                <c:pt idx="914">
                  <c:v>125.254009619508</c:v>
                </c:pt>
                <c:pt idx="915">
                  <c:v>125.25408545447701</c:v>
                </c:pt>
                <c:pt idx="916">
                  <c:v>125.25416068961</c:v>
                </c:pt>
                <c:pt idx="917">
                  <c:v>125.254235369493</c:v>
                </c:pt>
                <c:pt idx="918">
                  <c:v>125.254309544215</c:v>
                </c:pt>
                <c:pt idx="919">
                  <c:v>125.25438326779</c:v>
                </c:pt>
                <c:pt idx="920">
                  <c:v>125.254456596781</c:v>
                </c:pt>
                <c:pt idx="921">
                  <c:v>125.25452959121399</c:v>
                </c:pt>
                <c:pt idx="922">
                  <c:v>125.25460231238</c:v>
                </c:pt>
                <c:pt idx="923">
                  <c:v>125.25467482252201</c:v>
                </c:pt>
                <c:pt idx="924">
                  <c:v>125.25474718423899</c:v>
                </c:pt>
                <c:pt idx="925">
                  <c:v>125.254819459228</c:v>
                </c:pt>
                <c:pt idx="926">
                  <c:v>125.254891707963</c:v>
                </c:pt>
                <c:pt idx="927">
                  <c:v>125.254963988577</c:v>
                </c:pt>
                <c:pt idx="928">
                  <c:v>125.255036356424</c:v>
                </c:pt>
                <c:pt idx="929">
                  <c:v>125.25510886345</c:v>
                </c:pt>
                <c:pt idx="930">
                  <c:v>125.255181557283</c:v>
                </c:pt>
                <c:pt idx="931">
                  <c:v>125.25525448119799</c:v>
                </c:pt>
                <c:pt idx="932">
                  <c:v>125.25532767255299</c:v>
                </c:pt>
                <c:pt idx="933">
                  <c:v>125.255401164037</c:v>
                </c:pt>
                <c:pt idx="934">
                  <c:v>125.25547498185701</c:v>
                </c:pt>
                <c:pt idx="935">
                  <c:v>125.255549146032</c:v>
                </c:pt>
                <c:pt idx="936">
                  <c:v>125.25562367045001</c:v>
                </c:pt>
                <c:pt idx="937">
                  <c:v>125.25569856233599</c:v>
                </c:pt>
                <c:pt idx="938">
                  <c:v>125.25577382256</c:v>
                </c:pt>
                <c:pt idx="939">
                  <c:v>125.255849445319</c:v>
                </c:pt>
                <c:pt idx="940">
                  <c:v>125.256454250312</c:v>
                </c:pt>
                <c:pt idx="941">
                  <c:v>125.253465877476</c:v>
                </c:pt>
                <c:pt idx="942">
                  <c:v>125.250339888802</c:v>
                </c:pt>
                <c:pt idx="943">
                  <c:v>125.247180254093</c:v>
                </c:pt>
                <c:pt idx="944">
                  <c:v>125.243535300696</c:v>
                </c:pt>
                <c:pt idx="945">
                  <c:v>125.24344832934899</c:v>
                </c:pt>
                <c:pt idx="946">
                  <c:v>125.243497949439</c:v>
                </c:pt>
                <c:pt idx="947">
                  <c:v>125.24357618337</c:v>
                </c:pt>
                <c:pt idx="948">
                  <c:v>125.24365637749899</c:v>
                </c:pt>
                <c:pt idx="949">
                  <c:v>125.24373687398401</c:v>
                </c:pt>
                <c:pt idx="950">
                  <c:v>125.243817415145</c:v>
                </c:pt>
                <c:pt idx="951">
                  <c:v>125.24389790075899</c:v>
                </c:pt>
                <c:pt idx="952">
                  <c:v>125.243978259586</c:v>
                </c:pt>
                <c:pt idx="953">
                  <c:v>125.24405842652899</c:v>
                </c:pt>
                <c:pt idx="954">
                  <c:v>125.244138340185</c:v>
                </c:pt>
                <c:pt idx="955">
                  <c:v>125.244217942612</c:v>
                </c:pt>
                <c:pt idx="956">
                  <c:v>125.244297179619</c:v>
                </c:pt>
                <c:pt idx="957">
                  <c:v>125.24437600093501</c:v>
                </c:pt>
                <c:pt idx="958">
                  <c:v>125.244454360655</c:v>
                </c:pt>
                <c:pt idx="959">
                  <c:v>125.244532217482</c:v>
                </c:pt>
                <c:pt idx="960">
                  <c:v>125.24460953510901</c:v>
                </c:pt>
                <c:pt idx="961">
                  <c:v>125.24468628193701</c:v>
                </c:pt>
                <c:pt idx="962">
                  <c:v>125.244762431564</c:v>
                </c:pt>
                <c:pt idx="963">
                  <c:v>125.244837963481</c:v>
                </c:pt>
                <c:pt idx="964">
                  <c:v>125.244912861899</c:v>
                </c:pt>
                <c:pt idx="965">
                  <c:v>125.24498711702</c:v>
                </c:pt>
                <c:pt idx="966">
                  <c:v>125.245060724322</c:v>
                </c:pt>
                <c:pt idx="967">
                  <c:v>125.245133684878</c:v>
                </c:pt>
                <c:pt idx="968">
                  <c:v>125.245206004935</c:v>
                </c:pt>
                <c:pt idx="969">
                  <c:v>125.2452776956</c:v>
                </c:pt>
                <c:pt idx="970">
                  <c:v>125.245348773028</c:v>
                </c:pt>
                <c:pt idx="971">
                  <c:v>125.245419258127</c:v>
                </c:pt>
                <c:pt idx="972">
                  <c:v>125.24548917546799</c:v>
                </c:pt>
                <c:pt idx="973">
                  <c:v>125.245558553923</c:v>
                </c:pt>
                <c:pt idx="974">
                  <c:v>125.245627425476</c:v>
                </c:pt>
                <c:pt idx="975">
                  <c:v>125.245695824842</c:v>
                </c:pt>
                <c:pt idx="976">
                  <c:v>125.24576378964601</c:v>
                </c:pt>
                <c:pt idx="977">
                  <c:v>125.245831358969</c:v>
                </c:pt>
                <c:pt idx="978">
                  <c:v>125.245898573232</c:v>
                </c:pt>
                <c:pt idx="979">
                  <c:v>125.245965474333</c:v>
                </c:pt>
                <c:pt idx="980">
                  <c:v>125.246032103678</c:v>
                </c:pt>
                <c:pt idx="981">
                  <c:v>125.246098502915</c:v>
                </c:pt>
                <c:pt idx="982">
                  <c:v>125.246164712395</c:v>
                </c:pt>
                <c:pt idx="983">
                  <c:v>125.24623077195101</c:v>
                </c:pt>
                <c:pt idx="984">
                  <c:v>125.24629671887099</c:v>
                </c:pt>
                <c:pt idx="985">
                  <c:v>125.246362588944</c:v>
                </c:pt>
                <c:pt idx="986">
                  <c:v>125.246428414625</c:v>
                </c:pt>
                <c:pt idx="987">
                  <c:v>125.246494225649</c:v>
                </c:pt>
                <c:pt idx="988">
                  <c:v>125.246560048424</c:v>
                </c:pt>
                <c:pt idx="989">
                  <c:v>125.246625905803</c:v>
                </c:pt>
                <c:pt idx="990">
                  <c:v>125.246691816322</c:v>
                </c:pt>
                <c:pt idx="991">
                  <c:v>125.24675779502699</c:v>
                </c:pt>
                <c:pt idx="992">
                  <c:v>125.246823851906</c:v>
                </c:pt>
                <c:pt idx="993">
                  <c:v>125.246889993382</c:v>
                </c:pt>
                <c:pt idx="994">
                  <c:v>125.246956221349</c:v>
                </c:pt>
                <c:pt idx="995">
                  <c:v>125.247022532811</c:v>
                </c:pt>
                <c:pt idx="996">
                  <c:v>125.247088921333</c:v>
                </c:pt>
                <c:pt idx="997">
                  <c:v>125.24715537604</c:v>
                </c:pt>
                <c:pt idx="998">
                  <c:v>125.247221882075</c:v>
                </c:pt>
                <c:pt idx="999">
                  <c:v>125.24728842088901</c:v>
                </c:pt>
                <c:pt idx="1000">
                  <c:v>125.247354970484</c:v>
                </c:pt>
                <c:pt idx="1001">
                  <c:v>125.247421505907</c:v>
                </c:pt>
                <c:pt idx="1002">
                  <c:v>125.24748799953301</c:v>
                </c:pt>
                <c:pt idx="1003">
                  <c:v>125.24755442091799</c:v>
                </c:pt>
                <c:pt idx="1004">
                  <c:v>125.247620738078</c:v>
                </c:pt>
                <c:pt idx="1005">
                  <c:v>125.247686917034</c:v>
                </c:pt>
                <c:pt idx="1006">
                  <c:v>125.24775292338499</c:v>
                </c:pt>
                <c:pt idx="1007">
                  <c:v>125.247818721036</c:v>
                </c:pt>
                <c:pt idx="1008">
                  <c:v>125.247884274431</c:v>
                </c:pt>
                <c:pt idx="1009">
                  <c:v>125.247949548276</c:v>
                </c:pt>
                <c:pt idx="1010">
                  <c:v>125.248014507178</c:v>
                </c:pt>
                <c:pt idx="1011">
                  <c:v>125.248079117114</c:v>
                </c:pt>
                <c:pt idx="1012">
                  <c:v>125.248143346075</c:v>
                </c:pt>
                <c:pt idx="1013">
                  <c:v>125.248207163111</c:v>
                </c:pt>
                <c:pt idx="1014">
                  <c:v>125.248270539967</c:v>
                </c:pt>
                <c:pt idx="1015">
                  <c:v>125.248333450522</c:v>
                </c:pt>
                <c:pt idx="1016">
                  <c:v>125.248395871727</c:v>
                </c:pt>
                <c:pt idx="1017">
                  <c:v>125.248457783684</c:v>
                </c:pt>
                <c:pt idx="1018">
                  <c:v>125.24851916901</c:v>
                </c:pt>
                <c:pt idx="1019">
                  <c:v>125.248580014523</c:v>
                </c:pt>
                <c:pt idx="1020">
                  <c:v>125.248640309923</c:v>
                </c:pt>
                <c:pt idx="1021">
                  <c:v>125.24870004895899</c:v>
                </c:pt>
                <c:pt idx="1022">
                  <c:v>125.24875922891999</c:v>
                </c:pt>
                <c:pt idx="1023">
                  <c:v>125.24881785019799</c:v>
                </c:pt>
                <c:pt idx="1024">
                  <c:v>125.24887591722501</c:v>
                </c:pt>
                <c:pt idx="1025">
                  <c:v>125.248933437597</c:v>
                </c:pt>
                <c:pt idx="1026">
                  <c:v>125.24899042204601</c:v>
                </c:pt>
                <c:pt idx="1027">
                  <c:v>125.249046884668</c:v>
                </c:pt>
                <c:pt idx="1028">
                  <c:v>125.24910284217</c:v>
                </c:pt>
                <c:pt idx="1029">
                  <c:v>125.24915831397</c:v>
                </c:pt>
                <c:pt idx="1030">
                  <c:v>125.24921332175001</c:v>
                </c:pt>
                <c:pt idx="1031">
                  <c:v>125.249267889008</c:v>
                </c:pt>
                <c:pt idx="1032">
                  <c:v>125.24932204105301</c:v>
                </c:pt>
                <c:pt idx="1033">
                  <c:v>125.249375804897</c:v>
                </c:pt>
                <c:pt idx="1034">
                  <c:v>125.249429207414</c:v>
                </c:pt>
                <c:pt idx="1035">
                  <c:v>125.249482277615</c:v>
                </c:pt>
                <c:pt idx="1036">
                  <c:v>125.249535043135</c:v>
                </c:pt>
                <c:pt idx="1037">
                  <c:v>125.249587532787</c:v>
                </c:pt>
                <c:pt idx="1038">
                  <c:v>125.24963977411601</c:v>
                </c:pt>
                <c:pt idx="1039">
                  <c:v>125.24969179403701</c:v>
                </c:pt>
                <c:pt idx="1040">
                  <c:v>125.24974361875501</c:v>
                </c:pt>
                <c:pt idx="1041">
                  <c:v>125.249795271728</c:v>
                </c:pt>
                <c:pt idx="1042">
                  <c:v>125.249846776396</c:v>
                </c:pt>
                <c:pt idx="1043">
                  <c:v>125.249898153022</c:v>
                </c:pt>
                <c:pt idx="1044">
                  <c:v>125.249949419713</c:v>
                </c:pt>
                <c:pt idx="1045">
                  <c:v>125.25000059247</c:v>
                </c:pt>
                <c:pt idx="1046">
                  <c:v>125.250051684513</c:v>
                </c:pt>
                <c:pt idx="1047">
                  <c:v>125.250102706522</c:v>
                </c:pt>
                <c:pt idx="1048">
                  <c:v>125.250153665813</c:v>
                </c:pt>
                <c:pt idx="1049">
                  <c:v>125.25020456743999</c:v>
                </c:pt>
                <c:pt idx="1050">
                  <c:v>125.25025541326001</c:v>
                </c:pt>
                <c:pt idx="1051">
                  <c:v>125.25030620217601</c:v>
                </c:pt>
                <c:pt idx="1052">
                  <c:v>125.25035693026901</c:v>
                </c:pt>
                <c:pt idx="1053">
                  <c:v>125.250407591194</c:v>
                </c:pt>
                <c:pt idx="1054">
                  <c:v>125.25045817560201</c:v>
                </c:pt>
                <c:pt idx="1055">
                  <c:v>125.25110085499399</c:v>
                </c:pt>
                <c:pt idx="1056">
                  <c:v>125.248091827634</c:v>
                </c:pt>
                <c:pt idx="1057">
                  <c:v>125.244940385211</c:v>
                </c:pt>
                <c:pt idx="1058">
                  <c:v>125.241754064961</c:v>
                </c:pt>
                <c:pt idx="1059">
                  <c:v>125.238020803776</c:v>
                </c:pt>
                <c:pt idx="1060">
                  <c:v>125.237901331503</c:v>
                </c:pt>
                <c:pt idx="1061">
                  <c:v>125.23792223453501</c:v>
                </c:pt>
                <c:pt idx="1062">
                  <c:v>125.23797200387099</c:v>
                </c:pt>
                <c:pt idx="1063">
                  <c:v>125.238023478998</c:v>
                </c:pt>
                <c:pt idx="1064">
                  <c:v>125.238074982301</c:v>
                </c:pt>
                <c:pt idx="1065">
                  <c:v>125.238126283206</c:v>
                </c:pt>
                <c:pt idx="1066">
                  <c:v>125.238177312727</c:v>
                </c:pt>
                <c:pt idx="1067">
                  <c:v>125.23822803232</c:v>
                </c:pt>
                <c:pt idx="1068">
                  <c:v>125.238278410041</c:v>
                </c:pt>
                <c:pt idx="1069">
                  <c:v>125.23832841795</c:v>
                </c:pt>
                <c:pt idx="1070">
                  <c:v>125.238378031362</c:v>
                </c:pt>
                <c:pt idx="1071">
                  <c:v>125.23842722892999</c:v>
                </c:pt>
                <c:pt idx="1072">
                  <c:v>125.23847599247399</c:v>
                </c:pt>
                <c:pt idx="1073">
                  <c:v>125.23852430659301</c:v>
                </c:pt>
                <c:pt idx="1074">
                  <c:v>125.23857215883601</c:v>
                </c:pt>
                <c:pt idx="1075">
                  <c:v>125.23861953971399</c:v>
                </c:pt>
                <c:pt idx="1076">
                  <c:v>125.238666442652</c:v>
                </c:pt>
                <c:pt idx="1077">
                  <c:v>125.238712863378</c:v>
                </c:pt>
                <c:pt idx="1078">
                  <c:v>125.238758800951</c:v>
                </c:pt>
                <c:pt idx="1079">
                  <c:v>125.238804256039</c:v>
                </c:pt>
                <c:pt idx="1080">
                  <c:v>125.238849232568</c:v>
                </c:pt>
                <c:pt idx="1081">
                  <c:v>125.238893736455</c:v>
                </c:pt>
                <c:pt idx="1082">
                  <c:v>125.238937775634</c:v>
                </c:pt>
                <c:pt idx="1083">
                  <c:v>125.238981360292</c:v>
                </c:pt>
                <c:pt idx="1084">
                  <c:v>125.23902450219499</c:v>
                </c:pt>
                <c:pt idx="1085">
                  <c:v>125.239067215025</c:v>
                </c:pt>
                <c:pt idx="1086">
                  <c:v>125.239109513645</c:v>
                </c:pt>
                <c:pt idx="1087">
                  <c:v>125.23915141472899</c:v>
                </c:pt>
                <c:pt idx="1088">
                  <c:v>125.23919293457099</c:v>
                </c:pt>
                <c:pt idx="1089">
                  <c:v>125.239234091565</c:v>
                </c:pt>
                <c:pt idx="1090">
                  <c:v>125.239274904147</c:v>
                </c:pt>
                <c:pt idx="1091">
                  <c:v>125.23931539098101</c:v>
                </c:pt>
                <c:pt idx="1092">
                  <c:v>125.239355570622</c:v>
                </c:pt>
                <c:pt idx="1093">
                  <c:v>125.23939546178001</c:v>
                </c:pt>
                <c:pt idx="1094">
                  <c:v>125.23943508261</c:v>
                </c:pt>
                <c:pt idx="1095">
                  <c:v>125.23947445047899</c:v>
                </c:pt>
                <c:pt idx="1096">
                  <c:v>125.239513582359</c:v>
                </c:pt>
                <c:pt idx="1097">
                  <c:v>125.239552493392</c:v>
                </c:pt>
                <c:pt idx="1098">
                  <c:v>125.239591198401</c:v>
                </c:pt>
                <c:pt idx="1099">
                  <c:v>125.239629710396</c:v>
                </c:pt>
                <c:pt idx="1100">
                  <c:v>125.239668040891</c:v>
                </c:pt>
                <c:pt idx="1101">
                  <c:v>125.239706200123</c:v>
                </c:pt>
                <c:pt idx="1102">
                  <c:v>125.23974419625399</c:v>
                </c:pt>
                <c:pt idx="1103">
                  <c:v>125.239782035885</c:v>
                </c:pt>
                <c:pt idx="1104">
                  <c:v>125.239819723785</c:v>
                </c:pt>
                <c:pt idx="1105">
                  <c:v>125.239857262793</c:v>
                </c:pt>
                <c:pt idx="1106">
                  <c:v>125.239894654205</c:v>
                </c:pt>
                <c:pt idx="1107">
                  <c:v>125.239931897376</c:v>
                </c:pt>
                <c:pt idx="1108">
                  <c:v>125.239968989677</c:v>
                </c:pt>
                <c:pt idx="1109">
                  <c:v>125.24000592701501</c:v>
                </c:pt>
                <c:pt idx="1110">
                  <c:v>125.24004270367701</c:v>
                </c:pt>
                <c:pt idx="1111">
                  <c:v>125.24007931245301</c:v>
                </c:pt>
                <c:pt idx="1112">
                  <c:v>125.24011574490901</c:v>
                </c:pt>
                <c:pt idx="1113">
                  <c:v>125.24015199092599</c:v>
                </c:pt>
                <c:pt idx="1114">
                  <c:v>125.24018803980201</c:v>
                </c:pt>
                <c:pt idx="1115">
                  <c:v>125.24022387983899</c:v>
                </c:pt>
                <c:pt idx="1116">
                  <c:v>125.24025949849501</c:v>
                </c:pt>
                <c:pt idx="1117">
                  <c:v>125.240294882393</c:v>
                </c:pt>
                <c:pt idx="1118">
                  <c:v>125.240330018321</c:v>
                </c:pt>
                <c:pt idx="1119">
                  <c:v>125.240364892448</c:v>
                </c:pt>
                <c:pt idx="1120">
                  <c:v>125.240399491429</c:v>
                </c:pt>
                <c:pt idx="1121">
                  <c:v>125.240433801305</c:v>
                </c:pt>
                <c:pt idx="1122">
                  <c:v>125.24046780923</c:v>
                </c:pt>
                <c:pt idx="1123">
                  <c:v>125.240501502648</c:v>
                </c:pt>
                <c:pt idx="1124">
                  <c:v>125.24053486930799</c:v>
                </c:pt>
                <c:pt idx="1125">
                  <c:v>125.240567898528</c:v>
                </c:pt>
                <c:pt idx="1126">
                  <c:v>125.24060057989</c:v>
                </c:pt>
                <c:pt idx="1127">
                  <c:v>125.24063290429</c:v>
                </c:pt>
                <c:pt idx="1128">
                  <c:v>125.24066486420099</c:v>
                </c:pt>
                <c:pt idx="1129">
                  <c:v>125.24069645269699</c:v>
                </c:pt>
                <c:pt idx="1130">
                  <c:v>125.240727665069</c:v>
                </c:pt>
                <c:pt idx="1131">
                  <c:v>125.240758496895</c:v>
                </c:pt>
                <c:pt idx="1132">
                  <c:v>125.24078894626101</c:v>
                </c:pt>
                <c:pt idx="1133">
                  <c:v>125.240819012586</c:v>
                </c:pt>
                <c:pt idx="1134">
                  <c:v>125.240848695918</c:v>
                </c:pt>
                <c:pt idx="1135">
                  <c:v>125.240877998662</c:v>
                </c:pt>
                <c:pt idx="1136">
                  <c:v>125.240906923965</c:v>
                </c:pt>
                <c:pt idx="1137">
                  <c:v>125.24093547729299</c:v>
                </c:pt>
                <c:pt idx="1138">
                  <c:v>125.2409636639</c:v>
                </c:pt>
                <c:pt idx="1139">
                  <c:v>125.24099149187001</c:v>
                </c:pt>
                <c:pt idx="1140">
                  <c:v>125.241018969297</c:v>
                </c:pt>
                <c:pt idx="1141">
                  <c:v>125.241046105678</c:v>
                </c:pt>
                <c:pt idx="1142">
                  <c:v>125.241072910984</c:v>
                </c:pt>
                <c:pt idx="1143">
                  <c:v>125.24109939671099</c:v>
                </c:pt>
                <c:pt idx="1144">
                  <c:v>125.24112557422799</c:v>
                </c:pt>
                <c:pt idx="1145">
                  <c:v>125.241151455666</c:v>
                </c:pt>
                <c:pt idx="1146">
                  <c:v>125.24117705325401</c:v>
                </c:pt>
                <c:pt idx="1147">
                  <c:v>125.24120237991499</c:v>
                </c:pt>
                <c:pt idx="1148">
                  <c:v>125.241227447795</c:v>
                </c:pt>
                <c:pt idx="1149">
                  <c:v>125.241252269477</c:v>
                </c:pt>
                <c:pt idx="1150">
                  <c:v>125.241276857424</c:v>
                </c:pt>
                <c:pt idx="1151">
                  <c:v>125.241301223051</c:v>
                </c:pt>
                <c:pt idx="1152">
                  <c:v>125.24132537769199</c:v>
                </c:pt>
                <c:pt idx="1153">
                  <c:v>125.241349331813</c:v>
                </c:pt>
                <c:pt idx="1154">
                  <c:v>125.241373095577</c:v>
                </c:pt>
                <c:pt idx="1155">
                  <c:v>125.241396677504</c:v>
                </c:pt>
                <c:pt idx="1156">
                  <c:v>125.241420085836</c:v>
                </c:pt>
                <c:pt idx="1157">
                  <c:v>125.241443327707</c:v>
                </c:pt>
                <c:pt idx="1158">
                  <c:v>125.241466408753</c:v>
                </c:pt>
                <c:pt idx="1159">
                  <c:v>125.241489334083</c:v>
                </c:pt>
                <c:pt idx="1160">
                  <c:v>125.241512107158</c:v>
                </c:pt>
                <c:pt idx="1161">
                  <c:v>125.24153473051</c:v>
                </c:pt>
                <c:pt idx="1162">
                  <c:v>125.241557205288</c:v>
                </c:pt>
                <c:pt idx="1163">
                  <c:v>125.241579532076</c:v>
                </c:pt>
                <c:pt idx="1164">
                  <c:v>125.241601709861</c:v>
                </c:pt>
                <c:pt idx="1165">
                  <c:v>125.24162373634999</c:v>
                </c:pt>
                <c:pt idx="1166">
                  <c:v>125.241645608863</c:v>
                </c:pt>
                <c:pt idx="1167">
                  <c:v>125.241667323337</c:v>
                </c:pt>
                <c:pt idx="1168">
                  <c:v>125.241688874761</c:v>
                </c:pt>
                <c:pt idx="1169">
                  <c:v>125.24171025792199</c:v>
                </c:pt>
                <c:pt idx="1170">
                  <c:v>125.241731466197</c:v>
                </c:pt>
                <c:pt idx="1171">
                  <c:v>125.24175249286699</c:v>
                </c:pt>
                <c:pt idx="1172">
                  <c:v>125.241773330608</c:v>
                </c:pt>
                <c:pt idx="1173">
                  <c:v>125.24179397166201</c:v>
                </c:pt>
                <c:pt idx="1174">
                  <c:v>125.241814407817</c:v>
                </c:pt>
                <c:pt idx="1175">
                  <c:v>125.241834631288</c:v>
                </c:pt>
                <c:pt idx="1176">
                  <c:v>125.241854634069</c:v>
                </c:pt>
                <c:pt idx="1177">
                  <c:v>125.241874407819</c:v>
                </c:pt>
                <c:pt idx="1178">
                  <c:v>125.241893945268</c:v>
                </c:pt>
                <c:pt idx="1179">
                  <c:v>125.241913238409</c:v>
                </c:pt>
                <c:pt idx="1180">
                  <c:v>125.24193228048701</c:v>
                </c:pt>
                <c:pt idx="1181">
                  <c:v>125.24195106505</c:v>
                </c:pt>
                <c:pt idx="1182">
                  <c:v>125.241969586167</c:v>
                </c:pt>
                <c:pt idx="1183">
                  <c:v>125.24198783865501</c:v>
                </c:pt>
                <c:pt idx="1184">
                  <c:v>125.24200581778599</c:v>
                </c:pt>
                <c:pt idx="1185">
                  <c:v>125.242023520304</c:v>
                </c:pt>
                <c:pt idx="1186">
                  <c:v>125.242040943007</c:v>
                </c:pt>
                <c:pt idx="1187">
                  <c:v>125.242058084121</c:v>
                </c:pt>
                <c:pt idx="1188">
                  <c:v>125.24207494271199</c:v>
                </c:pt>
                <c:pt idx="1189">
                  <c:v>125.242091518636</c:v>
                </c:pt>
                <c:pt idx="1190">
                  <c:v>125.24210781260901</c:v>
                </c:pt>
                <c:pt idx="1191">
                  <c:v>125.242123826445</c:v>
                </c:pt>
                <c:pt idx="1192">
                  <c:v>125.242139563023</c:v>
                </c:pt>
                <c:pt idx="1193">
                  <c:v>125.24215502524601</c:v>
                </c:pt>
                <c:pt idx="1194">
                  <c:v>125.242170217872</c:v>
                </c:pt>
                <c:pt idx="1195">
                  <c:v>125.242185145824</c:v>
                </c:pt>
                <c:pt idx="1196">
                  <c:v>125.24219981460701</c:v>
                </c:pt>
                <c:pt idx="1197">
                  <c:v>125.242214230893</c:v>
                </c:pt>
                <c:pt idx="1198">
                  <c:v>125.242228401427</c:v>
                </c:pt>
                <c:pt idx="1199">
                  <c:v>125.24224233356701</c:v>
                </c:pt>
                <c:pt idx="1200">
                  <c:v>125.242256035011</c:v>
                </c:pt>
                <c:pt idx="1201">
                  <c:v>125.242269514024</c:v>
                </c:pt>
                <c:pt idx="1202">
                  <c:v>125.2422827786</c:v>
                </c:pt>
                <c:pt idx="1203">
                  <c:v>125.242295837085</c:v>
                </c:pt>
                <c:pt idx="1204">
                  <c:v>125.242308697949</c:v>
                </c:pt>
                <c:pt idx="1205">
                  <c:v>125.242321369474</c:v>
                </c:pt>
                <c:pt idx="1206">
                  <c:v>125.242333859615</c:v>
                </c:pt>
                <c:pt idx="1207">
                  <c:v>125.242346176434</c:v>
                </c:pt>
                <c:pt idx="1208">
                  <c:v>125.242358327479</c:v>
                </c:pt>
                <c:pt idx="1209">
                  <c:v>125.242370319757</c:v>
                </c:pt>
                <c:pt idx="1210">
                  <c:v>125.242382160037</c:v>
                </c:pt>
                <c:pt idx="1211">
                  <c:v>125.24239385442201</c:v>
                </c:pt>
                <c:pt idx="1212">
                  <c:v>125.24240540835901</c:v>
                </c:pt>
                <c:pt idx="1213">
                  <c:v>125.24241682697399</c:v>
                </c:pt>
                <c:pt idx="1214">
                  <c:v>125.242428114383</c:v>
                </c:pt>
                <c:pt idx="1215">
                  <c:v>125.242439274201</c:v>
                </c:pt>
                <c:pt idx="1216">
                  <c:v>125.242450309329</c:v>
                </c:pt>
                <c:pt idx="1217">
                  <c:v>125.242461221702</c:v>
                </c:pt>
                <c:pt idx="1218">
                  <c:v>125.24247201284901</c:v>
                </c:pt>
                <c:pt idx="1219">
                  <c:v>125.242482683471</c:v>
                </c:pt>
                <c:pt idx="1220">
                  <c:v>125.24249323367999</c:v>
                </c:pt>
                <c:pt idx="1221">
                  <c:v>125.242503662299</c:v>
                </c:pt>
                <c:pt idx="1222">
                  <c:v>125.24251396849699</c:v>
                </c:pt>
                <c:pt idx="1223">
                  <c:v>125.24252415002201</c:v>
                </c:pt>
                <c:pt idx="1224">
                  <c:v>125.242534204714</c:v>
                </c:pt>
                <c:pt idx="1225">
                  <c:v>125.242544129319</c:v>
                </c:pt>
                <c:pt idx="1226">
                  <c:v>125.24255392068601</c:v>
                </c:pt>
                <c:pt idx="1227">
                  <c:v>125.242563574692</c:v>
                </c:pt>
                <c:pt idx="1228">
                  <c:v>125.242573087731</c:v>
                </c:pt>
                <c:pt idx="1229">
                  <c:v>125.242582454859</c:v>
                </c:pt>
                <c:pt idx="1230">
                  <c:v>125.24259167213</c:v>
                </c:pt>
                <c:pt idx="1231">
                  <c:v>125.242600734945</c:v>
                </c:pt>
                <c:pt idx="1232">
                  <c:v>125.24260963832801</c:v>
                </c:pt>
                <c:pt idx="1233">
                  <c:v>125.242618377982</c:v>
                </c:pt>
                <c:pt idx="1234">
                  <c:v>125.242626949444</c:v>
                </c:pt>
                <c:pt idx="1235">
                  <c:v>125.242635348562</c:v>
                </c:pt>
                <c:pt idx="1236">
                  <c:v>125.242643570997</c:v>
                </c:pt>
                <c:pt idx="1237">
                  <c:v>125.242651613596</c:v>
                </c:pt>
                <c:pt idx="1238">
                  <c:v>125.242659472599</c:v>
                </c:pt>
                <c:pt idx="1239">
                  <c:v>125.24266714528299</c:v>
                </c:pt>
                <c:pt idx="1240">
                  <c:v>125.242674629281</c:v>
                </c:pt>
                <c:pt idx="1241">
                  <c:v>125.24268192218</c:v>
                </c:pt>
                <c:pt idx="1242">
                  <c:v>125.242689023102</c:v>
                </c:pt>
                <c:pt idx="1243">
                  <c:v>125.242695930869</c:v>
                </c:pt>
                <c:pt idx="1244">
                  <c:v>125.242702645089</c:v>
                </c:pt>
                <c:pt idx="1245">
                  <c:v>125.24270916604399</c:v>
                </c:pt>
                <c:pt idx="1246">
                  <c:v>125.24271549437699</c:v>
                </c:pt>
                <c:pt idx="1247">
                  <c:v>125.242721631623</c:v>
                </c:pt>
                <c:pt idx="1248">
                  <c:v>125.242727579651</c:v>
                </c:pt>
                <c:pt idx="1249">
                  <c:v>125.242733340613</c:v>
                </c:pt>
                <c:pt idx="1250">
                  <c:v>125.24273891775201</c:v>
                </c:pt>
                <c:pt idx="1251">
                  <c:v>125.24274431442799</c:v>
                </c:pt>
                <c:pt idx="1252">
                  <c:v>125.242749534304</c:v>
                </c:pt>
                <c:pt idx="1253">
                  <c:v>125.24275458152199</c:v>
                </c:pt>
                <c:pt idx="1254">
                  <c:v>125.24275946085901</c:v>
                </c:pt>
                <c:pt idx="1255">
                  <c:v>125.242764176927</c:v>
                </c:pt>
                <c:pt idx="1256">
                  <c:v>125.242768735287</c:v>
                </c:pt>
                <c:pt idx="1257">
                  <c:v>125.24277314056199</c:v>
                </c:pt>
                <c:pt idx="1258">
                  <c:v>125.242777398642</c:v>
                </c:pt>
                <c:pt idx="1259">
                  <c:v>125.24278151486099</c:v>
                </c:pt>
                <c:pt idx="1260">
                  <c:v>125.242785494891</c:v>
                </c:pt>
                <c:pt idx="1261">
                  <c:v>125.24278934411301</c:v>
                </c:pt>
                <c:pt idx="1262">
                  <c:v>125.2427930679</c:v>
                </c:pt>
                <c:pt idx="1263">
                  <c:v>125.24279667157801</c:v>
                </c:pt>
                <c:pt idx="1264">
                  <c:v>125.24280016031901</c:v>
                </c:pt>
                <c:pt idx="1265">
                  <c:v>125.24280353877801</c:v>
                </c:pt>
                <c:pt idx="1266">
                  <c:v>125.24280681149401</c:v>
                </c:pt>
                <c:pt idx="1267">
                  <c:v>125.242809983057</c:v>
                </c:pt>
                <c:pt idx="1268">
                  <c:v>125.242813056918</c:v>
                </c:pt>
                <c:pt idx="1269">
                  <c:v>125.242816036802</c:v>
                </c:pt>
                <c:pt idx="1270">
                  <c:v>125.24281892574</c:v>
                </c:pt>
                <c:pt idx="1271">
                  <c:v>125.24282172641399</c:v>
                </c:pt>
                <c:pt idx="1272">
                  <c:v>125.24282444111</c:v>
                </c:pt>
                <c:pt idx="1273">
                  <c:v>125.242827071539</c:v>
                </c:pt>
                <c:pt idx="1274">
                  <c:v>125.24282961890501</c:v>
                </c:pt>
                <c:pt idx="1275">
                  <c:v>125.242832084453</c:v>
                </c:pt>
                <c:pt idx="1276">
                  <c:v>125.242834468339</c:v>
                </c:pt>
                <c:pt idx="1277">
                  <c:v>125.24283677077</c:v>
                </c:pt>
                <c:pt idx="1278">
                  <c:v>125.24283899139201</c:v>
                </c:pt>
                <c:pt idx="1279">
                  <c:v>125.242841129157</c:v>
                </c:pt>
                <c:pt idx="1280">
                  <c:v>125.242843183418</c:v>
                </c:pt>
                <c:pt idx="1281">
                  <c:v>125.242845152361</c:v>
                </c:pt>
                <c:pt idx="1282">
                  <c:v>125.242847034557</c:v>
                </c:pt>
                <c:pt idx="1283">
                  <c:v>125.242848828028</c:v>
                </c:pt>
                <c:pt idx="1284">
                  <c:v>125.242850530277</c:v>
                </c:pt>
                <c:pt idx="1285">
                  <c:v>125.24285213938001</c:v>
                </c:pt>
                <c:pt idx="1286">
                  <c:v>125.242853652718</c:v>
                </c:pt>
                <c:pt idx="1287">
                  <c:v>125.24285506783301</c:v>
                </c:pt>
                <c:pt idx="1288">
                  <c:v>125.24285638212</c:v>
                </c:pt>
                <c:pt idx="1289">
                  <c:v>125.24285759313599</c:v>
                </c:pt>
                <c:pt idx="1290">
                  <c:v>125.24285869824899</c:v>
                </c:pt>
                <c:pt idx="1291">
                  <c:v>125.242859695066</c:v>
                </c:pt>
                <c:pt idx="1292">
                  <c:v>125.242860581676</c:v>
                </c:pt>
                <c:pt idx="1293">
                  <c:v>125.242861355554</c:v>
                </c:pt>
                <c:pt idx="1294">
                  <c:v>125.242862014981</c:v>
                </c:pt>
                <c:pt idx="1295">
                  <c:v>125.242862558428</c:v>
                </c:pt>
                <c:pt idx="1296">
                  <c:v>125.242862984167</c:v>
                </c:pt>
                <c:pt idx="1297">
                  <c:v>125.242863291741</c:v>
                </c:pt>
                <c:pt idx="1298">
                  <c:v>125.242863479611</c:v>
                </c:pt>
                <c:pt idx="1299">
                  <c:v>125.242863548133</c:v>
                </c:pt>
                <c:pt idx="1300">
                  <c:v>125.24286349645899</c:v>
                </c:pt>
                <c:pt idx="1301">
                  <c:v>125.24286332531101</c:v>
                </c:pt>
                <c:pt idx="1302">
                  <c:v>125.242863034905</c:v>
                </c:pt>
                <c:pt idx="1303">
                  <c:v>125.242862626594</c:v>
                </c:pt>
                <c:pt idx="1304">
                  <c:v>125.24286210131901</c:v>
                </c:pt>
                <c:pt idx="1305">
                  <c:v>125.242861460629</c:v>
                </c:pt>
                <c:pt idx="1306">
                  <c:v>125.242860706716</c:v>
                </c:pt>
                <c:pt idx="1307">
                  <c:v>125.24285984152</c:v>
                </c:pt>
                <c:pt idx="1308">
                  <c:v>125.24285886759</c:v>
                </c:pt>
                <c:pt idx="1309">
                  <c:v>125.242857787928</c:v>
                </c:pt>
                <c:pt idx="1310">
                  <c:v>125.242856605207</c:v>
                </c:pt>
                <c:pt idx="1311">
                  <c:v>125.242855322588</c:v>
                </c:pt>
                <c:pt idx="1312">
                  <c:v>125.242853943336</c:v>
                </c:pt>
                <c:pt idx="1313">
                  <c:v>125.242852471023</c:v>
                </c:pt>
                <c:pt idx="1314">
                  <c:v>125.242850909429</c:v>
                </c:pt>
                <c:pt idx="1315">
                  <c:v>125.242849261917</c:v>
                </c:pt>
                <c:pt idx="1316">
                  <c:v>125.24284753199299</c:v>
                </c:pt>
                <c:pt idx="1317">
                  <c:v>125.242845723626</c:v>
                </c:pt>
                <c:pt idx="1318">
                  <c:v>125.242843840285</c:v>
                </c:pt>
                <c:pt idx="1319">
                  <c:v>125.24284188517601</c:v>
                </c:pt>
                <c:pt idx="1320">
                  <c:v>125.24283986234801</c:v>
                </c:pt>
                <c:pt idx="1321">
                  <c:v>125.24283777470301</c:v>
                </c:pt>
                <c:pt idx="1322">
                  <c:v>125.242835625352</c:v>
                </c:pt>
                <c:pt idx="1323">
                  <c:v>125.242833417393</c:v>
                </c:pt>
                <c:pt idx="1324">
                  <c:v>125.24283115356501</c:v>
                </c:pt>
                <c:pt idx="1325">
                  <c:v>125.242828836276</c:v>
                </c:pt>
                <c:pt idx="1326">
                  <c:v>125.242826467887</c:v>
                </c:pt>
                <c:pt idx="1327">
                  <c:v>125.24282405024</c:v>
                </c:pt>
                <c:pt idx="1328">
                  <c:v>125.242821585138</c:v>
                </c:pt>
                <c:pt idx="1329">
                  <c:v>125.24281907408</c:v>
                </c:pt>
                <c:pt idx="1330">
                  <c:v>125.242816518238</c:v>
                </c:pt>
                <c:pt idx="1331">
                  <c:v>125.242813918442</c:v>
                </c:pt>
                <c:pt idx="1332">
                  <c:v>125.24281127505</c:v>
                </c:pt>
                <c:pt idx="1333">
                  <c:v>125.242808588911</c:v>
                </c:pt>
                <c:pt idx="1334">
                  <c:v>125.242805859839</c:v>
                </c:pt>
                <c:pt idx="1335">
                  <c:v>125.24280308765</c:v>
                </c:pt>
                <c:pt idx="1336">
                  <c:v>125.24280027207</c:v>
                </c:pt>
                <c:pt idx="1337">
                  <c:v>125.24279741217001</c:v>
                </c:pt>
                <c:pt idx="1338">
                  <c:v>125.24279450749501</c:v>
                </c:pt>
                <c:pt idx="1339">
                  <c:v>125.242791556933</c:v>
                </c:pt>
                <c:pt idx="1340">
                  <c:v>125.242788559235</c:v>
                </c:pt>
                <c:pt idx="1341">
                  <c:v>125.242785513375</c:v>
                </c:pt>
                <c:pt idx="1342">
                  <c:v>125.242782418006</c:v>
                </c:pt>
                <c:pt idx="1343">
                  <c:v>125.242779271522</c:v>
                </c:pt>
                <c:pt idx="1344">
                  <c:v>125.242776072555</c:v>
                </c:pt>
                <c:pt idx="1345">
                  <c:v>125.242772819767</c:v>
                </c:pt>
                <c:pt idx="1346">
                  <c:v>125.242769511617</c:v>
                </c:pt>
                <c:pt idx="1347">
                  <c:v>125.24276614664601</c:v>
                </c:pt>
                <c:pt idx="1348">
                  <c:v>125.242762723762</c:v>
                </c:pt>
                <c:pt idx="1349">
                  <c:v>125.242759241415</c:v>
                </c:pt>
                <c:pt idx="1350">
                  <c:v>125.242755698872</c:v>
                </c:pt>
                <c:pt idx="1351">
                  <c:v>125.24275209455701</c:v>
                </c:pt>
                <c:pt idx="1352">
                  <c:v>125.242748428146</c:v>
                </c:pt>
                <c:pt idx="1353">
                  <c:v>125.24274469879001</c:v>
                </c:pt>
                <c:pt idx="1354">
                  <c:v>125.242740906072</c:v>
                </c:pt>
                <c:pt idx="1355">
                  <c:v>125.242737049856</c:v>
                </c:pt>
                <c:pt idx="1356">
                  <c:v>125.242733129849</c:v>
                </c:pt>
                <c:pt idx="1357">
                  <c:v>125.242729145948</c:v>
                </c:pt>
                <c:pt idx="1358">
                  <c:v>125.24272509914201</c:v>
                </c:pt>
                <c:pt idx="1359">
                  <c:v>125.24272098955601</c:v>
                </c:pt>
                <c:pt idx="1360">
                  <c:v>125.242716818015</c:v>
                </c:pt>
                <c:pt idx="1361">
                  <c:v>125.242712585531</c:v>
                </c:pt>
                <c:pt idx="1362">
                  <c:v>125.242708293438</c:v>
                </c:pt>
                <c:pt idx="1363">
                  <c:v>125.242703943064</c:v>
                </c:pt>
                <c:pt idx="1364">
                  <c:v>125.242699536128</c:v>
                </c:pt>
                <c:pt idx="1365">
                  <c:v>125.242695074075</c:v>
                </c:pt>
                <c:pt idx="1366">
                  <c:v>125.242690558872</c:v>
                </c:pt>
                <c:pt idx="1367">
                  <c:v>125.242685992638</c:v>
                </c:pt>
                <c:pt idx="1368">
                  <c:v>125.242681377574</c:v>
                </c:pt>
                <c:pt idx="1369">
                  <c:v>125.242676715974</c:v>
                </c:pt>
                <c:pt idx="1370">
                  <c:v>125.242672009898</c:v>
                </c:pt>
                <c:pt idx="1371">
                  <c:v>125.242667261847</c:v>
                </c:pt>
                <c:pt idx="1372">
                  <c:v>125.242662474196</c:v>
                </c:pt>
                <c:pt idx="1373">
                  <c:v>125.24265764952</c:v>
                </c:pt>
                <c:pt idx="1374">
                  <c:v>125.24265279015501</c:v>
                </c:pt>
                <c:pt idx="1375">
                  <c:v>125.24264789818</c:v>
                </c:pt>
                <c:pt idx="1376">
                  <c:v>125.24264297630199</c:v>
                </c:pt>
                <c:pt idx="1377">
                  <c:v>125.24263802643</c:v>
                </c:pt>
                <c:pt idx="1378">
                  <c:v>125.242633050829</c:v>
                </c:pt>
                <c:pt idx="1379">
                  <c:v>125.242628051648</c:v>
                </c:pt>
                <c:pt idx="1380">
                  <c:v>125.242623030449</c:v>
                </c:pt>
                <c:pt idx="1381">
                  <c:v>125.24261798942101</c:v>
                </c:pt>
                <c:pt idx="1382">
                  <c:v>125.242612929724</c:v>
                </c:pt>
                <c:pt idx="1383">
                  <c:v>125.242607853151</c:v>
                </c:pt>
                <c:pt idx="1384">
                  <c:v>125.242602760906</c:v>
                </c:pt>
                <c:pt idx="1385">
                  <c:v>125.242597654053</c:v>
                </c:pt>
                <c:pt idx="1386">
                  <c:v>125.242592533251</c:v>
                </c:pt>
                <c:pt idx="1387">
                  <c:v>125.242587399581</c:v>
                </c:pt>
                <c:pt idx="1388">
                  <c:v>125.242582253432</c:v>
                </c:pt>
                <c:pt idx="1389">
                  <c:v>125.242577095233</c:v>
                </c:pt>
                <c:pt idx="1390">
                  <c:v>125.242571925047</c:v>
                </c:pt>
                <c:pt idx="1391">
                  <c:v>125.242566743091</c:v>
                </c:pt>
                <c:pt idx="1392">
                  <c:v>125.24256154918901</c:v>
                </c:pt>
                <c:pt idx="1393">
                  <c:v>125.24255634313</c:v>
                </c:pt>
                <c:pt idx="1394">
                  <c:v>125.24255112437901</c:v>
                </c:pt>
                <c:pt idx="1395">
                  <c:v>125.242545892409</c:v>
                </c:pt>
                <c:pt idx="1396">
                  <c:v>125.24254064667301</c:v>
                </c:pt>
                <c:pt idx="1397">
                  <c:v>125.24253538632701</c:v>
                </c:pt>
                <c:pt idx="1398">
                  <c:v>125.24253011085401</c:v>
                </c:pt>
                <c:pt idx="1399">
                  <c:v>125.242524819213</c:v>
                </c:pt>
                <c:pt idx="1400">
                  <c:v>125.24251951054799</c:v>
                </c:pt>
                <c:pt idx="1401">
                  <c:v>125.242514183971</c:v>
                </c:pt>
                <c:pt idx="1402">
                  <c:v>125.24250883847699</c:v>
                </c:pt>
                <c:pt idx="1403">
                  <c:v>125.242503473312</c:v>
                </c:pt>
                <c:pt idx="1404">
                  <c:v>125.242498087773</c:v>
                </c:pt>
                <c:pt idx="1405">
                  <c:v>125.24249268072199</c:v>
                </c:pt>
                <c:pt idx="1406">
                  <c:v>125.242487251654</c:v>
                </c:pt>
                <c:pt idx="1407">
                  <c:v>125.24248179987799</c:v>
                </c:pt>
                <c:pt idx="1408">
                  <c:v>125.242476324737</c:v>
                </c:pt>
                <c:pt idx="1409">
                  <c:v>125.242470825813</c:v>
                </c:pt>
                <c:pt idx="1410">
                  <c:v>125.24246530295601</c:v>
                </c:pt>
                <c:pt idx="1411">
                  <c:v>125.242459755412</c:v>
                </c:pt>
                <c:pt idx="1412">
                  <c:v>125.242454183693</c:v>
                </c:pt>
                <c:pt idx="1413">
                  <c:v>125.242448587526</c:v>
                </c:pt>
                <c:pt idx="1414">
                  <c:v>125.24244296721</c:v>
                </c:pt>
                <c:pt idx="1415">
                  <c:v>125.24243732276901</c:v>
                </c:pt>
                <c:pt idx="1416">
                  <c:v>125.242431655069</c:v>
                </c:pt>
                <c:pt idx="1417">
                  <c:v>125.24242596459401</c:v>
                </c:pt>
                <c:pt idx="1418">
                  <c:v>125.24242025176299</c:v>
                </c:pt>
                <c:pt idx="1419">
                  <c:v>125.242414517684</c:v>
                </c:pt>
                <c:pt idx="1420">
                  <c:v>125.242408763283</c:v>
                </c:pt>
                <c:pt idx="1421">
                  <c:v>125.242402989743</c:v>
                </c:pt>
                <c:pt idx="1422">
                  <c:v>125.242397198277</c:v>
                </c:pt>
                <c:pt idx="1423">
                  <c:v>125.24239138997601</c:v>
                </c:pt>
                <c:pt idx="1424">
                  <c:v>125.242385566202</c:v>
                </c:pt>
                <c:pt idx="1425">
                  <c:v>125.242379728646</c:v>
                </c:pt>
                <c:pt idx="1426">
                  <c:v>125.242373878545</c:v>
                </c:pt>
                <c:pt idx="1427">
                  <c:v>125.242368017494</c:v>
                </c:pt>
                <c:pt idx="1428">
                  <c:v>125.242362146928</c:v>
                </c:pt>
                <c:pt idx="1429">
                  <c:v>125.242356268794</c:v>
                </c:pt>
                <c:pt idx="1430">
                  <c:v>125.242350384242</c:v>
                </c:pt>
                <c:pt idx="1431">
                  <c:v>125.24234449516599</c:v>
                </c:pt>
                <c:pt idx="1432">
                  <c:v>125.242338602784</c:v>
                </c:pt>
                <c:pt idx="1433">
                  <c:v>125.242332708633</c:v>
                </c:pt>
                <c:pt idx="1434">
                  <c:v>125.24232681415801</c:v>
                </c:pt>
                <c:pt idx="1435">
                  <c:v>125.242320920648</c:v>
                </c:pt>
                <c:pt idx="1436">
                  <c:v>125.242315029618</c:v>
                </c:pt>
                <c:pt idx="1437">
                  <c:v>125.242309141946</c:v>
                </c:pt>
                <c:pt idx="1438">
                  <c:v>125.24230325885</c:v>
                </c:pt>
                <c:pt idx="1439">
                  <c:v>125.24229738127499</c:v>
                </c:pt>
                <c:pt idx="1440">
                  <c:v>125.242291510168</c:v>
                </c:pt>
                <c:pt idx="1441">
                  <c:v>125.24228564609599</c:v>
                </c:pt>
                <c:pt idx="1442">
                  <c:v>125.242279789869</c:v>
                </c:pt>
                <c:pt idx="1443">
                  <c:v>125.24227394179501</c:v>
                </c:pt>
                <c:pt idx="1444">
                  <c:v>125.242268102544</c:v>
                </c:pt>
                <c:pt idx="1445">
                  <c:v>125.242262272293</c:v>
                </c:pt>
                <c:pt idx="1446">
                  <c:v>125.242256450981</c:v>
                </c:pt>
                <c:pt idx="1447">
                  <c:v>125.242250638775</c:v>
                </c:pt>
                <c:pt idx="1448">
                  <c:v>125.24224483576999</c:v>
                </c:pt>
                <c:pt idx="1449">
                  <c:v>125.242239041617</c:v>
                </c:pt>
                <c:pt idx="1450">
                  <c:v>125.242233256265</c:v>
                </c:pt>
                <c:pt idx="1451">
                  <c:v>125.242227479294</c:v>
                </c:pt>
                <c:pt idx="1452">
                  <c:v>125.242221710116</c:v>
                </c:pt>
                <c:pt idx="1453">
                  <c:v>125.242215948511</c:v>
                </c:pt>
                <c:pt idx="1454">
                  <c:v>125.24221019385899</c:v>
                </c:pt>
                <c:pt idx="1455">
                  <c:v>125.242204445627</c:v>
                </c:pt>
                <c:pt idx="1456">
                  <c:v>125.242198703154</c:v>
                </c:pt>
                <c:pt idx="1457">
                  <c:v>125.242192965952</c:v>
                </c:pt>
                <c:pt idx="1458">
                  <c:v>125.242187233241</c:v>
                </c:pt>
                <c:pt idx="1459">
                  <c:v>125.24218150447</c:v>
                </c:pt>
                <c:pt idx="1460">
                  <c:v>125.242175779227</c:v>
                </c:pt>
                <c:pt idx="1461">
                  <c:v>125.242170056649</c:v>
                </c:pt>
                <c:pt idx="1462">
                  <c:v>125.24216433647899</c:v>
                </c:pt>
                <c:pt idx="1463">
                  <c:v>125.242158617985</c:v>
                </c:pt>
                <c:pt idx="1464">
                  <c:v>125.242152900915</c:v>
                </c:pt>
                <c:pt idx="1465">
                  <c:v>125.242147184877</c:v>
                </c:pt>
                <c:pt idx="1466">
                  <c:v>125.242141469486</c:v>
                </c:pt>
                <c:pt idx="1467">
                  <c:v>125.242135754638</c:v>
                </c:pt>
                <c:pt idx="1468">
                  <c:v>125.24213004022199</c:v>
                </c:pt>
                <c:pt idx="1469">
                  <c:v>125.242124326129</c:v>
                </c:pt>
                <c:pt idx="1470">
                  <c:v>125.24211861247601</c:v>
                </c:pt>
                <c:pt idx="1471">
                  <c:v>125.242112899259</c:v>
                </c:pt>
                <c:pt idx="1472">
                  <c:v>125.242107186646</c:v>
                </c:pt>
                <c:pt idx="1473">
                  <c:v>125.24210147531601</c:v>
                </c:pt>
                <c:pt idx="1474">
                  <c:v>125.242095765512</c:v>
                </c:pt>
                <c:pt idx="1475">
                  <c:v>125.242090057542</c:v>
                </c:pt>
                <c:pt idx="1476">
                  <c:v>125.242084352169</c:v>
                </c:pt>
                <c:pt idx="1477">
                  <c:v>125.242078650024</c:v>
                </c:pt>
                <c:pt idx="1478">
                  <c:v>125.242072951881</c:v>
                </c:pt>
                <c:pt idx="1479">
                  <c:v>125.242067258321</c:v>
                </c:pt>
                <c:pt idx="1480">
                  <c:v>125.24206157020301</c:v>
                </c:pt>
                <c:pt idx="1481">
                  <c:v>125.242055888607</c:v>
                </c:pt>
                <c:pt idx="1482">
                  <c:v>125.242050214297</c:v>
                </c:pt>
                <c:pt idx="1483">
                  <c:v>125.24204454826599</c:v>
                </c:pt>
                <c:pt idx="1484">
                  <c:v>125.24203889144501</c:v>
                </c:pt>
                <c:pt idx="1485">
                  <c:v>125.24203324472001</c:v>
                </c:pt>
                <c:pt idx="1486">
                  <c:v>125.242027609364</c:v>
                </c:pt>
                <c:pt idx="1487">
                  <c:v>125.242021986089</c:v>
                </c:pt>
                <c:pt idx="1488">
                  <c:v>125.242016375874</c:v>
                </c:pt>
                <c:pt idx="1489">
                  <c:v>125.242010779821</c:v>
                </c:pt>
                <c:pt idx="1490">
                  <c:v>125.242005198515</c:v>
                </c:pt>
                <c:pt idx="1491">
                  <c:v>125.24199963284801</c:v>
                </c:pt>
                <c:pt idx="1492">
                  <c:v>125.241994083823</c:v>
                </c:pt>
                <c:pt idx="1493">
                  <c:v>125.24198855239101</c:v>
                </c:pt>
                <c:pt idx="1494">
                  <c:v>125.241983038424</c:v>
                </c:pt>
                <c:pt idx="1495">
                  <c:v>125.24197754332801</c:v>
                </c:pt>
                <c:pt idx="1496">
                  <c:v>125.241972067142</c:v>
                </c:pt>
                <c:pt idx="1497">
                  <c:v>125.241966610731</c:v>
                </c:pt>
                <c:pt idx="1498">
                  <c:v>125.241961174024</c:v>
                </c:pt>
                <c:pt idx="1499">
                  <c:v>125.241955757531</c:v>
                </c:pt>
                <c:pt idx="1500">
                  <c:v>125.241950361554</c:v>
                </c:pt>
                <c:pt idx="1501">
                  <c:v>125.241944986349</c:v>
                </c:pt>
                <c:pt idx="1502">
                  <c:v>125.241939631604</c:v>
                </c:pt>
                <c:pt idx="1503">
                  <c:v>125.241934297589</c:v>
                </c:pt>
                <c:pt idx="1504">
                  <c:v>125.241928984084</c:v>
                </c:pt>
                <c:pt idx="1505">
                  <c:v>125.241923691111</c:v>
                </c:pt>
                <c:pt idx="1506">
                  <c:v>125.24191841847799</c:v>
                </c:pt>
                <c:pt idx="1507">
                  <c:v>125.241913165708</c:v>
                </c:pt>
                <c:pt idx="1508">
                  <c:v>125.241907932636</c:v>
                </c:pt>
                <c:pt idx="1509">
                  <c:v>125.241902718853</c:v>
                </c:pt>
                <c:pt idx="1510">
                  <c:v>125.241897523996</c:v>
                </c:pt>
                <c:pt idx="1511">
                  <c:v>125.24189234774801</c:v>
                </c:pt>
                <c:pt idx="1512">
                  <c:v>125.241887189664</c:v>
                </c:pt>
                <c:pt idx="1513">
                  <c:v>125.241882049117</c:v>
                </c:pt>
                <c:pt idx="1514">
                  <c:v>125.24187692562001</c:v>
                </c:pt>
                <c:pt idx="1515">
                  <c:v>125.241871818978</c:v>
                </c:pt>
                <c:pt idx="1516">
                  <c:v>125.241866728538</c:v>
                </c:pt>
                <c:pt idx="1517">
                  <c:v>125.241861654026</c:v>
                </c:pt>
                <c:pt idx="1518">
                  <c:v>125.24185659506</c:v>
                </c:pt>
                <c:pt idx="1519">
                  <c:v>125.241851550882</c:v>
                </c:pt>
                <c:pt idx="1520">
                  <c:v>125.241846521501</c:v>
                </c:pt>
                <c:pt idx="1521">
                  <c:v>125.24184150673599</c:v>
                </c:pt>
                <c:pt idx="1522">
                  <c:v>125.241836506024</c:v>
                </c:pt>
                <c:pt idx="1523">
                  <c:v>125.24183151917001</c:v>
                </c:pt>
                <c:pt idx="1524">
                  <c:v>125.24182654619899</c:v>
                </c:pt>
                <c:pt idx="1525">
                  <c:v>125.241821586969</c:v>
                </c:pt>
                <c:pt idx="1526">
                  <c:v>125.24181664142201</c:v>
                </c:pt>
                <c:pt idx="1527">
                  <c:v>125.241811709511</c:v>
                </c:pt>
                <c:pt idx="1528">
                  <c:v>125.24180679138399</c:v>
                </c:pt>
                <c:pt idx="1529">
                  <c:v>125.241801887078</c:v>
                </c:pt>
                <c:pt idx="1530">
                  <c:v>125.241796997028</c:v>
                </c:pt>
                <c:pt idx="1531">
                  <c:v>125.24179212118599</c:v>
                </c:pt>
                <c:pt idx="1532">
                  <c:v>125.241787260197</c:v>
                </c:pt>
                <c:pt idx="1533">
                  <c:v>125.241782413964</c:v>
                </c:pt>
                <c:pt idx="1534">
                  <c:v>125.241777583066</c:v>
                </c:pt>
                <c:pt idx="1535">
                  <c:v>125.24177276821401</c:v>
                </c:pt>
                <c:pt idx="1536">
                  <c:v>125.24176796955101</c:v>
                </c:pt>
                <c:pt idx="1537">
                  <c:v>125.241763187845</c:v>
                </c:pt>
                <c:pt idx="1538">
                  <c:v>125.24175842326299</c:v>
                </c:pt>
                <c:pt idx="1539">
                  <c:v>125.24175367683399</c:v>
                </c:pt>
                <c:pt idx="1540">
                  <c:v>125.24174894856399</c:v>
                </c:pt>
                <c:pt idx="1541">
                  <c:v>125.24174423959199</c:v>
                </c:pt>
                <c:pt idx="1542">
                  <c:v>125.241739549991</c:v>
                </c:pt>
                <c:pt idx="1543">
                  <c:v>125.24173488061901</c:v>
                </c:pt>
                <c:pt idx="1544">
                  <c:v>125.241730231831</c:v>
                </c:pt>
                <c:pt idx="1545">
                  <c:v>125.241725604609</c:v>
                </c:pt>
                <c:pt idx="1546">
                  <c:v>125.241720998869</c:v>
                </c:pt>
                <c:pt idx="1547">
                  <c:v>125.241716415314</c:v>
                </c:pt>
                <c:pt idx="1548">
                  <c:v>125.241711854822</c:v>
                </c:pt>
                <c:pt idx="1549">
                  <c:v>125.241707317178</c:v>
                </c:pt>
                <c:pt idx="1550">
                  <c:v>125.241702803067</c:v>
                </c:pt>
                <c:pt idx="1551">
                  <c:v>125.241698312796</c:v>
                </c:pt>
                <c:pt idx="1552">
                  <c:v>125.24169384663</c:v>
                </c:pt>
                <c:pt idx="1553">
                  <c:v>125.241689404979</c:v>
                </c:pt>
                <c:pt idx="1554">
                  <c:v>125.241684987892</c:v>
                </c:pt>
                <c:pt idx="1555">
                  <c:v>125.24168059521701</c:v>
                </c:pt>
                <c:pt idx="1556">
                  <c:v>125.24167622747299</c:v>
                </c:pt>
                <c:pt idx="1557">
                  <c:v>125.241671884703</c:v>
                </c:pt>
                <c:pt idx="1558">
                  <c:v>125.241667566627</c:v>
                </c:pt>
                <c:pt idx="1559">
                  <c:v>125.241663273459</c:v>
                </c:pt>
                <c:pt idx="1560">
                  <c:v>125.24165900475499</c:v>
                </c:pt>
                <c:pt idx="1561">
                  <c:v>125.241654760562</c:v>
                </c:pt>
                <c:pt idx="1562">
                  <c:v>125.241650540664</c:v>
                </c:pt>
                <c:pt idx="1563">
                  <c:v>125.24164634507</c:v>
                </c:pt>
                <c:pt idx="1564">
                  <c:v>125.241642173369</c:v>
                </c:pt>
                <c:pt idx="1565">
                  <c:v>125.241638024826</c:v>
                </c:pt>
                <c:pt idx="1566">
                  <c:v>125.24163389971299</c:v>
                </c:pt>
                <c:pt idx="1567">
                  <c:v>125.241629797719</c:v>
                </c:pt>
                <c:pt idx="1568">
                  <c:v>125.241625718058</c:v>
                </c:pt>
                <c:pt idx="1569">
                  <c:v>125.241621660691</c:v>
                </c:pt>
                <c:pt idx="1570">
                  <c:v>125.241617625003</c:v>
                </c:pt>
                <c:pt idx="1571">
                  <c:v>125.241613610992</c:v>
                </c:pt>
                <c:pt idx="1572">
                  <c:v>125.24160961813701</c:v>
                </c:pt>
                <c:pt idx="1573">
                  <c:v>125.24160564602801</c:v>
                </c:pt>
                <c:pt idx="1574">
                  <c:v>125.241601694533</c:v>
                </c:pt>
                <c:pt idx="1575">
                  <c:v>125.24159776309899</c:v>
                </c:pt>
                <c:pt idx="1576">
                  <c:v>125.24159385143901</c:v>
                </c:pt>
                <c:pt idx="1577">
                  <c:v>125.241589959596</c:v>
                </c:pt>
                <c:pt idx="1578">
                  <c:v>125.241586087073</c:v>
                </c:pt>
                <c:pt idx="1579">
                  <c:v>125.241582233828</c:v>
                </c:pt>
                <c:pt idx="1580">
                  <c:v>125.241578399567</c:v>
                </c:pt>
                <c:pt idx="1581">
                  <c:v>125.24157458414</c:v>
                </c:pt>
                <c:pt idx="1582">
                  <c:v>125.241570787502</c:v>
                </c:pt>
                <c:pt idx="1583">
                  <c:v>125.241567009671</c:v>
                </c:pt>
                <c:pt idx="1584">
                  <c:v>125.241563250685</c:v>
                </c:pt>
                <c:pt idx="1585">
                  <c:v>125.241559510252</c:v>
                </c:pt>
                <c:pt idx="1586">
                  <c:v>125.24155578875499</c:v>
                </c:pt>
                <c:pt idx="1587">
                  <c:v>125.241552086076</c:v>
                </c:pt>
                <c:pt idx="1588">
                  <c:v>125.24154840244501</c:v>
                </c:pt>
                <c:pt idx="1589">
                  <c:v>125.24154473807801</c:v>
                </c:pt>
                <c:pt idx="1590">
                  <c:v>125.241541092952</c:v>
                </c:pt>
                <c:pt idx="1591">
                  <c:v>125.241537467502</c:v>
                </c:pt>
                <c:pt idx="1592">
                  <c:v>125.241533861699</c:v>
                </c:pt>
                <c:pt idx="1593">
                  <c:v>125.241530276226</c:v>
                </c:pt>
                <c:pt idx="1594">
                  <c:v>125.241526710908</c:v>
                </c:pt>
                <c:pt idx="1595">
                  <c:v>125.24152316619001</c:v>
                </c:pt>
                <c:pt idx="1596">
                  <c:v>125.24151964259801</c:v>
                </c:pt>
                <c:pt idx="1597">
                  <c:v>125.241516140149</c:v>
                </c:pt>
                <c:pt idx="1598">
                  <c:v>125.241512659337</c:v>
                </c:pt>
                <c:pt idx="1599">
                  <c:v>125.241509200256</c:v>
                </c:pt>
                <c:pt idx="1600">
                  <c:v>125.241505763148</c:v>
                </c:pt>
                <c:pt idx="1601">
                  <c:v>125.24150234862699</c:v>
                </c:pt>
                <c:pt idx="1602">
                  <c:v>125.24149895671199</c:v>
                </c:pt>
                <c:pt idx="1603">
                  <c:v>125.24149558771801</c:v>
                </c:pt>
                <c:pt idx="1604">
                  <c:v>125.241492241923</c:v>
                </c:pt>
                <c:pt idx="1605">
                  <c:v>125.241488919522</c:v>
                </c:pt>
                <c:pt idx="1606">
                  <c:v>125.241485620586</c:v>
                </c:pt>
                <c:pt idx="1607">
                  <c:v>125.241482345471</c:v>
                </c:pt>
                <c:pt idx="1608">
                  <c:v>125.24147909417201</c:v>
                </c:pt>
                <c:pt idx="1609">
                  <c:v>125.241475866773</c:v>
                </c:pt>
                <c:pt idx="1610">
                  <c:v>125.241472663379</c:v>
                </c:pt>
                <c:pt idx="1611">
                  <c:v>125.24146948398401</c:v>
                </c:pt>
                <c:pt idx="1612">
                  <c:v>125.241466328652</c:v>
                </c:pt>
                <c:pt idx="1613">
                  <c:v>125.241463197314</c:v>
                </c:pt>
                <c:pt idx="1614">
                  <c:v>125.241460089973</c:v>
                </c:pt>
                <c:pt idx="1615">
                  <c:v>125.241457006407</c:v>
                </c:pt>
                <c:pt idx="1616">
                  <c:v>125.241453946633</c:v>
                </c:pt>
                <c:pt idx="1617">
                  <c:v>125.24145091019901</c:v>
                </c:pt>
                <c:pt idx="1618">
                  <c:v>125.241447897417</c:v>
                </c:pt>
                <c:pt idx="1619">
                  <c:v>125.241444907728</c:v>
                </c:pt>
                <c:pt idx="1620">
                  <c:v>125.24144194099399</c:v>
                </c:pt>
                <c:pt idx="1621">
                  <c:v>125.24143899704499</c:v>
                </c:pt>
                <c:pt idx="1622">
                  <c:v>125.241436075587</c:v>
                </c:pt>
                <c:pt idx="1623">
                  <c:v>125.24143317640799</c:v>
                </c:pt>
                <c:pt idx="1624">
                  <c:v>125.241430298997</c:v>
                </c:pt>
                <c:pt idx="1625">
                  <c:v>125.24142744337099</c:v>
                </c:pt>
                <c:pt idx="1626">
                  <c:v>125.241424609116</c:v>
                </c:pt>
                <c:pt idx="1627">
                  <c:v>125.241421795817</c:v>
                </c:pt>
                <c:pt idx="1628">
                  <c:v>125.24141900338201</c:v>
                </c:pt>
                <c:pt idx="1629">
                  <c:v>125.241416231664</c:v>
                </c:pt>
                <c:pt idx="1630">
                  <c:v>125.241413479884</c:v>
                </c:pt>
                <c:pt idx="1631">
                  <c:v>125.241410748287</c:v>
                </c:pt>
                <c:pt idx="1632">
                  <c:v>125.241408036525</c:v>
                </c:pt>
                <c:pt idx="1633">
                  <c:v>125.241405344208</c:v>
                </c:pt>
                <c:pt idx="1634">
                  <c:v>125.241402671259</c:v>
                </c:pt>
                <c:pt idx="1635">
                  <c:v>125.241400017381</c:v>
                </c:pt>
                <c:pt idx="1636">
                  <c:v>125.241397382465</c:v>
                </c:pt>
                <c:pt idx="1637">
                  <c:v>125.241394766402</c:v>
                </c:pt>
                <c:pt idx="1638">
                  <c:v>125.241392169121</c:v>
                </c:pt>
                <c:pt idx="1639">
                  <c:v>125.241389590202</c:v>
                </c:pt>
                <c:pt idx="1640">
                  <c:v>125.241387030056</c:v>
                </c:pt>
                <c:pt idx="1641">
                  <c:v>125.241384488335</c:v>
                </c:pt>
                <c:pt idx="1642">
                  <c:v>125.241381965087</c:v>
                </c:pt>
                <c:pt idx="1643">
                  <c:v>125.241379460235</c:v>
                </c:pt>
                <c:pt idx="1644">
                  <c:v>125.24137697397499</c:v>
                </c:pt>
                <c:pt idx="1645">
                  <c:v>125.24137450606</c:v>
                </c:pt>
                <c:pt idx="1646">
                  <c:v>125.241372056858</c:v>
                </c:pt>
                <c:pt idx="1647">
                  <c:v>125.24136962619799</c:v>
                </c:pt>
                <c:pt idx="1648">
                  <c:v>125.241367214372</c:v>
                </c:pt>
                <c:pt idx="1649">
                  <c:v>125.241364821337</c:v>
                </c:pt>
                <c:pt idx="1650">
                  <c:v>125.241362447298</c:v>
                </c:pt>
                <c:pt idx="1651">
                  <c:v>125.24136009241001</c:v>
                </c:pt>
                <c:pt idx="1652">
                  <c:v>125.241357756692</c:v>
                </c:pt>
                <c:pt idx="1653">
                  <c:v>125.241355440162</c:v>
                </c:pt>
                <c:pt idx="1654">
                  <c:v>125.241353143323</c:v>
                </c:pt>
                <c:pt idx="1655">
                  <c:v>125.241350865982</c:v>
                </c:pt>
                <c:pt idx="1656">
                  <c:v>125.24134860848901</c:v>
                </c:pt>
                <c:pt idx="1657">
                  <c:v>125.241346370865</c:v>
                </c:pt>
                <c:pt idx="1658">
                  <c:v>125.241344153086</c:v>
                </c:pt>
                <c:pt idx="1659">
                  <c:v>125.24134195561</c:v>
                </c:pt>
                <c:pt idx="1660">
                  <c:v>125.241339778303</c:v>
                </c:pt>
                <c:pt idx="1661">
                  <c:v>125.241337621155</c:v>
                </c:pt>
                <c:pt idx="1662">
                  <c:v>125.241335484456</c:v>
                </c:pt>
                <c:pt idx="1663">
                  <c:v>125.24133336827801</c:v>
                </c:pt>
                <c:pt idx="1664">
                  <c:v>125.24133127230201</c:v>
                </c:pt>
                <c:pt idx="1665">
                  <c:v>125.241329196769</c:v>
                </c:pt>
                <c:pt idx="1666">
                  <c:v>125.241327141677</c:v>
                </c:pt>
                <c:pt idx="1667">
                  <c:v>125.241325107036</c:v>
                </c:pt>
                <c:pt idx="1668">
                  <c:v>125.24132309279599</c:v>
                </c:pt>
                <c:pt idx="1669">
                  <c:v>125.24132109893699</c:v>
                </c:pt>
                <c:pt idx="1670">
                  <c:v>125.241319125139</c:v>
                </c:pt>
                <c:pt idx="1671">
                  <c:v>125.241317171351</c:v>
                </c:pt>
                <c:pt idx="1672">
                  <c:v>125.24131523759699</c:v>
                </c:pt>
                <c:pt idx="1673">
                  <c:v>125.24131332383</c:v>
                </c:pt>
                <c:pt idx="1674">
                  <c:v>125.241311429615</c:v>
                </c:pt>
                <c:pt idx="1675">
                  <c:v>125.241309554946</c:v>
                </c:pt>
                <c:pt idx="1676">
                  <c:v>125.24130769954699</c:v>
                </c:pt>
                <c:pt idx="1677">
                  <c:v>125.24130586336101</c:v>
                </c:pt>
                <c:pt idx="1678">
                  <c:v>125.24130404600101</c:v>
                </c:pt>
                <c:pt idx="1679">
                  <c:v>125.241302247363</c:v>
                </c:pt>
                <c:pt idx="1680">
                  <c:v>125.24130046726999</c:v>
                </c:pt>
                <c:pt idx="1681">
                  <c:v>125.24129870519501</c:v>
                </c:pt>
                <c:pt idx="1682">
                  <c:v>125.24129696136001</c:v>
                </c:pt>
                <c:pt idx="1683">
                  <c:v>125.241295235175</c:v>
                </c:pt>
                <c:pt idx="1684">
                  <c:v>125.241293526608</c:v>
                </c:pt>
                <c:pt idx="1685">
                  <c:v>125.241291835523</c:v>
                </c:pt>
                <c:pt idx="1686">
                  <c:v>125.24129016140201</c:v>
                </c:pt>
                <c:pt idx="1687">
                  <c:v>125.24128850401399</c:v>
                </c:pt>
                <c:pt idx="1688">
                  <c:v>125.24128686350301</c:v>
                </c:pt>
                <c:pt idx="1689">
                  <c:v>125.241285239541</c:v>
                </c:pt>
                <c:pt idx="1690">
                  <c:v>125.241283631813</c:v>
                </c:pt>
                <c:pt idx="1691">
                  <c:v>125.24128204028401</c:v>
                </c:pt>
                <c:pt idx="1692">
                  <c:v>125.241280464916</c:v>
                </c:pt>
                <c:pt idx="1693">
                  <c:v>125.241278905288</c:v>
                </c:pt>
                <c:pt idx="1694">
                  <c:v>125.241277361245</c:v>
                </c:pt>
                <c:pt idx="1695">
                  <c:v>125.241275833103</c:v>
                </c:pt>
                <c:pt idx="1696">
                  <c:v>125.241274320366</c:v>
                </c:pt>
                <c:pt idx="1697">
                  <c:v>125.241272823017</c:v>
                </c:pt>
                <c:pt idx="1698">
                  <c:v>125.241271341219</c:v>
                </c:pt>
                <c:pt idx="1699">
                  <c:v>125.241269874626</c:v>
                </c:pt>
                <c:pt idx="1700">
                  <c:v>125.241268423356</c:v>
                </c:pt>
                <c:pt idx="1701">
                  <c:v>125.24126698728099</c:v>
                </c:pt>
                <c:pt idx="1702">
                  <c:v>125.241265566629</c:v>
                </c:pt>
                <c:pt idx="1703">
                  <c:v>125.241264161063</c:v>
                </c:pt>
                <c:pt idx="1704">
                  <c:v>125.241262770983</c:v>
                </c:pt>
                <c:pt idx="1705">
                  <c:v>125.241261395972</c:v>
                </c:pt>
                <c:pt idx="1706">
                  <c:v>125.241260036312</c:v>
                </c:pt>
                <c:pt idx="1707">
                  <c:v>125.241258692039</c:v>
                </c:pt>
                <c:pt idx="1708">
                  <c:v>125.241257363165</c:v>
                </c:pt>
                <c:pt idx="1709">
                  <c:v>125.241256049936</c:v>
                </c:pt>
                <c:pt idx="1710">
                  <c:v>125.241254751958</c:v>
                </c:pt>
                <c:pt idx="1711">
                  <c:v>125.241253469594</c:v>
                </c:pt>
                <c:pt idx="1712">
                  <c:v>125.24125220261</c:v>
                </c:pt>
                <c:pt idx="1713">
                  <c:v>125.241250951372</c:v>
                </c:pt>
                <c:pt idx="1714">
                  <c:v>125.241249715799</c:v>
                </c:pt>
                <c:pt idx="1715">
                  <c:v>125.24124849568901</c:v>
                </c:pt>
                <c:pt idx="1716">
                  <c:v>125.241247291283</c:v>
                </c:pt>
                <c:pt idx="1717">
                  <c:v>125.24124610284299</c:v>
                </c:pt>
                <c:pt idx="1718">
                  <c:v>125.24124492978299</c:v>
                </c:pt>
                <c:pt idx="1719">
                  <c:v>125.241243772676</c:v>
                </c:pt>
                <c:pt idx="1720">
                  <c:v>125.241242631129</c:v>
                </c:pt>
                <c:pt idx="1721">
                  <c:v>125.24124150517299</c:v>
                </c:pt>
                <c:pt idx="1722">
                  <c:v>125.241240394832</c:v>
                </c:pt>
                <c:pt idx="1723">
                  <c:v>125.241239300102</c:v>
                </c:pt>
                <c:pt idx="1724">
                  <c:v>125.241238220829</c:v>
                </c:pt>
                <c:pt idx="1725">
                  <c:v>125.24123715689799</c:v>
                </c:pt>
                <c:pt idx="1726">
                  <c:v>125.241236108309</c:v>
                </c:pt>
                <c:pt idx="1727">
                  <c:v>125.24123507498599</c:v>
                </c:pt>
                <c:pt idx="1728">
                  <c:v>125.241234056717</c:v>
                </c:pt>
                <c:pt idx="1729">
                  <c:v>125.241233053541</c:v>
                </c:pt>
                <c:pt idx="1730">
                  <c:v>125.24123206508899</c:v>
                </c:pt>
                <c:pt idx="1731">
                  <c:v>125.24123109124</c:v>
                </c:pt>
                <c:pt idx="1732">
                  <c:v>125.24123013217</c:v>
                </c:pt>
                <c:pt idx="1733">
                  <c:v>125.241229187421</c:v>
                </c:pt>
                <c:pt idx="1734">
                  <c:v>125.241228256912</c:v>
                </c:pt>
                <c:pt idx="1735">
                  <c:v>125.241227340416</c:v>
                </c:pt>
                <c:pt idx="1736">
                  <c:v>125.24122643769699</c:v>
                </c:pt>
                <c:pt idx="1737">
                  <c:v>125.241225548789</c:v>
                </c:pt>
                <c:pt idx="1738">
                  <c:v>125.24122467335</c:v>
                </c:pt>
                <c:pt idx="1739">
                  <c:v>125.241223811144</c:v>
                </c:pt>
                <c:pt idx="1740">
                  <c:v>125.24122296231801</c:v>
                </c:pt>
                <c:pt idx="1741">
                  <c:v>125.24122212646</c:v>
                </c:pt>
                <c:pt idx="1742">
                  <c:v>125.24122130312701</c:v>
                </c:pt>
                <c:pt idx="1743">
                  <c:v>125.241220492748</c:v>
                </c:pt>
                <c:pt idx="1744">
                  <c:v>125.241219694648</c:v>
                </c:pt>
                <c:pt idx="1745">
                  <c:v>125.241218908981</c:v>
                </c:pt>
                <c:pt idx="1746">
                  <c:v>125.241218135491</c:v>
                </c:pt>
                <c:pt idx="1747">
                  <c:v>125.241217374044</c:v>
                </c:pt>
                <c:pt idx="1748">
                  <c:v>125.24121662427601</c:v>
                </c:pt>
                <c:pt idx="1749">
                  <c:v>125.241215886362</c:v>
                </c:pt>
                <c:pt idx="1750">
                  <c:v>125.241215160132</c:v>
                </c:pt>
                <c:pt idx="1751">
                  <c:v>125.241214445412</c:v>
                </c:pt>
                <c:pt idx="1752">
                  <c:v>125.24121374224001</c:v>
                </c:pt>
                <c:pt idx="1753">
                  <c:v>125.24121305035401</c:v>
                </c:pt>
                <c:pt idx="1754">
                  <c:v>125.241212369661</c:v>
                </c:pt>
                <c:pt idx="1755">
                  <c:v>125.241211700381</c:v>
                </c:pt>
                <c:pt idx="1756">
                  <c:v>125.241211042008</c:v>
                </c:pt>
                <c:pt idx="1757">
                  <c:v>125.241210394861</c:v>
                </c:pt>
                <c:pt idx="1758">
                  <c:v>125.241209758929</c:v>
                </c:pt>
                <c:pt idx="1759">
                  <c:v>125.24120913393099</c:v>
                </c:pt>
                <c:pt idx="1760">
                  <c:v>125.24120851980901</c:v>
                </c:pt>
                <c:pt idx="1761">
                  <c:v>125.241207916771</c:v>
                </c:pt>
                <c:pt idx="1762">
                  <c:v>125.241207324611</c:v>
                </c:pt>
                <c:pt idx="1763">
                  <c:v>125.24120674351499</c:v>
                </c:pt>
                <c:pt idx="1764">
                  <c:v>125.241206173265</c:v>
                </c:pt>
                <c:pt idx="1765">
                  <c:v>125.241205613997</c:v>
                </c:pt>
                <c:pt idx="1766">
                  <c:v>125.241205065679</c:v>
                </c:pt>
                <c:pt idx="1767">
                  <c:v>125.24120452829099</c:v>
                </c:pt>
                <c:pt idx="1768">
                  <c:v>125.24120400187699</c:v>
                </c:pt>
                <c:pt idx="1769">
                  <c:v>125.24120348644399</c:v>
                </c:pt>
                <c:pt idx="1770">
                  <c:v>125.24120298175301</c:v>
                </c:pt>
                <c:pt idx="1771">
                  <c:v>125.241202488007</c:v>
                </c:pt>
                <c:pt idx="1772">
                  <c:v>125.24120200530901</c:v>
                </c:pt>
                <c:pt idx="1773">
                  <c:v>125.241201533446</c:v>
                </c:pt>
                <c:pt idx="1774">
                  <c:v>125.241201072503</c:v>
                </c:pt>
                <c:pt idx="1775">
                  <c:v>125.24120062223599</c:v>
                </c:pt>
                <c:pt idx="1776">
                  <c:v>125.241200182951</c:v>
                </c:pt>
                <c:pt idx="1777">
                  <c:v>125.24119975414401</c:v>
                </c:pt>
                <c:pt idx="1778">
                  <c:v>125.24119933630701</c:v>
                </c:pt>
                <c:pt idx="1779">
                  <c:v>125.24119892910301</c:v>
                </c:pt>
                <c:pt idx="1780">
                  <c:v>125.241198532336</c:v>
                </c:pt>
                <c:pt idx="1781">
                  <c:v>125.241198146203</c:v>
                </c:pt>
                <c:pt idx="1782">
                  <c:v>125.241197770539</c:v>
                </c:pt>
                <c:pt idx="1783">
                  <c:v>125.24119740495399</c:v>
                </c:pt>
                <c:pt idx="1784">
                  <c:v>125.241197049999</c:v>
                </c:pt>
                <c:pt idx="1785">
                  <c:v>125.241196704963</c:v>
                </c:pt>
                <c:pt idx="1786">
                  <c:v>125.24119636997899</c:v>
                </c:pt>
                <c:pt idx="1787">
                  <c:v>125.241196044842</c:v>
                </c:pt>
                <c:pt idx="1788">
                  <c:v>125.24119572976301</c:v>
                </c:pt>
                <c:pt idx="1789">
                  <c:v>125.241195424298</c:v>
                </c:pt>
                <c:pt idx="1790">
                  <c:v>125.241195128467</c:v>
                </c:pt>
                <c:pt idx="1791">
                  <c:v>125.24119484185699</c:v>
                </c:pt>
                <c:pt idx="1792">
                  <c:v>125.241194564593</c:v>
                </c:pt>
                <c:pt idx="1793">
                  <c:v>125.241194296472</c:v>
                </c:pt>
                <c:pt idx="1794">
                  <c:v>125.241194037474</c:v>
                </c:pt>
                <c:pt idx="1795">
                  <c:v>125.241193787418</c:v>
                </c:pt>
                <c:pt idx="1796">
                  <c:v>125.24119354591799</c:v>
                </c:pt>
                <c:pt idx="1797">
                  <c:v>125.2411933132</c:v>
                </c:pt>
                <c:pt idx="1798">
                  <c:v>125.241193088938</c:v>
                </c:pt>
                <c:pt idx="1799">
                  <c:v>125.241192873008</c:v>
                </c:pt>
                <c:pt idx="1800">
                  <c:v>125.24119266526399</c:v>
                </c:pt>
                <c:pt idx="1801">
                  <c:v>125.241192465632</c:v>
                </c:pt>
                <c:pt idx="1802">
                  <c:v>125.24119227398999</c:v>
                </c:pt>
                <c:pt idx="1803">
                  <c:v>125.241192090242</c:v>
                </c:pt>
                <c:pt idx="1804">
                  <c:v>125.241191914252</c:v>
                </c:pt>
                <c:pt idx="1805">
                  <c:v>125.241191745805</c:v>
                </c:pt>
                <c:pt idx="1806">
                  <c:v>125.24119158505</c:v>
                </c:pt>
                <c:pt idx="1807">
                  <c:v>125.241191431689</c:v>
                </c:pt>
                <c:pt idx="1808">
                  <c:v>125.241191285914</c:v>
                </c:pt>
                <c:pt idx="1809">
                  <c:v>125.24119114727</c:v>
                </c:pt>
                <c:pt idx="1810">
                  <c:v>125.241191015835</c:v>
                </c:pt>
                <c:pt idx="1811">
                  <c:v>125.24119089158</c:v>
                </c:pt>
                <c:pt idx="1812">
                  <c:v>125.241190774518</c:v>
                </c:pt>
                <c:pt idx="1813">
                  <c:v>125.241190664534</c:v>
                </c:pt>
                <c:pt idx="1814">
                  <c:v>125.241190561567</c:v>
                </c:pt>
                <c:pt idx="1815">
                  <c:v>125.24119046551699</c:v>
                </c:pt>
                <c:pt idx="1816">
                  <c:v>125.241190376483</c:v>
                </c:pt>
                <c:pt idx="1817">
                  <c:v>125.241190294253</c:v>
                </c:pt>
                <c:pt idx="1818">
                  <c:v>125.24119021887699</c:v>
                </c:pt>
                <c:pt idx="1819">
                  <c:v>125.24119015039101</c:v>
                </c:pt>
                <c:pt idx="1820">
                  <c:v>125.24119008878201</c:v>
                </c:pt>
                <c:pt idx="1821">
                  <c:v>125.24119003398199</c:v>
                </c:pt>
                <c:pt idx="1822">
                  <c:v>125.241189985783</c:v>
                </c:pt>
                <c:pt idx="1823">
                  <c:v>125.24118994445401</c:v>
                </c:pt>
                <c:pt idx="1824">
                  <c:v>125.241189909874</c:v>
                </c:pt>
                <c:pt idx="1825">
                  <c:v>125.241189882119</c:v>
                </c:pt>
                <c:pt idx="1826">
                  <c:v>125.241189860964</c:v>
                </c:pt>
                <c:pt idx="1827">
                  <c:v>125.241189846599</c:v>
                </c:pt>
                <c:pt idx="1828">
                  <c:v>125.24118983883299</c:v>
                </c:pt>
                <c:pt idx="1829">
                  <c:v>125.241189837702</c:v>
                </c:pt>
                <c:pt idx="1830">
                  <c:v>125.24118984317801</c:v>
                </c:pt>
                <c:pt idx="1831">
                  <c:v>125.241189855248</c:v>
                </c:pt>
                <c:pt idx="1832">
                  <c:v>125.241189873762</c:v>
                </c:pt>
                <c:pt idx="1833">
                  <c:v>125.241189898907</c:v>
                </c:pt>
                <c:pt idx="1834">
                  <c:v>125.241189930514</c:v>
                </c:pt>
                <c:pt idx="1835">
                  <c:v>125.241189968472</c:v>
                </c:pt>
                <c:pt idx="1836">
                  <c:v>125.241190012589</c:v>
                </c:pt>
                <c:pt idx="1837">
                  <c:v>125.241190063377</c:v>
                </c:pt>
                <c:pt idx="1838">
                  <c:v>125.241190120129</c:v>
                </c:pt>
                <c:pt idx="1839">
                  <c:v>125.241190183253</c:v>
                </c:pt>
                <c:pt idx="1840">
                  <c:v>125.241190252301</c:v>
                </c:pt>
                <c:pt idx="1841">
                  <c:v>125.241190327425</c:v>
                </c:pt>
                <c:pt idx="1842">
                  <c:v>125.24119040843399</c:v>
                </c:pt>
                <c:pt idx="1843">
                  <c:v>125.241190495388</c:v>
                </c:pt>
                <c:pt idx="1844">
                  <c:v>125.24119058805</c:v>
                </c:pt>
                <c:pt idx="1845">
                  <c:v>125.241190686322</c:v>
                </c:pt>
                <c:pt idx="1846">
                  <c:v>125.24119079029199</c:v>
                </c:pt>
                <c:pt idx="1847">
                  <c:v>125.241190899621</c:v>
                </c:pt>
                <c:pt idx="1848">
                  <c:v>125.241191014449</c:v>
                </c:pt>
                <c:pt idx="1849">
                  <c:v>125.2411911345</c:v>
                </c:pt>
                <c:pt idx="1850">
                  <c:v>125.24119125961499</c:v>
                </c:pt>
                <c:pt idx="1851">
                  <c:v>125.241191390026</c:v>
                </c:pt>
                <c:pt idx="1852">
                  <c:v>125.241191525424</c:v>
                </c:pt>
                <c:pt idx="1853">
                  <c:v>125.24119166569299</c:v>
                </c:pt>
                <c:pt idx="1854">
                  <c:v>125.241191810738</c:v>
                </c:pt>
                <c:pt idx="1855">
                  <c:v>125.241191960419</c:v>
                </c:pt>
                <c:pt idx="1856">
                  <c:v>125.24119211470099</c:v>
                </c:pt>
                <c:pt idx="1857">
                  <c:v>125.241192273698</c:v>
                </c:pt>
                <c:pt idx="1858">
                  <c:v>125.241192437028</c:v>
                </c:pt>
                <c:pt idx="1859">
                  <c:v>125.241192604463</c:v>
                </c:pt>
                <c:pt idx="1860">
                  <c:v>125.241192776433</c:v>
                </c:pt>
                <c:pt idx="1861">
                  <c:v>125.241192952372</c:v>
                </c:pt>
                <c:pt idx="1862">
                  <c:v>125.241193132747</c:v>
                </c:pt>
                <c:pt idx="1863">
                  <c:v>125.24119331702001</c:v>
                </c:pt>
                <c:pt idx="1864">
                  <c:v>125.24119350514501</c:v>
                </c:pt>
                <c:pt idx="1865">
                  <c:v>125.241193697288</c:v>
                </c:pt>
                <c:pt idx="1866">
                  <c:v>125.241193893229</c:v>
                </c:pt>
                <c:pt idx="1867">
                  <c:v>125.241194092941</c:v>
                </c:pt>
                <c:pt idx="1868">
                  <c:v>125.241194296614</c:v>
                </c:pt>
                <c:pt idx="1869">
                  <c:v>125.241194503862</c:v>
                </c:pt>
                <c:pt idx="1870">
                  <c:v>125.241194714868</c:v>
                </c:pt>
                <c:pt idx="1871">
                  <c:v>125.241194929404</c:v>
                </c:pt>
                <c:pt idx="1872">
                  <c:v>125.24119514754101</c:v>
                </c:pt>
                <c:pt idx="1873">
                  <c:v>125.24119536934001</c:v>
                </c:pt>
                <c:pt idx="1874">
                  <c:v>125.241195594468</c:v>
                </c:pt>
                <c:pt idx="1875">
                  <c:v>125.241195823398</c:v>
                </c:pt>
                <c:pt idx="1876">
                  <c:v>125.24119605570399</c:v>
                </c:pt>
                <c:pt idx="1877">
                  <c:v>125.241196291422</c:v>
                </c:pt>
                <c:pt idx="1878">
                  <c:v>125.241196530713</c:v>
                </c:pt>
                <c:pt idx="1879">
                  <c:v>125.241196773307</c:v>
                </c:pt>
                <c:pt idx="1880">
                  <c:v>125.241197019195</c:v>
                </c:pt>
                <c:pt idx="1881">
                  <c:v>125.24119726891099</c:v>
                </c:pt>
                <c:pt idx="1882">
                  <c:v>125.241197521668</c:v>
                </c:pt>
                <c:pt idx="1883">
                  <c:v>125.24119777800399</c:v>
                </c:pt>
                <c:pt idx="1884">
                  <c:v>125.241198037402</c:v>
                </c:pt>
                <c:pt idx="1885">
                  <c:v>125.24119830029601</c:v>
                </c:pt>
                <c:pt idx="1886">
                  <c:v>125.241198566484</c:v>
                </c:pt>
                <c:pt idx="1887">
                  <c:v>125.24119883589201</c:v>
                </c:pt>
                <c:pt idx="1888">
                  <c:v>125.241199108502</c:v>
                </c:pt>
                <c:pt idx="1889">
                  <c:v>125.241199384257</c:v>
                </c:pt>
                <c:pt idx="1890">
                  <c:v>125.241199663279</c:v>
                </c:pt>
                <c:pt idx="1891">
                  <c:v>125.241199945331</c:v>
                </c:pt>
                <c:pt idx="1892">
                  <c:v>125.241200230676</c:v>
                </c:pt>
                <c:pt idx="1893">
                  <c:v>125.241200518922</c:v>
                </c:pt>
                <c:pt idx="1894">
                  <c:v>125.24120081027201</c:v>
                </c:pt>
                <c:pt idx="1895">
                  <c:v>125.241201104502</c:v>
                </c:pt>
                <c:pt idx="1896">
                  <c:v>125.24120140173299</c:v>
                </c:pt>
                <c:pt idx="1897">
                  <c:v>125.241201701593</c:v>
                </c:pt>
                <c:pt idx="1898">
                  <c:v>125.241202004299</c:v>
                </c:pt>
                <c:pt idx="1899">
                  <c:v>125.24120231003</c:v>
                </c:pt>
                <c:pt idx="1900">
                  <c:v>125.24120261805101</c:v>
                </c:pt>
                <c:pt idx="1901">
                  <c:v>125.241202928853</c:v>
                </c:pt>
                <c:pt idx="1902">
                  <c:v>125.241203242369</c:v>
                </c:pt>
                <c:pt idx="1903">
                  <c:v>125.24120355831199</c:v>
                </c:pt>
                <c:pt idx="1904">
                  <c:v>125.241203876499</c:v>
                </c:pt>
                <c:pt idx="1905">
                  <c:v>125.241204197013</c:v>
                </c:pt>
                <c:pt idx="1906">
                  <c:v>125.241204520083</c:v>
                </c:pt>
                <c:pt idx="1907">
                  <c:v>125.241204845035</c:v>
                </c:pt>
                <c:pt idx="1908">
                  <c:v>125.24120517239299</c:v>
                </c:pt>
                <c:pt idx="1909">
                  <c:v>125.241205501788</c:v>
                </c:pt>
                <c:pt idx="1910">
                  <c:v>125.241205833211</c:v>
                </c:pt>
                <c:pt idx="1911">
                  <c:v>125.24120616659199</c:v>
                </c:pt>
                <c:pt idx="1912">
                  <c:v>125.24120650184901</c:v>
                </c:pt>
                <c:pt idx="1913">
                  <c:v>125.241206838837</c:v>
                </c:pt>
                <c:pt idx="1914">
                  <c:v>125.241207177631</c:v>
                </c:pt>
                <c:pt idx="1915">
                  <c:v>125.241207518199</c:v>
                </c:pt>
                <c:pt idx="1916">
                  <c:v>125.241207860335</c:v>
                </c:pt>
                <c:pt idx="1917">
                  <c:v>125.241208204142</c:v>
                </c:pt>
                <c:pt idx="1918">
                  <c:v>125.241208549288</c:v>
                </c:pt>
                <c:pt idx="1919">
                  <c:v>125.241208896247</c:v>
                </c:pt>
                <c:pt idx="1920">
                  <c:v>125.241209244475</c:v>
                </c:pt>
                <c:pt idx="1921">
                  <c:v>125.24120959424999</c:v>
                </c:pt>
                <c:pt idx="1922">
                  <c:v>125.241209945298</c:v>
                </c:pt>
                <c:pt idx="1923">
                  <c:v>125.241210297582</c:v>
                </c:pt>
                <c:pt idx="1924">
                  <c:v>125.24121065137101</c:v>
                </c:pt>
                <c:pt idx="1925">
                  <c:v>125.241211006171</c:v>
                </c:pt>
                <c:pt idx="1926">
                  <c:v>125.241211362526</c:v>
                </c:pt>
                <c:pt idx="1927">
                  <c:v>125.241211719701</c:v>
                </c:pt>
                <c:pt idx="1928">
                  <c:v>125.241212078347</c:v>
                </c:pt>
                <c:pt idx="1929">
                  <c:v>125.24121243812699</c:v>
                </c:pt>
                <c:pt idx="1930">
                  <c:v>125.24121279895699</c:v>
                </c:pt>
                <c:pt idx="1931">
                  <c:v>125.24121316106201</c:v>
                </c:pt>
                <c:pt idx="1932">
                  <c:v>125.241213524139</c:v>
                </c:pt>
                <c:pt idx="1933">
                  <c:v>125.241213888375</c:v>
                </c:pt>
                <c:pt idx="1934">
                  <c:v>125.241214253636</c:v>
                </c:pt>
                <c:pt idx="1935">
                  <c:v>125.24121462001401</c:v>
                </c:pt>
                <c:pt idx="1936">
                  <c:v>125.24121498746899</c:v>
                </c:pt>
                <c:pt idx="1937">
                  <c:v>125.241215355851</c:v>
                </c:pt>
                <c:pt idx="1938">
                  <c:v>125.241215725405</c:v>
                </c:pt>
                <c:pt idx="1939">
                  <c:v>125.241216095789</c:v>
                </c:pt>
                <c:pt idx="1940">
                  <c:v>125.241216467301</c:v>
                </c:pt>
                <c:pt idx="1941">
                  <c:v>125.24121683975901</c:v>
                </c:pt>
                <c:pt idx="1942">
                  <c:v>125.241217213224</c:v>
                </c:pt>
                <c:pt idx="1943">
                  <c:v>125.241217587493</c:v>
                </c:pt>
                <c:pt idx="1944">
                  <c:v>125.241217962891</c:v>
                </c:pt>
                <c:pt idx="1945">
                  <c:v>125.24121833906</c:v>
                </c:pt>
                <c:pt idx="1946">
                  <c:v>125.2412187162</c:v>
                </c:pt>
                <c:pt idx="1947">
                  <c:v>125.241219094138</c:v>
                </c:pt>
                <c:pt idx="1948">
                  <c:v>125.24121947297</c:v>
                </c:pt>
                <c:pt idx="1949">
                  <c:v>125.241219852386</c:v>
                </c:pt>
                <c:pt idx="1950">
                  <c:v>125.241220232895</c:v>
                </c:pt>
                <c:pt idx="1951">
                  <c:v>125.24122061402799</c:v>
                </c:pt>
                <c:pt idx="1952">
                  <c:v>125.241220995967</c:v>
                </c:pt>
                <c:pt idx="1953">
                  <c:v>125.24122137849101</c:v>
                </c:pt>
                <c:pt idx="1954">
                  <c:v>125.241221761619</c:v>
                </c:pt>
                <c:pt idx="1955">
                  <c:v>125.241222145488</c:v>
                </c:pt>
                <c:pt idx="1956">
                  <c:v>125.24122252982001</c:v>
                </c:pt>
                <c:pt idx="1957">
                  <c:v>125.241222914925</c:v>
                </c:pt>
                <c:pt idx="1958">
                  <c:v>125.241223300215</c:v>
                </c:pt>
                <c:pt idx="1959">
                  <c:v>125.241223686287</c:v>
                </c:pt>
                <c:pt idx="1960">
                  <c:v>125.24122407250699</c:v>
                </c:pt>
                <c:pt idx="1961">
                  <c:v>125.24122445924699</c:v>
                </c:pt>
                <c:pt idx="1962">
                  <c:v>125.24122484634201</c:v>
                </c:pt>
                <c:pt idx="1963">
                  <c:v>125.241225233667</c:v>
                </c:pt>
                <c:pt idx="1964">
                  <c:v>125.241225621102</c:v>
                </c:pt>
                <c:pt idx="1965">
                  <c:v>125.241226008916</c:v>
                </c:pt>
                <c:pt idx="1966">
                  <c:v>125.241226396847</c:v>
                </c:pt>
                <c:pt idx="1967">
                  <c:v>125.241226784975</c:v>
                </c:pt>
                <c:pt idx="1968">
                  <c:v>125.241227173035</c:v>
                </c:pt>
                <c:pt idx="1969">
                  <c:v>125.241227561114</c:v>
                </c:pt>
                <c:pt idx="1970">
                  <c:v>125.241227949471</c:v>
                </c:pt>
                <c:pt idx="1971">
                  <c:v>125.24122833755099</c:v>
                </c:pt>
                <c:pt idx="1972">
                  <c:v>125.24122872557901</c:v>
                </c:pt>
                <c:pt idx="1973">
                  <c:v>125.24122911358801</c:v>
                </c:pt>
                <c:pt idx="1974">
                  <c:v>125.24122950152299</c:v>
                </c:pt>
                <c:pt idx="1975">
                  <c:v>125.24122988907</c:v>
                </c:pt>
                <c:pt idx="1976">
                  <c:v>125.24123027660301</c:v>
                </c:pt>
                <c:pt idx="1977">
                  <c:v>125.24123066379499</c:v>
                </c:pt>
                <c:pt idx="1978">
                  <c:v>125.241231050935</c:v>
                </c:pt>
                <c:pt idx="1979">
                  <c:v>125.24123143776499</c:v>
                </c:pt>
                <c:pt idx="1980">
                  <c:v>125.241231824218</c:v>
                </c:pt>
                <c:pt idx="1981">
                  <c:v>125.24123221033</c:v>
                </c:pt>
                <c:pt idx="1982">
                  <c:v>125.241232596226</c:v>
                </c:pt>
                <c:pt idx="1983">
                  <c:v>125.24123298167601</c:v>
                </c:pt>
                <c:pt idx="1984">
                  <c:v>125.24123336693</c:v>
                </c:pt>
                <c:pt idx="1985">
                  <c:v>125.241233751674</c:v>
                </c:pt>
                <c:pt idx="1986">
                  <c:v>125.24123413614601</c:v>
                </c:pt>
                <c:pt idx="1987">
                  <c:v>125.241234520063</c:v>
                </c:pt>
                <c:pt idx="1988">
                  <c:v>125.241234903806</c:v>
                </c:pt>
                <c:pt idx="1989">
                  <c:v>125.24123528703799</c:v>
                </c:pt>
                <c:pt idx="1990">
                  <c:v>125.24123566983801</c:v>
                </c:pt>
                <c:pt idx="1991">
                  <c:v>125.241236052339</c:v>
                </c:pt>
                <c:pt idx="1992">
                  <c:v>125.241236434352</c:v>
                </c:pt>
                <c:pt idx="1993">
                  <c:v>125.241236815866</c:v>
                </c:pt>
                <c:pt idx="1994">
                  <c:v>125.241237196946</c:v>
                </c:pt>
                <c:pt idx="1995">
                  <c:v>125.241237577617</c:v>
                </c:pt>
                <c:pt idx="1996">
                  <c:v>125.24123795780299</c:v>
                </c:pt>
                <c:pt idx="1997">
                  <c:v>125.241238337696</c:v>
                </c:pt>
                <c:pt idx="1998">
                  <c:v>125.24123871704199</c:v>
                </c:pt>
                <c:pt idx="1999">
                  <c:v>125.241239095837</c:v>
                </c:pt>
                <c:pt idx="2000">
                  <c:v>125.241239474165</c:v>
                </c:pt>
                <c:pt idx="2001">
                  <c:v>125.241239852105</c:v>
                </c:pt>
                <c:pt idx="2002">
                  <c:v>125.241240229464</c:v>
                </c:pt>
                <c:pt idx="2003">
                  <c:v>125.2412406063</c:v>
                </c:pt>
                <c:pt idx="2004">
                  <c:v>125.241240982721</c:v>
                </c:pt>
                <c:pt idx="2005">
                  <c:v>125.241241358447</c:v>
                </c:pt>
                <c:pt idx="2006">
                  <c:v>125.241241733775</c:v>
                </c:pt>
                <c:pt idx="2007">
                  <c:v>125.241242108563</c:v>
                </c:pt>
                <c:pt idx="2008">
                  <c:v>125.241242482598</c:v>
                </c:pt>
                <c:pt idx="2009">
                  <c:v>125.24124285607</c:v>
                </c:pt>
                <c:pt idx="2010">
                  <c:v>125.24124322879</c:v>
                </c:pt>
                <c:pt idx="2011">
                  <c:v>125.241243601237</c:v>
                </c:pt>
                <c:pt idx="2012">
                  <c:v>125.24124397265</c:v>
                </c:pt>
                <c:pt idx="2013">
                  <c:v>125.24124434367999</c:v>
                </c:pt>
                <c:pt idx="2014">
                  <c:v>125.24124471377</c:v>
                </c:pt>
                <c:pt idx="2015">
                  <c:v>125.24124508317399</c:v>
                </c:pt>
                <c:pt idx="2016">
                  <c:v>125.24124545187099</c:v>
                </c:pt>
                <c:pt idx="2017">
                  <c:v>125.241245819846</c:v>
                </c:pt>
                <c:pt idx="2018">
                  <c:v>125.24124618693899</c:v>
                </c:pt>
                <c:pt idx="2019">
                  <c:v>125.241246553202</c:v>
                </c:pt>
                <c:pt idx="2020">
                  <c:v>125.241246918678</c:v>
                </c:pt>
                <c:pt idx="2021">
                  <c:v>125.24124728312501</c:v>
                </c:pt>
                <c:pt idx="2022">
                  <c:v>125.241247646779</c:v>
                </c:pt>
                <c:pt idx="2023">
                  <c:v>125.241248009486</c:v>
                </c:pt>
                <c:pt idx="2024">
                  <c:v>125.24124837141299</c:v>
                </c:pt>
                <c:pt idx="2025">
                  <c:v>125.241248732182</c:v>
                </c:pt>
                <c:pt idx="2026">
                  <c:v>125.241249091971</c:v>
                </c:pt>
                <c:pt idx="2027">
                  <c:v>125.241249450946</c:v>
                </c:pt>
                <c:pt idx="2028">
                  <c:v>125.241249808695</c:v>
                </c:pt>
                <c:pt idx="2029">
                  <c:v>125.241250165466</c:v>
                </c:pt>
                <c:pt idx="2030">
                  <c:v>125.24125052102799</c:v>
                </c:pt>
                <c:pt idx="2031">
                  <c:v>125.24125087582399</c:v>
                </c:pt>
                <c:pt idx="2032">
                  <c:v>125.241251229184</c:v>
                </c:pt>
                <c:pt idx="2033">
                  <c:v>125.241251581678</c:v>
                </c:pt>
                <c:pt idx="2034">
                  <c:v>125.241251933092</c:v>
                </c:pt>
                <c:pt idx="2035">
                  <c:v>125.24125228327</c:v>
                </c:pt>
                <c:pt idx="2036">
                  <c:v>125.24125263213701</c:v>
                </c:pt>
                <c:pt idx="2037">
                  <c:v>125.241252980063</c:v>
                </c:pt>
                <c:pt idx="2038">
                  <c:v>125.24125332694</c:v>
                </c:pt>
                <c:pt idx="2039">
                  <c:v>125.24125367231299</c:v>
                </c:pt>
                <c:pt idx="2040">
                  <c:v>125.24125401673901</c:v>
                </c:pt>
                <c:pt idx="2041">
                  <c:v>125.24125436002301</c:v>
                </c:pt>
                <c:pt idx="2042">
                  <c:v>125.241254702224</c:v>
                </c:pt>
                <c:pt idx="2043">
                  <c:v>125.241255043</c:v>
                </c:pt>
                <c:pt idx="2044">
                  <c:v>125.24125538273501</c:v>
                </c:pt>
                <c:pt idx="2045">
                  <c:v>125.241255721456</c:v>
                </c:pt>
                <c:pt idx="2046">
                  <c:v>125.24125605861801</c:v>
                </c:pt>
                <c:pt idx="2047">
                  <c:v>125.241256394904</c:v>
                </c:pt>
                <c:pt idx="2048">
                  <c:v>125.241256729843</c:v>
                </c:pt>
                <c:pt idx="2049">
                  <c:v>125.241257063752</c:v>
                </c:pt>
                <c:pt idx="2050">
                  <c:v>125.241257396322</c:v>
                </c:pt>
                <c:pt idx="2051">
                  <c:v>125.241257727822</c:v>
                </c:pt>
                <c:pt idx="2052">
                  <c:v>125.241258058008</c:v>
                </c:pt>
                <c:pt idx="2053">
                  <c:v>125.241258387115</c:v>
                </c:pt>
                <c:pt idx="2054">
                  <c:v>125.241258715065</c:v>
                </c:pt>
                <c:pt idx="2055">
                  <c:v>125.24125904188</c:v>
                </c:pt>
                <c:pt idx="2056">
                  <c:v>125.241259367398</c:v>
                </c:pt>
                <c:pt idx="2057">
                  <c:v>125.241259691648</c:v>
                </c:pt>
                <c:pt idx="2058">
                  <c:v>125.24126001499999</c:v>
                </c:pt>
                <c:pt idx="2059">
                  <c:v>125.24126033682801</c:v>
                </c:pt>
                <c:pt idx="2060">
                  <c:v>125.241260657631</c:v>
                </c:pt>
                <c:pt idx="2061">
                  <c:v>125.241260977206</c:v>
                </c:pt>
                <c:pt idx="2062">
                  <c:v>125.241261295683</c:v>
                </c:pt>
                <c:pt idx="2063">
                  <c:v>125.241261612781</c:v>
                </c:pt>
                <c:pt idx="2064">
                  <c:v>125.241261928827</c:v>
                </c:pt>
                <c:pt idx="2065">
                  <c:v>125.241262243535</c:v>
                </c:pt>
                <c:pt idx="2066">
                  <c:v>125.24126255695499</c:v>
                </c:pt>
                <c:pt idx="2067">
                  <c:v>125.241262869208</c:v>
                </c:pt>
                <c:pt idx="2068">
                  <c:v>125.241263180237</c:v>
                </c:pt>
                <c:pt idx="2069">
                  <c:v>125.241263489978</c:v>
                </c:pt>
                <c:pt idx="2070">
                  <c:v>125.24126379846</c:v>
                </c:pt>
                <c:pt idx="2071">
                  <c:v>125.241264105697</c:v>
                </c:pt>
                <c:pt idx="2072">
                  <c:v>125.241264411551</c:v>
                </c:pt>
                <c:pt idx="2073">
                  <c:v>125.24126471623801</c:v>
                </c:pt>
                <c:pt idx="2074">
                  <c:v>125.241265019586</c:v>
                </c:pt>
                <c:pt idx="2075">
                  <c:v>125.24126532141599</c:v>
                </c:pt>
                <c:pt idx="2076">
                  <c:v>125.24126562215601</c:v>
                </c:pt>
                <c:pt idx="2077">
                  <c:v>125.2412659214</c:v>
                </c:pt>
                <c:pt idx="2078">
                  <c:v>125.241266219287</c:v>
                </c:pt>
                <c:pt idx="2079">
                  <c:v>125.241266515882</c:v>
                </c:pt>
                <c:pt idx="2080">
                  <c:v>125.24126681109099</c:v>
                </c:pt>
                <c:pt idx="2081">
                  <c:v>125.24126710483399</c:v>
                </c:pt>
                <c:pt idx="2082">
                  <c:v>125.24126739731</c:v>
                </c:pt>
                <c:pt idx="2083">
                  <c:v>125.241267688205</c:v>
                </c:pt>
                <c:pt idx="2084">
                  <c:v>125.241267977902</c:v>
                </c:pt>
                <c:pt idx="2085">
                  <c:v>125.24126826615699</c:v>
                </c:pt>
                <c:pt idx="2086">
                  <c:v>125.241268552851</c:v>
                </c:pt>
                <c:pt idx="2087">
                  <c:v>125.241268838105</c:v>
                </c:pt>
                <c:pt idx="2088">
                  <c:v>125.241269121999</c:v>
                </c:pt>
                <c:pt idx="2089">
                  <c:v>125.241269404359</c:v>
                </c:pt>
                <c:pt idx="2090">
                  <c:v>125.241269685418</c:v>
                </c:pt>
                <c:pt idx="2091">
                  <c:v>125.241269964911</c:v>
                </c:pt>
                <c:pt idx="2092">
                  <c:v>125.241270242985</c:v>
                </c:pt>
                <c:pt idx="2093">
                  <c:v>125.24127051963799</c:v>
                </c:pt>
                <c:pt idx="2094">
                  <c:v>125.241270794841</c:v>
                </c:pt>
                <c:pt idx="2095">
                  <c:v>125.24127106864</c:v>
                </c:pt>
                <c:pt idx="2096">
                  <c:v>125.241271340843</c:v>
                </c:pt>
                <c:pt idx="2097">
                  <c:v>125.241271611749</c:v>
                </c:pt>
                <c:pt idx="2098">
                  <c:v>125.24127188126801</c:v>
                </c:pt>
                <c:pt idx="2099">
                  <c:v>125.241272149119</c:v>
                </c:pt>
                <c:pt idx="2100">
                  <c:v>125.241272415564</c:v>
                </c:pt>
                <c:pt idx="2101">
                  <c:v>125.24127268061901</c:v>
                </c:pt>
                <c:pt idx="2102">
                  <c:v>125.24127294427601</c:v>
                </c:pt>
                <c:pt idx="2103">
                  <c:v>125.241273206415</c:v>
                </c:pt>
                <c:pt idx="2104">
                  <c:v>125.241273467349</c:v>
                </c:pt>
                <c:pt idx="2105">
                  <c:v>125.241273726551</c:v>
                </c:pt>
                <c:pt idx="2106">
                  <c:v>125.241273984503</c:v>
                </c:pt>
                <c:pt idx="2107">
                  <c:v>125.24127424109901</c:v>
                </c:pt>
                <c:pt idx="2108">
                  <c:v>125.241274496103</c:v>
                </c:pt>
                <c:pt idx="2109">
                  <c:v>125.241274749792</c:v>
                </c:pt>
                <c:pt idx="2110">
                  <c:v>125.241275002176</c:v>
                </c:pt>
                <c:pt idx="2111">
                  <c:v>125.241275252999</c:v>
                </c:pt>
                <c:pt idx="2112">
                  <c:v>125.241275502395</c:v>
                </c:pt>
                <c:pt idx="2113">
                  <c:v>125.241275750529</c:v>
                </c:pt>
                <c:pt idx="2114">
                  <c:v>125.241275997315</c:v>
                </c:pt>
                <c:pt idx="2115">
                  <c:v>125.241276242653</c:v>
                </c:pt>
                <c:pt idx="2116">
                  <c:v>125.241276486678</c:v>
                </c:pt>
                <c:pt idx="2117">
                  <c:v>125.241276729197</c:v>
                </c:pt>
                <c:pt idx="2118">
                  <c:v>125.24127697033499</c:v>
                </c:pt>
                <c:pt idx="2119">
                  <c:v>125.241277210183</c:v>
                </c:pt>
                <c:pt idx="2120">
                  <c:v>125.24127744868299</c:v>
                </c:pt>
                <c:pt idx="2121">
                  <c:v>125.241277685699</c:v>
                </c:pt>
                <c:pt idx="2122">
                  <c:v>125.241277921133</c:v>
                </c:pt>
                <c:pt idx="2123">
                  <c:v>125.24127815552001</c:v>
                </c:pt>
                <c:pt idx="2124">
                  <c:v>125.241278388479</c:v>
                </c:pt>
                <c:pt idx="2125">
                  <c:v>125.241278619884</c:v>
                </c:pt>
                <c:pt idx="2126">
                  <c:v>125.24127884993</c:v>
                </c:pt>
                <c:pt idx="2127">
                  <c:v>125.241279078738</c:v>
                </c:pt>
                <c:pt idx="2128">
                  <c:v>125.24127930621199</c:v>
                </c:pt>
                <c:pt idx="2129">
                  <c:v>125.241279532204</c:v>
                </c:pt>
                <c:pt idx="2130">
                  <c:v>125.24127975659999</c:v>
                </c:pt>
                <c:pt idx="2131">
                  <c:v>125.241279979843</c:v>
                </c:pt>
                <c:pt idx="2132">
                  <c:v>125.241280201584</c:v>
                </c:pt>
                <c:pt idx="2133">
                  <c:v>125.24128042183401</c:v>
                </c:pt>
                <c:pt idx="2134">
                  <c:v>125.241280640908</c:v>
                </c:pt>
                <c:pt idx="2135">
                  <c:v>125.241280858385</c:v>
                </c:pt>
                <c:pt idx="2136">
                  <c:v>125.241281074508</c:v>
                </c:pt>
                <c:pt idx="2137">
                  <c:v>125.241281289084</c:v>
                </c:pt>
                <c:pt idx="2138">
                  <c:v>125.241281502384</c:v>
                </c:pt>
                <c:pt idx="2139">
                  <c:v>125.241281714251</c:v>
                </c:pt>
                <c:pt idx="2140">
                  <c:v>125.241281924687</c:v>
                </c:pt>
                <c:pt idx="2141">
                  <c:v>125.241282133664</c:v>
                </c:pt>
                <c:pt idx="2142">
                  <c:v>125.24128234133499</c:v>
                </c:pt>
                <c:pt idx="2143">
                  <c:v>125.24128254733</c:v>
                </c:pt>
                <c:pt idx="2144">
                  <c:v>125.241282752196</c:v>
                </c:pt>
                <c:pt idx="2145">
                  <c:v>125.241282955492</c:v>
                </c:pt>
                <c:pt idx="2146">
                  <c:v>125.24128315751599</c:v>
                </c:pt>
                <c:pt idx="2147">
                  <c:v>125.241283358123</c:v>
                </c:pt>
                <c:pt idx="2148">
                  <c:v>125.241283557068</c:v>
                </c:pt>
                <c:pt idx="2149">
                  <c:v>125.24128375471101</c:v>
                </c:pt>
                <c:pt idx="2150">
                  <c:v>125.24128395101999</c:v>
                </c:pt>
                <c:pt idx="2151">
                  <c:v>125.241284145865</c:v>
                </c:pt>
                <c:pt idx="2152">
                  <c:v>125.24128433918899</c:v>
                </c:pt>
                <c:pt idx="2153">
                  <c:v>125.241284531373</c:v>
                </c:pt>
                <c:pt idx="2154">
                  <c:v>125.24128472201799</c:v>
                </c:pt>
                <c:pt idx="2155">
                  <c:v>125.24128491138799</c:v>
                </c:pt>
                <c:pt idx="2156">
                  <c:v>125.241285099267</c:v>
                </c:pt>
                <c:pt idx="2157">
                  <c:v>125.241285285836</c:v>
                </c:pt>
                <c:pt idx="2158">
                  <c:v>125.24128547097401</c:v>
                </c:pt>
                <c:pt idx="2159">
                  <c:v>125.241285654832</c:v>
                </c:pt>
                <c:pt idx="2160">
                  <c:v>125.241285837313</c:v>
                </c:pt>
                <c:pt idx="2161">
                  <c:v>125.241286018312</c:v>
                </c:pt>
                <c:pt idx="2162">
                  <c:v>125.241286198239</c:v>
                </c:pt>
                <c:pt idx="2163">
                  <c:v>125.24128637668601</c:v>
                </c:pt>
                <c:pt idx="2164">
                  <c:v>125.241286553859</c:v>
                </c:pt>
                <c:pt idx="2165">
                  <c:v>125.24128672955899</c:v>
                </c:pt>
                <c:pt idx="2166">
                  <c:v>125.241286904096</c:v>
                </c:pt>
                <c:pt idx="2167">
                  <c:v>125.241287077427</c:v>
                </c:pt>
                <c:pt idx="2168">
                  <c:v>125.241287249206</c:v>
                </c:pt>
                <c:pt idx="2169">
                  <c:v>125.241287419752</c:v>
                </c:pt>
                <c:pt idx="2170">
                  <c:v>125.241287589184</c:v>
                </c:pt>
                <c:pt idx="2171">
                  <c:v>125.241287757013</c:v>
                </c:pt>
                <c:pt idx="2172">
                  <c:v>125.241287923869</c:v>
                </c:pt>
                <c:pt idx="2173">
                  <c:v>125.24128808936899</c:v>
                </c:pt>
                <c:pt idx="2174">
                  <c:v>125.241288253685</c:v>
                </c:pt>
                <c:pt idx="2175">
                  <c:v>125.241288416516</c:v>
                </c:pt>
                <c:pt idx="2176">
                  <c:v>125.241288578227</c:v>
                </c:pt>
                <c:pt idx="2177">
                  <c:v>125.24128873865899</c:v>
                </c:pt>
                <c:pt idx="2178">
                  <c:v>125.241288897812</c:v>
                </c:pt>
                <c:pt idx="2179">
                  <c:v>125.241289055721</c:v>
                </c:pt>
                <c:pt idx="2180">
                  <c:v>125.241289212477</c:v>
                </c:pt>
                <c:pt idx="2181">
                  <c:v>125.241289367966</c:v>
                </c:pt>
                <c:pt idx="2182">
                  <c:v>125.241289522035</c:v>
                </c:pt>
                <c:pt idx="2183">
                  <c:v>125.241289674963</c:v>
                </c:pt>
                <c:pt idx="2184">
                  <c:v>125.241289826735</c:v>
                </c:pt>
                <c:pt idx="2185">
                  <c:v>125.24128997719301</c:v>
                </c:pt>
                <c:pt idx="2186">
                  <c:v>125.241290126447</c:v>
                </c:pt>
                <c:pt idx="2187">
                  <c:v>125.241290274373</c:v>
                </c:pt>
                <c:pt idx="2188">
                  <c:v>125.241290421071</c:v>
                </c:pt>
                <c:pt idx="2189">
                  <c:v>125.24129056669101</c:v>
                </c:pt>
                <c:pt idx="2190">
                  <c:v>125.241290711039</c:v>
                </c:pt>
                <c:pt idx="2191">
                  <c:v>125.241290854016</c:v>
                </c:pt>
                <c:pt idx="2192">
                  <c:v>125.241290995943</c:v>
                </c:pt>
                <c:pt idx="2193">
                  <c:v>125.241291136632</c:v>
                </c:pt>
                <c:pt idx="2194">
                  <c:v>125.24129127600099</c:v>
                </c:pt>
                <c:pt idx="2195">
                  <c:v>125.241291414296</c:v>
                </c:pt>
                <c:pt idx="2196">
                  <c:v>125.24129155116501</c:v>
                </c:pt>
                <c:pt idx="2197">
                  <c:v>125.241291686973</c:v>
                </c:pt>
                <c:pt idx="2198">
                  <c:v>125.241291821575</c:v>
                </c:pt>
                <c:pt idx="2199">
                  <c:v>125.241291954899</c:v>
                </c:pt>
                <c:pt idx="2200">
                  <c:v>125.241292087017</c:v>
                </c:pt>
                <c:pt idx="2201">
                  <c:v>125.241292218041</c:v>
                </c:pt>
                <c:pt idx="2202">
                  <c:v>125.241292347719</c:v>
                </c:pt>
                <c:pt idx="2203">
                  <c:v>125.241292476212</c:v>
                </c:pt>
                <c:pt idx="2204">
                  <c:v>125.241292603584</c:v>
                </c:pt>
                <c:pt idx="2205">
                  <c:v>125.24129272994</c:v>
                </c:pt>
                <c:pt idx="2206">
                  <c:v>125.241292854828</c:v>
                </c:pt>
                <c:pt idx="2207">
                  <c:v>125.241292978697</c:v>
                </c:pt>
                <c:pt idx="2208">
                  <c:v>125.241293101438</c:v>
                </c:pt>
                <c:pt idx="2209">
                  <c:v>125.241293223009</c:v>
                </c:pt>
                <c:pt idx="2210">
                  <c:v>125.24129334332299</c:v>
                </c:pt>
                <c:pt idx="2211">
                  <c:v>125.241293462616</c:v>
                </c:pt>
                <c:pt idx="2212">
                  <c:v>125.24129358070201</c:v>
                </c:pt>
                <c:pt idx="2213">
                  <c:v>125.241293697648</c:v>
                </c:pt>
                <c:pt idx="2214">
                  <c:v>125.241293813528</c:v>
                </c:pt>
                <c:pt idx="2215">
                  <c:v>125.241293928318</c:v>
                </c:pt>
                <c:pt idx="2216">
                  <c:v>125.24129404204</c:v>
                </c:pt>
                <c:pt idx="2217">
                  <c:v>125.241294154508</c:v>
                </c:pt>
                <c:pt idx="2218">
                  <c:v>125.241294266048</c:v>
                </c:pt>
                <c:pt idx="2219">
                  <c:v>125.24129437640001</c:v>
                </c:pt>
                <c:pt idx="2220">
                  <c:v>125.241294485605</c:v>
                </c:pt>
                <c:pt idx="2221">
                  <c:v>125.24129459386</c:v>
                </c:pt>
                <c:pt idx="2222">
                  <c:v>125.24129470094999</c:v>
                </c:pt>
                <c:pt idx="2223">
                  <c:v>125.241294806938</c:v>
                </c:pt>
                <c:pt idx="2224">
                  <c:v>125.241294912063</c:v>
                </c:pt>
                <c:pt idx="2225">
                  <c:v>125.241295016002</c:v>
                </c:pt>
                <c:pt idx="2226">
                  <c:v>125.241295118919</c:v>
                </c:pt>
                <c:pt idx="2227">
                  <c:v>125.241295220902</c:v>
                </c:pt>
                <c:pt idx="2228">
                  <c:v>125.24129532158901</c:v>
                </c:pt>
                <c:pt idx="2229">
                  <c:v>125.24129542149601</c:v>
                </c:pt>
                <c:pt idx="2230">
                  <c:v>125.241295520324</c:v>
                </c:pt>
                <c:pt idx="2231">
                  <c:v>125.241295618168</c:v>
                </c:pt>
                <c:pt idx="2232">
                  <c:v>125.24129571495401</c:v>
                </c:pt>
                <c:pt idx="2233">
                  <c:v>125.24129581091999</c:v>
                </c:pt>
                <c:pt idx="2234">
                  <c:v>125.241295905735</c:v>
                </c:pt>
                <c:pt idx="2235">
                  <c:v>125.24129599952199</c:v>
                </c:pt>
                <c:pt idx="2236">
                  <c:v>125.241296092464</c:v>
                </c:pt>
                <c:pt idx="2237">
                  <c:v>125.24129618424701</c:v>
                </c:pt>
                <c:pt idx="2238">
                  <c:v>125.24129627530699</c:v>
                </c:pt>
                <c:pt idx="2239">
                  <c:v>125.24129636513899</c:v>
                </c:pt>
                <c:pt idx="2240">
                  <c:v>125.24129645417599</c:v>
                </c:pt>
                <c:pt idx="2241">
                  <c:v>125.241296542317</c:v>
                </c:pt>
                <c:pt idx="2242">
                  <c:v>125.24129662927</c:v>
                </c:pt>
                <c:pt idx="2243">
                  <c:v>125.241296715289</c:v>
                </c:pt>
                <c:pt idx="2244">
                  <c:v>125.24129680047599</c:v>
                </c:pt>
                <c:pt idx="2245">
                  <c:v>125.24129688473199</c:v>
                </c:pt>
                <c:pt idx="2246">
                  <c:v>125.241296967796</c:v>
                </c:pt>
                <c:pt idx="2247">
                  <c:v>125.24129705032099</c:v>
                </c:pt>
                <c:pt idx="2248">
                  <c:v>125.241297131659</c:v>
                </c:pt>
                <c:pt idx="2249">
                  <c:v>125.241297212116</c:v>
                </c:pt>
                <c:pt idx="2250">
                  <c:v>125.241297291641</c:v>
                </c:pt>
                <c:pt idx="2251">
                  <c:v>125.241297370138</c:v>
                </c:pt>
                <c:pt idx="2252">
                  <c:v>125.24129744778701</c:v>
                </c:pt>
                <c:pt idx="2253">
                  <c:v>125.241297524595</c:v>
                </c:pt>
                <c:pt idx="2254">
                  <c:v>125.241297600271</c:v>
                </c:pt>
                <c:pt idx="2255">
                  <c:v>125.241297675334</c:v>
                </c:pt>
                <c:pt idx="2256">
                  <c:v>125.241297749333</c:v>
                </c:pt>
                <c:pt idx="2257">
                  <c:v>125.24129782251801</c:v>
                </c:pt>
                <c:pt idx="2258">
                  <c:v>125.24129789451599</c:v>
                </c:pt>
                <c:pt idx="2259">
                  <c:v>125.24129796596699</c:v>
                </c:pt>
                <c:pt idx="2260">
                  <c:v>125.241298036402</c:v>
                </c:pt>
                <c:pt idx="2261">
                  <c:v>125.24129810597699</c:v>
                </c:pt>
                <c:pt idx="2262">
                  <c:v>125.241298174691</c:v>
                </c:pt>
                <c:pt idx="2263">
                  <c:v>125.241298242535</c:v>
                </c:pt>
                <c:pt idx="2264">
                  <c:v>125.24129830957</c:v>
                </c:pt>
                <c:pt idx="2265">
                  <c:v>125.24129837575801</c:v>
                </c:pt>
                <c:pt idx="2266">
                  <c:v>125.241298441027</c:v>
                </c:pt>
                <c:pt idx="2267">
                  <c:v>125.24129850539801</c:v>
                </c:pt>
                <c:pt idx="2268">
                  <c:v>125.241298568837</c:v>
                </c:pt>
                <c:pt idx="2269">
                  <c:v>125.241298631787</c:v>
                </c:pt>
                <c:pt idx="2270">
                  <c:v>125.24129869356899</c:v>
                </c:pt>
                <c:pt idx="2271">
                  <c:v>125.241298754829</c:v>
                </c:pt>
                <c:pt idx="2272">
                  <c:v>125.24129881505201</c:v>
                </c:pt>
                <c:pt idx="2273">
                  <c:v>125.241298874611</c:v>
                </c:pt>
                <c:pt idx="2274">
                  <c:v>125.241298933357</c:v>
                </c:pt>
                <c:pt idx="2275">
                  <c:v>125.24129899140701</c:v>
                </c:pt>
                <c:pt idx="2276">
                  <c:v>125.241299048491</c:v>
                </c:pt>
                <c:pt idx="2277">
                  <c:v>125.241299104837</c:v>
                </c:pt>
                <c:pt idx="2278">
                  <c:v>125.241299160517</c:v>
                </c:pt>
                <c:pt idx="2279">
                  <c:v>125.241299215314</c:v>
                </c:pt>
                <c:pt idx="2280">
                  <c:v>125.24129926932601</c:v>
                </c:pt>
                <c:pt idx="2281">
                  <c:v>125.241299322711</c:v>
                </c:pt>
                <c:pt idx="2282">
                  <c:v>125.241299375468</c:v>
                </c:pt>
                <c:pt idx="2283">
                  <c:v>125.241299427228</c:v>
                </c:pt>
                <c:pt idx="2284">
                  <c:v>125.241299478396</c:v>
                </c:pt>
                <c:pt idx="2285">
                  <c:v>125.24129952868201</c:v>
                </c:pt>
                <c:pt idx="2286">
                  <c:v>125.24129957849399</c:v>
                </c:pt>
                <c:pt idx="2287">
                  <c:v>125.241299627419</c:v>
                </c:pt>
                <c:pt idx="2288">
                  <c:v>125.241299675779</c:v>
                </c:pt>
                <c:pt idx="2289">
                  <c:v>125.241299723331</c:v>
                </c:pt>
                <c:pt idx="2290">
                  <c:v>125.24129977011501</c:v>
                </c:pt>
                <c:pt idx="2291">
                  <c:v>125.241299816283</c:v>
                </c:pt>
                <c:pt idx="2292">
                  <c:v>125.24129986169299</c:v>
                </c:pt>
                <c:pt idx="2293">
                  <c:v>125.241299906535</c:v>
                </c:pt>
                <c:pt idx="2294">
                  <c:v>125.24129995067401</c:v>
                </c:pt>
                <c:pt idx="2295">
                  <c:v>125.241299994054</c:v>
                </c:pt>
                <c:pt idx="2296">
                  <c:v>125.241300036843</c:v>
                </c:pt>
                <c:pt idx="2297">
                  <c:v>125.241300079033</c:v>
                </c:pt>
                <c:pt idx="2298">
                  <c:v>125.241300120387</c:v>
                </c:pt>
                <c:pt idx="2299">
                  <c:v>125.241300161109</c:v>
                </c:pt>
                <c:pt idx="2300">
                  <c:v>125.241300201287</c:v>
                </c:pt>
                <c:pt idx="2301">
                  <c:v>125.241300240679</c:v>
                </c:pt>
                <c:pt idx="2302">
                  <c:v>125.241300279504</c:v>
                </c:pt>
                <c:pt idx="2303">
                  <c:v>125.241300317674</c:v>
                </c:pt>
                <c:pt idx="2304">
                  <c:v>125.241300355348</c:v>
                </c:pt>
                <c:pt idx="2305">
                  <c:v>125.24130039232701</c:v>
                </c:pt>
                <c:pt idx="2306">
                  <c:v>125.241300428437</c:v>
                </c:pt>
                <c:pt idx="2307">
                  <c:v>125.241300464134</c:v>
                </c:pt>
                <c:pt idx="2308">
                  <c:v>125.24130049918099</c:v>
                </c:pt>
                <c:pt idx="2309">
                  <c:v>125.241300533442</c:v>
                </c:pt>
                <c:pt idx="2310">
                  <c:v>125.241300567229</c:v>
                </c:pt>
                <c:pt idx="2311">
                  <c:v>125.241300600465</c:v>
                </c:pt>
                <c:pt idx="2312">
                  <c:v>125.24130063309001</c:v>
                </c:pt>
                <c:pt idx="2313">
                  <c:v>125.24130066510099</c:v>
                </c:pt>
                <c:pt idx="2314">
                  <c:v>125.241300696561</c:v>
                </c:pt>
                <c:pt idx="2315">
                  <c:v>125.24130072725301</c:v>
                </c:pt>
                <c:pt idx="2316">
                  <c:v>125.24130075744</c:v>
                </c:pt>
                <c:pt idx="2317">
                  <c:v>125.24130078703701</c:v>
                </c:pt>
                <c:pt idx="2318">
                  <c:v>125.24130081619499</c:v>
                </c:pt>
                <c:pt idx="2319">
                  <c:v>125.24130084451799</c:v>
                </c:pt>
                <c:pt idx="2320">
                  <c:v>125.241300872536</c:v>
                </c:pt>
                <c:pt idx="2321">
                  <c:v>125.24130089999601</c:v>
                </c:pt>
                <c:pt idx="2322">
                  <c:v>125.241300926736</c:v>
                </c:pt>
                <c:pt idx="2323">
                  <c:v>125.241300952993</c:v>
                </c:pt>
                <c:pt idx="2324">
                  <c:v>125.241300978566</c:v>
                </c:pt>
                <c:pt idx="2325">
                  <c:v>125.24130100380501</c:v>
                </c:pt>
                <c:pt idx="2326">
                  <c:v>125.241301028392</c:v>
                </c:pt>
                <c:pt idx="2327">
                  <c:v>125.24130105262699</c:v>
                </c:pt>
                <c:pt idx="2328">
                  <c:v>125.24130107624499</c:v>
                </c:pt>
                <c:pt idx="2329">
                  <c:v>125.241301099277</c:v>
                </c:pt>
                <c:pt idx="2330">
                  <c:v>125.241301121737</c:v>
                </c:pt>
                <c:pt idx="2331">
                  <c:v>125.24130114377</c:v>
                </c:pt>
                <c:pt idx="2332">
                  <c:v>125.24130116533</c:v>
                </c:pt>
                <c:pt idx="2333">
                  <c:v>125.241301186371</c:v>
                </c:pt>
                <c:pt idx="2334">
                  <c:v>125.241301206896</c:v>
                </c:pt>
                <c:pt idx="2335">
                  <c:v>125.24130122706001</c:v>
                </c:pt>
                <c:pt idx="2336">
                  <c:v>125.241301246603</c:v>
                </c:pt>
                <c:pt idx="2337">
                  <c:v>125.241301265796</c:v>
                </c:pt>
                <c:pt idx="2338">
                  <c:v>125.241301284408</c:v>
                </c:pt>
                <c:pt idx="2339">
                  <c:v>125.241301302642</c:v>
                </c:pt>
                <c:pt idx="2340">
                  <c:v>125.241301320435</c:v>
                </c:pt>
                <c:pt idx="2341">
                  <c:v>125.241301337717</c:v>
                </c:pt>
                <c:pt idx="2342">
                  <c:v>125.241301354485</c:v>
                </c:pt>
                <c:pt idx="2343">
                  <c:v>125.241301370835</c:v>
                </c:pt>
                <c:pt idx="2344">
                  <c:v>125.241301386841</c:v>
                </c:pt>
                <c:pt idx="2345">
                  <c:v>125.241301402324</c:v>
                </c:pt>
                <c:pt idx="2346">
                  <c:v>125.241301417415</c:v>
                </c:pt>
                <c:pt idx="2347">
                  <c:v>125.241301432005</c:v>
                </c:pt>
                <c:pt idx="2348">
                  <c:v>125.241301446367</c:v>
                </c:pt>
                <c:pt idx="2349">
                  <c:v>125.241301460142</c:v>
                </c:pt>
                <c:pt idx="2350">
                  <c:v>125.241301473497</c:v>
                </c:pt>
                <c:pt idx="2351">
                  <c:v>125.24130148652399</c:v>
                </c:pt>
                <c:pt idx="2352">
                  <c:v>125.24130149911799</c:v>
                </c:pt>
                <c:pt idx="2353">
                  <c:v>125.241301511299</c:v>
                </c:pt>
                <c:pt idx="2354">
                  <c:v>125.241301523109</c:v>
                </c:pt>
                <c:pt idx="2355">
                  <c:v>125.241301534561</c:v>
                </c:pt>
                <c:pt idx="2356">
                  <c:v>125.241301545507</c:v>
                </c:pt>
                <c:pt idx="2357">
                  <c:v>125.241301556023</c:v>
                </c:pt>
                <c:pt idx="2358">
                  <c:v>125.241301566328</c:v>
                </c:pt>
                <c:pt idx="2359">
                  <c:v>125.24130157611199</c:v>
                </c:pt>
                <c:pt idx="2360">
                  <c:v>125.241301585711</c:v>
                </c:pt>
                <c:pt idx="2361">
                  <c:v>125.241301594661</c:v>
                </c:pt>
                <c:pt idx="2362">
                  <c:v>125.24130160336701</c:v>
                </c:pt>
                <c:pt idx="2363">
                  <c:v>125.241301611683</c:v>
                </c:pt>
                <c:pt idx="2364">
                  <c:v>125.241301619685</c:v>
                </c:pt>
                <c:pt idx="2365">
                  <c:v>125.241301627365</c:v>
                </c:pt>
                <c:pt idx="2366">
                  <c:v>125.24130163459201</c:v>
                </c:pt>
                <c:pt idx="2367">
                  <c:v>125.24130164157</c:v>
                </c:pt>
                <c:pt idx="2368">
                  <c:v>125.24130164806</c:v>
                </c:pt>
                <c:pt idx="2369">
                  <c:v>125.24130165433399</c:v>
                </c:pt>
                <c:pt idx="2370">
                  <c:v>125.24130166017601</c:v>
                </c:pt>
                <c:pt idx="2371">
                  <c:v>125.24130166563501</c:v>
                </c:pt>
                <c:pt idx="2372">
                  <c:v>125.24130167086</c:v>
                </c:pt>
                <c:pt idx="2373">
                  <c:v>125.24130167562301</c:v>
                </c:pt>
                <c:pt idx="2374">
                  <c:v>125.241301680253</c:v>
                </c:pt>
                <c:pt idx="2375">
                  <c:v>125.241301684492</c:v>
                </c:pt>
                <c:pt idx="2376">
                  <c:v>125.24130168833599</c:v>
                </c:pt>
                <c:pt idx="2377">
                  <c:v>125.24130169196501</c:v>
                </c:pt>
                <c:pt idx="2378">
                  <c:v>125.24130169514901</c:v>
                </c:pt>
                <c:pt idx="2379">
                  <c:v>125.241301698136</c:v>
                </c:pt>
                <c:pt idx="2380">
                  <c:v>125.241301700834</c:v>
                </c:pt>
                <c:pt idx="2381">
                  <c:v>125.241301703172</c:v>
                </c:pt>
                <c:pt idx="2382">
                  <c:v>125.241301705136</c:v>
                </c:pt>
                <c:pt idx="2383">
                  <c:v>125.241301706912</c:v>
                </c:pt>
                <c:pt idx="2384">
                  <c:v>125.24130170843</c:v>
                </c:pt>
                <c:pt idx="2385">
                  <c:v>125.24130170959501</c:v>
                </c:pt>
                <c:pt idx="2386">
                  <c:v>125.241301710512</c:v>
                </c:pt>
                <c:pt idx="2387">
                  <c:v>125.24130171120601</c:v>
                </c:pt>
                <c:pt idx="2388">
                  <c:v>125.241301711513</c:v>
                </c:pt>
                <c:pt idx="2389">
                  <c:v>125.24130171158301</c:v>
                </c:pt>
                <c:pt idx="2390">
                  <c:v>125.24130171155601</c:v>
                </c:pt>
                <c:pt idx="2391">
                  <c:v>125.241301711067</c:v>
                </c:pt>
                <c:pt idx="2392">
                  <c:v>125.241301710489</c:v>
                </c:pt>
                <c:pt idx="2393">
                  <c:v>125.24130170964401</c:v>
                </c:pt>
                <c:pt idx="2394">
                  <c:v>125.24130170826101</c:v>
                </c:pt>
                <c:pt idx="2395">
                  <c:v>125.241301706963</c:v>
                </c:pt>
                <c:pt idx="2396">
                  <c:v>125.241301705304</c:v>
                </c:pt>
                <c:pt idx="2397">
                  <c:v>125.241301703513</c:v>
                </c:pt>
                <c:pt idx="2398">
                  <c:v>125.241301701377</c:v>
                </c:pt>
                <c:pt idx="2399">
                  <c:v>125.24130169905401</c:v>
                </c:pt>
                <c:pt idx="2400">
                  <c:v>125.24130169651799</c:v>
                </c:pt>
                <c:pt idx="2401">
                  <c:v>125.241301693645</c:v>
                </c:pt>
                <c:pt idx="2402">
                  <c:v>125.24130169067899</c:v>
                </c:pt>
                <c:pt idx="2403">
                  <c:v>125.24130168747099</c:v>
                </c:pt>
                <c:pt idx="2404">
                  <c:v>125.241301683972</c:v>
                </c:pt>
                <c:pt idx="2405">
                  <c:v>125.241301680321</c:v>
                </c:pt>
                <c:pt idx="2406">
                  <c:v>125.241301676463</c:v>
                </c:pt>
                <c:pt idx="2407">
                  <c:v>125.241301672405</c:v>
                </c:pt>
                <c:pt idx="2408">
                  <c:v>125.241301668182</c:v>
                </c:pt>
                <c:pt idx="2409">
                  <c:v>125.241301663728</c:v>
                </c:pt>
                <c:pt idx="2410">
                  <c:v>125.241301659092</c:v>
                </c:pt>
                <c:pt idx="2411">
                  <c:v>125.241301654284</c:v>
                </c:pt>
                <c:pt idx="2412">
                  <c:v>125.241301649313</c:v>
                </c:pt>
                <c:pt idx="2413">
                  <c:v>125.241301643966</c:v>
                </c:pt>
                <c:pt idx="2414">
                  <c:v>125.241301638522</c:v>
                </c:pt>
                <c:pt idx="2415">
                  <c:v>125.241301632993</c:v>
                </c:pt>
                <c:pt idx="2416">
                  <c:v>125.241301627235</c:v>
                </c:pt>
                <c:pt idx="2417">
                  <c:v>125.241301621299</c:v>
                </c:pt>
                <c:pt idx="2418">
                  <c:v>125.241301615244</c:v>
                </c:pt>
                <c:pt idx="2419">
                  <c:v>125.241301609041</c:v>
                </c:pt>
                <c:pt idx="2420">
                  <c:v>125.241301602555</c:v>
                </c:pt>
                <c:pt idx="2421">
                  <c:v>125.241301595973</c:v>
                </c:pt>
                <c:pt idx="2422">
                  <c:v>125.241301589152</c:v>
                </c:pt>
                <c:pt idx="2423">
                  <c:v>125.241301582256</c:v>
                </c:pt>
                <c:pt idx="2424">
                  <c:v>125.241301575113</c:v>
                </c:pt>
                <c:pt idx="2425">
                  <c:v>125.24130156776999</c:v>
                </c:pt>
                <c:pt idx="2426">
                  <c:v>125.24130156045</c:v>
                </c:pt>
                <c:pt idx="2427">
                  <c:v>125.241301552859</c:v>
                </c:pt>
                <c:pt idx="2428">
                  <c:v>125.241301545143</c:v>
                </c:pt>
                <c:pt idx="2429">
                  <c:v>125.24130153723399</c:v>
                </c:pt>
                <c:pt idx="2430">
                  <c:v>125.24130152937801</c:v>
                </c:pt>
                <c:pt idx="2431">
                  <c:v>125.241301521057</c:v>
                </c:pt>
                <c:pt idx="2432">
                  <c:v>125.241301512723</c:v>
                </c:pt>
                <c:pt idx="2433">
                  <c:v>125.24130150447201</c:v>
                </c:pt>
                <c:pt idx="2434">
                  <c:v>125.24130149587</c:v>
                </c:pt>
                <c:pt idx="2435">
                  <c:v>125.24130148728</c:v>
                </c:pt>
                <c:pt idx="2436">
                  <c:v>125.24130147846201</c:v>
                </c:pt>
                <c:pt idx="2437">
                  <c:v>125.24130146958299</c:v>
                </c:pt>
                <c:pt idx="2438">
                  <c:v>125.24130146052801</c:v>
                </c:pt>
                <c:pt idx="2439">
                  <c:v>125.241301451388</c:v>
                </c:pt>
                <c:pt idx="2440">
                  <c:v>125.241301442048</c:v>
                </c:pt>
                <c:pt idx="2441">
                  <c:v>125.24130143262001</c:v>
                </c:pt>
                <c:pt idx="2442">
                  <c:v>125.24130142312799</c:v>
                </c:pt>
                <c:pt idx="2443">
                  <c:v>125.24130141364</c:v>
                </c:pt>
                <c:pt idx="2444">
                  <c:v>125.241301403911</c:v>
                </c:pt>
                <c:pt idx="2445">
                  <c:v>125.241301394014</c:v>
                </c:pt>
                <c:pt idx="2446">
                  <c:v>125.24130138412001</c:v>
                </c:pt>
                <c:pt idx="2447">
                  <c:v>125.24130137413501</c:v>
                </c:pt>
                <c:pt idx="2448">
                  <c:v>125.241301363994</c:v>
                </c:pt>
                <c:pt idx="2449">
                  <c:v>125.241301353846</c:v>
                </c:pt>
                <c:pt idx="2450">
                  <c:v>125.24130134361801</c:v>
                </c:pt>
                <c:pt idx="2451">
                  <c:v>125.241301333322</c:v>
                </c:pt>
                <c:pt idx="2452">
                  <c:v>125.24130132276299</c:v>
                </c:pt>
                <c:pt idx="2453">
                  <c:v>125.241301312232</c:v>
                </c:pt>
                <c:pt idx="2454">
                  <c:v>125.24130130174299</c:v>
                </c:pt>
                <c:pt idx="2455">
                  <c:v>125.24130129108801</c:v>
                </c:pt>
                <c:pt idx="2456">
                  <c:v>125.241301280263</c:v>
                </c:pt>
                <c:pt idx="2457">
                  <c:v>125.241301269381</c:v>
                </c:pt>
                <c:pt idx="2458">
                  <c:v>125.241301258558</c:v>
                </c:pt>
                <c:pt idx="2459">
                  <c:v>125.24130124750501</c:v>
                </c:pt>
                <c:pt idx="2460">
                  <c:v>125.241301236582</c:v>
                </c:pt>
                <c:pt idx="2461">
                  <c:v>125.24130122549001</c:v>
                </c:pt>
                <c:pt idx="2462">
                  <c:v>125.24130121429199</c:v>
                </c:pt>
                <c:pt idx="2463">
                  <c:v>125.241301203128</c:v>
                </c:pt>
                <c:pt idx="2464">
                  <c:v>125.241301191848</c:v>
                </c:pt>
                <c:pt idx="2465">
                  <c:v>125.24130118052599</c:v>
                </c:pt>
                <c:pt idx="2466">
                  <c:v>125.241301169164</c:v>
                </c:pt>
                <c:pt idx="2467">
                  <c:v>125.24130115772201</c:v>
                </c:pt>
                <c:pt idx="2468">
                  <c:v>125.241301146216</c:v>
                </c:pt>
                <c:pt idx="2469">
                  <c:v>125.241301134697</c:v>
                </c:pt>
                <c:pt idx="2470">
                  <c:v>125.24130112315601</c:v>
                </c:pt>
                <c:pt idx="2471">
                  <c:v>125.241301111583</c:v>
                </c:pt>
                <c:pt idx="2472">
                  <c:v>125.241301099802</c:v>
                </c:pt>
                <c:pt idx="2473">
                  <c:v>125.24130108811801</c:v>
                </c:pt>
                <c:pt idx="2474">
                  <c:v>125.24130107634601</c:v>
                </c:pt>
                <c:pt idx="2475">
                  <c:v>125.241301064512</c:v>
                </c:pt>
                <c:pt idx="2476">
                  <c:v>125.24130105271399</c:v>
                </c:pt>
                <c:pt idx="2477">
                  <c:v>125.24130104093101</c:v>
                </c:pt>
                <c:pt idx="2478">
                  <c:v>125.241301029084</c:v>
                </c:pt>
                <c:pt idx="2479">
                  <c:v>125.241301017162</c:v>
                </c:pt>
                <c:pt idx="2480">
                  <c:v>125.241301005198</c:v>
                </c:pt>
                <c:pt idx="2481">
                  <c:v>125.241300993321</c:v>
                </c:pt>
                <c:pt idx="2482">
                  <c:v>125.24130098123899</c:v>
                </c:pt>
                <c:pt idx="2483">
                  <c:v>125.241300969205</c:v>
                </c:pt>
                <c:pt idx="2484">
                  <c:v>125.241300956953</c:v>
                </c:pt>
                <c:pt idx="2485">
                  <c:v>125.241300944955</c:v>
                </c:pt>
                <c:pt idx="2486">
                  <c:v>125.24130093279599</c:v>
                </c:pt>
                <c:pt idx="2487">
                  <c:v>125.241300920749</c:v>
                </c:pt>
                <c:pt idx="2488">
                  <c:v>125.24130090863299</c:v>
                </c:pt>
                <c:pt idx="2489">
                  <c:v>125.24130089631601</c:v>
                </c:pt>
                <c:pt idx="2490">
                  <c:v>125.241300884235</c:v>
                </c:pt>
                <c:pt idx="2491">
                  <c:v>125.241300871951</c:v>
                </c:pt>
                <c:pt idx="2492">
                  <c:v>125.241300859821</c:v>
                </c:pt>
                <c:pt idx="2493">
                  <c:v>125.241300847535</c:v>
                </c:pt>
                <c:pt idx="2494">
                  <c:v>125.241300835413</c:v>
                </c:pt>
                <c:pt idx="2495">
                  <c:v>125.241300823138</c:v>
                </c:pt>
                <c:pt idx="2496">
                  <c:v>125.24130081087</c:v>
                </c:pt>
                <c:pt idx="2497">
                  <c:v>125.24130079858</c:v>
                </c:pt>
                <c:pt idx="2498">
                  <c:v>125.24130078632901</c:v>
                </c:pt>
                <c:pt idx="2499">
                  <c:v>125.241300774137</c:v>
                </c:pt>
                <c:pt idx="2500">
                  <c:v>125.241300761864</c:v>
                </c:pt>
                <c:pt idx="2501">
                  <c:v>125.241300749576</c:v>
                </c:pt>
                <c:pt idx="2502">
                  <c:v>125.241300737518</c:v>
                </c:pt>
                <c:pt idx="2503">
                  <c:v>125.241300725157</c:v>
                </c:pt>
                <c:pt idx="2504">
                  <c:v>125.24130071300399</c:v>
                </c:pt>
                <c:pt idx="2505">
                  <c:v>125.241300700724</c:v>
                </c:pt>
                <c:pt idx="2506">
                  <c:v>125.24130068861</c:v>
                </c:pt>
                <c:pt idx="2507">
                  <c:v>125.241300676321</c:v>
                </c:pt>
                <c:pt idx="2508">
                  <c:v>125.24130066415999</c:v>
                </c:pt>
                <c:pt idx="2509">
                  <c:v>125.241300652055</c:v>
                </c:pt>
                <c:pt idx="2510">
                  <c:v>125.24130063989899</c:v>
                </c:pt>
                <c:pt idx="2511">
                  <c:v>125.24130062781001</c:v>
                </c:pt>
                <c:pt idx="2512">
                  <c:v>125.24130061566299</c:v>
                </c:pt>
                <c:pt idx="2513">
                  <c:v>125.241300603589</c:v>
                </c:pt>
                <c:pt idx="2514">
                  <c:v>125.241300591599</c:v>
                </c:pt>
                <c:pt idx="2515">
                  <c:v>125.241300579585</c:v>
                </c:pt>
                <c:pt idx="2516">
                  <c:v>125.24130056752399</c:v>
                </c:pt>
                <c:pt idx="2517">
                  <c:v>125.241300555514</c:v>
                </c:pt>
                <c:pt idx="2518">
                  <c:v>125.24130054366501</c:v>
                </c:pt>
                <c:pt idx="2519">
                  <c:v>125.24130053171</c:v>
                </c:pt>
                <c:pt idx="2520">
                  <c:v>125.241300519752</c:v>
                </c:pt>
                <c:pt idx="2521">
                  <c:v>125.241300507956</c:v>
                </c:pt>
                <c:pt idx="2522">
                  <c:v>125.241300496177</c:v>
                </c:pt>
                <c:pt idx="2523">
                  <c:v>125.241300484359</c:v>
                </c:pt>
                <c:pt idx="2524">
                  <c:v>125.24130047246</c:v>
                </c:pt>
                <c:pt idx="2525">
                  <c:v>125.241300460791</c:v>
                </c:pt>
                <c:pt idx="2526">
                  <c:v>125.24130044911701</c:v>
                </c:pt>
                <c:pt idx="2527">
                  <c:v>125.24130043740099</c:v>
                </c:pt>
                <c:pt idx="2528">
                  <c:v>125.241300425677</c:v>
                </c:pt>
                <c:pt idx="2529">
                  <c:v>125.241300414072</c:v>
                </c:pt>
                <c:pt idx="2530">
                  <c:v>125.24130040247201</c:v>
                </c:pt>
                <c:pt idx="2531">
                  <c:v>125.24130039103299</c:v>
                </c:pt>
                <c:pt idx="2532">
                  <c:v>125.24130037953</c:v>
                </c:pt>
                <c:pt idx="2533">
                  <c:v>125.241300367992</c:v>
                </c:pt>
                <c:pt idx="2534">
                  <c:v>125.241300356633</c:v>
                </c:pt>
                <c:pt idx="2535">
                  <c:v>125.241300345243</c:v>
                </c:pt>
                <c:pt idx="2536">
                  <c:v>125.24130033399599</c:v>
                </c:pt>
                <c:pt idx="2537">
                  <c:v>125.241300322602</c:v>
                </c:pt>
                <c:pt idx="2538">
                  <c:v>125.24130031132999</c:v>
                </c:pt>
                <c:pt idx="2539">
                  <c:v>125.241300300096</c:v>
                </c:pt>
                <c:pt idx="2540">
                  <c:v>125.24130028893499</c:v>
                </c:pt>
                <c:pt idx="2541">
                  <c:v>125.241300277802</c:v>
                </c:pt>
                <c:pt idx="2542">
                  <c:v>125.241300266764</c:v>
                </c:pt>
                <c:pt idx="2543">
                  <c:v>125.241300255751</c:v>
                </c:pt>
                <c:pt idx="2544">
                  <c:v>125.241300244888</c:v>
                </c:pt>
                <c:pt idx="2545">
                  <c:v>125.241300233855</c:v>
                </c:pt>
                <c:pt idx="2546">
                  <c:v>125.241300222923</c:v>
                </c:pt>
                <c:pt idx="2547">
                  <c:v>125.24130021218799</c:v>
                </c:pt>
                <c:pt idx="2548">
                  <c:v>125.241300201336</c:v>
                </c:pt>
                <c:pt idx="2549">
                  <c:v>125.241300190646</c:v>
                </c:pt>
                <c:pt idx="2550">
                  <c:v>125.24130018008</c:v>
                </c:pt>
                <c:pt idx="2551">
                  <c:v>125.24130016937001</c:v>
                </c:pt>
                <c:pt idx="2552">
                  <c:v>125.24130015884801</c:v>
                </c:pt>
                <c:pt idx="2553">
                  <c:v>125.241300148329</c:v>
                </c:pt>
                <c:pt idx="2554">
                  <c:v>125.241300137846</c:v>
                </c:pt>
                <c:pt idx="2555">
                  <c:v>125.241300127446</c:v>
                </c:pt>
                <c:pt idx="2556">
                  <c:v>125.241300117037</c:v>
                </c:pt>
                <c:pt idx="2557">
                  <c:v>125.24130010688199</c:v>
                </c:pt>
                <c:pt idx="2558">
                  <c:v>125.24130009663401</c:v>
                </c:pt>
                <c:pt idx="2559">
                  <c:v>125.241300086339</c:v>
                </c:pt>
                <c:pt idx="2560">
                  <c:v>125.24130007638</c:v>
                </c:pt>
                <c:pt idx="2561">
                  <c:v>125.241300066241</c:v>
                </c:pt>
                <c:pt idx="2562">
                  <c:v>125.24130005619401</c:v>
                </c:pt>
                <c:pt idx="2563">
                  <c:v>125.24130004642601</c:v>
                </c:pt>
                <c:pt idx="2564">
                  <c:v>125.24130003645</c:v>
                </c:pt>
                <c:pt idx="2565">
                  <c:v>125.241300026774</c:v>
                </c:pt>
                <c:pt idx="2566">
                  <c:v>125.241300017001</c:v>
                </c:pt>
                <c:pt idx="2567">
                  <c:v>125.241300007321</c:v>
                </c:pt>
                <c:pt idx="2568">
                  <c:v>125.24129999769301</c:v>
                </c:pt>
                <c:pt idx="2569">
                  <c:v>125.241299988208</c:v>
                </c:pt>
                <c:pt idx="2570">
                  <c:v>125.24129997867701</c:v>
                </c:pt>
                <c:pt idx="2571">
                  <c:v>125.24129996940501</c:v>
                </c:pt>
                <c:pt idx="2572">
                  <c:v>125.241299960069</c:v>
                </c:pt>
                <c:pt idx="2573">
                  <c:v>125.24129995083401</c:v>
                </c:pt>
                <c:pt idx="2574">
                  <c:v>125.241299941663</c:v>
                </c:pt>
                <c:pt idx="2575">
                  <c:v>125.24129993252799</c:v>
                </c:pt>
                <c:pt idx="2576">
                  <c:v>125.241299923396</c:v>
                </c:pt>
                <c:pt idx="2577">
                  <c:v>125.241299914435</c:v>
                </c:pt>
                <c:pt idx="2578">
                  <c:v>125.241299905527</c:v>
                </c:pt>
                <c:pt idx="2579">
                  <c:v>125.241299896754</c:v>
                </c:pt>
                <c:pt idx="2580">
                  <c:v>125.241299887914</c:v>
                </c:pt>
                <c:pt idx="2581">
                  <c:v>125.241299879167</c:v>
                </c:pt>
                <c:pt idx="2582">
                  <c:v>125.24129987059</c:v>
                </c:pt>
                <c:pt idx="2583">
                  <c:v>125.241299862088</c:v>
                </c:pt>
                <c:pt idx="2584">
                  <c:v>125.24129985359799</c:v>
                </c:pt>
                <c:pt idx="2585">
                  <c:v>125.241299845144</c:v>
                </c:pt>
                <c:pt idx="2586">
                  <c:v>125.24129983682199</c:v>
                </c:pt>
                <c:pt idx="2587">
                  <c:v>125.241299828522</c:v>
                </c:pt>
                <c:pt idx="2588">
                  <c:v>125.241299820199</c:v>
                </c:pt>
                <c:pt idx="2589">
                  <c:v>125.24129981217401</c:v>
                </c:pt>
                <c:pt idx="2590">
                  <c:v>125.241299804207</c:v>
                </c:pt>
                <c:pt idx="2591">
                  <c:v>125.241299796243</c:v>
                </c:pt>
                <c:pt idx="2592">
                  <c:v>125.241299788375</c:v>
                </c:pt>
                <c:pt idx="2593">
                  <c:v>125.241299780503</c:v>
                </c:pt>
                <c:pt idx="2594">
                  <c:v>125.241299772696</c:v>
                </c:pt>
                <c:pt idx="2595">
                  <c:v>125.241299765031</c:v>
                </c:pt>
                <c:pt idx="2596">
                  <c:v>125.241299757294</c:v>
                </c:pt>
                <c:pt idx="2597">
                  <c:v>125.24129974980499</c:v>
                </c:pt>
                <c:pt idx="2598">
                  <c:v>125.24129974232601</c:v>
                </c:pt>
                <c:pt idx="2599">
                  <c:v>125.24129973498999</c:v>
                </c:pt>
                <c:pt idx="2600">
                  <c:v>125.24129972767599</c:v>
                </c:pt>
                <c:pt idx="2601">
                  <c:v>125.24129972046801</c:v>
                </c:pt>
                <c:pt idx="2602">
                  <c:v>125.24129971323001</c:v>
                </c:pt>
                <c:pt idx="2603">
                  <c:v>125.241299706166</c:v>
                </c:pt>
                <c:pt idx="2604">
                  <c:v>125.241299699042</c:v>
                </c:pt>
                <c:pt idx="2605">
                  <c:v>125.241299692083</c:v>
                </c:pt>
                <c:pt idx="2606">
                  <c:v>125.24129968521601</c:v>
                </c:pt>
                <c:pt idx="2607">
                  <c:v>125.24129967843901</c:v>
                </c:pt>
                <c:pt idx="2608">
                  <c:v>125.241299671768</c:v>
                </c:pt>
                <c:pt idx="2609">
                  <c:v>125.241299665119</c:v>
                </c:pt>
                <c:pt idx="2610">
                  <c:v>125.24129965857701</c:v>
                </c:pt>
                <c:pt idx="2611">
                  <c:v>125.241299652061</c:v>
                </c:pt>
                <c:pt idx="2612">
                  <c:v>125.241299645596</c:v>
                </c:pt>
                <c:pt idx="2613">
                  <c:v>125.241299639258</c:v>
                </c:pt>
                <c:pt idx="2614">
                  <c:v>125.24129963303101</c:v>
                </c:pt>
                <c:pt idx="2615">
                  <c:v>125.24129962680701</c:v>
                </c:pt>
                <c:pt idx="2616">
                  <c:v>125.241299620782</c:v>
                </c:pt>
                <c:pt idx="2617">
                  <c:v>125.241299614694</c:v>
                </c:pt>
                <c:pt idx="2618">
                  <c:v>125.24129960872099</c:v>
                </c:pt>
                <c:pt idx="2619">
                  <c:v>125.241299602989</c:v>
                </c:pt>
                <c:pt idx="2620">
                  <c:v>125.241299597107</c:v>
                </c:pt>
                <c:pt idx="2621">
                  <c:v>125.24129959132701</c:v>
                </c:pt>
                <c:pt idx="2622">
                  <c:v>125.241299585726</c:v>
                </c:pt>
                <c:pt idx="2623">
                  <c:v>125.241299580112</c:v>
                </c:pt>
                <c:pt idx="2624">
                  <c:v>125.24129957471899</c:v>
                </c:pt>
                <c:pt idx="2625">
                  <c:v>125.24129956927101</c:v>
                </c:pt>
                <c:pt idx="2626">
                  <c:v>125.24129956408299</c:v>
                </c:pt>
                <c:pt idx="2627">
                  <c:v>125.241299558866</c:v>
                </c:pt>
                <c:pt idx="2628">
                  <c:v>125.241299553681</c:v>
                </c:pt>
                <c:pt idx="2629">
                  <c:v>125.241299548559</c:v>
                </c:pt>
                <c:pt idx="2630">
                  <c:v>125.241299543629</c:v>
                </c:pt>
                <c:pt idx="2631">
                  <c:v>125.241299538685</c:v>
                </c:pt>
                <c:pt idx="2632">
                  <c:v>125.241299533858</c:v>
                </c:pt>
                <c:pt idx="2633">
                  <c:v>125.24129952902101</c:v>
                </c:pt>
                <c:pt idx="2634">
                  <c:v>125.241299524409</c:v>
                </c:pt>
                <c:pt idx="2635">
                  <c:v>125.24129951978701</c:v>
                </c:pt>
                <c:pt idx="2636">
                  <c:v>125.24129951518699</c:v>
                </c:pt>
                <c:pt idx="2637">
                  <c:v>125.24129951083</c:v>
                </c:pt>
                <c:pt idx="2638">
                  <c:v>125.241299506451</c:v>
                </c:pt>
                <c:pt idx="2639">
                  <c:v>125.24129950219699</c:v>
                </c:pt>
                <c:pt idx="2640">
                  <c:v>125.241299497925</c:v>
                </c:pt>
                <c:pt idx="2641">
                  <c:v>125.241299493829</c:v>
                </c:pt>
                <c:pt idx="2642">
                  <c:v>125.241299489719</c:v>
                </c:pt>
                <c:pt idx="2643">
                  <c:v>125.241299485778</c:v>
                </c:pt>
                <c:pt idx="2644">
                  <c:v>125.241299481738</c:v>
                </c:pt>
                <c:pt idx="2645">
                  <c:v>125.241299478014</c:v>
                </c:pt>
                <c:pt idx="2646">
                  <c:v>125.241299474321</c:v>
                </c:pt>
                <c:pt idx="2647">
                  <c:v>125.241299470567</c:v>
                </c:pt>
                <c:pt idx="2648">
                  <c:v>125.241299466962</c:v>
                </c:pt>
                <c:pt idx="2649">
                  <c:v>125.2412994635</c:v>
                </c:pt>
                <c:pt idx="2650">
                  <c:v>125.241299459925</c:v>
                </c:pt>
                <c:pt idx="2651">
                  <c:v>125.241299456581</c:v>
                </c:pt>
                <c:pt idx="2652">
                  <c:v>125.241299453167</c:v>
                </c:pt>
                <c:pt idx="2653">
                  <c:v>125.241299449989</c:v>
                </c:pt>
                <c:pt idx="2654">
                  <c:v>125.241299446883</c:v>
                </c:pt>
                <c:pt idx="2655">
                  <c:v>125.241299443808</c:v>
                </c:pt>
                <c:pt idx="2656">
                  <c:v>125.241299440818</c:v>
                </c:pt>
                <c:pt idx="2657">
                  <c:v>125.24129943793599</c:v>
                </c:pt>
                <c:pt idx="2658">
                  <c:v>125.241299435172</c:v>
                </c:pt>
                <c:pt idx="2659">
                  <c:v>125.241299432286</c:v>
                </c:pt>
                <c:pt idx="2660">
                  <c:v>125.24129942968599</c:v>
                </c:pt>
                <c:pt idx="2661">
                  <c:v>125.24129942707</c:v>
                </c:pt>
                <c:pt idx="2662">
                  <c:v>125.24129942448801</c:v>
                </c:pt>
                <c:pt idx="2663">
                  <c:v>125.241299422073</c:v>
                </c:pt>
                <c:pt idx="2664">
                  <c:v>125.241299419596</c:v>
                </c:pt>
                <c:pt idx="2665">
                  <c:v>125.241299417208</c:v>
                </c:pt>
                <c:pt idx="2666">
                  <c:v>125.241299415085</c:v>
                </c:pt>
                <c:pt idx="2667">
                  <c:v>125.241299412926</c:v>
                </c:pt>
                <c:pt idx="2668">
                  <c:v>125.24129941067</c:v>
                </c:pt>
                <c:pt idx="2669">
                  <c:v>125.241299408679</c:v>
                </c:pt>
                <c:pt idx="2670">
                  <c:v>125.241299406789</c:v>
                </c:pt>
                <c:pt idx="2671">
                  <c:v>125.241299404834</c:v>
                </c:pt>
                <c:pt idx="2672">
                  <c:v>125.241299403076</c:v>
                </c:pt>
                <c:pt idx="2673">
                  <c:v>125.241299401304</c:v>
                </c:pt>
                <c:pt idx="2674">
                  <c:v>125.241299399601</c:v>
                </c:pt>
                <c:pt idx="2675">
                  <c:v>125.241299398067</c:v>
                </c:pt>
                <c:pt idx="2676">
                  <c:v>125.241299396565</c:v>
                </c:pt>
                <c:pt idx="2677">
                  <c:v>125.24129939506101</c:v>
                </c:pt>
                <c:pt idx="2678">
                  <c:v>125.24129939371601</c:v>
                </c:pt>
                <c:pt idx="2679">
                  <c:v>125.24129939245201</c:v>
                </c:pt>
                <c:pt idx="2680">
                  <c:v>125.24129939118301</c:v>
                </c:pt>
                <c:pt idx="2681">
                  <c:v>125.241299390048</c:v>
                </c:pt>
                <c:pt idx="2682">
                  <c:v>125.24129938894799</c:v>
                </c:pt>
                <c:pt idx="2683">
                  <c:v>125.241299387848</c:v>
                </c:pt>
                <c:pt idx="2684">
                  <c:v>125.241299386973</c:v>
                </c:pt>
                <c:pt idx="2685">
                  <c:v>125.241299386138</c:v>
                </c:pt>
                <c:pt idx="2686">
                  <c:v>125.24129938531399</c:v>
                </c:pt>
                <c:pt idx="2687">
                  <c:v>125.24129938454701</c:v>
                </c:pt>
                <c:pt idx="2688">
                  <c:v>125.24129938390701</c:v>
                </c:pt>
                <c:pt idx="2689">
                  <c:v>125.241299383352</c:v>
                </c:pt>
                <c:pt idx="2690">
                  <c:v>125.241299382809</c:v>
                </c:pt>
                <c:pt idx="2691">
                  <c:v>125.24129938228</c:v>
                </c:pt>
                <c:pt idx="2692">
                  <c:v>125.241299381902</c:v>
                </c:pt>
                <c:pt idx="2693">
                  <c:v>125.241299381665</c:v>
                </c:pt>
                <c:pt idx="2694">
                  <c:v>125.241299381367</c:v>
                </c:pt>
                <c:pt idx="2695">
                  <c:v>125.241299381269</c:v>
                </c:pt>
                <c:pt idx="2696">
                  <c:v>125.24129938100501</c:v>
                </c:pt>
                <c:pt idx="2697">
                  <c:v>125.24129938107799</c:v>
                </c:pt>
                <c:pt idx="2698">
                  <c:v>125.241299381056</c:v>
                </c:pt>
                <c:pt idx="2699">
                  <c:v>125.241299381196</c:v>
                </c:pt>
                <c:pt idx="2700">
                  <c:v>125.24129938122699</c:v>
                </c:pt>
                <c:pt idx="2701">
                  <c:v>125.241299381424</c:v>
                </c:pt>
                <c:pt idx="2702">
                  <c:v>125.24129938172401</c:v>
                </c:pt>
                <c:pt idx="2703">
                  <c:v>125.241299382108</c:v>
                </c:pt>
                <c:pt idx="2704">
                  <c:v>125.241299382479</c:v>
                </c:pt>
                <c:pt idx="2705">
                  <c:v>125.241299382973</c:v>
                </c:pt>
                <c:pt idx="2706">
                  <c:v>125.241299383485</c:v>
                </c:pt>
                <c:pt idx="2707">
                  <c:v>125.24129938412401</c:v>
                </c:pt>
                <c:pt idx="2708">
                  <c:v>125.241299384709</c:v>
                </c:pt>
                <c:pt idx="2709">
                  <c:v>125.241299385419</c:v>
                </c:pt>
                <c:pt idx="2710">
                  <c:v>125.241299386327</c:v>
                </c:pt>
                <c:pt idx="2711">
                  <c:v>125.241299387111</c:v>
                </c:pt>
                <c:pt idx="2712">
                  <c:v>125.241299387994</c:v>
                </c:pt>
                <c:pt idx="2713">
                  <c:v>125.24129938901901</c:v>
                </c:pt>
                <c:pt idx="2714">
                  <c:v>125.241299390039</c:v>
                </c:pt>
                <c:pt idx="2715">
                  <c:v>125.241299391051</c:v>
                </c:pt>
                <c:pt idx="2716">
                  <c:v>125.24129939223501</c:v>
                </c:pt>
                <c:pt idx="2717">
                  <c:v>125.241299393489</c:v>
                </c:pt>
                <c:pt idx="2718">
                  <c:v>125.241299394669</c:v>
                </c:pt>
                <c:pt idx="2719">
                  <c:v>125.24129939611301</c:v>
                </c:pt>
                <c:pt idx="2720">
                  <c:v>125.241299397508</c:v>
                </c:pt>
                <c:pt idx="2721">
                  <c:v>125.24129939889499</c:v>
                </c:pt>
                <c:pt idx="2722">
                  <c:v>125.241299400429</c:v>
                </c:pt>
                <c:pt idx="2723">
                  <c:v>125.24129940197101</c:v>
                </c:pt>
                <c:pt idx="2724">
                  <c:v>125.24129940364401</c:v>
                </c:pt>
                <c:pt idx="2725">
                  <c:v>125.241299405229</c:v>
                </c:pt>
                <c:pt idx="2726">
                  <c:v>125.24129940701</c:v>
                </c:pt>
                <c:pt idx="2727">
                  <c:v>125.241299408912</c:v>
                </c:pt>
                <c:pt idx="2728">
                  <c:v>125.24129941073799</c:v>
                </c:pt>
                <c:pt idx="2729">
                  <c:v>125.241299412649</c:v>
                </c:pt>
                <c:pt idx="2730">
                  <c:v>125.24129941462</c:v>
                </c:pt>
                <c:pt idx="2731">
                  <c:v>125.241299416725</c:v>
                </c:pt>
                <c:pt idx="2732">
                  <c:v>125.241299418569</c:v>
                </c:pt>
                <c:pt idx="2733">
                  <c:v>125.24129942071799</c:v>
                </c:pt>
                <c:pt idx="2734">
                  <c:v>125.241299422978</c:v>
                </c:pt>
                <c:pt idx="2735">
                  <c:v>125.241299425137</c:v>
                </c:pt>
                <c:pt idx="2736">
                  <c:v>125.241299427431</c:v>
                </c:pt>
                <c:pt idx="2737">
                  <c:v>125.241299429918</c:v>
                </c:pt>
                <c:pt idx="2738">
                  <c:v>125.241299432305</c:v>
                </c:pt>
                <c:pt idx="2739">
                  <c:v>125.241299434806</c:v>
                </c:pt>
                <c:pt idx="2740">
                  <c:v>125.241299437321</c:v>
                </c:pt>
                <c:pt idx="2741">
                  <c:v>125.241299439762</c:v>
                </c:pt>
                <c:pt idx="2742">
                  <c:v>125.241299442486</c:v>
                </c:pt>
                <c:pt idx="2743">
                  <c:v>125.24129944514701</c:v>
                </c:pt>
                <c:pt idx="2744">
                  <c:v>125.24129944785</c:v>
                </c:pt>
                <c:pt idx="2745">
                  <c:v>125.24129945060901</c:v>
                </c:pt>
                <c:pt idx="2746">
                  <c:v>125.241299453507</c:v>
                </c:pt>
                <c:pt idx="2747">
                  <c:v>125.241299456398</c:v>
                </c:pt>
                <c:pt idx="2748">
                  <c:v>125.241299459271</c:v>
                </c:pt>
                <c:pt idx="2749">
                  <c:v>125.24129946229201</c:v>
                </c:pt>
                <c:pt idx="2750">
                  <c:v>125.241299465281</c:v>
                </c:pt>
                <c:pt idx="2751">
                  <c:v>125.241299468414</c:v>
                </c:pt>
                <c:pt idx="2752">
                  <c:v>125.24129947145001</c:v>
                </c:pt>
                <c:pt idx="2753">
                  <c:v>125.241299474643</c:v>
                </c:pt>
                <c:pt idx="2754">
                  <c:v>125.241299477826</c:v>
                </c:pt>
                <c:pt idx="2755">
                  <c:v>125.241299481038</c:v>
                </c:pt>
                <c:pt idx="2756">
                  <c:v>125.241299484348</c:v>
                </c:pt>
                <c:pt idx="2757">
                  <c:v>125.241299487812</c:v>
                </c:pt>
                <c:pt idx="2758">
                  <c:v>125.24129949112</c:v>
                </c:pt>
                <c:pt idx="2759">
                  <c:v>125.24129949463099</c:v>
                </c:pt>
                <c:pt idx="2760">
                  <c:v>125.24129949814299</c:v>
                </c:pt>
                <c:pt idx="2761">
                  <c:v>125.24129950155</c:v>
                </c:pt>
                <c:pt idx="2762">
                  <c:v>125.241299505169</c:v>
                </c:pt>
                <c:pt idx="2763">
                  <c:v>125.241299508846</c:v>
                </c:pt>
                <c:pt idx="2764">
                  <c:v>125.24129951251901</c:v>
                </c:pt>
                <c:pt idx="2765">
                  <c:v>125.24129951629899</c:v>
                </c:pt>
                <c:pt idx="2766">
                  <c:v>125.241299520033</c:v>
                </c:pt>
                <c:pt idx="2767">
                  <c:v>125.241299523785</c:v>
                </c:pt>
                <c:pt idx="2768">
                  <c:v>125.24129952761</c:v>
                </c:pt>
                <c:pt idx="2769">
                  <c:v>125.241299531526</c:v>
                </c:pt>
                <c:pt idx="2770">
                  <c:v>125.24129953538601</c:v>
                </c:pt>
                <c:pt idx="2771">
                  <c:v>125.241299539373</c:v>
                </c:pt>
                <c:pt idx="2772">
                  <c:v>125.24129954333</c:v>
                </c:pt>
                <c:pt idx="2773">
                  <c:v>125.241299547422</c:v>
                </c:pt>
                <c:pt idx="2774">
                  <c:v>125.24129955145099</c:v>
                </c:pt>
                <c:pt idx="2775">
                  <c:v>125.241299555655</c:v>
                </c:pt>
                <c:pt idx="2776">
                  <c:v>125.24129955972499</c:v>
                </c:pt>
                <c:pt idx="2777">
                  <c:v>125.241299563966</c:v>
                </c:pt>
                <c:pt idx="2778">
                  <c:v>125.241299568191</c:v>
                </c:pt>
                <c:pt idx="2779">
                  <c:v>125.24129957258</c:v>
                </c:pt>
                <c:pt idx="2780">
                  <c:v>125.241299576852</c:v>
                </c:pt>
                <c:pt idx="2781">
                  <c:v>125.24129958118</c:v>
                </c:pt>
                <c:pt idx="2782">
                  <c:v>125.24129958552599</c:v>
                </c:pt>
                <c:pt idx="2783">
                  <c:v>125.241299589986</c:v>
                </c:pt>
                <c:pt idx="2784">
                  <c:v>125.241299594457</c:v>
                </c:pt>
                <c:pt idx="2785">
                  <c:v>125.241299599017</c:v>
                </c:pt>
                <c:pt idx="2786">
                  <c:v>125.24129960339999</c:v>
                </c:pt>
                <c:pt idx="2787">
                  <c:v>125.24129960808401</c:v>
                </c:pt>
                <c:pt idx="2788">
                  <c:v>125.241299612783</c:v>
                </c:pt>
                <c:pt idx="2789">
                  <c:v>125.24129961741301</c:v>
                </c:pt>
                <c:pt idx="2790">
                  <c:v>125.241299622086</c:v>
                </c:pt>
                <c:pt idx="2791">
                  <c:v>125.24129962680099</c:v>
                </c:pt>
                <c:pt idx="2792">
                  <c:v>125.24129963151501</c:v>
                </c:pt>
                <c:pt idx="2793">
                  <c:v>125.24129963631</c:v>
                </c:pt>
                <c:pt idx="2794">
                  <c:v>125.241299641228</c:v>
                </c:pt>
                <c:pt idx="2795">
                  <c:v>125.241299646081</c:v>
                </c:pt>
                <c:pt idx="2796">
                  <c:v>125.241299650963</c:v>
                </c:pt>
                <c:pt idx="2797">
                  <c:v>125.241299655837</c:v>
                </c:pt>
                <c:pt idx="2798">
                  <c:v>125.241299660915</c:v>
                </c:pt>
                <c:pt idx="2799">
                  <c:v>125.241299665833</c:v>
                </c:pt>
                <c:pt idx="2800">
                  <c:v>125.241299670788</c:v>
                </c:pt>
                <c:pt idx="2801">
                  <c:v>125.241299675931</c:v>
                </c:pt>
                <c:pt idx="2802">
                  <c:v>125.24129968094699</c:v>
                </c:pt>
                <c:pt idx="2803">
                  <c:v>125.24129968608599</c:v>
                </c:pt>
                <c:pt idx="2804">
                  <c:v>125.241299691184</c:v>
                </c:pt>
                <c:pt idx="2805">
                  <c:v>125.241299696415</c:v>
                </c:pt>
                <c:pt idx="2806">
                  <c:v>125.24129970149799</c:v>
                </c:pt>
                <c:pt idx="2807">
                  <c:v>125.241299706692</c:v>
                </c:pt>
                <c:pt idx="2808">
                  <c:v>125.24129971196901</c:v>
                </c:pt>
                <c:pt idx="2809">
                  <c:v>125.241299717353</c:v>
                </c:pt>
                <c:pt idx="2810">
                  <c:v>125.241299722565</c:v>
                </c:pt>
                <c:pt idx="2811">
                  <c:v>125.24129972794</c:v>
                </c:pt>
                <c:pt idx="2812">
                  <c:v>125.24129973340899</c:v>
                </c:pt>
                <c:pt idx="2813">
                  <c:v>125.241299738745</c:v>
                </c:pt>
                <c:pt idx="2814">
                  <c:v>125.24129974410999</c:v>
                </c:pt>
                <c:pt idx="2815">
                  <c:v>125.241299749595</c:v>
                </c:pt>
                <c:pt idx="2816">
                  <c:v>125.24129975512</c:v>
                </c:pt>
                <c:pt idx="2817">
                  <c:v>125.241299760525</c:v>
                </c:pt>
                <c:pt idx="2818">
                  <c:v>125.24129976603901</c:v>
                </c:pt>
                <c:pt idx="2819">
                  <c:v>125.241299771586</c:v>
                </c:pt>
                <c:pt idx="2820">
                  <c:v>125.241299777124</c:v>
                </c:pt>
                <c:pt idx="2821">
                  <c:v>125.241299782672</c:v>
                </c:pt>
                <c:pt idx="2822">
                  <c:v>125.241299788205</c:v>
                </c:pt>
                <c:pt idx="2823">
                  <c:v>125.24129979397</c:v>
                </c:pt>
                <c:pt idx="2824">
                  <c:v>125.241299799633</c:v>
                </c:pt>
                <c:pt idx="2825">
                  <c:v>125.24129980537499</c:v>
                </c:pt>
                <c:pt idx="2826">
                  <c:v>125.24129981096399</c:v>
                </c:pt>
                <c:pt idx="2827">
                  <c:v>125.241299816805</c:v>
                </c:pt>
                <c:pt idx="2828">
                  <c:v>125.24129982239501</c:v>
                </c:pt>
                <c:pt idx="2829">
                  <c:v>125.24129982820401</c:v>
                </c:pt>
                <c:pt idx="2830">
                  <c:v>125.241299833925</c:v>
                </c:pt>
                <c:pt idx="2831">
                  <c:v>125.24129983977799</c:v>
                </c:pt>
                <c:pt idx="2832">
                  <c:v>125.24129984559301</c:v>
                </c:pt>
                <c:pt idx="2833">
                  <c:v>125.241299851487</c:v>
                </c:pt>
                <c:pt idx="2834">
                  <c:v>125.241299857377</c:v>
                </c:pt>
                <c:pt idx="2835">
                  <c:v>125.241299863246</c:v>
                </c:pt>
                <c:pt idx="2836">
                  <c:v>125.241299869184</c:v>
                </c:pt>
                <c:pt idx="2837">
                  <c:v>125.241299875051</c:v>
                </c:pt>
                <c:pt idx="2838">
                  <c:v>125.241299881171</c:v>
                </c:pt>
                <c:pt idx="2839">
                  <c:v>125.241299887083</c:v>
                </c:pt>
                <c:pt idx="2840">
                  <c:v>125.241299892976</c:v>
                </c:pt>
                <c:pt idx="2841">
                  <c:v>125.241299899108</c:v>
                </c:pt>
                <c:pt idx="2842">
                  <c:v>125.241299905004</c:v>
                </c:pt>
                <c:pt idx="2843">
                  <c:v>125.24129991104</c:v>
                </c:pt>
                <c:pt idx="2844">
                  <c:v>125.241299917083</c:v>
                </c:pt>
                <c:pt idx="2845">
                  <c:v>125.24129992319099</c:v>
                </c:pt>
                <c:pt idx="2846">
                  <c:v>125.241299929224</c:v>
                </c:pt>
                <c:pt idx="2847">
                  <c:v>125.241299935331</c:v>
                </c:pt>
                <c:pt idx="2848">
                  <c:v>125.24129994145</c:v>
                </c:pt>
                <c:pt idx="2849">
                  <c:v>125.24129994765499</c:v>
                </c:pt>
                <c:pt idx="2850">
                  <c:v>125.24129995377299</c:v>
                </c:pt>
                <c:pt idx="2851">
                  <c:v>125.24129995993999</c:v>
                </c:pt>
                <c:pt idx="2852">
                  <c:v>125.241299966182</c:v>
                </c:pt>
                <c:pt idx="2853">
                  <c:v>125.24129997223901</c:v>
                </c:pt>
                <c:pt idx="2854">
                  <c:v>125.24129997847299</c:v>
                </c:pt>
                <c:pt idx="2855">
                  <c:v>125.24129998477601</c:v>
                </c:pt>
                <c:pt idx="2856">
                  <c:v>125.241299991056</c:v>
                </c:pt>
                <c:pt idx="2857">
                  <c:v>125.24129999727199</c:v>
                </c:pt>
                <c:pt idx="2858">
                  <c:v>125.24130000347699</c:v>
                </c:pt>
                <c:pt idx="2859">
                  <c:v>125.241300009722</c:v>
                </c:pt>
                <c:pt idx="2860">
                  <c:v>125.24130001607899</c:v>
                </c:pt>
                <c:pt idx="2861">
                  <c:v>125.24130002236799</c:v>
                </c:pt>
                <c:pt idx="2862">
                  <c:v>125.241300028617</c:v>
                </c:pt>
                <c:pt idx="2863">
                  <c:v>125.241300034923</c:v>
                </c:pt>
                <c:pt idx="2864">
                  <c:v>125.24130004128401</c:v>
                </c:pt>
                <c:pt idx="2865">
                  <c:v>125.24130004762</c:v>
                </c:pt>
                <c:pt idx="2866">
                  <c:v>125.24130005401599</c:v>
                </c:pt>
                <c:pt idx="2867">
                  <c:v>125.241300060347</c:v>
                </c:pt>
                <c:pt idx="2868">
                  <c:v>125.241300066766</c:v>
                </c:pt>
                <c:pt idx="2869">
                  <c:v>125.241300073189</c:v>
                </c:pt>
                <c:pt idx="2870">
                  <c:v>125.241300079552</c:v>
                </c:pt>
                <c:pt idx="2871">
                  <c:v>125.241300085936</c:v>
                </c:pt>
                <c:pt idx="2872">
                  <c:v>125.241300092383</c:v>
                </c:pt>
                <c:pt idx="2873">
                  <c:v>125.24130009878201</c:v>
                </c:pt>
                <c:pt idx="2874">
                  <c:v>125.241300105208</c:v>
                </c:pt>
                <c:pt idx="2875">
                  <c:v>125.24130011158</c:v>
                </c:pt>
                <c:pt idx="2876">
                  <c:v>125.241300117953</c:v>
                </c:pt>
                <c:pt idx="2877">
                  <c:v>125.24130012441999</c:v>
                </c:pt>
                <c:pt idx="2878">
                  <c:v>125.241300131015</c:v>
                </c:pt>
                <c:pt idx="2879">
                  <c:v>125.241300137461</c:v>
                </c:pt>
                <c:pt idx="2880">
                  <c:v>125.24130014381799</c:v>
                </c:pt>
                <c:pt idx="2881">
                  <c:v>125.241300150284</c:v>
                </c:pt>
                <c:pt idx="2882">
                  <c:v>125.24130015668</c:v>
                </c:pt>
                <c:pt idx="2883">
                  <c:v>125.24130016321899</c:v>
                </c:pt>
                <c:pt idx="2884">
                  <c:v>125.24130016985301</c:v>
                </c:pt>
                <c:pt idx="2885">
                  <c:v>125.241300176282</c:v>
                </c:pt>
                <c:pt idx="2886">
                  <c:v>125.241300182769</c:v>
                </c:pt>
                <c:pt idx="2887">
                  <c:v>125.241300189333</c:v>
                </c:pt>
                <c:pt idx="2888">
                  <c:v>125.241300195786</c:v>
                </c:pt>
                <c:pt idx="2889">
                  <c:v>125.241300202266</c:v>
                </c:pt>
                <c:pt idx="2890">
                  <c:v>125.241300208716</c:v>
                </c:pt>
                <c:pt idx="2891">
                  <c:v>125.24130021526101</c:v>
                </c:pt>
                <c:pt idx="2892">
                  <c:v>125.24130022184001</c:v>
                </c:pt>
                <c:pt idx="2893">
                  <c:v>125.241300228425</c:v>
                </c:pt>
                <c:pt idx="2894">
                  <c:v>125.241300234984</c:v>
                </c:pt>
                <c:pt idx="2895">
                  <c:v>125.24130024145001</c:v>
                </c:pt>
                <c:pt idx="2896">
                  <c:v>125.241300248068</c:v>
                </c:pt>
                <c:pt idx="2897">
                  <c:v>125.241300254471</c:v>
                </c:pt>
                <c:pt idx="2898">
                  <c:v>125.241300261052</c:v>
                </c:pt>
                <c:pt idx="2899">
                  <c:v>125.241300267585</c:v>
                </c:pt>
                <c:pt idx="2900">
                  <c:v>125.241300274308</c:v>
                </c:pt>
                <c:pt idx="2901">
                  <c:v>125.24130028073699</c:v>
                </c:pt>
                <c:pt idx="2902">
                  <c:v>125.241300287318</c:v>
                </c:pt>
                <c:pt idx="2903">
                  <c:v>125.24130029383301</c:v>
                </c:pt>
                <c:pt idx="2904">
                  <c:v>125.24130030043401</c:v>
                </c:pt>
                <c:pt idx="2905">
                  <c:v>125.241300307006</c:v>
                </c:pt>
                <c:pt idx="2906">
                  <c:v>125.241300313569</c:v>
                </c:pt>
                <c:pt idx="2907">
                  <c:v>125.241300320146</c:v>
                </c:pt>
                <c:pt idx="2908">
                  <c:v>125.241300326691</c:v>
                </c:pt>
                <c:pt idx="2909">
                  <c:v>125.241300333251</c:v>
                </c:pt>
                <c:pt idx="2910">
                  <c:v>125.241300339817</c:v>
                </c:pt>
                <c:pt idx="2911">
                  <c:v>125.241300346293</c:v>
                </c:pt>
                <c:pt idx="2912">
                  <c:v>125.24130035293</c:v>
                </c:pt>
                <c:pt idx="2913">
                  <c:v>125.24130035944199</c:v>
                </c:pt>
                <c:pt idx="2914">
                  <c:v>125.24130036596</c:v>
                </c:pt>
                <c:pt idx="2915">
                  <c:v>125.241300372461</c:v>
                </c:pt>
                <c:pt idx="2916">
                  <c:v>125.24130037903301</c:v>
                </c:pt>
                <c:pt idx="2917">
                  <c:v>125.24130038575299</c:v>
                </c:pt>
                <c:pt idx="2918">
                  <c:v>125.24130039221799</c:v>
                </c:pt>
                <c:pt idx="2919">
                  <c:v>125.241300398864</c:v>
                </c:pt>
                <c:pt idx="2920">
                  <c:v>125.24130040529199</c:v>
                </c:pt>
                <c:pt idx="2921">
                  <c:v>125.241300411758</c:v>
                </c:pt>
                <c:pt idx="2922">
                  <c:v>125.241300418374</c:v>
                </c:pt>
                <c:pt idx="2923">
                  <c:v>125.24130042487</c:v>
                </c:pt>
                <c:pt idx="2924">
                  <c:v>125.241300431402</c:v>
                </c:pt>
                <c:pt idx="2925">
                  <c:v>125.24130043788701</c:v>
                </c:pt>
                <c:pt idx="2926">
                  <c:v>125.241300444521</c:v>
                </c:pt>
                <c:pt idx="2927">
                  <c:v>125.241300451019</c:v>
                </c:pt>
                <c:pt idx="2928">
                  <c:v>125.24130045755</c:v>
                </c:pt>
                <c:pt idx="2929">
                  <c:v>125.24130046414599</c:v>
                </c:pt>
                <c:pt idx="2930">
                  <c:v>125.241300470578</c:v>
                </c:pt>
                <c:pt idx="2931">
                  <c:v>125.241300477027</c:v>
                </c:pt>
                <c:pt idx="2932">
                  <c:v>125.2413004837</c:v>
                </c:pt>
                <c:pt idx="2933">
                  <c:v>125.241300490049</c:v>
                </c:pt>
                <c:pt idx="2934">
                  <c:v>125.241300496528</c:v>
                </c:pt>
                <c:pt idx="2935">
                  <c:v>125.241300503033</c:v>
                </c:pt>
                <c:pt idx="2936">
                  <c:v>125.241300509501</c:v>
                </c:pt>
                <c:pt idx="2937">
                  <c:v>125.24130051600901</c:v>
                </c:pt>
                <c:pt idx="2938">
                  <c:v>125.24130052252301</c:v>
                </c:pt>
                <c:pt idx="2939">
                  <c:v>125.24130052888199</c:v>
                </c:pt>
                <c:pt idx="2940">
                  <c:v>125.24130053535799</c:v>
                </c:pt>
                <c:pt idx="2941">
                  <c:v>125.241300541884</c:v>
                </c:pt>
                <c:pt idx="2942">
                  <c:v>125.241300548201</c:v>
                </c:pt>
                <c:pt idx="2943">
                  <c:v>125.241300554631</c:v>
                </c:pt>
                <c:pt idx="2944">
                  <c:v>125.241300561004</c:v>
                </c:pt>
                <c:pt idx="2945">
                  <c:v>125.24130056751</c:v>
                </c:pt>
                <c:pt idx="2946">
                  <c:v>125.241300574066</c:v>
                </c:pt>
                <c:pt idx="2947">
                  <c:v>125.241300580434</c:v>
                </c:pt>
                <c:pt idx="2948">
                  <c:v>125.241300586744</c:v>
                </c:pt>
                <c:pt idx="2949">
                  <c:v>125.241300593129</c:v>
                </c:pt>
                <c:pt idx="2950">
                  <c:v>125.241300599526</c:v>
                </c:pt>
                <c:pt idx="2951">
                  <c:v>125.241300605901</c:v>
                </c:pt>
                <c:pt idx="2952">
                  <c:v>125.241300612334</c:v>
                </c:pt>
                <c:pt idx="2953">
                  <c:v>125.24130061865399</c:v>
                </c:pt>
                <c:pt idx="2954">
                  <c:v>125.241300625042</c:v>
                </c:pt>
                <c:pt idx="2955">
                  <c:v>125.241300631274</c:v>
                </c:pt>
                <c:pt idx="2956">
                  <c:v>125.241300637688</c:v>
                </c:pt>
                <c:pt idx="2957">
                  <c:v>125.241300644243</c:v>
                </c:pt>
                <c:pt idx="2958">
                  <c:v>125.24130065042699</c:v>
                </c:pt>
                <c:pt idx="2959">
                  <c:v>125.241300656824</c:v>
                </c:pt>
                <c:pt idx="2960">
                  <c:v>125.241300663077</c:v>
                </c:pt>
                <c:pt idx="2961">
                  <c:v>125.241300669365</c:v>
                </c:pt>
                <c:pt idx="2962">
                  <c:v>125.24130067561801</c:v>
                </c:pt>
                <c:pt idx="2963">
                  <c:v>125.24130068202101</c:v>
                </c:pt>
                <c:pt idx="2964">
                  <c:v>125.24130068823899</c:v>
                </c:pt>
                <c:pt idx="2965">
                  <c:v>125.241300694609</c:v>
                </c:pt>
                <c:pt idx="2966">
                  <c:v>125.241300700867</c:v>
                </c:pt>
                <c:pt idx="2967">
                  <c:v>125.241300706996</c:v>
                </c:pt>
                <c:pt idx="2968">
                  <c:v>125.241300713161</c:v>
                </c:pt>
                <c:pt idx="2969">
                  <c:v>125.241300719441</c:v>
                </c:pt>
                <c:pt idx="2970">
                  <c:v>125.24130072572299</c:v>
                </c:pt>
                <c:pt idx="2971">
                  <c:v>125.241300731945</c:v>
                </c:pt>
                <c:pt idx="2972">
                  <c:v>125.24130073801599</c:v>
                </c:pt>
                <c:pt idx="2973">
                  <c:v>125.241300744298</c:v>
                </c:pt>
                <c:pt idx="2974">
                  <c:v>125.24130075045601</c:v>
                </c:pt>
                <c:pt idx="2975">
                  <c:v>125.24130075654099</c:v>
                </c:pt>
                <c:pt idx="2976">
                  <c:v>125.24130076274</c:v>
                </c:pt>
                <c:pt idx="2977">
                  <c:v>125.241300768851</c:v>
                </c:pt>
                <c:pt idx="2978">
                  <c:v>125.241300774965</c:v>
                </c:pt>
                <c:pt idx="2979">
                  <c:v>125.24130078103801</c:v>
                </c:pt>
                <c:pt idx="2980">
                  <c:v>125.241300787151</c:v>
                </c:pt>
                <c:pt idx="2981">
                  <c:v>125.241300793259</c:v>
                </c:pt>
                <c:pt idx="2982">
                  <c:v>125.241300799482</c:v>
                </c:pt>
                <c:pt idx="2983">
                  <c:v>125.24130080535799</c:v>
                </c:pt>
                <c:pt idx="2984">
                  <c:v>125.241300811467</c:v>
                </c:pt>
                <c:pt idx="2985">
                  <c:v>125.241300817591</c:v>
                </c:pt>
                <c:pt idx="2986">
                  <c:v>125.241300823703</c:v>
                </c:pt>
                <c:pt idx="2987">
                  <c:v>125.24130082982001</c:v>
                </c:pt>
                <c:pt idx="2988">
                  <c:v>125.241300835613</c:v>
                </c:pt>
                <c:pt idx="2989">
                  <c:v>125.24130084158401</c:v>
                </c:pt>
                <c:pt idx="2990">
                  <c:v>125.24130084766399</c:v>
                </c:pt>
                <c:pt idx="2991">
                  <c:v>125.241300853631</c:v>
                </c:pt>
                <c:pt idx="2992">
                  <c:v>125.241300859617</c:v>
                </c:pt>
                <c:pt idx="2993">
                  <c:v>125.24130086558699</c:v>
                </c:pt>
                <c:pt idx="2994">
                  <c:v>125.24130087151499</c:v>
                </c:pt>
                <c:pt idx="2995">
                  <c:v>125.241300877366</c:v>
                </c:pt>
                <c:pt idx="2996">
                  <c:v>125.241300883357</c:v>
                </c:pt>
                <c:pt idx="2997">
                  <c:v>125.24130088916201</c:v>
                </c:pt>
                <c:pt idx="2998">
                  <c:v>125.241300895167</c:v>
                </c:pt>
                <c:pt idx="2999">
                  <c:v>125.241300900985</c:v>
                </c:pt>
                <c:pt idx="3000">
                  <c:v>125.24130090686801</c:v>
                </c:pt>
                <c:pt idx="3001">
                  <c:v>125.241300912623</c:v>
                </c:pt>
                <c:pt idx="3002">
                  <c:v>125.241300918525</c:v>
                </c:pt>
                <c:pt idx="3003">
                  <c:v>125.241300924375</c:v>
                </c:pt>
                <c:pt idx="3004">
                  <c:v>125.241300930167</c:v>
                </c:pt>
                <c:pt idx="3005">
                  <c:v>125.241300935997</c:v>
                </c:pt>
                <c:pt idx="3006">
                  <c:v>125.24130094175101</c:v>
                </c:pt>
                <c:pt idx="3007">
                  <c:v>125.24130094754</c:v>
                </c:pt>
                <c:pt idx="3008">
                  <c:v>125.24130095330899</c:v>
                </c:pt>
                <c:pt idx="3009">
                  <c:v>125.241300958965</c:v>
                </c:pt>
                <c:pt idx="3010">
                  <c:v>125.24130096472</c:v>
                </c:pt>
                <c:pt idx="3011">
                  <c:v>125.241300970406</c:v>
                </c:pt>
                <c:pt idx="3012">
                  <c:v>125.241300976049</c:v>
                </c:pt>
                <c:pt idx="3013">
                  <c:v>125.241300981818</c:v>
                </c:pt>
                <c:pt idx="3014">
                  <c:v>125.241300987364</c:v>
                </c:pt>
                <c:pt idx="3015">
                  <c:v>125.241300992994</c:v>
                </c:pt>
                <c:pt idx="3016">
                  <c:v>125.24130099863</c:v>
                </c:pt>
                <c:pt idx="3017">
                  <c:v>125.241301004264</c:v>
                </c:pt>
                <c:pt idx="3018">
                  <c:v>125.24130100974099</c:v>
                </c:pt>
                <c:pt idx="3019">
                  <c:v>125.241301015453</c:v>
                </c:pt>
                <c:pt idx="3020">
                  <c:v>125.24130102101201</c:v>
                </c:pt>
                <c:pt idx="3021">
                  <c:v>125.24130102669599</c:v>
                </c:pt>
                <c:pt idx="3022">
                  <c:v>125.241301032164</c:v>
                </c:pt>
                <c:pt idx="3023">
                  <c:v>125.241301037642</c:v>
                </c:pt>
                <c:pt idx="3024">
                  <c:v>125.241301043273</c:v>
                </c:pt>
                <c:pt idx="3025">
                  <c:v>125.241301048686</c:v>
                </c:pt>
                <c:pt idx="3026">
                  <c:v>125.24130105420799</c:v>
                </c:pt>
                <c:pt idx="3027">
                  <c:v>125.241301059739</c:v>
                </c:pt>
                <c:pt idx="3028">
                  <c:v>125.24130106515901</c:v>
                </c:pt>
                <c:pt idx="3029">
                  <c:v>125.24130107062599</c:v>
                </c:pt>
                <c:pt idx="3030">
                  <c:v>125.241301076016</c:v>
                </c:pt>
                <c:pt idx="3031">
                  <c:v>125.241301081458</c:v>
                </c:pt>
                <c:pt idx="3032">
                  <c:v>125.241301086829</c:v>
                </c:pt>
                <c:pt idx="3033">
                  <c:v>125.241301092211</c:v>
                </c:pt>
                <c:pt idx="3034">
                  <c:v>125.241301097593</c:v>
                </c:pt>
                <c:pt idx="3035">
                  <c:v>125.24130110297899</c:v>
                </c:pt>
                <c:pt idx="3036">
                  <c:v>125.24130110831</c:v>
                </c:pt>
                <c:pt idx="3037">
                  <c:v>125.24130111357999</c:v>
                </c:pt>
                <c:pt idx="3038">
                  <c:v>125.24130111882999</c:v>
                </c:pt>
                <c:pt idx="3039">
                  <c:v>125.241301124072</c:v>
                </c:pt>
                <c:pt idx="3040">
                  <c:v>125.241301129343</c:v>
                </c:pt>
                <c:pt idx="3041">
                  <c:v>125.241301134571</c:v>
                </c:pt>
                <c:pt idx="3042">
                  <c:v>125.241301139901</c:v>
                </c:pt>
                <c:pt idx="3043">
                  <c:v>125.24130114513</c:v>
                </c:pt>
                <c:pt idx="3044">
                  <c:v>125.241301150365</c:v>
                </c:pt>
                <c:pt idx="3045">
                  <c:v>125.24130115556601</c:v>
                </c:pt>
                <c:pt idx="3046">
                  <c:v>125.241301160739</c:v>
                </c:pt>
                <c:pt idx="3047">
                  <c:v>125.241301165922</c:v>
                </c:pt>
                <c:pt idx="3048">
                  <c:v>125.24130117109701</c:v>
                </c:pt>
                <c:pt idx="3049">
                  <c:v>125.24130117617599</c:v>
                </c:pt>
                <c:pt idx="3050">
                  <c:v>125.241301181286</c:v>
                </c:pt>
                <c:pt idx="3051">
                  <c:v>125.241301186304</c:v>
                </c:pt>
                <c:pt idx="3052">
                  <c:v>125.241301191372</c:v>
                </c:pt>
                <c:pt idx="3053">
                  <c:v>125.241301196408</c:v>
                </c:pt>
                <c:pt idx="3054">
                  <c:v>125.241301201425</c:v>
                </c:pt>
                <c:pt idx="3055">
                  <c:v>125.241301206489</c:v>
                </c:pt>
                <c:pt idx="3056">
                  <c:v>125.24130121154001</c:v>
                </c:pt>
                <c:pt idx="3057">
                  <c:v>125.24130121653999</c:v>
                </c:pt>
                <c:pt idx="3058">
                  <c:v>125.241301221591</c:v>
                </c:pt>
                <c:pt idx="3059">
                  <c:v>125.241301226467</c:v>
                </c:pt>
                <c:pt idx="3060">
                  <c:v>125.241301231424</c:v>
                </c:pt>
                <c:pt idx="3061">
                  <c:v>125.24130123632099</c:v>
                </c:pt>
                <c:pt idx="3062">
                  <c:v>125.241301241397</c:v>
                </c:pt>
                <c:pt idx="3063">
                  <c:v>125.241301246277</c:v>
                </c:pt>
                <c:pt idx="3064">
                  <c:v>125.241301251086</c:v>
                </c:pt>
                <c:pt idx="3065">
                  <c:v>125.24130125589301</c:v>
                </c:pt>
                <c:pt idx="3066">
                  <c:v>125.241301260816</c:v>
                </c:pt>
                <c:pt idx="3067">
                  <c:v>125.241301265725</c:v>
                </c:pt>
                <c:pt idx="3068">
                  <c:v>125.24130127052101</c:v>
                </c:pt>
                <c:pt idx="3069">
                  <c:v>125.24130127515799</c:v>
                </c:pt>
                <c:pt idx="3070">
                  <c:v>125.24130128002901</c:v>
                </c:pt>
                <c:pt idx="3071">
                  <c:v>125.24130128482901</c:v>
                </c:pt>
                <c:pt idx="3072">
                  <c:v>125.241301289558</c:v>
                </c:pt>
                <c:pt idx="3073">
                  <c:v>125.241301294275</c:v>
                </c:pt>
                <c:pt idx="3074">
                  <c:v>125.241301298949</c:v>
                </c:pt>
                <c:pt idx="3075">
                  <c:v>125.241301303676</c:v>
                </c:pt>
                <c:pt idx="3076">
                  <c:v>125.24130130831</c:v>
                </c:pt>
                <c:pt idx="3077">
                  <c:v>125.241301313017</c:v>
                </c:pt>
                <c:pt idx="3078">
                  <c:v>125.241301317755</c:v>
                </c:pt>
                <c:pt idx="3079">
                  <c:v>125.24130132235901</c:v>
                </c:pt>
                <c:pt idx="3080">
                  <c:v>125.241301326935</c:v>
                </c:pt>
                <c:pt idx="3081">
                  <c:v>125.241301331518</c:v>
                </c:pt>
                <c:pt idx="3082">
                  <c:v>125.241301336115</c:v>
                </c:pt>
                <c:pt idx="3083">
                  <c:v>125.24130134066399</c:v>
                </c:pt>
                <c:pt idx="3084">
                  <c:v>125.241301345162</c:v>
                </c:pt>
                <c:pt idx="3085">
                  <c:v>125.24130134977599</c:v>
                </c:pt>
                <c:pt idx="3086">
                  <c:v>125.241301354276</c:v>
                </c:pt>
                <c:pt idx="3087">
                  <c:v>125.24130135877699</c:v>
                </c:pt>
                <c:pt idx="3088">
                  <c:v>125.241301363169</c:v>
                </c:pt>
                <c:pt idx="3089">
                  <c:v>125.241301367684</c:v>
                </c:pt>
                <c:pt idx="3090">
                  <c:v>125.241301372094</c:v>
                </c:pt>
                <c:pt idx="3091">
                  <c:v>125.24130137654301</c:v>
                </c:pt>
                <c:pt idx="3092">
                  <c:v>125.24130138094201</c:v>
                </c:pt>
                <c:pt idx="3093">
                  <c:v>125.24130138538101</c:v>
                </c:pt>
                <c:pt idx="3094">
                  <c:v>125.241301389764</c:v>
                </c:pt>
                <c:pt idx="3095">
                  <c:v>125.24130139407301</c:v>
                </c:pt>
                <c:pt idx="3096">
                  <c:v>125.241301398426</c:v>
                </c:pt>
                <c:pt idx="3097">
                  <c:v>125.241301402798</c:v>
                </c:pt>
                <c:pt idx="3098">
                  <c:v>125.241301407232</c:v>
                </c:pt>
                <c:pt idx="3099">
                  <c:v>125.241301411328</c:v>
                </c:pt>
                <c:pt idx="3100">
                  <c:v>125.241301415842</c:v>
                </c:pt>
                <c:pt idx="3101">
                  <c:v>125.241301419918</c:v>
                </c:pt>
                <c:pt idx="3102">
                  <c:v>125.24130142417199</c:v>
                </c:pt>
                <c:pt idx="3103">
                  <c:v>125.24130142836999</c:v>
                </c:pt>
                <c:pt idx="3104">
                  <c:v>125.241301432691</c:v>
                </c:pt>
                <c:pt idx="3105">
                  <c:v>125.241301436917</c:v>
                </c:pt>
                <c:pt idx="3106">
                  <c:v>125.241301441001</c:v>
                </c:pt>
                <c:pt idx="3107">
                  <c:v>125.24130144514901</c:v>
                </c:pt>
                <c:pt idx="3108">
                  <c:v>125.24130144932199</c:v>
                </c:pt>
                <c:pt idx="3109">
                  <c:v>125.241301453386</c:v>
                </c:pt>
                <c:pt idx="3110">
                  <c:v>125.241301457592</c:v>
                </c:pt>
                <c:pt idx="3111">
                  <c:v>125.24130146166399</c:v>
                </c:pt>
                <c:pt idx="3112">
                  <c:v>125.24130146567001</c:v>
                </c:pt>
                <c:pt idx="3113">
                  <c:v>125.241301469802</c:v>
                </c:pt>
                <c:pt idx="3114">
                  <c:v>125.241301473795</c:v>
                </c:pt>
                <c:pt idx="3115">
                  <c:v>125.241301477972</c:v>
                </c:pt>
                <c:pt idx="3116">
                  <c:v>125.241301481924</c:v>
                </c:pt>
                <c:pt idx="3117">
                  <c:v>125.241301485956</c:v>
                </c:pt>
                <c:pt idx="3118">
                  <c:v>125.2413014899</c:v>
                </c:pt>
                <c:pt idx="3119">
                  <c:v>125.2413014939</c:v>
                </c:pt>
                <c:pt idx="3120">
                  <c:v>125.241301497762</c:v>
                </c:pt>
                <c:pt idx="3121">
                  <c:v>125.241301501697</c:v>
                </c:pt>
                <c:pt idx="3122">
                  <c:v>125.24130150568</c:v>
                </c:pt>
                <c:pt idx="3123">
                  <c:v>125.241301509534</c:v>
                </c:pt>
                <c:pt idx="3124">
                  <c:v>125.24130151334199</c:v>
                </c:pt>
                <c:pt idx="3125">
                  <c:v>125.241301517286</c:v>
                </c:pt>
                <c:pt idx="3126">
                  <c:v>125.241301521148</c:v>
                </c:pt>
                <c:pt idx="3127">
                  <c:v>125.241301524984</c:v>
                </c:pt>
                <c:pt idx="3128">
                  <c:v>125.241301528777</c:v>
                </c:pt>
                <c:pt idx="3129">
                  <c:v>125.24130153254001</c:v>
                </c:pt>
                <c:pt idx="3130">
                  <c:v>125.24130153649099</c:v>
                </c:pt>
                <c:pt idx="3131">
                  <c:v>125.241301540102</c:v>
                </c:pt>
                <c:pt idx="3132">
                  <c:v>125.24130154382701</c:v>
                </c:pt>
                <c:pt idx="3133">
                  <c:v>125.241301547627</c:v>
                </c:pt>
                <c:pt idx="3134">
                  <c:v>125.241301551308</c:v>
                </c:pt>
                <c:pt idx="3135">
                  <c:v>125.24130155504299</c:v>
                </c:pt>
                <c:pt idx="3136">
                  <c:v>125.24130155874499</c:v>
                </c:pt>
                <c:pt idx="3137">
                  <c:v>125.241301562424</c:v>
                </c:pt>
                <c:pt idx="3138">
                  <c:v>125.241301566112</c:v>
                </c:pt>
                <c:pt idx="3139">
                  <c:v>125.241301569648</c:v>
                </c:pt>
                <c:pt idx="3140">
                  <c:v>125.241301573336</c:v>
                </c:pt>
                <c:pt idx="3141">
                  <c:v>125.241301576889</c:v>
                </c:pt>
                <c:pt idx="3142">
                  <c:v>125.24130158043999</c:v>
                </c:pt>
                <c:pt idx="3143">
                  <c:v>125.241301584032</c:v>
                </c:pt>
                <c:pt idx="3144">
                  <c:v>125.241301587536</c:v>
                </c:pt>
                <c:pt idx="3145">
                  <c:v>125.241301591229</c:v>
                </c:pt>
                <c:pt idx="3146">
                  <c:v>125.241301594692</c:v>
                </c:pt>
                <c:pt idx="3147">
                  <c:v>125.24130159823</c:v>
                </c:pt>
                <c:pt idx="3148">
                  <c:v>125.241301601657</c:v>
                </c:pt>
                <c:pt idx="3149">
                  <c:v>125.241301605136</c:v>
                </c:pt>
                <c:pt idx="3150">
                  <c:v>125.241301608616</c:v>
                </c:pt>
                <c:pt idx="3151">
                  <c:v>125.241301612122</c:v>
                </c:pt>
                <c:pt idx="3152">
                  <c:v>125.241301615605</c:v>
                </c:pt>
                <c:pt idx="3153">
                  <c:v>125.24130161893</c:v>
                </c:pt>
                <c:pt idx="3154">
                  <c:v>125.24130162234501</c:v>
                </c:pt>
                <c:pt idx="3155">
                  <c:v>125.241301625646</c:v>
                </c:pt>
                <c:pt idx="3156">
                  <c:v>125.241301629085</c:v>
                </c:pt>
                <c:pt idx="3157">
                  <c:v>125.241301632415</c:v>
                </c:pt>
                <c:pt idx="3158">
                  <c:v>125.241301635799</c:v>
                </c:pt>
                <c:pt idx="3159">
                  <c:v>125.24130163911801</c:v>
                </c:pt>
                <c:pt idx="3160">
                  <c:v>125.241301642316</c:v>
                </c:pt>
                <c:pt idx="3161">
                  <c:v>125.24130164559899</c:v>
                </c:pt>
                <c:pt idx="3162">
                  <c:v>125.24130164896501</c:v>
                </c:pt>
                <c:pt idx="3163">
                  <c:v>125.241301652221</c:v>
                </c:pt>
                <c:pt idx="3164">
                  <c:v>125.24130165546001</c:v>
                </c:pt>
                <c:pt idx="3165">
                  <c:v>125.241301658696</c:v>
                </c:pt>
                <c:pt idx="3166">
                  <c:v>125.24130166191</c:v>
                </c:pt>
                <c:pt idx="3167">
                  <c:v>125.24130166519301</c:v>
                </c:pt>
                <c:pt idx="3168">
                  <c:v>125.24130166841699</c:v>
                </c:pt>
                <c:pt idx="3169">
                  <c:v>125.241301671473</c:v>
                </c:pt>
                <c:pt idx="3170">
                  <c:v>125.241301674658</c:v>
                </c:pt>
                <c:pt idx="3171">
                  <c:v>125.241301677783</c:v>
                </c:pt>
                <c:pt idx="3172">
                  <c:v>125.241301680839</c:v>
                </c:pt>
                <c:pt idx="3173">
                  <c:v>125.24130168400301</c:v>
                </c:pt>
                <c:pt idx="3174">
                  <c:v>125.241301687076</c:v>
                </c:pt>
                <c:pt idx="3175">
                  <c:v>125.241301690246</c:v>
                </c:pt>
                <c:pt idx="3176">
                  <c:v>125.241301693266</c:v>
                </c:pt>
                <c:pt idx="3177">
                  <c:v>125.241301696367</c:v>
                </c:pt>
                <c:pt idx="3178">
                  <c:v>125.24130169934</c:v>
                </c:pt>
                <c:pt idx="3179">
                  <c:v>125.241301702391</c:v>
                </c:pt>
                <c:pt idx="3180">
                  <c:v>125.24130170532</c:v>
                </c:pt>
                <c:pt idx="3181">
                  <c:v>125.24130170837699</c:v>
                </c:pt>
                <c:pt idx="3182">
                  <c:v>125.241301711209</c:v>
                </c:pt>
                <c:pt idx="3183">
                  <c:v>125.241301714301</c:v>
                </c:pt>
                <c:pt idx="3184">
                  <c:v>125.241301717198</c:v>
                </c:pt>
                <c:pt idx="3185">
                  <c:v>125.24130172018801</c:v>
                </c:pt>
                <c:pt idx="3186">
                  <c:v>125.241301723091</c:v>
                </c:pt>
                <c:pt idx="3187">
                  <c:v>125.24130172596701</c:v>
                </c:pt>
                <c:pt idx="3188">
                  <c:v>125.24130172888199</c:v>
                </c:pt>
                <c:pt idx="3189">
                  <c:v>125.24130173161601</c:v>
                </c:pt>
                <c:pt idx="3190">
                  <c:v>125.241301734535</c:v>
                </c:pt>
                <c:pt idx="3191">
                  <c:v>125.241301737456</c:v>
                </c:pt>
                <c:pt idx="3192">
                  <c:v>125.241301740236</c:v>
                </c:pt>
                <c:pt idx="3193">
                  <c:v>125.241301743042</c:v>
                </c:pt>
                <c:pt idx="3194">
                  <c:v>125.241301745876</c:v>
                </c:pt>
                <c:pt idx="3195">
                  <c:v>125.241301748601</c:v>
                </c:pt>
                <c:pt idx="3196">
                  <c:v>125.24130175146</c:v>
                </c:pt>
                <c:pt idx="3197">
                  <c:v>125.24130175416801</c:v>
                </c:pt>
                <c:pt idx="3198">
                  <c:v>125.241301756968</c:v>
                </c:pt>
                <c:pt idx="3199">
                  <c:v>125.24130175969</c:v>
                </c:pt>
                <c:pt idx="3200">
                  <c:v>125.24130176238501</c:v>
                </c:pt>
                <c:pt idx="3201">
                  <c:v>125.241301765066</c:v>
                </c:pt>
                <c:pt idx="3202">
                  <c:v>125.241301767788</c:v>
                </c:pt>
                <c:pt idx="3203">
                  <c:v>125.241301770462</c:v>
                </c:pt>
                <c:pt idx="3204">
                  <c:v>125.241301773277</c:v>
                </c:pt>
                <c:pt idx="3205">
                  <c:v>125.241301775808</c:v>
                </c:pt>
                <c:pt idx="3206">
                  <c:v>125.24130177843</c:v>
                </c:pt>
                <c:pt idx="3207">
                  <c:v>125.24130178101299</c:v>
                </c:pt>
                <c:pt idx="3208">
                  <c:v>125.24130178365201</c:v>
                </c:pt>
                <c:pt idx="3209">
                  <c:v>125.24130178630701</c:v>
                </c:pt>
                <c:pt idx="3210">
                  <c:v>125.241301788855</c:v>
                </c:pt>
                <c:pt idx="3211">
                  <c:v>125.241301791477</c:v>
                </c:pt>
                <c:pt idx="3212">
                  <c:v>125.241301793948</c:v>
                </c:pt>
                <c:pt idx="3213">
                  <c:v>125.241301796515</c:v>
                </c:pt>
                <c:pt idx="3214">
                  <c:v>125.24130179907399</c:v>
                </c:pt>
                <c:pt idx="3215">
                  <c:v>125.241301801486</c:v>
                </c:pt>
                <c:pt idx="3216">
                  <c:v>125.241301804073</c:v>
                </c:pt>
                <c:pt idx="3217">
                  <c:v>125.241301806553</c:v>
                </c:pt>
                <c:pt idx="3218">
                  <c:v>125.24130180900001</c:v>
                </c:pt>
                <c:pt idx="3219">
                  <c:v>125.241301811423</c:v>
                </c:pt>
                <c:pt idx="3220">
                  <c:v>125.241301813912</c:v>
                </c:pt>
                <c:pt idx="3221">
                  <c:v>125.241301816324</c:v>
                </c:pt>
                <c:pt idx="3222">
                  <c:v>125.241301818842</c:v>
                </c:pt>
                <c:pt idx="3223">
                  <c:v>125.24130182125501</c:v>
                </c:pt>
                <c:pt idx="3224">
                  <c:v>125.24130182362801</c:v>
                </c:pt>
                <c:pt idx="3225">
                  <c:v>125.241301826078</c:v>
                </c:pt>
                <c:pt idx="3226">
                  <c:v>125.241301828465</c:v>
                </c:pt>
                <c:pt idx="3227">
                  <c:v>125.241301830701</c:v>
                </c:pt>
                <c:pt idx="3228">
                  <c:v>125.241301833124</c:v>
                </c:pt>
                <c:pt idx="3229">
                  <c:v>125.24130183544</c:v>
                </c:pt>
                <c:pt idx="3230">
                  <c:v>125.241301837771</c:v>
                </c:pt>
                <c:pt idx="3231">
                  <c:v>125.241301840045</c:v>
                </c:pt>
                <c:pt idx="3232">
                  <c:v>125.241301842414</c:v>
                </c:pt>
                <c:pt idx="3233">
                  <c:v>125.241301844696</c:v>
                </c:pt>
                <c:pt idx="3234">
                  <c:v>125.241301847033</c:v>
                </c:pt>
                <c:pt idx="3235">
                  <c:v>125.24130184920701</c:v>
                </c:pt>
                <c:pt idx="3236">
                  <c:v>125.24130185144099</c:v>
                </c:pt>
                <c:pt idx="3237">
                  <c:v>125.241301853816</c:v>
                </c:pt>
                <c:pt idx="3238">
                  <c:v>125.241301855898</c:v>
                </c:pt>
                <c:pt idx="3239">
                  <c:v>125.241301858152</c:v>
                </c:pt>
                <c:pt idx="3240">
                  <c:v>125.241301860392</c:v>
                </c:pt>
                <c:pt idx="3241">
                  <c:v>125.24130186249</c:v>
                </c:pt>
                <c:pt idx="3242">
                  <c:v>125.241301864768</c:v>
                </c:pt>
                <c:pt idx="3243">
                  <c:v>125.241301866941</c:v>
                </c:pt>
                <c:pt idx="3244">
                  <c:v>125.241301868985</c:v>
                </c:pt>
                <c:pt idx="3245">
                  <c:v>125.241301871113</c:v>
                </c:pt>
                <c:pt idx="3246">
                  <c:v>125.241301873205</c:v>
                </c:pt>
                <c:pt idx="3247">
                  <c:v>125.24130187543101</c:v>
                </c:pt>
                <c:pt idx="3248">
                  <c:v>125.241301877437</c:v>
                </c:pt>
                <c:pt idx="3249">
                  <c:v>125.241301879597</c:v>
                </c:pt>
                <c:pt idx="3250">
                  <c:v>125.241301881686</c:v>
                </c:pt>
                <c:pt idx="3251">
                  <c:v>125.241301883755</c:v>
                </c:pt>
                <c:pt idx="3252">
                  <c:v>125.241301885784</c:v>
                </c:pt>
                <c:pt idx="3253">
                  <c:v>125.241301887932</c:v>
                </c:pt>
                <c:pt idx="3254">
                  <c:v>125.241301889826</c:v>
                </c:pt>
                <c:pt idx="3255">
                  <c:v>125.241301891871</c:v>
                </c:pt>
                <c:pt idx="3256">
                  <c:v>125.24130189399099</c:v>
                </c:pt>
                <c:pt idx="3257">
                  <c:v>125.24130189598</c:v>
                </c:pt>
                <c:pt idx="3258">
                  <c:v>125.241301897865</c:v>
                </c:pt>
                <c:pt idx="3259">
                  <c:v>125.241301899932</c:v>
                </c:pt>
                <c:pt idx="3260">
                  <c:v>125.241301901822</c:v>
                </c:pt>
                <c:pt idx="3261">
                  <c:v>125.241301903783</c:v>
                </c:pt>
                <c:pt idx="3262">
                  <c:v>125.24130190574201</c:v>
                </c:pt>
                <c:pt idx="3263">
                  <c:v>125.24130190766201</c:v>
                </c:pt>
                <c:pt idx="3264">
                  <c:v>125.241301909589</c:v>
                </c:pt>
                <c:pt idx="3265">
                  <c:v>125.24130191146899</c:v>
                </c:pt>
                <c:pt idx="3266">
                  <c:v>125.241301913359</c:v>
                </c:pt>
                <c:pt idx="3267">
                  <c:v>125.24130191531</c:v>
                </c:pt>
                <c:pt idx="3268">
                  <c:v>125.241301917174</c:v>
                </c:pt>
                <c:pt idx="3269">
                  <c:v>125.241301919001</c:v>
                </c:pt>
                <c:pt idx="3270">
                  <c:v>125.24130192087399</c:v>
                </c:pt>
                <c:pt idx="3271">
                  <c:v>125.24130192280499</c:v>
                </c:pt>
                <c:pt idx="3272">
                  <c:v>125.24130192462501</c:v>
                </c:pt>
                <c:pt idx="3273">
                  <c:v>125.241301926524</c:v>
                </c:pt>
                <c:pt idx="3274">
                  <c:v>125.2413019283</c:v>
                </c:pt>
                <c:pt idx="3275">
                  <c:v>125.241301930056</c:v>
                </c:pt>
                <c:pt idx="3276">
                  <c:v>125.241301931793</c:v>
                </c:pt>
                <c:pt idx="3277">
                  <c:v>125.2413019336</c:v>
                </c:pt>
                <c:pt idx="3278">
                  <c:v>125.241301935373</c:v>
                </c:pt>
                <c:pt idx="3279">
                  <c:v>125.241301937217</c:v>
                </c:pt>
                <c:pt idx="3280">
                  <c:v>125.24130193892</c:v>
                </c:pt>
                <c:pt idx="3281">
                  <c:v>125.24130194068</c:v>
                </c:pt>
                <c:pt idx="3282">
                  <c:v>125.241301942408</c:v>
                </c:pt>
                <c:pt idx="3283">
                  <c:v>125.241301944127</c:v>
                </c:pt>
                <c:pt idx="3284">
                  <c:v>125.241301945877</c:v>
                </c:pt>
                <c:pt idx="3285">
                  <c:v>125.241301947477</c:v>
                </c:pt>
                <c:pt idx="3286">
                  <c:v>125.24130194929801</c:v>
                </c:pt>
                <c:pt idx="3287">
                  <c:v>125.24130195093601</c:v>
                </c:pt>
                <c:pt idx="3288">
                  <c:v>125.241301952686</c:v>
                </c:pt>
                <c:pt idx="3289">
                  <c:v>125.24130195429601</c:v>
                </c:pt>
                <c:pt idx="3290">
                  <c:v>125.241301955916</c:v>
                </c:pt>
                <c:pt idx="3291">
                  <c:v>125.241301957609</c:v>
                </c:pt>
                <c:pt idx="3292">
                  <c:v>125.241301959227</c:v>
                </c:pt>
                <c:pt idx="3293">
                  <c:v>125.241301960923</c:v>
                </c:pt>
                <c:pt idx="3294">
                  <c:v>125.24130196254001</c:v>
                </c:pt>
                <c:pt idx="3295">
                  <c:v>125.241301964073</c:v>
                </c:pt>
                <c:pt idx="3296">
                  <c:v>125.241301965668</c:v>
                </c:pt>
                <c:pt idx="3297">
                  <c:v>125.2413019672</c:v>
                </c:pt>
                <c:pt idx="3298">
                  <c:v>125.241301968896</c:v>
                </c:pt>
                <c:pt idx="3299">
                  <c:v>125.241301970544</c:v>
                </c:pt>
                <c:pt idx="3300">
                  <c:v>125.241301971894</c:v>
                </c:pt>
                <c:pt idx="3301">
                  <c:v>125.241301973525</c:v>
                </c:pt>
                <c:pt idx="3302">
                  <c:v>125.241301975059</c:v>
                </c:pt>
                <c:pt idx="3303">
                  <c:v>125.24130197658801</c:v>
                </c:pt>
                <c:pt idx="3304">
                  <c:v>125.24130197804099</c:v>
                </c:pt>
                <c:pt idx="3305">
                  <c:v>125.241301979691</c:v>
                </c:pt>
                <c:pt idx="3306">
                  <c:v>125.24130198108899</c:v>
                </c:pt>
                <c:pt idx="3307">
                  <c:v>125.241301982591</c:v>
                </c:pt>
                <c:pt idx="3308">
                  <c:v>125.24130198408101</c:v>
                </c:pt>
                <c:pt idx="3309">
                  <c:v>125.24130198563699</c:v>
                </c:pt>
                <c:pt idx="3310">
                  <c:v>125.24130198697701</c:v>
                </c:pt>
                <c:pt idx="3311">
                  <c:v>125.24130198846601</c:v>
                </c:pt>
                <c:pt idx="3312">
                  <c:v>125.241301989935</c:v>
                </c:pt>
                <c:pt idx="3313">
                  <c:v>125.241301991315</c:v>
                </c:pt>
                <c:pt idx="3314">
                  <c:v>125.24130199293801</c:v>
                </c:pt>
                <c:pt idx="3315">
                  <c:v>125.241301994258</c:v>
                </c:pt>
                <c:pt idx="3316">
                  <c:v>125.241301995725</c:v>
                </c:pt>
                <c:pt idx="3317">
                  <c:v>125.241301997197</c:v>
                </c:pt>
                <c:pt idx="3318">
                  <c:v>125.24130199847799</c:v>
                </c:pt>
                <c:pt idx="3319">
                  <c:v>125.24130200004301</c:v>
                </c:pt>
                <c:pt idx="3320">
                  <c:v>125.241302001346</c:v>
                </c:pt>
                <c:pt idx="3321">
                  <c:v>125.241302002715</c:v>
                </c:pt>
                <c:pt idx="3322">
                  <c:v>125.241302004058</c:v>
                </c:pt>
                <c:pt idx="3323">
                  <c:v>125.241302005417</c:v>
                </c:pt>
                <c:pt idx="3324">
                  <c:v>125.241302006745</c:v>
                </c:pt>
                <c:pt idx="3325">
                  <c:v>125.241302008099</c:v>
                </c:pt>
                <c:pt idx="3326">
                  <c:v>125.24130200940699</c:v>
                </c:pt>
                <c:pt idx="3327">
                  <c:v>125.241302010759</c:v>
                </c:pt>
                <c:pt idx="3328">
                  <c:v>125.241302012012</c:v>
                </c:pt>
                <c:pt idx="3329">
                  <c:v>125.241302013439</c:v>
                </c:pt>
                <c:pt idx="3330">
                  <c:v>125.24130201471699</c:v>
                </c:pt>
                <c:pt idx="3331">
                  <c:v>125.241302015991</c:v>
                </c:pt>
                <c:pt idx="3332">
                  <c:v>125.24130201730399</c:v>
                </c:pt>
                <c:pt idx="3333">
                  <c:v>125.24130201859199</c:v>
                </c:pt>
                <c:pt idx="3334">
                  <c:v>125.241302019901</c:v>
                </c:pt>
                <c:pt idx="3335">
                  <c:v>125.241302021143</c:v>
                </c:pt>
                <c:pt idx="3336">
                  <c:v>125.24130202248</c:v>
                </c:pt>
                <c:pt idx="3337">
                  <c:v>125.24130202366401</c:v>
                </c:pt>
                <c:pt idx="3338">
                  <c:v>125.241302024883</c:v>
                </c:pt>
                <c:pt idx="3339">
                  <c:v>125.241302026112</c:v>
                </c:pt>
                <c:pt idx="3340">
                  <c:v>125.241302027487</c:v>
                </c:pt>
                <c:pt idx="3341">
                  <c:v>125.241302028677</c:v>
                </c:pt>
                <c:pt idx="3342">
                  <c:v>125.241302029823</c:v>
                </c:pt>
                <c:pt idx="3343">
                  <c:v>125.241302031041</c:v>
                </c:pt>
                <c:pt idx="3344">
                  <c:v>125.24130203228999</c:v>
                </c:pt>
                <c:pt idx="3345">
                  <c:v>125.241302033488</c:v>
                </c:pt>
                <c:pt idx="3346">
                  <c:v>125.241302034631</c:v>
                </c:pt>
                <c:pt idx="3347">
                  <c:v>125.24130203577801</c:v>
                </c:pt>
                <c:pt idx="3348">
                  <c:v>125.241302037021</c:v>
                </c:pt>
                <c:pt idx="3349">
                  <c:v>125.241302038143</c:v>
                </c:pt>
                <c:pt idx="3350">
                  <c:v>125.241302039315</c:v>
                </c:pt>
                <c:pt idx="3351">
                  <c:v>125.24130204045601</c:v>
                </c:pt>
                <c:pt idx="3352">
                  <c:v>125.241302041609</c:v>
                </c:pt>
                <c:pt idx="3353">
                  <c:v>125.241302042699</c:v>
                </c:pt>
                <c:pt idx="3354">
                  <c:v>125.241302043788</c:v>
                </c:pt>
                <c:pt idx="3355">
                  <c:v>125.24130204492501</c:v>
                </c:pt>
                <c:pt idx="3356">
                  <c:v>125.24130204608601</c:v>
                </c:pt>
                <c:pt idx="3357">
                  <c:v>125.24130204727101</c:v>
                </c:pt>
                <c:pt idx="3358">
                  <c:v>125.241302048302</c:v>
                </c:pt>
                <c:pt idx="3359">
                  <c:v>125.24130204942099</c:v>
                </c:pt>
                <c:pt idx="3360">
                  <c:v>125.24130205059799</c:v>
                </c:pt>
                <c:pt idx="3361">
                  <c:v>125.24130205161001</c:v>
                </c:pt>
                <c:pt idx="3362">
                  <c:v>125.241302052652</c:v>
                </c:pt>
                <c:pt idx="3363">
                  <c:v>125.24130205374</c:v>
                </c:pt>
                <c:pt idx="3364">
                  <c:v>125.241302054836</c:v>
                </c:pt>
                <c:pt idx="3365">
                  <c:v>125.241302055841</c:v>
                </c:pt>
                <c:pt idx="3366">
                  <c:v>125.241302056918</c:v>
                </c:pt>
                <c:pt idx="3367">
                  <c:v>125.24130205789901</c:v>
                </c:pt>
                <c:pt idx="3368">
                  <c:v>125.24130205899201</c:v>
                </c:pt>
                <c:pt idx="3369">
                  <c:v>125.24130206000299</c:v>
                </c:pt>
                <c:pt idx="3370">
                  <c:v>125.24130206089799</c:v>
                </c:pt>
                <c:pt idx="3371">
                  <c:v>125.241302062043</c:v>
                </c:pt>
                <c:pt idx="3372">
                  <c:v>125.241302063003</c:v>
                </c:pt>
                <c:pt idx="3373">
                  <c:v>125.241302064024</c:v>
                </c:pt>
                <c:pt idx="3374">
                  <c:v>125.241302065014</c:v>
                </c:pt>
                <c:pt idx="3375">
                  <c:v>125.241302065987</c:v>
                </c:pt>
                <c:pt idx="3376">
                  <c:v>125.24130206708899</c:v>
                </c:pt>
                <c:pt idx="3377">
                  <c:v>125.241302067999</c:v>
                </c:pt>
                <c:pt idx="3378">
                  <c:v>125.241302068956</c:v>
                </c:pt>
                <c:pt idx="3379">
                  <c:v>125.241302069909</c:v>
                </c:pt>
                <c:pt idx="3380">
                  <c:v>125.241302070906</c:v>
                </c:pt>
                <c:pt idx="3381">
                  <c:v>125.241302071848</c:v>
                </c:pt>
                <c:pt idx="3382">
                  <c:v>125.241302072778</c:v>
                </c:pt>
                <c:pt idx="3383">
                  <c:v>125.241302073729</c:v>
                </c:pt>
                <c:pt idx="3384">
                  <c:v>125.241302074769</c:v>
                </c:pt>
                <c:pt idx="3385">
                  <c:v>125.24130207562401</c:v>
                </c:pt>
                <c:pt idx="3386">
                  <c:v>125.24130207644799</c:v>
                </c:pt>
                <c:pt idx="3387">
                  <c:v>125.241302077445</c:v>
                </c:pt>
                <c:pt idx="3388">
                  <c:v>125.241302078354</c:v>
                </c:pt>
                <c:pt idx="3389">
                  <c:v>125.241302079253</c:v>
                </c:pt>
                <c:pt idx="3390">
                  <c:v>125.241302080156</c:v>
                </c:pt>
                <c:pt idx="3391">
                  <c:v>125.241302081097</c:v>
                </c:pt>
                <c:pt idx="3392">
                  <c:v>125.241302081905</c:v>
                </c:pt>
                <c:pt idx="3393">
                  <c:v>125.241302082799</c:v>
                </c:pt>
                <c:pt idx="3394">
                  <c:v>125.24130208374901</c:v>
                </c:pt>
                <c:pt idx="3395">
                  <c:v>125.241302084663</c:v>
                </c:pt>
                <c:pt idx="3396">
                  <c:v>125.241302085448</c:v>
                </c:pt>
                <c:pt idx="3397">
                  <c:v>125.241302086411</c:v>
                </c:pt>
                <c:pt idx="3398">
                  <c:v>125.24130208728501</c:v>
                </c:pt>
                <c:pt idx="3399">
                  <c:v>125.241302088072</c:v>
                </c:pt>
                <c:pt idx="3400">
                  <c:v>125.241302088924</c:v>
                </c:pt>
                <c:pt idx="3401">
                  <c:v>125.241302089789</c:v>
                </c:pt>
                <c:pt idx="3402">
                  <c:v>125.241302090619</c:v>
                </c:pt>
                <c:pt idx="3403">
                  <c:v>125.241302091468</c:v>
                </c:pt>
                <c:pt idx="3404">
                  <c:v>125.241302092241</c:v>
                </c:pt>
                <c:pt idx="3405">
                  <c:v>125.241302093123</c:v>
                </c:pt>
                <c:pt idx="3406">
                  <c:v>125.241302093992</c:v>
                </c:pt>
                <c:pt idx="3407">
                  <c:v>125.241302094734</c:v>
                </c:pt>
                <c:pt idx="3408">
                  <c:v>125.241302095603</c:v>
                </c:pt>
                <c:pt idx="3409">
                  <c:v>125.24130209642399</c:v>
                </c:pt>
                <c:pt idx="3410">
                  <c:v>125.24130209729699</c:v>
                </c:pt>
                <c:pt idx="3411">
                  <c:v>125.24130209800499</c:v>
                </c:pt>
                <c:pt idx="3412">
                  <c:v>125.24130209881901</c:v>
                </c:pt>
                <c:pt idx="3413">
                  <c:v>125.241302099604</c:v>
                </c:pt>
                <c:pt idx="3414">
                  <c:v>125.241302100471</c:v>
                </c:pt>
                <c:pt idx="3415">
                  <c:v>125.241302101157</c:v>
                </c:pt>
                <c:pt idx="3416">
                  <c:v>125.241302101873</c:v>
                </c:pt>
                <c:pt idx="3417">
                  <c:v>125.24130210267801</c:v>
                </c:pt>
                <c:pt idx="3418">
                  <c:v>125.241302103463</c:v>
                </c:pt>
                <c:pt idx="3419">
                  <c:v>125.241302104209</c:v>
                </c:pt>
                <c:pt idx="3420">
                  <c:v>125.24130210504801</c:v>
                </c:pt>
                <c:pt idx="3421">
                  <c:v>125.241302105659</c:v>
                </c:pt>
                <c:pt idx="3422">
                  <c:v>125.24130210644</c:v>
                </c:pt>
                <c:pt idx="3423">
                  <c:v>125.241302107206</c:v>
                </c:pt>
                <c:pt idx="3424">
                  <c:v>125.241302107984</c:v>
                </c:pt>
                <c:pt idx="3425">
                  <c:v>125.241302108688</c:v>
                </c:pt>
                <c:pt idx="3426">
                  <c:v>125.241302109507</c:v>
                </c:pt>
                <c:pt idx="3427">
                  <c:v>125.241302110118</c:v>
                </c:pt>
                <c:pt idx="3428">
                  <c:v>125.241302110918</c:v>
                </c:pt>
                <c:pt idx="3429">
                  <c:v>125.24130211156501</c:v>
                </c:pt>
                <c:pt idx="3430">
                  <c:v>125.241302112303</c:v>
                </c:pt>
                <c:pt idx="3431">
                  <c:v>125.241302113031</c:v>
                </c:pt>
                <c:pt idx="3432">
                  <c:v>125.241302113711</c:v>
                </c:pt>
                <c:pt idx="3433">
                  <c:v>125.241302114351</c:v>
                </c:pt>
                <c:pt idx="3434">
                  <c:v>125.241302115054</c:v>
                </c:pt>
                <c:pt idx="3435">
                  <c:v>125.24130211576799</c:v>
                </c:pt>
                <c:pt idx="3436">
                  <c:v>125.241302116531</c:v>
                </c:pt>
                <c:pt idx="3437">
                  <c:v>125.241302117217</c:v>
                </c:pt>
                <c:pt idx="3438">
                  <c:v>125.241302117877</c:v>
                </c:pt>
                <c:pt idx="3439">
                  <c:v>125.24130211847</c:v>
                </c:pt>
                <c:pt idx="3440">
                  <c:v>125.241302119116</c:v>
                </c:pt>
                <c:pt idx="3441">
                  <c:v>125.24130211984399</c:v>
                </c:pt>
                <c:pt idx="3442">
                  <c:v>125.24130212044599</c:v>
                </c:pt>
                <c:pt idx="3443">
                  <c:v>125.241302121205</c:v>
                </c:pt>
                <c:pt idx="3444">
                  <c:v>125.24130212175299</c:v>
                </c:pt>
                <c:pt idx="3445">
                  <c:v>125.241302122364</c:v>
                </c:pt>
                <c:pt idx="3446">
                  <c:v>125.241302123127</c:v>
                </c:pt>
                <c:pt idx="3447">
                  <c:v>125.241302123716</c:v>
                </c:pt>
                <c:pt idx="3448">
                  <c:v>125.241302124374</c:v>
                </c:pt>
                <c:pt idx="3449">
                  <c:v>125.241302125011</c:v>
                </c:pt>
                <c:pt idx="3450">
                  <c:v>125.241302125703</c:v>
                </c:pt>
                <c:pt idx="3451">
                  <c:v>125.241302126354</c:v>
                </c:pt>
                <c:pt idx="3452">
                  <c:v>125.241302126851</c:v>
                </c:pt>
                <c:pt idx="3453">
                  <c:v>125.24130212751</c:v>
                </c:pt>
                <c:pt idx="3454">
                  <c:v>125.241302128085</c:v>
                </c:pt>
                <c:pt idx="3455">
                  <c:v>125.24130212874501</c:v>
                </c:pt>
                <c:pt idx="3456">
                  <c:v>125.241302129353</c:v>
                </c:pt>
                <c:pt idx="3457">
                  <c:v>125.241302129894</c:v>
                </c:pt>
                <c:pt idx="3458">
                  <c:v>125.241302130515</c:v>
                </c:pt>
                <c:pt idx="3459">
                  <c:v>125.241302131113</c:v>
                </c:pt>
                <c:pt idx="3460">
                  <c:v>125.241302131732</c:v>
                </c:pt>
                <c:pt idx="3461">
                  <c:v>125.241302132291</c:v>
                </c:pt>
                <c:pt idx="3462">
                  <c:v>125.24130213289</c:v>
                </c:pt>
                <c:pt idx="3463">
                  <c:v>125.241302133537</c:v>
                </c:pt>
                <c:pt idx="3464">
                  <c:v>125.241302134072</c:v>
                </c:pt>
                <c:pt idx="3465">
                  <c:v>125.241302134576</c:v>
                </c:pt>
                <c:pt idx="3466">
                  <c:v>125.241302135271</c:v>
                </c:pt>
                <c:pt idx="3467">
                  <c:v>125.241302135727</c:v>
                </c:pt>
                <c:pt idx="3468">
                  <c:v>125.24130213636801</c:v>
                </c:pt>
                <c:pt idx="3469">
                  <c:v>125.241302136904</c:v>
                </c:pt>
                <c:pt idx="3470">
                  <c:v>125.241302137495</c:v>
                </c:pt>
                <c:pt idx="3471">
                  <c:v>125.241302138084</c:v>
                </c:pt>
                <c:pt idx="3472">
                  <c:v>125.241302138647</c:v>
                </c:pt>
                <c:pt idx="3473">
                  <c:v>125.241302139165</c:v>
                </c:pt>
                <c:pt idx="3474">
                  <c:v>125.241302139726</c:v>
                </c:pt>
                <c:pt idx="3475">
                  <c:v>125.24130214021601</c:v>
                </c:pt>
                <c:pt idx="3476">
                  <c:v>125.241302140838</c:v>
                </c:pt>
                <c:pt idx="3477">
                  <c:v>125.24130214135</c:v>
                </c:pt>
                <c:pt idx="3478">
                  <c:v>125.24130214194</c:v>
                </c:pt>
                <c:pt idx="3479">
                  <c:v>125.24130214237699</c:v>
                </c:pt>
                <c:pt idx="3480">
                  <c:v>125.241302142883</c:v>
                </c:pt>
                <c:pt idx="3481">
                  <c:v>125.241302143559</c:v>
                </c:pt>
                <c:pt idx="3482">
                  <c:v>125.24130214399899</c:v>
                </c:pt>
                <c:pt idx="3483">
                  <c:v>125.241302144496</c:v>
                </c:pt>
                <c:pt idx="3484">
                  <c:v>125.24130214505701</c:v>
                </c:pt>
                <c:pt idx="3485">
                  <c:v>125.241302145527</c:v>
                </c:pt>
                <c:pt idx="3486">
                  <c:v>125.24130214611699</c:v>
                </c:pt>
                <c:pt idx="3487">
                  <c:v>125.24130214664</c:v>
                </c:pt>
                <c:pt idx="3488">
                  <c:v>125.24130214709901</c:v>
                </c:pt>
                <c:pt idx="3489">
                  <c:v>125.241302147626</c:v>
                </c:pt>
                <c:pt idx="3490">
                  <c:v>125.24130214816699</c:v>
                </c:pt>
                <c:pt idx="3491">
                  <c:v>125.241302148546</c:v>
                </c:pt>
                <c:pt idx="3492">
                  <c:v>125.24130214911099</c:v>
                </c:pt>
                <c:pt idx="3493">
                  <c:v>125.24130214956701</c:v>
                </c:pt>
                <c:pt idx="3494">
                  <c:v>125.241302149982</c:v>
                </c:pt>
                <c:pt idx="3495">
                  <c:v>125.24130215063001</c:v>
                </c:pt>
                <c:pt idx="3496">
                  <c:v>125.241302151</c:v>
                </c:pt>
                <c:pt idx="3497">
                  <c:v>125.241302151524</c:v>
                </c:pt>
                <c:pt idx="3498">
                  <c:v>125.241302152057</c:v>
                </c:pt>
                <c:pt idx="3499">
                  <c:v>125.241302152515</c:v>
                </c:pt>
                <c:pt idx="3500">
                  <c:v>125.24130215294799</c:v>
                </c:pt>
                <c:pt idx="3501">
                  <c:v>125.241302153406</c:v>
                </c:pt>
                <c:pt idx="3502">
                  <c:v>125.24130215387601</c:v>
                </c:pt>
                <c:pt idx="3503">
                  <c:v>125.241302154401</c:v>
                </c:pt>
                <c:pt idx="3504">
                  <c:v>125.241302154834</c:v>
                </c:pt>
                <c:pt idx="3505">
                  <c:v>125.24130215530801</c:v>
                </c:pt>
                <c:pt idx="3506">
                  <c:v>125.241302155771</c:v>
                </c:pt>
                <c:pt idx="3507">
                  <c:v>125.241302156278</c:v>
                </c:pt>
                <c:pt idx="3508">
                  <c:v>125.24130215666401</c:v>
                </c:pt>
                <c:pt idx="3509">
                  <c:v>125.24130215716001</c:v>
                </c:pt>
                <c:pt idx="3510">
                  <c:v>125.24130215764001</c:v>
                </c:pt>
                <c:pt idx="3511">
                  <c:v>125.241302158059</c:v>
                </c:pt>
                <c:pt idx="3512">
                  <c:v>125.241302158442</c:v>
                </c:pt>
                <c:pt idx="3513">
                  <c:v>125.241302158991</c:v>
                </c:pt>
                <c:pt idx="3514">
                  <c:v>125.241302159372</c:v>
                </c:pt>
                <c:pt idx="3515">
                  <c:v>125.241302159715</c:v>
                </c:pt>
                <c:pt idx="3516">
                  <c:v>125.241302160207</c:v>
                </c:pt>
                <c:pt idx="3517">
                  <c:v>125.24130216063099</c:v>
                </c:pt>
                <c:pt idx="3518">
                  <c:v>125.241302161055</c:v>
                </c:pt>
                <c:pt idx="3519">
                  <c:v>125.24130216157801</c:v>
                </c:pt>
                <c:pt idx="3520">
                  <c:v>125.24130216195999</c:v>
                </c:pt>
                <c:pt idx="3521">
                  <c:v>125.24130216239899</c:v>
                </c:pt>
                <c:pt idx="3522">
                  <c:v>125.241302162859</c:v>
                </c:pt>
                <c:pt idx="3523">
                  <c:v>125.24130216324301</c:v>
                </c:pt>
                <c:pt idx="3524">
                  <c:v>125.241302163673</c:v>
                </c:pt>
                <c:pt idx="3525">
                  <c:v>125.24130216413</c:v>
                </c:pt>
                <c:pt idx="3526">
                  <c:v>125.241302164576</c:v>
                </c:pt>
                <c:pt idx="3527">
                  <c:v>125.241302164865</c:v>
                </c:pt>
                <c:pt idx="3528">
                  <c:v>125.24130216528</c:v>
                </c:pt>
                <c:pt idx="3529">
                  <c:v>125.24130216578899</c:v>
                </c:pt>
                <c:pt idx="3530">
                  <c:v>125.241302166201</c:v>
                </c:pt>
                <c:pt idx="3531">
                  <c:v>125.24130216653199</c:v>
                </c:pt>
                <c:pt idx="3532">
                  <c:v>125.241302166959</c:v>
                </c:pt>
                <c:pt idx="3533">
                  <c:v>125.24130216730001</c:v>
                </c:pt>
                <c:pt idx="3534">
                  <c:v>125.24130216771</c:v>
                </c:pt>
                <c:pt idx="3535">
                  <c:v>125.241302168159</c:v>
                </c:pt>
                <c:pt idx="3536">
                  <c:v>125.24130216854699</c:v>
                </c:pt>
                <c:pt idx="3537">
                  <c:v>125.241302168941</c:v>
                </c:pt>
                <c:pt idx="3538">
                  <c:v>125.24130216927701</c:v>
                </c:pt>
                <c:pt idx="3539">
                  <c:v>125.24130216966</c:v>
                </c:pt>
                <c:pt idx="3540">
                  <c:v>125.24130217006299</c:v>
                </c:pt>
                <c:pt idx="3541">
                  <c:v>125.241302170488</c:v>
                </c:pt>
                <c:pt idx="3542">
                  <c:v>125.241302170876</c:v>
                </c:pt>
                <c:pt idx="3543">
                  <c:v>125.241302171225</c:v>
                </c:pt>
                <c:pt idx="3544">
                  <c:v>125.241302171611</c:v>
                </c:pt>
                <c:pt idx="3545">
                  <c:v>125.241302172004</c:v>
                </c:pt>
                <c:pt idx="3546">
                  <c:v>125.241302172359</c:v>
                </c:pt>
                <c:pt idx="3547">
                  <c:v>125.241302172658</c:v>
                </c:pt>
                <c:pt idx="3548">
                  <c:v>125.241302173102</c:v>
                </c:pt>
                <c:pt idx="3549">
                  <c:v>125.241302173433</c:v>
                </c:pt>
                <c:pt idx="3550">
                  <c:v>125.241302173929</c:v>
                </c:pt>
                <c:pt idx="3551">
                  <c:v>125.24130217416101</c:v>
                </c:pt>
                <c:pt idx="3552">
                  <c:v>125.24130217456801</c:v>
                </c:pt>
                <c:pt idx="3553">
                  <c:v>125.24130217492799</c:v>
                </c:pt>
                <c:pt idx="3554">
                  <c:v>125.241302175361</c:v>
                </c:pt>
                <c:pt idx="3555">
                  <c:v>125.24130217558699</c:v>
                </c:pt>
                <c:pt idx="3556">
                  <c:v>125.24130217601601</c:v>
                </c:pt>
                <c:pt idx="3557">
                  <c:v>125.241302176291</c:v>
                </c:pt>
                <c:pt idx="3558">
                  <c:v>125.241302176669</c:v>
                </c:pt>
                <c:pt idx="3559">
                  <c:v>125.241302177131</c:v>
                </c:pt>
                <c:pt idx="3560">
                  <c:v>125.241302177435</c:v>
                </c:pt>
                <c:pt idx="3561">
                  <c:v>125.241302177824</c:v>
                </c:pt>
                <c:pt idx="3562">
                  <c:v>125.241302178091</c:v>
                </c:pt>
                <c:pt idx="3563">
                  <c:v>125.24130217844299</c:v>
                </c:pt>
                <c:pt idx="3564">
                  <c:v>125.24130217886901</c:v>
                </c:pt>
                <c:pt idx="3565">
                  <c:v>125.24130217930001</c:v>
                </c:pt>
                <c:pt idx="3566">
                  <c:v>125.241302179529</c:v>
                </c:pt>
                <c:pt idx="3567">
                  <c:v>125.241302179934</c:v>
                </c:pt>
                <c:pt idx="3568">
                  <c:v>125.24130218038199</c:v>
                </c:pt>
                <c:pt idx="3569">
                  <c:v>125.24130218062901</c:v>
                </c:pt>
                <c:pt idx="3570">
                  <c:v>125.241302180931</c:v>
                </c:pt>
                <c:pt idx="3571">
                  <c:v>125.241302181178</c:v>
                </c:pt>
                <c:pt idx="3572">
                  <c:v>125.241302181506</c:v>
                </c:pt>
                <c:pt idx="3573">
                  <c:v>125.241302181869</c:v>
                </c:pt>
                <c:pt idx="3574">
                  <c:v>125.241302182373</c:v>
                </c:pt>
                <c:pt idx="3575">
                  <c:v>125.241302182696</c:v>
                </c:pt>
                <c:pt idx="3576">
                  <c:v>125.24130218295799</c:v>
                </c:pt>
                <c:pt idx="3577">
                  <c:v>125.241302183261</c:v>
                </c:pt>
                <c:pt idx="3578">
                  <c:v>125.24130218365001</c:v>
                </c:pt>
                <c:pt idx="3579">
                  <c:v>125.241302183922</c:v>
                </c:pt>
                <c:pt idx="3580">
                  <c:v>125.241302184248</c:v>
                </c:pt>
                <c:pt idx="3581">
                  <c:v>125.241302184554</c:v>
                </c:pt>
                <c:pt idx="3582">
                  <c:v>125.241302184867</c:v>
                </c:pt>
                <c:pt idx="3583">
                  <c:v>125.241302185233</c:v>
                </c:pt>
                <c:pt idx="3584">
                  <c:v>125.24130218549401</c:v>
                </c:pt>
                <c:pt idx="3585">
                  <c:v>125.241302185796</c:v>
                </c:pt>
                <c:pt idx="3586">
                  <c:v>125.241302186173</c:v>
                </c:pt>
                <c:pt idx="3587">
                  <c:v>125.24130218655699</c:v>
                </c:pt>
                <c:pt idx="3588">
                  <c:v>125.241302186768</c:v>
                </c:pt>
                <c:pt idx="3589">
                  <c:v>125.241302187158</c:v>
                </c:pt>
                <c:pt idx="3590">
                  <c:v>125.241302187475</c:v>
                </c:pt>
                <c:pt idx="3591">
                  <c:v>125.241302187725</c:v>
                </c:pt>
                <c:pt idx="3592">
                  <c:v>125.24130218808099</c:v>
                </c:pt>
                <c:pt idx="3593">
                  <c:v>125.241302188308</c:v>
                </c:pt>
                <c:pt idx="3594">
                  <c:v>125.241302188555</c:v>
                </c:pt>
                <c:pt idx="3595">
                  <c:v>125.241302188991</c:v>
                </c:pt>
                <c:pt idx="3596">
                  <c:v>125.241302189275</c:v>
                </c:pt>
                <c:pt idx="3597">
                  <c:v>125.241302189541</c:v>
                </c:pt>
                <c:pt idx="3598">
                  <c:v>125.24130218984</c:v>
                </c:pt>
                <c:pt idx="3599">
                  <c:v>125.241302190189</c:v>
                </c:pt>
                <c:pt idx="3600">
                  <c:v>125.241302190463</c:v>
                </c:pt>
                <c:pt idx="3601">
                  <c:v>125.241302190844</c:v>
                </c:pt>
                <c:pt idx="3602">
                  <c:v>125.24130219098301</c:v>
                </c:pt>
                <c:pt idx="3603">
                  <c:v>125.241302191496</c:v>
                </c:pt>
                <c:pt idx="3604">
                  <c:v>125.24130219158</c:v>
                </c:pt>
                <c:pt idx="3605">
                  <c:v>125.241302191965</c:v>
                </c:pt>
                <c:pt idx="3606">
                  <c:v>125.241302192137</c:v>
                </c:pt>
                <c:pt idx="3607">
                  <c:v>125.241302192511</c:v>
                </c:pt>
                <c:pt idx="3608">
                  <c:v>125.241302192822</c:v>
                </c:pt>
                <c:pt idx="3609">
                  <c:v>125.24130219315001</c:v>
                </c:pt>
                <c:pt idx="3610">
                  <c:v>125.24130219337999</c:v>
                </c:pt>
                <c:pt idx="3611">
                  <c:v>125.24130219368701</c:v>
                </c:pt>
                <c:pt idx="3612">
                  <c:v>125.241302193908</c:v>
                </c:pt>
                <c:pt idx="3613">
                  <c:v>125.24130219417</c:v>
                </c:pt>
                <c:pt idx="3614">
                  <c:v>125.241302194528</c:v>
                </c:pt>
                <c:pt idx="3615">
                  <c:v>125.241302194761</c:v>
                </c:pt>
                <c:pt idx="3616">
                  <c:v>125.2413021951</c:v>
                </c:pt>
                <c:pt idx="3617">
                  <c:v>125.24130219530799</c:v>
                </c:pt>
                <c:pt idx="3618">
                  <c:v>125.241302195705</c:v>
                </c:pt>
                <c:pt idx="3619">
                  <c:v>125.24130219591299</c:v>
                </c:pt>
                <c:pt idx="3620">
                  <c:v>125.24130219619801</c:v>
                </c:pt>
                <c:pt idx="3621">
                  <c:v>125.24130219646101</c:v>
                </c:pt>
                <c:pt idx="3622">
                  <c:v>125.24130219670199</c:v>
                </c:pt>
                <c:pt idx="3623">
                  <c:v>125.241302196879</c:v>
                </c:pt>
                <c:pt idx="3624">
                  <c:v>125.24130219728799</c:v>
                </c:pt>
                <c:pt idx="3625">
                  <c:v>125.241302197595</c:v>
                </c:pt>
                <c:pt idx="3626">
                  <c:v>125.241302197907</c:v>
                </c:pt>
                <c:pt idx="3627">
                  <c:v>125.241302198029</c:v>
                </c:pt>
                <c:pt idx="3628">
                  <c:v>125.241302198322</c:v>
                </c:pt>
                <c:pt idx="3629">
                  <c:v>125.24130219847601</c:v>
                </c:pt>
                <c:pt idx="3630">
                  <c:v>125.24130219892101</c:v>
                </c:pt>
                <c:pt idx="3631">
                  <c:v>125.241302199148</c:v>
                </c:pt>
                <c:pt idx="3632">
                  <c:v>125.24130219937901</c:v>
                </c:pt>
                <c:pt idx="3633">
                  <c:v>125.241302199636</c:v>
                </c:pt>
                <c:pt idx="3634">
                  <c:v>125.24130219996</c:v>
                </c:pt>
                <c:pt idx="3635">
                  <c:v>125.24130220022199</c:v>
                </c:pt>
                <c:pt idx="3636">
                  <c:v>125.241302200364</c:v>
                </c:pt>
                <c:pt idx="3637">
                  <c:v>125.241302200647</c:v>
                </c:pt>
                <c:pt idx="3638">
                  <c:v>125.241302200942</c:v>
                </c:pt>
                <c:pt idx="3639">
                  <c:v>125.241302201276</c:v>
                </c:pt>
                <c:pt idx="3640">
                  <c:v>125.24130220151901</c:v>
                </c:pt>
                <c:pt idx="3641">
                  <c:v>125.24130220168099</c:v>
                </c:pt>
                <c:pt idx="3642">
                  <c:v>125.241302201986</c:v>
                </c:pt>
                <c:pt idx="3643">
                  <c:v>125.24130220230001</c:v>
                </c:pt>
                <c:pt idx="3644">
                  <c:v>125.241302202442</c:v>
                </c:pt>
                <c:pt idx="3645">
                  <c:v>125.241302202836</c:v>
                </c:pt>
                <c:pt idx="3646">
                  <c:v>125.241302202988</c:v>
                </c:pt>
                <c:pt idx="3647">
                  <c:v>125.24130220322699</c:v>
                </c:pt>
                <c:pt idx="3648">
                  <c:v>125.241302203416</c:v>
                </c:pt>
                <c:pt idx="3649">
                  <c:v>125.241302203716</c:v>
                </c:pt>
                <c:pt idx="3650">
                  <c:v>125.24130220407</c:v>
                </c:pt>
                <c:pt idx="3651">
                  <c:v>125.24130220431699</c:v>
                </c:pt>
                <c:pt idx="3652">
                  <c:v>125.241302204569</c:v>
                </c:pt>
                <c:pt idx="3653">
                  <c:v>125.241302204726</c:v>
                </c:pt>
                <c:pt idx="3654">
                  <c:v>125.24130220500901</c:v>
                </c:pt>
                <c:pt idx="3655">
                  <c:v>125.24130220526099</c:v>
                </c:pt>
                <c:pt idx="3656">
                  <c:v>125.241302205568</c:v>
                </c:pt>
                <c:pt idx="3657">
                  <c:v>125.241302205785</c:v>
                </c:pt>
                <c:pt idx="3658">
                  <c:v>125.241302206019</c:v>
                </c:pt>
                <c:pt idx="3659">
                  <c:v>125.241302206223</c:v>
                </c:pt>
                <c:pt idx="3660">
                  <c:v>125.241302206477</c:v>
                </c:pt>
                <c:pt idx="3661">
                  <c:v>125.241302206702</c:v>
                </c:pt>
                <c:pt idx="3662">
                  <c:v>125.241302206996</c:v>
                </c:pt>
                <c:pt idx="3663">
                  <c:v>125.24130220718899</c:v>
                </c:pt>
                <c:pt idx="3664">
                  <c:v>125.241302207481</c:v>
                </c:pt>
                <c:pt idx="3665">
                  <c:v>125.241302207757</c:v>
                </c:pt>
                <c:pt idx="3666">
                  <c:v>125.241302207996</c:v>
                </c:pt>
                <c:pt idx="3667">
                  <c:v>125.24130220815501</c:v>
                </c:pt>
                <c:pt idx="3668">
                  <c:v>125.24130220839299</c:v>
                </c:pt>
                <c:pt idx="3669">
                  <c:v>125.241302208592</c:v>
                </c:pt>
                <c:pt idx="3670">
                  <c:v>125.241302208862</c:v>
                </c:pt>
                <c:pt idx="3671">
                  <c:v>125.24130220915001</c:v>
                </c:pt>
                <c:pt idx="3672">
                  <c:v>125.241302209379</c:v>
                </c:pt>
                <c:pt idx="3673">
                  <c:v>125.24130220964</c:v>
                </c:pt>
                <c:pt idx="3674">
                  <c:v>125.241302209884</c:v>
                </c:pt>
                <c:pt idx="3675">
                  <c:v>125.241302210052</c:v>
                </c:pt>
                <c:pt idx="3676">
                  <c:v>125.24130221021601</c:v>
                </c:pt>
                <c:pt idx="3677">
                  <c:v>125.241302210512</c:v>
                </c:pt>
                <c:pt idx="3678">
                  <c:v>125.241302210744</c:v>
                </c:pt>
                <c:pt idx="3679">
                  <c:v>125.24130221091799</c:v>
                </c:pt>
                <c:pt idx="3680">
                  <c:v>125.241302211187</c:v>
                </c:pt>
                <c:pt idx="3681">
                  <c:v>125.241302211372</c:v>
                </c:pt>
                <c:pt idx="3682">
                  <c:v>125.241302211616</c:v>
                </c:pt>
                <c:pt idx="3683">
                  <c:v>125.241302211891</c:v>
                </c:pt>
                <c:pt idx="3684">
                  <c:v>125.241302212031</c:v>
                </c:pt>
                <c:pt idx="3685">
                  <c:v>125.24130221231999</c:v>
                </c:pt>
                <c:pt idx="3686">
                  <c:v>125.24130221257499</c:v>
                </c:pt>
                <c:pt idx="3687">
                  <c:v>125.241302212665</c:v>
                </c:pt>
                <c:pt idx="3688">
                  <c:v>125.24130221295199</c:v>
                </c:pt>
                <c:pt idx="3689">
                  <c:v>125.241302213141</c:v>
                </c:pt>
                <c:pt idx="3690">
                  <c:v>125.241302213366</c:v>
                </c:pt>
                <c:pt idx="3691">
                  <c:v>125.24130221362699</c:v>
                </c:pt>
                <c:pt idx="3692">
                  <c:v>125.24130221383599</c:v>
                </c:pt>
                <c:pt idx="3693">
                  <c:v>125.24130221405299</c:v>
                </c:pt>
                <c:pt idx="3694">
                  <c:v>125.24130221431599</c:v>
                </c:pt>
                <c:pt idx="3695">
                  <c:v>125.241302214501</c:v>
                </c:pt>
                <c:pt idx="3696">
                  <c:v>125.241302214762</c:v>
                </c:pt>
                <c:pt idx="3697">
                  <c:v>125.241302214909</c:v>
                </c:pt>
                <c:pt idx="3698">
                  <c:v>125.241302215128</c:v>
                </c:pt>
                <c:pt idx="3699">
                  <c:v>125.241302215383</c:v>
                </c:pt>
                <c:pt idx="3700">
                  <c:v>125.241302215552</c:v>
                </c:pt>
                <c:pt idx="3701">
                  <c:v>125.241302215776</c:v>
                </c:pt>
                <c:pt idx="3702">
                  <c:v>125.241302216031</c:v>
                </c:pt>
                <c:pt idx="3703">
                  <c:v>125.241302216207</c:v>
                </c:pt>
                <c:pt idx="3704">
                  <c:v>125.241302216506</c:v>
                </c:pt>
                <c:pt idx="3705">
                  <c:v>125.241302216595</c:v>
                </c:pt>
                <c:pt idx="3706">
                  <c:v>125.24130221692501</c:v>
                </c:pt>
                <c:pt idx="3707">
                  <c:v>125.241302217119</c:v>
                </c:pt>
                <c:pt idx="3708">
                  <c:v>125.24130221730999</c:v>
                </c:pt>
                <c:pt idx="3709">
                  <c:v>125.241302217526</c:v>
                </c:pt>
                <c:pt idx="3710">
                  <c:v>125.241302217721</c:v>
                </c:pt>
                <c:pt idx="3711">
                  <c:v>125.241302217951</c:v>
                </c:pt>
                <c:pt idx="3712">
                  <c:v>125.241302218106</c:v>
                </c:pt>
                <c:pt idx="3713">
                  <c:v>125.24130221832201</c:v>
                </c:pt>
                <c:pt idx="3714">
                  <c:v>125.24130221866</c:v>
                </c:pt>
                <c:pt idx="3715">
                  <c:v>125.241302218725</c:v>
                </c:pt>
                <c:pt idx="3716">
                  <c:v>125.241302218849</c:v>
                </c:pt>
                <c:pt idx="3717">
                  <c:v>125.241302219178</c:v>
                </c:pt>
                <c:pt idx="3718">
                  <c:v>125.241302219451</c:v>
                </c:pt>
                <c:pt idx="3719">
                  <c:v>125.241302219612</c:v>
                </c:pt>
                <c:pt idx="3720">
                  <c:v>125.241302219766</c:v>
                </c:pt>
                <c:pt idx="3721">
                  <c:v>125.241302219913</c:v>
                </c:pt>
                <c:pt idx="3722">
                  <c:v>125.241302220156</c:v>
                </c:pt>
                <c:pt idx="3723">
                  <c:v>125.24130222031</c:v>
                </c:pt>
                <c:pt idx="3724">
                  <c:v>125.24130222059399</c:v>
                </c:pt>
                <c:pt idx="3725">
                  <c:v>125.241302220547</c:v>
                </c:pt>
                <c:pt idx="3726">
                  <c:v>125.24130222089801</c:v>
                </c:pt>
                <c:pt idx="3727">
                  <c:v>125.24130222109901</c:v>
                </c:pt>
                <c:pt idx="3728">
                  <c:v>125.24130222142</c:v>
                </c:pt>
                <c:pt idx="3729">
                  <c:v>125.241302221577</c:v>
                </c:pt>
                <c:pt idx="3730">
                  <c:v>125.241302221762</c:v>
                </c:pt>
                <c:pt idx="3731">
                  <c:v>125.24130222182001</c:v>
                </c:pt>
                <c:pt idx="3732">
                  <c:v>125.241302222012</c:v>
                </c:pt>
                <c:pt idx="3733">
                  <c:v>125.241302222358</c:v>
                </c:pt>
                <c:pt idx="3734">
                  <c:v>125.24130222260101</c:v>
                </c:pt>
                <c:pt idx="3735">
                  <c:v>125.24130222274199</c:v>
                </c:pt>
                <c:pt idx="3736">
                  <c:v>125.241302222847</c:v>
                </c:pt>
                <c:pt idx="3737">
                  <c:v>125.24130222312399</c:v>
                </c:pt>
                <c:pt idx="3738">
                  <c:v>125.241302223256</c:v>
                </c:pt>
                <c:pt idx="3739">
                  <c:v>125.24130222352299</c:v>
                </c:pt>
                <c:pt idx="3740">
                  <c:v>125.241302223677</c:v>
                </c:pt>
                <c:pt idx="3741">
                  <c:v>125.241302223839</c:v>
                </c:pt>
                <c:pt idx="3742">
                  <c:v>125.241302224083</c:v>
                </c:pt>
                <c:pt idx="3743">
                  <c:v>125.241302224153</c:v>
                </c:pt>
                <c:pt idx="3744">
                  <c:v>125.24130222453999</c:v>
                </c:pt>
                <c:pt idx="3745">
                  <c:v>125.24130222467799</c:v>
                </c:pt>
                <c:pt idx="3746">
                  <c:v>125.241302224932</c:v>
                </c:pt>
                <c:pt idx="3747">
                  <c:v>125.241302225063</c:v>
                </c:pt>
                <c:pt idx="3748">
                  <c:v>125.241302225114</c:v>
                </c:pt>
                <c:pt idx="3749">
                  <c:v>125.241302225387</c:v>
                </c:pt>
                <c:pt idx="3750">
                  <c:v>125.24130222555</c:v>
                </c:pt>
                <c:pt idx="3751">
                  <c:v>125.24130222583</c:v>
                </c:pt>
                <c:pt idx="3752">
                  <c:v>125.241302226005</c:v>
                </c:pt>
                <c:pt idx="3753">
                  <c:v>125.241302226122</c:v>
                </c:pt>
                <c:pt idx="3754">
                  <c:v>125.241302226352</c:v>
                </c:pt>
                <c:pt idx="3755">
                  <c:v>125.24130222657099</c:v>
                </c:pt>
                <c:pt idx="3756">
                  <c:v>125.24130222665499</c:v>
                </c:pt>
                <c:pt idx="3757">
                  <c:v>125.24130222700499</c:v>
                </c:pt>
                <c:pt idx="3758">
                  <c:v>125.241302227178</c:v>
                </c:pt>
                <c:pt idx="3759">
                  <c:v>125.241302227384</c:v>
                </c:pt>
                <c:pt idx="3760">
                  <c:v>125.241302227598</c:v>
                </c:pt>
                <c:pt idx="3761">
                  <c:v>125.24130222767999</c:v>
                </c:pt>
                <c:pt idx="3762">
                  <c:v>125.241302227896</c:v>
                </c:pt>
                <c:pt idx="3763">
                  <c:v>125.24130222795699</c:v>
                </c:pt>
                <c:pt idx="3764">
                  <c:v>125.241302228192</c:v>
                </c:pt>
                <c:pt idx="3765">
                  <c:v>125.241302228376</c:v>
                </c:pt>
                <c:pt idx="3766">
                  <c:v>125.241302228636</c:v>
                </c:pt>
                <c:pt idx="3767">
                  <c:v>125.241302228751</c:v>
                </c:pt>
                <c:pt idx="3768">
                  <c:v>125.241302228968</c:v>
                </c:pt>
                <c:pt idx="3769">
                  <c:v>125.241302229094</c:v>
                </c:pt>
                <c:pt idx="3770">
                  <c:v>125.24130222929</c:v>
                </c:pt>
                <c:pt idx="3771">
                  <c:v>125.24130222953799</c:v>
                </c:pt>
                <c:pt idx="3772">
                  <c:v>125.241302229572</c:v>
                </c:pt>
                <c:pt idx="3773">
                  <c:v>125.241302229889</c:v>
                </c:pt>
                <c:pt idx="3774">
                  <c:v>125.241302230014</c:v>
                </c:pt>
                <c:pt idx="3775">
                  <c:v>125.241302230138</c:v>
                </c:pt>
                <c:pt idx="3776">
                  <c:v>125.24130223043301</c:v>
                </c:pt>
                <c:pt idx="3777">
                  <c:v>125.241302230602</c:v>
                </c:pt>
                <c:pt idx="3778">
                  <c:v>125.241302230735</c:v>
                </c:pt>
                <c:pt idx="3779">
                  <c:v>125.241302230952</c:v>
                </c:pt>
                <c:pt idx="3780">
                  <c:v>125.241302230911</c:v>
                </c:pt>
                <c:pt idx="3781">
                  <c:v>125.24130223131201</c:v>
                </c:pt>
                <c:pt idx="3782">
                  <c:v>125.241302231481</c:v>
                </c:pt>
                <c:pt idx="3783">
                  <c:v>125.241302231562</c:v>
                </c:pt>
                <c:pt idx="3784">
                  <c:v>125.241302231741</c:v>
                </c:pt>
                <c:pt idx="3785">
                  <c:v>125.24130223201</c:v>
                </c:pt>
                <c:pt idx="3786">
                  <c:v>125.24130223205999</c:v>
                </c:pt>
                <c:pt idx="3787">
                  <c:v>125.24130223229901</c:v>
                </c:pt>
                <c:pt idx="3788">
                  <c:v>125.241302232339</c:v>
                </c:pt>
                <c:pt idx="3789">
                  <c:v>125.24130223262701</c:v>
                </c:pt>
                <c:pt idx="3790">
                  <c:v>125.24130223273301</c:v>
                </c:pt>
                <c:pt idx="3791">
                  <c:v>125.241302232919</c:v>
                </c:pt>
                <c:pt idx="3792">
                  <c:v>125.241302233105</c:v>
                </c:pt>
                <c:pt idx="3793">
                  <c:v>125.241302233241</c:v>
                </c:pt>
                <c:pt idx="3794">
                  <c:v>125.241302233577</c:v>
                </c:pt>
                <c:pt idx="3795">
                  <c:v>125.241302233605</c:v>
                </c:pt>
                <c:pt idx="3796">
                  <c:v>125.241302233826</c:v>
                </c:pt>
                <c:pt idx="3797">
                  <c:v>125.241302233949</c:v>
                </c:pt>
                <c:pt idx="3798">
                  <c:v>125.24130223406399</c:v>
                </c:pt>
                <c:pt idx="3799">
                  <c:v>125.24130223421299</c:v>
                </c:pt>
                <c:pt idx="3800">
                  <c:v>125.241302234372</c:v>
                </c:pt>
                <c:pt idx="3801">
                  <c:v>125.24130223466599</c:v>
                </c:pt>
                <c:pt idx="3802">
                  <c:v>125.24130223473</c:v>
                </c:pt>
                <c:pt idx="3803">
                  <c:v>125.24130223502399</c:v>
                </c:pt>
                <c:pt idx="3804">
                  <c:v>125.241302235145</c:v>
                </c:pt>
                <c:pt idx="3805">
                  <c:v>125.24130223533</c:v>
                </c:pt>
                <c:pt idx="3806">
                  <c:v>125.241302235445</c:v>
                </c:pt>
                <c:pt idx="3807">
                  <c:v>125.241302235595</c:v>
                </c:pt>
                <c:pt idx="3808">
                  <c:v>125.24130223585</c:v>
                </c:pt>
                <c:pt idx="3809">
                  <c:v>125.241302236</c:v>
                </c:pt>
                <c:pt idx="3810">
                  <c:v>125.241302236121</c:v>
                </c:pt>
                <c:pt idx="3811">
                  <c:v>125.24130223629901</c:v>
                </c:pt>
                <c:pt idx="3812">
                  <c:v>125.24130223641301</c:v>
                </c:pt>
                <c:pt idx="3813">
                  <c:v>125.241302236672</c:v>
                </c:pt>
                <c:pt idx="3814">
                  <c:v>125.241302236843</c:v>
                </c:pt>
                <c:pt idx="3815">
                  <c:v>125.241302236943</c:v>
                </c:pt>
                <c:pt idx="3816">
                  <c:v>125.241302237152</c:v>
                </c:pt>
                <c:pt idx="3817">
                  <c:v>125.241302237299</c:v>
                </c:pt>
                <c:pt idx="3818">
                  <c:v>125.24130223752699</c:v>
                </c:pt>
                <c:pt idx="3819">
                  <c:v>125.24130223758701</c:v>
                </c:pt>
                <c:pt idx="3820">
                  <c:v>125.24130223782799</c:v>
                </c:pt>
                <c:pt idx="3821">
                  <c:v>125.241302237849</c:v>
                </c:pt>
                <c:pt idx="3822">
                  <c:v>125.24130223809</c:v>
                </c:pt>
                <c:pt idx="3823">
                  <c:v>125.241302238217</c:v>
                </c:pt>
                <c:pt idx="3824">
                  <c:v>125.241302238434</c:v>
                </c:pt>
                <c:pt idx="3825">
                  <c:v>125.241302238595</c:v>
                </c:pt>
                <c:pt idx="3826">
                  <c:v>125.241302238739</c:v>
                </c:pt>
                <c:pt idx="3827">
                  <c:v>125.241302238882</c:v>
                </c:pt>
                <c:pt idx="3828">
                  <c:v>125.241302239007</c:v>
                </c:pt>
                <c:pt idx="3829">
                  <c:v>125.241302239154</c:v>
                </c:pt>
                <c:pt idx="3830">
                  <c:v>125.24130223946401</c:v>
                </c:pt>
                <c:pt idx="3831">
                  <c:v>125.24130223954501</c:v>
                </c:pt>
                <c:pt idx="3832">
                  <c:v>125.241302239654</c:v>
                </c:pt>
                <c:pt idx="3833">
                  <c:v>125.241302239851</c:v>
                </c:pt>
                <c:pt idx="3834">
                  <c:v>125.241302239997</c:v>
                </c:pt>
                <c:pt idx="3835">
                  <c:v>125.24130224008699</c:v>
                </c:pt>
                <c:pt idx="3836">
                  <c:v>125.24130224018199</c:v>
                </c:pt>
                <c:pt idx="3837">
                  <c:v>125.241302240477</c:v>
                </c:pt>
                <c:pt idx="3838">
                  <c:v>125.241302240582</c:v>
                </c:pt>
                <c:pt idx="3839">
                  <c:v>125.241302240767</c:v>
                </c:pt>
                <c:pt idx="3840">
                  <c:v>125.24130224096299</c:v>
                </c:pt>
                <c:pt idx="3841">
                  <c:v>125.24130224111801</c:v>
                </c:pt>
                <c:pt idx="3842">
                  <c:v>125.241302241215</c:v>
                </c:pt>
                <c:pt idx="3843">
                  <c:v>125.241302241421</c:v>
                </c:pt>
                <c:pt idx="3844">
                  <c:v>125.24130224155699</c:v>
                </c:pt>
                <c:pt idx="3845">
                  <c:v>125.24130224178199</c:v>
                </c:pt>
                <c:pt idx="3846">
                  <c:v>125.24130224183401</c:v>
                </c:pt>
                <c:pt idx="3847">
                  <c:v>125.241302242038</c:v>
                </c:pt>
                <c:pt idx="3848">
                  <c:v>125.24130224216201</c:v>
                </c:pt>
                <c:pt idx="3849">
                  <c:v>125.241302242302</c:v>
                </c:pt>
                <c:pt idx="3850">
                  <c:v>125.24130224240299</c:v>
                </c:pt>
                <c:pt idx="3851">
                  <c:v>125.241302242629</c:v>
                </c:pt>
                <c:pt idx="3852">
                  <c:v>125.241302242839</c:v>
                </c:pt>
                <c:pt idx="3853">
                  <c:v>125.24130224291901</c:v>
                </c:pt>
                <c:pt idx="3854">
                  <c:v>125.24130224307299</c:v>
                </c:pt>
                <c:pt idx="3855">
                  <c:v>125.24130224332799</c:v>
                </c:pt>
                <c:pt idx="3856">
                  <c:v>125.241302243383</c:v>
                </c:pt>
                <c:pt idx="3857">
                  <c:v>125.241302243478</c:v>
                </c:pt>
                <c:pt idx="3858">
                  <c:v>125.24130224368101</c:v>
                </c:pt>
                <c:pt idx="3859">
                  <c:v>125.241302243767</c:v>
                </c:pt>
                <c:pt idx="3860">
                  <c:v>125.241302243962</c:v>
                </c:pt>
                <c:pt idx="3861">
                  <c:v>125.241302244132</c:v>
                </c:pt>
                <c:pt idx="3862">
                  <c:v>125.241302244176</c:v>
                </c:pt>
                <c:pt idx="3863">
                  <c:v>125.24130224437199</c:v>
                </c:pt>
                <c:pt idx="3864">
                  <c:v>125.24130224455</c:v>
                </c:pt>
                <c:pt idx="3865">
                  <c:v>125.24130224467</c:v>
                </c:pt>
                <c:pt idx="3866">
                  <c:v>125.24130224481701</c:v>
                </c:pt>
                <c:pt idx="3867">
                  <c:v>125.24130224499601</c:v>
                </c:pt>
                <c:pt idx="3868">
                  <c:v>125.24130224510201</c:v>
                </c:pt>
                <c:pt idx="3869">
                  <c:v>125.241302245254</c:v>
                </c:pt>
                <c:pt idx="3870">
                  <c:v>125.241302245298</c:v>
                </c:pt>
                <c:pt idx="3871">
                  <c:v>125.241302245439</c:v>
                </c:pt>
                <c:pt idx="3872">
                  <c:v>125.241302245615</c:v>
                </c:pt>
                <c:pt idx="3873">
                  <c:v>125.241302245791</c:v>
                </c:pt>
                <c:pt idx="3874">
                  <c:v>125.241302245882</c:v>
                </c:pt>
                <c:pt idx="3875">
                  <c:v>125.241302246003</c:v>
                </c:pt>
                <c:pt idx="3876">
                  <c:v>125.24130224618099</c:v>
                </c:pt>
                <c:pt idx="3877">
                  <c:v>125.24130224636799</c:v>
                </c:pt>
                <c:pt idx="3878">
                  <c:v>125.241302246478</c:v>
                </c:pt>
                <c:pt idx="3879">
                  <c:v>125.24130224669101</c:v>
                </c:pt>
                <c:pt idx="3880">
                  <c:v>125.241302246752</c:v>
                </c:pt>
                <c:pt idx="3881">
                  <c:v>125.24130224698899</c:v>
                </c:pt>
                <c:pt idx="3882">
                  <c:v>125.241302247085</c:v>
                </c:pt>
                <c:pt idx="3883">
                  <c:v>125.24130224727099</c:v>
                </c:pt>
                <c:pt idx="3884">
                  <c:v>125.24130224728199</c:v>
                </c:pt>
                <c:pt idx="3885">
                  <c:v>125.241302247482</c:v>
                </c:pt>
                <c:pt idx="3886">
                  <c:v>125.24130224760501</c:v>
                </c:pt>
                <c:pt idx="3887">
                  <c:v>125.241302247687</c:v>
                </c:pt>
                <c:pt idx="3888">
                  <c:v>125.24130224784901</c:v>
                </c:pt>
                <c:pt idx="3889">
                  <c:v>125.241302247961</c:v>
                </c:pt>
                <c:pt idx="3890">
                  <c:v>125.241302248178</c:v>
                </c:pt>
                <c:pt idx="3891">
                  <c:v>125.241302248301</c:v>
                </c:pt>
                <c:pt idx="3892">
                  <c:v>125.24130224841799</c:v>
                </c:pt>
                <c:pt idx="3893">
                  <c:v>125.24130224856999</c:v>
                </c:pt>
                <c:pt idx="3894">
                  <c:v>125.241302248694</c:v>
                </c:pt>
                <c:pt idx="3895">
                  <c:v>125.241302248827</c:v>
                </c:pt>
                <c:pt idx="3896">
                  <c:v>125.24130224895301</c:v>
                </c:pt>
                <c:pt idx="3897">
                  <c:v>125.24130224916399</c:v>
                </c:pt>
                <c:pt idx="3898">
                  <c:v>125.24130224922</c:v>
                </c:pt>
                <c:pt idx="3899">
                  <c:v>125.24130224937301</c:v>
                </c:pt>
                <c:pt idx="3900">
                  <c:v>125.241302249543</c:v>
                </c:pt>
                <c:pt idx="3901">
                  <c:v>125.241302249681</c:v>
                </c:pt>
                <c:pt idx="3902">
                  <c:v>125.241302249756</c:v>
                </c:pt>
                <c:pt idx="3903">
                  <c:v>125.24130224982601</c:v>
                </c:pt>
                <c:pt idx="3904">
                  <c:v>125.241302250133</c:v>
                </c:pt>
                <c:pt idx="3905">
                  <c:v>125.24130225017601</c:v>
                </c:pt>
                <c:pt idx="3906">
                  <c:v>125.241302250256</c:v>
                </c:pt>
                <c:pt idx="3907">
                  <c:v>125.241302250381</c:v>
                </c:pt>
                <c:pt idx="3908">
                  <c:v>125.241302250503</c:v>
                </c:pt>
                <c:pt idx="3909">
                  <c:v>125.241302250563</c:v>
                </c:pt>
                <c:pt idx="3910">
                  <c:v>125.241302250915</c:v>
                </c:pt>
                <c:pt idx="3911">
                  <c:v>125.24130225095</c:v>
                </c:pt>
                <c:pt idx="3912">
                  <c:v>125.241302251067</c:v>
                </c:pt>
                <c:pt idx="3913">
                  <c:v>125.241302251177</c:v>
                </c:pt>
                <c:pt idx="3914">
                  <c:v>125.241302251305</c:v>
                </c:pt>
                <c:pt idx="3915">
                  <c:v>125.241302251495</c:v>
                </c:pt>
                <c:pt idx="3916">
                  <c:v>125.241302251614</c:v>
                </c:pt>
                <c:pt idx="3917">
                  <c:v>125.241302251703</c:v>
                </c:pt>
                <c:pt idx="3918">
                  <c:v>125.241302251889</c:v>
                </c:pt>
                <c:pt idx="3919">
                  <c:v>125.241302251923</c:v>
                </c:pt>
                <c:pt idx="3920">
                  <c:v>125.24130225219</c:v>
                </c:pt>
                <c:pt idx="3921">
                  <c:v>125.241302252236</c:v>
                </c:pt>
                <c:pt idx="3922">
                  <c:v>125.241302252328</c:v>
                </c:pt>
                <c:pt idx="3923">
                  <c:v>125.241302252439</c:v>
                </c:pt>
                <c:pt idx="3924">
                  <c:v>125.24130225260799</c:v>
                </c:pt>
                <c:pt idx="3925">
                  <c:v>125.241302252803</c:v>
                </c:pt>
                <c:pt idx="3926">
                  <c:v>125.24130225290099</c:v>
                </c:pt>
                <c:pt idx="3927">
                  <c:v>125.241302253003</c:v>
                </c:pt>
                <c:pt idx="3928">
                  <c:v>125.24130225317199</c:v>
                </c:pt>
                <c:pt idx="3929">
                  <c:v>125.241302253261</c:v>
                </c:pt>
                <c:pt idx="3930">
                  <c:v>125.241302253301</c:v>
                </c:pt>
                <c:pt idx="3931">
                  <c:v>125.241302253499</c:v>
                </c:pt>
                <c:pt idx="3932">
                  <c:v>125.241302253686</c:v>
                </c:pt>
                <c:pt idx="3933">
                  <c:v>125.241302253752</c:v>
                </c:pt>
                <c:pt idx="3934">
                  <c:v>125.241302253866</c:v>
                </c:pt>
                <c:pt idx="3935">
                  <c:v>125.241302254037</c:v>
                </c:pt>
                <c:pt idx="3936">
                  <c:v>125.241302254153</c:v>
                </c:pt>
                <c:pt idx="3937">
                  <c:v>125.24130225423001</c:v>
                </c:pt>
                <c:pt idx="3938">
                  <c:v>125.24130225438699</c:v>
                </c:pt>
                <c:pt idx="3939">
                  <c:v>125.241302254402</c:v>
                </c:pt>
                <c:pt idx="3940">
                  <c:v>125.241302254624</c:v>
                </c:pt>
                <c:pt idx="3941">
                  <c:v>125.241302254698</c:v>
                </c:pt>
                <c:pt idx="3942">
                  <c:v>125.24130225483</c:v>
                </c:pt>
                <c:pt idx="3943">
                  <c:v>125.241302254972</c:v>
                </c:pt>
                <c:pt idx="3944">
                  <c:v>125.241302255112</c:v>
                </c:pt>
                <c:pt idx="3945">
                  <c:v>125.241302255153</c:v>
                </c:pt>
                <c:pt idx="3946">
                  <c:v>125.24130225534699</c:v>
                </c:pt>
                <c:pt idx="3947">
                  <c:v>125.241302255409</c:v>
                </c:pt>
                <c:pt idx="3948">
                  <c:v>125.241302255517</c:v>
                </c:pt>
                <c:pt idx="3949">
                  <c:v>125.241302255701</c:v>
                </c:pt>
                <c:pt idx="3950">
                  <c:v>125.24130225576801</c:v>
                </c:pt>
                <c:pt idx="3951">
                  <c:v>125.241302255863</c:v>
                </c:pt>
                <c:pt idx="3952">
                  <c:v>125.241302256118</c:v>
                </c:pt>
                <c:pt idx="3953">
                  <c:v>125.241302256081</c:v>
                </c:pt>
                <c:pt idx="3954">
                  <c:v>125.241302256202</c:v>
                </c:pt>
                <c:pt idx="3955">
                  <c:v>125.241302256352</c:v>
                </c:pt>
                <c:pt idx="3956">
                  <c:v>125.24130225650001</c:v>
                </c:pt>
                <c:pt idx="3957">
                  <c:v>125.241302256653</c:v>
                </c:pt>
                <c:pt idx="3958">
                  <c:v>125.241302256708</c:v>
                </c:pt>
                <c:pt idx="3959">
                  <c:v>125.24130225686</c:v>
                </c:pt>
                <c:pt idx="3960">
                  <c:v>125.24130225696901</c:v>
                </c:pt>
                <c:pt idx="3961">
                  <c:v>125.24130225702901</c:v>
                </c:pt>
                <c:pt idx="3962">
                  <c:v>125.24130225717801</c:v>
                </c:pt>
                <c:pt idx="3963">
                  <c:v>125.241302257307</c:v>
                </c:pt>
                <c:pt idx="3964">
                  <c:v>125.241302257431</c:v>
                </c:pt>
                <c:pt idx="3965">
                  <c:v>125.241302257466</c:v>
                </c:pt>
                <c:pt idx="3966">
                  <c:v>125.241302257613</c:v>
                </c:pt>
                <c:pt idx="3967">
                  <c:v>125.241302257762</c:v>
                </c:pt>
                <c:pt idx="3968">
                  <c:v>125.241302257922</c:v>
                </c:pt>
                <c:pt idx="3969">
                  <c:v>125.241302258</c:v>
                </c:pt>
                <c:pt idx="3970">
                  <c:v>125.241302258025</c:v>
                </c:pt>
                <c:pt idx="3971">
                  <c:v>125.241302258342</c:v>
                </c:pt>
                <c:pt idx="3972">
                  <c:v>125.241302258351</c:v>
                </c:pt>
                <c:pt idx="3973">
                  <c:v>125.241302258346</c:v>
                </c:pt>
                <c:pt idx="3974">
                  <c:v>125.241302258508</c:v>
                </c:pt>
                <c:pt idx="3975">
                  <c:v>125.24130225867999</c:v>
                </c:pt>
                <c:pt idx="3976">
                  <c:v>125.241302258717</c:v>
                </c:pt>
                <c:pt idx="3977">
                  <c:v>125.24130225890001</c:v>
                </c:pt>
                <c:pt idx="3978">
                  <c:v>125.241302259007</c:v>
                </c:pt>
                <c:pt idx="3979">
                  <c:v>125.241302259137</c:v>
                </c:pt>
                <c:pt idx="3980">
                  <c:v>125.24130225916301</c:v>
                </c:pt>
                <c:pt idx="3981">
                  <c:v>125.24130225926299</c:v>
                </c:pt>
                <c:pt idx="3982">
                  <c:v>125.241302259395</c:v>
                </c:pt>
                <c:pt idx="3983">
                  <c:v>125.241302259542</c:v>
                </c:pt>
                <c:pt idx="3984">
                  <c:v>125.24130225963501</c:v>
                </c:pt>
                <c:pt idx="3985">
                  <c:v>125.241302259709</c:v>
                </c:pt>
                <c:pt idx="3986">
                  <c:v>125.241302259862</c:v>
                </c:pt>
                <c:pt idx="3987">
                  <c:v>125.241302259948</c:v>
                </c:pt>
                <c:pt idx="3988">
                  <c:v>125.24130226006299</c:v>
                </c:pt>
                <c:pt idx="3989">
                  <c:v>125.241302260124</c:v>
                </c:pt>
                <c:pt idx="3990">
                  <c:v>125.241302260335</c:v>
                </c:pt>
                <c:pt idx="3991">
                  <c:v>125.241302260414</c:v>
                </c:pt>
                <c:pt idx="3992">
                  <c:v>125.24130226044301</c:v>
                </c:pt>
                <c:pt idx="3993">
                  <c:v>125.241302260602</c:v>
                </c:pt>
                <c:pt idx="3994">
                  <c:v>125.241302260673</c:v>
                </c:pt>
                <c:pt idx="3995">
                  <c:v>125.241302260808</c:v>
                </c:pt>
                <c:pt idx="3996">
                  <c:v>125.24130226088501</c:v>
                </c:pt>
                <c:pt idx="3997">
                  <c:v>125.241302260965</c:v>
                </c:pt>
                <c:pt idx="3998">
                  <c:v>125.241302261158</c:v>
                </c:pt>
                <c:pt idx="3999">
                  <c:v>125.24130226111799</c:v>
                </c:pt>
                <c:pt idx="4000">
                  <c:v>125.241302261293</c:v>
                </c:pt>
                <c:pt idx="4001">
                  <c:v>125.241302261499</c:v>
                </c:pt>
                <c:pt idx="4002">
                  <c:v>125.24130226151399</c:v>
                </c:pt>
                <c:pt idx="4003">
                  <c:v>125.241302261678</c:v>
                </c:pt>
                <c:pt idx="4004">
                  <c:v>125.241302261774</c:v>
                </c:pt>
                <c:pt idx="4005">
                  <c:v>125.24130226187</c:v>
                </c:pt>
                <c:pt idx="4006">
                  <c:v>125.24130226189899</c:v>
                </c:pt>
                <c:pt idx="4007">
                  <c:v>125.24130226206699</c:v>
                </c:pt>
                <c:pt idx="4008">
                  <c:v>125.241302262094</c:v>
                </c:pt>
                <c:pt idx="4009">
                  <c:v>125.24130226229801</c:v>
                </c:pt>
                <c:pt idx="4010">
                  <c:v>125.241302262273</c:v>
                </c:pt>
                <c:pt idx="4011">
                  <c:v>125.24130226251</c:v>
                </c:pt>
                <c:pt idx="4012">
                  <c:v>125.24130226255799</c:v>
                </c:pt>
                <c:pt idx="4013">
                  <c:v>125.24130226264499</c:v>
                </c:pt>
                <c:pt idx="4014">
                  <c:v>125.24130226279399</c:v>
                </c:pt>
                <c:pt idx="4015">
                  <c:v>125.241302262869</c:v>
                </c:pt>
                <c:pt idx="4016">
                  <c:v>125.241302263043</c:v>
                </c:pt>
                <c:pt idx="4017">
                  <c:v>125.241302263058</c:v>
                </c:pt>
                <c:pt idx="4018">
                  <c:v>125.2413022631</c:v>
                </c:pt>
                <c:pt idx="4019">
                  <c:v>125.241302263248</c:v>
                </c:pt>
                <c:pt idx="4020">
                  <c:v>125.241302263329</c:v>
                </c:pt>
                <c:pt idx="4021">
                  <c:v>125.241302263363</c:v>
                </c:pt>
                <c:pt idx="4022">
                  <c:v>125.241302263593</c:v>
                </c:pt>
                <c:pt idx="4023">
                  <c:v>125.24130226365401</c:v>
                </c:pt>
                <c:pt idx="4024">
                  <c:v>125.241302263726</c:v>
                </c:pt>
                <c:pt idx="4025">
                  <c:v>125.241302263843</c:v>
                </c:pt>
                <c:pt idx="4026">
                  <c:v>125.241302263883</c:v>
                </c:pt>
                <c:pt idx="4027">
                  <c:v>125.241302264106</c:v>
                </c:pt>
                <c:pt idx="4028">
                  <c:v>125.241302264162</c:v>
                </c:pt>
                <c:pt idx="4029">
                  <c:v>125.241302264147</c:v>
                </c:pt>
                <c:pt idx="4030">
                  <c:v>125.241302264292</c:v>
                </c:pt>
                <c:pt idx="4031">
                  <c:v>125.241302264339</c:v>
                </c:pt>
                <c:pt idx="4032">
                  <c:v>125.24130226452201</c:v>
                </c:pt>
                <c:pt idx="4033">
                  <c:v>125.24130226466001</c:v>
                </c:pt>
                <c:pt idx="4034">
                  <c:v>125.241302264624</c:v>
                </c:pt>
                <c:pt idx="4035">
                  <c:v>125.24130226479301</c:v>
                </c:pt>
                <c:pt idx="4036">
                  <c:v>125.241302264792</c:v>
                </c:pt>
                <c:pt idx="4037">
                  <c:v>125.241302264986</c:v>
                </c:pt>
                <c:pt idx="4038">
                  <c:v>125.241302265103</c:v>
                </c:pt>
                <c:pt idx="4039">
                  <c:v>125.24130226513</c:v>
                </c:pt>
                <c:pt idx="4040">
                  <c:v>125.241302265307</c:v>
                </c:pt>
                <c:pt idx="4041">
                  <c:v>125.241302265237</c:v>
                </c:pt>
                <c:pt idx="4042">
                  <c:v>125.241302265345</c:v>
                </c:pt>
                <c:pt idx="4043">
                  <c:v>125.24130226547901</c:v>
                </c:pt>
                <c:pt idx="4044">
                  <c:v>125.24130226560401</c:v>
                </c:pt>
                <c:pt idx="4045">
                  <c:v>125.241302265654</c:v>
                </c:pt>
                <c:pt idx="4046">
                  <c:v>125.241302265675</c:v>
                </c:pt>
                <c:pt idx="4047">
                  <c:v>125.241302265844</c:v>
                </c:pt>
                <c:pt idx="4048">
                  <c:v>125.241302265991</c:v>
                </c:pt>
                <c:pt idx="4049">
                  <c:v>125.24130226603</c:v>
                </c:pt>
                <c:pt idx="4050">
                  <c:v>125.241302265996</c:v>
                </c:pt>
                <c:pt idx="4051">
                  <c:v>125.241302266247</c:v>
                </c:pt>
                <c:pt idx="4052">
                  <c:v>125.24130226618099</c:v>
                </c:pt>
                <c:pt idx="4053">
                  <c:v>125.241302266372</c:v>
                </c:pt>
                <c:pt idx="4054">
                  <c:v>125.241302266538</c:v>
                </c:pt>
                <c:pt idx="4055">
                  <c:v>125.241302266475</c:v>
                </c:pt>
                <c:pt idx="4056">
                  <c:v>125.241302266679</c:v>
                </c:pt>
                <c:pt idx="4057">
                  <c:v>125.241302266593</c:v>
                </c:pt>
                <c:pt idx="4058">
                  <c:v>125.24130226676699</c:v>
                </c:pt>
                <c:pt idx="4059">
                  <c:v>125.24130226686</c:v>
                </c:pt>
                <c:pt idx="4060">
                  <c:v>125.241302266932</c:v>
                </c:pt>
                <c:pt idx="4061">
                  <c:v>125.241302267002</c:v>
                </c:pt>
                <c:pt idx="4062">
                  <c:v>125.241302267162</c:v>
                </c:pt>
                <c:pt idx="4063">
                  <c:v>125.241302267229</c:v>
                </c:pt>
                <c:pt idx="4064">
                  <c:v>125.241302267279</c:v>
                </c:pt>
                <c:pt idx="4065">
                  <c:v>125.241302267463</c:v>
                </c:pt>
                <c:pt idx="4066">
                  <c:v>125.241302267534</c:v>
                </c:pt>
                <c:pt idx="4067">
                  <c:v>125.24130226756699</c:v>
                </c:pt>
                <c:pt idx="4068">
                  <c:v>125.24130226765099</c:v>
                </c:pt>
                <c:pt idx="4069">
                  <c:v>125.24130226776499</c:v>
                </c:pt>
                <c:pt idx="4070">
                  <c:v>125.24130226782199</c:v>
                </c:pt>
                <c:pt idx="4071">
                  <c:v>125.241302267799</c:v>
                </c:pt>
                <c:pt idx="4072">
                  <c:v>125.24130226793</c:v>
                </c:pt>
                <c:pt idx="4073">
                  <c:v>125.241302268014</c:v>
                </c:pt>
                <c:pt idx="4074">
                  <c:v>125.24130226818799</c:v>
                </c:pt>
                <c:pt idx="4075">
                  <c:v>125.241302268277</c:v>
                </c:pt>
                <c:pt idx="4076">
                  <c:v>125.241302268293</c:v>
                </c:pt>
                <c:pt idx="4077">
                  <c:v>125.241302268395</c:v>
                </c:pt>
                <c:pt idx="4078">
                  <c:v>125.241302268472</c:v>
                </c:pt>
                <c:pt idx="4079">
                  <c:v>125.241302268504</c:v>
                </c:pt>
                <c:pt idx="4080">
                  <c:v>125.24130226869801</c:v>
                </c:pt>
                <c:pt idx="4081">
                  <c:v>125.241302268745</c:v>
                </c:pt>
                <c:pt idx="4082">
                  <c:v>125.24130226882301</c:v>
                </c:pt>
                <c:pt idx="4083">
                  <c:v>125.241302268886</c:v>
                </c:pt>
                <c:pt idx="4084">
                  <c:v>125.241302269028</c:v>
                </c:pt>
                <c:pt idx="4085">
                  <c:v>125.241302269123</c:v>
                </c:pt>
                <c:pt idx="4086">
                  <c:v>125.24130226912</c:v>
                </c:pt>
                <c:pt idx="4087">
                  <c:v>125.241302269255</c:v>
                </c:pt>
                <c:pt idx="4088">
                  <c:v>125.241302269343</c:v>
                </c:pt>
                <c:pt idx="4089">
                  <c:v>125.241302269443</c:v>
                </c:pt>
                <c:pt idx="4090">
                  <c:v>125.241302269458</c:v>
                </c:pt>
                <c:pt idx="4091">
                  <c:v>125.241302269602</c:v>
                </c:pt>
                <c:pt idx="4092">
                  <c:v>125.241302269697</c:v>
                </c:pt>
                <c:pt idx="4093">
                  <c:v>125.241302269656</c:v>
                </c:pt>
                <c:pt idx="4094">
                  <c:v>125.24130226977999</c:v>
                </c:pt>
                <c:pt idx="4095">
                  <c:v>125.241302269835</c:v>
                </c:pt>
                <c:pt idx="4096">
                  <c:v>125.241302269908</c:v>
                </c:pt>
                <c:pt idx="4097">
                  <c:v>125.24130227007601</c:v>
                </c:pt>
                <c:pt idx="4098">
                  <c:v>125.241302270086</c:v>
                </c:pt>
                <c:pt idx="4099">
                  <c:v>125.241302270171</c:v>
                </c:pt>
                <c:pt idx="4100">
                  <c:v>125.241302270227</c:v>
                </c:pt>
                <c:pt idx="4101">
                  <c:v>125.241302270289</c:v>
                </c:pt>
                <c:pt idx="4102">
                  <c:v>125.241302270424</c:v>
                </c:pt>
                <c:pt idx="4103">
                  <c:v>125.241302270521</c:v>
                </c:pt>
                <c:pt idx="4104">
                  <c:v>125.24130227057201</c:v>
                </c:pt>
                <c:pt idx="4105">
                  <c:v>125.241302270614</c:v>
                </c:pt>
                <c:pt idx="4106">
                  <c:v>125.24130227071799</c:v>
                </c:pt>
                <c:pt idx="4107">
                  <c:v>125.241302270837</c:v>
                </c:pt>
                <c:pt idx="4108">
                  <c:v>125.241302270909</c:v>
                </c:pt>
                <c:pt idx="4109">
                  <c:v>125.241302270909</c:v>
                </c:pt>
                <c:pt idx="4110">
                  <c:v>125.241302271007</c:v>
                </c:pt>
                <c:pt idx="4111">
                  <c:v>125.241302271007</c:v>
                </c:pt>
                <c:pt idx="4112">
                  <c:v>125.241302271149</c:v>
                </c:pt>
                <c:pt idx="4113">
                  <c:v>125.241302271195</c:v>
                </c:pt>
                <c:pt idx="4114">
                  <c:v>125.24130227126599</c:v>
                </c:pt>
                <c:pt idx="4115">
                  <c:v>125.24130227133701</c:v>
                </c:pt>
                <c:pt idx="4116">
                  <c:v>125.24130227139</c:v>
                </c:pt>
                <c:pt idx="4117">
                  <c:v>125.24130227146701</c:v>
                </c:pt>
                <c:pt idx="4118">
                  <c:v>125.24130227158101</c:v>
                </c:pt>
                <c:pt idx="4119">
                  <c:v>125.241302271667</c:v>
                </c:pt>
                <c:pt idx="4120">
                  <c:v>125.241302271767</c:v>
                </c:pt>
                <c:pt idx="4121">
                  <c:v>125.241302271728</c:v>
                </c:pt>
                <c:pt idx="4122">
                  <c:v>125.241302271921</c:v>
                </c:pt>
                <c:pt idx="4123">
                  <c:v>125.24130227193299</c:v>
                </c:pt>
                <c:pt idx="4124">
                  <c:v>125.24130227209299</c:v>
                </c:pt>
                <c:pt idx="4125">
                  <c:v>125.241302272132</c:v>
                </c:pt>
                <c:pt idx="4126">
                  <c:v>125.24130227212601</c:v>
                </c:pt>
                <c:pt idx="4127">
                  <c:v>125.241302272358</c:v>
                </c:pt>
                <c:pt idx="4128">
                  <c:v>125.24130227229099</c:v>
                </c:pt>
                <c:pt idx="4129">
                  <c:v>125.241302272391</c:v>
                </c:pt>
                <c:pt idx="4130">
                  <c:v>125.241302272455</c:v>
                </c:pt>
                <c:pt idx="4131">
                  <c:v>125.241302272515</c:v>
                </c:pt>
                <c:pt idx="4132">
                  <c:v>125.241302272542</c:v>
                </c:pt>
                <c:pt idx="4133">
                  <c:v>125.241302272572</c:v>
                </c:pt>
                <c:pt idx="4134">
                  <c:v>125.241302272656</c:v>
                </c:pt>
                <c:pt idx="4135">
                  <c:v>125.24130227276</c:v>
                </c:pt>
                <c:pt idx="4136">
                  <c:v>125.241302272882</c:v>
                </c:pt>
                <c:pt idx="4137">
                  <c:v>125.24130227280401</c:v>
                </c:pt>
                <c:pt idx="4138">
                  <c:v>125.24130227297699</c:v>
                </c:pt>
                <c:pt idx="4139">
                  <c:v>125.24130227303</c:v>
                </c:pt>
                <c:pt idx="4140">
                  <c:v>125.24130227301499</c:v>
                </c:pt>
                <c:pt idx="4141">
                  <c:v>125.241302273217</c:v>
                </c:pt>
                <c:pt idx="4142">
                  <c:v>125.241302273288</c:v>
                </c:pt>
                <c:pt idx="4143">
                  <c:v>125.241302273244</c:v>
                </c:pt>
                <c:pt idx="4144">
                  <c:v>125.241302273419</c:v>
                </c:pt>
                <c:pt idx="4145">
                  <c:v>125.24130227345699</c:v>
                </c:pt>
                <c:pt idx="4146">
                  <c:v>125.241302273526</c:v>
                </c:pt>
                <c:pt idx="4147">
                  <c:v>125.241302273611</c:v>
                </c:pt>
                <c:pt idx="4148">
                  <c:v>125.241302273562</c:v>
                </c:pt>
                <c:pt idx="4149">
                  <c:v>125.241302273773</c:v>
                </c:pt>
                <c:pt idx="4150">
                  <c:v>125.24130227379899</c:v>
                </c:pt>
                <c:pt idx="4151">
                  <c:v>125.241302273866</c:v>
                </c:pt>
                <c:pt idx="4152">
                  <c:v>125.2413022739</c:v>
                </c:pt>
                <c:pt idx="4153">
                  <c:v>125.241302273911</c:v>
                </c:pt>
                <c:pt idx="4154">
                  <c:v>125.24130227408401</c:v>
                </c:pt>
                <c:pt idx="4155">
                  <c:v>125.241302274137</c:v>
                </c:pt>
                <c:pt idx="4156">
                  <c:v>125.24130227411899</c:v>
                </c:pt>
                <c:pt idx="4157">
                  <c:v>125.24130227418399</c:v>
                </c:pt>
                <c:pt idx="4158">
                  <c:v>125.24130227436299</c:v>
                </c:pt>
                <c:pt idx="4159">
                  <c:v>125.241302274443</c:v>
                </c:pt>
                <c:pt idx="4160">
                  <c:v>125.241302274408</c:v>
                </c:pt>
                <c:pt idx="4161">
                  <c:v>125.241302274495</c:v>
                </c:pt>
                <c:pt idx="4162">
                  <c:v>125.24130227463</c:v>
                </c:pt>
                <c:pt idx="4163">
                  <c:v>125.241302274544</c:v>
                </c:pt>
                <c:pt idx="4164">
                  <c:v>125.24130227467499</c:v>
                </c:pt>
                <c:pt idx="4165">
                  <c:v>125.241302274782</c:v>
                </c:pt>
                <c:pt idx="4166">
                  <c:v>125.24130227485</c:v>
                </c:pt>
                <c:pt idx="4167">
                  <c:v>125.241302274879</c:v>
                </c:pt>
                <c:pt idx="4168">
                  <c:v>125.241302274901</c:v>
                </c:pt>
                <c:pt idx="4169">
                  <c:v>125.241302274972</c:v>
                </c:pt>
                <c:pt idx="4170">
                  <c:v>125.241302274982</c:v>
                </c:pt>
                <c:pt idx="4171">
                  <c:v>125.24130227508</c:v>
                </c:pt>
                <c:pt idx="4172">
                  <c:v>125.241302275129</c:v>
                </c:pt>
                <c:pt idx="4173">
                  <c:v>125.241302275154</c:v>
                </c:pt>
                <c:pt idx="4174">
                  <c:v>125.24130227531499</c:v>
                </c:pt>
                <c:pt idx="4175">
                  <c:v>125.241302275341</c:v>
                </c:pt>
                <c:pt idx="4176">
                  <c:v>125.24130227537199</c:v>
                </c:pt>
                <c:pt idx="4177">
                  <c:v>125.241302275484</c:v>
                </c:pt>
                <c:pt idx="4178">
                  <c:v>125.241302275539</c:v>
                </c:pt>
                <c:pt idx="4179">
                  <c:v>125.241302275533</c:v>
                </c:pt>
                <c:pt idx="4180">
                  <c:v>125.24130227571401</c:v>
                </c:pt>
                <c:pt idx="4181">
                  <c:v>125.241302275683</c:v>
                </c:pt>
                <c:pt idx="4182">
                  <c:v>125.24130227581</c:v>
                </c:pt>
                <c:pt idx="4183">
                  <c:v>125.241302275762</c:v>
                </c:pt>
                <c:pt idx="4184">
                  <c:v>125.241302275848</c:v>
                </c:pt>
                <c:pt idx="4185">
                  <c:v>125.24130227595001</c:v>
                </c:pt>
                <c:pt idx="4186">
                  <c:v>125.241302276014</c:v>
                </c:pt>
                <c:pt idx="4187">
                  <c:v>125.24130227601</c:v>
                </c:pt>
                <c:pt idx="4188">
                  <c:v>125.241302276222</c:v>
                </c:pt>
                <c:pt idx="4189">
                  <c:v>125.241302276128</c:v>
                </c:pt>
                <c:pt idx="4190">
                  <c:v>125.241302276249</c:v>
                </c:pt>
                <c:pt idx="4191">
                  <c:v>125.241302276224</c:v>
                </c:pt>
                <c:pt idx="4192">
                  <c:v>125.241302276364</c:v>
                </c:pt>
                <c:pt idx="4193">
                  <c:v>125.24130227632099</c:v>
                </c:pt>
                <c:pt idx="4194">
                  <c:v>125.24130227651</c:v>
                </c:pt>
                <c:pt idx="4195">
                  <c:v>125.241302276536</c:v>
                </c:pt>
                <c:pt idx="4196">
                  <c:v>125.241302276627</c:v>
                </c:pt>
                <c:pt idx="4197">
                  <c:v>125.241302276563</c:v>
                </c:pt>
                <c:pt idx="4198">
                  <c:v>125.24130227678999</c:v>
                </c:pt>
                <c:pt idx="4199">
                  <c:v>125.24130227677099</c:v>
                </c:pt>
                <c:pt idx="4200">
                  <c:v>125.24130227674701</c:v>
                </c:pt>
                <c:pt idx="4201">
                  <c:v>125.241302276786</c:v>
                </c:pt>
                <c:pt idx="4202">
                  <c:v>125.241302277012</c:v>
                </c:pt>
                <c:pt idx="4203">
                  <c:v>125.24130227699</c:v>
                </c:pt>
                <c:pt idx="4204">
                  <c:v>125.24130227703699</c:v>
                </c:pt>
                <c:pt idx="4205">
                  <c:v>125.24130227709099</c:v>
                </c:pt>
                <c:pt idx="4206">
                  <c:v>125.241302277131</c:v>
                </c:pt>
                <c:pt idx="4207">
                  <c:v>125.24130227715899</c:v>
                </c:pt>
                <c:pt idx="4208">
                  <c:v>125.241302277282</c:v>
                </c:pt>
                <c:pt idx="4209">
                  <c:v>125.241302277344</c:v>
                </c:pt>
                <c:pt idx="4210">
                  <c:v>125.241302277361</c:v>
                </c:pt>
                <c:pt idx="4211">
                  <c:v>125.24130227743601</c:v>
                </c:pt>
                <c:pt idx="4212">
                  <c:v>125.241302277532</c:v>
                </c:pt>
                <c:pt idx="4213">
                  <c:v>125.24130227758801</c:v>
                </c:pt>
                <c:pt idx="4214">
                  <c:v>125.241302277603</c:v>
                </c:pt>
                <c:pt idx="4215">
                  <c:v>125.24130227767699</c:v>
                </c:pt>
                <c:pt idx="4216">
                  <c:v>125.241302277643</c:v>
                </c:pt>
                <c:pt idx="4217">
                  <c:v>125.24130227776401</c:v>
                </c:pt>
                <c:pt idx="4218">
                  <c:v>125.241302277777</c:v>
                </c:pt>
                <c:pt idx="4219">
                  <c:v>125.241302277881</c:v>
                </c:pt>
                <c:pt idx="4220">
                  <c:v>125.241302277907</c:v>
                </c:pt>
                <c:pt idx="4221">
                  <c:v>125.241302278003</c:v>
                </c:pt>
                <c:pt idx="4222">
                  <c:v>125.241302277965</c:v>
                </c:pt>
                <c:pt idx="4223">
                  <c:v>125.241302278003</c:v>
                </c:pt>
                <c:pt idx="4224">
                  <c:v>125.241302278107</c:v>
                </c:pt>
                <c:pt idx="4225">
                  <c:v>125.241302278079</c:v>
                </c:pt>
                <c:pt idx="4226">
                  <c:v>125.241302278205</c:v>
                </c:pt>
                <c:pt idx="4227">
                  <c:v>125.24130227819199</c:v>
                </c:pt>
                <c:pt idx="4228">
                  <c:v>125.241302278205</c:v>
                </c:pt>
                <c:pt idx="4229">
                  <c:v>125.24130227838</c:v>
                </c:pt>
                <c:pt idx="4230">
                  <c:v>125.24130227840099</c:v>
                </c:pt>
                <c:pt idx="4231">
                  <c:v>125.241302278406</c:v>
                </c:pt>
                <c:pt idx="4232">
                  <c:v>125.241302278478</c:v>
                </c:pt>
                <c:pt idx="4233">
                  <c:v>125.24130227863699</c:v>
                </c:pt>
                <c:pt idx="4234">
                  <c:v>125.241302278622</c:v>
                </c:pt>
                <c:pt idx="4235">
                  <c:v>125.241302278666</c:v>
                </c:pt>
                <c:pt idx="4236">
                  <c:v>125.241302278666</c:v>
                </c:pt>
                <c:pt idx="4237">
                  <c:v>125.24130227875401</c:v>
                </c:pt>
                <c:pt idx="4238">
                  <c:v>125.24130227881101</c:v>
                </c:pt>
                <c:pt idx="4239">
                  <c:v>125.241302278817</c:v>
                </c:pt>
                <c:pt idx="4240">
                  <c:v>125.24130227888701</c:v>
                </c:pt>
                <c:pt idx="4241">
                  <c:v>125.241302278902</c:v>
                </c:pt>
                <c:pt idx="4242">
                  <c:v>125.241302278997</c:v>
                </c:pt>
                <c:pt idx="4243">
                  <c:v>125.241302279135</c:v>
                </c:pt>
                <c:pt idx="4244">
                  <c:v>125.24130227910101</c:v>
                </c:pt>
                <c:pt idx="4245">
                  <c:v>125.241302279134</c:v>
                </c:pt>
                <c:pt idx="4246">
                  <c:v>125.241302279153</c:v>
                </c:pt>
                <c:pt idx="4247">
                  <c:v>125.241302279292</c:v>
                </c:pt>
                <c:pt idx="4248">
                  <c:v>125.241302279293</c:v>
                </c:pt>
                <c:pt idx="4249">
                  <c:v>125.241302279349</c:v>
                </c:pt>
                <c:pt idx="4250">
                  <c:v>125.241302279341</c:v>
                </c:pt>
                <c:pt idx="4251">
                  <c:v>125.241302279438</c:v>
                </c:pt>
                <c:pt idx="4252">
                  <c:v>125.241302279473</c:v>
                </c:pt>
                <c:pt idx="4253">
                  <c:v>125.241302279517</c:v>
                </c:pt>
                <c:pt idx="4254">
                  <c:v>125.241302279531</c:v>
                </c:pt>
                <c:pt idx="4255">
                  <c:v>125.241302279582</c:v>
                </c:pt>
                <c:pt idx="4256">
                  <c:v>125.24130227966199</c:v>
                </c:pt>
                <c:pt idx="4257">
                  <c:v>125.241302279598</c:v>
                </c:pt>
                <c:pt idx="4258">
                  <c:v>125.24130227979499</c:v>
                </c:pt>
                <c:pt idx="4259">
                  <c:v>125.24130227984</c:v>
                </c:pt>
                <c:pt idx="4260">
                  <c:v>125.24130227982199</c:v>
                </c:pt>
                <c:pt idx="4261">
                  <c:v>125.241302279878</c:v>
                </c:pt>
                <c:pt idx="4262">
                  <c:v>125.24130227995001</c:v>
                </c:pt>
                <c:pt idx="4263">
                  <c:v>125.241302279914</c:v>
                </c:pt>
                <c:pt idx="4264">
                  <c:v>125.24130228002301</c:v>
                </c:pt>
                <c:pt idx="4265">
                  <c:v>125.24130228009101</c:v>
                </c:pt>
                <c:pt idx="4266">
                  <c:v>125.241302280024</c:v>
                </c:pt>
                <c:pt idx="4267">
                  <c:v>125.241302280157</c:v>
                </c:pt>
                <c:pt idx="4268">
                  <c:v>125.241302280303</c:v>
                </c:pt>
                <c:pt idx="4269">
                  <c:v>125.24130228019099</c:v>
                </c:pt>
                <c:pt idx="4270">
                  <c:v>125.241302280263</c:v>
                </c:pt>
                <c:pt idx="4271">
                  <c:v>125.241302280376</c:v>
                </c:pt>
                <c:pt idx="4272">
                  <c:v>125.241302280374</c:v>
                </c:pt>
                <c:pt idx="4273">
                  <c:v>125.24130228041599</c:v>
                </c:pt>
                <c:pt idx="4274">
                  <c:v>125.24130228036699</c:v>
                </c:pt>
                <c:pt idx="4275">
                  <c:v>125.241302280592</c:v>
                </c:pt>
                <c:pt idx="4276">
                  <c:v>125.24130228056499</c:v>
                </c:pt>
                <c:pt idx="4277">
                  <c:v>125.241302280602</c:v>
                </c:pt>
                <c:pt idx="4278">
                  <c:v>125.241302280591</c:v>
                </c:pt>
                <c:pt idx="4279">
                  <c:v>125.241302280756</c:v>
                </c:pt>
                <c:pt idx="4280">
                  <c:v>125.24130228072499</c:v>
                </c:pt>
                <c:pt idx="4281">
                  <c:v>125.241302280791</c:v>
                </c:pt>
                <c:pt idx="4282">
                  <c:v>125.241302280849</c:v>
                </c:pt>
                <c:pt idx="4283">
                  <c:v>125.241302280867</c:v>
                </c:pt>
                <c:pt idx="4284">
                  <c:v>125.241302280849</c:v>
                </c:pt>
                <c:pt idx="4285">
                  <c:v>125.241302280837</c:v>
                </c:pt>
                <c:pt idx="4286">
                  <c:v>125.241302281034</c:v>
                </c:pt>
                <c:pt idx="4287">
                  <c:v>125.24130228100999</c:v>
                </c:pt>
                <c:pt idx="4288">
                  <c:v>125.241302281076</c:v>
                </c:pt>
                <c:pt idx="4289">
                  <c:v>125.241302281118</c:v>
                </c:pt>
                <c:pt idx="4290">
                  <c:v>125.241302281125</c:v>
                </c:pt>
                <c:pt idx="4291">
                  <c:v>125.241302281149</c:v>
                </c:pt>
                <c:pt idx="4292">
                  <c:v>125.241302281263</c:v>
                </c:pt>
                <c:pt idx="4293">
                  <c:v>125.241302281334</c:v>
                </c:pt>
                <c:pt idx="4294">
                  <c:v>125.241302281261</c:v>
                </c:pt>
                <c:pt idx="4295">
                  <c:v>125.24130228137101</c:v>
                </c:pt>
                <c:pt idx="4296">
                  <c:v>125.241302281348</c:v>
                </c:pt>
                <c:pt idx="4297">
                  <c:v>125.2413022815</c:v>
                </c:pt>
                <c:pt idx="4298">
                  <c:v>125.241302281521</c:v>
                </c:pt>
                <c:pt idx="4299">
                  <c:v>125.241302281486</c:v>
                </c:pt>
                <c:pt idx="4300">
                  <c:v>125.241302281459</c:v>
                </c:pt>
                <c:pt idx="4301">
                  <c:v>125.24130228161199</c:v>
                </c:pt>
                <c:pt idx="4302">
                  <c:v>125.241302281605</c:v>
                </c:pt>
                <c:pt idx="4303">
                  <c:v>125.241302281591</c:v>
                </c:pt>
                <c:pt idx="4304">
                  <c:v>125.241302281665</c:v>
                </c:pt>
                <c:pt idx="4305">
                  <c:v>125.241302281741</c:v>
                </c:pt>
                <c:pt idx="4306">
                  <c:v>125.241302281796</c:v>
                </c:pt>
                <c:pt idx="4307">
                  <c:v>125.241302281781</c:v>
                </c:pt>
                <c:pt idx="4308">
                  <c:v>125.24130228176401</c:v>
                </c:pt>
                <c:pt idx="4309">
                  <c:v>125.241302281931</c:v>
                </c:pt>
                <c:pt idx="4310">
                  <c:v>125.241302282041</c:v>
                </c:pt>
                <c:pt idx="4311">
                  <c:v>125.24130228193501</c:v>
                </c:pt>
                <c:pt idx="4312">
                  <c:v>125.241302281999</c:v>
                </c:pt>
                <c:pt idx="4313">
                  <c:v>125.24130228202</c:v>
                </c:pt>
                <c:pt idx="4314">
                  <c:v>125.24130228203801</c:v>
                </c:pt>
                <c:pt idx="4315">
                  <c:v>125.24130228217</c:v>
                </c:pt>
                <c:pt idx="4316">
                  <c:v>125.241302282161</c:v>
                </c:pt>
                <c:pt idx="4317">
                  <c:v>125.24130228211099</c:v>
                </c:pt>
                <c:pt idx="4318">
                  <c:v>125.241302282313</c:v>
                </c:pt>
                <c:pt idx="4319">
                  <c:v>125.24130228233599</c:v>
                </c:pt>
                <c:pt idx="4320">
                  <c:v>125.24130228228501</c:v>
                </c:pt>
                <c:pt idx="4321">
                  <c:v>125.24130228238501</c:v>
                </c:pt>
                <c:pt idx="4322">
                  <c:v>125.24130228241501</c:v>
                </c:pt>
                <c:pt idx="4323">
                  <c:v>125.241302282449</c:v>
                </c:pt>
                <c:pt idx="4324">
                  <c:v>125.241302282516</c:v>
                </c:pt>
                <c:pt idx="4325">
                  <c:v>125.24130228249599</c:v>
                </c:pt>
                <c:pt idx="4326">
                  <c:v>125.24130228259899</c:v>
                </c:pt>
                <c:pt idx="4327">
                  <c:v>125.241302282565</c:v>
                </c:pt>
                <c:pt idx="4328">
                  <c:v>125.241302282592</c:v>
                </c:pt>
                <c:pt idx="4329">
                  <c:v>125.24130228265</c:v>
                </c:pt>
                <c:pt idx="4330">
                  <c:v>125.241302282666</c:v>
                </c:pt>
                <c:pt idx="4331">
                  <c:v>125.241302282725</c:v>
                </c:pt>
                <c:pt idx="4332">
                  <c:v>125.241302282725</c:v>
                </c:pt>
                <c:pt idx="4333">
                  <c:v>125.241302282839</c:v>
                </c:pt>
                <c:pt idx="4334">
                  <c:v>125.24130228289501</c:v>
                </c:pt>
                <c:pt idx="4335">
                  <c:v>125.241302282878</c:v>
                </c:pt>
                <c:pt idx="4336">
                  <c:v>125.241302282894</c:v>
                </c:pt>
                <c:pt idx="4337">
                  <c:v>125.241302282967</c:v>
                </c:pt>
                <c:pt idx="4338">
                  <c:v>125.241302283007</c:v>
                </c:pt>
                <c:pt idx="4339">
                  <c:v>125.241302283056</c:v>
                </c:pt>
                <c:pt idx="4340">
                  <c:v>125.241302283034</c:v>
                </c:pt>
                <c:pt idx="4341">
                  <c:v>125.24130228310599</c:v>
                </c:pt>
                <c:pt idx="4342">
                  <c:v>125.24130228308699</c:v>
                </c:pt>
                <c:pt idx="4343">
                  <c:v>125.241302283057</c:v>
                </c:pt>
                <c:pt idx="4344">
                  <c:v>125.241302283043</c:v>
                </c:pt>
                <c:pt idx="4345">
                  <c:v>125.241302283183</c:v>
                </c:pt>
                <c:pt idx="4346">
                  <c:v>125.24130228320099</c:v>
                </c:pt>
                <c:pt idx="4347">
                  <c:v>125.241302283363</c:v>
                </c:pt>
                <c:pt idx="4348">
                  <c:v>125.24130228333</c:v>
                </c:pt>
                <c:pt idx="4349">
                  <c:v>125.241302283325</c:v>
                </c:pt>
                <c:pt idx="4350">
                  <c:v>125.241302283316</c:v>
                </c:pt>
                <c:pt idx="4351">
                  <c:v>125.241302283428</c:v>
                </c:pt>
                <c:pt idx="4352">
                  <c:v>125.24130228340201</c:v>
                </c:pt>
                <c:pt idx="4353">
                  <c:v>125.241302283544</c:v>
                </c:pt>
                <c:pt idx="4354">
                  <c:v>125.24130228358401</c:v>
                </c:pt>
                <c:pt idx="4355">
                  <c:v>125.24130228361599</c:v>
                </c:pt>
                <c:pt idx="4356">
                  <c:v>125.241302283541</c:v>
                </c:pt>
                <c:pt idx="4357">
                  <c:v>125.241302283713</c:v>
                </c:pt>
                <c:pt idx="4358">
                  <c:v>125.24130228367601</c:v>
                </c:pt>
                <c:pt idx="4359">
                  <c:v>125.241302283762</c:v>
                </c:pt>
                <c:pt idx="4360">
                  <c:v>125.241302283791</c:v>
                </c:pt>
                <c:pt idx="4361">
                  <c:v>125.241302283696</c:v>
                </c:pt>
                <c:pt idx="4362">
                  <c:v>125.241302283818</c:v>
                </c:pt>
                <c:pt idx="4363">
                  <c:v>125.241302283824</c:v>
                </c:pt>
                <c:pt idx="4364">
                  <c:v>125.241302283872</c:v>
                </c:pt>
                <c:pt idx="4365">
                  <c:v>125.24130228391699</c:v>
                </c:pt>
                <c:pt idx="4366">
                  <c:v>125.241302283924</c:v>
                </c:pt>
                <c:pt idx="4367">
                  <c:v>125.24130228393901</c:v>
                </c:pt>
                <c:pt idx="4368">
                  <c:v>125.24130228404999</c:v>
                </c:pt>
                <c:pt idx="4369">
                  <c:v>125.24130228395499</c:v>
                </c:pt>
                <c:pt idx="4370">
                  <c:v>125.241302283987</c:v>
                </c:pt>
                <c:pt idx="4371">
                  <c:v>125.24130228412101</c:v>
                </c:pt>
                <c:pt idx="4372">
                  <c:v>125.24130228407</c:v>
                </c:pt>
                <c:pt idx="4373">
                  <c:v>125.241302284101</c:v>
                </c:pt>
                <c:pt idx="4374">
                  <c:v>125.241302284208</c:v>
                </c:pt>
                <c:pt idx="4375">
                  <c:v>125.24130228418301</c:v>
                </c:pt>
                <c:pt idx="4376">
                  <c:v>125.241302284254</c:v>
                </c:pt>
                <c:pt idx="4377">
                  <c:v>125.24130228435401</c:v>
                </c:pt>
                <c:pt idx="4378">
                  <c:v>125.241302284293</c:v>
                </c:pt>
                <c:pt idx="4379">
                  <c:v>125.241302284409</c:v>
                </c:pt>
                <c:pt idx="4380">
                  <c:v>125.241302284404</c:v>
                </c:pt>
                <c:pt idx="4381">
                  <c:v>125.241302284431</c:v>
                </c:pt>
                <c:pt idx="4382">
                  <c:v>125.24130228446001</c:v>
                </c:pt>
                <c:pt idx="4383">
                  <c:v>125.24130228450601</c:v>
                </c:pt>
                <c:pt idx="4384">
                  <c:v>125.241302284456</c:v>
                </c:pt>
                <c:pt idx="4385">
                  <c:v>125.24130228456001</c:v>
                </c:pt>
                <c:pt idx="4386">
                  <c:v>125.241302284591</c:v>
                </c:pt>
                <c:pt idx="4387">
                  <c:v>125.241302284581</c:v>
                </c:pt>
                <c:pt idx="4388">
                  <c:v>125.241302284605</c:v>
                </c:pt>
                <c:pt idx="4389">
                  <c:v>125.241302284658</c:v>
                </c:pt>
                <c:pt idx="4390">
                  <c:v>125.241302284638</c:v>
                </c:pt>
                <c:pt idx="4391">
                  <c:v>125.2413022847</c:v>
                </c:pt>
                <c:pt idx="4392">
                  <c:v>125.241302284802</c:v>
                </c:pt>
                <c:pt idx="4393">
                  <c:v>125.241302284824</c:v>
                </c:pt>
                <c:pt idx="4394">
                  <c:v>125.24130228486401</c:v>
                </c:pt>
                <c:pt idx="4395">
                  <c:v>125.24130228483401</c:v>
                </c:pt>
                <c:pt idx="4396">
                  <c:v>125.241302284932</c:v>
                </c:pt>
                <c:pt idx="4397">
                  <c:v>125.241302284925</c:v>
                </c:pt>
                <c:pt idx="4398">
                  <c:v>125.24130228489101</c:v>
                </c:pt>
                <c:pt idx="4399">
                  <c:v>125.24130228494199</c:v>
                </c:pt>
                <c:pt idx="4400">
                  <c:v>125.241302284984</c:v>
                </c:pt>
                <c:pt idx="4401">
                  <c:v>125.241302285066</c:v>
                </c:pt>
                <c:pt idx="4402">
                  <c:v>125.241302285125</c:v>
                </c:pt>
                <c:pt idx="4403">
                  <c:v>125.24130228499099</c:v>
                </c:pt>
                <c:pt idx="4404">
                  <c:v>125.24130228511</c:v>
                </c:pt>
                <c:pt idx="4405">
                  <c:v>125.241302285133</c:v>
                </c:pt>
                <c:pt idx="4406">
                  <c:v>125.241302285103</c:v>
                </c:pt>
                <c:pt idx="4407">
                  <c:v>125.24130228520301</c:v>
                </c:pt>
                <c:pt idx="4408">
                  <c:v>125.24130228523001</c:v>
                </c:pt>
                <c:pt idx="4409">
                  <c:v>125.24130228527601</c:v>
                </c:pt>
                <c:pt idx="4410">
                  <c:v>125.24130228528701</c:v>
                </c:pt>
                <c:pt idx="4411">
                  <c:v>125.24130228532501</c:v>
                </c:pt>
                <c:pt idx="4412">
                  <c:v>125.241302285247</c:v>
                </c:pt>
                <c:pt idx="4413">
                  <c:v>125.241302285389</c:v>
                </c:pt>
                <c:pt idx="4414">
                  <c:v>125.24130228541</c:v>
                </c:pt>
                <c:pt idx="4415">
                  <c:v>125.24130228540901</c:v>
                </c:pt>
                <c:pt idx="4416">
                  <c:v>125.24130228542499</c:v>
                </c:pt>
                <c:pt idx="4417">
                  <c:v>125.241302285459</c:v>
                </c:pt>
                <c:pt idx="4418">
                  <c:v>125.241302285469</c:v>
                </c:pt>
                <c:pt idx="4419">
                  <c:v>125.241302285597</c:v>
                </c:pt>
                <c:pt idx="4420">
                  <c:v>125.241302285546</c:v>
                </c:pt>
                <c:pt idx="4421">
                  <c:v>125.241302285603</c:v>
                </c:pt>
                <c:pt idx="4422">
                  <c:v>125.24130228564201</c:v>
                </c:pt>
                <c:pt idx="4423">
                  <c:v>125.24130228557</c:v>
                </c:pt>
                <c:pt idx="4424">
                  <c:v>125.24130228570201</c:v>
                </c:pt>
                <c:pt idx="4425">
                  <c:v>125.241302285747</c:v>
                </c:pt>
                <c:pt idx="4426">
                  <c:v>125.241302285823</c:v>
                </c:pt>
                <c:pt idx="4427">
                  <c:v>125.241302285706</c:v>
                </c:pt>
                <c:pt idx="4428">
                  <c:v>125.241302285755</c:v>
                </c:pt>
                <c:pt idx="4429">
                  <c:v>125.241302285788</c:v>
                </c:pt>
                <c:pt idx="4430">
                  <c:v>125.241302285773</c:v>
                </c:pt>
                <c:pt idx="4431">
                  <c:v>125.24130228584799</c:v>
                </c:pt>
                <c:pt idx="4432">
                  <c:v>125.241302285985</c:v>
                </c:pt>
                <c:pt idx="4433">
                  <c:v>125.241302285834</c:v>
                </c:pt>
                <c:pt idx="4434">
                  <c:v>125.241302286039</c:v>
                </c:pt>
                <c:pt idx="4435">
                  <c:v>125.24130228591901</c:v>
                </c:pt>
                <c:pt idx="4436">
                  <c:v>125.241302285988</c:v>
                </c:pt>
                <c:pt idx="4437">
                  <c:v>125.241302286026</c:v>
                </c:pt>
                <c:pt idx="4438">
                  <c:v>125.24130228599201</c:v>
                </c:pt>
                <c:pt idx="4439">
                  <c:v>125.24130228612</c:v>
                </c:pt>
                <c:pt idx="4440">
                  <c:v>125.241302286078</c:v>
                </c:pt>
                <c:pt idx="4441">
                  <c:v>125.241302286167</c:v>
                </c:pt>
                <c:pt idx="4442">
                  <c:v>125.241302286096</c:v>
                </c:pt>
                <c:pt idx="4443">
                  <c:v>125.24130228621701</c:v>
                </c:pt>
                <c:pt idx="4444">
                  <c:v>125.24130228620599</c:v>
                </c:pt>
                <c:pt idx="4445">
                  <c:v>125.241302286177</c:v>
                </c:pt>
                <c:pt idx="4446">
                  <c:v>125.24130228620101</c:v>
                </c:pt>
                <c:pt idx="4447">
                  <c:v>125.241302286265</c:v>
                </c:pt>
                <c:pt idx="4448">
                  <c:v>125.241302286338</c:v>
                </c:pt>
                <c:pt idx="4449">
                  <c:v>125.241302286422</c:v>
                </c:pt>
                <c:pt idx="4450">
                  <c:v>125.241302286346</c:v>
                </c:pt>
                <c:pt idx="4451">
                  <c:v>125.241302286333</c:v>
                </c:pt>
                <c:pt idx="4452">
                  <c:v>125.24130228637701</c:v>
                </c:pt>
                <c:pt idx="4453">
                  <c:v>125.241302286409</c:v>
                </c:pt>
                <c:pt idx="4454">
                  <c:v>125.24130228648499</c:v>
                </c:pt>
                <c:pt idx="4455">
                  <c:v>125.241302286462</c:v>
                </c:pt>
                <c:pt idx="4456">
                  <c:v>125.24130228642601</c:v>
                </c:pt>
                <c:pt idx="4457">
                  <c:v>125.241302286558</c:v>
                </c:pt>
                <c:pt idx="4458">
                  <c:v>125.241302286611</c:v>
                </c:pt>
                <c:pt idx="4459">
                  <c:v>125.241302286476</c:v>
                </c:pt>
                <c:pt idx="4460">
                  <c:v>125.241302286691</c:v>
                </c:pt>
                <c:pt idx="4461">
                  <c:v>125.241302286597</c:v>
                </c:pt>
                <c:pt idx="4462">
                  <c:v>125.241302286677</c:v>
                </c:pt>
                <c:pt idx="4463">
                  <c:v>125.24130228668599</c:v>
                </c:pt>
                <c:pt idx="4464">
                  <c:v>125.24130228676999</c:v>
                </c:pt>
                <c:pt idx="4465">
                  <c:v>125.241302286736</c:v>
                </c:pt>
                <c:pt idx="4466">
                  <c:v>125.241302286766</c:v>
                </c:pt>
                <c:pt idx="4467">
                  <c:v>125.24130228686001</c:v>
                </c:pt>
                <c:pt idx="4468">
                  <c:v>125.24130228681101</c:v>
                </c:pt>
                <c:pt idx="4469">
                  <c:v>125.241302286821</c:v>
                </c:pt>
                <c:pt idx="4470">
                  <c:v>125.241302286863</c:v>
                </c:pt>
                <c:pt idx="4471">
                  <c:v>125.241302286831</c:v>
                </c:pt>
                <c:pt idx="4472">
                  <c:v>125.241302286994</c:v>
                </c:pt>
                <c:pt idx="4473">
                  <c:v>125.24130228689501</c:v>
                </c:pt>
                <c:pt idx="4474">
                  <c:v>125.241302286946</c:v>
                </c:pt>
                <c:pt idx="4475">
                  <c:v>125.2413022871</c:v>
                </c:pt>
                <c:pt idx="4476">
                  <c:v>125.241302286882</c:v>
                </c:pt>
                <c:pt idx="4477">
                  <c:v>125.24130228708501</c:v>
                </c:pt>
                <c:pt idx="4478">
                  <c:v>125.241302287089</c:v>
                </c:pt>
                <c:pt idx="4479">
                  <c:v>125.241302287013</c:v>
                </c:pt>
                <c:pt idx="4480">
                  <c:v>125.24130228704399</c:v>
                </c:pt>
                <c:pt idx="4481">
                  <c:v>125.241302287148</c:v>
                </c:pt>
                <c:pt idx="4482">
                  <c:v>125.241302287067</c:v>
                </c:pt>
                <c:pt idx="4483">
                  <c:v>125.241302287127</c:v>
                </c:pt>
                <c:pt idx="4484">
                  <c:v>125.241302287151</c:v>
                </c:pt>
                <c:pt idx="4485">
                  <c:v>125.241302287086</c:v>
                </c:pt>
                <c:pt idx="4486">
                  <c:v>125.24130228720701</c:v>
                </c:pt>
                <c:pt idx="4487">
                  <c:v>125.241302287233</c:v>
                </c:pt>
                <c:pt idx="4488">
                  <c:v>125.241302287255</c:v>
                </c:pt>
                <c:pt idx="4489">
                  <c:v>125.24130228731499</c:v>
                </c:pt>
                <c:pt idx="4490">
                  <c:v>125.24130228731499</c:v>
                </c:pt>
                <c:pt idx="4491">
                  <c:v>125.241302287344</c:v>
                </c:pt>
                <c:pt idx="4492">
                  <c:v>125.241302287322</c:v>
                </c:pt>
                <c:pt idx="4493">
                  <c:v>125.241302287335</c:v>
                </c:pt>
                <c:pt idx="4494">
                  <c:v>125.241302287381</c:v>
                </c:pt>
                <c:pt idx="4495">
                  <c:v>125.241302287499</c:v>
                </c:pt>
                <c:pt idx="4496">
                  <c:v>125.24130228747001</c:v>
                </c:pt>
                <c:pt idx="4497">
                  <c:v>125.24130228751601</c:v>
                </c:pt>
                <c:pt idx="4498">
                  <c:v>125.24130228753999</c:v>
                </c:pt>
                <c:pt idx="4499">
                  <c:v>125.241302287455</c:v>
                </c:pt>
                <c:pt idx="4500">
                  <c:v>125.241302287515</c:v>
                </c:pt>
                <c:pt idx="4501">
                  <c:v>125.241302287652</c:v>
                </c:pt>
                <c:pt idx="4502">
                  <c:v>125.24130228753199</c:v>
                </c:pt>
                <c:pt idx="4503">
                  <c:v>125.24130228759699</c:v>
                </c:pt>
                <c:pt idx="4504">
                  <c:v>125.241302287693</c:v>
                </c:pt>
                <c:pt idx="4505">
                  <c:v>125.24130228758899</c:v>
                </c:pt>
                <c:pt idx="4506">
                  <c:v>125.241302287778</c:v>
                </c:pt>
                <c:pt idx="4507">
                  <c:v>125.24130228762201</c:v>
                </c:pt>
                <c:pt idx="4508">
                  <c:v>125.241302287737</c:v>
                </c:pt>
                <c:pt idx="4509">
                  <c:v>125.241302287709</c:v>
                </c:pt>
                <c:pt idx="4510">
                  <c:v>125.241302287751</c:v>
                </c:pt>
                <c:pt idx="4511">
                  <c:v>125.24130228777101</c:v>
                </c:pt>
                <c:pt idx="4512">
                  <c:v>125.241302287892</c:v>
                </c:pt>
                <c:pt idx="4513">
                  <c:v>125.241302287845</c:v>
                </c:pt>
                <c:pt idx="4514">
                  <c:v>125.241302287941</c:v>
                </c:pt>
                <c:pt idx="4515">
                  <c:v>125.241302287876</c:v>
                </c:pt>
                <c:pt idx="4516">
                  <c:v>125.241302287887</c:v>
                </c:pt>
                <c:pt idx="4517">
                  <c:v>125.241302287924</c:v>
                </c:pt>
                <c:pt idx="4518">
                  <c:v>125.241302287897</c:v>
                </c:pt>
                <c:pt idx="4519">
                  <c:v>125.241302287964</c:v>
                </c:pt>
                <c:pt idx="4520">
                  <c:v>125.241302287997</c:v>
                </c:pt>
                <c:pt idx="4521">
                  <c:v>125.241302287972</c:v>
                </c:pt>
                <c:pt idx="4522">
                  <c:v>125.24130228807201</c:v>
                </c:pt>
                <c:pt idx="4523">
                  <c:v>125.24130228801801</c:v>
                </c:pt>
                <c:pt idx="4524">
                  <c:v>125.241302288116</c:v>
                </c:pt>
                <c:pt idx="4525">
                  <c:v>125.241302288068</c:v>
                </c:pt>
                <c:pt idx="4526">
                  <c:v>125.241302287962</c:v>
                </c:pt>
                <c:pt idx="4527">
                  <c:v>125.24130228816099</c:v>
                </c:pt>
                <c:pt idx="4528">
                  <c:v>125.241302288089</c:v>
                </c:pt>
                <c:pt idx="4529">
                  <c:v>125.24130228814801</c:v>
                </c:pt>
                <c:pt idx="4530">
                  <c:v>125.241302288136</c:v>
                </c:pt>
                <c:pt idx="4531">
                  <c:v>125.241302288246</c:v>
                </c:pt>
                <c:pt idx="4532">
                  <c:v>125.24130228820199</c:v>
                </c:pt>
                <c:pt idx="4533">
                  <c:v>125.241302288254</c:v>
                </c:pt>
                <c:pt idx="4534">
                  <c:v>125.241302288249</c:v>
                </c:pt>
                <c:pt idx="4535">
                  <c:v>125.241302288298</c:v>
                </c:pt>
                <c:pt idx="4536">
                  <c:v>125.241302288326</c:v>
                </c:pt>
                <c:pt idx="4537">
                  <c:v>125.241302288298</c:v>
                </c:pt>
                <c:pt idx="4538">
                  <c:v>125.241302288367</c:v>
                </c:pt>
                <c:pt idx="4539">
                  <c:v>125.24130228826201</c:v>
                </c:pt>
                <c:pt idx="4540">
                  <c:v>125.24130228841</c:v>
                </c:pt>
                <c:pt idx="4541">
                  <c:v>125.241302288307</c:v>
                </c:pt>
                <c:pt idx="4542">
                  <c:v>125.241302288432</c:v>
                </c:pt>
                <c:pt idx="4543">
                  <c:v>125.24130228843499</c:v>
                </c:pt>
                <c:pt idx="4544">
                  <c:v>125.24130228846499</c:v>
                </c:pt>
                <c:pt idx="4545">
                  <c:v>125.241302288529</c:v>
                </c:pt>
                <c:pt idx="4546">
                  <c:v>125.24130228852199</c:v>
                </c:pt>
                <c:pt idx="4547">
                  <c:v>125.241302288505</c:v>
                </c:pt>
                <c:pt idx="4548">
                  <c:v>125.241302288531</c:v>
                </c:pt>
                <c:pt idx="4549">
                  <c:v>125.241302288504</c:v>
                </c:pt>
                <c:pt idx="4550">
                  <c:v>125.241302288585</c:v>
                </c:pt>
                <c:pt idx="4551">
                  <c:v>125.24130228863601</c:v>
                </c:pt>
                <c:pt idx="4552">
                  <c:v>125.241302288675</c:v>
                </c:pt>
                <c:pt idx="4553">
                  <c:v>125.241302288678</c:v>
                </c:pt>
                <c:pt idx="4554">
                  <c:v>125.24130228859001</c:v>
                </c:pt>
                <c:pt idx="4555">
                  <c:v>125.241302288591</c:v>
                </c:pt>
                <c:pt idx="4556">
                  <c:v>125.241302288691</c:v>
                </c:pt>
                <c:pt idx="4557">
                  <c:v>125.24130228866299</c:v>
                </c:pt>
                <c:pt idx="4558">
                  <c:v>125.241302288735</c:v>
                </c:pt>
                <c:pt idx="4559">
                  <c:v>125.241302288852</c:v>
                </c:pt>
                <c:pt idx="4560">
                  <c:v>125.24130228871999</c:v>
                </c:pt>
                <c:pt idx="4561">
                  <c:v>125.241302288738</c:v>
                </c:pt>
                <c:pt idx="4562">
                  <c:v>125.241302288784</c:v>
                </c:pt>
                <c:pt idx="4563">
                  <c:v>125.241302288714</c:v>
                </c:pt>
                <c:pt idx="4564">
                  <c:v>125.24130228881199</c:v>
                </c:pt>
                <c:pt idx="4565">
                  <c:v>125.24130228880701</c:v>
                </c:pt>
                <c:pt idx="4566">
                  <c:v>125.24130228891001</c:v>
                </c:pt>
                <c:pt idx="4567">
                  <c:v>125.241302288894</c:v>
                </c:pt>
                <c:pt idx="4568">
                  <c:v>125.241302288881</c:v>
                </c:pt>
                <c:pt idx="4569">
                  <c:v>125.24130228893701</c:v>
                </c:pt>
                <c:pt idx="4570">
                  <c:v>125.241302288874</c:v>
                </c:pt>
                <c:pt idx="4571">
                  <c:v>125.24130228902099</c:v>
                </c:pt>
                <c:pt idx="4572">
                  <c:v>125.241302288925</c:v>
                </c:pt>
                <c:pt idx="4573">
                  <c:v>125.24130228899</c:v>
                </c:pt>
                <c:pt idx="4574">
                  <c:v>125.241302289112</c:v>
                </c:pt>
                <c:pt idx="4575">
                  <c:v>125.24130228898601</c:v>
                </c:pt>
                <c:pt idx="4576">
                  <c:v>125.241302289106</c:v>
                </c:pt>
                <c:pt idx="4577">
                  <c:v>125.24130228903201</c:v>
                </c:pt>
                <c:pt idx="4578">
                  <c:v>125.241302289118</c:v>
                </c:pt>
                <c:pt idx="4579">
                  <c:v>125.24130228910499</c:v>
                </c:pt>
                <c:pt idx="4580">
                  <c:v>125.241302289046</c:v>
                </c:pt>
                <c:pt idx="4581">
                  <c:v>125.24130228918899</c:v>
                </c:pt>
                <c:pt idx="4582">
                  <c:v>125.241302289263</c:v>
                </c:pt>
                <c:pt idx="4583">
                  <c:v>125.24130228931401</c:v>
                </c:pt>
                <c:pt idx="4584">
                  <c:v>125.24130228914601</c:v>
                </c:pt>
                <c:pt idx="4585">
                  <c:v>125.241302289199</c:v>
                </c:pt>
                <c:pt idx="4586">
                  <c:v>125.241302289179</c:v>
                </c:pt>
                <c:pt idx="4587">
                  <c:v>125.241302289191</c:v>
                </c:pt>
                <c:pt idx="4588">
                  <c:v>125.24130228929</c:v>
                </c:pt>
                <c:pt idx="4589">
                  <c:v>125.24130228929</c:v>
                </c:pt>
                <c:pt idx="4590">
                  <c:v>125.241302289267</c:v>
                </c:pt>
                <c:pt idx="4591">
                  <c:v>125.241302289205</c:v>
                </c:pt>
                <c:pt idx="4592">
                  <c:v>125.24130228925399</c:v>
                </c:pt>
                <c:pt idx="4593">
                  <c:v>125.241302289297</c:v>
                </c:pt>
                <c:pt idx="4594">
                  <c:v>125.241302289385</c:v>
                </c:pt>
                <c:pt idx="4595">
                  <c:v>125.24130228935999</c:v>
                </c:pt>
                <c:pt idx="4596">
                  <c:v>125.241302289377</c:v>
                </c:pt>
                <c:pt idx="4597">
                  <c:v>125.24130228939499</c:v>
                </c:pt>
                <c:pt idx="4598">
                  <c:v>125.241302289437</c:v>
                </c:pt>
                <c:pt idx="4599">
                  <c:v>125.241302289445</c:v>
                </c:pt>
                <c:pt idx="4600">
                  <c:v>125.241302289548</c:v>
                </c:pt>
                <c:pt idx="4601">
                  <c:v>125.241302289415</c:v>
                </c:pt>
                <c:pt idx="4602">
                  <c:v>125.24130228951699</c:v>
                </c:pt>
                <c:pt idx="4603">
                  <c:v>125.241302289521</c:v>
                </c:pt>
                <c:pt idx="4604">
                  <c:v>125.241302289591</c:v>
                </c:pt>
                <c:pt idx="4605">
                  <c:v>125.24130228959901</c:v>
                </c:pt>
                <c:pt idx="4606">
                  <c:v>125.24130228965601</c:v>
                </c:pt>
                <c:pt idx="4607">
                  <c:v>125.241302289584</c:v>
                </c:pt>
                <c:pt idx="4608">
                  <c:v>125.241302289579</c:v>
                </c:pt>
                <c:pt idx="4609">
                  <c:v>125.241302289589</c:v>
                </c:pt>
                <c:pt idx="4610">
                  <c:v>125.241302289625</c:v>
                </c:pt>
                <c:pt idx="4611">
                  <c:v>125.24130228961999</c:v>
                </c:pt>
                <c:pt idx="4612">
                  <c:v>125.241302289562</c:v>
                </c:pt>
                <c:pt idx="4613">
                  <c:v>125.241302289763</c:v>
                </c:pt>
                <c:pt idx="4614">
                  <c:v>125.24130228973</c:v>
                </c:pt>
                <c:pt idx="4615">
                  <c:v>125.24130228979</c:v>
                </c:pt>
                <c:pt idx="4616">
                  <c:v>125.241302289687</c:v>
                </c:pt>
                <c:pt idx="4617">
                  <c:v>125.241302289704</c:v>
                </c:pt>
                <c:pt idx="4618">
                  <c:v>125.241302289803</c:v>
                </c:pt>
                <c:pt idx="4619">
                  <c:v>125.24130228982099</c:v>
                </c:pt>
                <c:pt idx="4620">
                  <c:v>125.241302289762</c:v>
                </c:pt>
                <c:pt idx="4621">
                  <c:v>125.241302289738</c:v>
                </c:pt>
                <c:pt idx="4622">
                  <c:v>125.241302289852</c:v>
                </c:pt>
                <c:pt idx="4623">
                  <c:v>125.241302289855</c:v>
                </c:pt>
                <c:pt idx="4624">
                  <c:v>125.24130228991</c:v>
                </c:pt>
                <c:pt idx="4625">
                  <c:v>125.241302289863</c:v>
                </c:pt>
                <c:pt idx="4626">
                  <c:v>125.241302289849</c:v>
                </c:pt>
                <c:pt idx="4627">
                  <c:v>125.241302289846</c:v>
                </c:pt>
                <c:pt idx="4628">
                  <c:v>125.241302289895</c:v>
                </c:pt>
                <c:pt idx="4629">
                  <c:v>125.24130228992701</c:v>
                </c:pt>
                <c:pt idx="4630">
                  <c:v>125.24130228986</c:v>
                </c:pt>
                <c:pt idx="4631">
                  <c:v>125.241302289947</c:v>
                </c:pt>
                <c:pt idx="4632">
                  <c:v>125.241302289961</c:v>
                </c:pt>
                <c:pt idx="4633">
                  <c:v>125.241302290039</c:v>
                </c:pt>
                <c:pt idx="4634">
                  <c:v>125.241302290001</c:v>
                </c:pt>
                <c:pt idx="4635">
                  <c:v>125.241302290104</c:v>
                </c:pt>
                <c:pt idx="4636">
                  <c:v>125.24130229001899</c:v>
                </c:pt>
                <c:pt idx="4637">
                  <c:v>125.24130229005399</c:v>
                </c:pt>
                <c:pt idx="4638">
                  <c:v>125.241302290052</c:v>
                </c:pt>
                <c:pt idx="4639">
                  <c:v>125.241302290109</c:v>
                </c:pt>
                <c:pt idx="4640">
                  <c:v>125.241302290128</c:v>
                </c:pt>
                <c:pt idx="4641">
                  <c:v>125.24130229018201</c:v>
                </c:pt>
                <c:pt idx="4642">
                  <c:v>125.24130229015201</c:v>
                </c:pt>
                <c:pt idx="4643">
                  <c:v>125.241302290112</c:v>
                </c:pt>
                <c:pt idx="4644">
                  <c:v>125.24130229011701</c:v>
                </c:pt>
                <c:pt idx="4645">
                  <c:v>125.241302290142</c:v>
                </c:pt>
                <c:pt idx="4646">
                  <c:v>125.241302290224</c:v>
                </c:pt>
                <c:pt idx="4647">
                  <c:v>125.241302290207</c:v>
                </c:pt>
                <c:pt idx="4648">
                  <c:v>125.24130229032799</c:v>
                </c:pt>
                <c:pt idx="4649">
                  <c:v>125.241302290175</c:v>
                </c:pt>
                <c:pt idx="4650">
                  <c:v>125.241302290284</c:v>
                </c:pt>
                <c:pt idx="4651">
                  <c:v>125.241302290343</c:v>
                </c:pt>
                <c:pt idx="4652">
                  <c:v>125.241302290349</c:v>
                </c:pt>
                <c:pt idx="4653">
                  <c:v>125.24130229034</c:v>
                </c:pt>
                <c:pt idx="4654">
                  <c:v>125.24130229030899</c:v>
                </c:pt>
                <c:pt idx="4655">
                  <c:v>125.24130229032799</c:v>
                </c:pt>
                <c:pt idx="4656">
                  <c:v>125.241302290234</c:v>
                </c:pt>
                <c:pt idx="4657">
                  <c:v>125.24130229039901</c:v>
                </c:pt>
                <c:pt idx="4658">
                  <c:v>125.24130229032301</c:v>
                </c:pt>
                <c:pt idx="4659">
                  <c:v>125.241302290405</c:v>
                </c:pt>
                <c:pt idx="4660">
                  <c:v>125.241302290452</c:v>
                </c:pt>
                <c:pt idx="4661">
                  <c:v>125.241302290471</c:v>
                </c:pt>
                <c:pt idx="4662">
                  <c:v>125.241302290487</c:v>
                </c:pt>
                <c:pt idx="4663">
                  <c:v>125.24130229041801</c:v>
                </c:pt>
                <c:pt idx="4664">
                  <c:v>125.241302290478</c:v>
                </c:pt>
                <c:pt idx="4665">
                  <c:v>125.24130229043401</c:v>
                </c:pt>
                <c:pt idx="4666">
                  <c:v>125.241302290443</c:v>
                </c:pt>
                <c:pt idx="4667">
                  <c:v>125.241302290501</c:v>
                </c:pt>
                <c:pt idx="4668">
                  <c:v>125.241302290576</c:v>
                </c:pt>
                <c:pt idx="4669">
                  <c:v>125.24130229048799</c:v>
                </c:pt>
                <c:pt idx="4670">
                  <c:v>125.24130229053399</c:v>
                </c:pt>
                <c:pt idx="4671">
                  <c:v>125.24130229059099</c:v>
                </c:pt>
                <c:pt idx="4672">
                  <c:v>125.24130229051799</c:v>
                </c:pt>
                <c:pt idx="4673">
                  <c:v>125.241302290463</c:v>
                </c:pt>
                <c:pt idx="4674">
                  <c:v>125.241302290557</c:v>
                </c:pt>
                <c:pt idx="4675">
                  <c:v>125.241302290562</c:v>
                </c:pt>
                <c:pt idx="4676">
                  <c:v>125.24130229063699</c:v>
                </c:pt>
                <c:pt idx="4677">
                  <c:v>125.24130229067799</c:v>
                </c:pt>
                <c:pt idx="4678">
                  <c:v>125.241302290736</c:v>
                </c:pt>
                <c:pt idx="4679">
                  <c:v>125.241302290733</c:v>
                </c:pt>
                <c:pt idx="4680">
                  <c:v>125.241302290699</c:v>
                </c:pt>
                <c:pt idx="4681">
                  <c:v>125.24130229073</c:v>
                </c:pt>
                <c:pt idx="4682">
                  <c:v>125.24130229072399</c:v>
                </c:pt>
                <c:pt idx="4683">
                  <c:v>125.241302290691</c:v>
                </c:pt>
                <c:pt idx="4684">
                  <c:v>125.241302290786</c:v>
                </c:pt>
                <c:pt idx="4685">
                  <c:v>125.241302290796</c:v>
                </c:pt>
                <c:pt idx="4686">
                  <c:v>125.241302290812</c:v>
                </c:pt>
                <c:pt idx="4687">
                  <c:v>125.24130229082201</c:v>
                </c:pt>
                <c:pt idx="4688">
                  <c:v>125.24130229072399</c:v>
                </c:pt>
                <c:pt idx="4689">
                  <c:v>125.24130229081599</c:v>
                </c:pt>
                <c:pt idx="4690">
                  <c:v>125.24130229086001</c:v>
                </c:pt>
                <c:pt idx="4691">
                  <c:v>125.24130229082</c:v>
                </c:pt>
                <c:pt idx="4692">
                  <c:v>125.241302290761</c:v>
                </c:pt>
                <c:pt idx="4693">
                  <c:v>125.241302290856</c:v>
                </c:pt>
                <c:pt idx="4694">
                  <c:v>125.24130229092999</c:v>
                </c:pt>
                <c:pt idx="4695">
                  <c:v>125.24130229095</c:v>
                </c:pt>
                <c:pt idx="4696">
                  <c:v>125.241302290916</c:v>
                </c:pt>
                <c:pt idx="4697">
                  <c:v>125.24130229092999</c:v>
                </c:pt>
                <c:pt idx="4698">
                  <c:v>125.241302290904</c:v>
                </c:pt>
                <c:pt idx="4699">
                  <c:v>125.241302290891</c:v>
                </c:pt>
                <c:pt idx="4700">
                  <c:v>125.241302291011</c:v>
                </c:pt>
                <c:pt idx="4701">
                  <c:v>125.241302290877</c:v>
                </c:pt>
                <c:pt idx="4702">
                  <c:v>125.24130229091401</c:v>
                </c:pt>
                <c:pt idx="4703">
                  <c:v>125.241302290954</c:v>
                </c:pt>
                <c:pt idx="4704">
                  <c:v>125.241302291031</c:v>
                </c:pt>
                <c:pt idx="4705">
                  <c:v>125.24130229108</c:v>
                </c:pt>
                <c:pt idx="4706">
                  <c:v>125.241302291073</c:v>
                </c:pt>
                <c:pt idx="4707">
                  <c:v>125.241302291072</c:v>
                </c:pt>
                <c:pt idx="4708">
                  <c:v>125.241302291095</c:v>
                </c:pt>
                <c:pt idx="4709">
                  <c:v>125.24130229108999</c:v>
                </c:pt>
                <c:pt idx="4710">
                  <c:v>125.241302291143</c:v>
                </c:pt>
                <c:pt idx="4711">
                  <c:v>125.24130229113599</c:v>
                </c:pt>
                <c:pt idx="4712">
                  <c:v>125.241302291146</c:v>
                </c:pt>
                <c:pt idx="4713">
                  <c:v>125.24130229111999</c:v>
                </c:pt>
                <c:pt idx="4714">
                  <c:v>125.24130229111999</c:v>
                </c:pt>
                <c:pt idx="4715">
                  <c:v>125.241302291301</c:v>
                </c:pt>
                <c:pt idx="4716">
                  <c:v>125.241302291167</c:v>
                </c:pt>
                <c:pt idx="4717">
                  <c:v>125.24130229113899</c:v>
                </c:pt>
                <c:pt idx="4718">
                  <c:v>125.241302291154</c:v>
                </c:pt>
                <c:pt idx="4719">
                  <c:v>125.241302291257</c:v>
                </c:pt>
                <c:pt idx="4720">
                  <c:v>125.24130229126401</c:v>
                </c:pt>
                <c:pt idx="4721">
                  <c:v>125.241302291233</c:v>
                </c:pt>
                <c:pt idx="4722">
                  <c:v>125.24130229135901</c:v>
                </c:pt>
                <c:pt idx="4723">
                  <c:v>125.24130229128799</c:v>
                </c:pt>
                <c:pt idx="4724">
                  <c:v>125.241302291224</c:v>
                </c:pt>
                <c:pt idx="4725">
                  <c:v>125.24130229126401</c:v>
                </c:pt>
                <c:pt idx="4726">
                  <c:v>125.24130229143999</c:v>
                </c:pt>
                <c:pt idx="4727">
                  <c:v>125.241302291331</c:v>
                </c:pt>
                <c:pt idx="4728">
                  <c:v>125.241302291323</c:v>
                </c:pt>
                <c:pt idx="4729">
                  <c:v>125.241302291406</c:v>
                </c:pt>
                <c:pt idx="4730">
                  <c:v>125.241302291314</c:v>
                </c:pt>
                <c:pt idx="4731">
                  <c:v>125.241302291298</c:v>
                </c:pt>
                <c:pt idx="4732">
                  <c:v>125.24130229141601</c:v>
                </c:pt>
                <c:pt idx="4733">
                  <c:v>125.241302291444</c:v>
                </c:pt>
                <c:pt idx="4734">
                  <c:v>125.24130229137199</c:v>
                </c:pt>
                <c:pt idx="4735">
                  <c:v>125.241302291358</c:v>
                </c:pt>
                <c:pt idx="4736">
                  <c:v>125.241302291368</c:v>
                </c:pt>
                <c:pt idx="4737">
                  <c:v>125.24130229141301</c:v>
                </c:pt>
                <c:pt idx="4738">
                  <c:v>125.241302291324</c:v>
                </c:pt>
                <c:pt idx="4739">
                  <c:v>125.241302291408</c:v>
                </c:pt>
                <c:pt idx="4740">
                  <c:v>125.241302291423</c:v>
                </c:pt>
                <c:pt idx="4741">
                  <c:v>125.24130229148901</c:v>
                </c:pt>
                <c:pt idx="4742">
                  <c:v>125.241302291541</c:v>
                </c:pt>
                <c:pt idx="4743">
                  <c:v>125.24130229145</c:v>
                </c:pt>
                <c:pt idx="4744">
                  <c:v>125.24130229149699</c:v>
                </c:pt>
                <c:pt idx="4745">
                  <c:v>125.241302291506</c:v>
                </c:pt>
                <c:pt idx="4746">
                  <c:v>125.24130229150001</c:v>
                </c:pt>
                <c:pt idx="4747">
                  <c:v>125.24130229153999</c:v>
                </c:pt>
                <c:pt idx="4748">
                  <c:v>125.241302291574</c:v>
                </c:pt>
                <c:pt idx="4749">
                  <c:v>125.24130229156999</c:v>
                </c:pt>
                <c:pt idx="4750">
                  <c:v>125.241302291566</c:v>
                </c:pt>
                <c:pt idx="4751">
                  <c:v>125.24130229157301</c:v>
                </c:pt>
                <c:pt idx="4752">
                  <c:v>125.24130229171401</c:v>
                </c:pt>
                <c:pt idx="4753">
                  <c:v>125.24130229152399</c:v>
                </c:pt>
                <c:pt idx="4754">
                  <c:v>125.241302291615</c:v>
                </c:pt>
                <c:pt idx="4755">
                  <c:v>125.241302291617</c:v>
                </c:pt>
                <c:pt idx="4756">
                  <c:v>125.24130229170299</c:v>
                </c:pt>
                <c:pt idx="4757">
                  <c:v>125.241302291526</c:v>
                </c:pt>
                <c:pt idx="4758">
                  <c:v>125.24130229167601</c:v>
                </c:pt>
                <c:pt idx="4759">
                  <c:v>125.241302291633</c:v>
                </c:pt>
                <c:pt idx="4760">
                  <c:v>125.241302291704</c:v>
                </c:pt>
                <c:pt idx="4761">
                  <c:v>125.241302291674</c:v>
                </c:pt>
                <c:pt idx="4762">
                  <c:v>125.241302291659</c:v>
                </c:pt>
                <c:pt idx="4763">
                  <c:v>125.24130229179499</c:v>
                </c:pt>
                <c:pt idx="4764">
                  <c:v>125.241302291675</c:v>
                </c:pt>
                <c:pt idx="4765">
                  <c:v>125.241302291761</c:v>
                </c:pt>
                <c:pt idx="4766">
                  <c:v>125.241302291767</c:v>
                </c:pt>
                <c:pt idx="4767">
                  <c:v>125.24130229171899</c:v>
                </c:pt>
                <c:pt idx="4768">
                  <c:v>125.241302291724</c:v>
                </c:pt>
                <c:pt idx="4769">
                  <c:v>125.241302291873</c:v>
                </c:pt>
                <c:pt idx="4770">
                  <c:v>125.24130229178201</c:v>
                </c:pt>
                <c:pt idx="4771">
                  <c:v>125.241302291848</c:v>
                </c:pt>
                <c:pt idx="4772">
                  <c:v>125.241302291872</c:v>
                </c:pt>
                <c:pt idx="4773">
                  <c:v>125.241302291821</c:v>
                </c:pt>
                <c:pt idx="4774">
                  <c:v>125.241302291838</c:v>
                </c:pt>
                <c:pt idx="4775">
                  <c:v>125.241302291895</c:v>
                </c:pt>
                <c:pt idx="4776">
                  <c:v>125.241302291905</c:v>
                </c:pt>
                <c:pt idx="4777">
                  <c:v>125.24130229188999</c:v>
                </c:pt>
                <c:pt idx="4778">
                  <c:v>125.241302291907</c:v>
                </c:pt>
                <c:pt idx="4779">
                  <c:v>125.24130229188199</c:v>
                </c:pt>
                <c:pt idx="4780">
                  <c:v>125.24130229189799</c:v>
                </c:pt>
                <c:pt idx="4781">
                  <c:v>125.241302291843</c:v>
                </c:pt>
                <c:pt idx="4782">
                  <c:v>125.24130229198499</c:v>
                </c:pt>
                <c:pt idx="4783">
                  <c:v>125.24130229209599</c:v>
                </c:pt>
                <c:pt idx="4784">
                  <c:v>125.24130229197399</c:v>
                </c:pt>
                <c:pt idx="4785">
                  <c:v>125.24130229203401</c:v>
                </c:pt>
                <c:pt idx="4786">
                  <c:v>125.241302292003</c:v>
                </c:pt>
                <c:pt idx="4787">
                  <c:v>125.24130229196901</c:v>
                </c:pt>
                <c:pt idx="4788">
                  <c:v>125.241302292054</c:v>
                </c:pt>
                <c:pt idx="4789">
                  <c:v>125.24130229193</c:v>
                </c:pt>
                <c:pt idx="4790">
                  <c:v>125.241302292032</c:v>
                </c:pt>
                <c:pt idx="4791">
                  <c:v>125.241302292078</c:v>
                </c:pt>
                <c:pt idx="4792">
                  <c:v>125.241302291933</c:v>
                </c:pt>
                <c:pt idx="4793">
                  <c:v>125.241302292068</c:v>
                </c:pt>
                <c:pt idx="4794">
                  <c:v>125.241302292222</c:v>
                </c:pt>
                <c:pt idx="4795">
                  <c:v>125.241302292095</c:v>
                </c:pt>
                <c:pt idx="4796">
                  <c:v>125.24130229209401</c:v>
                </c:pt>
                <c:pt idx="4797">
                  <c:v>125.241302292092</c:v>
                </c:pt>
                <c:pt idx="4798">
                  <c:v>125.241302292109</c:v>
                </c:pt>
                <c:pt idx="4799">
                  <c:v>125.241302292127</c:v>
                </c:pt>
                <c:pt idx="4800">
                  <c:v>125.241302292163</c:v>
                </c:pt>
                <c:pt idx="4801">
                  <c:v>125.241302292168</c:v>
                </c:pt>
                <c:pt idx="4802">
                  <c:v>125.241302292149</c:v>
                </c:pt>
                <c:pt idx="4803">
                  <c:v>125.24130229212</c:v>
                </c:pt>
                <c:pt idx="4804">
                  <c:v>125.24130229217501</c:v>
                </c:pt>
                <c:pt idx="4805">
                  <c:v>125.24130229228599</c:v>
                </c:pt>
                <c:pt idx="4806">
                  <c:v>125.241302292173</c:v>
                </c:pt>
                <c:pt idx="4807">
                  <c:v>125.24130229223999</c:v>
                </c:pt>
                <c:pt idx="4808">
                  <c:v>125.24130229229</c:v>
                </c:pt>
                <c:pt idx="4809">
                  <c:v>125.241302292317</c:v>
                </c:pt>
                <c:pt idx="4810">
                  <c:v>125.24130229223501</c:v>
                </c:pt>
                <c:pt idx="4811">
                  <c:v>125.24130229223201</c:v>
                </c:pt>
                <c:pt idx="4812">
                  <c:v>125.24130229225101</c:v>
                </c:pt>
                <c:pt idx="4813">
                  <c:v>125.24130229226201</c:v>
                </c:pt>
                <c:pt idx="4814">
                  <c:v>125.24130229232</c:v>
                </c:pt>
                <c:pt idx="4815">
                  <c:v>125.241302292318</c:v>
                </c:pt>
                <c:pt idx="4816">
                  <c:v>125.241302292323</c:v>
                </c:pt>
                <c:pt idx="4817">
                  <c:v>125.241302292315</c:v>
                </c:pt>
                <c:pt idx="4818">
                  <c:v>125.241302292328</c:v>
                </c:pt>
                <c:pt idx="4819">
                  <c:v>125.24130229227499</c:v>
                </c:pt>
                <c:pt idx="4820">
                  <c:v>125.24130229229</c:v>
                </c:pt>
                <c:pt idx="4821">
                  <c:v>125.24130229226699</c:v>
                </c:pt>
                <c:pt idx="4822">
                  <c:v>125.241302292349</c:v>
                </c:pt>
                <c:pt idx="4823">
                  <c:v>125.241302292401</c:v>
                </c:pt>
                <c:pt idx="4824">
                  <c:v>125.241302292375</c:v>
                </c:pt>
                <c:pt idx="4825">
                  <c:v>125.241302292388</c:v>
                </c:pt>
                <c:pt idx="4826">
                  <c:v>125.241302292407</c:v>
                </c:pt>
                <c:pt idx="4827">
                  <c:v>125.241302292382</c:v>
                </c:pt>
                <c:pt idx="4828">
                  <c:v>125.241302292412</c:v>
                </c:pt>
                <c:pt idx="4829">
                  <c:v>125.24130229243301</c:v>
                </c:pt>
                <c:pt idx="4830">
                  <c:v>125.24130229237799</c:v>
                </c:pt>
                <c:pt idx="4831">
                  <c:v>125.241302292453</c:v>
                </c:pt>
                <c:pt idx="4832">
                  <c:v>125.241302292513</c:v>
                </c:pt>
                <c:pt idx="4833">
                  <c:v>125.241302292458</c:v>
                </c:pt>
                <c:pt idx="4834">
                  <c:v>125.24130229246801</c:v>
                </c:pt>
                <c:pt idx="4835">
                  <c:v>125.241302292436</c:v>
                </c:pt>
                <c:pt idx="4836">
                  <c:v>125.241302292502</c:v>
                </c:pt>
                <c:pt idx="4837">
                  <c:v>125.24130229255201</c:v>
                </c:pt>
                <c:pt idx="4838">
                  <c:v>125.24130229254401</c:v>
                </c:pt>
                <c:pt idx="4839">
                  <c:v>125.24130229251401</c:v>
                </c:pt>
                <c:pt idx="4840">
                  <c:v>125.241302292491</c:v>
                </c:pt>
                <c:pt idx="4841">
                  <c:v>125.241302292551</c:v>
                </c:pt>
                <c:pt idx="4842">
                  <c:v>125.24130229251099</c:v>
                </c:pt>
                <c:pt idx="4843">
                  <c:v>125.241302292512</c:v>
                </c:pt>
                <c:pt idx="4844">
                  <c:v>125.241302292464</c:v>
                </c:pt>
                <c:pt idx="4845">
                  <c:v>125.241302292578</c:v>
                </c:pt>
                <c:pt idx="4846">
                  <c:v>125.24130229262001</c:v>
                </c:pt>
                <c:pt idx="4847">
                  <c:v>125.241302292624</c:v>
                </c:pt>
                <c:pt idx="4848">
                  <c:v>125.241302292605</c:v>
                </c:pt>
                <c:pt idx="4849">
                  <c:v>125.241302292611</c:v>
                </c:pt>
                <c:pt idx="4850">
                  <c:v>125.2413022926</c:v>
                </c:pt>
                <c:pt idx="4851">
                  <c:v>125.24130229270899</c:v>
                </c:pt>
                <c:pt idx="4852">
                  <c:v>125.241302292608</c:v>
                </c:pt>
                <c:pt idx="4853">
                  <c:v>125.24130229268501</c:v>
                </c:pt>
                <c:pt idx="4854">
                  <c:v>125.24130229266601</c:v>
                </c:pt>
                <c:pt idx="4855">
                  <c:v>125.241302292651</c:v>
                </c:pt>
                <c:pt idx="4856">
                  <c:v>125.241302292672</c:v>
                </c:pt>
                <c:pt idx="4857">
                  <c:v>125.241302292675</c:v>
                </c:pt>
                <c:pt idx="4858">
                  <c:v>125.241302292695</c:v>
                </c:pt>
                <c:pt idx="4859">
                  <c:v>125.241302292738</c:v>
                </c:pt>
                <c:pt idx="4860">
                  <c:v>125.241302292824</c:v>
                </c:pt>
                <c:pt idx="4861">
                  <c:v>125.24130229273899</c:v>
                </c:pt>
                <c:pt idx="4862">
                  <c:v>125.241302292741</c:v>
                </c:pt>
                <c:pt idx="4863">
                  <c:v>125.241302292743</c:v>
                </c:pt>
                <c:pt idx="4864">
                  <c:v>125.24130229273599</c:v>
                </c:pt>
                <c:pt idx="4865">
                  <c:v>125.241302292809</c:v>
                </c:pt>
                <c:pt idx="4866">
                  <c:v>125.241302292714</c:v>
                </c:pt>
                <c:pt idx="4867">
                  <c:v>125.241302292813</c:v>
                </c:pt>
                <c:pt idx="4868">
                  <c:v>125.24130229282</c:v>
                </c:pt>
                <c:pt idx="4869">
                  <c:v>125.241302292779</c:v>
                </c:pt>
                <c:pt idx="4870">
                  <c:v>125.241302292798</c:v>
                </c:pt>
                <c:pt idx="4871">
                  <c:v>125.241302292865</c:v>
                </c:pt>
                <c:pt idx="4872">
                  <c:v>125.241302292819</c:v>
                </c:pt>
                <c:pt idx="4873">
                  <c:v>125.241302292687</c:v>
                </c:pt>
                <c:pt idx="4874">
                  <c:v>125.24130229295901</c:v>
                </c:pt>
                <c:pt idx="4875">
                  <c:v>125.24130229281</c:v>
                </c:pt>
                <c:pt idx="4876">
                  <c:v>125.241302292897</c:v>
                </c:pt>
                <c:pt idx="4877">
                  <c:v>125.241302292822</c:v>
                </c:pt>
                <c:pt idx="4878">
                  <c:v>125.241302292973</c:v>
                </c:pt>
                <c:pt idx="4879">
                  <c:v>125.24130229287699</c:v>
                </c:pt>
                <c:pt idx="4880">
                  <c:v>125.24130229282601</c:v>
                </c:pt>
                <c:pt idx="4881">
                  <c:v>125.24130229295</c:v>
                </c:pt>
                <c:pt idx="4882">
                  <c:v>125.24130229287201</c:v>
                </c:pt>
                <c:pt idx="4883">
                  <c:v>125.24130229291799</c:v>
                </c:pt>
                <c:pt idx="4884">
                  <c:v>125.241302292928</c:v>
                </c:pt>
                <c:pt idx="4885">
                  <c:v>125.24130229293399</c:v>
                </c:pt>
                <c:pt idx="4886">
                  <c:v>125.24130229289899</c:v>
                </c:pt>
                <c:pt idx="4887">
                  <c:v>125.241302293008</c:v>
                </c:pt>
                <c:pt idx="4888">
                  <c:v>125.241302292989</c:v>
                </c:pt>
                <c:pt idx="4889">
                  <c:v>125.241302292935</c:v>
                </c:pt>
                <c:pt idx="4890">
                  <c:v>125.241302293026</c:v>
                </c:pt>
                <c:pt idx="4891">
                  <c:v>125.24130229297801</c:v>
                </c:pt>
                <c:pt idx="4892">
                  <c:v>125.241302293058</c:v>
                </c:pt>
                <c:pt idx="4893">
                  <c:v>125.24130229298</c:v>
                </c:pt>
                <c:pt idx="4894">
                  <c:v>125.241302293053</c:v>
                </c:pt>
                <c:pt idx="4895">
                  <c:v>125.241302292968</c:v>
                </c:pt>
                <c:pt idx="4896">
                  <c:v>125.241302293023</c:v>
                </c:pt>
                <c:pt idx="4897">
                  <c:v>125.241302293102</c:v>
                </c:pt>
                <c:pt idx="4898">
                  <c:v>125.241302293168</c:v>
                </c:pt>
                <c:pt idx="4899">
                  <c:v>125.241302293095</c:v>
                </c:pt>
                <c:pt idx="4900">
                  <c:v>125.24130229302401</c:v>
                </c:pt>
                <c:pt idx="4901">
                  <c:v>125.241302293134</c:v>
                </c:pt>
                <c:pt idx="4902">
                  <c:v>125.241302293063</c:v>
                </c:pt>
                <c:pt idx="4903">
                  <c:v>125.24130229310001</c:v>
                </c:pt>
                <c:pt idx="4904">
                  <c:v>125.24130229305401</c:v>
                </c:pt>
                <c:pt idx="4905">
                  <c:v>125.241302293102</c:v>
                </c:pt>
                <c:pt idx="4906">
                  <c:v>125.24130229303201</c:v>
                </c:pt>
                <c:pt idx="4907">
                  <c:v>125.241302293239</c:v>
                </c:pt>
                <c:pt idx="4908">
                  <c:v>125.241302293131</c:v>
                </c:pt>
                <c:pt idx="4909">
                  <c:v>125.241302293169</c:v>
                </c:pt>
                <c:pt idx="4910">
                  <c:v>125.24130229321101</c:v>
                </c:pt>
                <c:pt idx="4911">
                  <c:v>125.241302293194</c:v>
                </c:pt>
                <c:pt idx="4912">
                  <c:v>125.241302293163</c:v>
                </c:pt>
                <c:pt idx="4913">
                  <c:v>125.241302293186</c:v>
                </c:pt>
                <c:pt idx="4914">
                  <c:v>125.241302293139</c:v>
                </c:pt>
                <c:pt idx="4915">
                  <c:v>125.24130229331401</c:v>
                </c:pt>
                <c:pt idx="4916">
                  <c:v>125.241302293206</c:v>
                </c:pt>
                <c:pt idx="4917">
                  <c:v>125.24130229316999</c:v>
                </c:pt>
                <c:pt idx="4918">
                  <c:v>125.241302293161</c:v>
                </c:pt>
                <c:pt idx="4919">
                  <c:v>125.241302293202</c:v>
                </c:pt>
                <c:pt idx="4920">
                  <c:v>125.241302293259</c:v>
                </c:pt>
                <c:pt idx="4921">
                  <c:v>125.24130229323799</c:v>
                </c:pt>
                <c:pt idx="4922">
                  <c:v>125.24130229319501</c:v>
                </c:pt>
                <c:pt idx="4923">
                  <c:v>125.24130229329199</c:v>
                </c:pt>
                <c:pt idx="4924">
                  <c:v>125.241302293253</c:v>
                </c:pt>
                <c:pt idx="4925">
                  <c:v>125.241302293261</c:v>
                </c:pt>
                <c:pt idx="4926">
                  <c:v>125.24130229330299</c:v>
                </c:pt>
                <c:pt idx="4927">
                  <c:v>125.24130229335999</c:v>
                </c:pt>
                <c:pt idx="4928">
                  <c:v>125.241302293396</c:v>
                </c:pt>
                <c:pt idx="4929">
                  <c:v>125.241302293236</c:v>
                </c:pt>
                <c:pt idx="4930">
                  <c:v>125.241302293402</c:v>
                </c:pt>
                <c:pt idx="4931">
                  <c:v>125.241302293367</c:v>
                </c:pt>
                <c:pt idx="4932">
                  <c:v>125.241302293326</c:v>
                </c:pt>
                <c:pt idx="4933">
                  <c:v>125.24130229332501</c:v>
                </c:pt>
                <c:pt idx="4934">
                  <c:v>125.241302293346</c:v>
                </c:pt>
                <c:pt idx="4935">
                  <c:v>125.241302293342</c:v>
                </c:pt>
                <c:pt idx="4936">
                  <c:v>125.24130229342001</c:v>
                </c:pt>
                <c:pt idx="4937">
                  <c:v>125.241302293271</c:v>
                </c:pt>
                <c:pt idx="4938">
                  <c:v>125.24130229333301</c:v>
                </c:pt>
                <c:pt idx="4939">
                  <c:v>125.24130229337101</c:v>
                </c:pt>
                <c:pt idx="4940">
                  <c:v>125.241302293405</c:v>
                </c:pt>
                <c:pt idx="4941">
                  <c:v>125.24130229340599</c:v>
                </c:pt>
                <c:pt idx="4942">
                  <c:v>125.241302293307</c:v>
                </c:pt>
                <c:pt idx="4943">
                  <c:v>125.241302293335</c:v>
                </c:pt>
                <c:pt idx="4944">
                  <c:v>125.241302293378</c:v>
                </c:pt>
                <c:pt idx="4945">
                  <c:v>125.241302293505</c:v>
                </c:pt>
                <c:pt idx="4946">
                  <c:v>125.24130229342801</c:v>
                </c:pt>
                <c:pt idx="4947">
                  <c:v>125.241302293424</c:v>
                </c:pt>
                <c:pt idx="4948">
                  <c:v>125.241302293415</c:v>
                </c:pt>
                <c:pt idx="4949">
                  <c:v>125.241302293449</c:v>
                </c:pt>
                <c:pt idx="4950">
                  <c:v>125.241302293502</c:v>
                </c:pt>
                <c:pt idx="4951">
                  <c:v>125.241302293487</c:v>
                </c:pt>
                <c:pt idx="4952">
                  <c:v>125.241302293513</c:v>
                </c:pt>
                <c:pt idx="4953">
                  <c:v>125.24130229347099</c:v>
                </c:pt>
                <c:pt idx="4954">
                  <c:v>125.241302293552</c:v>
                </c:pt>
                <c:pt idx="4955">
                  <c:v>125.241302293507</c:v>
                </c:pt>
                <c:pt idx="4956">
                  <c:v>125.241302293506</c:v>
                </c:pt>
                <c:pt idx="4957">
                  <c:v>125.241302293584</c:v>
                </c:pt>
                <c:pt idx="4958">
                  <c:v>125.241302293541</c:v>
                </c:pt>
                <c:pt idx="4959">
                  <c:v>125.24130229356</c:v>
                </c:pt>
                <c:pt idx="4960">
                  <c:v>125.2413022935</c:v>
                </c:pt>
                <c:pt idx="4961">
                  <c:v>125.241302293605</c:v>
                </c:pt>
                <c:pt idx="4962">
                  <c:v>125.241302293497</c:v>
                </c:pt>
                <c:pt idx="4963">
                  <c:v>125.241302293573</c:v>
                </c:pt>
                <c:pt idx="4964">
                  <c:v>125.241302293592</c:v>
                </c:pt>
                <c:pt idx="4965">
                  <c:v>125.241302293567</c:v>
                </c:pt>
                <c:pt idx="4966">
                  <c:v>125.241302293617</c:v>
                </c:pt>
                <c:pt idx="4967">
                  <c:v>125.241302293548</c:v>
                </c:pt>
                <c:pt idx="4968">
                  <c:v>125.24130229366099</c:v>
                </c:pt>
                <c:pt idx="4969">
                  <c:v>125.241302293598</c:v>
                </c:pt>
                <c:pt idx="4970">
                  <c:v>125.241302293621</c:v>
                </c:pt>
                <c:pt idx="4971">
                  <c:v>125.241302293639</c:v>
                </c:pt>
                <c:pt idx="4972">
                  <c:v>125.241302293613</c:v>
                </c:pt>
                <c:pt idx="4973">
                  <c:v>125.241302293687</c:v>
                </c:pt>
                <c:pt idx="4974">
                  <c:v>125.241302293628</c:v>
                </c:pt>
                <c:pt idx="4975">
                  <c:v>125.24130229361199</c:v>
                </c:pt>
                <c:pt idx="4976">
                  <c:v>125.24130229360701</c:v>
                </c:pt>
                <c:pt idx="4977">
                  <c:v>125.24130229363099</c:v>
                </c:pt>
                <c:pt idx="4978">
                  <c:v>125.241302293609</c:v>
                </c:pt>
                <c:pt idx="4979">
                  <c:v>125.241302293546</c:v>
                </c:pt>
                <c:pt idx="4980">
                  <c:v>125.241302293684</c:v>
                </c:pt>
                <c:pt idx="4981">
                  <c:v>125.241302293662</c:v>
                </c:pt>
                <c:pt idx="4982">
                  <c:v>125.24130229372</c:v>
                </c:pt>
                <c:pt idx="4983">
                  <c:v>125.241302293668</c:v>
                </c:pt>
                <c:pt idx="4984">
                  <c:v>125.241302293768</c:v>
                </c:pt>
                <c:pt idx="4985">
                  <c:v>125.24130229370201</c:v>
                </c:pt>
                <c:pt idx="4986">
                  <c:v>125.241302293666</c:v>
                </c:pt>
                <c:pt idx="4987">
                  <c:v>125.241302293719</c:v>
                </c:pt>
                <c:pt idx="4988">
                  <c:v>125.24130229367501</c:v>
                </c:pt>
                <c:pt idx="4989">
                  <c:v>125.24130229377199</c:v>
                </c:pt>
                <c:pt idx="4990">
                  <c:v>125.24130229374499</c:v>
                </c:pt>
                <c:pt idx="4991">
                  <c:v>125.24130229374801</c:v>
                </c:pt>
                <c:pt idx="4992">
                  <c:v>125.241302293697</c:v>
                </c:pt>
                <c:pt idx="4993">
                  <c:v>125.241302293779</c:v>
                </c:pt>
                <c:pt idx="4994">
                  <c:v>125.24130229380199</c:v>
                </c:pt>
                <c:pt idx="4995">
                  <c:v>125.241302293809</c:v>
                </c:pt>
                <c:pt idx="4996">
                  <c:v>125.241302293742</c:v>
                </c:pt>
                <c:pt idx="4997">
                  <c:v>125.241302293749</c:v>
                </c:pt>
                <c:pt idx="4998">
                  <c:v>125.241302293831</c:v>
                </c:pt>
                <c:pt idx="4999">
                  <c:v>125.241302293703</c:v>
                </c:pt>
                <c:pt idx="5000">
                  <c:v>125.241302293828</c:v>
                </c:pt>
                <c:pt idx="5001">
                  <c:v>125.241302293817</c:v>
                </c:pt>
                <c:pt idx="5002">
                  <c:v>125.241302293842</c:v>
                </c:pt>
                <c:pt idx="5003">
                  <c:v>125.241302293784</c:v>
                </c:pt>
                <c:pt idx="5004">
                  <c:v>125.241302293782</c:v>
                </c:pt>
                <c:pt idx="5005">
                  <c:v>125.241302293855</c:v>
                </c:pt>
                <c:pt idx="5006">
                  <c:v>125.241302293887</c:v>
                </c:pt>
                <c:pt idx="5007">
                  <c:v>125.241302293836</c:v>
                </c:pt>
                <c:pt idx="5008">
                  <c:v>125.241302293883</c:v>
                </c:pt>
                <c:pt idx="5009">
                  <c:v>125.241302293823</c:v>
                </c:pt>
                <c:pt idx="5010">
                  <c:v>125.24130229389399</c:v>
                </c:pt>
                <c:pt idx="5011">
                  <c:v>125.241302293939</c:v>
                </c:pt>
                <c:pt idx="5012">
                  <c:v>125.241302293825</c:v>
                </c:pt>
                <c:pt idx="5013">
                  <c:v>125.24130229390499</c:v>
                </c:pt>
                <c:pt idx="5014">
                  <c:v>125.241302293959</c:v>
                </c:pt>
                <c:pt idx="5015">
                  <c:v>125.24130229397301</c:v>
                </c:pt>
                <c:pt idx="5016">
                  <c:v>125.241302293841</c:v>
                </c:pt>
                <c:pt idx="5017">
                  <c:v>125.24130229391</c:v>
                </c:pt>
                <c:pt idx="5018">
                  <c:v>125.241302293828</c:v>
                </c:pt>
                <c:pt idx="5019">
                  <c:v>125.241302293928</c:v>
                </c:pt>
                <c:pt idx="5020">
                  <c:v>125.241302293953</c:v>
                </c:pt>
                <c:pt idx="5021">
                  <c:v>125.24130229401</c:v>
                </c:pt>
                <c:pt idx="5022">
                  <c:v>125.241302293944</c:v>
                </c:pt>
                <c:pt idx="5023">
                  <c:v>125.241302294007</c:v>
                </c:pt>
                <c:pt idx="5024">
                  <c:v>125.24130229388901</c:v>
                </c:pt>
                <c:pt idx="5025">
                  <c:v>125.241302293912</c:v>
                </c:pt>
                <c:pt idx="5026">
                  <c:v>125.241302294059</c:v>
                </c:pt>
                <c:pt idx="5027">
                  <c:v>125.241302293949</c:v>
                </c:pt>
                <c:pt idx="5028">
                  <c:v>125.241302294032</c:v>
                </c:pt>
                <c:pt idx="5029">
                  <c:v>125.241302293998</c:v>
                </c:pt>
                <c:pt idx="5030">
                  <c:v>125.241302294026</c:v>
                </c:pt>
                <c:pt idx="5031">
                  <c:v>125.241302293922</c:v>
                </c:pt>
                <c:pt idx="5032">
                  <c:v>125.241302293942</c:v>
                </c:pt>
                <c:pt idx="5033">
                  <c:v>125.241302293963</c:v>
                </c:pt>
                <c:pt idx="5034">
                  <c:v>125.241302294048</c:v>
                </c:pt>
                <c:pt idx="5035">
                  <c:v>125.241302293966</c:v>
                </c:pt>
                <c:pt idx="5036">
                  <c:v>125.241302294025</c:v>
                </c:pt>
                <c:pt idx="5037">
                  <c:v>125.24130229409499</c:v>
                </c:pt>
                <c:pt idx="5038">
                  <c:v>125.24130229407101</c:v>
                </c:pt>
                <c:pt idx="5039">
                  <c:v>125.241302293979</c:v>
                </c:pt>
                <c:pt idx="5040">
                  <c:v>125.241302294012</c:v>
                </c:pt>
                <c:pt idx="5041">
                  <c:v>125.241302294101</c:v>
                </c:pt>
                <c:pt idx="5042">
                  <c:v>125.24130229416301</c:v>
                </c:pt>
                <c:pt idx="5043">
                  <c:v>125.24130229410299</c:v>
                </c:pt>
                <c:pt idx="5044">
                  <c:v>125.24130229415</c:v>
                </c:pt>
                <c:pt idx="5045">
                  <c:v>125.24130229407</c:v>
                </c:pt>
                <c:pt idx="5046">
                  <c:v>125.241302294088</c:v>
                </c:pt>
                <c:pt idx="5047">
                  <c:v>125.24130229404</c:v>
                </c:pt>
                <c:pt idx="5048">
                  <c:v>125.241302294108</c:v>
                </c:pt>
                <c:pt idx="5049">
                  <c:v>125.24130229420599</c:v>
                </c:pt>
                <c:pt idx="5050">
                  <c:v>125.241302294089</c:v>
                </c:pt>
                <c:pt idx="5051">
                  <c:v>125.241302294145</c:v>
                </c:pt>
                <c:pt idx="5052">
                  <c:v>125.241302294145</c:v>
                </c:pt>
                <c:pt idx="5053">
                  <c:v>125.241302294063</c:v>
                </c:pt>
                <c:pt idx="5054">
                  <c:v>125.241302294161</c:v>
                </c:pt>
                <c:pt idx="5055">
                  <c:v>125.24130229409499</c:v>
                </c:pt>
                <c:pt idx="5056">
                  <c:v>125.24130229410601</c:v>
                </c:pt>
                <c:pt idx="5057">
                  <c:v>125.24130229413799</c:v>
                </c:pt>
                <c:pt idx="5058">
                  <c:v>125.241302294207</c:v>
                </c:pt>
                <c:pt idx="5059">
                  <c:v>125.241302294164</c:v>
                </c:pt>
                <c:pt idx="5060">
                  <c:v>125.241302294134</c:v>
                </c:pt>
                <c:pt idx="5061">
                  <c:v>125.24130229422801</c:v>
                </c:pt>
                <c:pt idx="5062">
                  <c:v>125.241302294181</c:v>
                </c:pt>
                <c:pt idx="5063">
                  <c:v>125.241302294165</c:v>
                </c:pt>
                <c:pt idx="5064">
                  <c:v>125.241302294197</c:v>
                </c:pt>
                <c:pt idx="5065">
                  <c:v>125.24130229414</c:v>
                </c:pt>
                <c:pt idx="5066">
                  <c:v>125.241302294208</c:v>
                </c:pt>
                <c:pt idx="5067">
                  <c:v>125.241302294208</c:v>
                </c:pt>
                <c:pt idx="5068">
                  <c:v>125.24130229423</c:v>
                </c:pt>
                <c:pt idx="5069">
                  <c:v>125.241302294245</c:v>
                </c:pt>
                <c:pt idx="5070">
                  <c:v>125.2413022942</c:v>
                </c:pt>
                <c:pt idx="5071">
                  <c:v>125.241302294211</c:v>
                </c:pt>
                <c:pt idx="5072">
                  <c:v>125.241302294351</c:v>
                </c:pt>
                <c:pt idx="5073">
                  <c:v>125.241302294237</c:v>
                </c:pt>
                <c:pt idx="5074">
                  <c:v>125.241302294248</c:v>
                </c:pt>
                <c:pt idx="5075">
                  <c:v>125.24130229421</c:v>
                </c:pt>
                <c:pt idx="5076">
                  <c:v>125.241302294267</c:v>
                </c:pt>
                <c:pt idx="5077">
                  <c:v>125.241302294254</c:v>
                </c:pt>
                <c:pt idx="5078">
                  <c:v>125.241302294215</c:v>
                </c:pt>
                <c:pt idx="5079">
                  <c:v>125.24130229431201</c:v>
                </c:pt>
                <c:pt idx="5080">
                  <c:v>125.241302294234</c:v>
                </c:pt>
                <c:pt idx="5081">
                  <c:v>125.24130229433599</c:v>
                </c:pt>
                <c:pt idx="5082">
                  <c:v>125.241302294401</c:v>
                </c:pt>
                <c:pt idx="5083">
                  <c:v>125.241302294273</c:v>
                </c:pt>
                <c:pt idx="5084">
                  <c:v>125.24130229417599</c:v>
                </c:pt>
                <c:pt idx="5085">
                  <c:v>125.24130229435799</c:v>
                </c:pt>
                <c:pt idx="5086">
                  <c:v>125.241302294299</c:v>
                </c:pt>
                <c:pt idx="5087">
                  <c:v>125.24130229431699</c:v>
                </c:pt>
                <c:pt idx="5088">
                  <c:v>125.241302294283</c:v>
                </c:pt>
                <c:pt idx="5089">
                  <c:v>125.241302294245</c:v>
                </c:pt>
                <c:pt idx="5090">
                  <c:v>125.241302294352</c:v>
                </c:pt>
                <c:pt idx="5091">
                  <c:v>125.241302294348</c:v>
                </c:pt>
                <c:pt idx="5092">
                  <c:v>125.241302294333</c:v>
                </c:pt>
                <c:pt idx="5093">
                  <c:v>125.24130229438499</c:v>
                </c:pt>
                <c:pt idx="5094">
                  <c:v>125.241302294387</c:v>
                </c:pt>
                <c:pt idx="5095">
                  <c:v>125.24130229433101</c:v>
                </c:pt>
                <c:pt idx="5096">
                  <c:v>125.241302294405</c:v>
                </c:pt>
                <c:pt idx="5097">
                  <c:v>125.241302294319</c:v>
                </c:pt>
                <c:pt idx="5098">
                  <c:v>125.24130229433401</c:v>
                </c:pt>
                <c:pt idx="5099">
                  <c:v>125.241302294432</c:v>
                </c:pt>
                <c:pt idx="5100">
                  <c:v>125.241302294384</c:v>
                </c:pt>
                <c:pt idx="5101">
                  <c:v>125.24130229434699</c:v>
                </c:pt>
                <c:pt idx="5102">
                  <c:v>125.24130229436599</c:v>
                </c:pt>
                <c:pt idx="5103">
                  <c:v>125.241302294427</c:v>
                </c:pt>
                <c:pt idx="5104">
                  <c:v>125.241302294338</c:v>
                </c:pt>
                <c:pt idx="5105">
                  <c:v>125.241302294454</c:v>
                </c:pt>
                <c:pt idx="5106">
                  <c:v>125.241302294392</c:v>
                </c:pt>
                <c:pt idx="5107">
                  <c:v>125.241302294466</c:v>
                </c:pt>
                <c:pt idx="5108">
                  <c:v>125.24130229447</c:v>
                </c:pt>
                <c:pt idx="5109">
                  <c:v>125.24130229443401</c:v>
                </c:pt>
                <c:pt idx="5110">
                  <c:v>125.241302294333</c:v>
                </c:pt>
                <c:pt idx="5111">
                  <c:v>125.24130229436599</c:v>
                </c:pt>
                <c:pt idx="5112">
                  <c:v>125.24130229444999</c:v>
                </c:pt>
                <c:pt idx="5113">
                  <c:v>125.241302294503</c:v>
                </c:pt>
                <c:pt idx="5114">
                  <c:v>125.241302294297</c:v>
                </c:pt>
                <c:pt idx="5115">
                  <c:v>125.24130229449</c:v>
                </c:pt>
                <c:pt idx="5116">
                  <c:v>125.24130229447</c:v>
                </c:pt>
                <c:pt idx="5117">
                  <c:v>125.24130229447201</c:v>
                </c:pt>
                <c:pt idx="5118">
                  <c:v>125.241302294441</c:v>
                </c:pt>
                <c:pt idx="5119">
                  <c:v>125.241302294476</c:v>
                </c:pt>
                <c:pt idx="5120">
                  <c:v>125.241302294417</c:v>
                </c:pt>
                <c:pt idx="5121">
                  <c:v>125.241302294457</c:v>
                </c:pt>
                <c:pt idx="5122">
                  <c:v>125.24130229449</c:v>
                </c:pt>
                <c:pt idx="5123">
                  <c:v>125.24130229462401</c:v>
                </c:pt>
                <c:pt idx="5124">
                  <c:v>125.24130229451001</c:v>
                </c:pt>
                <c:pt idx="5125">
                  <c:v>125.24130229455101</c:v>
                </c:pt>
                <c:pt idx="5126">
                  <c:v>125.241302294562</c:v>
                </c:pt>
                <c:pt idx="5127">
                  <c:v>125.24130229448799</c:v>
                </c:pt>
                <c:pt idx="5128">
                  <c:v>125.241302294533</c:v>
                </c:pt>
                <c:pt idx="5129">
                  <c:v>125.241302294535</c:v>
                </c:pt>
                <c:pt idx="5130">
                  <c:v>125.24130229442299</c:v>
                </c:pt>
                <c:pt idx="5131">
                  <c:v>125.241302294471</c:v>
                </c:pt>
                <c:pt idx="5132">
                  <c:v>125.241302294519</c:v>
                </c:pt>
                <c:pt idx="5133">
                  <c:v>125.241302294508</c:v>
                </c:pt>
                <c:pt idx="5134">
                  <c:v>125.241302294536</c:v>
                </c:pt>
                <c:pt idx="5135">
                  <c:v>125.24130229449</c:v>
                </c:pt>
                <c:pt idx="5136">
                  <c:v>125.241302294487</c:v>
                </c:pt>
                <c:pt idx="5137">
                  <c:v>125.241302294563</c:v>
                </c:pt>
                <c:pt idx="5138">
                  <c:v>125.24130229460199</c:v>
                </c:pt>
                <c:pt idx="5139">
                  <c:v>125.24130229455599</c:v>
                </c:pt>
                <c:pt idx="5140">
                  <c:v>125.241302294524</c:v>
                </c:pt>
                <c:pt idx="5141">
                  <c:v>125.241302294622</c:v>
                </c:pt>
                <c:pt idx="5142">
                  <c:v>125.241302294589</c:v>
                </c:pt>
                <c:pt idx="5143">
                  <c:v>125.241302294647</c:v>
                </c:pt>
                <c:pt idx="5144">
                  <c:v>125.241302294625</c:v>
                </c:pt>
                <c:pt idx="5145">
                  <c:v>125.241302294598</c:v>
                </c:pt>
                <c:pt idx="5146">
                  <c:v>125.241302294585</c:v>
                </c:pt>
                <c:pt idx="5147">
                  <c:v>125.24130229465899</c:v>
                </c:pt>
                <c:pt idx="5148">
                  <c:v>125.24130229451001</c:v>
                </c:pt>
                <c:pt idx="5149">
                  <c:v>125.241302294652</c:v>
                </c:pt>
                <c:pt idx="5150">
                  <c:v>125.241302294664</c:v>
                </c:pt>
                <c:pt idx="5151">
                  <c:v>125.241302294623</c:v>
                </c:pt>
                <c:pt idx="5152">
                  <c:v>125.241302294665</c:v>
                </c:pt>
                <c:pt idx="5153">
                  <c:v>125.24130229461301</c:v>
                </c:pt>
                <c:pt idx="5154">
                  <c:v>125.241302294541</c:v>
                </c:pt>
                <c:pt idx="5155">
                  <c:v>125.24130229468101</c:v>
                </c:pt>
                <c:pt idx="5156">
                  <c:v>125.241302294574</c:v>
                </c:pt>
                <c:pt idx="5157">
                  <c:v>125.24130229465</c:v>
                </c:pt>
                <c:pt idx="5158">
                  <c:v>125.241302294606</c:v>
                </c:pt>
                <c:pt idx="5159">
                  <c:v>125.241302294609</c:v>
                </c:pt>
                <c:pt idx="5160">
                  <c:v>125.24130229459099</c:v>
                </c:pt>
                <c:pt idx="5161">
                  <c:v>125.241302294702</c:v>
                </c:pt>
                <c:pt idx="5162">
                  <c:v>125.241302294706</c:v>
                </c:pt>
                <c:pt idx="5163">
                  <c:v>125.241302294683</c:v>
                </c:pt>
                <c:pt idx="5164">
                  <c:v>125.241302294726</c:v>
                </c:pt>
                <c:pt idx="5165">
                  <c:v>125.24130229472399</c:v>
                </c:pt>
                <c:pt idx="5166">
                  <c:v>125.241302294592</c:v>
                </c:pt>
                <c:pt idx="5167">
                  <c:v>125.241302294666</c:v>
                </c:pt>
                <c:pt idx="5168">
                  <c:v>125.241302294709</c:v>
                </c:pt>
                <c:pt idx="5169">
                  <c:v>125.241302294684</c:v>
                </c:pt>
                <c:pt idx="5170">
                  <c:v>125.241302294625</c:v>
                </c:pt>
                <c:pt idx="5171">
                  <c:v>125.241302294758</c:v>
                </c:pt>
                <c:pt idx="5172">
                  <c:v>125.24130229470001</c:v>
                </c:pt>
                <c:pt idx="5173">
                  <c:v>125.241302294747</c:v>
                </c:pt>
                <c:pt idx="5174">
                  <c:v>125.24130229470801</c:v>
                </c:pt>
                <c:pt idx="5175">
                  <c:v>125.24130229476501</c:v>
                </c:pt>
                <c:pt idx="5176">
                  <c:v>125.241302294684</c:v>
                </c:pt>
                <c:pt idx="5177">
                  <c:v>125.241302294805</c:v>
                </c:pt>
                <c:pt idx="5178">
                  <c:v>125.241302294722</c:v>
                </c:pt>
                <c:pt idx="5179">
                  <c:v>125.241302294683</c:v>
                </c:pt>
                <c:pt idx="5180">
                  <c:v>125.24130229473199</c:v>
                </c:pt>
                <c:pt idx="5181">
                  <c:v>125.24130229472</c:v>
                </c:pt>
                <c:pt idx="5182">
                  <c:v>125.24130229483499</c:v>
                </c:pt>
                <c:pt idx="5183">
                  <c:v>125.241302294788</c:v>
                </c:pt>
                <c:pt idx="5184">
                  <c:v>125.241302294767</c:v>
                </c:pt>
                <c:pt idx="5185">
                  <c:v>125.241302294774</c:v>
                </c:pt>
                <c:pt idx="5186">
                  <c:v>125.241302294723</c:v>
                </c:pt>
                <c:pt idx="5187">
                  <c:v>125.24130229483301</c:v>
                </c:pt>
                <c:pt idx="5188">
                  <c:v>125.24130229474</c:v>
                </c:pt>
                <c:pt idx="5189">
                  <c:v>125.24130229477301</c:v>
                </c:pt>
                <c:pt idx="5190">
                  <c:v>125.24130229474</c:v>
                </c:pt>
                <c:pt idx="5191">
                  <c:v>125.241302294769</c:v>
                </c:pt>
                <c:pt idx="5192">
                  <c:v>125.241302294774</c:v>
                </c:pt>
                <c:pt idx="5193">
                  <c:v>125.241302294777</c:v>
                </c:pt>
                <c:pt idx="5194">
                  <c:v>125.241302294859</c:v>
                </c:pt>
                <c:pt idx="5195">
                  <c:v>125.241302294752</c:v>
                </c:pt>
                <c:pt idx="5196">
                  <c:v>125.24130229480799</c:v>
                </c:pt>
                <c:pt idx="5197">
                  <c:v>125.241302294821</c:v>
                </c:pt>
                <c:pt idx="5198">
                  <c:v>125.241302294869</c:v>
                </c:pt>
                <c:pt idx="5199">
                  <c:v>125.24130229488399</c:v>
                </c:pt>
                <c:pt idx="5200">
                  <c:v>125.241302294829</c:v>
                </c:pt>
                <c:pt idx="5201">
                  <c:v>125.24130229492199</c:v>
                </c:pt>
                <c:pt idx="5202">
                  <c:v>125.241302294861</c:v>
                </c:pt>
                <c:pt idx="5203">
                  <c:v>125.241302294932</c:v>
                </c:pt>
                <c:pt idx="5204">
                  <c:v>125.241302294779</c:v>
                </c:pt>
                <c:pt idx="5205">
                  <c:v>125.24130229485201</c:v>
                </c:pt>
                <c:pt idx="5206">
                  <c:v>125.241302294924</c:v>
                </c:pt>
                <c:pt idx="5207">
                  <c:v>125.24130229493301</c:v>
                </c:pt>
                <c:pt idx="5208">
                  <c:v>125.241302294886</c:v>
                </c:pt>
                <c:pt idx="5209">
                  <c:v>125.24130229483301</c:v>
                </c:pt>
                <c:pt idx="5210">
                  <c:v>125.241302294837</c:v>
                </c:pt>
                <c:pt idx="5211">
                  <c:v>125.24130229486001</c:v>
                </c:pt>
                <c:pt idx="5212">
                  <c:v>125.24130229485399</c:v>
                </c:pt>
                <c:pt idx="5213">
                  <c:v>125.241302294856</c:v>
                </c:pt>
                <c:pt idx="5214">
                  <c:v>125.24130229490601</c:v>
                </c:pt>
                <c:pt idx="5215">
                  <c:v>125.241302294767</c:v>
                </c:pt>
                <c:pt idx="5216">
                  <c:v>125.24130229497101</c:v>
                </c:pt>
                <c:pt idx="5217">
                  <c:v>125.241302294948</c:v>
                </c:pt>
                <c:pt idx="5218">
                  <c:v>125.24130229491</c:v>
                </c:pt>
                <c:pt idx="5219">
                  <c:v>125.241302294829</c:v>
                </c:pt>
                <c:pt idx="5220">
                  <c:v>125.24130229482</c:v>
                </c:pt>
                <c:pt idx="5221">
                  <c:v>125.24130229487901</c:v>
                </c:pt>
                <c:pt idx="5222">
                  <c:v>125.241302294899</c:v>
                </c:pt>
                <c:pt idx="5223">
                  <c:v>125.241302294856</c:v>
                </c:pt>
                <c:pt idx="5224">
                  <c:v>125.241302294943</c:v>
                </c:pt>
                <c:pt idx="5225">
                  <c:v>125.241302294888</c:v>
                </c:pt>
                <c:pt idx="5226">
                  <c:v>125.241302294883</c:v>
                </c:pt>
                <c:pt idx="5227">
                  <c:v>125.241302294902</c:v>
                </c:pt>
                <c:pt idx="5228">
                  <c:v>125.24130229498201</c:v>
                </c:pt>
                <c:pt idx="5229">
                  <c:v>125.241302294967</c:v>
                </c:pt>
                <c:pt idx="5230">
                  <c:v>125.241302294934</c:v>
                </c:pt>
                <c:pt idx="5231">
                  <c:v>125.241302294902</c:v>
                </c:pt>
                <c:pt idx="5232">
                  <c:v>125.241302294991</c:v>
                </c:pt>
                <c:pt idx="5233">
                  <c:v>125.241302294947</c:v>
                </c:pt>
                <c:pt idx="5234">
                  <c:v>125.241302294972</c:v>
                </c:pt>
                <c:pt idx="5235">
                  <c:v>125.241302295015</c:v>
                </c:pt>
                <c:pt idx="5236">
                  <c:v>125.241302294994</c:v>
                </c:pt>
                <c:pt idx="5237">
                  <c:v>125.241302294947</c:v>
                </c:pt>
                <c:pt idx="5238">
                  <c:v>125.24130229499799</c:v>
                </c:pt>
                <c:pt idx="5239">
                  <c:v>125.241302294966</c:v>
                </c:pt>
                <c:pt idx="5240">
                  <c:v>125.241302294869</c:v>
                </c:pt>
                <c:pt idx="5241">
                  <c:v>125.24130229498201</c:v>
                </c:pt>
                <c:pt idx="5242">
                  <c:v>125.241302294953</c:v>
                </c:pt>
                <c:pt idx="5243">
                  <c:v>125.241302294958</c:v>
                </c:pt>
                <c:pt idx="5244">
                  <c:v>125.241302294937</c:v>
                </c:pt>
                <c:pt idx="5245">
                  <c:v>125.241302295042</c:v>
                </c:pt>
                <c:pt idx="5246">
                  <c:v>125.24130229492</c:v>
                </c:pt>
                <c:pt idx="5247">
                  <c:v>125.24130229495501</c:v>
                </c:pt>
                <c:pt idx="5248">
                  <c:v>125.241302294996</c:v>
                </c:pt>
                <c:pt idx="5249">
                  <c:v>125.241302294992</c:v>
                </c:pt>
                <c:pt idx="5250">
                  <c:v>125.24130229505801</c:v>
                </c:pt>
                <c:pt idx="5251">
                  <c:v>125.24130229505499</c:v>
                </c:pt>
                <c:pt idx="5252">
                  <c:v>125.24130229503101</c:v>
                </c:pt>
                <c:pt idx="5253">
                  <c:v>125.241302295035</c:v>
                </c:pt>
                <c:pt idx="5254">
                  <c:v>125.241302294927</c:v>
                </c:pt>
                <c:pt idx="5255">
                  <c:v>125.241302295073</c:v>
                </c:pt>
                <c:pt idx="5256">
                  <c:v>125.241302294954</c:v>
                </c:pt>
                <c:pt idx="5257">
                  <c:v>125.241302295056</c:v>
                </c:pt>
                <c:pt idx="5258">
                  <c:v>125.241302294964</c:v>
                </c:pt>
                <c:pt idx="5259">
                  <c:v>125.241302295076</c:v>
                </c:pt>
                <c:pt idx="5260">
                  <c:v>125.24130229499301</c:v>
                </c:pt>
                <c:pt idx="5261">
                  <c:v>125.241302295035</c:v>
                </c:pt>
                <c:pt idx="5262">
                  <c:v>125.24130229503299</c:v>
                </c:pt>
                <c:pt idx="5263">
                  <c:v>125.24130229507399</c:v>
                </c:pt>
                <c:pt idx="5264">
                  <c:v>125.241302295004</c:v>
                </c:pt>
                <c:pt idx="5265">
                  <c:v>125.241302295016</c:v>
                </c:pt>
                <c:pt idx="5266">
                  <c:v>125.241302295051</c:v>
                </c:pt>
                <c:pt idx="5267">
                  <c:v>125.241302295054</c:v>
                </c:pt>
                <c:pt idx="5268">
                  <c:v>125.241302295032</c:v>
                </c:pt>
                <c:pt idx="5269">
                  <c:v>125.241302295095</c:v>
                </c:pt>
                <c:pt idx="5270">
                  <c:v>125.241302294984</c:v>
                </c:pt>
                <c:pt idx="5271">
                  <c:v>125.24130229506</c:v>
                </c:pt>
                <c:pt idx="5272">
                  <c:v>125.241302295016</c:v>
                </c:pt>
                <c:pt idx="5273">
                  <c:v>125.241302295029</c:v>
                </c:pt>
                <c:pt idx="5274">
                  <c:v>125.241302295053</c:v>
                </c:pt>
                <c:pt idx="5275">
                  <c:v>125.24130229511</c:v>
                </c:pt>
                <c:pt idx="5276">
                  <c:v>125.24130229507701</c:v>
                </c:pt>
                <c:pt idx="5277">
                  <c:v>125.241302295027</c:v>
                </c:pt>
                <c:pt idx="5278">
                  <c:v>125.241302295105</c:v>
                </c:pt>
                <c:pt idx="5279">
                  <c:v>125.24130229506601</c:v>
                </c:pt>
                <c:pt idx="5280">
                  <c:v>125.241302295098</c:v>
                </c:pt>
                <c:pt idx="5281">
                  <c:v>125.24130229508501</c:v>
                </c:pt>
                <c:pt idx="5282">
                  <c:v>125.241302295171</c:v>
                </c:pt>
                <c:pt idx="5283">
                  <c:v>125.24130229511201</c:v>
                </c:pt>
                <c:pt idx="5284">
                  <c:v>125.24130229510899</c:v>
                </c:pt>
                <c:pt idx="5285">
                  <c:v>125.241302295151</c:v>
                </c:pt>
                <c:pt idx="5286">
                  <c:v>125.24130229517399</c:v>
                </c:pt>
                <c:pt idx="5287">
                  <c:v>125.241302295018</c:v>
                </c:pt>
                <c:pt idx="5288">
                  <c:v>125.241302295225</c:v>
                </c:pt>
                <c:pt idx="5289">
                  <c:v>125.24130229513101</c:v>
                </c:pt>
                <c:pt idx="5290">
                  <c:v>125.24130229513899</c:v>
                </c:pt>
                <c:pt idx="5291">
                  <c:v>125.24130229519</c:v>
                </c:pt>
                <c:pt idx="5292">
                  <c:v>125.24130229513</c:v>
                </c:pt>
                <c:pt idx="5293">
                  <c:v>125.241302295176</c:v>
                </c:pt>
                <c:pt idx="5294">
                  <c:v>125.241302295138</c:v>
                </c:pt>
                <c:pt idx="5295">
                  <c:v>125.24130229511201</c:v>
                </c:pt>
                <c:pt idx="5296">
                  <c:v>125.241302295069</c:v>
                </c:pt>
                <c:pt idx="5297">
                  <c:v>125.24130229511999</c:v>
                </c:pt>
                <c:pt idx="5298">
                  <c:v>125.24130229508</c:v>
                </c:pt>
                <c:pt idx="5299">
                  <c:v>125.24130229512799</c:v>
                </c:pt>
                <c:pt idx="5300">
                  <c:v>125.241302295121</c:v>
                </c:pt>
                <c:pt idx="5301">
                  <c:v>125.24130229519599</c:v>
                </c:pt>
                <c:pt idx="5302">
                  <c:v>125.24130229512301</c:v>
                </c:pt>
                <c:pt idx="5303">
                  <c:v>125.241302295148</c:v>
                </c:pt>
                <c:pt idx="5304">
                  <c:v>125.241302295152</c:v>
                </c:pt>
                <c:pt idx="5305">
                  <c:v>125.241302295132</c:v>
                </c:pt>
                <c:pt idx="5306">
                  <c:v>125.241302295251</c:v>
                </c:pt>
                <c:pt idx="5307">
                  <c:v>125.241302295152</c:v>
                </c:pt>
                <c:pt idx="5308">
                  <c:v>125.241302295214</c:v>
                </c:pt>
                <c:pt idx="5309">
                  <c:v>125.24130229519</c:v>
                </c:pt>
                <c:pt idx="5310">
                  <c:v>125.241302295144</c:v>
                </c:pt>
                <c:pt idx="5311">
                  <c:v>125.24130229515499</c:v>
                </c:pt>
                <c:pt idx="5312">
                  <c:v>125.241302295194</c:v>
                </c:pt>
                <c:pt idx="5313">
                  <c:v>125.24130229521499</c:v>
                </c:pt>
                <c:pt idx="5314">
                  <c:v>125.2413022952</c:v>
                </c:pt>
                <c:pt idx="5315">
                  <c:v>125.241302295206</c:v>
                </c:pt>
                <c:pt idx="5316">
                  <c:v>125.241302295184</c:v>
                </c:pt>
                <c:pt idx="5317">
                  <c:v>125.24130229516</c:v>
                </c:pt>
                <c:pt idx="5318">
                  <c:v>125.241302295163</c:v>
                </c:pt>
                <c:pt idx="5319">
                  <c:v>125.241302295156</c:v>
                </c:pt>
                <c:pt idx="5320">
                  <c:v>125.24130229526099</c:v>
                </c:pt>
                <c:pt idx="5321">
                  <c:v>125.241302295141</c:v>
                </c:pt>
                <c:pt idx="5322">
                  <c:v>125.241302295331</c:v>
                </c:pt>
                <c:pt idx="5323">
                  <c:v>125.241302295301</c:v>
                </c:pt>
                <c:pt idx="5324">
                  <c:v>125.241302295229</c:v>
                </c:pt>
                <c:pt idx="5325">
                  <c:v>125.241302295293</c:v>
                </c:pt>
                <c:pt idx="5326">
                  <c:v>125.241302295259</c:v>
                </c:pt>
                <c:pt idx="5327">
                  <c:v>125.24130229517399</c:v>
                </c:pt>
                <c:pt idx="5328">
                  <c:v>125.241302295292</c:v>
                </c:pt>
                <c:pt idx="5329">
                  <c:v>125.241302295202</c:v>
                </c:pt>
                <c:pt idx="5330">
                  <c:v>125.241302295243</c:v>
                </c:pt>
                <c:pt idx="5331">
                  <c:v>125.24130229523</c:v>
                </c:pt>
                <c:pt idx="5332">
                  <c:v>125.241302295293</c:v>
                </c:pt>
                <c:pt idx="5333">
                  <c:v>125.241302295255</c:v>
                </c:pt>
                <c:pt idx="5334">
                  <c:v>125.24130229519901</c:v>
                </c:pt>
                <c:pt idx="5335">
                  <c:v>125.24130229531301</c:v>
                </c:pt>
                <c:pt idx="5336">
                  <c:v>125.241302295241</c:v>
                </c:pt>
                <c:pt idx="5337">
                  <c:v>125.24130229530201</c:v>
                </c:pt>
                <c:pt idx="5338">
                  <c:v>125.241302295214</c:v>
                </c:pt>
                <c:pt idx="5339">
                  <c:v>125.24130229526099</c:v>
                </c:pt>
                <c:pt idx="5340">
                  <c:v>125.241302295228</c:v>
                </c:pt>
                <c:pt idx="5341">
                  <c:v>125.241302295202</c:v>
                </c:pt>
                <c:pt idx="5342">
                  <c:v>125.24130229527201</c:v>
                </c:pt>
                <c:pt idx="5343">
                  <c:v>125.24130229529</c:v>
                </c:pt>
                <c:pt idx="5344">
                  <c:v>125.24130229526899</c:v>
                </c:pt>
                <c:pt idx="5345">
                  <c:v>125.241302295343</c:v>
                </c:pt>
                <c:pt idx="5346">
                  <c:v>125.241302295293</c:v>
                </c:pt>
                <c:pt idx="5347">
                  <c:v>125.241302295263</c:v>
                </c:pt>
                <c:pt idx="5348">
                  <c:v>125.241302295328</c:v>
                </c:pt>
                <c:pt idx="5349">
                  <c:v>125.24130229526401</c:v>
                </c:pt>
                <c:pt idx="5350">
                  <c:v>125.241302295238</c:v>
                </c:pt>
                <c:pt idx="5351">
                  <c:v>125.241302295257</c:v>
                </c:pt>
                <c:pt idx="5352">
                  <c:v>125.241302295355</c:v>
                </c:pt>
                <c:pt idx="5353">
                  <c:v>125.241302295357</c:v>
                </c:pt>
                <c:pt idx="5354">
                  <c:v>125.241302295301</c:v>
                </c:pt>
                <c:pt idx="5355">
                  <c:v>125.24130229527201</c:v>
                </c:pt>
                <c:pt idx="5356">
                  <c:v>125.24130229527201</c:v>
                </c:pt>
                <c:pt idx="5357">
                  <c:v>125.241302295222</c:v>
                </c:pt>
                <c:pt idx="5358">
                  <c:v>125.24130229538601</c:v>
                </c:pt>
                <c:pt idx="5359">
                  <c:v>125.241302295247</c:v>
                </c:pt>
                <c:pt idx="5360">
                  <c:v>125.241302295342</c:v>
                </c:pt>
                <c:pt idx="5361">
                  <c:v>125.241302295274</c:v>
                </c:pt>
                <c:pt idx="5362">
                  <c:v>125.241302295355</c:v>
                </c:pt>
                <c:pt idx="5363">
                  <c:v>125.24130229534801</c:v>
                </c:pt>
                <c:pt idx="5364">
                  <c:v>125.241302295322</c:v>
                </c:pt>
                <c:pt idx="5365">
                  <c:v>125.24130229535101</c:v>
                </c:pt>
                <c:pt idx="5366">
                  <c:v>125.241302295423</c:v>
                </c:pt>
                <c:pt idx="5367">
                  <c:v>125.241302295325</c:v>
                </c:pt>
                <c:pt idx="5368">
                  <c:v>125.241302295376</c:v>
                </c:pt>
                <c:pt idx="5369">
                  <c:v>125.241302295368</c:v>
                </c:pt>
                <c:pt idx="5370">
                  <c:v>125.241302295466</c:v>
                </c:pt>
                <c:pt idx="5371">
                  <c:v>125.241302295346</c:v>
                </c:pt>
                <c:pt idx="5372">
                  <c:v>125.241302295361</c:v>
                </c:pt>
                <c:pt idx="5373">
                  <c:v>125.241302295309</c:v>
                </c:pt>
                <c:pt idx="5374">
                  <c:v>125.241302295297</c:v>
                </c:pt>
                <c:pt idx="5375">
                  <c:v>125.241302295363</c:v>
                </c:pt>
                <c:pt idx="5376">
                  <c:v>125.241302295312</c:v>
                </c:pt>
                <c:pt idx="5377">
                  <c:v>125.24130229545899</c:v>
                </c:pt>
                <c:pt idx="5378">
                  <c:v>125.241302295355</c:v>
                </c:pt>
                <c:pt idx="5379">
                  <c:v>125.241302295328</c:v>
                </c:pt>
                <c:pt idx="5380">
                  <c:v>125.241302295284</c:v>
                </c:pt>
                <c:pt idx="5381">
                  <c:v>125.241302295468</c:v>
                </c:pt>
                <c:pt idx="5382">
                  <c:v>125.241302295339</c:v>
                </c:pt>
                <c:pt idx="5383">
                  <c:v>125.24130229545101</c:v>
                </c:pt>
                <c:pt idx="5384">
                  <c:v>125.24130229536701</c:v>
                </c:pt>
                <c:pt idx="5385">
                  <c:v>125.241302295319</c:v>
                </c:pt>
                <c:pt idx="5386">
                  <c:v>125.241302295347</c:v>
                </c:pt>
                <c:pt idx="5387">
                  <c:v>125.241302295306</c:v>
                </c:pt>
                <c:pt idx="5388">
                  <c:v>125.241302295408</c:v>
                </c:pt>
                <c:pt idx="5389">
                  <c:v>125.241302295444</c:v>
                </c:pt>
                <c:pt idx="5390">
                  <c:v>125.24130229537499</c:v>
                </c:pt>
                <c:pt idx="5391">
                  <c:v>125.24130229540199</c:v>
                </c:pt>
                <c:pt idx="5392">
                  <c:v>125.241302295354</c:v>
                </c:pt>
                <c:pt idx="5393">
                  <c:v>125.241302295389</c:v>
                </c:pt>
                <c:pt idx="5394">
                  <c:v>125.241302295357</c:v>
                </c:pt>
                <c:pt idx="5395">
                  <c:v>125.241302295401</c:v>
                </c:pt>
                <c:pt idx="5396">
                  <c:v>125.241302295328</c:v>
                </c:pt>
                <c:pt idx="5397">
                  <c:v>125.241302295403</c:v>
                </c:pt>
                <c:pt idx="5398">
                  <c:v>125.24130229551901</c:v>
                </c:pt>
                <c:pt idx="5399">
                  <c:v>125.241302295389</c:v>
                </c:pt>
                <c:pt idx="5400">
                  <c:v>125.241302295414</c:v>
                </c:pt>
                <c:pt idx="5401">
                  <c:v>125.241302295412</c:v>
                </c:pt>
                <c:pt idx="5402">
                  <c:v>125.241302295514</c:v>
                </c:pt>
                <c:pt idx="5403">
                  <c:v>125.241302295352</c:v>
                </c:pt>
                <c:pt idx="5404">
                  <c:v>125.241302295404</c:v>
                </c:pt>
                <c:pt idx="5405">
                  <c:v>125.24130229542099</c:v>
                </c:pt>
                <c:pt idx="5406">
                  <c:v>125.241302295468</c:v>
                </c:pt>
                <c:pt idx="5407">
                  <c:v>125.24130229547301</c:v>
                </c:pt>
                <c:pt idx="5408">
                  <c:v>125.24130229547799</c:v>
                </c:pt>
                <c:pt idx="5409">
                  <c:v>125.241302295446</c:v>
                </c:pt>
                <c:pt idx="5410">
                  <c:v>125.24130229548101</c:v>
                </c:pt>
                <c:pt idx="5411">
                  <c:v>125.24130229542401</c:v>
                </c:pt>
                <c:pt idx="5412">
                  <c:v>125.241302295369</c:v>
                </c:pt>
                <c:pt idx="5413">
                  <c:v>125.241302295441</c:v>
                </c:pt>
                <c:pt idx="5414">
                  <c:v>125.241302295426</c:v>
                </c:pt>
                <c:pt idx="5415">
                  <c:v>125.241302295472</c:v>
                </c:pt>
                <c:pt idx="5416">
                  <c:v>125.24130229559</c:v>
                </c:pt>
                <c:pt idx="5417">
                  <c:v>125.241302295441</c:v>
                </c:pt>
                <c:pt idx="5418">
                  <c:v>125.241302295461</c:v>
                </c:pt>
                <c:pt idx="5419">
                  <c:v>125.241302295442</c:v>
                </c:pt>
                <c:pt idx="5420">
                  <c:v>125.24130229546201</c:v>
                </c:pt>
                <c:pt idx="5421">
                  <c:v>125.24130229548101</c:v>
                </c:pt>
                <c:pt idx="5422">
                  <c:v>125.241302295449</c:v>
                </c:pt>
                <c:pt idx="5423">
                  <c:v>125.241302295431</c:v>
                </c:pt>
                <c:pt idx="5424">
                  <c:v>125.241302295466</c:v>
                </c:pt>
                <c:pt idx="5425">
                  <c:v>125.24130229550801</c:v>
                </c:pt>
                <c:pt idx="5426">
                  <c:v>125.241302295499</c:v>
                </c:pt>
                <c:pt idx="5427">
                  <c:v>125.241302295445</c:v>
                </c:pt>
                <c:pt idx="5428">
                  <c:v>125.24130229553001</c:v>
                </c:pt>
                <c:pt idx="5429">
                  <c:v>125.24130229549201</c:v>
                </c:pt>
                <c:pt idx="5430">
                  <c:v>125.241302295522</c:v>
                </c:pt>
                <c:pt idx="5431">
                  <c:v>125.241302295476</c:v>
                </c:pt>
                <c:pt idx="5432">
                  <c:v>125.24130229545</c:v>
                </c:pt>
                <c:pt idx="5433">
                  <c:v>125.241302295422</c:v>
                </c:pt>
                <c:pt idx="5434">
                  <c:v>125.24130229550499</c:v>
                </c:pt>
                <c:pt idx="5435">
                  <c:v>125.24130229556</c:v>
                </c:pt>
                <c:pt idx="5436">
                  <c:v>125.241302295517</c:v>
                </c:pt>
                <c:pt idx="5437">
                  <c:v>125.241302295582</c:v>
                </c:pt>
                <c:pt idx="5438">
                  <c:v>125.241302295355</c:v>
                </c:pt>
                <c:pt idx="5439">
                  <c:v>125.241302295495</c:v>
                </c:pt>
                <c:pt idx="5440">
                  <c:v>125.24130229556199</c:v>
                </c:pt>
                <c:pt idx="5441">
                  <c:v>125.24130229548599</c:v>
                </c:pt>
                <c:pt idx="5442">
                  <c:v>125.24130229551599</c:v>
                </c:pt>
                <c:pt idx="5443">
                  <c:v>125.24130229556999</c:v>
                </c:pt>
                <c:pt idx="5444">
                  <c:v>125.24130229547499</c:v>
                </c:pt>
                <c:pt idx="5445">
                  <c:v>125.241302295547</c:v>
                </c:pt>
                <c:pt idx="5446">
                  <c:v>125.241302295522</c:v>
                </c:pt>
                <c:pt idx="5447">
                  <c:v>125.241302295487</c:v>
                </c:pt>
                <c:pt idx="5448">
                  <c:v>125.241302295487</c:v>
                </c:pt>
                <c:pt idx="5449">
                  <c:v>125.241302295512</c:v>
                </c:pt>
                <c:pt idx="5450">
                  <c:v>125.241302295503</c:v>
                </c:pt>
                <c:pt idx="5451">
                  <c:v>125.241302295523</c:v>
                </c:pt>
                <c:pt idx="5452">
                  <c:v>125.24130229547301</c:v>
                </c:pt>
                <c:pt idx="5453">
                  <c:v>125.241302295455</c:v>
                </c:pt>
                <c:pt idx="5454">
                  <c:v>125.24130229565201</c:v>
                </c:pt>
                <c:pt idx="5455">
                  <c:v>125.24130229552701</c:v>
                </c:pt>
                <c:pt idx="5456">
                  <c:v>125.241302295472</c:v>
                </c:pt>
                <c:pt idx="5457">
                  <c:v>125.241302295579</c:v>
                </c:pt>
                <c:pt idx="5458">
                  <c:v>125.24130229559</c:v>
                </c:pt>
                <c:pt idx="5459">
                  <c:v>125.241302295609</c:v>
                </c:pt>
                <c:pt idx="5460">
                  <c:v>125.241302295598</c:v>
                </c:pt>
                <c:pt idx="5461">
                  <c:v>125.24130229554601</c:v>
                </c:pt>
                <c:pt idx="5462">
                  <c:v>125.241302295539</c:v>
                </c:pt>
                <c:pt idx="5463">
                  <c:v>125.24130229555399</c:v>
                </c:pt>
                <c:pt idx="5464">
                  <c:v>125.241302295518</c:v>
                </c:pt>
                <c:pt idx="5465">
                  <c:v>125.24130229549</c:v>
                </c:pt>
                <c:pt idx="5466">
                  <c:v>125.241302295515</c:v>
                </c:pt>
                <c:pt idx="5467">
                  <c:v>125.241302295499</c:v>
                </c:pt>
                <c:pt idx="5468">
                  <c:v>125.241302295571</c:v>
                </c:pt>
                <c:pt idx="5469">
                  <c:v>125.24130229560301</c:v>
                </c:pt>
                <c:pt idx="5470">
                  <c:v>125.24130229559501</c:v>
                </c:pt>
                <c:pt idx="5471">
                  <c:v>125.241302295523</c:v>
                </c:pt>
                <c:pt idx="5472">
                  <c:v>125.24130229558</c:v>
                </c:pt>
                <c:pt idx="5473">
                  <c:v>125.241302295507</c:v>
                </c:pt>
                <c:pt idx="5474">
                  <c:v>125.241302295514</c:v>
                </c:pt>
                <c:pt idx="5475">
                  <c:v>125.241302295582</c:v>
                </c:pt>
                <c:pt idx="5476">
                  <c:v>125.24130229558099</c:v>
                </c:pt>
                <c:pt idx="5477">
                  <c:v>125.24130229549399</c:v>
                </c:pt>
                <c:pt idx="5478">
                  <c:v>125.24130229565699</c:v>
                </c:pt>
                <c:pt idx="5479">
                  <c:v>125.24130229563499</c:v>
                </c:pt>
                <c:pt idx="5480">
                  <c:v>125.241302295549</c:v>
                </c:pt>
                <c:pt idx="5481">
                  <c:v>125.24130229557301</c:v>
                </c:pt>
                <c:pt idx="5482">
                  <c:v>125.24130229548</c:v>
                </c:pt>
                <c:pt idx="5483">
                  <c:v>125.241302295578</c:v>
                </c:pt>
                <c:pt idx="5484">
                  <c:v>125.241302295609</c:v>
                </c:pt>
                <c:pt idx="5485">
                  <c:v>125.241302295623</c:v>
                </c:pt>
                <c:pt idx="5486">
                  <c:v>125.241302295503</c:v>
                </c:pt>
                <c:pt idx="5487">
                  <c:v>125.241302295559</c:v>
                </c:pt>
                <c:pt idx="5488">
                  <c:v>125.241302295571</c:v>
                </c:pt>
                <c:pt idx="5489">
                  <c:v>125.241302295582</c:v>
                </c:pt>
                <c:pt idx="5490">
                  <c:v>125.24130229563499</c:v>
                </c:pt>
                <c:pt idx="5491">
                  <c:v>125.241302295626</c:v>
                </c:pt>
                <c:pt idx="5492">
                  <c:v>125.241302295718</c:v>
                </c:pt>
                <c:pt idx="5493">
                  <c:v>125.241302295575</c:v>
                </c:pt>
                <c:pt idx="5494">
                  <c:v>125.241302295727</c:v>
                </c:pt>
                <c:pt idx="5495">
                  <c:v>125.24130229561101</c:v>
                </c:pt>
                <c:pt idx="5496">
                  <c:v>125.24130229553199</c:v>
                </c:pt>
                <c:pt idx="5497">
                  <c:v>125.241302295598</c:v>
                </c:pt>
                <c:pt idx="5498">
                  <c:v>125.24130229558</c:v>
                </c:pt>
                <c:pt idx="5499">
                  <c:v>125.24130229559201</c:v>
                </c:pt>
                <c:pt idx="5500">
                  <c:v>125.24130229563001</c:v>
                </c:pt>
                <c:pt idx="5501">
                  <c:v>125.241302295689</c:v>
                </c:pt>
                <c:pt idx="5502">
                  <c:v>125.241302295514</c:v>
                </c:pt>
                <c:pt idx="5503">
                  <c:v>125.24130229559501</c:v>
                </c:pt>
                <c:pt idx="5504">
                  <c:v>125.241302295656</c:v>
                </c:pt>
                <c:pt idx="5505">
                  <c:v>125.24130229567599</c:v>
                </c:pt>
                <c:pt idx="5506">
                  <c:v>125.241302295712</c:v>
                </c:pt>
                <c:pt idx="5507">
                  <c:v>125.24130229570299</c:v>
                </c:pt>
                <c:pt idx="5508">
                  <c:v>125.24130229559</c:v>
                </c:pt>
                <c:pt idx="5509">
                  <c:v>125.241302295618</c:v>
                </c:pt>
                <c:pt idx="5510">
                  <c:v>125.24130229562201</c:v>
                </c:pt>
                <c:pt idx="5511">
                  <c:v>125.241302295659</c:v>
                </c:pt>
                <c:pt idx="5512">
                  <c:v>125.241302295647</c:v>
                </c:pt>
                <c:pt idx="5513">
                  <c:v>125.241302295672</c:v>
                </c:pt>
                <c:pt idx="5514">
                  <c:v>125.24130229555</c:v>
                </c:pt>
                <c:pt idx="5515">
                  <c:v>125.241302295599</c:v>
                </c:pt>
                <c:pt idx="5516">
                  <c:v>125.241302295691</c:v>
                </c:pt>
                <c:pt idx="5517">
                  <c:v>125.241302295659</c:v>
                </c:pt>
                <c:pt idx="5518">
                  <c:v>125.241302295705</c:v>
                </c:pt>
                <c:pt idx="5519">
                  <c:v>125.24130229573301</c:v>
                </c:pt>
                <c:pt idx="5520">
                  <c:v>125.241302295598</c:v>
                </c:pt>
                <c:pt idx="5521">
                  <c:v>125.24130229560799</c:v>
                </c:pt>
                <c:pt idx="5522">
                  <c:v>125.241302295637</c:v>
                </c:pt>
                <c:pt idx="5523">
                  <c:v>125.241302295572</c:v>
                </c:pt>
                <c:pt idx="5524">
                  <c:v>125.241302295645</c:v>
                </c:pt>
                <c:pt idx="5525">
                  <c:v>125.241302295612</c:v>
                </c:pt>
                <c:pt idx="5526">
                  <c:v>125.241302295739</c:v>
                </c:pt>
                <c:pt idx="5527">
                  <c:v>125.241302295715</c:v>
                </c:pt>
                <c:pt idx="5528">
                  <c:v>125.24130229565201</c:v>
                </c:pt>
                <c:pt idx="5529">
                  <c:v>125.24130229569801</c:v>
                </c:pt>
                <c:pt idx="5530">
                  <c:v>125.241302295663</c:v>
                </c:pt>
                <c:pt idx="5531">
                  <c:v>125.241302295712</c:v>
                </c:pt>
                <c:pt idx="5532">
                  <c:v>125.24130229572199</c:v>
                </c:pt>
                <c:pt idx="5533">
                  <c:v>125.24130229567599</c:v>
                </c:pt>
                <c:pt idx="5534">
                  <c:v>125.241302295575</c:v>
                </c:pt>
                <c:pt idx="5535">
                  <c:v>125.24130229561599</c:v>
                </c:pt>
                <c:pt idx="5536">
                  <c:v>125.24130229569801</c:v>
                </c:pt>
                <c:pt idx="5537">
                  <c:v>125.241302295648</c:v>
                </c:pt>
                <c:pt idx="5538">
                  <c:v>125.241302295602</c:v>
                </c:pt>
                <c:pt idx="5539">
                  <c:v>125.241302295674</c:v>
                </c:pt>
                <c:pt idx="5540">
                  <c:v>125.24130229564901</c:v>
                </c:pt>
                <c:pt idx="5541">
                  <c:v>125.241302295691</c:v>
                </c:pt>
                <c:pt idx="5542">
                  <c:v>125.241302295583</c:v>
                </c:pt>
                <c:pt idx="5543">
                  <c:v>125.24130229572</c:v>
                </c:pt>
                <c:pt idx="5544">
                  <c:v>125.24130229567299</c:v>
                </c:pt>
                <c:pt idx="5545">
                  <c:v>125.241302295738</c:v>
                </c:pt>
                <c:pt idx="5546">
                  <c:v>125.241302295728</c:v>
                </c:pt>
                <c:pt idx="5547">
                  <c:v>125.24130229559501</c:v>
                </c:pt>
                <c:pt idx="5548">
                  <c:v>125.24130229568399</c:v>
                </c:pt>
                <c:pt idx="5549">
                  <c:v>125.241302295693</c:v>
                </c:pt>
                <c:pt idx="5550">
                  <c:v>125.241302295637</c:v>
                </c:pt>
                <c:pt idx="5551">
                  <c:v>125.241302295772</c:v>
                </c:pt>
                <c:pt idx="5552">
                  <c:v>125.241302295681</c:v>
                </c:pt>
                <c:pt idx="5553">
                  <c:v>125.241302295647</c:v>
                </c:pt>
                <c:pt idx="5554">
                  <c:v>125.241302295769</c:v>
                </c:pt>
                <c:pt idx="5555">
                  <c:v>125.241302295773</c:v>
                </c:pt>
                <c:pt idx="5556">
                  <c:v>125.241302295709</c:v>
                </c:pt>
                <c:pt idx="5557">
                  <c:v>125.241302295723</c:v>
                </c:pt>
                <c:pt idx="5558">
                  <c:v>125.241302295716</c:v>
                </c:pt>
                <c:pt idx="5559">
                  <c:v>125.24130229575999</c:v>
                </c:pt>
                <c:pt idx="5560">
                  <c:v>125.24130229571399</c:v>
                </c:pt>
                <c:pt idx="5561">
                  <c:v>125.241302295708</c:v>
                </c:pt>
                <c:pt idx="5562">
                  <c:v>125.241302295729</c:v>
                </c:pt>
                <c:pt idx="5563">
                  <c:v>125.241302295704</c:v>
                </c:pt>
                <c:pt idx="5564">
                  <c:v>125.24130229571</c:v>
                </c:pt>
                <c:pt idx="5565">
                  <c:v>125.241302295642</c:v>
                </c:pt>
                <c:pt idx="5566">
                  <c:v>125.24130229561</c:v>
                </c:pt>
                <c:pt idx="5567">
                  <c:v>125.24130229569199</c:v>
                </c:pt>
                <c:pt idx="5568">
                  <c:v>125.241302295718</c:v>
                </c:pt>
                <c:pt idx="5569">
                  <c:v>125.241302295726</c:v>
                </c:pt>
                <c:pt idx="5570">
                  <c:v>125.241302295659</c:v>
                </c:pt>
                <c:pt idx="5571">
                  <c:v>125.241302295732</c:v>
                </c:pt>
                <c:pt idx="5572">
                  <c:v>125.241302295769</c:v>
                </c:pt>
                <c:pt idx="5573">
                  <c:v>125.24130229573601</c:v>
                </c:pt>
                <c:pt idx="5574">
                  <c:v>125.241302295734</c:v>
                </c:pt>
                <c:pt idx="5575">
                  <c:v>125.241302295693</c:v>
                </c:pt>
                <c:pt idx="5576">
                  <c:v>125.241302295697</c:v>
                </c:pt>
                <c:pt idx="5577">
                  <c:v>125.24130229572501</c:v>
                </c:pt>
                <c:pt idx="5578">
                  <c:v>125.24130229569199</c:v>
                </c:pt>
                <c:pt idx="5579">
                  <c:v>125.24130229563799</c:v>
                </c:pt>
                <c:pt idx="5580">
                  <c:v>125.241302295756</c:v>
                </c:pt>
                <c:pt idx="5581">
                  <c:v>125.241302295804</c:v>
                </c:pt>
                <c:pt idx="5582">
                  <c:v>125.241302295747</c:v>
                </c:pt>
                <c:pt idx="5583">
                  <c:v>125.241302295772</c:v>
                </c:pt>
                <c:pt idx="5584">
                  <c:v>125.241302295765</c:v>
                </c:pt>
                <c:pt idx="5585">
                  <c:v>125.241302295761</c:v>
                </c:pt>
                <c:pt idx="5586">
                  <c:v>125.241302295723</c:v>
                </c:pt>
                <c:pt idx="5587">
                  <c:v>125.24130229572999</c:v>
                </c:pt>
                <c:pt idx="5588">
                  <c:v>125.241302295745</c:v>
                </c:pt>
                <c:pt idx="5589">
                  <c:v>125.241302295821</c:v>
                </c:pt>
                <c:pt idx="5590">
                  <c:v>125.241302295805</c:v>
                </c:pt>
                <c:pt idx="5591">
                  <c:v>125.24130229577401</c:v>
                </c:pt>
                <c:pt idx="5592">
                  <c:v>125.241302295849</c:v>
                </c:pt>
                <c:pt idx="5593">
                  <c:v>125.24130229577401</c:v>
                </c:pt>
                <c:pt idx="5594">
                  <c:v>125.241302295737</c:v>
                </c:pt>
                <c:pt idx="5595">
                  <c:v>125.241302295747</c:v>
                </c:pt>
                <c:pt idx="5596">
                  <c:v>125.241302295785</c:v>
                </c:pt>
                <c:pt idx="5597">
                  <c:v>125.241302295764</c:v>
                </c:pt>
                <c:pt idx="5598">
                  <c:v>125.24130229576799</c:v>
                </c:pt>
                <c:pt idx="5599">
                  <c:v>125.241302295765</c:v>
                </c:pt>
                <c:pt idx="5600">
                  <c:v>125.24130229572501</c:v>
                </c:pt>
                <c:pt idx="5601">
                  <c:v>125.241302295777</c:v>
                </c:pt>
                <c:pt idx="5602">
                  <c:v>125.241302295761</c:v>
                </c:pt>
                <c:pt idx="5603">
                  <c:v>125.24130229576301</c:v>
                </c:pt>
                <c:pt idx="5604">
                  <c:v>125.241302295728</c:v>
                </c:pt>
                <c:pt idx="5605">
                  <c:v>125.241302295751</c:v>
                </c:pt>
                <c:pt idx="5606">
                  <c:v>125.241302295734</c:v>
                </c:pt>
                <c:pt idx="5607">
                  <c:v>125.24130229574099</c:v>
                </c:pt>
                <c:pt idx="5608">
                  <c:v>125.24130229579001</c:v>
                </c:pt>
                <c:pt idx="5609">
                  <c:v>125.241302295704</c:v>
                </c:pt>
                <c:pt idx="5610">
                  <c:v>125.241302295701</c:v>
                </c:pt>
                <c:pt idx="5611">
                  <c:v>125.241302295803</c:v>
                </c:pt>
                <c:pt idx="5612">
                  <c:v>125.24130229582801</c:v>
                </c:pt>
                <c:pt idx="5613">
                  <c:v>125.24130229577599</c:v>
                </c:pt>
                <c:pt idx="5614">
                  <c:v>125.241302295783</c:v>
                </c:pt>
                <c:pt idx="5615">
                  <c:v>125.241302295757</c:v>
                </c:pt>
                <c:pt idx="5616">
                  <c:v>125.241302295842</c:v>
                </c:pt>
                <c:pt idx="5617">
                  <c:v>125.24130229582801</c:v>
                </c:pt>
                <c:pt idx="5618">
                  <c:v>125.241302295775</c:v>
                </c:pt>
                <c:pt idx="5619">
                  <c:v>125.241302295816</c:v>
                </c:pt>
                <c:pt idx="5620">
                  <c:v>125.241302295803</c:v>
                </c:pt>
                <c:pt idx="5621">
                  <c:v>125.241302295707</c:v>
                </c:pt>
                <c:pt idx="5622">
                  <c:v>125.241302295761</c:v>
                </c:pt>
                <c:pt idx="5623">
                  <c:v>125.241302295837</c:v>
                </c:pt>
                <c:pt idx="5624">
                  <c:v>125.241302295804</c:v>
                </c:pt>
                <c:pt idx="5625">
                  <c:v>125.241302295843</c:v>
                </c:pt>
                <c:pt idx="5626">
                  <c:v>125.241302295789</c:v>
                </c:pt>
                <c:pt idx="5627">
                  <c:v>125.241302295765</c:v>
                </c:pt>
                <c:pt idx="5628">
                  <c:v>125.24130229589299</c:v>
                </c:pt>
                <c:pt idx="5629">
                  <c:v>125.24130229585001</c:v>
                </c:pt>
                <c:pt idx="5630">
                  <c:v>125.24130229583299</c:v>
                </c:pt>
                <c:pt idx="5631">
                  <c:v>125.241302295837</c:v>
                </c:pt>
                <c:pt idx="5632">
                  <c:v>125.241302295803</c:v>
                </c:pt>
                <c:pt idx="5633">
                  <c:v>125.241302295864</c:v>
                </c:pt>
                <c:pt idx="5634">
                  <c:v>125.241302295899</c:v>
                </c:pt>
                <c:pt idx="5635">
                  <c:v>125.241302295827</c:v>
                </c:pt>
                <c:pt idx="5636">
                  <c:v>125.241302295759</c:v>
                </c:pt>
                <c:pt idx="5637">
                  <c:v>125.24130229577101</c:v>
                </c:pt>
                <c:pt idx="5638">
                  <c:v>125.241302295796</c:v>
                </c:pt>
                <c:pt idx="5639">
                  <c:v>125.241302295785</c:v>
                </c:pt>
                <c:pt idx="5640">
                  <c:v>125.24130229581699</c:v>
                </c:pt>
                <c:pt idx="5641">
                  <c:v>125.241302295792</c:v>
                </c:pt>
                <c:pt idx="5642">
                  <c:v>125.241302295784</c:v>
                </c:pt>
                <c:pt idx="5643">
                  <c:v>125.241302295781</c:v>
                </c:pt>
                <c:pt idx="5644">
                  <c:v>125.24130229580101</c:v>
                </c:pt>
                <c:pt idx="5645">
                  <c:v>125.24130229575501</c:v>
                </c:pt>
                <c:pt idx="5646">
                  <c:v>125.24130229567599</c:v>
                </c:pt>
                <c:pt idx="5647">
                  <c:v>125.24130229578201</c:v>
                </c:pt>
                <c:pt idx="5648">
                  <c:v>125.241302295843</c:v>
                </c:pt>
                <c:pt idx="5649">
                  <c:v>125.241302295753</c:v>
                </c:pt>
                <c:pt idx="5650">
                  <c:v>125.24130229585001</c:v>
                </c:pt>
                <c:pt idx="5651">
                  <c:v>125.241302295837</c:v>
                </c:pt>
                <c:pt idx="5652">
                  <c:v>125.24130229581699</c:v>
                </c:pt>
                <c:pt idx="5653">
                  <c:v>125.241302295843</c:v>
                </c:pt>
                <c:pt idx="5654">
                  <c:v>125.241302295818</c:v>
                </c:pt>
                <c:pt idx="5655">
                  <c:v>125.241302295881</c:v>
                </c:pt>
                <c:pt idx="5656">
                  <c:v>125.241302295804</c:v>
                </c:pt>
                <c:pt idx="5657">
                  <c:v>125.241302295804</c:v>
                </c:pt>
                <c:pt idx="5658">
                  <c:v>125.24130229584701</c:v>
                </c:pt>
                <c:pt idx="5659">
                  <c:v>125.241302295805</c:v>
                </c:pt>
                <c:pt idx="5660">
                  <c:v>125.24130229585199</c:v>
                </c:pt>
                <c:pt idx="5661">
                  <c:v>125.24130229583901</c:v>
                </c:pt>
                <c:pt idx="5662">
                  <c:v>125.241302295881</c:v>
                </c:pt>
                <c:pt idx="5663">
                  <c:v>125.24130229579001</c:v>
                </c:pt>
                <c:pt idx="5664">
                  <c:v>125.2413022958</c:v>
                </c:pt>
                <c:pt idx="5665">
                  <c:v>125.241302295804</c:v>
                </c:pt>
                <c:pt idx="5666">
                  <c:v>125.241302295837</c:v>
                </c:pt>
                <c:pt idx="5667">
                  <c:v>125.241302295918</c:v>
                </c:pt>
                <c:pt idx="5668">
                  <c:v>125.241302295848</c:v>
                </c:pt>
                <c:pt idx="5669">
                  <c:v>125.24130229579799</c:v>
                </c:pt>
                <c:pt idx="5670">
                  <c:v>125.24130229579301</c:v>
                </c:pt>
                <c:pt idx="5671">
                  <c:v>125.241302295797</c:v>
                </c:pt>
                <c:pt idx="5672">
                  <c:v>125.24130229588501</c:v>
                </c:pt>
                <c:pt idx="5673">
                  <c:v>125.241302295803</c:v>
                </c:pt>
                <c:pt idx="5674">
                  <c:v>125.241302295783</c:v>
                </c:pt>
                <c:pt idx="5675">
                  <c:v>125.24130229583299</c:v>
                </c:pt>
                <c:pt idx="5676">
                  <c:v>125.241302295861</c:v>
                </c:pt>
                <c:pt idx="5677">
                  <c:v>125.241302295932</c:v>
                </c:pt>
                <c:pt idx="5678">
                  <c:v>125.241302295927</c:v>
                </c:pt>
                <c:pt idx="5679">
                  <c:v>125.24130229590899</c:v>
                </c:pt>
                <c:pt idx="5680">
                  <c:v>125.24130229569001</c:v>
                </c:pt>
                <c:pt idx="5681">
                  <c:v>125.24130229581399</c:v>
                </c:pt>
                <c:pt idx="5682">
                  <c:v>125.241302295922</c:v>
                </c:pt>
                <c:pt idx="5683">
                  <c:v>125.241302295872</c:v>
                </c:pt>
                <c:pt idx="5684">
                  <c:v>125.241302295838</c:v>
                </c:pt>
                <c:pt idx="5685">
                  <c:v>125.241302295799</c:v>
                </c:pt>
                <c:pt idx="5686">
                  <c:v>125.241302295889</c:v>
                </c:pt>
                <c:pt idx="5687">
                  <c:v>125.24130229582001</c:v>
                </c:pt>
                <c:pt idx="5688">
                  <c:v>125.24130229577599</c:v>
                </c:pt>
                <c:pt idx="5689">
                  <c:v>125.241302295876</c:v>
                </c:pt>
                <c:pt idx="5690">
                  <c:v>125.241302295854</c:v>
                </c:pt>
                <c:pt idx="5691">
                  <c:v>125.241302295878</c:v>
                </c:pt>
                <c:pt idx="5692">
                  <c:v>125.241302295843</c:v>
                </c:pt>
                <c:pt idx="5693">
                  <c:v>125.241302295868</c:v>
                </c:pt>
                <c:pt idx="5694">
                  <c:v>125.241302295873</c:v>
                </c:pt>
                <c:pt idx="5695">
                  <c:v>125.241302295838</c:v>
                </c:pt>
                <c:pt idx="5696">
                  <c:v>125.241302295875</c:v>
                </c:pt>
                <c:pt idx="5697">
                  <c:v>125.24130229577899</c:v>
                </c:pt>
                <c:pt idx="5698">
                  <c:v>125.241302295842</c:v>
                </c:pt>
                <c:pt idx="5699">
                  <c:v>125.241302295829</c:v>
                </c:pt>
                <c:pt idx="5700">
                  <c:v>125.241302295808</c:v>
                </c:pt>
                <c:pt idx="5701">
                  <c:v>125.241302295849</c:v>
                </c:pt>
                <c:pt idx="5702">
                  <c:v>125.24130229595799</c:v>
                </c:pt>
                <c:pt idx="5703">
                  <c:v>125.241302295867</c:v>
                </c:pt>
                <c:pt idx="5704">
                  <c:v>125.24130229584399</c:v>
                </c:pt>
                <c:pt idx="5705">
                  <c:v>125.24130229593401</c:v>
                </c:pt>
                <c:pt idx="5706">
                  <c:v>125.241302295962</c:v>
                </c:pt>
                <c:pt idx="5707">
                  <c:v>125.24130229594201</c:v>
                </c:pt>
                <c:pt idx="5708">
                  <c:v>125.241302295911</c:v>
                </c:pt>
                <c:pt idx="5709">
                  <c:v>125.241302295873</c:v>
                </c:pt>
                <c:pt idx="5710">
                  <c:v>125.241302295876</c:v>
                </c:pt>
                <c:pt idx="5711">
                  <c:v>125.241302295941</c:v>
                </c:pt>
                <c:pt idx="5712">
                  <c:v>125.241302295929</c:v>
                </c:pt>
                <c:pt idx="5713">
                  <c:v>125.24130229586</c:v>
                </c:pt>
                <c:pt idx="5714">
                  <c:v>125.241302295968</c:v>
                </c:pt>
                <c:pt idx="5715">
                  <c:v>125.241302295827</c:v>
                </c:pt>
                <c:pt idx="5716">
                  <c:v>125.24130229592301</c:v>
                </c:pt>
                <c:pt idx="5717">
                  <c:v>125.24130229590401</c:v>
                </c:pt>
                <c:pt idx="5718">
                  <c:v>125.241302295898</c:v>
                </c:pt>
                <c:pt idx="5719">
                  <c:v>125.241302295879</c:v>
                </c:pt>
                <c:pt idx="5720">
                  <c:v>125.24130229585199</c:v>
                </c:pt>
                <c:pt idx="5721">
                  <c:v>125.241302295941</c:v>
                </c:pt>
                <c:pt idx="5722">
                  <c:v>125.241302295868</c:v>
                </c:pt>
                <c:pt idx="5723">
                  <c:v>125.24130229590899</c:v>
                </c:pt>
                <c:pt idx="5724">
                  <c:v>125.241302295888</c:v>
                </c:pt>
                <c:pt idx="5725">
                  <c:v>125.241302295886</c:v>
                </c:pt>
                <c:pt idx="5726">
                  <c:v>125.241302295894</c:v>
                </c:pt>
                <c:pt idx="5727">
                  <c:v>125.24130229588</c:v>
                </c:pt>
                <c:pt idx="5728">
                  <c:v>125.241302295903</c:v>
                </c:pt>
                <c:pt idx="5729">
                  <c:v>125.24130229596101</c:v>
                </c:pt>
                <c:pt idx="5730">
                  <c:v>125.241302295899</c:v>
                </c:pt>
                <c:pt idx="5731">
                  <c:v>125.24130229591201</c:v>
                </c:pt>
                <c:pt idx="5732">
                  <c:v>125.241302295878</c:v>
                </c:pt>
                <c:pt idx="5733">
                  <c:v>125.24130229587399</c:v>
                </c:pt>
                <c:pt idx="5734">
                  <c:v>125.241302295851</c:v>
                </c:pt>
                <c:pt idx="5735">
                  <c:v>125.241302295845</c:v>
                </c:pt>
                <c:pt idx="5736">
                  <c:v>125.241302295878</c:v>
                </c:pt>
                <c:pt idx="5737">
                  <c:v>125.241302295932</c:v>
                </c:pt>
                <c:pt idx="5738">
                  <c:v>125.241302295903</c:v>
                </c:pt>
                <c:pt idx="5739">
                  <c:v>125.241302295997</c:v>
                </c:pt>
                <c:pt idx="5740">
                  <c:v>125.24130229589601</c:v>
                </c:pt>
                <c:pt idx="5741">
                  <c:v>125.24130229588501</c:v>
                </c:pt>
                <c:pt idx="5742">
                  <c:v>125.241302295891</c:v>
                </c:pt>
                <c:pt idx="5743">
                  <c:v>125.241302295924</c:v>
                </c:pt>
                <c:pt idx="5744">
                  <c:v>125.241302295908</c:v>
                </c:pt>
                <c:pt idx="5745">
                  <c:v>125.241302295856</c:v>
                </c:pt>
                <c:pt idx="5746">
                  <c:v>125.24130229601001</c:v>
                </c:pt>
                <c:pt idx="5747">
                  <c:v>125.24130229587399</c:v>
                </c:pt>
                <c:pt idx="5748">
                  <c:v>125.241302295957</c:v>
                </c:pt>
                <c:pt idx="5749">
                  <c:v>125.241302295903</c:v>
                </c:pt>
                <c:pt idx="5750">
                  <c:v>125.24130229601001</c:v>
                </c:pt>
                <c:pt idx="5751">
                  <c:v>125.241302295927</c:v>
                </c:pt>
                <c:pt idx="5752">
                  <c:v>125.24130229600701</c:v>
                </c:pt>
                <c:pt idx="5753">
                  <c:v>125.241302295906</c:v>
                </c:pt>
                <c:pt idx="5754">
                  <c:v>125.24130229591501</c:v>
                </c:pt>
                <c:pt idx="5755">
                  <c:v>125.24130229588999</c:v>
                </c:pt>
                <c:pt idx="5756">
                  <c:v>125.241302295921</c:v>
                </c:pt>
                <c:pt idx="5757">
                  <c:v>125.241302295914</c:v>
                </c:pt>
                <c:pt idx="5758">
                  <c:v>125.241302295922</c:v>
                </c:pt>
                <c:pt idx="5759">
                  <c:v>125.24130229587099</c:v>
                </c:pt>
                <c:pt idx="5760">
                  <c:v>125.24130229598801</c:v>
                </c:pt>
                <c:pt idx="5761">
                  <c:v>125.241302295922</c:v>
                </c:pt>
                <c:pt idx="5762">
                  <c:v>125.241302295946</c:v>
                </c:pt>
                <c:pt idx="5763">
                  <c:v>125.241302295935</c:v>
                </c:pt>
                <c:pt idx="5764">
                  <c:v>125.241302295982</c:v>
                </c:pt>
                <c:pt idx="5765">
                  <c:v>125.24130229590099</c:v>
                </c:pt>
                <c:pt idx="5766">
                  <c:v>125.241302295984</c:v>
                </c:pt>
                <c:pt idx="5767">
                  <c:v>125.241302295921</c:v>
                </c:pt>
                <c:pt idx="5768">
                  <c:v>125.24130229596599</c:v>
                </c:pt>
                <c:pt idx="5769">
                  <c:v>125.241302296036</c:v>
                </c:pt>
                <c:pt idx="5770">
                  <c:v>125.24130229603099</c:v>
                </c:pt>
                <c:pt idx="5771">
                  <c:v>125.241302295941</c:v>
                </c:pt>
                <c:pt idx="5772">
                  <c:v>125.241302295922</c:v>
                </c:pt>
                <c:pt idx="5773">
                  <c:v>125.241302296028</c:v>
                </c:pt>
                <c:pt idx="5774">
                  <c:v>125.241302295921</c:v>
                </c:pt>
                <c:pt idx="5775">
                  <c:v>125.24130229596101</c:v>
                </c:pt>
                <c:pt idx="5776">
                  <c:v>125.241302295941</c:v>
                </c:pt>
                <c:pt idx="5777">
                  <c:v>125.241302296002</c:v>
                </c:pt>
                <c:pt idx="5778">
                  <c:v>125.241302295924</c:v>
                </c:pt>
                <c:pt idx="5779">
                  <c:v>125.24130229582001</c:v>
                </c:pt>
                <c:pt idx="5780">
                  <c:v>125.241302295919</c:v>
                </c:pt>
                <c:pt idx="5781">
                  <c:v>125.241302295924</c:v>
                </c:pt>
                <c:pt idx="5782">
                  <c:v>125.241302295973</c:v>
                </c:pt>
                <c:pt idx="5783">
                  <c:v>125.241302295925</c:v>
                </c:pt>
                <c:pt idx="5784">
                  <c:v>125.241302295982</c:v>
                </c:pt>
                <c:pt idx="5785">
                  <c:v>125.241302295819</c:v>
                </c:pt>
                <c:pt idx="5786">
                  <c:v>125.241302295884</c:v>
                </c:pt>
                <c:pt idx="5787">
                  <c:v>125.24130229602</c:v>
                </c:pt>
                <c:pt idx="5788">
                  <c:v>125.24130229599101</c:v>
                </c:pt>
                <c:pt idx="5789">
                  <c:v>125.241302296014</c:v>
                </c:pt>
                <c:pt idx="5790">
                  <c:v>125.241302295935</c:v>
                </c:pt>
                <c:pt idx="5791">
                  <c:v>125.24130229591</c:v>
                </c:pt>
                <c:pt idx="5792">
                  <c:v>125.24130229597</c:v>
                </c:pt>
                <c:pt idx="5793">
                  <c:v>125.24130229596599</c:v>
                </c:pt>
                <c:pt idx="5794">
                  <c:v>125.241302295924</c:v>
                </c:pt>
                <c:pt idx="5795">
                  <c:v>125.24130229596901</c:v>
                </c:pt>
                <c:pt idx="5796">
                  <c:v>125.24130229596901</c:v>
                </c:pt>
                <c:pt idx="5797">
                  <c:v>125.241302295967</c:v>
                </c:pt>
                <c:pt idx="5798">
                  <c:v>125.241302295964</c:v>
                </c:pt>
                <c:pt idx="5799">
                  <c:v>125.241302295907</c:v>
                </c:pt>
                <c:pt idx="5800">
                  <c:v>125.241302296049</c:v>
                </c:pt>
                <c:pt idx="5801">
                  <c:v>125.241302296003</c:v>
                </c:pt>
                <c:pt idx="5802">
                  <c:v>125.241302295932</c:v>
                </c:pt>
                <c:pt idx="5803">
                  <c:v>125.241302295965</c:v>
                </c:pt>
                <c:pt idx="5804">
                  <c:v>125.24130229590899</c:v>
                </c:pt>
                <c:pt idx="5805">
                  <c:v>125.241302296044</c:v>
                </c:pt>
                <c:pt idx="5806">
                  <c:v>125.241302295981</c:v>
                </c:pt>
                <c:pt idx="5807">
                  <c:v>125.24130229588501</c:v>
                </c:pt>
                <c:pt idx="5808">
                  <c:v>125.241302295951</c:v>
                </c:pt>
                <c:pt idx="5809">
                  <c:v>125.24130229597699</c:v>
                </c:pt>
                <c:pt idx="5810">
                  <c:v>125.241302295982</c:v>
                </c:pt>
                <c:pt idx="5811">
                  <c:v>125.24130229596101</c:v>
                </c:pt>
                <c:pt idx="5812">
                  <c:v>125.241302295899</c:v>
                </c:pt>
                <c:pt idx="5813">
                  <c:v>125.241302296032</c:v>
                </c:pt>
                <c:pt idx="5814">
                  <c:v>125.24130229588501</c:v>
                </c:pt>
                <c:pt idx="5815">
                  <c:v>125.241302295986</c:v>
                </c:pt>
                <c:pt idx="5816">
                  <c:v>125.24130229596</c:v>
                </c:pt>
                <c:pt idx="5817">
                  <c:v>125.241302296047</c:v>
                </c:pt>
                <c:pt idx="5818">
                  <c:v>125.241302295989</c:v>
                </c:pt>
                <c:pt idx="5819">
                  <c:v>125.24130229595799</c:v>
                </c:pt>
                <c:pt idx="5820">
                  <c:v>125.241302296021</c:v>
                </c:pt>
                <c:pt idx="5821">
                  <c:v>125.24130229591999</c:v>
                </c:pt>
                <c:pt idx="5822">
                  <c:v>125.24130229598499</c:v>
                </c:pt>
                <c:pt idx="5823">
                  <c:v>125.241302295976</c:v>
                </c:pt>
                <c:pt idx="5824">
                  <c:v>125.241302295946</c:v>
                </c:pt>
                <c:pt idx="5825">
                  <c:v>125.24130229606</c:v>
                </c:pt>
                <c:pt idx="5826">
                  <c:v>125.241302295959</c:v>
                </c:pt>
                <c:pt idx="5827">
                  <c:v>125.241302295937</c:v>
                </c:pt>
                <c:pt idx="5828">
                  <c:v>125.241302295968</c:v>
                </c:pt>
                <c:pt idx="5829">
                  <c:v>125.241302295965</c:v>
                </c:pt>
                <c:pt idx="5830">
                  <c:v>125.24130229603099</c:v>
                </c:pt>
                <c:pt idx="5831">
                  <c:v>125.24130229602299</c:v>
                </c:pt>
                <c:pt idx="5832">
                  <c:v>125.241302296046</c:v>
                </c:pt>
                <c:pt idx="5833">
                  <c:v>125.24130229601499</c:v>
                </c:pt>
                <c:pt idx="5834">
                  <c:v>125.24130229596599</c:v>
                </c:pt>
                <c:pt idx="5835">
                  <c:v>125.241302295937</c:v>
                </c:pt>
                <c:pt idx="5836">
                  <c:v>125.241302296025</c:v>
                </c:pt>
                <c:pt idx="5837">
                  <c:v>125.241302295873</c:v>
                </c:pt>
                <c:pt idx="5838">
                  <c:v>125.241302296073</c:v>
                </c:pt>
                <c:pt idx="5839">
                  <c:v>125.24130229599101</c:v>
                </c:pt>
                <c:pt idx="5840">
                  <c:v>125.24130229600701</c:v>
                </c:pt>
                <c:pt idx="5841">
                  <c:v>125.241302296073</c:v>
                </c:pt>
                <c:pt idx="5842">
                  <c:v>125.24130229603099</c:v>
                </c:pt>
                <c:pt idx="5843">
                  <c:v>125.241302295954</c:v>
                </c:pt>
                <c:pt idx="5844">
                  <c:v>125.24130229599901</c:v>
                </c:pt>
                <c:pt idx="5845">
                  <c:v>125.24130229596599</c:v>
                </c:pt>
                <c:pt idx="5846">
                  <c:v>125.241302295861</c:v>
                </c:pt>
                <c:pt idx="5847">
                  <c:v>125.241302296049</c:v>
                </c:pt>
                <c:pt idx="5848">
                  <c:v>125.241302296017</c:v>
                </c:pt>
                <c:pt idx="5849">
                  <c:v>125.24130229601499</c:v>
                </c:pt>
                <c:pt idx="5850">
                  <c:v>125.24130229596101</c:v>
                </c:pt>
                <c:pt idx="5851">
                  <c:v>125.24130229606099</c:v>
                </c:pt>
                <c:pt idx="5852">
                  <c:v>125.241302295926</c:v>
                </c:pt>
                <c:pt idx="5853">
                  <c:v>125.241302296051</c:v>
                </c:pt>
                <c:pt idx="5854">
                  <c:v>125.241302295986</c:v>
                </c:pt>
                <c:pt idx="5855">
                  <c:v>125.24130229599299</c:v>
                </c:pt>
                <c:pt idx="5856">
                  <c:v>125.241302295987</c:v>
                </c:pt>
                <c:pt idx="5857">
                  <c:v>125.24130229593599</c:v>
                </c:pt>
                <c:pt idx="5858">
                  <c:v>125.24130229602299</c:v>
                </c:pt>
                <c:pt idx="5859">
                  <c:v>125.24130229608301</c:v>
                </c:pt>
                <c:pt idx="5860">
                  <c:v>125.241302296077</c:v>
                </c:pt>
                <c:pt idx="5861">
                  <c:v>125.24130229590401</c:v>
                </c:pt>
                <c:pt idx="5862">
                  <c:v>125.241302295886</c:v>
                </c:pt>
                <c:pt idx="5863">
                  <c:v>125.24130229597699</c:v>
                </c:pt>
                <c:pt idx="5864">
                  <c:v>125.241302296019</c:v>
                </c:pt>
                <c:pt idx="5865">
                  <c:v>125.241302295951</c:v>
                </c:pt>
                <c:pt idx="5866">
                  <c:v>125.241302296011</c:v>
                </c:pt>
                <c:pt idx="5867">
                  <c:v>125.241302296005</c:v>
                </c:pt>
                <c:pt idx="5868">
                  <c:v>125.24130229598499</c:v>
                </c:pt>
                <c:pt idx="5869">
                  <c:v>125.241302296059</c:v>
                </c:pt>
                <c:pt idx="5870">
                  <c:v>125.24130229601001</c:v>
                </c:pt>
                <c:pt idx="5871">
                  <c:v>125.241302295984</c:v>
                </c:pt>
                <c:pt idx="5872">
                  <c:v>125.24130229597201</c:v>
                </c:pt>
                <c:pt idx="5873">
                  <c:v>125.241302296003</c:v>
                </c:pt>
                <c:pt idx="5874">
                  <c:v>125.241302296044</c:v>
                </c:pt>
                <c:pt idx="5875">
                  <c:v>125.241302295987</c:v>
                </c:pt>
                <c:pt idx="5876">
                  <c:v>125.24130229601499</c:v>
                </c:pt>
                <c:pt idx="5877">
                  <c:v>125.24130229603399</c:v>
                </c:pt>
                <c:pt idx="5878">
                  <c:v>125.24130229599299</c:v>
                </c:pt>
                <c:pt idx="5879">
                  <c:v>125.24130229605601</c:v>
                </c:pt>
                <c:pt idx="5880">
                  <c:v>125.241302296038</c:v>
                </c:pt>
                <c:pt idx="5881">
                  <c:v>125.241302296063</c:v>
                </c:pt>
                <c:pt idx="5882">
                  <c:v>125.241302296005</c:v>
                </c:pt>
                <c:pt idx="5883">
                  <c:v>125.241302296011</c:v>
                </c:pt>
                <c:pt idx="5884">
                  <c:v>125.241302296033</c:v>
                </c:pt>
                <c:pt idx="5885">
                  <c:v>125.24130229595301</c:v>
                </c:pt>
                <c:pt idx="5886">
                  <c:v>125.24130229603701</c:v>
                </c:pt>
                <c:pt idx="5887">
                  <c:v>125.241302296036</c:v>
                </c:pt>
                <c:pt idx="5888">
                  <c:v>125.241302295976</c:v>
                </c:pt>
                <c:pt idx="5889">
                  <c:v>125.241302296016</c:v>
                </c:pt>
                <c:pt idx="5890">
                  <c:v>125.241302296032</c:v>
                </c:pt>
                <c:pt idx="5891">
                  <c:v>125.241302296082</c:v>
                </c:pt>
                <c:pt idx="5892">
                  <c:v>125.241302296049</c:v>
                </c:pt>
                <c:pt idx="5893">
                  <c:v>125.24130229605299</c:v>
                </c:pt>
                <c:pt idx="5894">
                  <c:v>125.24130229612101</c:v>
                </c:pt>
                <c:pt idx="5895">
                  <c:v>125.24130229613</c:v>
                </c:pt>
                <c:pt idx="5896">
                  <c:v>125.241302296098</c:v>
                </c:pt>
                <c:pt idx="5897">
                  <c:v>125.24130229604501</c:v>
                </c:pt>
                <c:pt idx="5898">
                  <c:v>125.24130229604</c:v>
                </c:pt>
                <c:pt idx="5899">
                  <c:v>125.241302296112</c:v>
                </c:pt>
                <c:pt idx="5900">
                  <c:v>125.241302295998</c:v>
                </c:pt>
                <c:pt idx="5901">
                  <c:v>125.241302296066</c:v>
                </c:pt>
                <c:pt idx="5902">
                  <c:v>125.24130229598801</c:v>
                </c:pt>
                <c:pt idx="5903">
                  <c:v>125.24130229606401</c:v>
                </c:pt>
                <c:pt idx="5904">
                  <c:v>125.24130229603399</c:v>
                </c:pt>
                <c:pt idx="5905">
                  <c:v>125.24130229603099</c:v>
                </c:pt>
                <c:pt idx="5906">
                  <c:v>125.241302296074</c:v>
                </c:pt>
                <c:pt idx="5907">
                  <c:v>125.241302296114</c:v>
                </c:pt>
                <c:pt idx="5908">
                  <c:v>125.24130229599101</c:v>
                </c:pt>
                <c:pt idx="5909">
                  <c:v>125.241302296048</c:v>
                </c:pt>
                <c:pt idx="5910">
                  <c:v>125.24130229601199</c:v>
                </c:pt>
                <c:pt idx="5911">
                  <c:v>125.24130229602601</c:v>
                </c:pt>
                <c:pt idx="5912">
                  <c:v>125.241302296082</c:v>
                </c:pt>
                <c:pt idx="5913">
                  <c:v>125.24130229601499</c:v>
                </c:pt>
                <c:pt idx="5914">
                  <c:v>125.241302296076</c:v>
                </c:pt>
                <c:pt idx="5915">
                  <c:v>125.24130229604999</c:v>
                </c:pt>
                <c:pt idx="5916">
                  <c:v>125.241302296059</c:v>
                </c:pt>
                <c:pt idx="5917">
                  <c:v>125.241302296074</c:v>
                </c:pt>
                <c:pt idx="5918">
                  <c:v>125.241302296128</c:v>
                </c:pt>
                <c:pt idx="5919">
                  <c:v>125.241302295965</c:v>
                </c:pt>
                <c:pt idx="5920">
                  <c:v>125.241302296065</c:v>
                </c:pt>
                <c:pt idx="5921">
                  <c:v>125.241302296116</c:v>
                </c:pt>
                <c:pt idx="5922">
                  <c:v>125.24130229603</c:v>
                </c:pt>
                <c:pt idx="5923">
                  <c:v>125.24130229607</c:v>
                </c:pt>
                <c:pt idx="5924">
                  <c:v>125.24130229606401</c:v>
                </c:pt>
                <c:pt idx="5925">
                  <c:v>125.241302295967</c:v>
                </c:pt>
                <c:pt idx="5926">
                  <c:v>125.24130229596</c:v>
                </c:pt>
                <c:pt idx="5927">
                  <c:v>125.241302295945</c:v>
                </c:pt>
                <c:pt idx="5928">
                  <c:v>125.241302296</c:v>
                </c:pt>
                <c:pt idx="5929">
                  <c:v>125.24130229609101</c:v>
                </c:pt>
                <c:pt idx="5930">
                  <c:v>125.24130229601499</c:v>
                </c:pt>
                <c:pt idx="5931">
                  <c:v>125.241302296038</c:v>
                </c:pt>
                <c:pt idx="5932">
                  <c:v>125.24130229601801</c:v>
                </c:pt>
                <c:pt idx="5933">
                  <c:v>125.241302296058</c:v>
                </c:pt>
                <c:pt idx="5934">
                  <c:v>125.241302295973</c:v>
                </c:pt>
                <c:pt idx="5935">
                  <c:v>125.241302295954</c:v>
                </c:pt>
                <c:pt idx="5936">
                  <c:v>125.24130229613699</c:v>
                </c:pt>
                <c:pt idx="5937">
                  <c:v>125.241302296035</c:v>
                </c:pt>
                <c:pt idx="5938">
                  <c:v>125.24130229603701</c:v>
                </c:pt>
                <c:pt idx="5939">
                  <c:v>125.241302296003</c:v>
                </c:pt>
                <c:pt idx="5940">
                  <c:v>125.241302296074</c:v>
                </c:pt>
                <c:pt idx="5941">
                  <c:v>125.241302296147</c:v>
                </c:pt>
                <c:pt idx="5942">
                  <c:v>125.241302296</c:v>
                </c:pt>
                <c:pt idx="5943">
                  <c:v>125.24130229602601</c:v>
                </c:pt>
                <c:pt idx="5944">
                  <c:v>125.24130229603</c:v>
                </c:pt>
                <c:pt idx="5945">
                  <c:v>125.241302296068</c:v>
                </c:pt>
                <c:pt idx="5946">
                  <c:v>125.241302296065</c:v>
                </c:pt>
                <c:pt idx="5947">
                  <c:v>125.24130229596599</c:v>
                </c:pt>
                <c:pt idx="5948">
                  <c:v>125.241302296105</c:v>
                </c:pt>
                <c:pt idx="5949">
                  <c:v>125.241302296046</c:v>
                </c:pt>
                <c:pt idx="5950">
                  <c:v>125.241302296116</c:v>
                </c:pt>
                <c:pt idx="5951">
                  <c:v>125.241302296157</c:v>
                </c:pt>
                <c:pt idx="5952">
                  <c:v>125.24130229605299</c:v>
                </c:pt>
                <c:pt idx="5953">
                  <c:v>125.241302296008</c:v>
                </c:pt>
                <c:pt idx="5954">
                  <c:v>125.24130229612</c:v>
                </c:pt>
                <c:pt idx="5955">
                  <c:v>125.24130229601801</c:v>
                </c:pt>
                <c:pt idx="5956">
                  <c:v>125.241302296176</c:v>
                </c:pt>
                <c:pt idx="5957">
                  <c:v>125.241302296093</c:v>
                </c:pt>
                <c:pt idx="5958">
                  <c:v>125.241302296044</c:v>
                </c:pt>
                <c:pt idx="5959">
                  <c:v>125.24130229597399</c:v>
                </c:pt>
                <c:pt idx="5960">
                  <c:v>125.24130229603701</c:v>
                </c:pt>
                <c:pt idx="5961">
                  <c:v>125.24130229605601</c:v>
                </c:pt>
                <c:pt idx="5962">
                  <c:v>125.241302296017</c:v>
                </c:pt>
                <c:pt idx="5963">
                  <c:v>125.24130229606401</c:v>
                </c:pt>
                <c:pt idx="5964">
                  <c:v>125.24130229609101</c:v>
                </c:pt>
                <c:pt idx="5965">
                  <c:v>125.24130229605299</c:v>
                </c:pt>
                <c:pt idx="5966">
                  <c:v>125.24130229606899</c:v>
                </c:pt>
                <c:pt idx="5967">
                  <c:v>125.24130229597699</c:v>
                </c:pt>
                <c:pt idx="5968">
                  <c:v>125.241302296011</c:v>
                </c:pt>
                <c:pt idx="5969">
                  <c:v>125.241302296143</c:v>
                </c:pt>
                <c:pt idx="5970">
                  <c:v>125.241302296001</c:v>
                </c:pt>
                <c:pt idx="5971">
                  <c:v>125.241302296085</c:v>
                </c:pt>
                <c:pt idx="5972">
                  <c:v>125.241302296055</c:v>
                </c:pt>
                <c:pt idx="5973">
                  <c:v>125.24130229605601</c:v>
                </c:pt>
                <c:pt idx="5974">
                  <c:v>125.241302296067</c:v>
                </c:pt>
                <c:pt idx="5975">
                  <c:v>125.2413022961</c:v>
                </c:pt>
                <c:pt idx="5976">
                  <c:v>125.241302296014</c:v>
                </c:pt>
                <c:pt idx="5977">
                  <c:v>125.241302296079</c:v>
                </c:pt>
                <c:pt idx="5978">
                  <c:v>125.241302296084</c:v>
                </c:pt>
                <c:pt idx="5979">
                  <c:v>125.241302296047</c:v>
                </c:pt>
                <c:pt idx="5980">
                  <c:v>125.24130229614001</c:v>
                </c:pt>
                <c:pt idx="5981">
                  <c:v>125.24130229603</c:v>
                </c:pt>
                <c:pt idx="5982">
                  <c:v>125.24130229606099</c:v>
                </c:pt>
                <c:pt idx="5983">
                  <c:v>125.241302296052</c:v>
                </c:pt>
                <c:pt idx="5984">
                  <c:v>125.24130229612101</c:v>
                </c:pt>
                <c:pt idx="5985">
                  <c:v>125.24130229607201</c:v>
                </c:pt>
                <c:pt idx="5986">
                  <c:v>125.241302296122</c:v>
                </c:pt>
                <c:pt idx="5987">
                  <c:v>125.241302296052</c:v>
                </c:pt>
                <c:pt idx="5988">
                  <c:v>125.241302296142</c:v>
                </c:pt>
                <c:pt idx="5989">
                  <c:v>125.241302296098</c:v>
                </c:pt>
                <c:pt idx="5990">
                  <c:v>125.241302296168</c:v>
                </c:pt>
                <c:pt idx="5991">
                  <c:v>125.24130229612101</c:v>
                </c:pt>
                <c:pt idx="5992">
                  <c:v>125.241302295906</c:v>
                </c:pt>
                <c:pt idx="5993">
                  <c:v>125.241302296043</c:v>
                </c:pt>
                <c:pt idx="5994">
                  <c:v>125.241302296047</c:v>
                </c:pt>
                <c:pt idx="5995">
                  <c:v>125.24130229601801</c:v>
                </c:pt>
                <c:pt idx="5996">
                  <c:v>125.241302296131</c:v>
                </c:pt>
                <c:pt idx="5997">
                  <c:v>125.24130229601199</c:v>
                </c:pt>
                <c:pt idx="5998">
                  <c:v>125.241302296078</c:v>
                </c:pt>
                <c:pt idx="5999">
                  <c:v>125.241302295995</c:v>
                </c:pt>
                <c:pt idx="6000">
                  <c:v>125.24130229602299</c:v>
                </c:pt>
                <c:pt idx="6001">
                  <c:v>125.241302296024</c:v>
                </c:pt>
                <c:pt idx="6002">
                  <c:v>125.24130229612101</c:v>
                </c:pt>
                <c:pt idx="6003">
                  <c:v>125.24130229609</c:v>
                </c:pt>
                <c:pt idx="6004">
                  <c:v>125.24130229601199</c:v>
                </c:pt>
                <c:pt idx="6005">
                  <c:v>125.241302296047</c:v>
                </c:pt>
                <c:pt idx="6006">
                  <c:v>125.241302296119</c:v>
                </c:pt>
                <c:pt idx="6007">
                  <c:v>125.241302296071</c:v>
                </c:pt>
                <c:pt idx="6008">
                  <c:v>125.241302296033</c:v>
                </c:pt>
                <c:pt idx="6009">
                  <c:v>125.241302296074</c:v>
                </c:pt>
                <c:pt idx="6010">
                  <c:v>125.241302296144</c:v>
                </c:pt>
                <c:pt idx="6011">
                  <c:v>125.24130229615101</c:v>
                </c:pt>
                <c:pt idx="6012">
                  <c:v>125.24130229608799</c:v>
                </c:pt>
                <c:pt idx="6013">
                  <c:v>125.24130229611799</c:v>
                </c:pt>
                <c:pt idx="6014">
                  <c:v>125.241302296021</c:v>
                </c:pt>
                <c:pt idx="6015">
                  <c:v>125.241302296032</c:v>
                </c:pt>
                <c:pt idx="6016">
                  <c:v>125.241302296103</c:v>
                </c:pt>
                <c:pt idx="6017">
                  <c:v>125.241302296043</c:v>
                </c:pt>
                <c:pt idx="6018">
                  <c:v>125.241302296095</c:v>
                </c:pt>
                <c:pt idx="6019">
                  <c:v>125.241302296073</c:v>
                </c:pt>
                <c:pt idx="6020">
                  <c:v>125.2413022961</c:v>
                </c:pt>
                <c:pt idx="6021">
                  <c:v>125.241302296032</c:v>
                </c:pt>
                <c:pt idx="6022">
                  <c:v>125.241302296119</c:v>
                </c:pt>
                <c:pt idx="6023">
                  <c:v>125.241302296111</c:v>
                </c:pt>
                <c:pt idx="6024">
                  <c:v>125.24130229604999</c:v>
                </c:pt>
                <c:pt idx="6025">
                  <c:v>125.241302296008</c:v>
                </c:pt>
                <c:pt idx="6026">
                  <c:v>125.24130229615</c:v>
                </c:pt>
                <c:pt idx="6027">
                  <c:v>125.24130229604199</c:v>
                </c:pt>
                <c:pt idx="6028">
                  <c:v>125.24130229604199</c:v>
                </c:pt>
                <c:pt idx="6029">
                  <c:v>125.241302296122</c:v>
                </c:pt>
                <c:pt idx="6030">
                  <c:v>125.241302296101</c:v>
                </c:pt>
                <c:pt idx="6031">
                  <c:v>125.24130229616701</c:v>
                </c:pt>
                <c:pt idx="6032">
                  <c:v>125.241302296138</c:v>
                </c:pt>
                <c:pt idx="6033">
                  <c:v>125.24130229610201</c:v>
                </c:pt>
                <c:pt idx="6034">
                  <c:v>125.241302295959</c:v>
                </c:pt>
                <c:pt idx="6035">
                  <c:v>125.241302296093</c:v>
                </c:pt>
                <c:pt idx="6036">
                  <c:v>125.241302296089</c:v>
                </c:pt>
                <c:pt idx="6037">
                  <c:v>125.241302296111</c:v>
                </c:pt>
                <c:pt idx="6038">
                  <c:v>125.24130229609101</c:v>
                </c:pt>
                <c:pt idx="6039">
                  <c:v>125.24130229613399</c:v>
                </c:pt>
                <c:pt idx="6040">
                  <c:v>125.241302296025</c:v>
                </c:pt>
                <c:pt idx="6041">
                  <c:v>125.241302296105</c:v>
                </c:pt>
                <c:pt idx="6042">
                  <c:v>125.241302296041</c:v>
                </c:pt>
                <c:pt idx="6043">
                  <c:v>125.24130229604999</c:v>
                </c:pt>
                <c:pt idx="6044">
                  <c:v>125.241302296125</c:v>
                </c:pt>
                <c:pt idx="6045">
                  <c:v>125.24130229618</c:v>
                </c:pt>
                <c:pt idx="6046">
                  <c:v>125.241302296076</c:v>
                </c:pt>
                <c:pt idx="6047">
                  <c:v>125.241302296101</c:v>
                </c:pt>
                <c:pt idx="6048">
                  <c:v>125.241302296173</c:v>
                </c:pt>
                <c:pt idx="6049">
                  <c:v>125.241302296055</c:v>
                </c:pt>
                <c:pt idx="6050">
                  <c:v>125.24130229609</c:v>
                </c:pt>
                <c:pt idx="6051">
                  <c:v>125.24130229606099</c:v>
                </c:pt>
                <c:pt idx="6052">
                  <c:v>125.24130229606401</c:v>
                </c:pt>
                <c:pt idx="6053">
                  <c:v>125.241302296114</c:v>
                </c:pt>
                <c:pt idx="6054">
                  <c:v>125.24130229603701</c:v>
                </c:pt>
                <c:pt idx="6055">
                  <c:v>125.24130229611001</c:v>
                </c:pt>
                <c:pt idx="6056">
                  <c:v>125.24130229603099</c:v>
                </c:pt>
                <c:pt idx="6057">
                  <c:v>125.241302296081</c:v>
                </c:pt>
                <c:pt idx="6058">
                  <c:v>125.24130229604</c:v>
                </c:pt>
                <c:pt idx="6059">
                  <c:v>125.241302296142</c:v>
                </c:pt>
                <c:pt idx="6060">
                  <c:v>125.241302296051</c:v>
                </c:pt>
                <c:pt idx="6061">
                  <c:v>125.24130229606</c:v>
                </c:pt>
                <c:pt idx="6062">
                  <c:v>125.24130229612901</c:v>
                </c:pt>
                <c:pt idx="6063">
                  <c:v>125.241302296082</c:v>
                </c:pt>
                <c:pt idx="6064">
                  <c:v>125.241302296068</c:v>
                </c:pt>
                <c:pt idx="6065">
                  <c:v>125.241302296136</c:v>
                </c:pt>
                <c:pt idx="6066">
                  <c:v>125.241302296165</c:v>
                </c:pt>
                <c:pt idx="6067">
                  <c:v>125.24130229613399</c:v>
                </c:pt>
                <c:pt idx="6068">
                  <c:v>125.241302296109</c:v>
                </c:pt>
                <c:pt idx="6069">
                  <c:v>125.241302296112</c:v>
                </c:pt>
                <c:pt idx="6070">
                  <c:v>125.241302296077</c:v>
                </c:pt>
                <c:pt idx="6071">
                  <c:v>125.24130229606401</c:v>
                </c:pt>
                <c:pt idx="6072">
                  <c:v>125.241302295998</c:v>
                </c:pt>
                <c:pt idx="6073">
                  <c:v>125.241302296212</c:v>
                </c:pt>
                <c:pt idx="6074">
                  <c:v>125.241302296071</c:v>
                </c:pt>
                <c:pt idx="6075">
                  <c:v>125.24130229607501</c:v>
                </c:pt>
                <c:pt idx="6076">
                  <c:v>125.24130229615</c:v>
                </c:pt>
                <c:pt idx="6077">
                  <c:v>125.24130229612599</c:v>
                </c:pt>
                <c:pt idx="6078">
                  <c:v>125.24130229606</c:v>
                </c:pt>
                <c:pt idx="6079">
                  <c:v>125.241302296106</c:v>
                </c:pt>
                <c:pt idx="6080">
                  <c:v>125.241302296103</c:v>
                </c:pt>
                <c:pt idx="6081">
                  <c:v>125.241302296163</c:v>
                </c:pt>
                <c:pt idx="6082">
                  <c:v>125.24130229605601</c:v>
                </c:pt>
                <c:pt idx="6083">
                  <c:v>125.241302296146</c:v>
                </c:pt>
                <c:pt idx="6084">
                  <c:v>125.24130229593599</c:v>
                </c:pt>
                <c:pt idx="6085">
                  <c:v>125.241302296168</c:v>
                </c:pt>
                <c:pt idx="6086">
                  <c:v>125.241302296182</c:v>
                </c:pt>
                <c:pt idx="6087">
                  <c:v>125.241302296162</c:v>
                </c:pt>
                <c:pt idx="6088">
                  <c:v>125.241302296169</c:v>
                </c:pt>
                <c:pt idx="6089">
                  <c:v>125.241302296098</c:v>
                </c:pt>
                <c:pt idx="6090">
                  <c:v>125.241302296076</c:v>
                </c:pt>
                <c:pt idx="6091">
                  <c:v>125.241302296176</c:v>
                </c:pt>
                <c:pt idx="6092">
                  <c:v>125.241302296073</c:v>
                </c:pt>
                <c:pt idx="6093">
                  <c:v>125.241302296103</c:v>
                </c:pt>
                <c:pt idx="6094">
                  <c:v>125.241302296065</c:v>
                </c:pt>
                <c:pt idx="6095">
                  <c:v>125.24130229612901</c:v>
                </c:pt>
                <c:pt idx="6096">
                  <c:v>125.24130229606099</c:v>
                </c:pt>
                <c:pt idx="6097">
                  <c:v>125.24130229603701</c:v>
                </c:pt>
                <c:pt idx="6098">
                  <c:v>125.24130229612</c:v>
                </c:pt>
                <c:pt idx="6099">
                  <c:v>125.241302296184</c:v>
                </c:pt>
                <c:pt idx="6100">
                  <c:v>125.24130229609</c:v>
                </c:pt>
                <c:pt idx="6101">
                  <c:v>125.24130229607501</c:v>
                </c:pt>
                <c:pt idx="6102">
                  <c:v>125.24130229615101</c:v>
                </c:pt>
                <c:pt idx="6103">
                  <c:v>125.241302296174</c:v>
                </c:pt>
                <c:pt idx="6104">
                  <c:v>125.241302296124</c:v>
                </c:pt>
                <c:pt idx="6105">
                  <c:v>125.24130229616</c:v>
                </c:pt>
                <c:pt idx="6106">
                  <c:v>125.241302296119</c:v>
                </c:pt>
                <c:pt idx="6107">
                  <c:v>125.24130229615599</c:v>
                </c:pt>
                <c:pt idx="6108">
                  <c:v>125.241302296135</c:v>
                </c:pt>
                <c:pt idx="6109">
                  <c:v>125.24130229609401</c:v>
                </c:pt>
                <c:pt idx="6110">
                  <c:v>125.241302296135</c:v>
                </c:pt>
                <c:pt idx="6111">
                  <c:v>125.241302296098</c:v>
                </c:pt>
                <c:pt idx="6112">
                  <c:v>125.24130229616701</c:v>
                </c:pt>
                <c:pt idx="6113">
                  <c:v>125.241302296059</c:v>
                </c:pt>
                <c:pt idx="6114">
                  <c:v>125.241302296106</c:v>
                </c:pt>
                <c:pt idx="6115">
                  <c:v>125.24130229607501</c:v>
                </c:pt>
                <c:pt idx="6116">
                  <c:v>125.241302296133</c:v>
                </c:pt>
                <c:pt idx="6117">
                  <c:v>125.241302296098</c:v>
                </c:pt>
                <c:pt idx="6118">
                  <c:v>125.24130229613699</c:v>
                </c:pt>
                <c:pt idx="6119">
                  <c:v>125.241302296149</c:v>
                </c:pt>
                <c:pt idx="6120">
                  <c:v>125.241302296147</c:v>
                </c:pt>
                <c:pt idx="6121">
                  <c:v>125.241302296128</c:v>
                </c:pt>
                <c:pt idx="6122">
                  <c:v>125.241302296046</c:v>
                </c:pt>
                <c:pt idx="6123">
                  <c:v>125.24130229609</c:v>
                </c:pt>
                <c:pt idx="6124">
                  <c:v>125.241302296086</c:v>
                </c:pt>
                <c:pt idx="6125">
                  <c:v>125.241302296051</c:v>
                </c:pt>
                <c:pt idx="6126">
                  <c:v>125.241302296078</c:v>
                </c:pt>
                <c:pt idx="6127">
                  <c:v>125.241302296074</c:v>
                </c:pt>
                <c:pt idx="6128">
                  <c:v>125.241302296108</c:v>
                </c:pt>
                <c:pt idx="6129">
                  <c:v>125.24130229614001</c:v>
                </c:pt>
                <c:pt idx="6130">
                  <c:v>125.241302296128</c:v>
                </c:pt>
                <c:pt idx="6131">
                  <c:v>125.241302296106</c:v>
                </c:pt>
                <c:pt idx="6132">
                  <c:v>125.24130229611799</c:v>
                </c:pt>
                <c:pt idx="6133">
                  <c:v>125.24130229607501</c:v>
                </c:pt>
                <c:pt idx="6134">
                  <c:v>125.24130229597</c:v>
                </c:pt>
                <c:pt idx="6135">
                  <c:v>125.241302296208</c:v>
                </c:pt>
                <c:pt idx="6136">
                  <c:v>125.24130229613</c:v>
                </c:pt>
                <c:pt idx="6137">
                  <c:v>125.24130229615599</c:v>
                </c:pt>
                <c:pt idx="6138">
                  <c:v>125.241302296163</c:v>
                </c:pt>
                <c:pt idx="6139">
                  <c:v>125.24130229608301</c:v>
                </c:pt>
                <c:pt idx="6140">
                  <c:v>125.241302296136</c:v>
                </c:pt>
                <c:pt idx="6141">
                  <c:v>125.241302296171</c:v>
                </c:pt>
                <c:pt idx="6142">
                  <c:v>125.241302295983</c:v>
                </c:pt>
                <c:pt idx="6143">
                  <c:v>125.24130229614801</c:v>
                </c:pt>
                <c:pt idx="6144">
                  <c:v>125.241302296114</c:v>
                </c:pt>
                <c:pt idx="6145">
                  <c:v>125.241302296105</c:v>
                </c:pt>
                <c:pt idx="6146">
                  <c:v>125.24130229607501</c:v>
                </c:pt>
                <c:pt idx="6147">
                  <c:v>125.24130229617499</c:v>
                </c:pt>
                <c:pt idx="6148">
                  <c:v>125.241302296193</c:v>
                </c:pt>
                <c:pt idx="6149">
                  <c:v>125.241302296143</c:v>
                </c:pt>
                <c:pt idx="6150">
                  <c:v>125.241302296071</c:v>
                </c:pt>
                <c:pt idx="6151">
                  <c:v>125.241302296108</c:v>
                </c:pt>
                <c:pt idx="6152">
                  <c:v>125.241302296117</c:v>
                </c:pt>
                <c:pt idx="6153">
                  <c:v>125.241302296135</c:v>
                </c:pt>
                <c:pt idx="6154">
                  <c:v>125.24130229607501</c:v>
                </c:pt>
                <c:pt idx="6155">
                  <c:v>125.24130229609101</c:v>
                </c:pt>
                <c:pt idx="6156">
                  <c:v>125.24130229613</c:v>
                </c:pt>
                <c:pt idx="6157">
                  <c:v>125.241302296177</c:v>
                </c:pt>
                <c:pt idx="6158">
                  <c:v>125.24130229611799</c:v>
                </c:pt>
                <c:pt idx="6159">
                  <c:v>125.24130229610201</c:v>
                </c:pt>
                <c:pt idx="6160">
                  <c:v>125.241302296165</c:v>
                </c:pt>
                <c:pt idx="6161">
                  <c:v>125.24130229611799</c:v>
                </c:pt>
                <c:pt idx="6162">
                  <c:v>125.241302296218</c:v>
                </c:pt>
                <c:pt idx="6163">
                  <c:v>125.241302296165</c:v>
                </c:pt>
                <c:pt idx="6164">
                  <c:v>125.241302296152</c:v>
                </c:pt>
                <c:pt idx="6165">
                  <c:v>125.241302296138</c:v>
                </c:pt>
                <c:pt idx="6166">
                  <c:v>125.24130229612599</c:v>
                </c:pt>
                <c:pt idx="6167">
                  <c:v>125.24130229612</c:v>
                </c:pt>
                <c:pt idx="6168">
                  <c:v>125.241302296123</c:v>
                </c:pt>
                <c:pt idx="6169">
                  <c:v>125.241302296141</c:v>
                </c:pt>
                <c:pt idx="6170">
                  <c:v>125.241302296147</c:v>
                </c:pt>
                <c:pt idx="6171">
                  <c:v>125.241302296101</c:v>
                </c:pt>
                <c:pt idx="6172">
                  <c:v>125.24130229616399</c:v>
                </c:pt>
                <c:pt idx="6173">
                  <c:v>125.241302296244</c:v>
                </c:pt>
                <c:pt idx="6174">
                  <c:v>125.241302296171</c:v>
                </c:pt>
                <c:pt idx="6175">
                  <c:v>125.241302296112</c:v>
                </c:pt>
                <c:pt idx="6176">
                  <c:v>125.241302296116</c:v>
                </c:pt>
                <c:pt idx="6177">
                  <c:v>125.241302296144</c:v>
                </c:pt>
                <c:pt idx="6178">
                  <c:v>125.241302296144</c:v>
                </c:pt>
                <c:pt idx="6179">
                  <c:v>125.241302296105</c:v>
                </c:pt>
                <c:pt idx="6180">
                  <c:v>125.241302296054</c:v>
                </c:pt>
                <c:pt idx="6181">
                  <c:v>125.24130229610699</c:v>
                </c:pt>
                <c:pt idx="6182">
                  <c:v>125.24130229615</c:v>
                </c:pt>
                <c:pt idx="6183">
                  <c:v>125.241302296077</c:v>
                </c:pt>
                <c:pt idx="6184">
                  <c:v>125.24130229611301</c:v>
                </c:pt>
                <c:pt idx="6185">
                  <c:v>125.241302296187</c:v>
                </c:pt>
                <c:pt idx="6186">
                  <c:v>125.24130229615299</c:v>
                </c:pt>
                <c:pt idx="6187">
                  <c:v>125.241302296247</c:v>
                </c:pt>
                <c:pt idx="6188">
                  <c:v>125.24130229609899</c:v>
                </c:pt>
                <c:pt idx="6189">
                  <c:v>125.241302296173</c:v>
                </c:pt>
                <c:pt idx="6190">
                  <c:v>125.241302296122</c:v>
                </c:pt>
                <c:pt idx="6191">
                  <c:v>125.241302296066</c:v>
                </c:pt>
                <c:pt idx="6192">
                  <c:v>125.241302296161</c:v>
                </c:pt>
                <c:pt idx="6193">
                  <c:v>125.24130229609</c:v>
                </c:pt>
                <c:pt idx="6194">
                  <c:v>125.24130229608799</c:v>
                </c:pt>
                <c:pt idx="6195">
                  <c:v>125.241302296085</c:v>
                </c:pt>
                <c:pt idx="6196">
                  <c:v>125.241302296136</c:v>
                </c:pt>
                <c:pt idx="6197">
                  <c:v>125.241302296199</c:v>
                </c:pt>
                <c:pt idx="6198">
                  <c:v>125.24130229615901</c:v>
                </c:pt>
                <c:pt idx="6199">
                  <c:v>125.24130229615</c:v>
                </c:pt>
                <c:pt idx="6200">
                  <c:v>125.241302296077</c:v>
                </c:pt>
                <c:pt idx="6201">
                  <c:v>125.24130229615</c:v>
                </c:pt>
                <c:pt idx="6202">
                  <c:v>125.241302296182</c:v>
                </c:pt>
                <c:pt idx="6203">
                  <c:v>125.241302296085</c:v>
                </c:pt>
                <c:pt idx="6204">
                  <c:v>125.241302296157</c:v>
                </c:pt>
                <c:pt idx="6205">
                  <c:v>125.241302296155</c:v>
                </c:pt>
                <c:pt idx="6206">
                  <c:v>125.24130229614499</c:v>
                </c:pt>
                <c:pt idx="6207">
                  <c:v>125.241302296236</c:v>
                </c:pt>
                <c:pt idx="6208">
                  <c:v>125.241302296084</c:v>
                </c:pt>
                <c:pt idx="6209">
                  <c:v>125.241302296166</c:v>
                </c:pt>
                <c:pt idx="6210">
                  <c:v>125.241302296165</c:v>
                </c:pt>
                <c:pt idx="6211">
                  <c:v>125.241302296103</c:v>
                </c:pt>
                <c:pt idx="6212">
                  <c:v>125.24130229615101</c:v>
                </c:pt>
                <c:pt idx="6213">
                  <c:v>125.241302296143</c:v>
                </c:pt>
                <c:pt idx="6214">
                  <c:v>125.241302296082</c:v>
                </c:pt>
                <c:pt idx="6215">
                  <c:v>125.241302296173</c:v>
                </c:pt>
                <c:pt idx="6216">
                  <c:v>125.241302296117</c:v>
                </c:pt>
                <c:pt idx="6217">
                  <c:v>125.24130229612901</c:v>
                </c:pt>
                <c:pt idx="6218">
                  <c:v>125.241302296201</c:v>
                </c:pt>
                <c:pt idx="6219">
                  <c:v>125.241302296082</c:v>
                </c:pt>
                <c:pt idx="6220">
                  <c:v>125.24130229609</c:v>
                </c:pt>
                <c:pt idx="6221">
                  <c:v>125.24130229615299</c:v>
                </c:pt>
                <c:pt idx="6222">
                  <c:v>125.241302296188</c:v>
                </c:pt>
                <c:pt idx="6223">
                  <c:v>125.241302296161</c:v>
                </c:pt>
                <c:pt idx="6224">
                  <c:v>125.24130229616</c:v>
                </c:pt>
                <c:pt idx="6225">
                  <c:v>125.241302296136</c:v>
                </c:pt>
                <c:pt idx="6226">
                  <c:v>125.241302296157</c:v>
                </c:pt>
                <c:pt idx="6227">
                  <c:v>125.241302296188</c:v>
                </c:pt>
                <c:pt idx="6228">
                  <c:v>125.241302296193</c:v>
                </c:pt>
                <c:pt idx="6229">
                  <c:v>125.24130229617499</c:v>
                </c:pt>
                <c:pt idx="6230">
                  <c:v>125.24130229618901</c:v>
                </c:pt>
                <c:pt idx="6231">
                  <c:v>125.241302296141</c:v>
                </c:pt>
                <c:pt idx="6232">
                  <c:v>125.24130229612599</c:v>
                </c:pt>
                <c:pt idx="6233">
                  <c:v>125.241302296208</c:v>
                </c:pt>
                <c:pt idx="6234">
                  <c:v>125.24130229608799</c:v>
                </c:pt>
                <c:pt idx="6235">
                  <c:v>125.241302296076</c:v>
                </c:pt>
                <c:pt idx="6236">
                  <c:v>125.241302296179</c:v>
                </c:pt>
                <c:pt idx="6237">
                  <c:v>125.241302296081</c:v>
                </c:pt>
                <c:pt idx="6238">
                  <c:v>125.241302296152</c:v>
                </c:pt>
                <c:pt idx="6239">
                  <c:v>125.241302296207</c:v>
                </c:pt>
                <c:pt idx="6240">
                  <c:v>125.241302296168</c:v>
                </c:pt>
                <c:pt idx="6241">
                  <c:v>125.241302296095</c:v>
                </c:pt>
                <c:pt idx="6242">
                  <c:v>125.24130229611301</c:v>
                </c:pt>
                <c:pt idx="6243">
                  <c:v>125.241302296051</c:v>
                </c:pt>
                <c:pt idx="6244">
                  <c:v>125.24130229615599</c:v>
                </c:pt>
                <c:pt idx="6245">
                  <c:v>125.241302296098</c:v>
                </c:pt>
                <c:pt idx="6246">
                  <c:v>125.241302296152</c:v>
                </c:pt>
                <c:pt idx="6247">
                  <c:v>125.24130229616701</c:v>
                </c:pt>
                <c:pt idx="6248">
                  <c:v>125.24130229605601</c:v>
                </c:pt>
                <c:pt idx="6249">
                  <c:v>125.241302296187</c:v>
                </c:pt>
                <c:pt idx="6250">
                  <c:v>125.241302296157</c:v>
                </c:pt>
                <c:pt idx="6251">
                  <c:v>125.2413022961</c:v>
                </c:pt>
                <c:pt idx="6252">
                  <c:v>125.241302296139</c:v>
                </c:pt>
                <c:pt idx="6253">
                  <c:v>125.24130229615901</c:v>
                </c:pt>
                <c:pt idx="6254">
                  <c:v>125.241302296212</c:v>
                </c:pt>
                <c:pt idx="6255">
                  <c:v>125.241302296199</c:v>
                </c:pt>
                <c:pt idx="6256">
                  <c:v>125.241302296081</c:v>
                </c:pt>
                <c:pt idx="6257">
                  <c:v>125.241302296188</c:v>
                </c:pt>
                <c:pt idx="6258">
                  <c:v>125.241302296166</c:v>
                </c:pt>
                <c:pt idx="6259">
                  <c:v>125.24130229617801</c:v>
                </c:pt>
                <c:pt idx="6260">
                  <c:v>125.24130229615101</c:v>
                </c:pt>
                <c:pt idx="6261">
                  <c:v>125.241302296109</c:v>
                </c:pt>
                <c:pt idx="6262">
                  <c:v>125.241302296173</c:v>
                </c:pt>
                <c:pt idx="6263">
                  <c:v>125.241302296149</c:v>
                </c:pt>
                <c:pt idx="6264">
                  <c:v>125.24130229614499</c:v>
                </c:pt>
                <c:pt idx="6265">
                  <c:v>125.24130229618</c:v>
                </c:pt>
                <c:pt idx="6266">
                  <c:v>125.241302296089</c:v>
                </c:pt>
                <c:pt idx="6267">
                  <c:v>125.241302296139</c:v>
                </c:pt>
                <c:pt idx="6268">
                  <c:v>125.24130229601801</c:v>
                </c:pt>
                <c:pt idx="6269">
                  <c:v>125.24130229615901</c:v>
                </c:pt>
                <c:pt idx="6270">
                  <c:v>125.241302296066</c:v>
                </c:pt>
                <c:pt idx="6271">
                  <c:v>125.241302295984</c:v>
                </c:pt>
                <c:pt idx="6272">
                  <c:v>125.24130229612901</c:v>
                </c:pt>
                <c:pt idx="6273">
                  <c:v>125.24130229613699</c:v>
                </c:pt>
                <c:pt idx="6274">
                  <c:v>125.241302296138</c:v>
                </c:pt>
                <c:pt idx="6275">
                  <c:v>125.24130229613201</c:v>
                </c:pt>
                <c:pt idx="6276">
                  <c:v>125.241302296128</c:v>
                </c:pt>
                <c:pt idx="6277">
                  <c:v>125.241302296123</c:v>
                </c:pt>
                <c:pt idx="6278">
                  <c:v>125.24130229622099</c:v>
                </c:pt>
                <c:pt idx="6279">
                  <c:v>125.24130229614801</c:v>
                </c:pt>
                <c:pt idx="6280">
                  <c:v>125.24130229605601</c:v>
                </c:pt>
                <c:pt idx="6281">
                  <c:v>125.241302296142</c:v>
                </c:pt>
                <c:pt idx="6282">
                  <c:v>125.24130229614801</c:v>
                </c:pt>
                <c:pt idx="6283">
                  <c:v>125.241302296136</c:v>
                </c:pt>
                <c:pt idx="6284">
                  <c:v>125.24130229620501</c:v>
                </c:pt>
                <c:pt idx="6285">
                  <c:v>125.241302296163</c:v>
                </c:pt>
                <c:pt idx="6286">
                  <c:v>125.24130229606401</c:v>
                </c:pt>
                <c:pt idx="6287">
                  <c:v>125.241302296174</c:v>
                </c:pt>
                <c:pt idx="6288">
                  <c:v>125.241302296122</c:v>
                </c:pt>
                <c:pt idx="6289">
                  <c:v>125.241302296127</c:v>
                </c:pt>
                <c:pt idx="6290">
                  <c:v>125.241302296158</c:v>
                </c:pt>
                <c:pt idx="6291">
                  <c:v>125.241302296139</c:v>
                </c:pt>
                <c:pt idx="6292">
                  <c:v>125.241302296105</c:v>
                </c:pt>
                <c:pt idx="6293">
                  <c:v>125.241302296135</c:v>
                </c:pt>
                <c:pt idx="6294">
                  <c:v>125.24130229617801</c:v>
                </c:pt>
                <c:pt idx="6295">
                  <c:v>125.241302296101</c:v>
                </c:pt>
                <c:pt idx="6296">
                  <c:v>125.24130229611799</c:v>
                </c:pt>
                <c:pt idx="6297">
                  <c:v>125.24130229621601</c:v>
                </c:pt>
                <c:pt idx="6298">
                  <c:v>125.241302296227</c:v>
                </c:pt>
                <c:pt idx="6299">
                  <c:v>125.241302296242</c:v>
                </c:pt>
                <c:pt idx="6300">
                  <c:v>125.241302296188</c:v>
                </c:pt>
                <c:pt idx="6301">
                  <c:v>125.241302296154</c:v>
                </c:pt>
                <c:pt idx="6302">
                  <c:v>125.24130229615</c:v>
                </c:pt>
                <c:pt idx="6303">
                  <c:v>125.241302296133</c:v>
                </c:pt>
                <c:pt idx="6304">
                  <c:v>125.24130229613699</c:v>
                </c:pt>
                <c:pt idx="6305">
                  <c:v>125.241302296139</c:v>
                </c:pt>
                <c:pt idx="6306">
                  <c:v>125.241302296171</c:v>
                </c:pt>
                <c:pt idx="6307">
                  <c:v>125.24130229614001</c:v>
                </c:pt>
                <c:pt idx="6308">
                  <c:v>125.24130229622899</c:v>
                </c:pt>
                <c:pt idx="6309">
                  <c:v>125.241302296165</c:v>
                </c:pt>
                <c:pt idx="6310">
                  <c:v>125.24130229616</c:v>
                </c:pt>
                <c:pt idx="6311">
                  <c:v>125.241302296141</c:v>
                </c:pt>
                <c:pt idx="6312">
                  <c:v>125.24130229619701</c:v>
                </c:pt>
                <c:pt idx="6313">
                  <c:v>125.24130229630499</c:v>
                </c:pt>
                <c:pt idx="6314">
                  <c:v>125.241302296093</c:v>
                </c:pt>
                <c:pt idx="6315">
                  <c:v>125.241302296122</c:v>
                </c:pt>
                <c:pt idx="6316">
                  <c:v>125.24130229618901</c:v>
                </c:pt>
                <c:pt idx="6317">
                  <c:v>125.24130229617499</c:v>
                </c:pt>
                <c:pt idx="6318">
                  <c:v>125.24130229615599</c:v>
                </c:pt>
                <c:pt idx="6319">
                  <c:v>125.241302296133</c:v>
                </c:pt>
                <c:pt idx="6320">
                  <c:v>125.24130229616701</c:v>
                </c:pt>
                <c:pt idx="6321">
                  <c:v>125.24130229618</c:v>
                </c:pt>
                <c:pt idx="6322">
                  <c:v>125.24130229617199</c:v>
                </c:pt>
                <c:pt idx="6323">
                  <c:v>125.241302296103</c:v>
                </c:pt>
                <c:pt idx="6324">
                  <c:v>125.24130229618299</c:v>
                </c:pt>
                <c:pt idx="6325">
                  <c:v>125.241302296087</c:v>
                </c:pt>
                <c:pt idx="6326">
                  <c:v>125.24130229614001</c:v>
                </c:pt>
                <c:pt idx="6327">
                  <c:v>125.241302296092</c:v>
                </c:pt>
                <c:pt idx="6328">
                  <c:v>125.241302296165</c:v>
                </c:pt>
                <c:pt idx="6329">
                  <c:v>125.241302296184</c:v>
                </c:pt>
                <c:pt idx="6330">
                  <c:v>125.24130229612599</c:v>
                </c:pt>
                <c:pt idx="6331">
                  <c:v>125.24130229613399</c:v>
                </c:pt>
                <c:pt idx="6332">
                  <c:v>125.24130229609101</c:v>
                </c:pt>
                <c:pt idx="6333">
                  <c:v>125.241302296162</c:v>
                </c:pt>
                <c:pt idx="6334">
                  <c:v>125.241302296166</c:v>
                </c:pt>
                <c:pt idx="6335">
                  <c:v>125.24130229610699</c:v>
                </c:pt>
                <c:pt idx="6336">
                  <c:v>125.241302296147</c:v>
                </c:pt>
                <c:pt idx="6337">
                  <c:v>125.241302296157</c:v>
                </c:pt>
                <c:pt idx="6338">
                  <c:v>125.24130229612901</c:v>
                </c:pt>
                <c:pt idx="6339">
                  <c:v>125.241302296157</c:v>
                </c:pt>
                <c:pt idx="6340">
                  <c:v>125.241302296114</c:v>
                </c:pt>
                <c:pt idx="6341">
                  <c:v>125.241302296179</c:v>
                </c:pt>
                <c:pt idx="6342">
                  <c:v>125.241302296237</c:v>
                </c:pt>
                <c:pt idx="6343">
                  <c:v>125.241302296185</c:v>
                </c:pt>
                <c:pt idx="6344">
                  <c:v>125.241302296173</c:v>
                </c:pt>
                <c:pt idx="6345">
                  <c:v>125.24130229615299</c:v>
                </c:pt>
                <c:pt idx="6346">
                  <c:v>125.241302296138</c:v>
                </c:pt>
                <c:pt idx="6347">
                  <c:v>125.241302296084</c:v>
                </c:pt>
                <c:pt idx="6348">
                  <c:v>125.24130229615101</c:v>
                </c:pt>
                <c:pt idx="6349">
                  <c:v>125.241302296136</c:v>
                </c:pt>
                <c:pt idx="6350">
                  <c:v>125.241302296086</c:v>
                </c:pt>
                <c:pt idx="6351">
                  <c:v>125.24130229614499</c:v>
                </c:pt>
                <c:pt idx="6352">
                  <c:v>125.241302296154</c:v>
                </c:pt>
                <c:pt idx="6353">
                  <c:v>125.241302296209</c:v>
                </c:pt>
                <c:pt idx="6354">
                  <c:v>125.241302296062</c:v>
                </c:pt>
                <c:pt idx="6355">
                  <c:v>125.24130229617801</c:v>
                </c:pt>
                <c:pt idx="6356">
                  <c:v>125.241302296225</c:v>
                </c:pt>
                <c:pt idx="6357">
                  <c:v>125.241302296171</c:v>
                </c:pt>
                <c:pt idx="6358">
                  <c:v>125.241302296195</c:v>
                </c:pt>
                <c:pt idx="6359">
                  <c:v>125.241302296161</c:v>
                </c:pt>
                <c:pt idx="6360">
                  <c:v>125.24130229622899</c:v>
                </c:pt>
                <c:pt idx="6361">
                  <c:v>125.24130229618</c:v>
                </c:pt>
                <c:pt idx="6362">
                  <c:v>125.24130229615599</c:v>
                </c:pt>
                <c:pt idx="6363">
                  <c:v>125.241302296173</c:v>
                </c:pt>
                <c:pt idx="6364">
                  <c:v>125.241302296173</c:v>
                </c:pt>
                <c:pt idx="6365">
                  <c:v>125.241302296179</c:v>
                </c:pt>
                <c:pt idx="6366">
                  <c:v>125.241302296142</c:v>
                </c:pt>
                <c:pt idx="6367">
                  <c:v>125.24130229614001</c:v>
                </c:pt>
                <c:pt idx="6368">
                  <c:v>125.24130229615</c:v>
                </c:pt>
                <c:pt idx="6369">
                  <c:v>125.24130229622899</c:v>
                </c:pt>
                <c:pt idx="6370">
                  <c:v>125.24130229617801</c:v>
                </c:pt>
                <c:pt idx="6371">
                  <c:v>125.24130229618601</c:v>
                </c:pt>
                <c:pt idx="6372">
                  <c:v>125.241302296162</c:v>
                </c:pt>
                <c:pt idx="6373">
                  <c:v>125.241302296136</c:v>
                </c:pt>
                <c:pt idx="6374">
                  <c:v>125.241302296109</c:v>
                </c:pt>
                <c:pt idx="6375">
                  <c:v>125.241302296171</c:v>
                </c:pt>
                <c:pt idx="6376">
                  <c:v>125.241302296142</c:v>
                </c:pt>
                <c:pt idx="6377">
                  <c:v>125.24130229615599</c:v>
                </c:pt>
                <c:pt idx="6378">
                  <c:v>125.241302296176</c:v>
                </c:pt>
                <c:pt idx="6379">
                  <c:v>125.241302296131</c:v>
                </c:pt>
                <c:pt idx="6380">
                  <c:v>125.241302296142</c:v>
                </c:pt>
                <c:pt idx="6381">
                  <c:v>125.241302296237</c:v>
                </c:pt>
                <c:pt idx="6382">
                  <c:v>125.241302296184</c:v>
                </c:pt>
                <c:pt idx="6383">
                  <c:v>125.24130229610201</c:v>
                </c:pt>
                <c:pt idx="6384">
                  <c:v>125.241302296123</c:v>
                </c:pt>
                <c:pt idx="6385">
                  <c:v>125.241302296185</c:v>
                </c:pt>
                <c:pt idx="6386">
                  <c:v>125.24130229614499</c:v>
                </c:pt>
                <c:pt idx="6387">
                  <c:v>125.24130229612</c:v>
                </c:pt>
                <c:pt idx="6388">
                  <c:v>125.24130229617499</c:v>
                </c:pt>
                <c:pt idx="6389">
                  <c:v>125.241302296124</c:v>
                </c:pt>
                <c:pt idx="6390">
                  <c:v>125.241302296184</c:v>
                </c:pt>
                <c:pt idx="6391">
                  <c:v>125.24130229609101</c:v>
                </c:pt>
                <c:pt idx="6392">
                  <c:v>125.241302296128</c:v>
                </c:pt>
                <c:pt idx="6393">
                  <c:v>125.241302296133</c:v>
                </c:pt>
                <c:pt idx="6394">
                  <c:v>125.241302296173</c:v>
                </c:pt>
                <c:pt idx="6395">
                  <c:v>125.241302296184</c:v>
                </c:pt>
                <c:pt idx="6396">
                  <c:v>125.241302296171</c:v>
                </c:pt>
                <c:pt idx="6397">
                  <c:v>125.241302296185</c:v>
                </c:pt>
                <c:pt idx="6398">
                  <c:v>125.241302296188</c:v>
                </c:pt>
                <c:pt idx="6399">
                  <c:v>125.241302296198</c:v>
                </c:pt>
                <c:pt idx="6400">
                  <c:v>125.24130229618299</c:v>
                </c:pt>
                <c:pt idx="6401">
                  <c:v>125.24130229610699</c:v>
                </c:pt>
                <c:pt idx="6402">
                  <c:v>125.241302296114</c:v>
                </c:pt>
                <c:pt idx="6403">
                  <c:v>125.241302296125</c:v>
                </c:pt>
                <c:pt idx="6404">
                  <c:v>125.24130229615101</c:v>
                </c:pt>
                <c:pt idx="6405">
                  <c:v>125.241302296174</c:v>
                </c:pt>
                <c:pt idx="6406">
                  <c:v>125.24130229614801</c:v>
                </c:pt>
                <c:pt idx="6407">
                  <c:v>125.24130229622899</c:v>
                </c:pt>
                <c:pt idx="6408">
                  <c:v>125.24130229620501</c:v>
                </c:pt>
                <c:pt idx="6409">
                  <c:v>125.241302296166</c:v>
                </c:pt>
                <c:pt idx="6410">
                  <c:v>125.241302296185</c:v>
                </c:pt>
                <c:pt idx="6411">
                  <c:v>125.241302296146</c:v>
                </c:pt>
                <c:pt idx="6412">
                  <c:v>125.24130229611799</c:v>
                </c:pt>
                <c:pt idx="6413">
                  <c:v>125.241302296165</c:v>
                </c:pt>
                <c:pt idx="6414">
                  <c:v>125.241302296225</c:v>
                </c:pt>
                <c:pt idx="6415">
                  <c:v>125.241302296184</c:v>
                </c:pt>
                <c:pt idx="6416">
                  <c:v>125.24130229609</c:v>
                </c:pt>
                <c:pt idx="6417">
                  <c:v>125.241302296139</c:v>
                </c:pt>
                <c:pt idx="6418">
                  <c:v>125.241302296166</c:v>
                </c:pt>
                <c:pt idx="6419">
                  <c:v>125.241302296127</c:v>
                </c:pt>
                <c:pt idx="6420">
                  <c:v>125.24130229615101</c:v>
                </c:pt>
                <c:pt idx="6421">
                  <c:v>125.241302296139</c:v>
                </c:pt>
                <c:pt idx="6422">
                  <c:v>125.241302296123</c:v>
                </c:pt>
                <c:pt idx="6423">
                  <c:v>125.241302296226</c:v>
                </c:pt>
                <c:pt idx="6424">
                  <c:v>125.241302296157</c:v>
                </c:pt>
                <c:pt idx="6425">
                  <c:v>125.2413022961</c:v>
                </c:pt>
                <c:pt idx="6426">
                  <c:v>125.241302296163</c:v>
                </c:pt>
                <c:pt idx="6427">
                  <c:v>125.241302296117</c:v>
                </c:pt>
                <c:pt idx="6428">
                  <c:v>125.24130229612599</c:v>
                </c:pt>
                <c:pt idx="6429">
                  <c:v>125.24130229618299</c:v>
                </c:pt>
                <c:pt idx="6430">
                  <c:v>125.241302296068</c:v>
                </c:pt>
                <c:pt idx="6431">
                  <c:v>125.241302296127</c:v>
                </c:pt>
                <c:pt idx="6432">
                  <c:v>125.24130229618299</c:v>
                </c:pt>
                <c:pt idx="6433">
                  <c:v>125.241302296176</c:v>
                </c:pt>
                <c:pt idx="6434">
                  <c:v>125.241302296147</c:v>
                </c:pt>
                <c:pt idx="6435">
                  <c:v>125.24130229615299</c:v>
                </c:pt>
                <c:pt idx="6436">
                  <c:v>125.241302296266</c:v>
                </c:pt>
                <c:pt idx="6437">
                  <c:v>125.241302296193</c:v>
                </c:pt>
                <c:pt idx="6438">
                  <c:v>125.241302296225</c:v>
                </c:pt>
                <c:pt idx="6439">
                  <c:v>125.24130229613399</c:v>
                </c:pt>
                <c:pt idx="6440">
                  <c:v>125.241302296111</c:v>
                </c:pt>
                <c:pt idx="6441">
                  <c:v>125.24130229610201</c:v>
                </c:pt>
                <c:pt idx="6442">
                  <c:v>125.241302296187</c:v>
                </c:pt>
                <c:pt idx="6443">
                  <c:v>125.24130229622899</c:v>
                </c:pt>
                <c:pt idx="6444">
                  <c:v>125.24130229621601</c:v>
                </c:pt>
                <c:pt idx="6445">
                  <c:v>125.241302296246</c:v>
                </c:pt>
                <c:pt idx="6446">
                  <c:v>125.24130229618299</c:v>
                </c:pt>
                <c:pt idx="6447">
                  <c:v>125.241302296048</c:v>
                </c:pt>
                <c:pt idx="6448">
                  <c:v>125.241302296176</c:v>
                </c:pt>
                <c:pt idx="6449">
                  <c:v>125.241302296125</c:v>
                </c:pt>
                <c:pt idx="6450">
                  <c:v>125.241302296196</c:v>
                </c:pt>
                <c:pt idx="6451">
                  <c:v>125.241302296187</c:v>
                </c:pt>
                <c:pt idx="6452">
                  <c:v>125.241302296127</c:v>
                </c:pt>
                <c:pt idx="6453">
                  <c:v>125.24130229615101</c:v>
                </c:pt>
                <c:pt idx="6454">
                  <c:v>125.241302296203</c:v>
                </c:pt>
                <c:pt idx="6455">
                  <c:v>125.241302296168</c:v>
                </c:pt>
                <c:pt idx="6456">
                  <c:v>125.241302296161</c:v>
                </c:pt>
                <c:pt idx="6457">
                  <c:v>125.24130229623201</c:v>
                </c:pt>
                <c:pt idx="6458">
                  <c:v>125.241302296104</c:v>
                </c:pt>
                <c:pt idx="6459">
                  <c:v>125.241302296157</c:v>
                </c:pt>
                <c:pt idx="6460">
                  <c:v>125.241302296223</c:v>
                </c:pt>
                <c:pt idx="6461">
                  <c:v>125.241302296131</c:v>
                </c:pt>
                <c:pt idx="6462">
                  <c:v>125.241302296195</c:v>
                </c:pt>
                <c:pt idx="6463">
                  <c:v>125.241302296152</c:v>
                </c:pt>
                <c:pt idx="6464">
                  <c:v>125.24130229615599</c:v>
                </c:pt>
                <c:pt idx="6465">
                  <c:v>125.241302296166</c:v>
                </c:pt>
                <c:pt idx="6466">
                  <c:v>125.241302296174</c:v>
                </c:pt>
                <c:pt idx="6467">
                  <c:v>125.241302296154</c:v>
                </c:pt>
                <c:pt idx="6468">
                  <c:v>125.241302296143</c:v>
                </c:pt>
                <c:pt idx="6469">
                  <c:v>125.241302296109</c:v>
                </c:pt>
                <c:pt idx="6470">
                  <c:v>125.24130229612</c:v>
                </c:pt>
                <c:pt idx="6471">
                  <c:v>125.241302296122</c:v>
                </c:pt>
                <c:pt idx="6472">
                  <c:v>125.241302296181</c:v>
                </c:pt>
                <c:pt idx="6473">
                  <c:v>125.241302296171</c:v>
                </c:pt>
                <c:pt idx="6474">
                  <c:v>125.241302296171</c:v>
                </c:pt>
                <c:pt idx="6475">
                  <c:v>125.241302296161</c:v>
                </c:pt>
                <c:pt idx="6476">
                  <c:v>125.24130229608799</c:v>
                </c:pt>
                <c:pt idx="6477">
                  <c:v>125.24130229615101</c:v>
                </c:pt>
                <c:pt idx="6478">
                  <c:v>125.24130229612</c:v>
                </c:pt>
                <c:pt idx="6479">
                  <c:v>125.24130229617001</c:v>
                </c:pt>
                <c:pt idx="6480">
                  <c:v>125.241302296138</c:v>
                </c:pt>
                <c:pt idx="6481">
                  <c:v>125.24130229604</c:v>
                </c:pt>
                <c:pt idx="6482">
                  <c:v>125.241302296139</c:v>
                </c:pt>
                <c:pt idx="6483">
                  <c:v>125.24130229615</c:v>
                </c:pt>
                <c:pt idx="6484">
                  <c:v>125.24130229617001</c:v>
                </c:pt>
                <c:pt idx="6485">
                  <c:v>125.241302296117</c:v>
                </c:pt>
                <c:pt idx="6486">
                  <c:v>125.24130229619</c:v>
                </c:pt>
                <c:pt idx="6487">
                  <c:v>125.241302296222</c:v>
                </c:pt>
                <c:pt idx="6488">
                  <c:v>125.241302296182</c:v>
                </c:pt>
                <c:pt idx="6489">
                  <c:v>125.241302296237</c:v>
                </c:pt>
                <c:pt idx="6490">
                  <c:v>125.241302296173</c:v>
                </c:pt>
                <c:pt idx="6491">
                  <c:v>125.24130229617001</c:v>
                </c:pt>
                <c:pt idx="6492">
                  <c:v>125.241302296201</c:v>
                </c:pt>
                <c:pt idx="6493">
                  <c:v>125.241302296085</c:v>
                </c:pt>
                <c:pt idx="6494">
                  <c:v>125.241302296199</c:v>
                </c:pt>
                <c:pt idx="6495">
                  <c:v>125.241302296141</c:v>
                </c:pt>
                <c:pt idx="6496">
                  <c:v>125.241302296165</c:v>
                </c:pt>
                <c:pt idx="6497">
                  <c:v>125.24130229611499</c:v>
                </c:pt>
                <c:pt idx="6498">
                  <c:v>125.24130229620501</c:v>
                </c:pt>
                <c:pt idx="6499">
                  <c:v>125.241302296206</c:v>
                </c:pt>
                <c:pt idx="6500">
                  <c:v>125.241302296215</c:v>
                </c:pt>
                <c:pt idx="6501">
                  <c:v>125.241302296098</c:v>
                </c:pt>
                <c:pt idx="6502">
                  <c:v>125.24130229625</c:v>
                </c:pt>
                <c:pt idx="6503">
                  <c:v>125.24130229614499</c:v>
                </c:pt>
                <c:pt idx="6504">
                  <c:v>125.24130229615901</c:v>
                </c:pt>
                <c:pt idx="6505">
                  <c:v>125.241302296204</c:v>
                </c:pt>
                <c:pt idx="6506">
                  <c:v>125.24130229619099</c:v>
                </c:pt>
                <c:pt idx="6507">
                  <c:v>125.24130229616</c:v>
                </c:pt>
                <c:pt idx="6508">
                  <c:v>125.24130229613</c:v>
                </c:pt>
                <c:pt idx="6509">
                  <c:v>125.24130229618601</c:v>
                </c:pt>
                <c:pt idx="6510">
                  <c:v>125.24130229613</c:v>
                </c:pt>
                <c:pt idx="6511">
                  <c:v>125.241302296147</c:v>
                </c:pt>
                <c:pt idx="6512">
                  <c:v>125.24130229626</c:v>
                </c:pt>
                <c:pt idx="6513">
                  <c:v>125.241302296173</c:v>
                </c:pt>
                <c:pt idx="6514">
                  <c:v>125.24130229613699</c:v>
                </c:pt>
                <c:pt idx="6515">
                  <c:v>125.241302296185</c:v>
                </c:pt>
                <c:pt idx="6516">
                  <c:v>125.24130229615</c:v>
                </c:pt>
                <c:pt idx="6517">
                  <c:v>125.24130229607501</c:v>
                </c:pt>
                <c:pt idx="6518">
                  <c:v>125.24130229625599</c:v>
                </c:pt>
                <c:pt idx="6519">
                  <c:v>125.241302296187</c:v>
                </c:pt>
                <c:pt idx="6520">
                  <c:v>125.241302296204</c:v>
                </c:pt>
                <c:pt idx="6521">
                  <c:v>125.241302296195</c:v>
                </c:pt>
                <c:pt idx="6522">
                  <c:v>125.241302296174</c:v>
                </c:pt>
                <c:pt idx="6523">
                  <c:v>125.24130229617001</c:v>
                </c:pt>
                <c:pt idx="6524">
                  <c:v>125.24130229618299</c:v>
                </c:pt>
                <c:pt idx="6525">
                  <c:v>125.24130229615599</c:v>
                </c:pt>
                <c:pt idx="6526">
                  <c:v>125.24130229616701</c:v>
                </c:pt>
                <c:pt idx="6527">
                  <c:v>125.241302296162</c:v>
                </c:pt>
                <c:pt idx="6528">
                  <c:v>125.241302296124</c:v>
                </c:pt>
                <c:pt idx="6529">
                  <c:v>125.241302296238</c:v>
                </c:pt>
                <c:pt idx="6530">
                  <c:v>125.241302296214</c:v>
                </c:pt>
                <c:pt idx="6531">
                  <c:v>125.24130229612</c:v>
                </c:pt>
                <c:pt idx="6532">
                  <c:v>125.24130229613201</c:v>
                </c:pt>
                <c:pt idx="6533">
                  <c:v>125.24130229616</c:v>
                </c:pt>
                <c:pt idx="6534">
                  <c:v>125.241302296198</c:v>
                </c:pt>
                <c:pt idx="6535">
                  <c:v>125.241302296133</c:v>
                </c:pt>
                <c:pt idx="6536">
                  <c:v>125.24130229616399</c:v>
                </c:pt>
                <c:pt idx="6537">
                  <c:v>125.24130229622099</c:v>
                </c:pt>
                <c:pt idx="6538">
                  <c:v>125.24130229622401</c:v>
                </c:pt>
                <c:pt idx="6539">
                  <c:v>125.241302296101</c:v>
                </c:pt>
                <c:pt idx="6540">
                  <c:v>125.241302296208</c:v>
                </c:pt>
                <c:pt idx="6541">
                  <c:v>125.241302296092</c:v>
                </c:pt>
                <c:pt idx="6542">
                  <c:v>125.24130229613</c:v>
                </c:pt>
                <c:pt idx="6543">
                  <c:v>125.24130229613201</c:v>
                </c:pt>
                <c:pt idx="6544">
                  <c:v>125.241302296176</c:v>
                </c:pt>
                <c:pt idx="6545">
                  <c:v>125.24130229609899</c:v>
                </c:pt>
                <c:pt idx="6546">
                  <c:v>125.241302296112</c:v>
                </c:pt>
                <c:pt idx="6547">
                  <c:v>125.241302296139</c:v>
                </c:pt>
                <c:pt idx="6548">
                  <c:v>125.241302296122</c:v>
                </c:pt>
                <c:pt idx="6549">
                  <c:v>125.241302296155</c:v>
                </c:pt>
                <c:pt idx="6550">
                  <c:v>125.241302296157</c:v>
                </c:pt>
                <c:pt idx="6551">
                  <c:v>125.24130229615</c:v>
                </c:pt>
                <c:pt idx="6552">
                  <c:v>125.241302296206</c:v>
                </c:pt>
                <c:pt idx="6553">
                  <c:v>125.241302296181</c:v>
                </c:pt>
                <c:pt idx="6554">
                  <c:v>125.241302296157</c:v>
                </c:pt>
                <c:pt idx="6555">
                  <c:v>125.241302296154</c:v>
                </c:pt>
                <c:pt idx="6556">
                  <c:v>125.241302296119</c:v>
                </c:pt>
                <c:pt idx="6557">
                  <c:v>125.241302296165</c:v>
                </c:pt>
                <c:pt idx="6558">
                  <c:v>125.241302296063</c:v>
                </c:pt>
                <c:pt idx="6559">
                  <c:v>125.241302296133</c:v>
                </c:pt>
                <c:pt idx="6560">
                  <c:v>125.241302296111</c:v>
                </c:pt>
                <c:pt idx="6561">
                  <c:v>125.241302296152</c:v>
                </c:pt>
                <c:pt idx="6562">
                  <c:v>125.241302296162</c:v>
                </c:pt>
                <c:pt idx="6563">
                  <c:v>125.24130229614499</c:v>
                </c:pt>
                <c:pt idx="6564">
                  <c:v>125.241302296196</c:v>
                </c:pt>
                <c:pt idx="6565">
                  <c:v>125.241302296212</c:v>
                </c:pt>
                <c:pt idx="6566">
                  <c:v>125.241302296222</c:v>
                </c:pt>
                <c:pt idx="6567">
                  <c:v>125.24130229617801</c:v>
                </c:pt>
                <c:pt idx="6568">
                  <c:v>125.241302296093</c:v>
                </c:pt>
                <c:pt idx="6569">
                  <c:v>125.241302296103</c:v>
                </c:pt>
                <c:pt idx="6570">
                  <c:v>125.241302296177</c:v>
                </c:pt>
                <c:pt idx="6571">
                  <c:v>125.241302296146</c:v>
                </c:pt>
                <c:pt idx="6572">
                  <c:v>125.241302296157</c:v>
                </c:pt>
                <c:pt idx="6573">
                  <c:v>125.241302296154</c:v>
                </c:pt>
                <c:pt idx="6574">
                  <c:v>125.241302296174</c:v>
                </c:pt>
                <c:pt idx="6575">
                  <c:v>125.241302296146</c:v>
                </c:pt>
                <c:pt idx="6576">
                  <c:v>125.24130229612</c:v>
                </c:pt>
                <c:pt idx="6577">
                  <c:v>125.241302296236</c:v>
                </c:pt>
                <c:pt idx="6578">
                  <c:v>125.24130229618601</c:v>
                </c:pt>
                <c:pt idx="6579">
                  <c:v>125.24130229609101</c:v>
                </c:pt>
                <c:pt idx="6580">
                  <c:v>125.24130229618901</c:v>
                </c:pt>
                <c:pt idx="6581">
                  <c:v>125.241302296218</c:v>
                </c:pt>
                <c:pt idx="6582">
                  <c:v>125.241302296174</c:v>
                </c:pt>
                <c:pt idx="6583">
                  <c:v>125.241302296092</c:v>
                </c:pt>
                <c:pt idx="6584">
                  <c:v>125.241302296157</c:v>
                </c:pt>
                <c:pt idx="6585">
                  <c:v>125.241302296166</c:v>
                </c:pt>
                <c:pt idx="6586">
                  <c:v>125.241302296249</c:v>
                </c:pt>
                <c:pt idx="6587">
                  <c:v>125.241302296123</c:v>
                </c:pt>
                <c:pt idx="6588">
                  <c:v>125.241302296185</c:v>
                </c:pt>
                <c:pt idx="6589">
                  <c:v>125.241302296165</c:v>
                </c:pt>
                <c:pt idx="6590">
                  <c:v>125.24130229617499</c:v>
                </c:pt>
                <c:pt idx="6591">
                  <c:v>125.241302296171</c:v>
                </c:pt>
                <c:pt idx="6592">
                  <c:v>125.24130229618</c:v>
                </c:pt>
                <c:pt idx="6593">
                  <c:v>125.24130229621299</c:v>
                </c:pt>
                <c:pt idx="6594">
                  <c:v>125.241302296272</c:v>
                </c:pt>
                <c:pt idx="6595">
                  <c:v>125.241302296223</c:v>
                </c:pt>
                <c:pt idx="6596">
                  <c:v>125.241302296215</c:v>
                </c:pt>
                <c:pt idx="6597">
                  <c:v>125.241302296162</c:v>
                </c:pt>
                <c:pt idx="6598">
                  <c:v>125.241302296219</c:v>
                </c:pt>
                <c:pt idx="6599">
                  <c:v>125.241302296144</c:v>
                </c:pt>
                <c:pt idx="6600">
                  <c:v>125.241302296147</c:v>
                </c:pt>
                <c:pt idx="6601">
                  <c:v>125.24130229622401</c:v>
                </c:pt>
                <c:pt idx="6602">
                  <c:v>125.241302296136</c:v>
                </c:pt>
                <c:pt idx="6603">
                  <c:v>125.24130229614499</c:v>
                </c:pt>
                <c:pt idx="6604">
                  <c:v>125.241302296171</c:v>
                </c:pt>
                <c:pt idx="6605">
                  <c:v>125.241302296171</c:v>
                </c:pt>
                <c:pt idx="6606">
                  <c:v>125.24130229623501</c:v>
                </c:pt>
                <c:pt idx="6607">
                  <c:v>125.24130229620999</c:v>
                </c:pt>
                <c:pt idx="6608">
                  <c:v>125.24130229622401</c:v>
                </c:pt>
                <c:pt idx="6609">
                  <c:v>125.241302296214</c:v>
                </c:pt>
                <c:pt idx="6610">
                  <c:v>125.241302296207</c:v>
                </c:pt>
                <c:pt idx="6611">
                  <c:v>125.241302296143</c:v>
                </c:pt>
                <c:pt idx="6612">
                  <c:v>125.241302296257</c:v>
                </c:pt>
                <c:pt idx="6613">
                  <c:v>125.241302296226</c:v>
                </c:pt>
                <c:pt idx="6614">
                  <c:v>125.241302296147</c:v>
                </c:pt>
                <c:pt idx="6615">
                  <c:v>125.24130229613399</c:v>
                </c:pt>
                <c:pt idx="6616">
                  <c:v>125.24130229627301</c:v>
                </c:pt>
                <c:pt idx="6617">
                  <c:v>125.24130229617801</c:v>
                </c:pt>
                <c:pt idx="6618">
                  <c:v>125.24130229625899</c:v>
                </c:pt>
                <c:pt idx="6619">
                  <c:v>125.241302296231</c:v>
                </c:pt>
                <c:pt idx="6620">
                  <c:v>125.24130229624799</c:v>
                </c:pt>
                <c:pt idx="6621">
                  <c:v>125.24130229612101</c:v>
                </c:pt>
                <c:pt idx="6622">
                  <c:v>125.24130229622</c:v>
                </c:pt>
                <c:pt idx="6623">
                  <c:v>125.24130229619099</c:v>
                </c:pt>
                <c:pt idx="6624">
                  <c:v>125.241302296174</c:v>
                </c:pt>
                <c:pt idx="6625">
                  <c:v>125.24130229615599</c:v>
                </c:pt>
                <c:pt idx="6626">
                  <c:v>125.241302296122</c:v>
                </c:pt>
                <c:pt idx="6627">
                  <c:v>125.24130229611499</c:v>
                </c:pt>
                <c:pt idx="6628">
                  <c:v>125.241302296231</c:v>
                </c:pt>
                <c:pt idx="6629">
                  <c:v>125.241302296124</c:v>
                </c:pt>
                <c:pt idx="6630">
                  <c:v>125.241302296236</c:v>
                </c:pt>
                <c:pt idx="6631">
                  <c:v>125.24130229616701</c:v>
                </c:pt>
                <c:pt idx="6632">
                  <c:v>125.241302296158</c:v>
                </c:pt>
                <c:pt idx="6633">
                  <c:v>125.241302296144</c:v>
                </c:pt>
                <c:pt idx="6634">
                  <c:v>125.241302296184</c:v>
                </c:pt>
                <c:pt idx="6635">
                  <c:v>125.24130229622099</c:v>
                </c:pt>
                <c:pt idx="6636">
                  <c:v>125.241302296155</c:v>
                </c:pt>
                <c:pt idx="6637">
                  <c:v>125.241302296266</c:v>
                </c:pt>
                <c:pt idx="6638">
                  <c:v>125.24130229614801</c:v>
                </c:pt>
                <c:pt idx="6639">
                  <c:v>125.24130229618299</c:v>
                </c:pt>
                <c:pt idx="6640">
                  <c:v>125.241302296177</c:v>
                </c:pt>
                <c:pt idx="6641">
                  <c:v>125.241302296208</c:v>
                </c:pt>
                <c:pt idx="6642">
                  <c:v>125.241302296188</c:v>
                </c:pt>
                <c:pt idx="6643">
                  <c:v>125.241302296193</c:v>
                </c:pt>
                <c:pt idx="6644">
                  <c:v>125.241302296199</c:v>
                </c:pt>
                <c:pt idx="6645">
                  <c:v>125.24130229614801</c:v>
                </c:pt>
                <c:pt idx="6646">
                  <c:v>125.241302296123</c:v>
                </c:pt>
                <c:pt idx="6647">
                  <c:v>125.241302296125</c:v>
                </c:pt>
                <c:pt idx="6648">
                  <c:v>125.24130229614001</c:v>
                </c:pt>
                <c:pt idx="6649">
                  <c:v>125.241302296176</c:v>
                </c:pt>
                <c:pt idx="6650">
                  <c:v>125.24130229612</c:v>
                </c:pt>
                <c:pt idx="6651">
                  <c:v>125.241302296166</c:v>
                </c:pt>
                <c:pt idx="6652">
                  <c:v>125.24130229625599</c:v>
                </c:pt>
                <c:pt idx="6653">
                  <c:v>125.24130229622099</c:v>
                </c:pt>
                <c:pt idx="6654">
                  <c:v>125.241302296162</c:v>
                </c:pt>
                <c:pt idx="6655">
                  <c:v>125.241302296127</c:v>
                </c:pt>
                <c:pt idx="6656">
                  <c:v>125.241302296303</c:v>
                </c:pt>
                <c:pt idx="6657">
                  <c:v>125.24130229618299</c:v>
                </c:pt>
                <c:pt idx="6658">
                  <c:v>125.241302296154</c:v>
                </c:pt>
                <c:pt idx="6659">
                  <c:v>125.24130229612901</c:v>
                </c:pt>
                <c:pt idx="6660">
                  <c:v>125.24130229615599</c:v>
                </c:pt>
                <c:pt idx="6661">
                  <c:v>125.24130229619099</c:v>
                </c:pt>
                <c:pt idx="6662">
                  <c:v>125.241302296184</c:v>
                </c:pt>
                <c:pt idx="6663">
                  <c:v>125.241302296152</c:v>
                </c:pt>
                <c:pt idx="6664">
                  <c:v>125.241302296195</c:v>
                </c:pt>
                <c:pt idx="6665">
                  <c:v>125.24130229614499</c:v>
                </c:pt>
                <c:pt idx="6666">
                  <c:v>125.24130229617199</c:v>
                </c:pt>
                <c:pt idx="6667">
                  <c:v>125.24130229620501</c:v>
                </c:pt>
                <c:pt idx="6668">
                  <c:v>125.241302296152</c:v>
                </c:pt>
                <c:pt idx="6669">
                  <c:v>125.24130229617001</c:v>
                </c:pt>
                <c:pt idx="6670">
                  <c:v>125.24130229608301</c:v>
                </c:pt>
                <c:pt idx="6671">
                  <c:v>125.24130229623501</c:v>
                </c:pt>
                <c:pt idx="6672">
                  <c:v>125.241302296185</c:v>
                </c:pt>
                <c:pt idx="6673">
                  <c:v>125.241302296127</c:v>
                </c:pt>
                <c:pt idx="6674">
                  <c:v>125.24130229618601</c:v>
                </c:pt>
                <c:pt idx="6675">
                  <c:v>125.241302296177</c:v>
                </c:pt>
                <c:pt idx="6676">
                  <c:v>125.241302296105</c:v>
                </c:pt>
                <c:pt idx="6677">
                  <c:v>125.241302296143</c:v>
                </c:pt>
                <c:pt idx="6678">
                  <c:v>125.24130229619399</c:v>
                </c:pt>
                <c:pt idx="6679">
                  <c:v>125.24130229620199</c:v>
                </c:pt>
                <c:pt idx="6680">
                  <c:v>125.241302296139</c:v>
                </c:pt>
                <c:pt idx="6681">
                  <c:v>125.241302296179</c:v>
                </c:pt>
                <c:pt idx="6682">
                  <c:v>125.24130229622899</c:v>
                </c:pt>
                <c:pt idx="6683">
                  <c:v>125.24130229614801</c:v>
                </c:pt>
                <c:pt idx="6684">
                  <c:v>125.24130229622099</c:v>
                </c:pt>
                <c:pt idx="6685">
                  <c:v>125.241302296128</c:v>
                </c:pt>
                <c:pt idx="6686">
                  <c:v>125.241302296193</c:v>
                </c:pt>
                <c:pt idx="6687">
                  <c:v>125.24130229613201</c:v>
                </c:pt>
                <c:pt idx="6688">
                  <c:v>125.24130229615901</c:v>
                </c:pt>
                <c:pt idx="6689">
                  <c:v>125.24130229617001</c:v>
                </c:pt>
                <c:pt idx="6690">
                  <c:v>125.24130229614499</c:v>
                </c:pt>
                <c:pt idx="6691">
                  <c:v>125.241302296106</c:v>
                </c:pt>
                <c:pt idx="6692">
                  <c:v>125.241302296204</c:v>
                </c:pt>
                <c:pt idx="6693">
                  <c:v>125.241302296168</c:v>
                </c:pt>
                <c:pt idx="6694">
                  <c:v>125.241302296238</c:v>
                </c:pt>
                <c:pt idx="6695">
                  <c:v>125.241302296112</c:v>
                </c:pt>
                <c:pt idx="6696">
                  <c:v>125.24130229616</c:v>
                </c:pt>
                <c:pt idx="6697">
                  <c:v>125.24130229616</c:v>
                </c:pt>
                <c:pt idx="6698">
                  <c:v>125.241302296149</c:v>
                </c:pt>
                <c:pt idx="6699">
                  <c:v>125.24130229613699</c:v>
                </c:pt>
                <c:pt idx="6700">
                  <c:v>125.241302296086</c:v>
                </c:pt>
                <c:pt idx="6701">
                  <c:v>125.241302296212</c:v>
                </c:pt>
                <c:pt idx="6702">
                  <c:v>125.241302296112</c:v>
                </c:pt>
                <c:pt idx="6703">
                  <c:v>125.241302296241</c:v>
                </c:pt>
                <c:pt idx="6704">
                  <c:v>125.24130229616701</c:v>
                </c:pt>
                <c:pt idx="6705">
                  <c:v>125.24130229617001</c:v>
                </c:pt>
                <c:pt idx="6706">
                  <c:v>125.241302296139</c:v>
                </c:pt>
                <c:pt idx="6707">
                  <c:v>125.24130229619701</c:v>
                </c:pt>
                <c:pt idx="6708">
                  <c:v>125.24130229627001</c:v>
                </c:pt>
                <c:pt idx="6709">
                  <c:v>125.241302296188</c:v>
                </c:pt>
                <c:pt idx="6710">
                  <c:v>125.241302296193</c:v>
                </c:pt>
                <c:pt idx="6711">
                  <c:v>125.24130229616701</c:v>
                </c:pt>
                <c:pt idx="6712">
                  <c:v>125.241302296268</c:v>
                </c:pt>
                <c:pt idx="6713">
                  <c:v>125.241302296182</c:v>
                </c:pt>
                <c:pt idx="6714">
                  <c:v>125.241302296112</c:v>
                </c:pt>
                <c:pt idx="6715">
                  <c:v>125.24130229618601</c:v>
                </c:pt>
                <c:pt idx="6716">
                  <c:v>125.241302296192</c:v>
                </c:pt>
                <c:pt idx="6717">
                  <c:v>125.241302296138</c:v>
                </c:pt>
                <c:pt idx="6718">
                  <c:v>125.241302296209</c:v>
                </c:pt>
                <c:pt idx="6719">
                  <c:v>125.241302296208</c:v>
                </c:pt>
                <c:pt idx="6720">
                  <c:v>125.241302296127</c:v>
                </c:pt>
                <c:pt idx="6721">
                  <c:v>125.24130229612599</c:v>
                </c:pt>
                <c:pt idx="6722">
                  <c:v>125.241302296146</c:v>
                </c:pt>
                <c:pt idx="6723">
                  <c:v>125.241302296062</c:v>
                </c:pt>
                <c:pt idx="6724">
                  <c:v>125.24130229618</c:v>
                </c:pt>
                <c:pt idx="6725">
                  <c:v>125.24130229608799</c:v>
                </c:pt>
                <c:pt idx="6726">
                  <c:v>125.241302296179</c:v>
                </c:pt>
                <c:pt idx="6727">
                  <c:v>125.24130229623999</c:v>
                </c:pt>
                <c:pt idx="6728">
                  <c:v>125.241302296203</c:v>
                </c:pt>
                <c:pt idx="6729">
                  <c:v>125.241302296215</c:v>
                </c:pt>
                <c:pt idx="6730">
                  <c:v>125.24130229613</c:v>
                </c:pt>
                <c:pt idx="6731">
                  <c:v>125.241302296207</c:v>
                </c:pt>
                <c:pt idx="6732">
                  <c:v>125.24130229614801</c:v>
                </c:pt>
                <c:pt idx="6733">
                  <c:v>125.24130229617001</c:v>
                </c:pt>
                <c:pt idx="6734">
                  <c:v>125.24130229627301</c:v>
                </c:pt>
                <c:pt idx="6735">
                  <c:v>125.24130229615599</c:v>
                </c:pt>
                <c:pt idx="6736">
                  <c:v>125.241302296141</c:v>
                </c:pt>
                <c:pt idx="6737">
                  <c:v>125.241302296103</c:v>
                </c:pt>
                <c:pt idx="6738">
                  <c:v>125.241302296214</c:v>
                </c:pt>
                <c:pt idx="6739">
                  <c:v>125.24130229616399</c:v>
                </c:pt>
                <c:pt idx="6740">
                  <c:v>125.24130229607999</c:v>
                </c:pt>
                <c:pt idx="6741">
                  <c:v>125.241302296142</c:v>
                </c:pt>
                <c:pt idx="6742">
                  <c:v>125.241302296142</c:v>
                </c:pt>
                <c:pt idx="6743">
                  <c:v>125.241302296181</c:v>
                </c:pt>
                <c:pt idx="6744">
                  <c:v>125.241302296195</c:v>
                </c:pt>
                <c:pt idx="6745">
                  <c:v>125.241302296306</c:v>
                </c:pt>
                <c:pt idx="6746">
                  <c:v>125.24130229619701</c:v>
                </c:pt>
                <c:pt idx="6747">
                  <c:v>125.241302296139</c:v>
                </c:pt>
                <c:pt idx="6748">
                  <c:v>125.24130229619701</c:v>
                </c:pt>
                <c:pt idx="6749">
                  <c:v>125.241302296139</c:v>
                </c:pt>
                <c:pt idx="6750">
                  <c:v>125.24130229616</c:v>
                </c:pt>
                <c:pt idx="6751">
                  <c:v>125.241302296181</c:v>
                </c:pt>
                <c:pt idx="6752">
                  <c:v>125.241302296169</c:v>
                </c:pt>
                <c:pt idx="6753">
                  <c:v>125.241302296184</c:v>
                </c:pt>
                <c:pt idx="6754">
                  <c:v>125.24130229619</c:v>
                </c:pt>
                <c:pt idx="6755">
                  <c:v>125.24130229625401</c:v>
                </c:pt>
                <c:pt idx="6756">
                  <c:v>125.24130229609</c:v>
                </c:pt>
                <c:pt idx="6757">
                  <c:v>125.241302296117</c:v>
                </c:pt>
                <c:pt idx="6758">
                  <c:v>125.241302296238</c:v>
                </c:pt>
                <c:pt idx="6759">
                  <c:v>125.241302296154</c:v>
                </c:pt>
                <c:pt idx="6760">
                  <c:v>125.24130229620199</c:v>
                </c:pt>
                <c:pt idx="6761">
                  <c:v>125.24130229615599</c:v>
                </c:pt>
                <c:pt idx="6762">
                  <c:v>125.241302296206</c:v>
                </c:pt>
                <c:pt idx="6763">
                  <c:v>125.24130229613</c:v>
                </c:pt>
                <c:pt idx="6764">
                  <c:v>125.241302296182</c:v>
                </c:pt>
                <c:pt idx="6765">
                  <c:v>125.241302296199</c:v>
                </c:pt>
                <c:pt idx="6766">
                  <c:v>125.24130229614801</c:v>
                </c:pt>
                <c:pt idx="6767">
                  <c:v>125.241302296162</c:v>
                </c:pt>
                <c:pt idx="6768">
                  <c:v>125.241302296082</c:v>
                </c:pt>
                <c:pt idx="6769">
                  <c:v>125.24130229614001</c:v>
                </c:pt>
                <c:pt idx="6770">
                  <c:v>125.241302296109</c:v>
                </c:pt>
                <c:pt idx="6771">
                  <c:v>125.241302296226</c:v>
                </c:pt>
                <c:pt idx="6772">
                  <c:v>125.241302296116</c:v>
                </c:pt>
                <c:pt idx="6773">
                  <c:v>125.241302296114</c:v>
                </c:pt>
                <c:pt idx="6774">
                  <c:v>125.24130229627001</c:v>
                </c:pt>
                <c:pt idx="6775">
                  <c:v>125.24130229620501</c:v>
                </c:pt>
                <c:pt idx="6776">
                  <c:v>125.241302296182</c:v>
                </c:pt>
                <c:pt idx="6777">
                  <c:v>125.24130229612</c:v>
                </c:pt>
                <c:pt idx="6778">
                  <c:v>125.241302296187</c:v>
                </c:pt>
                <c:pt idx="6779">
                  <c:v>125.241302296192</c:v>
                </c:pt>
                <c:pt idx="6780">
                  <c:v>125.241302296222</c:v>
                </c:pt>
                <c:pt idx="6781">
                  <c:v>125.241302296218</c:v>
                </c:pt>
                <c:pt idx="6782">
                  <c:v>125.24130229607201</c:v>
                </c:pt>
                <c:pt idx="6783">
                  <c:v>125.2413022962</c:v>
                </c:pt>
                <c:pt idx="6784">
                  <c:v>125.24130229618</c:v>
                </c:pt>
                <c:pt idx="6785">
                  <c:v>125.241302296154</c:v>
                </c:pt>
                <c:pt idx="6786">
                  <c:v>125.241302296146</c:v>
                </c:pt>
                <c:pt idx="6787">
                  <c:v>125.24130229616399</c:v>
                </c:pt>
                <c:pt idx="6788">
                  <c:v>125.24130229625</c:v>
                </c:pt>
                <c:pt idx="6789">
                  <c:v>125.241302296125</c:v>
                </c:pt>
                <c:pt idx="6790">
                  <c:v>125.241302296203</c:v>
                </c:pt>
                <c:pt idx="6791">
                  <c:v>125.241302296198</c:v>
                </c:pt>
                <c:pt idx="6792">
                  <c:v>125.241302296101</c:v>
                </c:pt>
                <c:pt idx="6793">
                  <c:v>125.241302296146</c:v>
                </c:pt>
                <c:pt idx="6794">
                  <c:v>125.24130229617001</c:v>
                </c:pt>
                <c:pt idx="6795">
                  <c:v>125.24130229612</c:v>
                </c:pt>
                <c:pt idx="6796">
                  <c:v>125.241302296219</c:v>
                </c:pt>
                <c:pt idx="6797">
                  <c:v>125.241302296131</c:v>
                </c:pt>
                <c:pt idx="6798">
                  <c:v>125.241302296161</c:v>
                </c:pt>
                <c:pt idx="6799">
                  <c:v>125.24130229614801</c:v>
                </c:pt>
                <c:pt idx="6800">
                  <c:v>125.241302296104</c:v>
                </c:pt>
                <c:pt idx="6801">
                  <c:v>125.241302296141</c:v>
                </c:pt>
                <c:pt idx="6802">
                  <c:v>125.241302296105</c:v>
                </c:pt>
                <c:pt idx="6803">
                  <c:v>125.241302296154</c:v>
                </c:pt>
                <c:pt idx="6804">
                  <c:v>125.241302296087</c:v>
                </c:pt>
                <c:pt idx="6805">
                  <c:v>125.241302296187</c:v>
                </c:pt>
                <c:pt idx="6806">
                  <c:v>125.241302296143</c:v>
                </c:pt>
                <c:pt idx="6807">
                  <c:v>125.241302296199</c:v>
                </c:pt>
                <c:pt idx="6808">
                  <c:v>125.241302296227</c:v>
                </c:pt>
                <c:pt idx="6809">
                  <c:v>125.241302296136</c:v>
                </c:pt>
                <c:pt idx="6810">
                  <c:v>125.241302296268</c:v>
                </c:pt>
                <c:pt idx="6811">
                  <c:v>125.241302296255</c:v>
                </c:pt>
                <c:pt idx="6812">
                  <c:v>125.241302296128</c:v>
                </c:pt>
                <c:pt idx="6813">
                  <c:v>125.24130229620999</c:v>
                </c:pt>
                <c:pt idx="6814">
                  <c:v>125.24130229611001</c:v>
                </c:pt>
                <c:pt idx="6815">
                  <c:v>125.241302296226</c:v>
                </c:pt>
                <c:pt idx="6816">
                  <c:v>125.241302296152</c:v>
                </c:pt>
                <c:pt idx="6817">
                  <c:v>125.241302296152</c:v>
                </c:pt>
                <c:pt idx="6818">
                  <c:v>125.24130229620501</c:v>
                </c:pt>
                <c:pt idx="6819">
                  <c:v>125.241302296076</c:v>
                </c:pt>
                <c:pt idx="6820">
                  <c:v>125.241302296208</c:v>
                </c:pt>
                <c:pt idx="6821">
                  <c:v>125.24130229625401</c:v>
                </c:pt>
                <c:pt idx="6822">
                  <c:v>125.24130229615299</c:v>
                </c:pt>
                <c:pt idx="6823">
                  <c:v>125.241302296201</c:v>
                </c:pt>
                <c:pt idx="6824">
                  <c:v>125.241302296225</c:v>
                </c:pt>
                <c:pt idx="6825">
                  <c:v>125.241302296163</c:v>
                </c:pt>
                <c:pt idx="6826">
                  <c:v>125.24130229617801</c:v>
                </c:pt>
                <c:pt idx="6827">
                  <c:v>125.241302296104</c:v>
                </c:pt>
                <c:pt idx="6828">
                  <c:v>125.241302296108</c:v>
                </c:pt>
                <c:pt idx="6829">
                  <c:v>125.241302296176</c:v>
                </c:pt>
                <c:pt idx="6830">
                  <c:v>125.241302296258</c:v>
                </c:pt>
                <c:pt idx="6831">
                  <c:v>125.241302296196</c:v>
                </c:pt>
                <c:pt idx="6832">
                  <c:v>125.241302296109</c:v>
                </c:pt>
                <c:pt idx="6833">
                  <c:v>125.24130229617801</c:v>
                </c:pt>
                <c:pt idx="6834">
                  <c:v>125.241302296207</c:v>
                </c:pt>
                <c:pt idx="6835">
                  <c:v>125.241302296179</c:v>
                </c:pt>
                <c:pt idx="6836">
                  <c:v>125.241302296161</c:v>
                </c:pt>
                <c:pt idx="6837">
                  <c:v>125.24130229620501</c:v>
                </c:pt>
                <c:pt idx="6838">
                  <c:v>125.241302296193</c:v>
                </c:pt>
                <c:pt idx="6839">
                  <c:v>125.241302296158</c:v>
                </c:pt>
                <c:pt idx="6840">
                  <c:v>125.24130229610201</c:v>
                </c:pt>
                <c:pt idx="6841">
                  <c:v>125.24130229604999</c:v>
                </c:pt>
                <c:pt idx="6842">
                  <c:v>125.241302296141</c:v>
                </c:pt>
                <c:pt idx="6843">
                  <c:v>125.241302296212</c:v>
                </c:pt>
                <c:pt idx="6844">
                  <c:v>125.24130229615101</c:v>
                </c:pt>
                <c:pt idx="6845">
                  <c:v>125.241302296127</c:v>
                </c:pt>
                <c:pt idx="6846">
                  <c:v>125.24130229618601</c:v>
                </c:pt>
                <c:pt idx="6847">
                  <c:v>125.241302296155</c:v>
                </c:pt>
                <c:pt idx="6848">
                  <c:v>125.241302296174</c:v>
                </c:pt>
                <c:pt idx="6849">
                  <c:v>125.24130229612599</c:v>
                </c:pt>
                <c:pt idx="6850">
                  <c:v>125.24130229615901</c:v>
                </c:pt>
                <c:pt idx="6851">
                  <c:v>125.241302296131</c:v>
                </c:pt>
                <c:pt idx="6852">
                  <c:v>125.24130229625899</c:v>
                </c:pt>
                <c:pt idx="6853">
                  <c:v>125.241302296195</c:v>
                </c:pt>
                <c:pt idx="6854">
                  <c:v>125.24130229620999</c:v>
                </c:pt>
                <c:pt idx="6855">
                  <c:v>125.241302296176</c:v>
                </c:pt>
                <c:pt idx="6856">
                  <c:v>125.24130229620199</c:v>
                </c:pt>
                <c:pt idx="6857">
                  <c:v>125.241302296168</c:v>
                </c:pt>
                <c:pt idx="6858">
                  <c:v>125.241302296198</c:v>
                </c:pt>
                <c:pt idx="6859">
                  <c:v>125.24130229619</c:v>
                </c:pt>
                <c:pt idx="6860">
                  <c:v>125.241302296098</c:v>
                </c:pt>
                <c:pt idx="6861">
                  <c:v>125.241302296182</c:v>
                </c:pt>
                <c:pt idx="6862">
                  <c:v>125.241302296157</c:v>
                </c:pt>
                <c:pt idx="6863">
                  <c:v>125.24130229620501</c:v>
                </c:pt>
                <c:pt idx="6864">
                  <c:v>125.241302296211</c:v>
                </c:pt>
                <c:pt idx="6865">
                  <c:v>125.241302296181</c:v>
                </c:pt>
                <c:pt idx="6866">
                  <c:v>125.241302296158</c:v>
                </c:pt>
                <c:pt idx="6867">
                  <c:v>125.24130229618601</c:v>
                </c:pt>
                <c:pt idx="6868">
                  <c:v>125.241302296223</c:v>
                </c:pt>
                <c:pt idx="6869">
                  <c:v>125.241302296236</c:v>
                </c:pt>
                <c:pt idx="6870">
                  <c:v>125.241302296196</c:v>
                </c:pt>
                <c:pt idx="6871">
                  <c:v>125.241302296209</c:v>
                </c:pt>
                <c:pt idx="6872">
                  <c:v>125.241302296143</c:v>
                </c:pt>
                <c:pt idx="6873">
                  <c:v>125.241302296184</c:v>
                </c:pt>
                <c:pt idx="6874">
                  <c:v>125.24130229622</c:v>
                </c:pt>
                <c:pt idx="6875">
                  <c:v>125.241302296146</c:v>
                </c:pt>
                <c:pt idx="6876">
                  <c:v>125.241302296122</c:v>
                </c:pt>
                <c:pt idx="6877">
                  <c:v>125.241302296177</c:v>
                </c:pt>
                <c:pt idx="6878">
                  <c:v>125.24130229607999</c:v>
                </c:pt>
                <c:pt idx="6879">
                  <c:v>125.241302296182</c:v>
                </c:pt>
                <c:pt idx="6880">
                  <c:v>125.241302296141</c:v>
                </c:pt>
                <c:pt idx="6881">
                  <c:v>125.241302296138</c:v>
                </c:pt>
                <c:pt idx="6882">
                  <c:v>125.241302296237</c:v>
                </c:pt>
                <c:pt idx="6883">
                  <c:v>125.24130229618901</c:v>
                </c:pt>
                <c:pt idx="6884">
                  <c:v>125.241302296109</c:v>
                </c:pt>
                <c:pt idx="6885">
                  <c:v>125.241302296141</c:v>
                </c:pt>
                <c:pt idx="6886">
                  <c:v>125.24130229620199</c:v>
                </c:pt>
                <c:pt idx="6887">
                  <c:v>125.241302296147</c:v>
                </c:pt>
                <c:pt idx="6888">
                  <c:v>125.241302296166</c:v>
                </c:pt>
                <c:pt idx="6889">
                  <c:v>125.241302296233</c:v>
                </c:pt>
                <c:pt idx="6890">
                  <c:v>125.241302296116</c:v>
                </c:pt>
                <c:pt idx="6891">
                  <c:v>125.24130229617001</c:v>
                </c:pt>
                <c:pt idx="6892">
                  <c:v>125.24130229621601</c:v>
                </c:pt>
                <c:pt idx="6893">
                  <c:v>125.24130229619399</c:v>
                </c:pt>
                <c:pt idx="6894">
                  <c:v>125.24130229614499</c:v>
                </c:pt>
                <c:pt idx="6895">
                  <c:v>125.241302296223</c:v>
                </c:pt>
                <c:pt idx="6896">
                  <c:v>125.241302296082</c:v>
                </c:pt>
                <c:pt idx="6897">
                  <c:v>125.24130229619399</c:v>
                </c:pt>
                <c:pt idx="6898">
                  <c:v>125.241302296087</c:v>
                </c:pt>
                <c:pt idx="6899">
                  <c:v>125.241302296092</c:v>
                </c:pt>
                <c:pt idx="6900">
                  <c:v>125.241302296093</c:v>
                </c:pt>
                <c:pt idx="6901">
                  <c:v>125.24130229613399</c:v>
                </c:pt>
                <c:pt idx="6902">
                  <c:v>125.241302296168</c:v>
                </c:pt>
                <c:pt idx="6903">
                  <c:v>125.241302296163</c:v>
                </c:pt>
                <c:pt idx="6904">
                  <c:v>125.241302296152</c:v>
                </c:pt>
                <c:pt idx="6905">
                  <c:v>125.24130229617499</c:v>
                </c:pt>
                <c:pt idx="6906">
                  <c:v>125.24130229613</c:v>
                </c:pt>
                <c:pt idx="6907">
                  <c:v>125.241302296116</c:v>
                </c:pt>
                <c:pt idx="6908">
                  <c:v>125.241302296092</c:v>
                </c:pt>
                <c:pt idx="6909">
                  <c:v>125.241302296173</c:v>
                </c:pt>
                <c:pt idx="6910">
                  <c:v>125.24130229617801</c:v>
                </c:pt>
                <c:pt idx="6911">
                  <c:v>125.241302296199</c:v>
                </c:pt>
                <c:pt idx="6912">
                  <c:v>125.24130229613699</c:v>
                </c:pt>
                <c:pt idx="6913">
                  <c:v>125.241302296177</c:v>
                </c:pt>
                <c:pt idx="6914">
                  <c:v>125.241302296142</c:v>
                </c:pt>
                <c:pt idx="6915">
                  <c:v>125.24130229622</c:v>
                </c:pt>
                <c:pt idx="6916">
                  <c:v>125.241302296141</c:v>
                </c:pt>
                <c:pt idx="6917">
                  <c:v>125.241302296139</c:v>
                </c:pt>
                <c:pt idx="6918">
                  <c:v>125.241302296199</c:v>
                </c:pt>
                <c:pt idx="6919">
                  <c:v>125.24130229617001</c:v>
                </c:pt>
                <c:pt idx="6920">
                  <c:v>125.241302296177</c:v>
                </c:pt>
                <c:pt idx="6921">
                  <c:v>125.241302296144</c:v>
                </c:pt>
                <c:pt idx="6922">
                  <c:v>125.241302296163</c:v>
                </c:pt>
                <c:pt idx="6923">
                  <c:v>125.241302296215</c:v>
                </c:pt>
                <c:pt idx="6924">
                  <c:v>125.24130229622</c:v>
                </c:pt>
                <c:pt idx="6925">
                  <c:v>125.24130229622899</c:v>
                </c:pt>
                <c:pt idx="6926">
                  <c:v>125.241302296195</c:v>
                </c:pt>
                <c:pt idx="6927">
                  <c:v>125.24130229627001</c:v>
                </c:pt>
                <c:pt idx="6928">
                  <c:v>125.241302296209</c:v>
                </c:pt>
                <c:pt idx="6929">
                  <c:v>125.241302296196</c:v>
                </c:pt>
                <c:pt idx="6930">
                  <c:v>125.241302296236</c:v>
                </c:pt>
                <c:pt idx="6931">
                  <c:v>125.241302296177</c:v>
                </c:pt>
                <c:pt idx="6932">
                  <c:v>125.241302296169</c:v>
                </c:pt>
                <c:pt idx="6933">
                  <c:v>125.24130229621601</c:v>
                </c:pt>
                <c:pt idx="6934">
                  <c:v>125.24130229614001</c:v>
                </c:pt>
                <c:pt idx="6935">
                  <c:v>125.24130229609899</c:v>
                </c:pt>
                <c:pt idx="6936">
                  <c:v>125.241302296169</c:v>
                </c:pt>
                <c:pt idx="6937">
                  <c:v>125.24130229617001</c:v>
                </c:pt>
                <c:pt idx="6938">
                  <c:v>125.2413022962</c:v>
                </c:pt>
                <c:pt idx="6939">
                  <c:v>125.241302296199</c:v>
                </c:pt>
                <c:pt idx="6940">
                  <c:v>125.241302296192</c:v>
                </c:pt>
                <c:pt idx="6941">
                  <c:v>125.241302296162</c:v>
                </c:pt>
                <c:pt idx="6942">
                  <c:v>125.241302296215</c:v>
                </c:pt>
                <c:pt idx="6943">
                  <c:v>125.241302296063</c:v>
                </c:pt>
                <c:pt idx="6944">
                  <c:v>125.241302296125</c:v>
                </c:pt>
                <c:pt idx="6945">
                  <c:v>125.24130229622899</c:v>
                </c:pt>
                <c:pt idx="6946">
                  <c:v>125.24130229615101</c:v>
                </c:pt>
                <c:pt idx="6947">
                  <c:v>125.241302296179</c:v>
                </c:pt>
                <c:pt idx="6948">
                  <c:v>125.241302296112</c:v>
                </c:pt>
                <c:pt idx="6949">
                  <c:v>125.241302296188</c:v>
                </c:pt>
                <c:pt idx="6950">
                  <c:v>125.241302296233</c:v>
                </c:pt>
                <c:pt idx="6951">
                  <c:v>125.241302296139</c:v>
                </c:pt>
                <c:pt idx="6952">
                  <c:v>125.241302296192</c:v>
                </c:pt>
                <c:pt idx="6953">
                  <c:v>125.241302296149</c:v>
                </c:pt>
                <c:pt idx="6954">
                  <c:v>125.24130229624301</c:v>
                </c:pt>
                <c:pt idx="6955">
                  <c:v>125.241302296255</c:v>
                </c:pt>
                <c:pt idx="6956">
                  <c:v>125.241302296143</c:v>
                </c:pt>
                <c:pt idx="6957">
                  <c:v>125.241302296149</c:v>
                </c:pt>
                <c:pt idx="6958">
                  <c:v>125.2413022962</c:v>
                </c:pt>
                <c:pt idx="6959">
                  <c:v>125.241302296125</c:v>
                </c:pt>
                <c:pt idx="6960">
                  <c:v>125.241302296081</c:v>
                </c:pt>
                <c:pt idx="6961">
                  <c:v>125.241302296162</c:v>
                </c:pt>
                <c:pt idx="6962">
                  <c:v>125.241302296171</c:v>
                </c:pt>
                <c:pt idx="6963">
                  <c:v>125.241302296147</c:v>
                </c:pt>
                <c:pt idx="6964">
                  <c:v>125.241302296182</c:v>
                </c:pt>
                <c:pt idx="6965">
                  <c:v>125.241302296261</c:v>
                </c:pt>
                <c:pt idx="6966">
                  <c:v>125.241302296105</c:v>
                </c:pt>
                <c:pt idx="6967">
                  <c:v>125.24130229613</c:v>
                </c:pt>
                <c:pt idx="6968">
                  <c:v>125.241302296135</c:v>
                </c:pt>
                <c:pt idx="6969">
                  <c:v>125.241302296195</c:v>
                </c:pt>
                <c:pt idx="6970">
                  <c:v>125.241302296162</c:v>
                </c:pt>
                <c:pt idx="6971">
                  <c:v>125.241302296277</c:v>
                </c:pt>
                <c:pt idx="6972">
                  <c:v>125.241302296171</c:v>
                </c:pt>
                <c:pt idx="6973">
                  <c:v>125.241302296141</c:v>
                </c:pt>
                <c:pt idx="6974">
                  <c:v>125.241302296149</c:v>
                </c:pt>
                <c:pt idx="6975">
                  <c:v>125.241302296123</c:v>
                </c:pt>
                <c:pt idx="6976">
                  <c:v>125.241302296226</c:v>
                </c:pt>
                <c:pt idx="6977">
                  <c:v>125.24130229625899</c:v>
                </c:pt>
                <c:pt idx="6978">
                  <c:v>125.241302296177</c:v>
                </c:pt>
                <c:pt idx="6979">
                  <c:v>125.241302296158</c:v>
                </c:pt>
                <c:pt idx="6980">
                  <c:v>125.24130229612599</c:v>
                </c:pt>
                <c:pt idx="6981">
                  <c:v>125.241302296261</c:v>
                </c:pt>
                <c:pt idx="6982">
                  <c:v>125.241302296173</c:v>
                </c:pt>
                <c:pt idx="6983">
                  <c:v>125.24130229611799</c:v>
                </c:pt>
                <c:pt idx="6984">
                  <c:v>125.24130229616399</c:v>
                </c:pt>
                <c:pt idx="6985">
                  <c:v>125.241302296215</c:v>
                </c:pt>
                <c:pt idx="6986">
                  <c:v>125.241302296154</c:v>
                </c:pt>
                <c:pt idx="6987">
                  <c:v>125.241302296116</c:v>
                </c:pt>
                <c:pt idx="6988">
                  <c:v>125.241302296124</c:v>
                </c:pt>
                <c:pt idx="6989">
                  <c:v>125.241302296166</c:v>
                </c:pt>
                <c:pt idx="6990">
                  <c:v>125.241302296077</c:v>
                </c:pt>
                <c:pt idx="6991">
                  <c:v>125.241302296199</c:v>
                </c:pt>
                <c:pt idx="6992">
                  <c:v>125.241302296223</c:v>
                </c:pt>
                <c:pt idx="6993">
                  <c:v>125.24130229623201</c:v>
                </c:pt>
                <c:pt idx="6994">
                  <c:v>125.241302296157</c:v>
                </c:pt>
                <c:pt idx="6995">
                  <c:v>125.241302296141</c:v>
                </c:pt>
                <c:pt idx="6996">
                  <c:v>125.241302296114</c:v>
                </c:pt>
                <c:pt idx="6997">
                  <c:v>125.241302296201</c:v>
                </c:pt>
                <c:pt idx="6998">
                  <c:v>125.24130229619</c:v>
                </c:pt>
                <c:pt idx="6999">
                  <c:v>125.241302296163</c:v>
                </c:pt>
                <c:pt idx="7000">
                  <c:v>125.241302296187</c:v>
                </c:pt>
                <c:pt idx="7001">
                  <c:v>125.241302296139</c:v>
                </c:pt>
                <c:pt idx="7002">
                  <c:v>125.241302296196</c:v>
                </c:pt>
                <c:pt idx="7003">
                  <c:v>125.241302296128</c:v>
                </c:pt>
                <c:pt idx="7004">
                  <c:v>125.24130229612</c:v>
                </c:pt>
                <c:pt idx="7005">
                  <c:v>125.241302296128</c:v>
                </c:pt>
                <c:pt idx="7006">
                  <c:v>125.24130229609</c:v>
                </c:pt>
                <c:pt idx="7007">
                  <c:v>125.241302296139</c:v>
                </c:pt>
                <c:pt idx="7008">
                  <c:v>125.24130229611001</c:v>
                </c:pt>
                <c:pt idx="7009">
                  <c:v>125.241302296219</c:v>
                </c:pt>
                <c:pt idx="7010">
                  <c:v>125.24130229620199</c:v>
                </c:pt>
                <c:pt idx="7011">
                  <c:v>125.241302296181</c:v>
                </c:pt>
                <c:pt idx="7012">
                  <c:v>125.24130229624799</c:v>
                </c:pt>
                <c:pt idx="7013">
                  <c:v>125.241302296215</c:v>
                </c:pt>
                <c:pt idx="7014">
                  <c:v>125.241302296212</c:v>
                </c:pt>
                <c:pt idx="7015">
                  <c:v>125.241302296079</c:v>
                </c:pt>
                <c:pt idx="7016">
                  <c:v>125.241302296184</c:v>
                </c:pt>
                <c:pt idx="7017">
                  <c:v>125.24130229603</c:v>
                </c:pt>
                <c:pt idx="7018">
                  <c:v>125.241302296265</c:v>
                </c:pt>
                <c:pt idx="7019">
                  <c:v>125.24130229617001</c:v>
                </c:pt>
                <c:pt idx="7020">
                  <c:v>125.241302296138</c:v>
                </c:pt>
                <c:pt idx="7021">
                  <c:v>125.241302296143</c:v>
                </c:pt>
                <c:pt idx="7022">
                  <c:v>125.241302296171</c:v>
                </c:pt>
                <c:pt idx="7023">
                  <c:v>125.241302296199</c:v>
                </c:pt>
                <c:pt idx="7024">
                  <c:v>125.241302296309</c:v>
                </c:pt>
                <c:pt idx="7025">
                  <c:v>125.241302296139</c:v>
                </c:pt>
                <c:pt idx="7026">
                  <c:v>125.241302296217</c:v>
                </c:pt>
                <c:pt idx="7027">
                  <c:v>125.24130229613201</c:v>
                </c:pt>
                <c:pt idx="7028">
                  <c:v>125.241302296211</c:v>
                </c:pt>
                <c:pt idx="7029">
                  <c:v>125.241302296157</c:v>
                </c:pt>
                <c:pt idx="7030">
                  <c:v>125.24130229622099</c:v>
                </c:pt>
                <c:pt idx="7031">
                  <c:v>125.241302296149</c:v>
                </c:pt>
                <c:pt idx="7032">
                  <c:v>125.24130229612599</c:v>
                </c:pt>
                <c:pt idx="7033">
                  <c:v>125.241302296187</c:v>
                </c:pt>
                <c:pt idx="7034">
                  <c:v>125.24130229608799</c:v>
                </c:pt>
                <c:pt idx="7035">
                  <c:v>125.241302296237</c:v>
                </c:pt>
                <c:pt idx="7036">
                  <c:v>125.24130229623</c:v>
                </c:pt>
                <c:pt idx="7037">
                  <c:v>125.24130229613399</c:v>
                </c:pt>
                <c:pt idx="7038">
                  <c:v>125.241302296152</c:v>
                </c:pt>
                <c:pt idx="7039">
                  <c:v>125.241302296176</c:v>
                </c:pt>
                <c:pt idx="7040">
                  <c:v>125.241302296225</c:v>
                </c:pt>
                <c:pt idx="7041">
                  <c:v>125.2413022962</c:v>
                </c:pt>
                <c:pt idx="7042">
                  <c:v>125.241302296103</c:v>
                </c:pt>
                <c:pt idx="7043">
                  <c:v>125.241302296169</c:v>
                </c:pt>
                <c:pt idx="7044">
                  <c:v>125.241302296161</c:v>
                </c:pt>
                <c:pt idx="7045">
                  <c:v>125.241302296169</c:v>
                </c:pt>
                <c:pt idx="7046">
                  <c:v>125.24130229612101</c:v>
                </c:pt>
                <c:pt idx="7047">
                  <c:v>125.24130229613</c:v>
                </c:pt>
                <c:pt idx="7048">
                  <c:v>125.24130229615901</c:v>
                </c:pt>
                <c:pt idx="7049">
                  <c:v>125.24130229623</c:v>
                </c:pt>
                <c:pt idx="7050">
                  <c:v>125.241302296228</c:v>
                </c:pt>
                <c:pt idx="7051">
                  <c:v>125.241302296226</c:v>
                </c:pt>
                <c:pt idx="7052">
                  <c:v>125.241302296032</c:v>
                </c:pt>
                <c:pt idx="7053">
                  <c:v>125.241302296203</c:v>
                </c:pt>
                <c:pt idx="7054">
                  <c:v>125.24130229625899</c:v>
                </c:pt>
                <c:pt idx="7055">
                  <c:v>125.241302296228</c:v>
                </c:pt>
                <c:pt idx="7056">
                  <c:v>125.24130229618601</c:v>
                </c:pt>
                <c:pt idx="7057">
                  <c:v>125.241302296174</c:v>
                </c:pt>
                <c:pt idx="7058">
                  <c:v>125.241302296209</c:v>
                </c:pt>
                <c:pt idx="7059">
                  <c:v>125.241302296176</c:v>
                </c:pt>
                <c:pt idx="7060">
                  <c:v>125.241302296237</c:v>
                </c:pt>
                <c:pt idx="7061">
                  <c:v>125.241302296098</c:v>
                </c:pt>
                <c:pt idx="7062">
                  <c:v>125.24130229615901</c:v>
                </c:pt>
                <c:pt idx="7063">
                  <c:v>125.241302296112</c:v>
                </c:pt>
                <c:pt idx="7064">
                  <c:v>125.24130229616</c:v>
                </c:pt>
                <c:pt idx="7065">
                  <c:v>125.241302296234</c:v>
                </c:pt>
                <c:pt idx="7066">
                  <c:v>125.241302296223</c:v>
                </c:pt>
                <c:pt idx="7067">
                  <c:v>125.24130229626</c:v>
                </c:pt>
                <c:pt idx="7068">
                  <c:v>125.241302296139</c:v>
                </c:pt>
                <c:pt idx="7069">
                  <c:v>125.241302296136</c:v>
                </c:pt>
                <c:pt idx="7070">
                  <c:v>125.241302296208</c:v>
                </c:pt>
                <c:pt idx="7071">
                  <c:v>125.24130229615</c:v>
                </c:pt>
                <c:pt idx="7072">
                  <c:v>125.241302296185</c:v>
                </c:pt>
                <c:pt idx="7073">
                  <c:v>125.241302296193</c:v>
                </c:pt>
                <c:pt idx="7074">
                  <c:v>125.241302296125</c:v>
                </c:pt>
                <c:pt idx="7075">
                  <c:v>125.241302296179</c:v>
                </c:pt>
                <c:pt idx="7076">
                  <c:v>125.241302296196</c:v>
                </c:pt>
                <c:pt idx="7077">
                  <c:v>125.241302296244</c:v>
                </c:pt>
                <c:pt idx="7078">
                  <c:v>125.241302296173</c:v>
                </c:pt>
                <c:pt idx="7079">
                  <c:v>125.241302296108</c:v>
                </c:pt>
                <c:pt idx="7080">
                  <c:v>125.24130229610201</c:v>
                </c:pt>
                <c:pt idx="7081">
                  <c:v>125.241302296193</c:v>
                </c:pt>
                <c:pt idx="7082">
                  <c:v>125.241302296109</c:v>
                </c:pt>
                <c:pt idx="7083">
                  <c:v>125.241302296231</c:v>
                </c:pt>
                <c:pt idx="7084">
                  <c:v>125.241302296057</c:v>
                </c:pt>
                <c:pt idx="7085">
                  <c:v>125.24130229615901</c:v>
                </c:pt>
                <c:pt idx="7086">
                  <c:v>125.241302296173</c:v>
                </c:pt>
                <c:pt idx="7087">
                  <c:v>125.241302296162</c:v>
                </c:pt>
                <c:pt idx="7088">
                  <c:v>125.24130229606899</c:v>
                </c:pt>
                <c:pt idx="7089">
                  <c:v>125.24130229615</c:v>
                </c:pt>
                <c:pt idx="7090">
                  <c:v>125.24130229616</c:v>
                </c:pt>
                <c:pt idx="7091">
                  <c:v>125.24130229612599</c:v>
                </c:pt>
                <c:pt idx="7092">
                  <c:v>125.241302296204</c:v>
                </c:pt>
                <c:pt idx="7093">
                  <c:v>125.241302296116</c:v>
                </c:pt>
                <c:pt idx="7094">
                  <c:v>125.241302296158</c:v>
                </c:pt>
                <c:pt idx="7095">
                  <c:v>125.241302296074</c:v>
                </c:pt>
                <c:pt idx="7096">
                  <c:v>125.241302296174</c:v>
                </c:pt>
                <c:pt idx="7097">
                  <c:v>125.241302296176</c:v>
                </c:pt>
                <c:pt idx="7098">
                  <c:v>125.241302296223</c:v>
                </c:pt>
                <c:pt idx="7099">
                  <c:v>125.24130229620999</c:v>
                </c:pt>
                <c:pt idx="7100">
                  <c:v>125.2413022962</c:v>
                </c:pt>
                <c:pt idx="7101">
                  <c:v>125.24130229622899</c:v>
                </c:pt>
                <c:pt idx="7102">
                  <c:v>125.24130229617001</c:v>
                </c:pt>
                <c:pt idx="7103">
                  <c:v>125.241302296233</c:v>
                </c:pt>
                <c:pt idx="7104">
                  <c:v>125.241302296147</c:v>
                </c:pt>
                <c:pt idx="7105">
                  <c:v>125.241302296237</c:v>
                </c:pt>
                <c:pt idx="7106">
                  <c:v>125.241302296162</c:v>
                </c:pt>
                <c:pt idx="7107">
                  <c:v>125.241302296125</c:v>
                </c:pt>
                <c:pt idx="7108">
                  <c:v>125.241302296212</c:v>
                </c:pt>
                <c:pt idx="7109">
                  <c:v>125.24130229615901</c:v>
                </c:pt>
                <c:pt idx="7110">
                  <c:v>125.241302296076</c:v>
                </c:pt>
                <c:pt idx="7111">
                  <c:v>125.241302296079</c:v>
                </c:pt>
                <c:pt idx="7112">
                  <c:v>125.241302296166</c:v>
                </c:pt>
                <c:pt idx="7113">
                  <c:v>125.24130229626201</c:v>
                </c:pt>
                <c:pt idx="7114">
                  <c:v>125.24130229619</c:v>
                </c:pt>
                <c:pt idx="7115">
                  <c:v>125.241302296228</c:v>
                </c:pt>
                <c:pt idx="7116">
                  <c:v>125.241302296207</c:v>
                </c:pt>
                <c:pt idx="7117">
                  <c:v>125.241302296263</c:v>
                </c:pt>
                <c:pt idx="7118">
                  <c:v>125.241302296219</c:v>
                </c:pt>
                <c:pt idx="7119">
                  <c:v>125.24130229610201</c:v>
                </c:pt>
                <c:pt idx="7120">
                  <c:v>125.241302296142</c:v>
                </c:pt>
                <c:pt idx="7121">
                  <c:v>125.241302296177</c:v>
                </c:pt>
                <c:pt idx="7122">
                  <c:v>125.241302296184</c:v>
                </c:pt>
                <c:pt idx="7123">
                  <c:v>125.24130229616</c:v>
                </c:pt>
                <c:pt idx="7124">
                  <c:v>125.241302296138</c:v>
                </c:pt>
                <c:pt idx="7125">
                  <c:v>125.24130229626699</c:v>
                </c:pt>
                <c:pt idx="7126">
                  <c:v>125.24130229625401</c:v>
                </c:pt>
                <c:pt idx="7127">
                  <c:v>125.241302296142</c:v>
                </c:pt>
                <c:pt idx="7128">
                  <c:v>125.24130229615901</c:v>
                </c:pt>
                <c:pt idx="7129">
                  <c:v>125.241302296093</c:v>
                </c:pt>
                <c:pt idx="7130">
                  <c:v>125.24130229617499</c:v>
                </c:pt>
                <c:pt idx="7131">
                  <c:v>125.241302296173</c:v>
                </c:pt>
                <c:pt idx="7132">
                  <c:v>125.241302296128</c:v>
                </c:pt>
                <c:pt idx="7133">
                  <c:v>125.241302296234</c:v>
                </c:pt>
                <c:pt idx="7134">
                  <c:v>125.241302296234</c:v>
                </c:pt>
                <c:pt idx="7135">
                  <c:v>125.241302296234</c:v>
                </c:pt>
                <c:pt idx="7136">
                  <c:v>125.241302296116</c:v>
                </c:pt>
                <c:pt idx="7137">
                  <c:v>125.24130229618299</c:v>
                </c:pt>
                <c:pt idx="7138">
                  <c:v>125.241302296135</c:v>
                </c:pt>
                <c:pt idx="7139">
                  <c:v>125.241302296233</c:v>
                </c:pt>
                <c:pt idx="7140">
                  <c:v>125.24130229617001</c:v>
                </c:pt>
                <c:pt idx="7141">
                  <c:v>125.241302296125</c:v>
                </c:pt>
                <c:pt idx="7142">
                  <c:v>125.2413022962</c:v>
                </c:pt>
                <c:pt idx="7143">
                  <c:v>125.241302296136</c:v>
                </c:pt>
                <c:pt idx="7144">
                  <c:v>125.241302296147</c:v>
                </c:pt>
                <c:pt idx="7145">
                  <c:v>125.241302296192</c:v>
                </c:pt>
                <c:pt idx="7146">
                  <c:v>125.24130229622899</c:v>
                </c:pt>
                <c:pt idx="7147">
                  <c:v>125.241302296142</c:v>
                </c:pt>
                <c:pt idx="7148">
                  <c:v>125.241302296131</c:v>
                </c:pt>
                <c:pt idx="7149">
                  <c:v>125.24130229627001</c:v>
                </c:pt>
                <c:pt idx="7150">
                  <c:v>125.241302296154</c:v>
                </c:pt>
                <c:pt idx="7151">
                  <c:v>125.241302296217</c:v>
                </c:pt>
                <c:pt idx="7152">
                  <c:v>125.241302296231</c:v>
                </c:pt>
                <c:pt idx="7153">
                  <c:v>125.241302296222</c:v>
                </c:pt>
                <c:pt idx="7154">
                  <c:v>125.241302296225</c:v>
                </c:pt>
                <c:pt idx="7155">
                  <c:v>125.241302296193</c:v>
                </c:pt>
                <c:pt idx="7156">
                  <c:v>125.241302296226</c:v>
                </c:pt>
                <c:pt idx="7157">
                  <c:v>125.24130229615</c:v>
                </c:pt>
                <c:pt idx="7158">
                  <c:v>125.241302296225</c:v>
                </c:pt>
                <c:pt idx="7159">
                  <c:v>125.241302296166</c:v>
                </c:pt>
                <c:pt idx="7160">
                  <c:v>125.241302296122</c:v>
                </c:pt>
                <c:pt idx="7161">
                  <c:v>125.24130229618901</c:v>
                </c:pt>
                <c:pt idx="7162">
                  <c:v>125.24130229615299</c:v>
                </c:pt>
                <c:pt idx="7163">
                  <c:v>125.241302296179</c:v>
                </c:pt>
                <c:pt idx="7164">
                  <c:v>125.241302296255</c:v>
                </c:pt>
                <c:pt idx="7165">
                  <c:v>125.241302296123</c:v>
                </c:pt>
                <c:pt idx="7166">
                  <c:v>125.241302296241</c:v>
                </c:pt>
                <c:pt idx="7167">
                  <c:v>125.24130229607501</c:v>
                </c:pt>
                <c:pt idx="7168">
                  <c:v>125.24130229624799</c:v>
                </c:pt>
                <c:pt idx="7169">
                  <c:v>125.241302296258</c:v>
                </c:pt>
                <c:pt idx="7170">
                  <c:v>125.241302296166</c:v>
                </c:pt>
                <c:pt idx="7171">
                  <c:v>125.24130229609</c:v>
                </c:pt>
                <c:pt idx="7172">
                  <c:v>125.24130229613201</c:v>
                </c:pt>
                <c:pt idx="7173">
                  <c:v>125.24130229623</c:v>
                </c:pt>
                <c:pt idx="7174">
                  <c:v>125.241302296206</c:v>
                </c:pt>
                <c:pt idx="7175">
                  <c:v>125.241302296173</c:v>
                </c:pt>
                <c:pt idx="7176">
                  <c:v>125.241302296116</c:v>
                </c:pt>
                <c:pt idx="7177">
                  <c:v>125.24130229620199</c:v>
                </c:pt>
                <c:pt idx="7178">
                  <c:v>125.24130229620199</c:v>
                </c:pt>
                <c:pt idx="7179">
                  <c:v>125.24130229613</c:v>
                </c:pt>
                <c:pt idx="7180">
                  <c:v>125.24130229617801</c:v>
                </c:pt>
                <c:pt idx="7181">
                  <c:v>125.241302296181</c:v>
                </c:pt>
                <c:pt idx="7182">
                  <c:v>125.24130229610699</c:v>
                </c:pt>
                <c:pt idx="7183">
                  <c:v>125.24130229613699</c:v>
                </c:pt>
                <c:pt idx="7184">
                  <c:v>125.24130229618901</c:v>
                </c:pt>
                <c:pt idx="7185">
                  <c:v>125.24130229619399</c:v>
                </c:pt>
                <c:pt idx="7186">
                  <c:v>125.241302296182</c:v>
                </c:pt>
                <c:pt idx="7187">
                  <c:v>125.241302296152</c:v>
                </c:pt>
                <c:pt idx="7188">
                  <c:v>125.24130229614001</c:v>
                </c:pt>
                <c:pt idx="7189">
                  <c:v>125.241302296163</c:v>
                </c:pt>
                <c:pt idx="7190">
                  <c:v>125.24130229625101</c:v>
                </c:pt>
                <c:pt idx="7191">
                  <c:v>125.241302296215</c:v>
                </c:pt>
                <c:pt idx="7192">
                  <c:v>125.24130229623</c:v>
                </c:pt>
                <c:pt idx="7193">
                  <c:v>125.241302296196</c:v>
                </c:pt>
                <c:pt idx="7194">
                  <c:v>125.241302296299</c:v>
                </c:pt>
                <c:pt idx="7195">
                  <c:v>125.24130229615</c:v>
                </c:pt>
                <c:pt idx="7196">
                  <c:v>125.241302296231</c:v>
                </c:pt>
                <c:pt idx="7197">
                  <c:v>125.24130229623</c:v>
                </c:pt>
                <c:pt idx="7198">
                  <c:v>125.24130229614801</c:v>
                </c:pt>
                <c:pt idx="7199">
                  <c:v>125.241302296142</c:v>
                </c:pt>
                <c:pt idx="7200">
                  <c:v>125.241302296171</c:v>
                </c:pt>
                <c:pt idx="7201">
                  <c:v>125.241302296147</c:v>
                </c:pt>
                <c:pt idx="7202">
                  <c:v>125.241302296196</c:v>
                </c:pt>
                <c:pt idx="7203">
                  <c:v>125.24130229607201</c:v>
                </c:pt>
                <c:pt idx="7204">
                  <c:v>125.24130229612901</c:v>
                </c:pt>
                <c:pt idx="7205">
                  <c:v>125.241302296174</c:v>
                </c:pt>
                <c:pt idx="7206">
                  <c:v>125.241302296161</c:v>
                </c:pt>
                <c:pt idx="7207">
                  <c:v>125.241302296146</c:v>
                </c:pt>
                <c:pt idx="7208">
                  <c:v>125.241302296238</c:v>
                </c:pt>
                <c:pt idx="7209">
                  <c:v>125.241302296147</c:v>
                </c:pt>
                <c:pt idx="7210">
                  <c:v>125.24130229617001</c:v>
                </c:pt>
                <c:pt idx="7211">
                  <c:v>125.241302296196</c:v>
                </c:pt>
                <c:pt idx="7212">
                  <c:v>125.241302296184</c:v>
                </c:pt>
                <c:pt idx="7213">
                  <c:v>125.241302296196</c:v>
                </c:pt>
                <c:pt idx="7214">
                  <c:v>125.24130229621601</c:v>
                </c:pt>
                <c:pt idx="7215">
                  <c:v>125.241302296154</c:v>
                </c:pt>
                <c:pt idx="7216">
                  <c:v>125.241302296255</c:v>
                </c:pt>
                <c:pt idx="7217">
                  <c:v>125.241302296223</c:v>
                </c:pt>
                <c:pt idx="7218">
                  <c:v>125.241302296169</c:v>
                </c:pt>
                <c:pt idx="7219">
                  <c:v>125.241302296166</c:v>
                </c:pt>
                <c:pt idx="7220">
                  <c:v>125.24130229615901</c:v>
                </c:pt>
                <c:pt idx="7221">
                  <c:v>125.24130229615</c:v>
                </c:pt>
                <c:pt idx="7222">
                  <c:v>125.241302296009</c:v>
                </c:pt>
                <c:pt idx="7223">
                  <c:v>125.24130229621601</c:v>
                </c:pt>
                <c:pt idx="7224">
                  <c:v>125.241302296059</c:v>
                </c:pt>
                <c:pt idx="7225">
                  <c:v>125.241302296169</c:v>
                </c:pt>
                <c:pt idx="7226">
                  <c:v>125.241302296208</c:v>
                </c:pt>
                <c:pt idx="7227">
                  <c:v>125.24130229617001</c:v>
                </c:pt>
                <c:pt idx="7228">
                  <c:v>125.24130229623501</c:v>
                </c:pt>
                <c:pt idx="7229">
                  <c:v>125.24130229616</c:v>
                </c:pt>
                <c:pt idx="7230">
                  <c:v>125.24130229624799</c:v>
                </c:pt>
                <c:pt idx="7231">
                  <c:v>125.241302296143</c:v>
                </c:pt>
                <c:pt idx="7232">
                  <c:v>125.241302296157</c:v>
                </c:pt>
                <c:pt idx="7233">
                  <c:v>125.24130229612901</c:v>
                </c:pt>
                <c:pt idx="7234">
                  <c:v>125.241302296146</c:v>
                </c:pt>
                <c:pt idx="7235">
                  <c:v>125.241302296177</c:v>
                </c:pt>
                <c:pt idx="7236">
                  <c:v>125.241302296187</c:v>
                </c:pt>
                <c:pt idx="7237">
                  <c:v>125.24130229616399</c:v>
                </c:pt>
                <c:pt idx="7238">
                  <c:v>125.241302296089</c:v>
                </c:pt>
                <c:pt idx="7239">
                  <c:v>125.24130229618</c:v>
                </c:pt>
                <c:pt idx="7240">
                  <c:v>125.241302296067</c:v>
                </c:pt>
                <c:pt idx="7241">
                  <c:v>125.24130229622099</c:v>
                </c:pt>
                <c:pt idx="7242">
                  <c:v>125.24130229618601</c:v>
                </c:pt>
                <c:pt idx="7243">
                  <c:v>125.24130229617001</c:v>
                </c:pt>
                <c:pt idx="7244">
                  <c:v>125.24130229612599</c:v>
                </c:pt>
                <c:pt idx="7245">
                  <c:v>125.241302296201</c:v>
                </c:pt>
                <c:pt idx="7246">
                  <c:v>125.241302296266</c:v>
                </c:pt>
                <c:pt idx="7247">
                  <c:v>125.241302296123</c:v>
                </c:pt>
                <c:pt idx="7248">
                  <c:v>125.241302296185</c:v>
                </c:pt>
                <c:pt idx="7249">
                  <c:v>125.241302296168</c:v>
                </c:pt>
                <c:pt idx="7250">
                  <c:v>125.24130229616</c:v>
                </c:pt>
                <c:pt idx="7251">
                  <c:v>125.241302296067</c:v>
                </c:pt>
                <c:pt idx="7252">
                  <c:v>125.241302296169</c:v>
                </c:pt>
                <c:pt idx="7253">
                  <c:v>125.24130229614001</c:v>
                </c:pt>
                <c:pt idx="7254">
                  <c:v>125.241302296234</c:v>
                </c:pt>
                <c:pt idx="7255">
                  <c:v>125.241302296204</c:v>
                </c:pt>
                <c:pt idx="7256">
                  <c:v>125.241302296117</c:v>
                </c:pt>
                <c:pt idx="7257">
                  <c:v>125.241302296112</c:v>
                </c:pt>
                <c:pt idx="7258">
                  <c:v>125.241302296211</c:v>
                </c:pt>
                <c:pt idx="7259">
                  <c:v>125.241302296169</c:v>
                </c:pt>
                <c:pt idx="7260">
                  <c:v>125.24130229615299</c:v>
                </c:pt>
                <c:pt idx="7261">
                  <c:v>125.241302296142</c:v>
                </c:pt>
                <c:pt idx="7262">
                  <c:v>125.241302296171</c:v>
                </c:pt>
                <c:pt idx="7263">
                  <c:v>125.241302296174</c:v>
                </c:pt>
                <c:pt idx="7264">
                  <c:v>125.24130229609</c:v>
                </c:pt>
                <c:pt idx="7265">
                  <c:v>125.241302296144</c:v>
                </c:pt>
                <c:pt idx="7266">
                  <c:v>125.241302296165</c:v>
                </c:pt>
                <c:pt idx="7267">
                  <c:v>125.2413022962</c:v>
                </c:pt>
                <c:pt idx="7268">
                  <c:v>125.241302296149</c:v>
                </c:pt>
                <c:pt idx="7269">
                  <c:v>125.241302296106</c:v>
                </c:pt>
                <c:pt idx="7270">
                  <c:v>125.241302296173</c:v>
                </c:pt>
                <c:pt idx="7271">
                  <c:v>125.241302296257</c:v>
                </c:pt>
                <c:pt idx="7272">
                  <c:v>125.24130229623201</c:v>
                </c:pt>
                <c:pt idx="7273">
                  <c:v>125.241302296174</c:v>
                </c:pt>
                <c:pt idx="7274">
                  <c:v>125.241302296192</c:v>
                </c:pt>
                <c:pt idx="7275">
                  <c:v>125.241302296203</c:v>
                </c:pt>
                <c:pt idx="7276">
                  <c:v>125.24130229623999</c:v>
                </c:pt>
                <c:pt idx="7277">
                  <c:v>125.24130229618901</c:v>
                </c:pt>
                <c:pt idx="7278">
                  <c:v>125.24130229615299</c:v>
                </c:pt>
                <c:pt idx="7279">
                  <c:v>125.241302296173</c:v>
                </c:pt>
                <c:pt idx="7280">
                  <c:v>125.241302296144</c:v>
                </c:pt>
                <c:pt idx="7281">
                  <c:v>125.241302296193</c:v>
                </c:pt>
                <c:pt idx="7282">
                  <c:v>125.241302296234</c:v>
                </c:pt>
                <c:pt idx="7283">
                  <c:v>125.241302296166</c:v>
                </c:pt>
                <c:pt idx="7284">
                  <c:v>125.241302296124</c:v>
                </c:pt>
                <c:pt idx="7285">
                  <c:v>125.241302296207</c:v>
                </c:pt>
                <c:pt idx="7286">
                  <c:v>125.241302296085</c:v>
                </c:pt>
                <c:pt idx="7287">
                  <c:v>125.241302296163</c:v>
                </c:pt>
                <c:pt idx="7288">
                  <c:v>125.241302296138</c:v>
                </c:pt>
                <c:pt idx="7289">
                  <c:v>125.241302296158</c:v>
                </c:pt>
                <c:pt idx="7290">
                  <c:v>125.241302296123</c:v>
                </c:pt>
                <c:pt idx="7291">
                  <c:v>125.24130229613399</c:v>
                </c:pt>
                <c:pt idx="7292">
                  <c:v>125.241302296204</c:v>
                </c:pt>
                <c:pt idx="7293">
                  <c:v>125.241302296249</c:v>
                </c:pt>
                <c:pt idx="7294">
                  <c:v>125.24130229615</c:v>
                </c:pt>
                <c:pt idx="7295">
                  <c:v>125.241302296241</c:v>
                </c:pt>
                <c:pt idx="7296">
                  <c:v>125.241302296192</c:v>
                </c:pt>
                <c:pt idx="7297">
                  <c:v>125.241302296138</c:v>
                </c:pt>
                <c:pt idx="7298">
                  <c:v>125.241302296185</c:v>
                </c:pt>
                <c:pt idx="7299">
                  <c:v>125.241302296144</c:v>
                </c:pt>
                <c:pt idx="7300">
                  <c:v>125.241302296199</c:v>
                </c:pt>
                <c:pt idx="7301">
                  <c:v>125.241302296105</c:v>
                </c:pt>
                <c:pt idx="7302">
                  <c:v>125.24130229616</c:v>
                </c:pt>
                <c:pt idx="7303">
                  <c:v>125.24130229616399</c:v>
                </c:pt>
                <c:pt idx="7304">
                  <c:v>125.241302296044</c:v>
                </c:pt>
                <c:pt idx="7305">
                  <c:v>125.24130229612599</c:v>
                </c:pt>
                <c:pt idx="7306">
                  <c:v>125.241302296176</c:v>
                </c:pt>
                <c:pt idx="7307">
                  <c:v>125.24130229616</c:v>
                </c:pt>
                <c:pt idx="7308">
                  <c:v>125.241302296255</c:v>
                </c:pt>
                <c:pt idx="7309">
                  <c:v>125.241302296171</c:v>
                </c:pt>
                <c:pt idx="7310">
                  <c:v>125.241302296142</c:v>
                </c:pt>
                <c:pt idx="7311">
                  <c:v>125.241302296212</c:v>
                </c:pt>
                <c:pt idx="7312">
                  <c:v>125.24130229626201</c:v>
                </c:pt>
                <c:pt idx="7313">
                  <c:v>125.241302296163</c:v>
                </c:pt>
                <c:pt idx="7314">
                  <c:v>125.24130229607999</c:v>
                </c:pt>
                <c:pt idx="7315">
                  <c:v>125.24130229626201</c:v>
                </c:pt>
                <c:pt idx="7316">
                  <c:v>125.241302296239</c:v>
                </c:pt>
                <c:pt idx="7317">
                  <c:v>125.24130229617499</c:v>
                </c:pt>
                <c:pt idx="7318">
                  <c:v>125.2413022962</c:v>
                </c:pt>
                <c:pt idx="7319">
                  <c:v>125.24130229616399</c:v>
                </c:pt>
                <c:pt idx="7320">
                  <c:v>125.241302296119</c:v>
                </c:pt>
                <c:pt idx="7321">
                  <c:v>125.241302296133</c:v>
                </c:pt>
                <c:pt idx="7322">
                  <c:v>125.241302296149</c:v>
                </c:pt>
                <c:pt idx="7323">
                  <c:v>125.241302296142</c:v>
                </c:pt>
                <c:pt idx="7324">
                  <c:v>125.2413022961</c:v>
                </c:pt>
                <c:pt idx="7325">
                  <c:v>125.2413022961</c:v>
                </c:pt>
                <c:pt idx="7326">
                  <c:v>125.241302296193</c:v>
                </c:pt>
                <c:pt idx="7327">
                  <c:v>125.241302296177</c:v>
                </c:pt>
                <c:pt idx="7328">
                  <c:v>125.241302296211</c:v>
                </c:pt>
                <c:pt idx="7329">
                  <c:v>125.24130229619099</c:v>
                </c:pt>
                <c:pt idx="7330">
                  <c:v>125.241302296169</c:v>
                </c:pt>
                <c:pt idx="7331">
                  <c:v>125.24130229620999</c:v>
                </c:pt>
                <c:pt idx="7332">
                  <c:v>125.24130229617499</c:v>
                </c:pt>
                <c:pt idx="7333">
                  <c:v>125.241302296168</c:v>
                </c:pt>
                <c:pt idx="7334">
                  <c:v>125.241302296152</c:v>
                </c:pt>
                <c:pt idx="7335">
                  <c:v>125.241302296255</c:v>
                </c:pt>
                <c:pt idx="7336">
                  <c:v>125.241302296203</c:v>
                </c:pt>
                <c:pt idx="7337">
                  <c:v>125.24130229617001</c:v>
                </c:pt>
                <c:pt idx="7338">
                  <c:v>125.24130229620199</c:v>
                </c:pt>
                <c:pt idx="7339">
                  <c:v>125.241302296155</c:v>
                </c:pt>
                <c:pt idx="7340">
                  <c:v>125.24130229613201</c:v>
                </c:pt>
                <c:pt idx="7341">
                  <c:v>125.241302296092</c:v>
                </c:pt>
                <c:pt idx="7342">
                  <c:v>125.241302296169</c:v>
                </c:pt>
                <c:pt idx="7343">
                  <c:v>125.241302296184</c:v>
                </c:pt>
                <c:pt idx="7344">
                  <c:v>125.241302296203</c:v>
                </c:pt>
                <c:pt idx="7345">
                  <c:v>125.241302296179</c:v>
                </c:pt>
                <c:pt idx="7346">
                  <c:v>125.24130229615599</c:v>
                </c:pt>
                <c:pt idx="7347">
                  <c:v>125.241302296188</c:v>
                </c:pt>
                <c:pt idx="7348">
                  <c:v>125.2413022962</c:v>
                </c:pt>
                <c:pt idx="7349">
                  <c:v>125.241302296179</c:v>
                </c:pt>
                <c:pt idx="7350">
                  <c:v>125.24130229618</c:v>
                </c:pt>
                <c:pt idx="7351">
                  <c:v>125.241302296209</c:v>
                </c:pt>
                <c:pt idx="7352">
                  <c:v>125.241302296187</c:v>
                </c:pt>
                <c:pt idx="7353">
                  <c:v>125.241302296303</c:v>
                </c:pt>
                <c:pt idx="7354">
                  <c:v>125.24130229614801</c:v>
                </c:pt>
                <c:pt idx="7355">
                  <c:v>125.241302296092</c:v>
                </c:pt>
                <c:pt idx="7356">
                  <c:v>125.24130229618601</c:v>
                </c:pt>
                <c:pt idx="7357">
                  <c:v>125.24130229617001</c:v>
                </c:pt>
                <c:pt idx="7358">
                  <c:v>125.241302296116</c:v>
                </c:pt>
                <c:pt idx="7359">
                  <c:v>125.24130229621601</c:v>
                </c:pt>
                <c:pt idx="7360">
                  <c:v>125.241302296154</c:v>
                </c:pt>
                <c:pt idx="7361">
                  <c:v>125.241302296231</c:v>
                </c:pt>
                <c:pt idx="7362">
                  <c:v>125.241302296211</c:v>
                </c:pt>
                <c:pt idx="7363">
                  <c:v>125.241302296142</c:v>
                </c:pt>
                <c:pt idx="7364">
                  <c:v>125.241302296247</c:v>
                </c:pt>
                <c:pt idx="7365">
                  <c:v>125.24130229620501</c:v>
                </c:pt>
                <c:pt idx="7366">
                  <c:v>125.241302296162</c:v>
                </c:pt>
                <c:pt idx="7367">
                  <c:v>125.241302296136</c:v>
                </c:pt>
                <c:pt idx="7368">
                  <c:v>125.24130229616</c:v>
                </c:pt>
                <c:pt idx="7369">
                  <c:v>125.241302296174</c:v>
                </c:pt>
                <c:pt idx="7370">
                  <c:v>125.241302296149</c:v>
                </c:pt>
                <c:pt idx="7371">
                  <c:v>125.24130229618</c:v>
                </c:pt>
                <c:pt idx="7372">
                  <c:v>125.24130229617001</c:v>
                </c:pt>
                <c:pt idx="7373">
                  <c:v>125.241302296078</c:v>
                </c:pt>
                <c:pt idx="7374">
                  <c:v>125.241302296093</c:v>
                </c:pt>
                <c:pt idx="7375">
                  <c:v>125.24130229607</c:v>
                </c:pt>
                <c:pt idx="7376">
                  <c:v>125.241302296174</c:v>
                </c:pt>
                <c:pt idx="7377">
                  <c:v>125.241302296127</c:v>
                </c:pt>
                <c:pt idx="7378">
                  <c:v>125.241302296242</c:v>
                </c:pt>
                <c:pt idx="7379">
                  <c:v>125.24130229615599</c:v>
                </c:pt>
                <c:pt idx="7380">
                  <c:v>125.241302296033</c:v>
                </c:pt>
                <c:pt idx="7381">
                  <c:v>125.241302296222</c:v>
                </c:pt>
                <c:pt idx="7382">
                  <c:v>125.241302296143</c:v>
                </c:pt>
                <c:pt idx="7383">
                  <c:v>125.241302296095</c:v>
                </c:pt>
                <c:pt idx="7384">
                  <c:v>125.24130229610201</c:v>
                </c:pt>
                <c:pt idx="7385">
                  <c:v>125.24130229612901</c:v>
                </c:pt>
                <c:pt idx="7386">
                  <c:v>125.241302296117</c:v>
                </c:pt>
                <c:pt idx="7387">
                  <c:v>125.24130229616</c:v>
                </c:pt>
                <c:pt idx="7388">
                  <c:v>125.24130229618299</c:v>
                </c:pt>
                <c:pt idx="7389">
                  <c:v>125.241302296212</c:v>
                </c:pt>
                <c:pt idx="7390">
                  <c:v>125.241302296165</c:v>
                </c:pt>
                <c:pt idx="7391">
                  <c:v>125.241302296252</c:v>
                </c:pt>
                <c:pt idx="7392">
                  <c:v>125.241302296111</c:v>
                </c:pt>
                <c:pt idx="7393">
                  <c:v>125.241302296185</c:v>
                </c:pt>
                <c:pt idx="7394">
                  <c:v>125.24130229619099</c:v>
                </c:pt>
                <c:pt idx="7395">
                  <c:v>125.241302296097</c:v>
                </c:pt>
                <c:pt idx="7396">
                  <c:v>125.24130229612599</c:v>
                </c:pt>
                <c:pt idx="7397">
                  <c:v>125.241302296149</c:v>
                </c:pt>
                <c:pt idx="7398">
                  <c:v>125.241302296076</c:v>
                </c:pt>
                <c:pt idx="7399">
                  <c:v>125.241302296165</c:v>
                </c:pt>
                <c:pt idx="7400">
                  <c:v>125.241302296114</c:v>
                </c:pt>
                <c:pt idx="7401">
                  <c:v>125.241302296247</c:v>
                </c:pt>
                <c:pt idx="7402">
                  <c:v>125.241302296173</c:v>
                </c:pt>
                <c:pt idx="7403">
                  <c:v>125.241302296143</c:v>
                </c:pt>
                <c:pt idx="7404">
                  <c:v>125.24130229617199</c:v>
                </c:pt>
                <c:pt idx="7405">
                  <c:v>125.24130229606899</c:v>
                </c:pt>
                <c:pt idx="7406">
                  <c:v>125.24130229615101</c:v>
                </c:pt>
                <c:pt idx="7407">
                  <c:v>125.241302296168</c:v>
                </c:pt>
                <c:pt idx="7408">
                  <c:v>125.24130229632</c:v>
                </c:pt>
                <c:pt idx="7409">
                  <c:v>125.241302296162</c:v>
                </c:pt>
                <c:pt idx="7410">
                  <c:v>125.24130229608799</c:v>
                </c:pt>
                <c:pt idx="7411">
                  <c:v>125.241302296201</c:v>
                </c:pt>
                <c:pt idx="7412">
                  <c:v>125.241302296198</c:v>
                </c:pt>
                <c:pt idx="7413">
                  <c:v>125.24130229618901</c:v>
                </c:pt>
                <c:pt idx="7414">
                  <c:v>125.241302296128</c:v>
                </c:pt>
                <c:pt idx="7415">
                  <c:v>125.241302296142</c:v>
                </c:pt>
                <c:pt idx="7416">
                  <c:v>125.241302296199</c:v>
                </c:pt>
                <c:pt idx="7417">
                  <c:v>125.24130229618601</c:v>
                </c:pt>
                <c:pt idx="7418">
                  <c:v>125.24130229615</c:v>
                </c:pt>
                <c:pt idx="7419">
                  <c:v>125.241302296163</c:v>
                </c:pt>
                <c:pt idx="7420">
                  <c:v>125.24130229615599</c:v>
                </c:pt>
                <c:pt idx="7421">
                  <c:v>125.24130229613699</c:v>
                </c:pt>
                <c:pt idx="7422">
                  <c:v>125.24130229616701</c:v>
                </c:pt>
                <c:pt idx="7423">
                  <c:v>125.241302296138</c:v>
                </c:pt>
                <c:pt idx="7424">
                  <c:v>125.241302296152</c:v>
                </c:pt>
                <c:pt idx="7425">
                  <c:v>125.241302296055</c:v>
                </c:pt>
                <c:pt idx="7426">
                  <c:v>125.241302296206</c:v>
                </c:pt>
                <c:pt idx="7427">
                  <c:v>125.24130229611799</c:v>
                </c:pt>
                <c:pt idx="7428">
                  <c:v>125.241302296187</c:v>
                </c:pt>
                <c:pt idx="7429">
                  <c:v>125.241302296236</c:v>
                </c:pt>
                <c:pt idx="7430">
                  <c:v>125.241302296214</c:v>
                </c:pt>
                <c:pt idx="7431">
                  <c:v>125.241302296184</c:v>
                </c:pt>
                <c:pt idx="7432">
                  <c:v>125.241302296212</c:v>
                </c:pt>
                <c:pt idx="7433">
                  <c:v>125.24130229617001</c:v>
                </c:pt>
                <c:pt idx="7434">
                  <c:v>125.241302296168</c:v>
                </c:pt>
                <c:pt idx="7435">
                  <c:v>125.24130229622099</c:v>
                </c:pt>
                <c:pt idx="7436">
                  <c:v>125.241302296199</c:v>
                </c:pt>
                <c:pt idx="7437">
                  <c:v>125.241302296204</c:v>
                </c:pt>
                <c:pt idx="7438">
                  <c:v>125.241302296176</c:v>
                </c:pt>
                <c:pt idx="7439">
                  <c:v>125.241302296223</c:v>
                </c:pt>
                <c:pt idx="7440">
                  <c:v>125.241302296125</c:v>
                </c:pt>
                <c:pt idx="7441">
                  <c:v>125.241302296185</c:v>
                </c:pt>
                <c:pt idx="7442">
                  <c:v>125.241302296144</c:v>
                </c:pt>
                <c:pt idx="7443">
                  <c:v>125.241302296179</c:v>
                </c:pt>
                <c:pt idx="7444">
                  <c:v>125.24130229613399</c:v>
                </c:pt>
                <c:pt idx="7445">
                  <c:v>125.241302296185</c:v>
                </c:pt>
                <c:pt idx="7446">
                  <c:v>125.241302296106</c:v>
                </c:pt>
                <c:pt idx="7447">
                  <c:v>125.24130229619701</c:v>
                </c:pt>
                <c:pt idx="7448">
                  <c:v>125.24130229612599</c:v>
                </c:pt>
                <c:pt idx="7449">
                  <c:v>125.24130229612901</c:v>
                </c:pt>
                <c:pt idx="7450">
                  <c:v>125.241302296127</c:v>
                </c:pt>
                <c:pt idx="7451">
                  <c:v>125.24130229609</c:v>
                </c:pt>
                <c:pt idx="7452">
                  <c:v>125.24130229615901</c:v>
                </c:pt>
                <c:pt idx="7453">
                  <c:v>125.241302296187</c:v>
                </c:pt>
                <c:pt idx="7454">
                  <c:v>125.241302296214</c:v>
                </c:pt>
                <c:pt idx="7455">
                  <c:v>125.241302296161</c:v>
                </c:pt>
                <c:pt idx="7456">
                  <c:v>125.24130229615299</c:v>
                </c:pt>
                <c:pt idx="7457">
                  <c:v>125.241302296073</c:v>
                </c:pt>
                <c:pt idx="7458">
                  <c:v>125.241302296181</c:v>
                </c:pt>
                <c:pt idx="7459">
                  <c:v>125.241302296143</c:v>
                </c:pt>
                <c:pt idx="7460">
                  <c:v>125.24130229607501</c:v>
                </c:pt>
                <c:pt idx="7461">
                  <c:v>125.24130229613699</c:v>
                </c:pt>
                <c:pt idx="7462">
                  <c:v>125.241302296182</c:v>
                </c:pt>
                <c:pt idx="7463">
                  <c:v>125.241302296123</c:v>
                </c:pt>
                <c:pt idx="7464">
                  <c:v>125.241302296071</c:v>
                </c:pt>
                <c:pt idx="7465">
                  <c:v>125.24130229609899</c:v>
                </c:pt>
                <c:pt idx="7466">
                  <c:v>125.24130229609</c:v>
                </c:pt>
                <c:pt idx="7467">
                  <c:v>125.241302296086</c:v>
                </c:pt>
                <c:pt idx="7468">
                  <c:v>125.241302296196</c:v>
                </c:pt>
                <c:pt idx="7469">
                  <c:v>125.241302296206</c:v>
                </c:pt>
                <c:pt idx="7470">
                  <c:v>125.241302296199</c:v>
                </c:pt>
                <c:pt idx="7471">
                  <c:v>125.24130229615101</c:v>
                </c:pt>
                <c:pt idx="7472">
                  <c:v>125.241302296244</c:v>
                </c:pt>
                <c:pt idx="7473">
                  <c:v>125.241302296109</c:v>
                </c:pt>
                <c:pt idx="7474">
                  <c:v>125.241302296227</c:v>
                </c:pt>
                <c:pt idx="7475">
                  <c:v>125.24130229614001</c:v>
                </c:pt>
                <c:pt idx="7476">
                  <c:v>125.24130229611499</c:v>
                </c:pt>
                <c:pt idx="7477">
                  <c:v>125.24130229611499</c:v>
                </c:pt>
                <c:pt idx="7478">
                  <c:v>125.24130229617801</c:v>
                </c:pt>
                <c:pt idx="7479">
                  <c:v>125.241302296207</c:v>
                </c:pt>
                <c:pt idx="7480">
                  <c:v>125.24130229613201</c:v>
                </c:pt>
                <c:pt idx="7481">
                  <c:v>125.24130229612901</c:v>
                </c:pt>
                <c:pt idx="7482">
                  <c:v>125.24130229618299</c:v>
                </c:pt>
                <c:pt idx="7483">
                  <c:v>125.24130229619399</c:v>
                </c:pt>
                <c:pt idx="7484">
                  <c:v>125.241302296142</c:v>
                </c:pt>
                <c:pt idx="7485">
                  <c:v>125.241302296242</c:v>
                </c:pt>
                <c:pt idx="7486">
                  <c:v>125.24130229609101</c:v>
                </c:pt>
                <c:pt idx="7487">
                  <c:v>125.241302296171</c:v>
                </c:pt>
                <c:pt idx="7488">
                  <c:v>125.241302296125</c:v>
                </c:pt>
                <c:pt idx="7489">
                  <c:v>125.241302296154</c:v>
                </c:pt>
                <c:pt idx="7490">
                  <c:v>125.241302296085</c:v>
                </c:pt>
                <c:pt idx="7491">
                  <c:v>125.24130229615901</c:v>
                </c:pt>
                <c:pt idx="7492">
                  <c:v>125.24130229617001</c:v>
                </c:pt>
                <c:pt idx="7493">
                  <c:v>125.241302296209</c:v>
                </c:pt>
                <c:pt idx="7494">
                  <c:v>125.24130229618299</c:v>
                </c:pt>
                <c:pt idx="7495">
                  <c:v>125.241302296234</c:v>
                </c:pt>
                <c:pt idx="7496">
                  <c:v>125.24130229609599</c:v>
                </c:pt>
                <c:pt idx="7497">
                  <c:v>125.24130229613699</c:v>
                </c:pt>
                <c:pt idx="7498">
                  <c:v>125.24130229619</c:v>
                </c:pt>
                <c:pt idx="7499">
                  <c:v>125.2413022962</c:v>
                </c:pt>
                <c:pt idx="7500">
                  <c:v>125.24130229614801</c:v>
                </c:pt>
                <c:pt idx="7501">
                  <c:v>125.241302296209</c:v>
                </c:pt>
                <c:pt idx="7502">
                  <c:v>125.24130229615</c:v>
                </c:pt>
                <c:pt idx="7503">
                  <c:v>125.241302296174</c:v>
                </c:pt>
                <c:pt idx="7504">
                  <c:v>125.241302296142</c:v>
                </c:pt>
                <c:pt idx="7505">
                  <c:v>125.24130229616701</c:v>
                </c:pt>
                <c:pt idx="7506">
                  <c:v>125.241302296155</c:v>
                </c:pt>
                <c:pt idx="7507">
                  <c:v>125.241302296204</c:v>
                </c:pt>
                <c:pt idx="7508">
                  <c:v>125.24130229613</c:v>
                </c:pt>
                <c:pt idx="7509">
                  <c:v>125.241302296122</c:v>
                </c:pt>
                <c:pt idx="7510">
                  <c:v>125.241302296222</c:v>
                </c:pt>
                <c:pt idx="7511">
                  <c:v>125.24130229610699</c:v>
                </c:pt>
                <c:pt idx="7512">
                  <c:v>125.24130229613699</c:v>
                </c:pt>
                <c:pt idx="7513">
                  <c:v>125.241302296203</c:v>
                </c:pt>
                <c:pt idx="7514">
                  <c:v>125.241302296179</c:v>
                </c:pt>
                <c:pt idx="7515">
                  <c:v>125.24130229620501</c:v>
                </c:pt>
                <c:pt idx="7516">
                  <c:v>125.24130229625101</c:v>
                </c:pt>
                <c:pt idx="7517">
                  <c:v>125.241302296136</c:v>
                </c:pt>
                <c:pt idx="7518">
                  <c:v>125.24130229610699</c:v>
                </c:pt>
                <c:pt idx="7519">
                  <c:v>125.24130229616399</c:v>
                </c:pt>
                <c:pt idx="7520">
                  <c:v>125.241302296198</c:v>
                </c:pt>
                <c:pt idx="7521">
                  <c:v>125.24130229613</c:v>
                </c:pt>
                <c:pt idx="7522">
                  <c:v>125.24130229613699</c:v>
                </c:pt>
                <c:pt idx="7523">
                  <c:v>125.24130229617199</c:v>
                </c:pt>
                <c:pt idx="7524">
                  <c:v>125.24130229618</c:v>
                </c:pt>
                <c:pt idx="7525">
                  <c:v>125.24130229618</c:v>
                </c:pt>
                <c:pt idx="7526">
                  <c:v>125.24130229607</c:v>
                </c:pt>
                <c:pt idx="7527">
                  <c:v>125.24130229609101</c:v>
                </c:pt>
                <c:pt idx="7528">
                  <c:v>125.241302296155</c:v>
                </c:pt>
                <c:pt idx="7529">
                  <c:v>125.24130229617801</c:v>
                </c:pt>
                <c:pt idx="7530">
                  <c:v>125.24130229617801</c:v>
                </c:pt>
                <c:pt idx="7531">
                  <c:v>125.241302296179</c:v>
                </c:pt>
                <c:pt idx="7532">
                  <c:v>125.241302296272</c:v>
                </c:pt>
                <c:pt idx="7533">
                  <c:v>125.241302296234</c:v>
                </c:pt>
                <c:pt idx="7534">
                  <c:v>125.241302296109</c:v>
                </c:pt>
                <c:pt idx="7535">
                  <c:v>125.241302296269</c:v>
                </c:pt>
                <c:pt idx="7536">
                  <c:v>125.241302296147</c:v>
                </c:pt>
                <c:pt idx="7537">
                  <c:v>125.241302296234</c:v>
                </c:pt>
                <c:pt idx="7538">
                  <c:v>125.241302296103</c:v>
                </c:pt>
                <c:pt idx="7539">
                  <c:v>125.241302296157</c:v>
                </c:pt>
                <c:pt idx="7540">
                  <c:v>125.241302296174</c:v>
                </c:pt>
                <c:pt idx="7541">
                  <c:v>125.241302296209</c:v>
                </c:pt>
                <c:pt idx="7542">
                  <c:v>125.241302296169</c:v>
                </c:pt>
                <c:pt idx="7543">
                  <c:v>125.24130229616</c:v>
                </c:pt>
                <c:pt idx="7544">
                  <c:v>125.241302296161</c:v>
                </c:pt>
                <c:pt idx="7545">
                  <c:v>125.241302296162</c:v>
                </c:pt>
                <c:pt idx="7546">
                  <c:v>125.24130229618</c:v>
                </c:pt>
                <c:pt idx="7547">
                  <c:v>125.241302296168</c:v>
                </c:pt>
                <c:pt idx="7548">
                  <c:v>125.241302296204</c:v>
                </c:pt>
                <c:pt idx="7549">
                  <c:v>125.241302296093</c:v>
                </c:pt>
                <c:pt idx="7550">
                  <c:v>125.241302296147</c:v>
                </c:pt>
                <c:pt idx="7551">
                  <c:v>125.241302296127</c:v>
                </c:pt>
                <c:pt idx="7552">
                  <c:v>125.241302296125</c:v>
                </c:pt>
                <c:pt idx="7553">
                  <c:v>125.241302296125</c:v>
                </c:pt>
                <c:pt idx="7554">
                  <c:v>125.24130229617801</c:v>
                </c:pt>
                <c:pt idx="7555">
                  <c:v>125.241302296119</c:v>
                </c:pt>
                <c:pt idx="7556">
                  <c:v>125.241302296106</c:v>
                </c:pt>
                <c:pt idx="7557">
                  <c:v>125.241302296112</c:v>
                </c:pt>
                <c:pt idx="7558">
                  <c:v>125.241302296158</c:v>
                </c:pt>
                <c:pt idx="7559">
                  <c:v>125.241302296179</c:v>
                </c:pt>
                <c:pt idx="7560">
                  <c:v>125.241302296166</c:v>
                </c:pt>
                <c:pt idx="7561">
                  <c:v>125.241302296147</c:v>
                </c:pt>
                <c:pt idx="7562">
                  <c:v>125.241302296142</c:v>
                </c:pt>
                <c:pt idx="7563">
                  <c:v>125.24130229618901</c:v>
                </c:pt>
                <c:pt idx="7564">
                  <c:v>125.24130229611001</c:v>
                </c:pt>
                <c:pt idx="7565">
                  <c:v>125.241302296255</c:v>
                </c:pt>
                <c:pt idx="7566">
                  <c:v>125.24130229618601</c:v>
                </c:pt>
                <c:pt idx="7567">
                  <c:v>125.24130229614499</c:v>
                </c:pt>
                <c:pt idx="7568">
                  <c:v>125.24130229610699</c:v>
                </c:pt>
                <c:pt idx="7569">
                  <c:v>125.241302296182</c:v>
                </c:pt>
                <c:pt idx="7570">
                  <c:v>125.24130229617001</c:v>
                </c:pt>
                <c:pt idx="7571">
                  <c:v>125.241302296106</c:v>
                </c:pt>
                <c:pt idx="7572">
                  <c:v>125.24130229617801</c:v>
                </c:pt>
                <c:pt idx="7573">
                  <c:v>125.241302296106</c:v>
                </c:pt>
                <c:pt idx="7574">
                  <c:v>125.24130229613201</c:v>
                </c:pt>
                <c:pt idx="7575">
                  <c:v>125.24130229615901</c:v>
                </c:pt>
                <c:pt idx="7576">
                  <c:v>125.241302296141</c:v>
                </c:pt>
                <c:pt idx="7577">
                  <c:v>125.24130229622099</c:v>
                </c:pt>
                <c:pt idx="7578">
                  <c:v>125.24130229617001</c:v>
                </c:pt>
                <c:pt idx="7579">
                  <c:v>125.241302296146</c:v>
                </c:pt>
                <c:pt idx="7580">
                  <c:v>125.241302296231</c:v>
                </c:pt>
                <c:pt idx="7581">
                  <c:v>125.24130229624301</c:v>
                </c:pt>
                <c:pt idx="7582">
                  <c:v>125.241302296152</c:v>
                </c:pt>
                <c:pt idx="7583">
                  <c:v>125.241302296074</c:v>
                </c:pt>
                <c:pt idx="7584">
                  <c:v>125.241302296219</c:v>
                </c:pt>
                <c:pt idx="7585">
                  <c:v>125.241302296142</c:v>
                </c:pt>
                <c:pt idx="7586">
                  <c:v>125.241302296119</c:v>
                </c:pt>
                <c:pt idx="7587">
                  <c:v>125.241302296169</c:v>
                </c:pt>
                <c:pt idx="7588">
                  <c:v>125.241302296192</c:v>
                </c:pt>
                <c:pt idx="7589">
                  <c:v>125.24130229611499</c:v>
                </c:pt>
                <c:pt idx="7590">
                  <c:v>125.241302296206</c:v>
                </c:pt>
                <c:pt idx="7591">
                  <c:v>125.241302296105</c:v>
                </c:pt>
                <c:pt idx="7592">
                  <c:v>125.241302296285</c:v>
                </c:pt>
                <c:pt idx="7593">
                  <c:v>125.24130229620501</c:v>
                </c:pt>
                <c:pt idx="7594">
                  <c:v>125.24130229617801</c:v>
                </c:pt>
                <c:pt idx="7595">
                  <c:v>125.241302296233</c:v>
                </c:pt>
                <c:pt idx="7596">
                  <c:v>125.24130229607999</c:v>
                </c:pt>
                <c:pt idx="7597">
                  <c:v>125.24130229617801</c:v>
                </c:pt>
                <c:pt idx="7598">
                  <c:v>125.241302296108</c:v>
                </c:pt>
                <c:pt idx="7599">
                  <c:v>125.241302296206</c:v>
                </c:pt>
                <c:pt idx="7600">
                  <c:v>125.241302296142</c:v>
                </c:pt>
                <c:pt idx="7601">
                  <c:v>125.241302296185</c:v>
                </c:pt>
                <c:pt idx="7602">
                  <c:v>125.241302296166</c:v>
                </c:pt>
                <c:pt idx="7603">
                  <c:v>125.24130229605601</c:v>
                </c:pt>
                <c:pt idx="7604">
                  <c:v>125.241302296166</c:v>
                </c:pt>
                <c:pt idx="7605">
                  <c:v>125.24130229613201</c:v>
                </c:pt>
                <c:pt idx="7606">
                  <c:v>125.24130229609899</c:v>
                </c:pt>
                <c:pt idx="7607">
                  <c:v>125.24130229621299</c:v>
                </c:pt>
                <c:pt idx="7608">
                  <c:v>125.24130229616701</c:v>
                </c:pt>
                <c:pt idx="7609">
                  <c:v>125.24130229617801</c:v>
                </c:pt>
                <c:pt idx="7610">
                  <c:v>125.241302296103</c:v>
                </c:pt>
                <c:pt idx="7611">
                  <c:v>125.24130229617199</c:v>
                </c:pt>
                <c:pt idx="7612">
                  <c:v>125.24130229610699</c:v>
                </c:pt>
                <c:pt idx="7613">
                  <c:v>125.24130229617199</c:v>
                </c:pt>
                <c:pt idx="7614">
                  <c:v>125.241302296122</c:v>
                </c:pt>
                <c:pt idx="7615">
                  <c:v>125.241302296087</c:v>
                </c:pt>
                <c:pt idx="7616">
                  <c:v>125.241302296233</c:v>
                </c:pt>
                <c:pt idx="7617">
                  <c:v>125.241302296184</c:v>
                </c:pt>
                <c:pt idx="7618">
                  <c:v>125.241302296184</c:v>
                </c:pt>
                <c:pt idx="7619">
                  <c:v>125.241302296162</c:v>
                </c:pt>
                <c:pt idx="7620">
                  <c:v>125.241302296166</c:v>
                </c:pt>
                <c:pt idx="7621">
                  <c:v>125.24130229609101</c:v>
                </c:pt>
                <c:pt idx="7622">
                  <c:v>125.241302296203</c:v>
                </c:pt>
                <c:pt idx="7623">
                  <c:v>125.241302296155</c:v>
                </c:pt>
                <c:pt idx="7624">
                  <c:v>125.241302296128</c:v>
                </c:pt>
                <c:pt idx="7625">
                  <c:v>125.241302296086</c:v>
                </c:pt>
                <c:pt idx="7626">
                  <c:v>125.24130229609899</c:v>
                </c:pt>
                <c:pt idx="7627">
                  <c:v>125.241302296136</c:v>
                </c:pt>
                <c:pt idx="7628">
                  <c:v>125.241302296135</c:v>
                </c:pt>
                <c:pt idx="7629">
                  <c:v>125.241302296171</c:v>
                </c:pt>
                <c:pt idx="7630">
                  <c:v>125.241302296212</c:v>
                </c:pt>
                <c:pt idx="7631">
                  <c:v>125.241302296179</c:v>
                </c:pt>
                <c:pt idx="7632">
                  <c:v>125.24130229615299</c:v>
                </c:pt>
                <c:pt idx="7633">
                  <c:v>125.241302296112</c:v>
                </c:pt>
                <c:pt idx="7634">
                  <c:v>125.241302296192</c:v>
                </c:pt>
                <c:pt idx="7635">
                  <c:v>125.241302296077</c:v>
                </c:pt>
                <c:pt idx="7636">
                  <c:v>125.241302296063</c:v>
                </c:pt>
                <c:pt idx="7637">
                  <c:v>125.241302296245</c:v>
                </c:pt>
                <c:pt idx="7638">
                  <c:v>125.241302296092</c:v>
                </c:pt>
                <c:pt idx="7639">
                  <c:v>125.241302296089</c:v>
                </c:pt>
                <c:pt idx="7640">
                  <c:v>125.241302296163</c:v>
                </c:pt>
                <c:pt idx="7641">
                  <c:v>125.241302296174</c:v>
                </c:pt>
                <c:pt idx="7642">
                  <c:v>125.241302296097</c:v>
                </c:pt>
                <c:pt idx="7643">
                  <c:v>125.24130229608799</c:v>
                </c:pt>
                <c:pt idx="7644">
                  <c:v>125.24130229618</c:v>
                </c:pt>
                <c:pt idx="7645">
                  <c:v>125.241302296193</c:v>
                </c:pt>
                <c:pt idx="7646">
                  <c:v>125.241302296204</c:v>
                </c:pt>
                <c:pt idx="7647">
                  <c:v>125.241302296078</c:v>
                </c:pt>
                <c:pt idx="7648">
                  <c:v>125.241302296111</c:v>
                </c:pt>
                <c:pt idx="7649">
                  <c:v>125.24130229613699</c:v>
                </c:pt>
                <c:pt idx="7650">
                  <c:v>125.241302296136</c:v>
                </c:pt>
                <c:pt idx="7651">
                  <c:v>125.241302296187</c:v>
                </c:pt>
                <c:pt idx="7652">
                  <c:v>125.24130229615299</c:v>
                </c:pt>
                <c:pt idx="7653">
                  <c:v>125.24130229615901</c:v>
                </c:pt>
                <c:pt idx="7654">
                  <c:v>125.241302296249</c:v>
                </c:pt>
                <c:pt idx="7655">
                  <c:v>125.24130229607</c:v>
                </c:pt>
                <c:pt idx="7656">
                  <c:v>125.241302296067</c:v>
                </c:pt>
                <c:pt idx="7657">
                  <c:v>125.241302296222</c:v>
                </c:pt>
                <c:pt idx="7658">
                  <c:v>125.241302296179</c:v>
                </c:pt>
                <c:pt idx="7659">
                  <c:v>125.24130229611499</c:v>
                </c:pt>
                <c:pt idx="7660">
                  <c:v>125.241302296104</c:v>
                </c:pt>
                <c:pt idx="7661">
                  <c:v>125.241302296093</c:v>
                </c:pt>
                <c:pt idx="7662">
                  <c:v>125.241302296089</c:v>
                </c:pt>
                <c:pt idx="7663">
                  <c:v>125.241302296136</c:v>
                </c:pt>
                <c:pt idx="7664">
                  <c:v>125.241302296106</c:v>
                </c:pt>
                <c:pt idx="7665">
                  <c:v>125.241302296084</c:v>
                </c:pt>
                <c:pt idx="7666">
                  <c:v>125.24130229627499</c:v>
                </c:pt>
                <c:pt idx="7667">
                  <c:v>125.241302296166</c:v>
                </c:pt>
                <c:pt idx="7668">
                  <c:v>125.241302296192</c:v>
                </c:pt>
                <c:pt idx="7669">
                  <c:v>125.241302296231</c:v>
                </c:pt>
                <c:pt idx="7670">
                  <c:v>125.24130229612599</c:v>
                </c:pt>
                <c:pt idx="7671">
                  <c:v>125.241302296166</c:v>
                </c:pt>
                <c:pt idx="7672">
                  <c:v>125.241302296185</c:v>
                </c:pt>
                <c:pt idx="7673">
                  <c:v>125.241302296098</c:v>
                </c:pt>
                <c:pt idx="7674">
                  <c:v>125.24130229616399</c:v>
                </c:pt>
                <c:pt idx="7675">
                  <c:v>125.241302296199</c:v>
                </c:pt>
                <c:pt idx="7676">
                  <c:v>125.24130229613399</c:v>
                </c:pt>
                <c:pt idx="7677">
                  <c:v>125.24130229624799</c:v>
                </c:pt>
                <c:pt idx="7678">
                  <c:v>125.241302296184</c:v>
                </c:pt>
                <c:pt idx="7679">
                  <c:v>125.241302296174</c:v>
                </c:pt>
                <c:pt idx="7680">
                  <c:v>125.24130229621601</c:v>
                </c:pt>
                <c:pt idx="7681">
                  <c:v>125.24130229615599</c:v>
                </c:pt>
                <c:pt idx="7682">
                  <c:v>125.241302296147</c:v>
                </c:pt>
                <c:pt idx="7683">
                  <c:v>125.241302296152</c:v>
                </c:pt>
                <c:pt idx="7684">
                  <c:v>125.241302296089</c:v>
                </c:pt>
                <c:pt idx="7685">
                  <c:v>125.241302296014</c:v>
                </c:pt>
                <c:pt idx="7686">
                  <c:v>125.241302296196</c:v>
                </c:pt>
                <c:pt idx="7687">
                  <c:v>125.241302296133</c:v>
                </c:pt>
                <c:pt idx="7688">
                  <c:v>125.241302296177</c:v>
                </c:pt>
                <c:pt idx="7689">
                  <c:v>125.241302296147</c:v>
                </c:pt>
                <c:pt idx="7690">
                  <c:v>125.24130229615599</c:v>
                </c:pt>
                <c:pt idx="7691">
                  <c:v>125.24130229614499</c:v>
                </c:pt>
                <c:pt idx="7692">
                  <c:v>125.241302296021</c:v>
                </c:pt>
                <c:pt idx="7693">
                  <c:v>125.241302296128</c:v>
                </c:pt>
                <c:pt idx="7694">
                  <c:v>125.241302296171</c:v>
                </c:pt>
                <c:pt idx="7695">
                  <c:v>125.24130229615901</c:v>
                </c:pt>
                <c:pt idx="7696">
                  <c:v>125.241302296195</c:v>
                </c:pt>
                <c:pt idx="7697">
                  <c:v>125.24130229625401</c:v>
                </c:pt>
                <c:pt idx="7698">
                  <c:v>125.24130229617199</c:v>
                </c:pt>
                <c:pt idx="7699">
                  <c:v>125.24130229623201</c:v>
                </c:pt>
                <c:pt idx="7700">
                  <c:v>125.241302296147</c:v>
                </c:pt>
                <c:pt idx="7701">
                  <c:v>125.241302296119</c:v>
                </c:pt>
                <c:pt idx="7702">
                  <c:v>125.24130229612901</c:v>
                </c:pt>
                <c:pt idx="7703">
                  <c:v>125.24130229618299</c:v>
                </c:pt>
                <c:pt idx="7704">
                  <c:v>125.241302296136</c:v>
                </c:pt>
                <c:pt idx="7705">
                  <c:v>125.24130229615599</c:v>
                </c:pt>
                <c:pt idx="7706">
                  <c:v>125.241302296106</c:v>
                </c:pt>
                <c:pt idx="7707">
                  <c:v>125.24130229613699</c:v>
                </c:pt>
                <c:pt idx="7708">
                  <c:v>125.241302296187</c:v>
                </c:pt>
                <c:pt idx="7709">
                  <c:v>125.241302296181</c:v>
                </c:pt>
                <c:pt idx="7710">
                  <c:v>125.24130229606</c:v>
                </c:pt>
                <c:pt idx="7711">
                  <c:v>125.241302296051</c:v>
                </c:pt>
                <c:pt idx="7712">
                  <c:v>125.241302296163</c:v>
                </c:pt>
                <c:pt idx="7713">
                  <c:v>125.241302296165</c:v>
                </c:pt>
                <c:pt idx="7714">
                  <c:v>125.24130229609899</c:v>
                </c:pt>
                <c:pt idx="7715">
                  <c:v>125.24130229605601</c:v>
                </c:pt>
                <c:pt idx="7716">
                  <c:v>125.241302296078</c:v>
                </c:pt>
                <c:pt idx="7717">
                  <c:v>125.241302296141</c:v>
                </c:pt>
                <c:pt idx="7718">
                  <c:v>125.241302296111</c:v>
                </c:pt>
                <c:pt idx="7719">
                  <c:v>125.241302296155</c:v>
                </c:pt>
                <c:pt idx="7720">
                  <c:v>125.241302296188</c:v>
                </c:pt>
                <c:pt idx="7721">
                  <c:v>125.241302296058</c:v>
                </c:pt>
                <c:pt idx="7722">
                  <c:v>125.241302296168</c:v>
                </c:pt>
                <c:pt idx="7723">
                  <c:v>125.24130229611499</c:v>
                </c:pt>
                <c:pt idx="7724">
                  <c:v>125.241302296119</c:v>
                </c:pt>
                <c:pt idx="7725">
                  <c:v>125.241302296117</c:v>
                </c:pt>
                <c:pt idx="7726">
                  <c:v>125.241302296193</c:v>
                </c:pt>
                <c:pt idx="7727">
                  <c:v>125.24130229617499</c:v>
                </c:pt>
                <c:pt idx="7728">
                  <c:v>125.241302296128</c:v>
                </c:pt>
                <c:pt idx="7729">
                  <c:v>125.2413022962</c:v>
                </c:pt>
                <c:pt idx="7730">
                  <c:v>125.241302296163</c:v>
                </c:pt>
                <c:pt idx="7731">
                  <c:v>125.24130229614499</c:v>
                </c:pt>
                <c:pt idx="7732">
                  <c:v>125.24130229619399</c:v>
                </c:pt>
                <c:pt idx="7733">
                  <c:v>125.241302296149</c:v>
                </c:pt>
                <c:pt idx="7734">
                  <c:v>125.241302296079</c:v>
                </c:pt>
                <c:pt idx="7735">
                  <c:v>125.241302296196</c:v>
                </c:pt>
                <c:pt idx="7736">
                  <c:v>125.241302296215</c:v>
                </c:pt>
                <c:pt idx="7737">
                  <c:v>125.24130229616</c:v>
                </c:pt>
                <c:pt idx="7738">
                  <c:v>125.24130229619099</c:v>
                </c:pt>
                <c:pt idx="7739">
                  <c:v>125.241302296161</c:v>
                </c:pt>
                <c:pt idx="7740">
                  <c:v>125.241302296101</c:v>
                </c:pt>
                <c:pt idx="7741">
                  <c:v>125.24130229617499</c:v>
                </c:pt>
                <c:pt idx="7742">
                  <c:v>125.24130229612</c:v>
                </c:pt>
                <c:pt idx="7743">
                  <c:v>125.241302296219</c:v>
                </c:pt>
                <c:pt idx="7744">
                  <c:v>125.241302296215</c:v>
                </c:pt>
                <c:pt idx="7745">
                  <c:v>125.241302296101</c:v>
                </c:pt>
                <c:pt idx="7746">
                  <c:v>125.241302296173</c:v>
                </c:pt>
                <c:pt idx="7747">
                  <c:v>125.241302296135</c:v>
                </c:pt>
                <c:pt idx="7748">
                  <c:v>125.24130229616</c:v>
                </c:pt>
                <c:pt idx="7749">
                  <c:v>125.241302296193</c:v>
                </c:pt>
                <c:pt idx="7750">
                  <c:v>125.241302296076</c:v>
                </c:pt>
                <c:pt idx="7751">
                  <c:v>125.24130229617001</c:v>
                </c:pt>
                <c:pt idx="7752">
                  <c:v>125.24130229618</c:v>
                </c:pt>
                <c:pt idx="7753">
                  <c:v>125.241302296181</c:v>
                </c:pt>
                <c:pt idx="7754">
                  <c:v>125.241302296161</c:v>
                </c:pt>
                <c:pt idx="7755">
                  <c:v>125.241302296257</c:v>
                </c:pt>
                <c:pt idx="7756">
                  <c:v>125.241302296155</c:v>
                </c:pt>
                <c:pt idx="7757">
                  <c:v>125.24130229613399</c:v>
                </c:pt>
                <c:pt idx="7758">
                  <c:v>125.24130229615599</c:v>
                </c:pt>
                <c:pt idx="7759">
                  <c:v>125.24130229609401</c:v>
                </c:pt>
                <c:pt idx="7760">
                  <c:v>125.241302296154</c:v>
                </c:pt>
                <c:pt idx="7761">
                  <c:v>125.241302296081</c:v>
                </c:pt>
                <c:pt idx="7762">
                  <c:v>125.241302296127</c:v>
                </c:pt>
                <c:pt idx="7763">
                  <c:v>125.241302296116</c:v>
                </c:pt>
                <c:pt idx="7764">
                  <c:v>125.241302296117</c:v>
                </c:pt>
                <c:pt idx="7765">
                  <c:v>125.241302296201</c:v>
                </c:pt>
                <c:pt idx="7766">
                  <c:v>125.241302296067</c:v>
                </c:pt>
                <c:pt idx="7767">
                  <c:v>125.24130229612599</c:v>
                </c:pt>
                <c:pt idx="7768">
                  <c:v>125.241302296059</c:v>
                </c:pt>
                <c:pt idx="7769">
                  <c:v>125.241302296133</c:v>
                </c:pt>
                <c:pt idx="7770">
                  <c:v>125.241302296106</c:v>
                </c:pt>
                <c:pt idx="7771">
                  <c:v>125.24130229614801</c:v>
                </c:pt>
                <c:pt idx="7772">
                  <c:v>125.241302296261</c:v>
                </c:pt>
                <c:pt idx="7773">
                  <c:v>125.241302296116</c:v>
                </c:pt>
                <c:pt idx="7774">
                  <c:v>125.24130229613201</c:v>
                </c:pt>
                <c:pt idx="7775">
                  <c:v>125.241302296138</c:v>
                </c:pt>
                <c:pt idx="7776">
                  <c:v>125.241302296166</c:v>
                </c:pt>
                <c:pt idx="7777">
                  <c:v>125.241302296101</c:v>
                </c:pt>
                <c:pt idx="7778">
                  <c:v>125.241302296209</c:v>
                </c:pt>
                <c:pt idx="7779">
                  <c:v>125.24130229612901</c:v>
                </c:pt>
                <c:pt idx="7780">
                  <c:v>125.24130229620999</c:v>
                </c:pt>
                <c:pt idx="7781">
                  <c:v>125.241302296144</c:v>
                </c:pt>
                <c:pt idx="7782">
                  <c:v>125.24130229617199</c:v>
                </c:pt>
                <c:pt idx="7783">
                  <c:v>125.24130229620199</c:v>
                </c:pt>
                <c:pt idx="7784">
                  <c:v>125.24130229625101</c:v>
                </c:pt>
                <c:pt idx="7785">
                  <c:v>125.24130229620199</c:v>
                </c:pt>
                <c:pt idx="7786">
                  <c:v>125.241302296234</c:v>
                </c:pt>
                <c:pt idx="7787">
                  <c:v>125.241302296128</c:v>
                </c:pt>
                <c:pt idx="7788">
                  <c:v>125.241302296112</c:v>
                </c:pt>
                <c:pt idx="7789">
                  <c:v>125.241302296116</c:v>
                </c:pt>
                <c:pt idx="7790">
                  <c:v>125.241302296143</c:v>
                </c:pt>
                <c:pt idx="7791">
                  <c:v>125.24130229619</c:v>
                </c:pt>
                <c:pt idx="7792">
                  <c:v>125.241302296116</c:v>
                </c:pt>
                <c:pt idx="7793">
                  <c:v>125.241302296152</c:v>
                </c:pt>
                <c:pt idx="7794">
                  <c:v>125.241302296176</c:v>
                </c:pt>
                <c:pt idx="7795">
                  <c:v>125.241302296169</c:v>
                </c:pt>
                <c:pt idx="7796">
                  <c:v>125.241302296122</c:v>
                </c:pt>
                <c:pt idx="7797">
                  <c:v>125.241302296136</c:v>
                </c:pt>
                <c:pt idx="7798">
                  <c:v>125.241302296152</c:v>
                </c:pt>
                <c:pt idx="7799">
                  <c:v>125.241302296161</c:v>
                </c:pt>
                <c:pt idx="7800">
                  <c:v>125.24130229622401</c:v>
                </c:pt>
                <c:pt idx="7801">
                  <c:v>125.241302296184</c:v>
                </c:pt>
                <c:pt idx="7802">
                  <c:v>125.241302296152</c:v>
                </c:pt>
                <c:pt idx="7803">
                  <c:v>125.24130229608301</c:v>
                </c:pt>
                <c:pt idx="7804">
                  <c:v>125.241302296208</c:v>
                </c:pt>
                <c:pt idx="7805">
                  <c:v>125.241302296163</c:v>
                </c:pt>
                <c:pt idx="7806">
                  <c:v>125.241302296114</c:v>
                </c:pt>
                <c:pt idx="7807">
                  <c:v>125.24130229622401</c:v>
                </c:pt>
                <c:pt idx="7808">
                  <c:v>125.24130229607999</c:v>
                </c:pt>
                <c:pt idx="7809">
                  <c:v>125.241302296144</c:v>
                </c:pt>
                <c:pt idx="7810">
                  <c:v>125.241302296187</c:v>
                </c:pt>
                <c:pt idx="7811">
                  <c:v>125.241302296187</c:v>
                </c:pt>
                <c:pt idx="7812">
                  <c:v>125.241302296089</c:v>
                </c:pt>
                <c:pt idx="7813">
                  <c:v>125.24130229612</c:v>
                </c:pt>
                <c:pt idx="7814">
                  <c:v>125.241302296157</c:v>
                </c:pt>
                <c:pt idx="7815">
                  <c:v>125.241302296227</c:v>
                </c:pt>
                <c:pt idx="7816">
                  <c:v>125.241302296141</c:v>
                </c:pt>
                <c:pt idx="7817">
                  <c:v>125.241302296081</c:v>
                </c:pt>
                <c:pt idx="7818">
                  <c:v>125.241302296217</c:v>
                </c:pt>
                <c:pt idx="7819">
                  <c:v>125.24130229618</c:v>
                </c:pt>
                <c:pt idx="7820">
                  <c:v>125.241302296179</c:v>
                </c:pt>
                <c:pt idx="7821">
                  <c:v>125.241302296163</c:v>
                </c:pt>
                <c:pt idx="7822">
                  <c:v>125.241302296266</c:v>
                </c:pt>
                <c:pt idx="7823">
                  <c:v>125.241302296217</c:v>
                </c:pt>
                <c:pt idx="7824">
                  <c:v>125.24130229615299</c:v>
                </c:pt>
                <c:pt idx="7825">
                  <c:v>125.24130229617001</c:v>
                </c:pt>
                <c:pt idx="7826">
                  <c:v>125.241302296173</c:v>
                </c:pt>
                <c:pt idx="7827">
                  <c:v>125.241302296182</c:v>
                </c:pt>
                <c:pt idx="7828">
                  <c:v>125.241302296079</c:v>
                </c:pt>
                <c:pt idx="7829">
                  <c:v>125.24130229613201</c:v>
                </c:pt>
                <c:pt idx="7830">
                  <c:v>125.241302296122</c:v>
                </c:pt>
                <c:pt idx="7831">
                  <c:v>125.241302296174</c:v>
                </c:pt>
                <c:pt idx="7832">
                  <c:v>125.24130229616</c:v>
                </c:pt>
                <c:pt idx="7833">
                  <c:v>125.24130229620199</c:v>
                </c:pt>
                <c:pt idx="7834">
                  <c:v>125.241302296162</c:v>
                </c:pt>
                <c:pt idx="7835">
                  <c:v>125.241302296161</c:v>
                </c:pt>
                <c:pt idx="7836">
                  <c:v>125.241302296152</c:v>
                </c:pt>
                <c:pt idx="7837">
                  <c:v>125.24130229612901</c:v>
                </c:pt>
                <c:pt idx="7838">
                  <c:v>125.24130229620199</c:v>
                </c:pt>
                <c:pt idx="7839">
                  <c:v>125.241302296109</c:v>
                </c:pt>
                <c:pt idx="7840">
                  <c:v>125.24130229611799</c:v>
                </c:pt>
                <c:pt idx="7841">
                  <c:v>125.241302296185</c:v>
                </c:pt>
                <c:pt idx="7842">
                  <c:v>125.241302296089</c:v>
                </c:pt>
                <c:pt idx="7843">
                  <c:v>125.241302296169</c:v>
                </c:pt>
                <c:pt idx="7844">
                  <c:v>125.241302296119</c:v>
                </c:pt>
                <c:pt idx="7845">
                  <c:v>125.241302296158</c:v>
                </c:pt>
                <c:pt idx="7846">
                  <c:v>125.241302296138</c:v>
                </c:pt>
                <c:pt idx="7847">
                  <c:v>125.24130229608799</c:v>
                </c:pt>
                <c:pt idx="7848">
                  <c:v>125.241302296139</c:v>
                </c:pt>
                <c:pt idx="7849">
                  <c:v>125.241302296176</c:v>
                </c:pt>
                <c:pt idx="7850">
                  <c:v>125.24130229610699</c:v>
                </c:pt>
                <c:pt idx="7851">
                  <c:v>125.241302296117</c:v>
                </c:pt>
                <c:pt idx="7852">
                  <c:v>125.24130229617499</c:v>
                </c:pt>
                <c:pt idx="7853">
                  <c:v>125.241302296058</c:v>
                </c:pt>
                <c:pt idx="7854">
                  <c:v>125.241302296136</c:v>
                </c:pt>
                <c:pt idx="7855">
                  <c:v>125.24130229613</c:v>
                </c:pt>
                <c:pt idx="7856">
                  <c:v>125.241302296125</c:v>
                </c:pt>
                <c:pt idx="7857">
                  <c:v>125.241302296136</c:v>
                </c:pt>
                <c:pt idx="7858">
                  <c:v>125.241302296089</c:v>
                </c:pt>
                <c:pt idx="7859">
                  <c:v>125.24130229612599</c:v>
                </c:pt>
                <c:pt idx="7860">
                  <c:v>125.241302296184</c:v>
                </c:pt>
                <c:pt idx="7861">
                  <c:v>125.241302296182</c:v>
                </c:pt>
                <c:pt idx="7862">
                  <c:v>125.241302296122</c:v>
                </c:pt>
                <c:pt idx="7863">
                  <c:v>125.241302296173</c:v>
                </c:pt>
                <c:pt idx="7864">
                  <c:v>125.241302296152</c:v>
                </c:pt>
                <c:pt idx="7865">
                  <c:v>125.24130229608799</c:v>
                </c:pt>
                <c:pt idx="7866">
                  <c:v>125.241302296143</c:v>
                </c:pt>
                <c:pt idx="7867">
                  <c:v>125.241302296176</c:v>
                </c:pt>
                <c:pt idx="7868">
                  <c:v>125.241302296173</c:v>
                </c:pt>
                <c:pt idx="7869">
                  <c:v>125.24130229620501</c:v>
                </c:pt>
                <c:pt idx="7870">
                  <c:v>125.241302296162</c:v>
                </c:pt>
                <c:pt idx="7871">
                  <c:v>125.241302296208</c:v>
                </c:pt>
                <c:pt idx="7872">
                  <c:v>125.24130229618601</c:v>
                </c:pt>
                <c:pt idx="7873">
                  <c:v>125.241302296218</c:v>
                </c:pt>
                <c:pt idx="7874">
                  <c:v>125.241302296204</c:v>
                </c:pt>
                <c:pt idx="7875">
                  <c:v>125.241302296199</c:v>
                </c:pt>
                <c:pt idx="7876">
                  <c:v>125.241302296173</c:v>
                </c:pt>
                <c:pt idx="7877">
                  <c:v>125.24130229615101</c:v>
                </c:pt>
                <c:pt idx="7878">
                  <c:v>125.241302296176</c:v>
                </c:pt>
                <c:pt idx="7879">
                  <c:v>125.24130229620501</c:v>
                </c:pt>
                <c:pt idx="7880">
                  <c:v>125.24130229615299</c:v>
                </c:pt>
                <c:pt idx="7881">
                  <c:v>125.241302296055</c:v>
                </c:pt>
                <c:pt idx="7882">
                  <c:v>125.24130229614499</c:v>
                </c:pt>
                <c:pt idx="7883">
                  <c:v>125.241302296086</c:v>
                </c:pt>
                <c:pt idx="7884">
                  <c:v>125.241302296109</c:v>
                </c:pt>
                <c:pt idx="7885">
                  <c:v>125.241302296142</c:v>
                </c:pt>
                <c:pt idx="7886">
                  <c:v>125.241302296005</c:v>
                </c:pt>
                <c:pt idx="7887">
                  <c:v>125.241302296147</c:v>
                </c:pt>
                <c:pt idx="7888">
                  <c:v>125.24130229609599</c:v>
                </c:pt>
                <c:pt idx="7889">
                  <c:v>125.24130229613699</c:v>
                </c:pt>
                <c:pt idx="7890">
                  <c:v>125.241302296079</c:v>
                </c:pt>
                <c:pt idx="7891">
                  <c:v>125.241302296201</c:v>
                </c:pt>
                <c:pt idx="7892">
                  <c:v>125.24130229615</c:v>
                </c:pt>
                <c:pt idx="7893">
                  <c:v>125.24130229611799</c:v>
                </c:pt>
                <c:pt idx="7894">
                  <c:v>125.24130229608301</c:v>
                </c:pt>
                <c:pt idx="7895">
                  <c:v>125.241302296154</c:v>
                </c:pt>
                <c:pt idx="7896">
                  <c:v>125.241302296144</c:v>
                </c:pt>
                <c:pt idx="7897">
                  <c:v>125.24130229609599</c:v>
                </c:pt>
                <c:pt idx="7898">
                  <c:v>125.241302296144</c:v>
                </c:pt>
                <c:pt idx="7899">
                  <c:v>125.241302296155</c:v>
                </c:pt>
                <c:pt idx="7900">
                  <c:v>125.241302296264</c:v>
                </c:pt>
                <c:pt idx="7901">
                  <c:v>125.241302296114</c:v>
                </c:pt>
                <c:pt idx="7902">
                  <c:v>125.241302296105</c:v>
                </c:pt>
                <c:pt idx="7903">
                  <c:v>125.241302296104</c:v>
                </c:pt>
                <c:pt idx="7904">
                  <c:v>125.24130229612101</c:v>
                </c:pt>
                <c:pt idx="7905">
                  <c:v>125.241302296122</c:v>
                </c:pt>
                <c:pt idx="7906">
                  <c:v>125.241302296239</c:v>
                </c:pt>
                <c:pt idx="7907">
                  <c:v>125.24130229613201</c:v>
                </c:pt>
                <c:pt idx="7908">
                  <c:v>125.241302296133</c:v>
                </c:pt>
                <c:pt idx="7909">
                  <c:v>125.24130229622401</c:v>
                </c:pt>
                <c:pt idx="7910">
                  <c:v>125.241302296161</c:v>
                </c:pt>
                <c:pt idx="7911">
                  <c:v>125.24130229608799</c:v>
                </c:pt>
                <c:pt idx="7912">
                  <c:v>125.241302296109</c:v>
                </c:pt>
                <c:pt idx="7913">
                  <c:v>125.241302296165</c:v>
                </c:pt>
                <c:pt idx="7914">
                  <c:v>125.241302296184</c:v>
                </c:pt>
                <c:pt idx="7915">
                  <c:v>125.241302296124</c:v>
                </c:pt>
                <c:pt idx="7916">
                  <c:v>125.241302296203</c:v>
                </c:pt>
                <c:pt idx="7917">
                  <c:v>125.241302296157</c:v>
                </c:pt>
                <c:pt idx="7918">
                  <c:v>125.241302296139</c:v>
                </c:pt>
                <c:pt idx="7919">
                  <c:v>125.241302296169</c:v>
                </c:pt>
                <c:pt idx="7920">
                  <c:v>125.24130229611001</c:v>
                </c:pt>
                <c:pt idx="7921">
                  <c:v>125.24130229614001</c:v>
                </c:pt>
                <c:pt idx="7922">
                  <c:v>125.24130229619399</c:v>
                </c:pt>
                <c:pt idx="7923">
                  <c:v>125.241302296177</c:v>
                </c:pt>
                <c:pt idx="7924">
                  <c:v>125.241302296123</c:v>
                </c:pt>
                <c:pt idx="7925">
                  <c:v>125.241302296157</c:v>
                </c:pt>
                <c:pt idx="7926">
                  <c:v>125.241302296143</c:v>
                </c:pt>
                <c:pt idx="7927">
                  <c:v>125.241302296133</c:v>
                </c:pt>
                <c:pt idx="7928">
                  <c:v>125.241302296162</c:v>
                </c:pt>
                <c:pt idx="7929">
                  <c:v>125.241302296147</c:v>
                </c:pt>
                <c:pt idx="7930">
                  <c:v>125.241302296212</c:v>
                </c:pt>
                <c:pt idx="7931">
                  <c:v>125.241302296131</c:v>
                </c:pt>
                <c:pt idx="7932">
                  <c:v>125.24130229613699</c:v>
                </c:pt>
                <c:pt idx="7933">
                  <c:v>125.241302296139</c:v>
                </c:pt>
                <c:pt idx="7934">
                  <c:v>125.241302296131</c:v>
                </c:pt>
                <c:pt idx="7935">
                  <c:v>125.24130229613699</c:v>
                </c:pt>
                <c:pt idx="7936">
                  <c:v>125.241302296177</c:v>
                </c:pt>
                <c:pt idx="7937">
                  <c:v>125.24130229618299</c:v>
                </c:pt>
                <c:pt idx="7938">
                  <c:v>125.24130229607201</c:v>
                </c:pt>
                <c:pt idx="7939">
                  <c:v>125.24130229617199</c:v>
                </c:pt>
                <c:pt idx="7940">
                  <c:v>125.241302296086</c:v>
                </c:pt>
                <c:pt idx="7941">
                  <c:v>125.241302296109</c:v>
                </c:pt>
                <c:pt idx="7942">
                  <c:v>125.24130229622</c:v>
                </c:pt>
                <c:pt idx="7943">
                  <c:v>125.24130229619</c:v>
                </c:pt>
                <c:pt idx="7944">
                  <c:v>125.24130229623</c:v>
                </c:pt>
                <c:pt idx="7945">
                  <c:v>125.241302296117</c:v>
                </c:pt>
                <c:pt idx="7946">
                  <c:v>125.241302296152</c:v>
                </c:pt>
                <c:pt idx="7947">
                  <c:v>125.24130229620501</c:v>
                </c:pt>
                <c:pt idx="7948">
                  <c:v>125.241302296155</c:v>
                </c:pt>
                <c:pt idx="7949">
                  <c:v>125.241302296093</c:v>
                </c:pt>
                <c:pt idx="7950">
                  <c:v>125.241302296246</c:v>
                </c:pt>
                <c:pt idx="7951">
                  <c:v>125.241302296152</c:v>
                </c:pt>
                <c:pt idx="7952">
                  <c:v>125.241302296081</c:v>
                </c:pt>
                <c:pt idx="7953">
                  <c:v>125.24130229619099</c:v>
                </c:pt>
                <c:pt idx="7954">
                  <c:v>125.241302296117</c:v>
                </c:pt>
                <c:pt idx="7955">
                  <c:v>125.24130229615101</c:v>
                </c:pt>
                <c:pt idx="7956">
                  <c:v>125.241302296125</c:v>
                </c:pt>
                <c:pt idx="7957">
                  <c:v>125.24130229607201</c:v>
                </c:pt>
                <c:pt idx="7958">
                  <c:v>125.241302296136</c:v>
                </c:pt>
                <c:pt idx="7959">
                  <c:v>125.241302296193</c:v>
                </c:pt>
                <c:pt idx="7960">
                  <c:v>125.241302296218</c:v>
                </c:pt>
                <c:pt idx="7961">
                  <c:v>125.241302296101</c:v>
                </c:pt>
                <c:pt idx="7962">
                  <c:v>125.241302296208</c:v>
                </c:pt>
                <c:pt idx="7963">
                  <c:v>125.24130229619701</c:v>
                </c:pt>
                <c:pt idx="7964">
                  <c:v>125.241302296236</c:v>
                </c:pt>
                <c:pt idx="7965">
                  <c:v>125.241302296111</c:v>
                </c:pt>
                <c:pt idx="7966">
                  <c:v>125.24130229613201</c:v>
                </c:pt>
                <c:pt idx="7967">
                  <c:v>125.24130229616</c:v>
                </c:pt>
                <c:pt idx="7968">
                  <c:v>125.24130229620501</c:v>
                </c:pt>
                <c:pt idx="7969">
                  <c:v>125.241302296165</c:v>
                </c:pt>
                <c:pt idx="7970">
                  <c:v>125.24130229617001</c:v>
                </c:pt>
                <c:pt idx="7971">
                  <c:v>125.241302296208</c:v>
                </c:pt>
                <c:pt idx="7972">
                  <c:v>125.241302296174</c:v>
                </c:pt>
                <c:pt idx="7973">
                  <c:v>125.24130229614499</c:v>
                </c:pt>
                <c:pt idx="7974">
                  <c:v>125.24130229618601</c:v>
                </c:pt>
                <c:pt idx="7975">
                  <c:v>125.241302296237</c:v>
                </c:pt>
                <c:pt idx="7976">
                  <c:v>125.241302296179</c:v>
                </c:pt>
                <c:pt idx="7977">
                  <c:v>125.24130229617199</c:v>
                </c:pt>
                <c:pt idx="7978">
                  <c:v>125.241302296236</c:v>
                </c:pt>
                <c:pt idx="7979">
                  <c:v>125.24130229613699</c:v>
                </c:pt>
                <c:pt idx="7980">
                  <c:v>125.24130229613201</c:v>
                </c:pt>
                <c:pt idx="7981">
                  <c:v>125.241302296163</c:v>
                </c:pt>
                <c:pt idx="7982">
                  <c:v>125.241302296108</c:v>
                </c:pt>
                <c:pt idx="7983">
                  <c:v>125.241302296163</c:v>
                </c:pt>
                <c:pt idx="7984">
                  <c:v>125.241302296163</c:v>
                </c:pt>
                <c:pt idx="7985">
                  <c:v>125.24130229611301</c:v>
                </c:pt>
                <c:pt idx="7986">
                  <c:v>125.24130229612599</c:v>
                </c:pt>
                <c:pt idx="7987">
                  <c:v>125.24130229618</c:v>
                </c:pt>
                <c:pt idx="7988">
                  <c:v>125.241302296169</c:v>
                </c:pt>
                <c:pt idx="7989">
                  <c:v>125.241302296152</c:v>
                </c:pt>
                <c:pt idx="7990">
                  <c:v>125.24130229618601</c:v>
                </c:pt>
                <c:pt idx="7991">
                  <c:v>125.24130229625</c:v>
                </c:pt>
                <c:pt idx="7992">
                  <c:v>125.241302296161</c:v>
                </c:pt>
                <c:pt idx="7993">
                  <c:v>125.241302296226</c:v>
                </c:pt>
                <c:pt idx="7994">
                  <c:v>125.241302296068</c:v>
                </c:pt>
                <c:pt idx="7995">
                  <c:v>125.241302296104</c:v>
                </c:pt>
                <c:pt idx="7996">
                  <c:v>125.241302296181</c:v>
                </c:pt>
                <c:pt idx="7997">
                  <c:v>125.241302296201</c:v>
                </c:pt>
                <c:pt idx="7998">
                  <c:v>125.241302296116</c:v>
                </c:pt>
                <c:pt idx="7999">
                  <c:v>125.24130229612101</c:v>
                </c:pt>
                <c:pt idx="8000">
                  <c:v>125.241302296161</c:v>
                </c:pt>
                <c:pt idx="8001">
                  <c:v>125.241302296136</c:v>
                </c:pt>
                <c:pt idx="8002">
                  <c:v>125.241302296161</c:v>
                </c:pt>
                <c:pt idx="8003">
                  <c:v>125.241302296203</c:v>
                </c:pt>
                <c:pt idx="8004">
                  <c:v>125.241302296087</c:v>
                </c:pt>
                <c:pt idx="8005">
                  <c:v>125.24130229617499</c:v>
                </c:pt>
                <c:pt idx="8006">
                  <c:v>125.241302296177</c:v>
                </c:pt>
                <c:pt idx="8007">
                  <c:v>125.24130229609899</c:v>
                </c:pt>
                <c:pt idx="8008">
                  <c:v>125.24130229612901</c:v>
                </c:pt>
                <c:pt idx="8009">
                  <c:v>125.241302296093</c:v>
                </c:pt>
                <c:pt idx="8010">
                  <c:v>125.24130229617001</c:v>
                </c:pt>
                <c:pt idx="8011">
                  <c:v>125.241302296079</c:v>
                </c:pt>
                <c:pt idx="8012">
                  <c:v>125.24130229614499</c:v>
                </c:pt>
                <c:pt idx="8013">
                  <c:v>125.241302296181</c:v>
                </c:pt>
                <c:pt idx="8014">
                  <c:v>125.241302296136</c:v>
                </c:pt>
                <c:pt idx="8015">
                  <c:v>125.241302296177</c:v>
                </c:pt>
                <c:pt idx="8016">
                  <c:v>125.24130229616</c:v>
                </c:pt>
                <c:pt idx="8017">
                  <c:v>125.241302296114</c:v>
                </c:pt>
                <c:pt idx="8018">
                  <c:v>125.24130229609</c:v>
                </c:pt>
                <c:pt idx="8019">
                  <c:v>125.24130229607999</c:v>
                </c:pt>
                <c:pt idx="8020">
                  <c:v>125.241302296222</c:v>
                </c:pt>
                <c:pt idx="8021">
                  <c:v>125.241302296171</c:v>
                </c:pt>
                <c:pt idx="8022">
                  <c:v>125.241302296114</c:v>
                </c:pt>
                <c:pt idx="8023">
                  <c:v>125.24130229612901</c:v>
                </c:pt>
                <c:pt idx="8024">
                  <c:v>125.24130229609899</c:v>
                </c:pt>
                <c:pt idx="8025">
                  <c:v>125.241302296142</c:v>
                </c:pt>
                <c:pt idx="8026">
                  <c:v>125.241302296174</c:v>
                </c:pt>
                <c:pt idx="8027">
                  <c:v>125.241302296187</c:v>
                </c:pt>
                <c:pt idx="8028">
                  <c:v>125.24130229618299</c:v>
                </c:pt>
                <c:pt idx="8029">
                  <c:v>125.24130229613399</c:v>
                </c:pt>
                <c:pt idx="8030">
                  <c:v>125.241302296179</c:v>
                </c:pt>
                <c:pt idx="8031">
                  <c:v>125.241302296168</c:v>
                </c:pt>
                <c:pt idx="8032">
                  <c:v>125.241302296124</c:v>
                </c:pt>
                <c:pt idx="8033">
                  <c:v>125.241302296095</c:v>
                </c:pt>
                <c:pt idx="8034">
                  <c:v>125.241302296141</c:v>
                </c:pt>
                <c:pt idx="8035">
                  <c:v>125.241302296138</c:v>
                </c:pt>
                <c:pt idx="8036">
                  <c:v>125.241302296117</c:v>
                </c:pt>
                <c:pt idx="8037">
                  <c:v>125.24130229617001</c:v>
                </c:pt>
                <c:pt idx="8038">
                  <c:v>125.241302296206</c:v>
                </c:pt>
                <c:pt idx="8039">
                  <c:v>125.241302296101</c:v>
                </c:pt>
                <c:pt idx="8040">
                  <c:v>125.241302296201</c:v>
                </c:pt>
                <c:pt idx="8041">
                  <c:v>125.24130229620501</c:v>
                </c:pt>
                <c:pt idx="8042">
                  <c:v>125.24130229609101</c:v>
                </c:pt>
                <c:pt idx="8043">
                  <c:v>125.24130229615101</c:v>
                </c:pt>
                <c:pt idx="8044">
                  <c:v>125.241302296188</c:v>
                </c:pt>
                <c:pt idx="8045">
                  <c:v>125.24130229620999</c:v>
                </c:pt>
                <c:pt idx="8046">
                  <c:v>125.24130229611301</c:v>
                </c:pt>
                <c:pt idx="8047">
                  <c:v>125.241302296089</c:v>
                </c:pt>
                <c:pt idx="8048">
                  <c:v>125.24130229625401</c:v>
                </c:pt>
                <c:pt idx="8049">
                  <c:v>125.24130229608301</c:v>
                </c:pt>
                <c:pt idx="8050">
                  <c:v>125.241302296214</c:v>
                </c:pt>
                <c:pt idx="8051">
                  <c:v>125.241302296136</c:v>
                </c:pt>
                <c:pt idx="8052">
                  <c:v>125.241302296106</c:v>
                </c:pt>
                <c:pt idx="8053">
                  <c:v>125.241302296193</c:v>
                </c:pt>
                <c:pt idx="8054">
                  <c:v>125.24130229615299</c:v>
                </c:pt>
                <c:pt idx="8055">
                  <c:v>125.241302296122</c:v>
                </c:pt>
                <c:pt idx="8056">
                  <c:v>125.241302296196</c:v>
                </c:pt>
                <c:pt idx="8057">
                  <c:v>125.24130229611499</c:v>
                </c:pt>
                <c:pt idx="8058">
                  <c:v>125.24130229612599</c:v>
                </c:pt>
                <c:pt idx="8059">
                  <c:v>125.24130229619701</c:v>
                </c:pt>
                <c:pt idx="8060">
                  <c:v>125.24130229612901</c:v>
                </c:pt>
                <c:pt idx="8061">
                  <c:v>125.24130229619</c:v>
                </c:pt>
                <c:pt idx="8062">
                  <c:v>125.24130229609599</c:v>
                </c:pt>
                <c:pt idx="8063">
                  <c:v>125.241302296212</c:v>
                </c:pt>
                <c:pt idx="8064">
                  <c:v>125.241302296125</c:v>
                </c:pt>
                <c:pt idx="8065">
                  <c:v>125.241302296117</c:v>
                </c:pt>
                <c:pt idx="8066">
                  <c:v>125.24130229612101</c:v>
                </c:pt>
                <c:pt idx="8067">
                  <c:v>125.241302296138</c:v>
                </c:pt>
                <c:pt idx="8068">
                  <c:v>125.241302296152</c:v>
                </c:pt>
                <c:pt idx="8069">
                  <c:v>125.241302296179</c:v>
                </c:pt>
                <c:pt idx="8070">
                  <c:v>125.24130229616701</c:v>
                </c:pt>
                <c:pt idx="8071">
                  <c:v>125.241302296212</c:v>
                </c:pt>
                <c:pt idx="8072">
                  <c:v>125.241302296217</c:v>
                </c:pt>
                <c:pt idx="8073">
                  <c:v>125.241302296119</c:v>
                </c:pt>
                <c:pt idx="8074">
                  <c:v>125.241302296074</c:v>
                </c:pt>
                <c:pt idx="8075">
                  <c:v>125.24130229617801</c:v>
                </c:pt>
                <c:pt idx="8076">
                  <c:v>125.24130229612101</c:v>
                </c:pt>
                <c:pt idx="8077">
                  <c:v>125.241302296163</c:v>
                </c:pt>
                <c:pt idx="8078">
                  <c:v>125.241302296051</c:v>
                </c:pt>
                <c:pt idx="8079">
                  <c:v>125.24130229618601</c:v>
                </c:pt>
                <c:pt idx="8080">
                  <c:v>125.241302296171</c:v>
                </c:pt>
                <c:pt idx="8081">
                  <c:v>125.241302296136</c:v>
                </c:pt>
                <c:pt idx="8082">
                  <c:v>125.241302296143</c:v>
                </c:pt>
                <c:pt idx="8083">
                  <c:v>125.241302296223</c:v>
                </c:pt>
                <c:pt idx="8084">
                  <c:v>125.241302296152</c:v>
                </c:pt>
                <c:pt idx="8085">
                  <c:v>125.241302296187</c:v>
                </c:pt>
                <c:pt idx="8086">
                  <c:v>125.241302296181</c:v>
                </c:pt>
                <c:pt idx="8087">
                  <c:v>125.241302296231</c:v>
                </c:pt>
                <c:pt idx="8088">
                  <c:v>125.24130229615101</c:v>
                </c:pt>
                <c:pt idx="8089">
                  <c:v>125.24130229615101</c:v>
                </c:pt>
                <c:pt idx="8090">
                  <c:v>125.241302296112</c:v>
                </c:pt>
                <c:pt idx="8091">
                  <c:v>125.241302296057</c:v>
                </c:pt>
                <c:pt idx="8092">
                  <c:v>125.241302296076</c:v>
                </c:pt>
                <c:pt idx="8093">
                  <c:v>125.24130229615299</c:v>
                </c:pt>
                <c:pt idx="8094">
                  <c:v>125.241302296177</c:v>
                </c:pt>
                <c:pt idx="8095">
                  <c:v>125.241302296161</c:v>
                </c:pt>
                <c:pt idx="8096">
                  <c:v>125.241302296119</c:v>
                </c:pt>
                <c:pt idx="8097">
                  <c:v>125.241302296142</c:v>
                </c:pt>
                <c:pt idx="8098">
                  <c:v>125.241302296073</c:v>
                </c:pt>
                <c:pt idx="8099">
                  <c:v>125.24130229620199</c:v>
                </c:pt>
                <c:pt idx="8100">
                  <c:v>125.24130229614001</c:v>
                </c:pt>
                <c:pt idx="8101">
                  <c:v>125.241302296184</c:v>
                </c:pt>
                <c:pt idx="8102">
                  <c:v>125.24130229618601</c:v>
                </c:pt>
                <c:pt idx="8103">
                  <c:v>125.241302296174</c:v>
                </c:pt>
                <c:pt idx="8104">
                  <c:v>125.241302296177</c:v>
                </c:pt>
                <c:pt idx="8105">
                  <c:v>125.241302296185</c:v>
                </c:pt>
                <c:pt idx="8106">
                  <c:v>125.24130229617001</c:v>
                </c:pt>
                <c:pt idx="8107">
                  <c:v>125.241302296143</c:v>
                </c:pt>
                <c:pt idx="8108">
                  <c:v>125.241302296074</c:v>
                </c:pt>
                <c:pt idx="8109">
                  <c:v>125.241302296071</c:v>
                </c:pt>
                <c:pt idx="8110">
                  <c:v>125.24130229622401</c:v>
                </c:pt>
                <c:pt idx="8111">
                  <c:v>125.241302296158</c:v>
                </c:pt>
                <c:pt idx="8112">
                  <c:v>125.24130229607</c:v>
                </c:pt>
                <c:pt idx="8113">
                  <c:v>125.241302296187</c:v>
                </c:pt>
                <c:pt idx="8114">
                  <c:v>125.24130229619</c:v>
                </c:pt>
                <c:pt idx="8115">
                  <c:v>125.24130229613</c:v>
                </c:pt>
                <c:pt idx="8116">
                  <c:v>125.241302296149</c:v>
                </c:pt>
                <c:pt idx="8117">
                  <c:v>125.241302296142</c:v>
                </c:pt>
                <c:pt idx="8118">
                  <c:v>125.24130229627001</c:v>
                </c:pt>
                <c:pt idx="8119">
                  <c:v>125.241302296143</c:v>
                </c:pt>
                <c:pt idx="8120">
                  <c:v>125.24130229612101</c:v>
                </c:pt>
                <c:pt idx="8121">
                  <c:v>125.24130229620501</c:v>
                </c:pt>
                <c:pt idx="8122">
                  <c:v>125.24130229612599</c:v>
                </c:pt>
                <c:pt idx="8123">
                  <c:v>125.241302296085</c:v>
                </c:pt>
                <c:pt idx="8124">
                  <c:v>125.24130229616399</c:v>
                </c:pt>
                <c:pt idx="8125">
                  <c:v>125.241302296234</c:v>
                </c:pt>
                <c:pt idx="8126">
                  <c:v>125.241302296208</c:v>
                </c:pt>
                <c:pt idx="8127">
                  <c:v>125.241302296201</c:v>
                </c:pt>
                <c:pt idx="8128">
                  <c:v>125.241302296135</c:v>
                </c:pt>
                <c:pt idx="8129">
                  <c:v>125.24130229617499</c:v>
                </c:pt>
                <c:pt idx="8130">
                  <c:v>125.24130229616399</c:v>
                </c:pt>
                <c:pt idx="8131">
                  <c:v>125.241302296184</c:v>
                </c:pt>
                <c:pt idx="8132">
                  <c:v>125.24130229608799</c:v>
                </c:pt>
                <c:pt idx="8133">
                  <c:v>125.24130229618601</c:v>
                </c:pt>
                <c:pt idx="8134">
                  <c:v>125.241302296138</c:v>
                </c:pt>
                <c:pt idx="8135">
                  <c:v>125.241302296124</c:v>
                </c:pt>
                <c:pt idx="8136">
                  <c:v>125.24130229611301</c:v>
                </c:pt>
                <c:pt idx="8137">
                  <c:v>125.241302296048</c:v>
                </c:pt>
                <c:pt idx="8138">
                  <c:v>125.241302296152</c:v>
                </c:pt>
                <c:pt idx="8139">
                  <c:v>125.24130229611499</c:v>
                </c:pt>
                <c:pt idx="8140">
                  <c:v>125.241302296114</c:v>
                </c:pt>
                <c:pt idx="8141">
                  <c:v>125.241302296182</c:v>
                </c:pt>
                <c:pt idx="8142">
                  <c:v>125.241302296177</c:v>
                </c:pt>
                <c:pt idx="8143">
                  <c:v>125.241302296196</c:v>
                </c:pt>
                <c:pt idx="8144">
                  <c:v>125.241302296123</c:v>
                </c:pt>
                <c:pt idx="8145">
                  <c:v>125.241302296162</c:v>
                </c:pt>
                <c:pt idx="8146">
                  <c:v>125.241302296155</c:v>
                </c:pt>
                <c:pt idx="8147">
                  <c:v>125.241302296066</c:v>
                </c:pt>
                <c:pt idx="8148">
                  <c:v>125.241302296185</c:v>
                </c:pt>
                <c:pt idx="8149">
                  <c:v>125.241302296117</c:v>
                </c:pt>
                <c:pt idx="8150">
                  <c:v>125.24130229612901</c:v>
                </c:pt>
                <c:pt idx="8151">
                  <c:v>125.241302295963</c:v>
                </c:pt>
                <c:pt idx="8152">
                  <c:v>125.241302296209</c:v>
                </c:pt>
                <c:pt idx="8153">
                  <c:v>125.241302296162</c:v>
                </c:pt>
                <c:pt idx="8154">
                  <c:v>125.241302296119</c:v>
                </c:pt>
                <c:pt idx="8155">
                  <c:v>125.241302296057</c:v>
                </c:pt>
                <c:pt idx="8156">
                  <c:v>125.24130229613399</c:v>
                </c:pt>
                <c:pt idx="8157">
                  <c:v>125.241302296082</c:v>
                </c:pt>
                <c:pt idx="8158">
                  <c:v>125.241302296097</c:v>
                </c:pt>
                <c:pt idx="8159">
                  <c:v>125.241302296155</c:v>
                </c:pt>
                <c:pt idx="8160">
                  <c:v>125.241302296161</c:v>
                </c:pt>
                <c:pt idx="8161">
                  <c:v>125.241302296227</c:v>
                </c:pt>
                <c:pt idx="8162">
                  <c:v>125.241302296166</c:v>
                </c:pt>
                <c:pt idx="8163">
                  <c:v>125.241302296195</c:v>
                </c:pt>
                <c:pt idx="8164">
                  <c:v>125.24130229604199</c:v>
                </c:pt>
                <c:pt idx="8165">
                  <c:v>125.241302296157</c:v>
                </c:pt>
                <c:pt idx="8166">
                  <c:v>125.24130229612</c:v>
                </c:pt>
                <c:pt idx="8167">
                  <c:v>125.241302296152</c:v>
                </c:pt>
                <c:pt idx="8168">
                  <c:v>125.24130229609101</c:v>
                </c:pt>
                <c:pt idx="8169">
                  <c:v>125.24130229609599</c:v>
                </c:pt>
                <c:pt idx="8170">
                  <c:v>125.24130229623501</c:v>
                </c:pt>
                <c:pt idx="8171">
                  <c:v>125.24130229611499</c:v>
                </c:pt>
                <c:pt idx="8172">
                  <c:v>125.241302296098</c:v>
                </c:pt>
                <c:pt idx="8173">
                  <c:v>125.241302296179</c:v>
                </c:pt>
                <c:pt idx="8174">
                  <c:v>125.241302296109</c:v>
                </c:pt>
                <c:pt idx="8175">
                  <c:v>125.241302296095</c:v>
                </c:pt>
                <c:pt idx="8176">
                  <c:v>125.241302296152</c:v>
                </c:pt>
                <c:pt idx="8177">
                  <c:v>125.241302296171</c:v>
                </c:pt>
                <c:pt idx="8178">
                  <c:v>125.241302296161</c:v>
                </c:pt>
                <c:pt idx="8179">
                  <c:v>125.24130229618901</c:v>
                </c:pt>
                <c:pt idx="8180">
                  <c:v>125.241302295997</c:v>
                </c:pt>
                <c:pt idx="8181">
                  <c:v>125.241302296077</c:v>
                </c:pt>
                <c:pt idx="8182">
                  <c:v>125.241302296198</c:v>
                </c:pt>
                <c:pt idx="8183">
                  <c:v>125.24130229612101</c:v>
                </c:pt>
                <c:pt idx="8184">
                  <c:v>125.24130229610201</c:v>
                </c:pt>
                <c:pt idx="8185">
                  <c:v>125.24130229615</c:v>
                </c:pt>
                <c:pt idx="8186">
                  <c:v>125.241302296152</c:v>
                </c:pt>
                <c:pt idx="8187">
                  <c:v>125.241302296171</c:v>
                </c:pt>
                <c:pt idx="8188">
                  <c:v>125.241302296101</c:v>
                </c:pt>
                <c:pt idx="8189">
                  <c:v>125.24130229615901</c:v>
                </c:pt>
                <c:pt idx="8190">
                  <c:v>125.241302296158</c:v>
                </c:pt>
                <c:pt idx="8191">
                  <c:v>125.241302296135</c:v>
                </c:pt>
                <c:pt idx="8192">
                  <c:v>125.24130229616701</c:v>
                </c:pt>
                <c:pt idx="8193">
                  <c:v>125.241302296154</c:v>
                </c:pt>
                <c:pt idx="8194">
                  <c:v>125.241302296219</c:v>
                </c:pt>
                <c:pt idx="8195">
                  <c:v>125.241302296199</c:v>
                </c:pt>
                <c:pt idx="8196">
                  <c:v>125.241302296169</c:v>
                </c:pt>
                <c:pt idx="8197">
                  <c:v>125.241302296231</c:v>
                </c:pt>
                <c:pt idx="8198">
                  <c:v>125.241302296283</c:v>
                </c:pt>
                <c:pt idx="8199">
                  <c:v>125.241302296098</c:v>
                </c:pt>
                <c:pt idx="8200">
                  <c:v>125.24130229618299</c:v>
                </c:pt>
                <c:pt idx="8201">
                  <c:v>125.241302296085</c:v>
                </c:pt>
                <c:pt idx="8202">
                  <c:v>125.24130229606</c:v>
                </c:pt>
                <c:pt idx="8203">
                  <c:v>125.24130229613201</c:v>
                </c:pt>
                <c:pt idx="8204">
                  <c:v>125.24130229622401</c:v>
                </c:pt>
                <c:pt idx="8205">
                  <c:v>125.241302296138</c:v>
                </c:pt>
                <c:pt idx="8206">
                  <c:v>125.241302296136</c:v>
                </c:pt>
                <c:pt idx="8207">
                  <c:v>125.24130229609899</c:v>
                </c:pt>
                <c:pt idx="8208">
                  <c:v>125.241302296157</c:v>
                </c:pt>
                <c:pt idx="8209">
                  <c:v>125.24130229612599</c:v>
                </c:pt>
                <c:pt idx="8210">
                  <c:v>125.241302296199</c:v>
                </c:pt>
                <c:pt idx="8211">
                  <c:v>125.241302296125</c:v>
                </c:pt>
                <c:pt idx="8212">
                  <c:v>125.24130229609401</c:v>
                </c:pt>
                <c:pt idx="8213">
                  <c:v>125.241302296117</c:v>
                </c:pt>
                <c:pt idx="8214">
                  <c:v>125.241302296187</c:v>
                </c:pt>
                <c:pt idx="8215">
                  <c:v>125.24130229613399</c:v>
                </c:pt>
                <c:pt idx="8216">
                  <c:v>125.241302296193</c:v>
                </c:pt>
                <c:pt idx="8217">
                  <c:v>125.241302296176</c:v>
                </c:pt>
                <c:pt idx="8218">
                  <c:v>125.24130229614499</c:v>
                </c:pt>
                <c:pt idx="8219">
                  <c:v>125.241302296138</c:v>
                </c:pt>
                <c:pt idx="8220">
                  <c:v>125.24130229613699</c:v>
                </c:pt>
                <c:pt idx="8221">
                  <c:v>125.241302296146</c:v>
                </c:pt>
                <c:pt idx="8222">
                  <c:v>125.241302296162</c:v>
                </c:pt>
                <c:pt idx="8223">
                  <c:v>125.241302296176</c:v>
                </c:pt>
                <c:pt idx="8224">
                  <c:v>125.241302296249</c:v>
                </c:pt>
                <c:pt idx="8225">
                  <c:v>125.241302296144</c:v>
                </c:pt>
                <c:pt idx="8226">
                  <c:v>125.241302296095</c:v>
                </c:pt>
                <c:pt idx="8227">
                  <c:v>125.241302296155</c:v>
                </c:pt>
                <c:pt idx="8228">
                  <c:v>125.241302296142</c:v>
                </c:pt>
                <c:pt idx="8229">
                  <c:v>125.24130229611301</c:v>
                </c:pt>
                <c:pt idx="8230">
                  <c:v>125.241302296253</c:v>
                </c:pt>
                <c:pt idx="8231">
                  <c:v>125.24130229623201</c:v>
                </c:pt>
                <c:pt idx="8232">
                  <c:v>125.241302296112</c:v>
                </c:pt>
                <c:pt idx="8233">
                  <c:v>125.241302296247</c:v>
                </c:pt>
                <c:pt idx="8234">
                  <c:v>125.24130229604199</c:v>
                </c:pt>
                <c:pt idx="8235">
                  <c:v>125.24130229615</c:v>
                </c:pt>
                <c:pt idx="8236">
                  <c:v>125.24130229619701</c:v>
                </c:pt>
                <c:pt idx="8237">
                  <c:v>125.241302296165</c:v>
                </c:pt>
                <c:pt idx="8238">
                  <c:v>125.241302296177</c:v>
                </c:pt>
                <c:pt idx="8239">
                  <c:v>125.24130229609101</c:v>
                </c:pt>
                <c:pt idx="8240">
                  <c:v>125.24130229612</c:v>
                </c:pt>
                <c:pt idx="8241">
                  <c:v>125.241302296093</c:v>
                </c:pt>
                <c:pt idx="8242">
                  <c:v>125.241302296195</c:v>
                </c:pt>
                <c:pt idx="8243">
                  <c:v>125.241302296209</c:v>
                </c:pt>
                <c:pt idx="8244">
                  <c:v>125.24130229622</c:v>
                </c:pt>
                <c:pt idx="8245">
                  <c:v>125.24130229610201</c:v>
                </c:pt>
                <c:pt idx="8246">
                  <c:v>125.241302296063</c:v>
                </c:pt>
                <c:pt idx="8247">
                  <c:v>125.24130229617199</c:v>
                </c:pt>
                <c:pt idx="8248">
                  <c:v>125.24130229611301</c:v>
                </c:pt>
                <c:pt idx="8249">
                  <c:v>125.241302296109</c:v>
                </c:pt>
                <c:pt idx="8250">
                  <c:v>125.241302296112</c:v>
                </c:pt>
                <c:pt idx="8251">
                  <c:v>125.241302296212</c:v>
                </c:pt>
                <c:pt idx="8252">
                  <c:v>125.241302296227</c:v>
                </c:pt>
                <c:pt idx="8253">
                  <c:v>125.24130229607201</c:v>
                </c:pt>
                <c:pt idx="8254">
                  <c:v>125.241302296089</c:v>
                </c:pt>
                <c:pt idx="8255">
                  <c:v>125.24130229613399</c:v>
                </c:pt>
                <c:pt idx="8256">
                  <c:v>125.241302296174</c:v>
                </c:pt>
                <c:pt idx="8257">
                  <c:v>125.241302296051</c:v>
                </c:pt>
                <c:pt idx="8258">
                  <c:v>125.241302296161</c:v>
                </c:pt>
                <c:pt idx="8259">
                  <c:v>125.24130229615101</c:v>
                </c:pt>
                <c:pt idx="8260">
                  <c:v>125.241302296223</c:v>
                </c:pt>
                <c:pt idx="8261">
                  <c:v>125.24130229603701</c:v>
                </c:pt>
                <c:pt idx="8262">
                  <c:v>125.241302296165</c:v>
                </c:pt>
                <c:pt idx="8263">
                  <c:v>125.241302296065</c:v>
                </c:pt>
                <c:pt idx="8264">
                  <c:v>125.241302296149</c:v>
                </c:pt>
                <c:pt idx="8265">
                  <c:v>125.241302296114</c:v>
                </c:pt>
                <c:pt idx="8266">
                  <c:v>125.241302296187</c:v>
                </c:pt>
                <c:pt idx="8267">
                  <c:v>125.24130229621601</c:v>
                </c:pt>
                <c:pt idx="8268">
                  <c:v>125.241302296165</c:v>
                </c:pt>
                <c:pt idx="8269">
                  <c:v>125.2413022962</c:v>
                </c:pt>
                <c:pt idx="8270">
                  <c:v>125.241302296162</c:v>
                </c:pt>
                <c:pt idx="8271">
                  <c:v>125.24130229617801</c:v>
                </c:pt>
                <c:pt idx="8272">
                  <c:v>125.24130229617499</c:v>
                </c:pt>
                <c:pt idx="8273">
                  <c:v>125.24130229611499</c:v>
                </c:pt>
                <c:pt idx="8274">
                  <c:v>125.241302296138</c:v>
                </c:pt>
                <c:pt idx="8275">
                  <c:v>125.241302296154</c:v>
                </c:pt>
                <c:pt idx="8276">
                  <c:v>125.241302296111</c:v>
                </c:pt>
                <c:pt idx="8277">
                  <c:v>125.241302296139</c:v>
                </c:pt>
                <c:pt idx="8278">
                  <c:v>125.241302296092</c:v>
                </c:pt>
                <c:pt idx="8279">
                  <c:v>125.241302296247</c:v>
                </c:pt>
                <c:pt idx="8280">
                  <c:v>125.24130229610699</c:v>
                </c:pt>
                <c:pt idx="8281">
                  <c:v>125.241302296198</c:v>
                </c:pt>
                <c:pt idx="8282">
                  <c:v>125.24130229619</c:v>
                </c:pt>
                <c:pt idx="8283">
                  <c:v>125.241302296124</c:v>
                </c:pt>
                <c:pt idx="8284">
                  <c:v>125.241302296198</c:v>
                </c:pt>
                <c:pt idx="8285">
                  <c:v>125.241302296211</c:v>
                </c:pt>
                <c:pt idx="8286">
                  <c:v>125.24130229615101</c:v>
                </c:pt>
                <c:pt idx="8287">
                  <c:v>125.241302296112</c:v>
                </c:pt>
                <c:pt idx="8288">
                  <c:v>125.24130229617199</c:v>
                </c:pt>
                <c:pt idx="8289">
                  <c:v>125.241302296101</c:v>
                </c:pt>
                <c:pt idx="8290">
                  <c:v>125.241302296077</c:v>
                </c:pt>
                <c:pt idx="8291">
                  <c:v>125.241302296215</c:v>
                </c:pt>
                <c:pt idx="8292">
                  <c:v>125.24130229614801</c:v>
                </c:pt>
                <c:pt idx="8293">
                  <c:v>125.24130229614001</c:v>
                </c:pt>
                <c:pt idx="8294">
                  <c:v>125.241302296185</c:v>
                </c:pt>
                <c:pt idx="8295">
                  <c:v>125.241302296081</c:v>
                </c:pt>
                <c:pt idx="8296">
                  <c:v>125.241302296176</c:v>
                </c:pt>
                <c:pt idx="8297">
                  <c:v>125.241302296223</c:v>
                </c:pt>
                <c:pt idx="8298">
                  <c:v>125.24130229611799</c:v>
                </c:pt>
                <c:pt idx="8299">
                  <c:v>125.241302296206</c:v>
                </c:pt>
                <c:pt idx="8300">
                  <c:v>125.241302296109</c:v>
                </c:pt>
                <c:pt idx="8301">
                  <c:v>125.24130229612901</c:v>
                </c:pt>
                <c:pt idx="8302">
                  <c:v>125.241302296051</c:v>
                </c:pt>
                <c:pt idx="8303">
                  <c:v>125.241302296047</c:v>
                </c:pt>
                <c:pt idx="8304">
                  <c:v>125.241302296117</c:v>
                </c:pt>
                <c:pt idx="8305">
                  <c:v>125.241302296081</c:v>
                </c:pt>
                <c:pt idx="8306">
                  <c:v>125.241302296198</c:v>
                </c:pt>
                <c:pt idx="8307">
                  <c:v>125.24130229611799</c:v>
                </c:pt>
                <c:pt idx="8308">
                  <c:v>125.24130229611001</c:v>
                </c:pt>
                <c:pt idx="8309">
                  <c:v>125.24130229615</c:v>
                </c:pt>
                <c:pt idx="8310">
                  <c:v>125.24130229615901</c:v>
                </c:pt>
                <c:pt idx="8311">
                  <c:v>125.24130229620999</c:v>
                </c:pt>
                <c:pt idx="8312">
                  <c:v>125.241302296142</c:v>
                </c:pt>
                <c:pt idx="8313">
                  <c:v>125.241302296174</c:v>
                </c:pt>
                <c:pt idx="8314">
                  <c:v>125.24130229616701</c:v>
                </c:pt>
                <c:pt idx="8315">
                  <c:v>125.241302296185</c:v>
                </c:pt>
                <c:pt idx="8316">
                  <c:v>125.241302296112</c:v>
                </c:pt>
                <c:pt idx="8317">
                  <c:v>125.241302296155</c:v>
                </c:pt>
                <c:pt idx="8318">
                  <c:v>125.24130229611499</c:v>
                </c:pt>
                <c:pt idx="8319">
                  <c:v>125.241302296161</c:v>
                </c:pt>
                <c:pt idx="8320">
                  <c:v>125.241302296152</c:v>
                </c:pt>
                <c:pt idx="8321">
                  <c:v>125.241302296234</c:v>
                </c:pt>
                <c:pt idx="8322">
                  <c:v>125.241302296087</c:v>
                </c:pt>
                <c:pt idx="8323">
                  <c:v>125.241302296101</c:v>
                </c:pt>
                <c:pt idx="8324">
                  <c:v>125.241302296138</c:v>
                </c:pt>
                <c:pt idx="8325">
                  <c:v>125.241302296003</c:v>
                </c:pt>
                <c:pt idx="8326">
                  <c:v>125.24130229619399</c:v>
                </c:pt>
                <c:pt idx="8327">
                  <c:v>125.241302296146</c:v>
                </c:pt>
                <c:pt idx="8328">
                  <c:v>125.24130229627001</c:v>
                </c:pt>
                <c:pt idx="8329">
                  <c:v>125.24130229612101</c:v>
                </c:pt>
                <c:pt idx="8330">
                  <c:v>125.24130229617199</c:v>
                </c:pt>
                <c:pt idx="8331">
                  <c:v>125.241302296142</c:v>
                </c:pt>
                <c:pt idx="8332">
                  <c:v>125.241302296187</c:v>
                </c:pt>
                <c:pt idx="8333">
                  <c:v>125.241302296204</c:v>
                </c:pt>
                <c:pt idx="8334">
                  <c:v>125.24130229620501</c:v>
                </c:pt>
                <c:pt idx="8335">
                  <c:v>125.241302296173</c:v>
                </c:pt>
                <c:pt idx="8336">
                  <c:v>125.24130229606</c:v>
                </c:pt>
                <c:pt idx="8337">
                  <c:v>125.241302296154</c:v>
                </c:pt>
                <c:pt idx="8338">
                  <c:v>125.241302296108</c:v>
                </c:pt>
                <c:pt idx="8339">
                  <c:v>125.241302296152</c:v>
                </c:pt>
                <c:pt idx="8340">
                  <c:v>125.241302296149</c:v>
                </c:pt>
                <c:pt idx="8341">
                  <c:v>125.241302296087</c:v>
                </c:pt>
                <c:pt idx="8342">
                  <c:v>125.241302296158</c:v>
                </c:pt>
                <c:pt idx="8343">
                  <c:v>125.241302296162</c:v>
                </c:pt>
                <c:pt idx="8344">
                  <c:v>125.241302296231</c:v>
                </c:pt>
                <c:pt idx="8345">
                  <c:v>125.24130229617801</c:v>
                </c:pt>
                <c:pt idx="8346">
                  <c:v>125.24130229616</c:v>
                </c:pt>
                <c:pt idx="8347">
                  <c:v>125.24130229620199</c:v>
                </c:pt>
                <c:pt idx="8348">
                  <c:v>125.241302296146</c:v>
                </c:pt>
                <c:pt idx="8349">
                  <c:v>125.24130229615101</c:v>
                </c:pt>
                <c:pt idx="8350">
                  <c:v>125.24130229614801</c:v>
                </c:pt>
                <c:pt idx="8351">
                  <c:v>125.24130229620199</c:v>
                </c:pt>
                <c:pt idx="8352">
                  <c:v>125.241302296188</c:v>
                </c:pt>
                <c:pt idx="8353">
                  <c:v>125.24130229612599</c:v>
                </c:pt>
                <c:pt idx="8354">
                  <c:v>125.24130229615901</c:v>
                </c:pt>
                <c:pt idx="8355">
                  <c:v>125.241302296147</c:v>
                </c:pt>
                <c:pt idx="8356">
                  <c:v>125.241302296196</c:v>
                </c:pt>
                <c:pt idx="8357">
                  <c:v>125.241302296108</c:v>
                </c:pt>
                <c:pt idx="8358">
                  <c:v>125.24130229613699</c:v>
                </c:pt>
                <c:pt idx="8359">
                  <c:v>125.241302296174</c:v>
                </c:pt>
                <c:pt idx="8360">
                  <c:v>125.241302296174</c:v>
                </c:pt>
                <c:pt idx="8361">
                  <c:v>125.24130229622899</c:v>
                </c:pt>
                <c:pt idx="8362">
                  <c:v>125.241302296147</c:v>
                </c:pt>
                <c:pt idx="8363">
                  <c:v>125.24130229612</c:v>
                </c:pt>
                <c:pt idx="8364">
                  <c:v>125.24130229615101</c:v>
                </c:pt>
                <c:pt idx="8365">
                  <c:v>125.241302296112</c:v>
                </c:pt>
                <c:pt idx="8366">
                  <c:v>125.241302296165</c:v>
                </c:pt>
                <c:pt idx="8367">
                  <c:v>125.241302296131</c:v>
                </c:pt>
                <c:pt idx="8368">
                  <c:v>125.241302296206</c:v>
                </c:pt>
                <c:pt idx="8369">
                  <c:v>125.241302296209</c:v>
                </c:pt>
                <c:pt idx="8370">
                  <c:v>125.241302296246</c:v>
                </c:pt>
                <c:pt idx="8371">
                  <c:v>125.241302296214</c:v>
                </c:pt>
                <c:pt idx="8372">
                  <c:v>125.24130229609</c:v>
                </c:pt>
                <c:pt idx="8373">
                  <c:v>125.241302296074</c:v>
                </c:pt>
                <c:pt idx="8374">
                  <c:v>125.24130229616399</c:v>
                </c:pt>
                <c:pt idx="8375">
                  <c:v>125.24130229611799</c:v>
                </c:pt>
                <c:pt idx="8376">
                  <c:v>125.241302296114</c:v>
                </c:pt>
                <c:pt idx="8377">
                  <c:v>125.241302296158</c:v>
                </c:pt>
                <c:pt idx="8378">
                  <c:v>125.24130229613201</c:v>
                </c:pt>
                <c:pt idx="8379">
                  <c:v>125.241302296168</c:v>
                </c:pt>
                <c:pt idx="8380">
                  <c:v>125.241302296131</c:v>
                </c:pt>
                <c:pt idx="8381">
                  <c:v>125.241302296181</c:v>
                </c:pt>
                <c:pt idx="8382">
                  <c:v>125.24130229617001</c:v>
                </c:pt>
                <c:pt idx="8383">
                  <c:v>125.241302296171</c:v>
                </c:pt>
                <c:pt idx="8384">
                  <c:v>125.241302296184</c:v>
                </c:pt>
                <c:pt idx="8385">
                  <c:v>125.24130229613201</c:v>
                </c:pt>
                <c:pt idx="8386">
                  <c:v>125.241302296136</c:v>
                </c:pt>
                <c:pt idx="8387">
                  <c:v>125.24130229619</c:v>
                </c:pt>
                <c:pt idx="8388">
                  <c:v>125.24130229607</c:v>
                </c:pt>
                <c:pt idx="8389">
                  <c:v>125.241302296171</c:v>
                </c:pt>
                <c:pt idx="8390">
                  <c:v>125.241302296187</c:v>
                </c:pt>
                <c:pt idx="8391">
                  <c:v>125.24130229609</c:v>
                </c:pt>
                <c:pt idx="8392">
                  <c:v>125.24130229611301</c:v>
                </c:pt>
                <c:pt idx="8393">
                  <c:v>125.241302296163</c:v>
                </c:pt>
                <c:pt idx="8394">
                  <c:v>125.241302296181</c:v>
                </c:pt>
                <c:pt idx="8395">
                  <c:v>125.241302296087</c:v>
                </c:pt>
                <c:pt idx="8396">
                  <c:v>125.24130229612101</c:v>
                </c:pt>
                <c:pt idx="8397">
                  <c:v>125.241302296131</c:v>
                </c:pt>
                <c:pt idx="8398">
                  <c:v>125.241302296143</c:v>
                </c:pt>
                <c:pt idx="8399">
                  <c:v>125.241302296193</c:v>
                </c:pt>
                <c:pt idx="8400">
                  <c:v>125.241302296086</c:v>
                </c:pt>
                <c:pt idx="8401">
                  <c:v>125.2413022961</c:v>
                </c:pt>
                <c:pt idx="8402">
                  <c:v>125.241302296162</c:v>
                </c:pt>
                <c:pt idx="8403">
                  <c:v>125.24130229614801</c:v>
                </c:pt>
                <c:pt idx="8404">
                  <c:v>125.241302296127</c:v>
                </c:pt>
                <c:pt idx="8405">
                  <c:v>125.241302296222</c:v>
                </c:pt>
                <c:pt idx="8406">
                  <c:v>125.241302296169</c:v>
                </c:pt>
                <c:pt idx="8407">
                  <c:v>125.241302296208</c:v>
                </c:pt>
                <c:pt idx="8408">
                  <c:v>125.24130229612901</c:v>
                </c:pt>
                <c:pt idx="8409">
                  <c:v>125.241302296238</c:v>
                </c:pt>
                <c:pt idx="8410">
                  <c:v>125.24130229603099</c:v>
                </c:pt>
                <c:pt idx="8411">
                  <c:v>125.24130229617801</c:v>
                </c:pt>
                <c:pt idx="8412">
                  <c:v>125.241302296217</c:v>
                </c:pt>
                <c:pt idx="8413">
                  <c:v>125.241302296052</c:v>
                </c:pt>
                <c:pt idx="8414">
                  <c:v>125.24130229613399</c:v>
                </c:pt>
                <c:pt idx="8415">
                  <c:v>125.241302296146</c:v>
                </c:pt>
                <c:pt idx="8416">
                  <c:v>125.24130229620501</c:v>
                </c:pt>
                <c:pt idx="8417">
                  <c:v>125.24130229607999</c:v>
                </c:pt>
                <c:pt idx="8418">
                  <c:v>125.241302296086</c:v>
                </c:pt>
                <c:pt idx="8419">
                  <c:v>125.24130229609101</c:v>
                </c:pt>
                <c:pt idx="8420">
                  <c:v>125.241302296082</c:v>
                </c:pt>
                <c:pt idx="8421">
                  <c:v>125.241302296114</c:v>
                </c:pt>
                <c:pt idx="8422">
                  <c:v>125.241302296074</c:v>
                </c:pt>
                <c:pt idx="8423">
                  <c:v>125.24130229617199</c:v>
                </c:pt>
                <c:pt idx="8424">
                  <c:v>125.241302296127</c:v>
                </c:pt>
                <c:pt idx="8425">
                  <c:v>125.24130229619701</c:v>
                </c:pt>
                <c:pt idx="8426">
                  <c:v>125.24130229607501</c:v>
                </c:pt>
                <c:pt idx="8427">
                  <c:v>125.241302296076</c:v>
                </c:pt>
                <c:pt idx="8428">
                  <c:v>125.241302296168</c:v>
                </c:pt>
                <c:pt idx="8429">
                  <c:v>125.241302296093</c:v>
                </c:pt>
                <c:pt idx="8430">
                  <c:v>125.241302296196</c:v>
                </c:pt>
                <c:pt idx="8431">
                  <c:v>125.24130229614001</c:v>
                </c:pt>
                <c:pt idx="8432">
                  <c:v>125.241302296161</c:v>
                </c:pt>
                <c:pt idx="8433">
                  <c:v>125.241302296125</c:v>
                </c:pt>
                <c:pt idx="8434">
                  <c:v>125.241302296161</c:v>
                </c:pt>
                <c:pt idx="8435">
                  <c:v>125.241302296158</c:v>
                </c:pt>
                <c:pt idx="8436">
                  <c:v>125.241302296187</c:v>
                </c:pt>
                <c:pt idx="8437">
                  <c:v>125.241302296184</c:v>
                </c:pt>
                <c:pt idx="8438">
                  <c:v>125.241302296112</c:v>
                </c:pt>
                <c:pt idx="8439">
                  <c:v>125.241302296188</c:v>
                </c:pt>
                <c:pt idx="8440">
                  <c:v>125.241302296247</c:v>
                </c:pt>
                <c:pt idx="8441">
                  <c:v>125.241302296122</c:v>
                </c:pt>
                <c:pt idx="8442">
                  <c:v>125.241302296127</c:v>
                </c:pt>
                <c:pt idx="8443">
                  <c:v>125.241302296144</c:v>
                </c:pt>
                <c:pt idx="8444">
                  <c:v>125.24130229608301</c:v>
                </c:pt>
                <c:pt idx="8445">
                  <c:v>125.241302296245</c:v>
                </c:pt>
                <c:pt idx="8446">
                  <c:v>125.24130229620199</c:v>
                </c:pt>
                <c:pt idx="8447">
                  <c:v>125.24130229612599</c:v>
                </c:pt>
                <c:pt idx="8448">
                  <c:v>125.24130229618299</c:v>
                </c:pt>
                <c:pt idx="8449">
                  <c:v>125.241302296143</c:v>
                </c:pt>
                <c:pt idx="8450">
                  <c:v>125.241302296122</c:v>
                </c:pt>
                <c:pt idx="8451">
                  <c:v>125.241302296147</c:v>
                </c:pt>
                <c:pt idx="8452">
                  <c:v>125.241302296098</c:v>
                </c:pt>
                <c:pt idx="8453">
                  <c:v>125.241302296188</c:v>
                </c:pt>
                <c:pt idx="8454">
                  <c:v>125.24130229606099</c:v>
                </c:pt>
                <c:pt idx="8455">
                  <c:v>125.24130229621601</c:v>
                </c:pt>
                <c:pt idx="8456">
                  <c:v>125.241302296199</c:v>
                </c:pt>
                <c:pt idx="8457">
                  <c:v>125.24130229613699</c:v>
                </c:pt>
                <c:pt idx="8458">
                  <c:v>125.24130229618299</c:v>
                </c:pt>
                <c:pt idx="8459">
                  <c:v>125.241302296219</c:v>
                </c:pt>
                <c:pt idx="8460">
                  <c:v>125.241302296198</c:v>
                </c:pt>
                <c:pt idx="8461">
                  <c:v>125.241302296236</c:v>
                </c:pt>
                <c:pt idx="8462">
                  <c:v>125.24130229615</c:v>
                </c:pt>
                <c:pt idx="8463">
                  <c:v>125.241302296199</c:v>
                </c:pt>
                <c:pt idx="8464">
                  <c:v>125.241302296176</c:v>
                </c:pt>
                <c:pt idx="8465">
                  <c:v>125.241302296171</c:v>
                </c:pt>
                <c:pt idx="8466">
                  <c:v>125.241302296068</c:v>
                </c:pt>
                <c:pt idx="8467">
                  <c:v>125.24130229612599</c:v>
                </c:pt>
                <c:pt idx="8468">
                  <c:v>125.241302296136</c:v>
                </c:pt>
                <c:pt idx="8469">
                  <c:v>125.241302296158</c:v>
                </c:pt>
                <c:pt idx="8470">
                  <c:v>125.241302296074</c:v>
                </c:pt>
                <c:pt idx="8471">
                  <c:v>125.24130229625599</c:v>
                </c:pt>
                <c:pt idx="8472">
                  <c:v>125.241302296161</c:v>
                </c:pt>
                <c:pt idx="8473">
                  <c:v>125.241302296146</c:v>
                </c:pt>
                <c:pt idx="8474">
                  <c:v>125.241302296161</c:v>
                </c:pt>
                <c:pt idx="8475">
                  <c:v>125.24130229615299</c:v>
                </c:pt>
                <c:pt idx="8476">
                  <c:v>125.24130229620999</c:v>
                </c:pt>
                <c:pt idx="8477">
                  <c:v>125.241302296092</c:v>
                </c:pt>
                <c:pt idx="8478">
                  <c:v>125.241302295984</c:v>
                </c:pt>
                <c:pt idx="8479">
                  <c:v>125.24130229611301</c:v>
                </c:pt>
                <c:pt idx="8480">
                  <c:v>125.241302296139</c:v>
                </c:pt>
                <c:pt idx="8481">
                  <c:v>125.241302296149</c:v>
                </c:pt>
                <c:pt idx="8482">
                  <c:v>125.241302296139</c:v>
                </c:pt>
                <c:pt idx="8483">
                  <c:v>125.241302296165</c:v>
                </c:pt>
                <c:pt idx="8484">
                  <c:v>125.241302296188</c:v>
                </c:pt>
                <c:pt idx="8485">
                  <c:v>125.241302296222</c:v>
                </c:pt>
                <c:pt idx="8486">
                  <c:v>125.24130229622</c:v>
                </c:pt>
                <c:pt idx="8487">
                  <c:v>125.24130229623201</c:v>
                </c:pt>
                <c:pt idx="8488">
                  <c:v>125.241302296152</c:v>
                </c:pt>
                <c:pt idx="8489">
                  <c:v>125.24130229614499</c:v>
                </c:pt>
                <c:pt idx="8490">
                  <c:v>125.241302296188</c:v>
                </c:pt>
                <c:pt idx="8491">
                  <c:v>125.241302296181</c:v>
                </c:pt>
                <c:pt idx="8492">
                  <c:v>125.24130229619701</c:v>
                </c:pt>
                <c:pt idx="8493">
                  <c:v>125.241302296095</c:v>
                </c:pt>
                <c:pt idx="8494">
                  <c:v>125.24130229608301</c:v>
                </c:pt>
                <c:pt idx="8495">
                  <c:v>125.241302296131</c:v>
                </c:pt>
                <c:pt idx="8496">
                  <c:v>125.241302296226</c:v>
                </c:pt>
                <c:pt idx="8497">
                  <c:v>125.241302296112</c:v>
                </c:pt>
                <c:pt idx="8498">
                  <c:v>125.24130229610699</c:v>
                </c:pt>
                <c:pt idx="8499">
                  <c:v>125.241302296158</c:v>
                </c:pt>
                <c:pt idx="8500">
                  <c:v>125.241302296068</c:v>
                </c:pt>
                <c:pt idx="8501">
                  <c:v>125.241302296131</c:v>
                </c:pt>
                <c:pt idx="8502">
                  <c:v>125.241302296143</c:v>
                </c:pt>
                <c:pt idx="8503">
                  <c:v>125.241302296108</c:v>
                </c:pt>
                <c:pt idx="8504">
                  <c:v>125.241302296124</c:v>
                </c:pt>
                <c:pt idx="8505">
                  <c:v>125.24130229615901</c:v>
                </c:pt>
                <c:pt idx="8506">
                  <c:v>125.2413022961</c:v>
                </c:pt>
                <c:pt idx="8507">
                  <c:v>125.24130229619099</c:v>
                </c:pt>
                <c:pt idx="8508">
                  <c:v>125.241302296082</c:v>
                </c:pt>
                <c:pt idx="8509">
                  <c:v>125.241302296098</c:v>
                </c:pt>
                <c:pt idx="8510">
                  <c:v>125.24130229611301</c:v>
                </c:pt>
                <c:pt idx="8511">
                  <c:v>125.241302296176</c:v>
                </c:pt>
                <c:pt idx="8512">
                  <c:v>125.24130229615901</c:v>
                </c:pt>
                <c:pt idx="8513">
                  <c:v>125.241302296184</c:v>
                </c:pt>
                <c:pt idx="8514">
                  <c:v>125.241302296073</c:v>
                </c:pt>
                <c:pt idx="8515">
                  <c:v>125.24130229614499</c:v>
                </c:pt>
                <c:pt idx="8516">
                  <c:v>125.24130229622401</c:v>
                </c:pt>
                <c:pt idx="8517">
                  <c:v>125.24130229616701</c:v>
                </c:pt>
                <c:pt idx="8518">
                  <c:v>125.24130229616399</c:v>
                </c:pt>
                <c:pt idx="8519">
                  <c:v>125.241302296127</c:v>
                </c:pt>
                <c:pt idx="8520">
                  <c:v>125.241302296176</c:v>
                </c:pt>
                <c:pt idx="8521">
                  <c:v>125.241302296184</c:v>
                </c:pt>
                <c:pt idx="8522">
                  <c:v>125.24130229618</c:v>
                </c:pt>
                <c:pt idx="8523">
                  <c:v>125.241302296116</c:v>
                </c:pt>
                <c:pt idx="8524">
                  <c:v>125.241302296079</c:v>
                </c:pt>
                <c:pt idx="8525">
                  <c:v>125.24130229615599</c:v>
                </c:pt>
                <c:pt idx="8526">
                  <c:v>125.24130229610699</c:v>
                </c:pt>
                <c:pt idx="8527">
                  <c:v>125.241302296108</c:v>
                </c:pt>
                <c:pt idx="8528">
                  <c:v>125.241302296208</c:v>
                </c:pt>
                <c:pt idx="8529">
                  <c:v>125.241302296106</c:v>
                </c:pt>
                <c:pt idx="8530">
                  <c:v>125.241302296158</c:v>
                </c:pt>
                <c:pt idx="8531">
                  <c:v>125.24130229610201</c:v>
                </c:pt>
                <c:pt idx="8532">
                  <c:v>125.241302296092</c:v>
                </c:pt>
                <c:pt idx="8533">
                  <c:v>125.24130229605299</c:v>
                </c:pt>
                <c:pt idx="8534">
                  <c:v>125.24130229614001</c:v>
                </c:pt>
                <c:pt idx="8535">
                  <c:v>125.241302296222</c:v>
                </c:pt>
                <c:pt idx="8536">
                  <c:v>125.241302296226</c:v>
                </c:pt>
                <c:pt idx="8537">
                  <c:v>125.24130229615299</c:v>
                </c:pt>
                <c:pt idx="8538">
                  <c:v>125.241302296142</c:v>
                </c:pt>
                <c:pt idx="8539">
                  <c:v>125.241302296125</c:v>
                </c:pt>
                <c:pt idx="8540">
                  <c:v>125.24130229613201</c:v>
                </c:pt>
                <c:pt idx="8541">
                  <c:v>125.241302296136</c:v>
                </c:pt>
                <c:pt idx="8542">
                  <c:v>125.241302296097</c:v>
                </c:pt>
                <c:pt idx="8543">
                  <c:v>125.241302296105</c:v>
                </c:pt>
                <c:pt idx="8544">
                  <c:v>125.241302296176</c:v>
                </c:pt>
                <c:pt idx="8545">
                  <c:v>125.241302296201</c:v>
                </c:pt>
                <c:pt idx="8546">
                  <c:v>125.241302296062</c:v>
                </c:pt>
                <c:pt idx="8547">
                  <c:v>125.241302296106</c:v>
                </c:pt>
                <c:pt idx="8548">
                  <c:v>125.24130229608799</c:v>
                </c:pt>
                <c:pt idx="8549">
                  <c:v>125.24130229619099</c:v>
                </c:pt>
                <c:pt idx="8550">
                  <c:v>125.24130229621601</c:v>
                </c:pt>
                <c:pt idx="8551">
                  <c:v>125.241302296133</c:v>
                </c:pt>
                <c:pt idx="8552">
                  <c:v>125.241302296196</c:v>
                </c:pt>
                <c:pt idx="8553">
                  <c:v>125.241302296109</c:v>
                </c:pt>
                <c:pt idx="8554">
                  <c:v>125.241302296155</c:v>
                </c:pt>
                <c:pt idx="8555">
                  <c:v>125.241302296203</c:v>
                </c:pt>
                <c:pt idx="8556">
                  <c:v>125.241302296188</c:v>
                </c:pt>
                <c:pt idx="8557">
                  <c:v>125.241302296228</c:v>
                </c:pt>
                <c:pt idx="8558">
                  <c:v>125.24130229616</c:v>
                </c:pt>
                <c:pt idx="8559">
                  <c:v>125.241302296122</c:v>
                </c:pt>
                <c:pt idx="8560">
                  <c:v>125.241302296225</c:v>
                </c:pt>
                <c:pt idx="8561">
                  <c:v>125.241302296157</c:v>
                </c:pt>
                <c:pt idx="8562">
                  <c:v>125.241302296084</c:v>
                </c:pt>
                <c:pt idx="8563">
                  <c:v>125.241302296089</c:v>
                </c:pt>
                <c:pt idx="8564">
                  <c:v>125.241302296124</c:v>
                </c:pt>
                <c:pt idx="8565">
                  <c:v>125.24130229617199</c:v>
                </c:pt>
                <c:pt idx="8566">
                  <c:v>125.241302296119</c:v>
                </c:pt>
                <c:pt idx="8567">
                  <c:v>125.2413022962</c:v>
                </c:pt>
                <c:pt idx="8568">
                  <c:v>125.241302296161</c:v>
                </c:pt>
                <c:pt idx="8569">
                  <c:v>125.24130229619</c:v>
                </c:pt>
                <c:pt idx="8570">
                  <c:v>125.24130229621299</c:v>
                </c:pt>
                <c:pt idx="8571">
                  <c:v>125.241302296168</c:v>
                </c:pt>
                <c:pt idx="8572">
                  <c:v>125.241302296182</c:v>
                </c:pt>
                <c:pt idx="8573">
                  <c:v>125.241302296112</c:v>
                </c:pt>
                <c:pt idx="8574">
                  <c:v>125.24130229611799</c:v>
                </c:pt>
                <c:pt idx="8575">
                  <c:v>125.241302296141</c:v>
                </c:pt>
                <c:pt idx="8576">
                  <c:v>125.24130229612101</c:v>
                </c:pt>
                <c:pt idx="8577">
                  <c:v>125.24130229619</c:v>
                </c:pt>
                <c:pt idx="8578">
                  <c:v>125.241302296139</c:v>
                </c:pt>
                <c:pt idx="8579">
                  <c:v>125.24130229612</c:v>
                </c:pt>
                <c:pt idx="8580">
                  <c:v>125.24130229618299</c:v>
                </c:pt>
                <c:pt idx="8581">
                  <c:v>125.241302296071</c:v>
                </c:pt>
                <c:pt idx="8582">
                  <c:v>125.24130229613699</c:v>
                </c:pt>
                <c:pt idx="8583">
                  <c:v>125.241302296077</c:v>
                </c:pt>
                <c:pt idx="8584">
                  <c:v>125.241302296135</c:v>
                </c:pt>
                <c:pt idx="8585">
                  <c:v>125.241302296131</c:v>
                </c:pt>
                <c:pt idx="8586">
                  <c:v>125.241302296185</c:v>
                </c:pt>
                <c:pt idx="8587">
                  <c:v>125.24130229612901</c:v>
                </c:pt>
                <c:pt idx="8588">
                  <c:v>125.241302296209</c:v>
                </c:pt>
                <c:pt idx="8589">
                  <c:v>125.241302296141</c:v>
                </c:pt>
                <c:pt idx="8590">
                  <c:v>125.241302296093</c:v>
                </c:pt>
                <c:pt idx="8591">
                  <c:v>125.241302296131</c:v>
                </c:pt>
                <c:pt idx="8592">
                  <c:v>125.241302296103</c:v>
                </c:pt>
                <c:pt idx="8593">
                  <c:v>125.241302296166</c:v>
                </c:pt>
                <c:pt idx="8594">
                  <c:v>125.241302296166</c:v>
                </c:pt>
                <c:pt idx="8595">
                  <c:v>125.24130229615299</c:v>
                </c:pt>
                <c:pt idx="8596">
                  <c:v>125.241302296144</c:v>
                </c:pt>
                <c:pt idx="8597">
                  <c:v>125.24130229608301</c:v>
                </c:pt>
                <c:pt idx="8598">
                  <c:v>125.241302296168</c:v>
                </c:pt>
                <c:pt idx="8599">
                  <c:v>125.24130229615299</c:v>
                </c:pt>
                <c:pt idx="8600">
                  <c:v>125.241302296098</c:v>
                </c:pt>
                <c:pt idx="8601">
                  <c:v>125.241302296141</c:v>
                </c:pt>
                <c:pt idx="8602">
                  <c:v>125.241302296076</c:v>
                </c:pt>
                <c:pt idx="8603">
                  <c:v>125.241302296104</c:v>
                </c:pt>
                <c:pt idx="8604">
                  <c:v>125.24130229615299</c:v>
                </c:pt>
                <c:pt idx="8605">
                  <c:v>125.241302296203</c:v>
                </c:pt>
                <c:pt idx="8606">
                  <c:v>125.241302296074</c:v>
                </c:pt>
                <c:pt idx="8607">
                  <c:v>125.24130229618299</c:v>
                </c:pt>
                <c:pt idx="8608">
                  <c:v>125.241302296152</c:v>
                </c:pt>
                <c:pt idx="8609">
                  <c:v>125.241302296163</c:v>
                </c:pt>
                <c:pt idx="8610">
                  <c:v>125.241302296146</c:v>
                </c:pt>
                <c:pt idx="8611">
                  <c:v>125.241302296124</c:v>
                </c:pt>
                <c:pt idx="8612">
                  <c:v>125.24130229614499</c:v>
                </c:pt>
                <c:pt idx="8613">
                  <c:v>125.24130229615599</c:v>
                </c:pt>
                <c:pt idx="8614">
                  <c:v>125.241302296169</c:v>
                </c:pt>
                <c:pt idx="8615">
                  <c:v>125.24130229615901</c:v>
                </c:pt>
                <c:pt idx="8616">
                  <c:v>125.24130229611301</c:v>
                </c:pt>
                <c:pt idx="8617">
                  <c:v>125.241302296131</c:v>
                </c:pt>
                <c:pt idx="8618">
                  <c:v>125.24130229617499</c:v>
                </c:pt>
                <c:pt idx="8619">
                  <c:v>125.241302296142</c:v>
                </c:pt>
                <c:pt idx="8620">
                  <c:v>125.241302296123</c:v>
                </c:pt>
                <c:pt idx="8621">
                  <c:v>125.241302296158</c:v>
                </c:pt>
                <c:pt idx="8622">
                  <c:v>125.241302296117</c:v>
                </c:pt>
                <c:pt idx="8623">
                  <c:v>125.2413022961</c:v>
                </c:pt>
                <c:pt idx="8624">
                  <c:v>125.241302296147</c:v>
                </c:pt>
                <c:pt idx="8625">
                  <c:v>125.241302296176</c:v>
                </c:pt>
                <c:pt idx="8626">
                  <c:v>125.241302296125</c:v>
                </c:pt>
                <c:pt idx="8627">
                  <c:v>125.241302296131</c:v>
                </c:pt>
                <c:pt idx="8628">
                  <c:v>125.241302296146</c:v>
                </c:pt>
                <c:pt idx="8629">
                  <c:v>125.241302296128</c:v>
                </c:pt>
                <c:pt idx="8630">
                  <c:v>125.241302296192</c:v>
                </c:pt>
                <c:pt idx="8631">
                  <c:v>125.241302296124</c:v>
                </c:pt>
                <c:pt idx="8632">
                  <c:v>125.241302296242</c:v>
                </c:pt>
                <c:pt idx="8633">
                  <c:v>125.241302296085</c:v>
                </c:pt>
                <c:pt idx="8634">
                  <c:v>125.24130229611301</c:v>
                </c:pt>
                <c:pt idx="8635">
                  <c:v>125.241302296154</c:v>
                </c:pt>
                <c:pt idx="8636">
                  <c:v>125.241302296114</c:v>
                </c:pt>
                <c:pt idx="8637">
                  <c:v>125.241302296138</c:v>
                </c:pt>
                <c:pt idx="8638">
                  <c:v>125.24130229616399</c:v>
                </c:pt>
                <c:pt idx="8639">
                  <c:v>125.24130229615599</c:v>
                </c:pt>
                <c:pt idx="8640">
                  <c:v>125.24130229614499</c:v>
                </c:pt>
                <c:pt idx="8641">
                  <c:v>125.241302296125</c:v>
                </c:pt>
                <c:pt idx="8642">
                  <c:v>125.24130229627799</c:v>
                </c:pt>
                <c:pt idx="8643">
                  <c:v>125.24130229612101</c:v>
                </c:pt>
                <c:pt idx="8644">
                  <c:v>125.241302296181</c:v>
                </c:pt>
                <c:pt idx="8645">
                  <c:v>125.24130229611001</c:v>
                </c:pt>
                <c:pt idx="8646">
                  <c:v>125.24130229613699</c:v>
                </c:pt>
                <c:pt idx="8647">
                  <c:v>125.241302296122</c:v>
                </c:pt>
                <c:pt idx="8648">
                  <c:v>125.241302296157</c:v>
                </c:pt>
                <c:pt idx="8649">
                  <c:v>125.241302296168</c:v>
                </c:pt>
                <c:pt idx="8650">
                  <c:v>125.241302296217</c:v>
                </c:pt>
                <c:pt idx="8651">
                  <c:v>125.241302296219</c:v>
                </c:pt>
                <c:pt idx="8652">
                  <c:v>125.24130229615</c:v>
                </c:pt>
                <c:pt idx="8653">
                  <c:v>125.24130229616</c:v>
                </c:pt>
                <c:pt idx="8654">
                  <c:v>125.241302296112</c:v>
                </c:pt>
                <c:pt idx="8655">
                  <c:v>125.24130229617199</c:v>
                </c:pt>
                <c:pt idx="8656">
                  <c:v>125.241302296086</c:v>
                </c:pt>
                <c:pt idx="8657">
                  <c:v>125.241302296065</c:v>
                </c:pt>
                <c:pt idx="8658">
                  <c:v>125.24130229613699</c:v>
                </c:pt>
                <c:pt idx="8659">
                  <c:v>125.241302296147</c:v>
                </c:pt>
                <c:pt idx="8660">
                  <c:v>125.241302296157</c:v>
                </c:pt>
                <c:pt idx="8661">
                  <c:v>125.241302296163</c:v>
                </c:pt>
                <c:pt idx="8662">
                  <c:v>125.241302296238</c:v>
                </c:pt>
                <c:pt idx="8663">
                  <c:v>125.241302296241</c:v>
                </c:pt>
                <c:pt idx="8664">
                  <c:v>125.241302296149</c:v>
                </c:pt>
                <c:pt idx="8665">
                  <c:v>125.241302296128</c:v>
                </c:pt>
                <c:pt idx="8666">
                  <c:v>125.241302296154</c:v>
                </c:pt>
                <c:pt idx="8667">
                  <c:v>125.24130229612901</c:v>
                </c:pt>
                <c:pt idx="8668">
                  <c:v>125.241302296131</c:v>
                </c:pt>
                <c:pt idx="8669">
                  <c:v>125.241302296169</c:v>
                </c:pt>
                <c:pt idx="8670">
                  <c:v>125.241302296141</c:v>
                </c:pt>
                <c:pt idx="8671">
                  <c:v>125.241302296133</c:v>
                </c:pt>
                <c:pt idx="8672">
                  <c:v>125.241302296144</c:v>
                </c:pt>
                <c:pt idx="8673">
                  <c:v>125.24130229622099</c:v>
                </c:pt>
                <c:pt idx="8674">
                  <c:v>125.24130229612101</c:v>
                </c:pt>
                <c:pt idx="8675">
                  <c:v>125.24130229616</c:v>
                </c:pt>
                <c:pt idx="8676">
                  <c:v>125.24130229613201</c:v>
                </c:pt>
                <c:pt idx="8677">
                  <c:v>125.241302296147</c:v>
                </c:pt>
                <c:pt idx="8678">
                  <c:v>125.24130229609</c:v>
                </c:pt>
                <c:pt idx="8679">
                  <c:v>125.241302296195</c:v>
                </c:pt>
                <c:pt idx="8680">
                  <c:v>125.241302296155</c:v>
                </c:pt>
                <c:pt idx="8681">
                  <c:v>125.241302296141</c:v>
                </c:pt>
                <c:pt idx="8682">
                  <c:v>125.241302296141</c:v>
                </c:pt>
                <c:pt idx="8683">
                  <c:v>125.24130229616</c:v>
                </c:pt>
                <c:pt idx="8684">
                  <c:v>125.241302296114</c:v>
                </c:pt>
                <c:pt idx="8685">
                  <c:v>125.24130229611799</c:v>
                </c:pt>
                <c:pt idx="8686">
                  <c:v>125.241302296146</c:v>
                </c:pt>
                <c:pt idx="8687">
                  <c:v>125.241302296111</c:v>
                </c:pt>
                <c:pt idx="8688">
                  <c:v>125.24130229617801</c:v>
                </c:pt>
                <c:pt idx="8689">
                  <c:v>125.241302296144</c:v>
                </c:pt>
                <c:pt idx="8690">
                  <c:v>125.241302296106</c:v>
                </c:pt>
                <c:pt idx="8691">
                  <c:v>125.241302296098</c:v>
                </c:pt>
                <c:pt idx="8692">
                  <c:v>125.241302296047</c:v>
                </c:pt>
                <c:pt idx="8693">
                  <c:v>125.241302296025</c:v>
                </c:pt>
                <c:pt idx="8694">
                  <c:v>125.24130229605299</c:v>
                </c:pt>
                <c:pt idx="8695">
                  <c:v>125.24130229611301</c:v>
                </c:pt>
                <c:pt idx="8696">
                  <c:v>125.241302296131</c:v>
                </c:pt>
                <c:pt idx="8697">
                  <c:v>125.241302296117</c:v>
                </c:pt>
                <c:pt idx="8698">
                  <c:v>125.241302296135</c:v>
                </c:pt>
                <c:pt idx="8699">
                  <c:v>125.241302296157</c:v>
                </c:pt>
                <c:pt idx="8700">
                  <c:v>125.241302296166</c:v>
                </c:pt>
                <c:pt idx="8701">
                  <c:v>125.241302296143</c:v>
                </c:pt>
                <c:pt idx="8702">
                  <c:v>125.241302296067</c:v>
                </c:pt>
                <c:pt idx="8703">
                  <c:v>125.241302296182</c:v>
                </c:pt>
                <c:pt idx="8704">
                  <c:v>125.241302296241</c:v>
                </c:pt>
                <c:pt idx="8705">
                  <c:v>125.241302296105</c:v>
                </c:pt>
                <c:pt idx="8706">
                  <c:v>125.241302296085</c:v>
                </c:pt>
                <c:pt idx="8707">
                  <c:v>125.241302296133</c:v>
                </c:pt>
                <c:pt idx="8708">
                  <c:v>125.241302296168</c:v>
                </c:pt>
                <c:pt idx="8709">
                  <c:v>125.24130229621601</c:v>
                </c:pt>
                <c:pt idx="8710">
                  <c:v>125.241302296025</c:v>
                </c:pt>
                <c:pt idx="8711">
                  <c:v>125.241302296133</c:v>
                </c:pt>
                <c:pt idx="8712">
                  <c:v>125.241302296103</c:v>
                </c:pt>
                <c:pt idx="8713">
                  <c:v>125.2413022961</c:v>
                </c:pt>
                <c:pt idx="8714">
                  <c:v>125.24130229617001</c:v>
                </c:pt>
                <c:pt idx="8715">
                  <c:v>125.241302296125</c:v>
                </c:pt>
                <c:pt idx="8716">
                  <c:v>125.24130229615901</c:v>
                </c:pt>
                <c:pt idx="8717">
                  <c:v>125.241302296125</c:v>
                </c:pt>
                <c:pt idx="8718">
                  <c:v>125.24130229618601</c:v>
                </c:pt>
                <c:pt idx="8719">
                  <c:v>125.241302296136</c:v>
                </c:pt>
                <c:pt idx="8720">
                  <c:v>125.24130229611499</c:v>
                </c:pt>
                <c:pt idx="8721">
                  <c:v>125.241302296125</c:v>
                </c:pt>
                <c:pt idx="8722">
                  <c:v>125.241302296067</c:v>
                </c:pt>
                <c:pt idx="8723">
                  <c:v>125.24130229609101</c:v>
                </c:pt>
                <c:pt idx="8724">
                  <c:v>125.241302296003</c:v>
                </c:pt>
                <c:pt idx="8725">
                  <c:v>125.24130229615599</c:v>
                </c:pt>
                <c:pt idx="8726">
                  <c:v>125.241302296223</c:v>
                </c:pt>
                <c:pt idx="8727">
                  <c:v>125.241302296109</c:v>
                </c:pt>
                <c:pt idx="8728">
                  <c:v>125.241302296143</c:v>
                </c:pt>
                <c:pt idx="8729">
                  <c:v>125.24130229615101</c:v>
                </c:pt>
                <c:pt idx="8730">
                  <c:v>125.241302296223</c:v>
                </c:pt>
                <c:pt idx="8731">
                  <c:v>125.24130229610699</c:v>
                </c:pt>
                <c:pt idx="8732">
                  <c:v>125.24130229615299</c:v>
                </c:pt>
                <c:pt idx="8733">
                  <c:v>125.241302296025</c:v>
                </c:pt>
                <c:pt idx="8734">
                  <c:v>125.241302296239</c:v>
                </c:pt>
                <c:pt idx="8735">
                  <c:v>125.24130229622</c:v>
                </c:pt>
                <c:pt idx="8736">
                  <c:v>125.241302296136</c:v>
                </c:pt>
                <c:pt idx="8737">
                  <c:v>125.241302296152</c:v>
                </c:pt>
                <c:pt idx="8738">
                  <c:v>125.241302296104</c:v>
                </c:pt>
                <c:pt idx="8739">
                  <c:v>125.241302296157</c:v>
                </c:pt>
                <c:pt idx="8740">
                  <c:v>125.241302296238</c:v>
                </c:pt>
                <c:pt idx="8741">
                  <c:v>125.241302296173</c:v>
                </c:pt>
                <c:pt idx="8742">
                  <c:v>125.241302296173</c:v>
                </c:pt>
                <c:pt idx="8743">
                  <c:v>125.241302296127</c:v>
                </c:pt>
                <c:pt idx="8744">
                  <c:v>125.241302296123</c:v>
                </c:pt>
                <c:pt idx="8745">
                  <c:v>125.241302296228</c:v>
                </c:pt>
                <c:pt idx="8746">
                  <c:v>125.241302296135</c:v>
                </c:pt>
                <c:pt idx="8747">
                  <c:v>125.241302296185</c:v>
                </c:pt>
                <c:pt idx="8748">
                  <c:v>125.241302296207</c:v>
                </c:pt>
                <c:pt idx="8749">
                  <c:v>125.241302296214</c:v>
                </c:pt>
                <c:pt idx="8750">
                  <c:v>125.241302296135</c:v>
                </c:pt>
                <c:pt idx="8751">
                  <c:v>125.24130229618901</c:v>
                </c:pt>
                <c:pt idx="8752">
                  <c:v>125.241302296077</c:v>
                </c:pt>
                <c:pt idx="8753">
                  <c:v>125.241302296082</c:v>
                </c:pt>
                <c:pt idx="8754">
                  <c:v>125.24130229622099</c:v>
                </c:pt>
                <c:pt idx="8755">
                  <c:v>125.241302296143</c:v>
                </c:pt>
                <c:pt idx="8756">
                  <c:v>125.241302296085</c:v>
                </c:pt>
                <c:pt idx="8757">
                  <c:v>125.241302296095</c:v>
                </c:pt>
                <c:pt idx="8758">
                  <c:v>125.24130229616701</c:v>
                </c:pt>
                <c:pt idx="8759">
                  <c:v>125.24130229611001</c:v>
                </c:pt>
                <c:pt idx="8760">
                  <c:v>125.241302296212</c:v>
                </c:pt>
                <c:pt idx="8761">
                  <c:v>125.241302296124</c:v>
                </c:pt>
                <c:pt idx="8762">
                  <c:v>125.241302296152</c:v>
                </c:pt>
                <c:pt idx="8763">
                  <c:v>125.24130229615101</c:v>
                </c:pt>
                <c:pt idx="8764">
                  <c:v>125.241302296227</c:v>
                </c:pt>
                <c:pt idx="8765">
                  <c:v>125.241302296127</c:v>
                </c:pt>
                <c:pt idx="8766">
                  <c:v>125.24130229620999</c:v>
                </c:pt>
                <c:pt idx="8767">
                  <c:v>125.24130229611301</c:v>
                </c:pt>
                <c:pt idx="8768">
                  <c:v>125.241302296143</c:v>
                </c:pt>
                <c:pt idx="8769">
                  <c:v>125.241302296116</c:v>
                </c:pt>
                <c:pt idx="8770">
                  <c:v>125.241302296112</c:v>
                </c:pt>
                <c:pt idx="8771">
                  <c:v>125.241302296192</c:v>
                </c:pt>
                <c:pt idx="8772">
                  <c:v>125.241302296161</c:v>
                </c:pt>
                <c:pt idx="8773">
                  <c:v>125.241302296265</c:v>
                </c:pt>
                <c:pt idx="8774">
                  <c:v>125.241302296162</c:v>
                </c:pt>
                <c:pt idx="8775">
                  <c:v>125.241302296076</c:v>
                </c:pt>
                <c:pt idx="8776">
                  <c:v>125.241302296103</c:v>
                </c:pt>
                <c:pt idx="8777">
                  <c:v>125.241302296131</c:v>
                </c:pt>
                <c:pt idx="8778">
                  <c:v>125.24130229617801</c:v>
                </c:pt>
                <c:pt idx="8779">
                  <c:v>125.241302296222</c:v>
                </c:pt>
                <c:pt idx="8780">
                  <c:v>125.24130229615</c:v>
                </c:pt>
                <c:pt idx="8781">
                  <c:v>125.24130229603399</c:v>
                </c:pt>
                <c:pt idx="8782">
                  <c:v>125.24130229614499</c:v>
                </c:pt>
                <c:pt idx="8783">
                  <c:v>125.241302296244</c:v>
                </c:pt>
                <c:pt idx="8784">
                  <c:v>125.241302296212</c:v>
                </c:pt>
                <c:pt idx="8785">
                  <c:v>125.24130229612</c:v>
                </c:pt>
                <c:pt idx="8786">
                  <c:v>125.241302296188</c:v>
                </c:pt>
                <c:pt idx="8787">
                  <c:v>125.241302296195</c:v>
                </c:pt>
                <c:pt idx="8788">
                  <c:v>125.241302296231</c:v>
                </c:pt>
                <c:pt idx="8789">
                  <c:v>125.241302296109</c:v>
                </c:pt>
                <c:pt idx="8790">
                  <c:v>125.241302296089</c:v>
                </c:pt>
                <c:pt idx="8791">
                  <c:v>125.241302296212</c:v>
                </c:pt>
                <c:pt idx="8792">
                  <c:v>125.241302296116</c:v>
                </c:pt>
                <c:pt idx="8793">
                  <c:v>125.241302296085</c:v>
                </c:pt>
                <c:pt idx="8794">
                  <c:v>125.241302296187</c:v>
                </c:pt>
                <c:pt idx="8795">
                  <c:v>125.24130229622099</c:v>
                </c:pt>
                <c:pt idx="8796">
                  <c:v>125.24130229613399</c:v>
                </c:pt>
                <c:pt idx="8797">
                  <c:v>125.24130229610699</c:v>
                </c:pt>
                <c:pt idx="8798">
                  <c:v>125.24130229621601</c:v>
                </c:pt>
                <c:pt idx="8799">
                  <c:v>125.241302295984</c:v>
                </c:pt>
                <c:pt idx="8800">
                  <c:v>125.24130229613399</c:v>
                </c:pt>
                <c:pt idx="8801">
                  <c:v>125.241302296177</c:v>
                </c:pt>
                <c:pt idx="8802">
                  <c:v>125.24130229620999</c:v>
                </c:pt>
                <c:pt idx="8803">
                  <c:v>125.241302296133</c:v>
                </c:pt>
                <c:pt idx="8804">
                  <c:v>125.241302296242</c:v>
                </c:pt>
                <c:pt idx="8805">
                  <c:v>125.241302296143</c:v>
                </c:pt>
                <c:pt idx="8806">
                  <c:v>125.241302296122</c:v>
                </c:pt>
                <c:pt idx="8807">
                  <c:v>125.241302296029</c:v>
                </c:pt>
                <c:pt idx="8808">
                  <c:v>125.241302296215</c:v>
                </c:pt>
                <c:pt idx="8809">
                  <c:v>125.24130229618901</c:v>
                </c:pt>
                <c:pt idx="8810">
                  <c:v>125.241302296147</c:v>
                </c:pt>
                <c:pt idx="8811">
                  <c:v>125.241302296119</c:v>
                </c:pt>
                <c:pt idx="8812">
                  <c:v>125.241302296203</c:v>
                </c:pt>
                <c:pt idx="8813">
                  <c:v>125.241302296127</c:v>
                </c:pt>
                <c:pt idx="8814">
                  <c:v>125.24130229612901</c:v>
                </c:pt>
                <c:pt idx="8815">
                  <c:v>125.241302296123</c:v>
                </c:pt>
                <c:pt idx="8816">
                  <c:v>125.241302296066</c:v>
                </c:pt>
                <c:pt idx="8817">
                  <c:v>125.241302296078</c:v>
                </c:pt>
                <c:pt idx="8818">
                  <c:v>125.24130229618299</c:v>
                </c:pt>
                <c:pt idx="8819">
                  <c:v>125.241302296103</c:v>
                </c:pt>
                <c:pt idx="8820">
                  <c:v>125.241302296136</c:v>
                </c:pt>
                <c:pt idx="8821">
                  <c:v>125.241302296117</c:v>
                </c:pt>
                <c:pt idx="8822">
                  <c:v>125.241302296058</c:v>
                </c:pt>
                <c:pt idx="8823">
                  <c:v>125.24130229608799</c:v>
                </c:pt>
                <c:pt idx="8824">
                  <c:v>125.241302296</c:v>
                </c:pt>
                <c:pt idx="8825">
                  <c:v>125.241302296078</c:v>
                </c:pt>
                <c:pt idx="8826">
                  <c:v>125.241302296177</c:v>
                </c:pt>
                <c:pt idx="8827">
                  <c:v>125.24130229610699</c:v>
                </c:pt>
                <c:pt idx="8828">
                  <c:v>125.241302296136</c:v>
                </c:pt>
                <c:pt idx="8829">
                  <c:v>125.24130229614499</c:v>
                </c:pt>
                <c:pt idx="8830">
                  <c:v>125.241302296114</c:v>
                </c:pt>
                <c:pt idx="8831">
                  <c:v>125.24130229611799</c:v>
                </c:pt>
                <c:pt idx="8832">
                  <c:v>125.241302296169</c:v>
                </c:pt>
                <c:pt idx="8833">
                  <c:v>125.241302296169</c:v>
                </c:pt>
                <c:pt idx="8834">
                  <c:v>125.241302296066</c:v>
                </c:pt>
                <c:pt idx="8835">
                  <c:v>125.241302296142</c:v>
                </c:pt>
                <c:pt idx="8836">
                  <c:v>125.241302296181</c:v>
                </c:pt>
                <c:pt idx="8837">
                  <c:v>125.24130229612599</c:v>
                </c:pt>
                <c:pt idx="8838">
                  <c:v>125.24130229609</c:v>
                </c:pt>
                <c:pt idx="8839">
                  <c:v>125.241302296179</c:v>
                </c:pt>
                <c:pt idx="8840">
                  <c:v>125.241302296111</c:v>
                </c:pt>
                <c:pt idx="8841">
                  <c:v>125.24130229618601</c:v>
                </c:pt>
                <c:pt idx="8842">
                  <c:v>125.241302296127</c:v>
                </c:pt>
                <c:pt idx="8843">
                  <c:v>125.24130229621601</c:v>
                </c:pt>
                <c:pt idx="8844">
                  <c:v>125.241302296143</c:v>
                </c:pt>
                <c:pt idx="8845">
                  <c:v>125.241302296166</c:v>
                </c:pt>
                <c:pt idx="8846">
                  <c:v>125.241302296169</c:v>
                </c:pt>
                <c:pt idx="8847">
                  <c:v>125.241302296087</c:v>
                </c:pt>
                <c:pt idx="8848">
                  <c:v>125.241302296127</c:v>
                </c:pt>
                <c:pt idx="8849">
                  <c:v>125.24130229615101</c:v>
                </c:pt>
                <c:pt idx="8850">
                  <c:v>125.241302296152</c:v>
                </c:pt>
                <c:pt idx="8851">
                  <c:v>125.24130229617001</c:v>
                </c:pt>
                <c:pt idx="8852">
                  <c:v>125.24130229617001</c:v>
                </c:pt>
                <c:pt idx="8853">
                  <c:v>125.241302296176</c:v>
                </c:pt>
                <c:pt idx="8854">
                  <c:v>125.24130229617801</c:v>
                </c:pt>
                <c:pt idx="8855">
                  <c:v>125.24130229617001</c:v>
                </c:pt>
                <c:pt idx="8856">
                  <c:v>125.24130229609101</c:v>
                </c:pt>
                <c:pt idx="8857">
                  <c:v>125.241302296173</c:v>
                </c:pt>
                <c:pt idx="8858">
                  <c:v>125.241302296181</c:v>
                </c:pt>
                <c:pt idx="8859">
                  <c:v>125.24130229613</c:v>
                </c:pt>
                <c:pt idx="8860">
                  <c:v>125.241302296114</c:v>
                </c:pt>
                <c:pt idx="8861">
                  <c:v>125.241302296141</c:v>
                </c:pt>
                <c:pt idx="8862">
                  <c:v>125.241302296152</c:v>
                </c:pt>
                <c:pt idx="8863">
                  <c:v>125.241302296142</c:v>
                </c:pt>
                <c:pt idx="8864">
                  <c:v>125.241302296108</c:v>
                </c:pt>
                <c:pt idx="8865">
                  <c:v>125.241302296211</c:v>
                </c:pt>
                <c:pt idx="8866">
                  <c:v>125.241302296188</c:v>
                </c:pt>
                <c:pt idx="8867">
                  <c:v>125.241302296104</c:v>
                </c:pt>
                <c:pt idx="8868">
                  <c:v>125.241302296154</c:v>
                </c:pt>
                <c:pt idx="8869">
                  <c:v>125.24130229618901</c:v>
                </c:pt>
                <c:pt idx="8870">
                  <c:v>125.241302296087</c:v>
                </c:pt>
                <c:pt idx="8871">
                  <c:v>125.241302296206</c:v>
                </c:pt>
                <c:pt idx="8872">
                  <c:v>125.241302296122</c:v>
                </c:pt>
                <c:pt idx="8873">
                  <c:v>125.24130229618299</c:v>
                </c:pt>
                <c:pt idx="8874">
                  <c:v>125.24130229608301</c:v>
                </c:pt>
                <c:pt idx="8875">
                  <c:v>125.24130229617499</c:v>
                </c:pt>
                <c:pt idx="8876">
                  <c:v>125.241302296093</c:v>
                </c:pt>
                <c:pt idx="8877">
                  <c:v>125.241302296059</c:v>
                </c:pt>
                <c:pt idx="8878">
                  <c:v>125.24130229616</c:v>
                </c:pt>
                <c:pt idx="8879">
                  <c:v>125.24130229616701</c:v>
                </c:pt>
                <c:pt idx="8880">
                  <c:v>125.241302296071</c:v>
                </c:pt>
                <c:pt idx="8881">
                  <c:v>125.24130229609</c:v>
                </c:pt>
                <c:pt idx="8882">
                  <c:v>125.241302296049</c:v>
                </c:pt>
                <c:pt idx="8883">
                  <c:v>125.241302296138</c:v>
                </c:pt>
                <c:pt idx="8884">
                  <c:v>125.241302296165</c:v>
                </c:pt>
                <c:pt idx="8885">
                  <c:v>125.241302296193</c:v>
                </c:pt>
                <c:pt idx="8886">
                  <c:v>125.241302296139</c:v>
                </c:pt>
                <c:pt idx="8887">
                  <c:v>125.241302296104</c:v>
                </c:pt>
                <c:pt idx="8888">
                  <c:v>125.241302296127</c:v>
                </c:pt>
                <c:pt idx="8889">
                  <c:v>125.241302296182</c:v>
                </c:pt>
                <c:pt idx="8890">
                  <c:v>125.241302296073</c:v>
                </c:pt>
                <c:pt idx="8891">
                  <c:v>125.241302296222</c:v>
                </c:pt>
                <c:pt idx="8892">
                  <c:v>125.241302296215</c:v>
                </c:pt>
                <c:pt idx="8893">
                  <c:v>125.24130229612101</c:v>
                </c:pt>
                <c:pt idx="8894">
                  <c:v>125.24130229613201</c:v>
                </c:pt>
                <c:pt idx="8895">
                  <c:v>125.24130229612</c:v>
                </c:pt>
                <c:pt idx="8896">
                  <c:v>125.241302296146</c:v>
                </c:pt>
                <c:pt idx="8897">
                  <c:v>125.24130229612901</c:v>
                </c:pt>
                <c:pt idx="8898">
                  <c:v>125.241302296163</c:v>
                </c:pt>
                <c:pt idx="8899">
                  <c:v>125.241302296082</c:v>
                </c:pt>
                <c:pt idx="8900">
                  <c:v>125.241302296124</c:v>
                </c:pt>
                <c:pt idx="8901">
                  <c:v>125.241302296142</c:v>
                </c:pt>
                <c:pt idx="8902">
                  <c:v>125.241302296149</c:v>
                </c:pt>
                <c:pt idx="8903">
                  <c:v>125.241302296182</c:v>
                </c:pt>
                <c:pt idx="8904">
                  <c:v>125.241302296199</c:v>
                </c:pt>
                <c:pt idx="8905">
                  <c:v>125.241302296143</c:v>
                </c:pt>
                <c:pt idx="8906">
                  <c:v>125.241302296152</c:v>
                </c:pt>
                <c:pt idx="8907">
                  <c:v>125.241302296244</c:v>
                </c:pt>
                <c:pt idx="8908">
                  <c:v>125.241302296136</c:v>
                </c:pt>
                <c:pt idx="8909">
                  <c:v>125.24130229615</c:v>
                </c:pt>
                <c:pt idx="8910">
                  <c:v>125.24130229611799</c:v>
                </c:pt>
                <c:pt idx="8911">
                  <c:v>125.241302296171</c:v>
                </c:pt>
                <c:pt idx="8912">
                  <c:v>125.24130229610699</c:v>
                </c:pt>
                <c:pt idx="8913">
                  <c:v>125.241302296163</c:v>
                </c:pt>
                <c:pt idx="8914">
                  <c:v>125.24130229615299</c:v>
                </c:pt>
                <c:pt idx="8915">
                  <c:v>125.24130229605299</c:v>
                </c:pt>
                <c:pt idx="8916">
                  <c:v>125.24130229618601</c:v>
                </c:pt>
                <c:pt idx="8917">
                  <c:v>125.241302296193</c:v>
                </c:pt>
                <c:pt idx="8918">
                  <c:v>125.24130229612</c:v>
                </c:pt>
                <c:pt idx="8919">
                  <c:v>125.241302296188</c:v>
                </c:pt>
                <c:pt idx="8920">
                  <c:v>125.24130229615599</c:v>
                </c:pt>
                <c:pt idx="8921">
                  <c:v>125.241302296162</c:v>
                </c:pt>
                <c:pt idx="8922">
                  <c:v>125.24130229619099</c:v>
                </c:pt>
                <c:pt idx="8923">
                  <c:v>125.241302296136</c:v>
                </c:pt>
                <c:pt idx="8924">
                  <c:v>125.241302296249</c:v>
                </c:pt>
                <c:pt idx="8925">
                  <c:v>125.241302296117</c:v>
                </c:pt>
                <c:pt idx="8926">
                  <c:v>125.241302296179</c:v>
                </c:pt>
                <c:pt idx="8927">
                  <c:v>125.241302296162</c:v>
                </c:pt>
                <c:pt idx="8928">
                  <c:v>125.241302296112</c:v>
                </c:pt>
                <c:pt idx="8929">
                  <c:v>125.241302296169</c:v>
                </c:pt>
                <c:pt idx="8930">
                  <c:v>125.241302296135</c:v>
                </c:pt>
                <c:pt idx="8931">
                  <c:v>125.241302296249</c:v>
                </c:pt>
                <c:pt idx="8932">
                  <c:v>125.24130229610201</c:v>
                </c:pt>
                <c:pt idx="8933">
                  <c:v>125.24130229606401</c:v>
                </c:pt>
                <c:pt idx="8934">
                  <c:v>125.241302296241</c:v>
                </c:pt>
                <c:pt idx="8935">
                  <c:v>125.241302296165</c:v>
                </c:pt>
                <c:pt idx="8936">
                  <c:v>125.24130229609599</c:v>
                </c:pt>
                <c:pt idx="8937">
                  <c:v>125.241302296125</c:v>
                </c:pt>
                <c:pt idx="8938">
                  <c:v>125.241302296085</c:v>
                </c:pt>
                <c:pt idx="8939">
                  <c:v>125.241302296139</c:v>
                </c:pt>
                <c:pt idx="8940">
                  <c:v>125.24130229611499</c:v>
                </c:pt>
                <c:pt idx="8941">
                  <c:v>125.241302296125</c:v>
                </c:pt>
                <c:pt idx="8942">
                  <c:v>125.241302296241</c:v>
                </c:pt>
                <c:pt idx="8943">
                  <c:v>125.241302296041</c:v>
                </c:pt>
                <c:pt idx="8944">
                  <c:v>125.24130229615</c:v>
                </c:pt>
                <c:pt idx="8945">
                  <c:v>125.24130229610201</c:v>
                </c:pt>
                <c:pt idx="8946">
                  <c:v>125.241302296028</c:v>
                </c:pt>
                <c:pt idx="8947">
                  <c:v>125.24130229613</c:v>
                </c:pt>
                <c:pt idx="8948">
                  <c:v>125.241302296146</c:v>
                </c:pt>
                <c:pt idx="8949">
                  <c:v>125.241302296071</c:v>
                </c:pt>
                <c:pt idx="8950">
                  <c:v>125.241302296152</c:v>
                </c:pt>
                <c:pt idx="8951">
                  <c:v>125.24130229623201</c:v>
                </c:pt>
                <c:pt idx="8952">
                  <c:v>125.241302296092</c:v>
                </c:pt>
                <c:pt idx="8953">
                  <c:v>125.241302296237</c:v>
                </c:pt>
                <c:pt idx="8954">
                  <c:v>125.24130229615299</c:v>
                </c:pt>
                <c:pt idx="8955">
                  <c:v>125.24130229606899</c:v>
                </c:pt>
                <c:pt idx="8956">
                  <c:v>125.241302296174</c:v>
                </c:pt>
                <c:pt idx="8957">
                  <c:v>125.241302296207</c:v>
                </c:pt>
                <c:pt idx="8958">
                  <c:v>125.241302296124</c:v>
                </c:pt>
                <c:pt idx="8959">
                  <c:v>125.241302296222</c:v>
                </c:pt>
                <c:pt idx="8960">
                  <c:v>125.24130229606401</c:v>
                </c:pt>
                <c:pt idx="8961">
                  <c:v>125.24130229616701</c:v>
                </c:pt>
                <c:pt idx="8962">
                  <c:v>125.241302296128</c:v>
                </c:pt>
                <c:pt idx="8963">
                  <c:v>125.241302296131</c:v>
                </c:pt>
                <c:pt idx="8964">
                  <c:v>125.241302296101</c:v>
                </c:pt>
                <c:pt idx="8965">
                  <c:v>125.241302296157</c:v>
                </c:pt>
                <c:pt idx="8966">
                  <c:v>125.241302296077</c:v>
                </c:pt>
                <c:pt idx="8967">
                  <c:v>125.241302296104</c:v>
                </c:pt>
                <c:pt idx="8968">
                  <c:v>125.24130229614801</c:v>
                </c:pt>
                <c:pt idx="8969">
                  <c:v>125.24130229620501</c:v>
                </c:pt>
                <c:pt idx="8970">
                  <c:v>125.241302296226</c:v>
                </c:pt>
                <c:pt idx="8971">
                  <c:v>125.241302296101</c:v>
                </c:pt>
                <c:pt idx="8972">
                  <c:v>125.241302296098</c:v>
                </c:pt>
                <c:pt idx="8973">
                  <c:v>125.24130229617199</c:v>
                </c:pt>
                <c:pt idx="8974">
                  <c:v>125.241302296188</c:v>
                </c:pt>
                <c:pt idx="8975">
                  <c:v>125.24130229610699</c:v>
                </c:pt>
                <c:pt idx="8976">
                  <c:v>125.241302296162</c:v>
                </c:pt>
                <c:pt idx="8977">
                  <c:v>125.241302296203</c:v>
                </c:pt>
                <c:pt idx="8978">
                  <c:v>125.241302296196</c:v>
                </c:pt>
                <c:pt idx="8979">
                  <c:v>125.24130229613201</c:v>
                </c:pt>
                <c:pt idx="8980">
                  <c:v>125.24130229611301</c:v>
                </c:pt>
                <c:pt idx="8981">
                  <c:v>125.24130229615101</c:v>
                </c:pt>
                <c:pt idx="8982">
                  <c:v>125.241302296154</c:v>
                </c:pt>
                <c:pt idx="8983">
                  <c:v>125.241302296067</c:v>
                </c:pt>
                <c:pt idx="8984">
                  <c:v>125.241302296119</c:v>
                </c:pt>
                <c:pt idx="8985">
                  <c:v>125.241302296184</c:v>
                </c:pt>
                <c:pt idx="8986">
                  <c:v>125.241302296138</c:v>
                </c:pt>
                <c:pt idx="8987">
                  <c:v>125.24130229610699</c:v>
                </c:pt>
                <c:pt idx="8988">
                  <c:v>125.241302296117</c:v>
                </c:pt>
                <c:pt idx="8989">
                  <c:v>125.241302296111</c:v>
                </c:pt>
                <c:pt idx="8990">
                  <c:v>125.241302296165</c:v>
                </c:pt>
                <c:pt idx="8991">
                  <c:v>125.241302296135</c:v>
                </c:pt>
                <c:pt idx="8992">
                  <c:v>125.241302296144</c:v>
                </c:pt>
                <c:pt idx="8993">
                  <c:v>125.24130229617001</c:v>
                </c:pt>
                <c:pt idx="8994">
                  <c:v>125.241302296089</c:v>
                </c:pt>
                <c:pt idx="8995">
                  <c:v>125.241302296155</c:v>
                </c:pt>
                <c:pt idx="8996">
                  <c:v>125.24130229608301</c:v>
                </c:pt>
                <c:pt idx="8997">
                  <c:v>125.24130229613699</c:v>
                </c:pt>
                <c:pt idx="8998">
                  <c:v>125.241302296138</c:v>
                </c:pt>
                <c:pt idx="8999">
                  <c:v>125.241302296217</c:v>
                </c:pt>
                <c:pt idx="9000">
                  <c:v>125.241302296155</c:v>
                </c:pt>
                <c:pt idx="9001">
                  <c:v>125.241302296154</c:v>
                </c:pt>
                <c:pt idx="9002">
                  <c:v>125.241302296124</c:v>
                </c:pt>
                <c:pt idx="9003">
                  <c:v>125.24130229607501</c:v>
                </c:pt>
                <c:pt idx="9004">
                  <c:v>125.24130229613699</c:v>
                </c:pt>
                <c:pt idx="9005">
                  <c:v>125.241302296123</c:v>
                </c:pt>
                <c:pt idx="9006">
                  <c:v>125.241302296155</c:v>
                </c:pt>
                <c:pt idx="9007">
                  <c:v>125.24130229606899</c:v>
                </c:pt>
                <c:pt idx="9008">
                  <c:v>125.241302296162</c:v>
                </c:pt>
                <c:pt idx="9009">
                  <c:v>125.241302296158</c:v>
                </c:pt>
                <c:pt idx="9010">
                  <c:v>125.24130229611301</c:v>
                </c:pt>
                <c:pt idx="9011">
                  <c:v>125.241302296124</c:v>
                </c:pt>
                <c:pt idx="9012">
                  <c:v>125.24130229617199</c:v>
                </c:pt>
                <c:pt idx="9013">
                  <c:v>125.241302296112</c:v>
                </c:pt>
                <c:pt idx="9014">
                  <c:v>125.241302296162</c:v>
                </c:pt>
                <c:pt idx="9015">
                  <c:v>125.241302296177</c:v>
                </c:pt>
                <c:pt idx="9016">
                  <c:v>125.241302296098</c:v>
                </c:pt>
                <c:pt idx="9017">
                  <c:v>125.241302296086</c:v>
                </c:pt>
                <c:pt idx="9018">
                  <c:v>125.241302296085</c:v>
                </c:pt>
                <c:pt idx="9019">
                  <c:v>125.241302296051</c:v>
                </c:pt>
                <c:pt idx="9020">
                  <c:v>125.241302296124</c:v>
                </c:pt>
                <c:pt idx="9021">
                  <c:v>125.241302296055</c:v>
                </c:pt>
                <c:pt idx="9022">
                  <c:v>125.24130229608301</c:v>
                </c:pt>
                <c:pt idx="9023">
                  <c:v>125.241302296085</c:v>
                </c:pt>
                <c:pt idx="9024">
                  <c:v>125.24130229614801</c:v>
                </c:pt>
                <c:pt idx="9025">
                  <c:v>125.241302296174</c:v>
                </c:pt>
                <c:pt idx="9026">
                  <c:v>125.241302296131</c:v>
                </c:pt>
                <c:pt idx="9027">
                  <c:v>125.241302296173</c:v>
                </c:pt>
                <c:pt idx="9028">
                  <c:v>125.24130229620199</c:v>
                </c:pt>
                <c:pt idx="9029">
                  <c:v>125.241302296163</c:v>
                </c:pt>
                <c:pt idx="9030">
                  <c:v>125.241302296169</c:v>
                </c:pt>
                <c:pt idx="9031">
                  <c:v>125.241302296128</c:v>
                </c:pt>
                <c:pt idx="9032">
                  <c:v>125.24130229614499</c:v>
                </c:pt>
                <c:pt idx="9033">
                  <c:v>125.241302296138</c:v>
                </c:pt>
                <c:pt idx="9034">
                  <c:v>125.241302296123</c:v>
                </c:pt>
                <c:pt idx="9035">
                  <c:v>125.241302296227</c:v>
                </c:pt>
                <c:pt idx="9036">
                  <c:v>125.24130229612599</c:v>
                </c:pt>
                <c:pt idx="9037">
                  <c:v>125.241302296125</c:v>
                </c:pt>
                <c:pt idx="9038">
                  <c:v>125.24130229615299</c:v>
                </c:pt>
                <c:pt idx="9039">
                  <c:v>125.241302296139</c:v>
                </c:pt>
                <c:pt idx="9040">
                  <c:v>125.24130229619099</c:v>
                </c:pt>
                <c:pt idx="9041">
                  <c:v>125.24130229619</c:v>
                </c:pt>
                <c:pt idx="9042">
                  <c:v>125.241302296234</c:v>
                </c:pt>
                <c:pt idx="9043">
                  <c:v>125.241302296135</c:v>
                </c:pt>
                <c:pt idx="9044">
                  <c:v>125.241302296158</c:v>
                </c:pt>
                <c:pt idx="9045">
                  <c:v>125.24130229601001</c:v>
                </c:pt>
                <c:pt idx="9046">
                  <c:v>125.24130229623501</c:v>
                </c:pt>
                <c:pt idx="9047">
                  <c:v>125.241302296112</c:v>
                </c:pt>
                <c:pt idx="9048">
                  <c:v>125.241302296123</c:v>
                </c:pt>
                <c:pt idx="9049">
                  <c:v>125.241302296105</c:v>
                </c:pt>
                <c:pt idx="9050">
                  <c:v>125.241302296171</c:v>
                </c:pt>
                <c:pt idx="9051">
                  <c:v>125.241302296187</c:v>
                </c:pt>
                <c:pt idx="9052">
                  <c:v>125.241302296171</c:v>
                </c:pt>
                <c:pt idx="9053">
                  <c:v>125.241302296162</c:v>
                </c:pt>
                <c:pt idx="9054">
                  <c:v>125.24130229614499</c:v>
                </c:pt>
                <c:pt idx="9055">
                  <c:v>125.24130229616399</c:v>
                </c:pt>
                <c:pt idx="9056">
                  <c:v>125.241302296116</c:v>
                </c:pt>
                <c:pt idx="9057">
                  <c:v>125.24130229617499</c:v>
                </c:pt>
                <c:pt idx="9058">
                  <c:v>125.24130229612901</c:v>
                </c:pt>
                <c:pt idx="9059">
                  <c:v>125.241302296147</c:v>
                </c:pt>
                <c:pt idx="9060">
                  <c:v>125.24130229614001</c:v>
                </c:pt>
                <c:pt idx="9061">
                  <c:v>125.24130229611001</c:v>
                </c:pt>
                <c:pt idx="9062">
                  <c:v>125.241302296133</c:v>
                </c:pt>
                <c:pt idx="9063">
                  <c:v>125.241302296116</c:v>
                </c:pt>
                <c:pt idx="9064">
                  <c:v>125.241302296171</c:v>
                </c:pt>
                <c:pt idx="9065">
                  <c:v>125.24130229615</c:v>
                </c:pt>
                <c:pt idx="9066">
                  <c:v>125.24130229610201</c:v>
                </c:pt>
                <c:pt idx="9067">
                  <c:v>125.24130229613399</c:v>
                </c:pt>
                <c:pt idx="9068">
                  <c:v>125.241302296143</c:v>
                </c:pt>
                <c:pt idx="9069">
                  <c:v>125.241302296098</c:v>
                </c:pt>
                <c:pt idx="9070">
                  <c:v>125.24130229612</c:v>
                </c:pt>
                <c:pt idx="9071">
                  <c:v>125.24130229606099</c:v>
                </c:pt>
                <c:pt idx="9072">
                  <c:v>125.241302296101</c:v>
                </c:pt>
                <c:pt idx="9073">
                  <c:v>125.241302296136</c:v>
                </c:pt>
                <c:pt idx="9074">
                  <c:v>125.24130229618299</c:v>
                </c:pt>
                <c:pt idx="9075">
                  <c:v>125.24130229615</c:v>
                </c:pt>
                <c:pt idx="9076">
                  <c:v>125.241302296242</c:v>
                </c:pt>
                <c:pt idx="9077">
                  <c:v>125.24130229618299</c:v>
                </c:pt>
                <c:pt idx="9078">
                  <c:v>125.241302296052</c:v>
                </c:pt>
                <c:pt idx="9079">
                  <c:v>125.241302296142</c:v>
                </c:pt>
                <c:pt idx="9080">
                  <c:v>125.241302296144</c:v>
                </c:pt>
                <c:pt idx="9081">
                  <c:v>125.24130229619</c:v>
                </c:pt>
                <c:pt idx="9082">
                  <c:v>125.24130229611499</c:v>
                </c:pt>
                <c:pt idx="9083">
                  <c:v>125.24130229619099</c:v>
                </c:pt>
                <c:pt idx="9084">
                  <c:v>125.24130229613</c:v>
                </c:pt>
                <c:pt idx="9085">
                  <c:v>125.24130229624799</c:v>
                </c:pt>
                <c:pt idx="9086">
                  <c:v>125.24130229614001</c:v>
                </c:pt>
                <c:pt idx="9087">
                  <c:v>125.241302296149</c:v>
                </c:pt>
                <c:pt idx="9088">
                  <c:v>125.241302296112</c:v>
                </c:pt>
                <c:pt idx="9089">
                  <c:v>125.24130229611001</c:v>
                </c:pt>
                <c:pt idx="9090">
                  <c:v>125.241302296165</c:v>
                </c:pt>
                <c:pt idx="9091">
                  <c:v>125.241302296131</c:v>
                </c:pt>
                <c:pt idx="9092">
                  <c:v>125.241302296131</c:v>
                </c:pt>
                <c:pt idx="9093">
                  <c:v>125.24130229613399</c:v>
                </c:pt>
                <c:pt idx="9094">
                  <c:v>125.241302296139</c:v>
                </c:pt>
                <c:pt idx="9095">
                  <c:v>125.24130229614499</c:v>
                </c:pt>
                <c:pt idx="9096">
                  <c:v>125.241302296058</c:v>
                </c:pt>
                <c:pt idx="9097">
                  <c:v>125.24130229611799</c:v>
                </c:pt>
                <c:pt idx="9098">
                  <c:v>125.24130229615599</c:v>
                </c:pt>
                <c:pt idx="9099">
                  <c:v>125.241302296182</c:v>
                </c:pt>
                <c:pt idx="9100">
                  <c:v>125.241302296108</c:v>
                </c:pt>
                <c:pt idx="9101">
                  <c:v>125.241302296192</c:v>
                </c:pt>
                <c:pt idx="9102">
                  <c:v>125.241302296141</c:v>
                </c:pt>
                <c:pt idx="9103">
                  <c:v>125.241302296144</c:v>
                </c:pt>
                <c:pt idx="9104">
                  <c:v>125.241302296101</c:v>
                </c:pt>
                <c:pt idx="9105">
                  <c:v>125.24130229615901</c:v>
                </c:pt>
                <c:pt idx="9106">
                  <c:v>125.241302296071</c:v>
                </c:pt>
                <c:pt idx="9107">
                  <c:v>125.241302296122</c:v>
                </c:pt>
                <c:pt idx="9108">
                  <c:v>125.241302296138</c:v>
                </c:pt>
                <c:pt idx="9109">
                  <c:v>125.24130229608301</c:v>
                </c:pt>
                <c:pt idx="9110">
                  <c:v>125.24130229617001</c:v>
                </c:pt>
                <c:pt idx="9111">
                  <c:v>125.241302296206</c:v>
                </c:pt>
                <c:pt idx="9112">
                  <c:v>125.241302296173</c:v>
                </c:pt>
                <c:pt idx="9113">
                  <c:v>125.24130229614499</c:v>
                </c:pt>
                <c:pt idx="9114">
                  <c:v>125.24130229615901</c:v>
                </c:pt>
                <c:pt idx="9115">
                  <c:v>125.241302296089</c:v>
                </c:pt>
                <c:pt idx="9116">
                  <c:v>125.241302296206</c:v>
                </c:pt>
                <c:pt idx="9117">
                  <c:v>125.24130229611799</c:v>
                </c:pt>
                <c:pt idx="9118">
                  <c:v>125.24130229623501</c:v>
                </c:pt>
                <c:pt idx="9119">
                  <c:v>125.24130229609401</c:v>
                </c:pt>
                <c:pt idx="9120">
                  <c:v>125.241302296239</c:v>
                </c:pt>
                <c:pt idx="9121">
                  <c:v>125.241302296128</c:v>
                </c:pt>
                <c:pt idx="9122">
                  <c:v>125.241302296081</c:v>
                </c:pt>
                <c:pt idx="9123">
                  <c:v>125.241302296187</c:v>
                </c:pt>
                <c:pt idx="9124">
                  <c:v>125.24130229612901</c:v>
                </c:pt>
                <c:pt idx="9125">
                  <c:v>125.241302296152</c:v>
                </c:pt>
                <c:pt idx="9126">
                  <c:v>125.24130229617499</c:v>
                </c:pt>
                <c:pt idx="9127">
                  <c:v>125.24130229614001</c:v>
                </c:pt>
                <c:pt idx="9128">
                  <c:v>125.241302296116</c:v>
                </c:pt>
                <c:pt idx="9129">
                  <c:v>125.24130229620999</c:v>
                </c:pt>
                <c:pt idx="9130">
                  <c:v>125.24130229617801</c:v>
                </c:pt>
                <c:pt idx="9131">
                  <c:v>125.24130229615599</c:v>
                </c:pt>
                <c:pt idx="9132">
                  <c:v>125.24130229614499</c:v>
                </c:pt>
                <c:pt idx="9133">
                  <c:v>125.241302296185</c:v>
                </c:pt>
                <c:pt idx="9134">
                  <c:v>125.241302296122</c:v>
                </c:pt>
                <c:pt idx="9135">
                  <c:v>125.241302296187</c:v>
                </c:pt>
                <c:pt idx="9136">
                  <c:v>125.241302296057</c:v>
                </c:pt>
                <c:pt idx="9137">
                  <c:v>125.241302296084</c:v>
                </c:pt>
                <c:pt idx="9138">
                  <c:v>125.24130229615101</c:v>
                </c:pt>
                <c:pt idx="9139">
                  <c:v>125.24130229608799</c:v>
                </c:pt>
                <c:pt idx="9140">
                  <c:v>125.24130229614801</c:v>
                </c:pt>
                <c:pt idx="9141">
                  <c:v>125.24130229615101</c:v>
                </c:pt>
                <c:pt idx="9142">
                  <c:v>125.24130229612</c:v>
                </c:pt>
                <c:pt idx="9143">
                  <c:v>125.241302296144</c:v>
                </c:pt>
                <c:pt idx="9144">
                  <c:v>125.241302296225</c:v>
                </c:pt>
                <c:pt idx="9145">
                  <c:v>125.241302296173</c:v>
                </c:pt>
                <c:pt idx="9146">
                  <c:v>125.241302296144</c:v>
                </c:pt>
                <c:pt idx="9147">
                  <c:v>125.241302296076</c:v>
                </c:pt>
                <c:pt idx="9148">
                  <c:v>125.241302296158</c:v>
                </c:pt>
                <c:pt idx="9149">
                  <c:v>125.241302296119</c:v>
                </c:pt>
                <c:pt idx="9150">
                  <c:v>125.241302296089</c:v>
                </c:pt>
                <c:pt idx="9151">
                  <c:v>125.241302296166</c:v>
                </c:pt>
                <c:pt idx="9152">
                  <c:v>125.241302296117</c:v>
                </c:pt>
                <c:pt idx="9153">
                  <c:v>125.241302296174</c:v>
                </c:pt>
                <c:pt idx="9154">
                  <c:v>125.24130229619701</c:v>
                </c:pt>
                <c:pt idx="9155">
                  <c:v>125.241302296187</c:v>
                </c:pt>
                <c:pt idx="9156">
                  <c:v>125.241302296158</c:v>
                </c:pt>
                <c:pt idx="9157">
                  <c:v>125.241302296076</c:v>
                </c:pt>
                <c:pt idx="9158">
                  <c:v>125.24130229610201</c:v>
                </c:pt>
                <c:pt idx="9159">
                  <c:v>125.24130229606099</c:v>
                </c:pt>
                <c:pt idx="9160">
                  <c:v>125.241302296168</c:v>
                </c:pt>
                <c:pt idx="9161">
                  <c:v>125.24130229609599</c:v>
                </c:pt>
                <c:pt idx="9162">
                  <c:v>125.241302296233</c:v>
                </c:pt>
                <c:pt idx="9163">
                  <c:v>125.24130229612101</c:v>
                </c:pt>
                <c:pt idx="9164">
                  <c:v>125.241302296207</c:v>
                </c:pt>
                <c:pt idx="9165">
                  <c:v>125.241302296226</c:v>
                </c:pt>
                <c:pt idx="9166">
                  <c:v>125.24130229616</c:v>
                </c:pt>
                <c:pt idx="9167">
                  <c:v>125.241302296139</c:v>
                </c:pt>
                <c:pt idx="9168">
                  <c:v>125.24130229605601</c:v>
                </c:pt>
                <c:pt idx="9169">
                  <c:v>125.241302296218</c:v>
                </c:pt>
                <c:pt idx="9170">
                  <c:v>125.241302296078</c:v>
                </c:pt>
                <c:pt idx="9171">
                  <c:v>125.241302296081</c:v>
                </c:pt>
                <c:pt idx="9172">
                  <c:v>125.24130229607201</c:v>
                </c:pt>
                <c:pt idx="9173">
                  <c:v>125.241302296101</c:v>
                </c:pt>
                <c:pt idx="9174">
                  <c:v>125.241302296065</c:v>
                </c:pt>
                <c:pt idx="9175">
                  <c:v>125.24130229609101</c:v>
                </c:pt>
                <c:pt idx="9176">
                  <c:v>125.24130229599901</c:v>
                </c:pt>
                <c:pt idx="9177">
                  <c:v>125.241302296128</c:v>
                </c:pt>
                <c:pt idx="9178">
                  <c:v>125.241302296174</c:v>
                </c:pt>
                <c:pt idx="9179">
                  <c:v>125.24130229610699</c:v>
                </c:pt>
                <c:pt idx="9180">
                  <c:v>125.24130229613699</c:v>
                </c:pt>
                <c:pt idx="9181">
                  <c:v>125.241302296184</c:v>
                </c:pt>
                <c:pt idx="9182">
                  <c:v>125.241302296158</c:v>
                </c:pt>
                <c:pt idx="9183">
                  <c:v>125.24130229612901</c:v>
                </c:pt>
                <c:pt idx="9184">
                  <c:v>125.241302296193</c:v>
                </c:pt>
                <c:pt idx="9185">
                  <c:v>125.241302296101</c:v>
                </c:pt>
                <c:pt idx="9186">
                  <c:v>125.241302296128</c:v>
                </c:pt>
                <c:pt idx="9187">
                  <c:v>125.241302296106</c:v>
                </c:pt>
                <c:pt idx="9188">
                  <c:v>125.24130229619</c:v>
                </c:pt>
                <c:pt idx="9189">
                  <c:v>125.241302296173</c:v>
                </c:pt>
                <c:pt idx="9190">
                  <c:v>125.24130229611799</c:v>
                </c:pt>
                <c:pt idx="9191">
                  <c:v>125.24130229618</c:v>
                </c:pt>
                <c:pt idx="9192">
                  <c:v>125.241302296127</c:v>
                </c:pt>
                <c:pt idx="9193">
                  <c:v>125.241302296029</c:v>
                </c:pt>
                <c:pt idx="9194">
                  <c:v>125.241302296214</c:v>
                </c:pt>
                <c:pt idx="9195">
                  <c:v>125.241302296111</c:v>
                </c:pt>
                <c:pt idx="9196">
                  <c:v>125.241302296128</c:v>
                </c:pt>
                <c:pt idx="9197">
                  <c:v>125.241302296157</c:v>
                </c:pt>
                <c:pt idx="9198">
                  <c:v>125.241302296117</c:v>
                </c:pt>
                <c:pt idx="9199">
                  <c:v>125.241302296177</c:v>
                </c:pt>
                <c:pt idx="9200">
                  <c:v>125.241302296212</c:v>
                </c:pt>
                <c:pt idx="9201">
                  <c:v>125.241302296158</c:v>
                </c:pt>
                <c:pt idx="9202">
                  <c:v>125.241302296136</c:v>
                </c:pt>
                <c:pt idx="9203">
                  <c:v>125.241302296103</c:v>
                </c:pt>
                <c:pt idx="9204">
                  <c:v>125.241302296136</c:v>
                </c:pt>
                <c:pt idx="9205">
                  <c:v>125.241302296122</c:v>
                </c:pt>
                <c:pt idx="9206">
                  <c:v>125.241302296097</c:v>
                </c:pt>
                <c:pt idx="9207">
                  <c:v>125.241302296147</c:v>
                </c:pt>
                <c:pt idx="9208">
                  <c:v>125.241302296133</c:v>
                </c:pt>
                <c:pt idx="9209">
                  <c:v>125.241302296103</c:v>
                </c:pt>
                <c:pt idx="9210">
                  <c:v>125.241302296122</c:v>
                </c:pt>
                <c:pt idx="9211">
                  <c:v>125.24130229604999</c:v>
                </c:pt>
                <c:pt idx="9212">
                  <c:v>125.241302296122</c:v>
                </c:pt>
                <c:pt idx="9213">
                  <c:v>125.241302296073</c:v>
                </c:pt>
                <c:pt idx="9214">
                  <c:v>125.24130229611799</c:v>
                </c:pt>
                <c:pt idx="9215">
                  <c:v>125.241302296139</c:v>
                </c:pt>
                <c:pt idx="9216">
                  <c:v>125.24130229618601</c:v>
                </c:pt>
                <c:pt idx="9217">
                  <c:v>125.24130229616</c:v>
                </c:pt>
                <c:pt idx="9218">
                  <c:v>125.24130229608799</c:v>
                </c:pt>
                <c:pt idx="9219">
                  <c:v>125.241302296162</c:v>
                </c:pt>
                <c:pt idx="9220">
                  <c:v>125.241302296182</c:v>
                </c:pt>
                <c:pt idx="9221">
                  <c:v>125.24130229612</c:v>
                </c:pt>
                <c:pt idx="9222">
                  <c:v>125.241302296093</c:v>
                </c:pt>
                <c:pt idx="9223">
                  <c:v>125.241302296092</c:v>
                </c:pt>
                <c:pt idx="9224">
                  <c:v>125.241302296078</c:v>
                </c:pt>
                <c:pt idx="9225">
                  <c:v>125.241302296146</c:v>
                </c:pt>
                <c:pt idx="9226">
                  <c:v>125.24130229616701</c:v>
                </c:pt>
                <c:pt idx="9227">
                  <c:v>125.241302296122</c:v>
                </c:pt>
                <c:pt idx="9228">
                  <c:v>125.24130229617199</c:v>
                </c:pt>
                <c:pt idx="9229">
                  <c:v>125.24130229608799</c:v>
                </c:pt>
                <c:pt idx="9230">
                  <c:v>125.241302296174</c:v>
                </c:pt>
                <c:pt idx="9231">
                  <c:v>125.241302296162</c:v>
                </c:pt>
                <c:pt idx="9232">
                  <c:v>125.241302296141</c:v>
                </c:pt>
                <c:pt idx="9233">
                  <c:v>125.241302296157</c:v>
                </c:pt>
                <c:pt idx="9234">
                  <c:v>125.241302296214</c:v>
                </c:pt>
                <c:pt idx="9235">
                  <c:v>125.24130229618299</c:v>
                </c:pt>
                <c:pt idx="9236">
                  <c:v>125.241302296033</c:v>
                </c:pt>
                <c:pt idx="9237">
                  <c:v>125.241302296123</c:v>
                </c:pt>
                <c:pt idx="9238">
                  <c:v>125.24130229618601</c:v>
                </c:pt>
                <c:pt idx="9239">
                  <c:v>125.241302296073</c:v>
                </c:pt>
                <c:pt idx="9240">
                  <c:v>125.241302296093</c:v>
                </c:pt>
                <c:pt idx="9241">
                  <c:v>125.24130229614499</c:v>
                </c:pt>
                <c:pt idx="9242">
                  <c:v>125.24130229617199</c:v>
                </c:pt>
                <c:pt idx="9243">
                  <c:v>125.241302296097</c:v>
                </c:pt>
                <c:pt idx="9244">
                  <c:v>125.24130229619099</c:v>
                </c:pt>
                <c:pt idx="9245">
                  <c:v>125.24130229617801</c:v>
                </c:pt>
                <c:pt idx="9246">
                  <c:v>125.241302296114</c:v>
                </c:pt>
                <c:pt idx="9247">
                  <c:v>125.241302296166</c:v>
                </c:pt>
                <c:pt idx="9248">
                  <c:v>125.241302296204</c:v>
                </c:pt>
                <c:pt idx="9249">
                  <c:v>125.241302296105</c:v>
                </c:pt>
                <c:pt idx="9250">
                  <c:v>125.24130229620999</c:v>
                </c:pt>
                <c:pt idx="9251">
                  <c:v>125.24130229615299</c:v>
                </c:pt>
                <c:pt idx="9252">
                  <c:v>125.241302296123</c:v>
                </c:pt>
                <c:pt idx="9253">
                  <c:v>125.24130229623201</c:v>
                </c:pt>
                <c:pt idx="9254">
                  <c:v>125.241302296173</c:v>
                </c:pt>
                <c:pt idx="9255">
                  <c:v>125.241302296149</c:v>
                </c:pt>
                <c:pt idx="9256">
                  <c:v>125.24130229616701</c:v>
                </c:pt>
                <c:pt idx="9257">
                  <c:v>125.24130229615101</c:v>
                </c:pt>
                <c:pt idx="9258">
                  <c:v>125.241302296052</c:v>
                </c:pt>
                <c:pt idx="9259">
                  <c:v>125.241302296226</c:v>
                </c:pt>
                <c:pt idx="9260">
                  <c:v>125.24130229607201</c:v>
                </c:pt>
                <c:pt idx="9261">
                  <c:v>125.24130229613</c:v>
                </c:pt>
                <c:pt idx="9262">
                  <c:v>125.241302296143</c:v>
                </c:pt>
                <c:pt idx="9263">
                  <c:v>125.241302296142</c:v>
                </c:pt>
                <c:pt idx="9264">
                  <c:v>125.24130229624799</c:v>
                </c:pt>
                <c:pt idx="9265">
                  <c:v>125.241302296067</c:v>
                </c:pt>
                <c:pt idx="9266">
                  <c:v>125.241302296143</c:v>
                </c:pt>
                <c:pt idx="9267">
                  <c:v>125.241302296062</c:v>
                </c:pt>
                <c:pt idx="9268">
                  <c:v>125.241302296212</c:v>
                </c:pt>
                <c:pt idx="9269">
                  <c:v>125.24130229628599</c:v>
                </c:pt>
                <c:pt idx="9270">
                  <c:v>125.241302296138</c:v>
                </c:pt>
                <c:pt idx="9271">
                  <c:v>125.24130229606899</c:v>
                </c:pt>
                <c:pt idx="9272">
                  <c:v>125.241302296188</c:v>
                </c:pt>
                <c:pt idx="9273">
                  <c:v>125.241302296193</c:v>
                </c:pt>
                <c:pt idx="9274">
                  <c:v>125.24130229614499</c:v>
                </c:pt>
                <c:pt idx="9275">
                  <c:v>125.241302296049</c:v>
                </c:pt>
                <c:pt idx="9276">
                  <c:v>125.241302296203</c:v>
                </c:pt>
                <c:pt idx="9277">
                  <c:v>125.24130229617499</c:v>
                </c:pt>
                <c:pt idx="9278">
                  <c:v>125.241302296081</c:v>
                </c:pt>
                <c:pt idx="9279">
                  <c:v>125.24130229614499</c:v>
                </c:pt>
                <c:pt idx="9280">
                  <c:v>125.24130229620999</c:v>
                </c:pt>
                <c:pt idx="9281">
                  <c:v>125.24130229611001</c:v>
                </c:pt>
                <c:pt idx="9282">
                  <c:v>125.24130229613201</c:v>
                </c:pt>
                <c:pt idx="9283">
                  <c:v>125.24130229613</c:v>
                </c:pt>
                <c:pt idx="9284">
                  <c:v>125.241302296184</c:v>
                </c:pt>
                <c:pt idx="9285">
                  <c:v>125.24130229609899</c:v>
                </c:pt>
                <c:pt idx="9286">
                  <c:v>125.241302296098</c:v>
                </c:pt>
                <c:pt idx="9287">
                  <c:v>125.241302296079</c:v>
                </c:pt>
                <c:pt idx="9288">
                  <c:v>125.241302296133</c:v>
                </c:pt>
                <c:pt idx="9289">
                  <c:v>125.241302296152</c:v>
                </c:pt>
                <c:pt idx="9290">
                  <c:v>125.241302296077</c:v>
                </c:pt>
                <c:pt idx="9291">
                  <c:v>125.241302296065</c:v>
                </c:pt>
                <c:pt idx="9292">
                  <c:v>125.241302296122</c:v>
                </c:pt>
                <c:pt idx="9293">
                  <c:v>125.241302296084</c:v>
                </c:pt>
                <c:pt idx="9294">
                  <c:v>125.241302296157</c:v>
                </c:pt>
                <c:pt idx="9295">
                  <c:v>125.241302296078</c:v>
                </c:pt>
                <c:pt idx="9296">
                  <c:v>125.241302296135</c:v>
                </c:pt>
                <c:pt idx="9297">
                  <c:v>125.241302296147</c:v>
                </c:pt>
                <c:pt idx="9298">
                  <c:v>125.241302296133</c:v>
                </c:pt>
                <c:pt idx="9299">
                  <c:v>125.241302296105</c:v>
                </c:pt>
                <c:pt idx="9300">
                  <c:v>125.241302296108</c:v>
                </c:pt>
                <c:pt idx="9301">
                  <c:v>125.24130229609899</c:v>
                </c:pt>
                <c:pt idx="9302">
                  <c:v>125.241302296133</c:v>
                </c:pt>
                <c:pt idx="9303">
                  <c:v>125.24130229615299</c:v>
                </c:pt>
                <c:pt idx="9304">
                  <c:v>125.241302296149</c:v>
                </c:pt>
                <c:pt idx="9305">
                  <c:v>125.24130229615</c:v>
                </c:pt>
                <c:pt idx="9306">
                  <c:v>125.241302296209</c:v>
                </c:pt>
                <c:pt idx="9307">
                  <c:v>125.241302296089</c:v>
                </c:pt>
                <c:pt idx="9308">
                  <c:v>125.241302296147</c:v>
                </c:pt>
                <c:pt idx="9309">
                  <c:v>125.241302296155</c:v>
                </c:pt>
                <c:pt idx="9310">
                  <c:v>125.241302296079</c:v>
                </c:pt>
                <c:pt idx="9311">
                  <c:v>125.241302296117</c:v>
                </c:pt>
                <c:pt idx="9312">
                  <c:v>125.24130229616701</c:v>
                </c:pt>
                <c:pt idx="9313">
                  <c:v>125.241302296179</c:v>
                </c:pt>
                <c:pt idx="9314">
                  <c:v>125.241302296095</c:v>
                </c:pt>
                <c:pt idx="9315">
                  <c:v>125.24130229608301</c:v>
                </c:pt>
                <c:pt idx="9316">
                  <c:v>125.24130229614801</c:v>
                </c:pt>
                <c:pt idx="9317">
                  <c:v>125.24130229610201</c:v>
                </c:pt>
                <c:pt idx="9318">
                  <c:v>125.241302296125</c:v>
                </c:pt>
                <c:pt idx="9319">
                  <c:v>125.241302296242</c:v>
                </c:pt>
                <c:pt idx="9320">
                  <c:v>125.241302296161</c:v>
                </c:pt>
                <c:pt idx="9321">
                  <c:v>125.241302296154</c:v>
                </c:pt>
                <c:pt idx="9322">
                  <c:v>125.241302296014</c:v>
                </c:pt>
                <c:pt idx="9323">
                  <c:v>125.24130229598801</c:v>
                </c:pt>
                <c:pt idx="9324">
                  <c:v>125.241302296141</c:v>
                </c:pt>
                <c:pt idx="9325">
                  <c:v>125.241302296179</c:v>
                </c:pt>
                <c:pt idx="9326">
                  <c:v>125.24130229615</c:v>
                </c:pt>
                <c:pt idx="9327">
                  <c:v>125.241302296234</c:v>
                </c:pt>
                <c:pt idx="9328">
                  <c:v>125.24130229618901</c:v>
                </c:pt>
                <c:pt idx="9329">
                  <c:v>125.241302296157</c:v>
                </c:pt>
                <c:pt idx="9330">
                  <c:v>125.241302296179</c:v>
                </c:pt>
                <c:pt idx="9331">
                  <c:v>125.241302296138</c:v>
                </c:pt>
                <c:pt idx="9332">
                  <c:v>125.241302296169</c:v>
                </c:pt>
                <c:pt idx="9333">
                  <c:v>125.241302296155</c:v>
                </c:pt>
                <c:pt idx="9334">
                  <c:v>125.24130229623501</c:v>
                </c:pt>
                <c:pt idx="9335">
                  <c:v>125.241302296185</c:v>
                </c:pt>
                <c:pt idx="9336">
                  <c:v>125.241302296127</c:v>
                </c:pt>
                <c:pt idx="9337">
                  <c:v>125.24130229609</c:v>
                </c:pt>
                <c:pt idx="9338">
                  <c:v>125.241302296231</c:v>
                </c:pt>
                <c:pt idx="9339">
                  <c:v>125.241302296157</c:v>
                </c:pt>
                <c:pt idx="9340">
                  <c:v>125.24130229604999</c:v>
                </c:pt>
                <c:pt idx="9341">
                  <c:v>125.241302296136</c:v>
                </c:pt>
                <c:pt idx="9342">
                  <c:v>125.241302296154</c:v>
                </c:pt>
                <c:pt idx="9343">
                  <c:v>125.24130229611799</c:v>
                </c:pt>
                <c:pt idx="9344">
                  <c:v>125.24130229604999</c:v>
                </c:pt>
                <c:pt idx="9345">
                  <c:v>125.241302296143</c:v>
                </c:pt>
                <c:pt idx="9346">
                  <c:v>125.24130229619099</c:v>
                </c:pt>
                <c:pt idx="9347">
                  <c:v>125.24130229620999</c:v>
                </c:pt>
                <c:pt idx="9348">
                  <c:v>125.241302296211</c:v>
                </c:pt>
                <c:pt idx="9349">
                  <c:v>125.24130229614801</c:v>
                </c:pt>
                <c:pt idx="9350">
                  <c:v>125.241302296157</c:v>
                </c:pt>
                <c:pt idx="9351">
                  <c:v>125.241302296095</c:v>
                </c:pt>
                <c:pt idx="9352">
                  <c:v>125.24130229618299</c:v>
                </c:pt>
                <c:pt idx="9353">
                  <c:v>125.24130229620199</c:v>
                </c:pt>
                <c:pt idx="9354">
                  <c:v>125.24130229609101</c:v>
                </c:pt>
                <c:pt idx="9355">
                  <c:v>125.241302296206</c:v>
                </c:pt>
                <c:pt idx="9356">
                  <c:v>125.241302296139</c:v>
                </c:pt>
                <c:pt idx="9357">
                  <c:v>125.241302296135</c:v>
                </c:pt>
                <c:pt idx="9358">
                  <c:v>125.24130229622099</c:v>
                </c:pt>
                <c:pt idx="9359">
                  <c:v>125.24130229609599</c:v>
                </c:pt>
                <c:pt idx="9360">
                  <c:v>125.241302296097</c:v>
                </c:pt>
                <c:pt idx="9361">
                  <c:v>125.241302296176</c:v>
                </c:pt>
                <c:pt idx="9362">
                  <c:v>125.24130229622401</c:v>
                </c:pt>
                <c:pt idx="9363">
                  <c:v>125.241302296245</c:v>
                </c:pt>
                <c:pt idx="9364">
                  <c:v>125.24130229613201</c:v>
                </c:pt>
                <c:pt idx="9365">
                  <c:v>125.241302296089</c:v>
                </c:pt>
                <c:pt idx="9366">
                  <c:v>125.241302296143</c:v>
                </c:pt>
                <c:pt idx="9367">
                  <c:v>125.24130229617001</c:v>
                </c:pt>
                <c:pt idx="9368">
                  <c:v>125.241302296171</c:v>
                </c:pt>
                <c:pt idx="9369">
                  <c:v>125.241302296163</c:v>
                </c:pt>
                <c:pt idx="9370">
                  <c:v>125.24130229619099</c:v>
                </c:pt>
                <c:pt idx="9371">
                  <c:v>125.241302296204</c:v>
                </c:pt>
                <c:pt idx="9372">
                  <c:v>125.24130229609</c:v>
                </c:pt>
                <c:pt idx="9373">
                  <c:v>125.24130229614499</c:v>
                </c:pt>
                <c:pt idx="9374">
                  <c:v>125.241302296114</c:v>
                </c:pt>
                <c:pt idx="9375">
                  <c:v>125.241302296155</c:v>
                </c:pt>
                <c:pt idx="9376">
                  <c:v>125.241302296177</c:v>
                </c:pt>
                <c:pt idx="9377">
                  <c:v>125.2413022961</c:v>
                </c:pt>
                <c:pt idx="9378">
                  <c:v>125.241302296077</c:v>
                </c:pt>
                <c:pt idx="9379">
                  <c:v>125.24130229615</c:v>
                </c:pt>
                <c:pt idx="9380">
                  <c:v>125.241302296206</c:v>
                </c:pt>
                <c:pt idx="9381">
                  <c:v>125.24130229617001</c:v>
                </c:pt>
                <c:pt idx="9382">
                  <c:v>125.241302296161</c:v>
                </c:pt>
                <c:pt idx="9383">
                  <c:v>125.241302296166</c:v>
                </c:pt>
                <c:pt idx="9384">
                  <c:v>125.241302296139</c:v>
                </c:pt>
                <c:pt idx="9385">
                  <c:v>125.241302296174</c:v>
                </c:pt>
                <c:pt idx="9386">
                  <c:v>125.241302296095</c:v>
                </c:pt>
                <c:pt idx="9387">
                  <c:v>125.24130229614801</c:v>
                </c:pt>
                <c:pt idx="9388">
                  <c:v>125.241302296211</c:v>
                </c:pt>
                <c:pt idx="9389">
                  <c:v>125.24130229612101</c:v>
                </c:pt>
                <c:pt idx="9390">
                  <c:v>125.241302296146</c:v>
                </c:pt>
                <c:pt idx="9391">
                  <c:v>125.24130229617001</c:v>
                </c:pt>
                <c:pt idx="9392">
                  <c:v>125.241302296144</c:v>
                </c:pt>
                <c:pt idx="9393">
                  <c:v>125.241302296168</c:v>
                </c:pt>
                <c:pt idx="9394">
                  <c:v>125.24130229613699</c:v>
                </c:pt>
                <c:pt idx="9395">
                  <c:v>125.241302296181</c:v>
                </c:pt>
                <c:pt idx="9396">
                  <c:v>125.24130229610201</c:v>
                </c:pt>
                <c:pt idx="9397">
                  <c:v>125.241302296089</c:v>
                </c:pt>
                <c:pt idx="9398">
                  <c:v>125.241302296101</c:v>
                </c:pt>
                <c:pt idx="9399">
                  <c:v>125.24130229611799</c:v>
                </c:pt>
                <c:pt idx="9400">
                  <c:v>125.241302296141</c:v>
                </c:pt>
                <c:pt idx="9401">
                  <c:v>125.241302296105</c:v>
                </c:pt>
                <c:pt idx="9402">
                  <c:v>125.241302296206</c:v>
                </c:pt>
                <c:pt idx="9403">
                  <c:v>125.241302296157</c:v>
                </c:pt>
                <c:pt idx="9404">
                  <c:v>125.24130229616701</c:v>
                </c:pt>
                <c:pt idx="9405">
                  <c:v>125.24130229614499</c:v>
                </c:pt>
                <c:pt idx="9406">
                  <c:v>125.241302296196</c:v>
                </c:pt>
                <c:pt idx="9407">
                  <c:v>125.241302296114</c:v>
                </c:pt>
                <c:pt idx="9408">
                  <c:v>125.24130229601001</c:v>
                </c:pt>
                <c:pt idx="9409">
                  <c:v>125.241302296135</c:v>
                </c:pt>
                <c:pt idx="9410">
                  <c:v>125.241302296112</c:v>
                </c:pt>
                <c:pt idx="9411">
                  <c:v>125.241302296174</c:v>
                </c:pt>
                <c:pt idx="9412">
                  <c:v>125.24130229615901</c:v>
                </c:pt>
                <c:pt idx="9413">
                  <c:v>125.241302296157</c:v>
                </c:pt>
                <c:pt idx="9414">
                  <c:v>125.24130229612901</c:v>
                </c:pt>
                <c:pt idx="9415">
                  <c:v>125.241302296146</c:v>
                </c:pt>
                <c:pt idx="9416">
                  <c:v>125.241302296206</c:v>
                </c:pt>
                <c:pt idx="9417">
                  <c:v>125.241302296131</c:v>
                </c:pt>
                <c:pt idx="9418">
                  <c:v>125.24130229617199</c:v>
                </c:pt>
                <c:pt idx="9419">
                  <c:v>125.241302296131</c:v>
                </c:pt>
                <c:pt idx="9420">
                  <c:v>125.24130229616</c:v>
                </c:pt>
                <c:pt idx="9421">
                  <c:v>125.24130229613</c:v>
                </c:pt>
                <c:pt idx="9422">
                  <c:v>125.241302296152</c:v>
                </c:pt>
                <c:pt idx="9423">
                  <c:v>125.241302296116</c:v>
                </c:pt>
                <c:pt idx="9424">
                  <c:v>125.241302296059</c:v>
                </c:pt>
                <c:pt idx="9425">
                  <c:v>125.24130229622099</c:v>
                </c:pt>
                <c:pt idx="9426">
                  <c:v>125.241302296217</c:v>
                </c:pt>
                <c:pt idx="9427">
                  <c:v>125.24130229612101</c:v>
                </c:pt>
                <c:pt idx="9428">
                  <c:v>125.24130229618299</c:v>
                </c:pt>
                <c:pt idx="9429">
                  <c:v>125.241302296097</c:v>
                </c:pt>
                <c:pt idx="9430">
                  <c:v>125.24130229615</c:v>
                </c:pt>
                <c:pt idx="9431">
                  <c:v>125.24130229613699</c:v>
                </c:pt>
                <c:pt idx="9432">
                  <c:v>125.241302296128</c:v>
                </c:pt>
                <c:pt idx="9433">
                  <c:v>125.24130229612901</c:v>
                </c:pt>
                <c:pt idx="9434">
                  <c:v>125.24130229620501</c:v>
                </c:pt>
                <c:pt idx="9435">
                  <c:v>125.241302296112</c:v>
                </c:pt>
                <c:pt idx="9436">
                  <c:v>125.241302296123</c:v>
                </c:pt>
                <c:pt idx="9437">
                  <c:v>125.24130229614499</c:v>
                </c:pt>
                <c:pt idx="9438">
                  <c:v>125.2413022962</c:v>
                </c:pt>
                <c:pt idx="9439">
                  <c:v>125.241302296217</c:v>
                </c:pt>
                <c:pt idx="9440">
                  <c:v>125.24130229611001</c:v>
                </c:pt>
                <c:pt idx="9441">
                  <c:v>125.24130229615299</c:v>
                </c:pt>
                <c:pt idx="9442">
                  <c:v>125.24130229617499</c:v>
                </c:pt>
                <c:pt idx="9443">
                  <c:v>125.241302296143</c:v>
                </c:pt>
                <c:pt idx="9444">
                  <c:v>125.241302296123</c:v>
                </c:pt>
                <c:pt idx="9445">
                  <c:v>125.241302296087</c:v>
                </c:pt>
                <c:pt idx="9446">
                  <c:v>125.24130229611301</c:v>
                </c:pt>
                <c:pt idx="9447">
                  <c:v>125.24130229615101</c:v>
                </c:pt>
                <c:pt idx="9448">
                  <c:v>125.241302296169</c:v>
                </c:pt>
                <c:pt idx="9449">
                  <c:v>125.241302296133</c:v>
                </c:pt>
                <c:pt idx="9450">
                  <c:v>125.241302296125</c:v>
                </c:pt>
                <c:pt idx="9451">
                  <c:v>125.24130229610699</c:v>
                </c:pt>
                <c:pt idx="9452">
                  <c:v>125.24130229614801</c:v>
                </c:pt>
                <c:pt idx="9453">
                  <c:v>125.241302296163</c:v>
                </c:pt>
                <c:pt idx="9454">
                  <c:v>125.24130229609899</c:v>
                </c:pt>
                <c:pt idx="9455">
                  <c:v>125.24130229619099</c:v>
                </c:pt>
                <c:pt idx="9456">
                  <c:v>125.24130229619399</c:v>
                </c:pt>
                <c:pt idx="9457">
                  <c:v>125.241302296227</c:v>
                </c:pt>
                <c:pt idx="9458">
                  <c:v>125.241302296181</c:v>
                </c:pt>
                <c:pt idx="9459">
                  <c:v>125.241302296123</c:v>
                </c:pt>
                <c:pt idx="9460">
                  <c:v>125.241302296092</c:v>
                </c:pt>
                <c:pt idx="9461">
                  <c:v>125.241302296196</c:v>
                </c:pt>
                <c:pt idx="9462">
                  <c:v>125.24130229612101</c:v>
                </c:pt>
                <c:pt idx="9463">
                  <c:v>125.241302296169</c:v>
                </c:pt>
                <c:pt idx="9464">
                  <c:v>125.241302296163</c:v>
                </c:pt>
                <c:pt idx="9465">
                  <c:v>125.241302296195</c:v>
                </c:pt>
                <c:pt idx="9466">
                  <c:v>125.241302296116</c:v>
                </c:pt>
                <c:pt idx="9467">
                  <c:v>125.24130229615299</c:v>
                </c:pt>
                <c:pt idx="9468">
                  <c:v>125.241302296171</c:v>
                </c:pt>
                <c:pt idx="9469">
                  <c:v>125.241302296179</c:v>
                </c:pt>
                <c:pt idx="9470">
                  <c:v>125.24130229613399</c:v>
                </c:pt>
                <c:pt idx="9471">
                  <c:v>125.241302296173</c:v>
                </c:pt>
                <c:pt idx="9472">
                  <c:v>125.24130229614801</c:v>
                </c:pt>
                <c:pt idx="9473">
                  <c:v>125.241302296171</c:v>
                </c:pt>
                <c:pt idx="9474">
                  <c:v>125.24130229607</c:v>
                </c:pt>
                <c:pt idx="9475">
                  <c:v>125.241302296117</c:v>
                </c:pt>
                <c:pt idx="9476">
                  <c:v>125.241302296193</c:v>
                </c:pt>
                <c:pt idx="9477">
                  <c:v>125.24130229618299</c:v>
                </c:pt>
                <c:pt idx="9478">
                  <c:v>125.241302296166</c:v>
                </c:pt>
                <c:pt idx="9479">
                  <c:v>125.24130229615101</c:v>
                </c:pt>
                <c:pt idx="9480">
                  <c:v>125.241302296158</c:v>
                </c:pt>
                <c:pt idx="9481">
                  <c:v>125.24130229615101</c:v>
                </c:pt>
                <c:pt idx="9482">
                  <c:v>125.241302296233</c:v>
                </c:pt>
                <c:pt idx="9483">
                  <c:v>125.24130229616701</c:v>
                </c:pt>
                <c:pt idx="9484">
                  <c:v>125.24130229610699</c:v>
                </c:pt>
                <c:pt idx="9485">
                  <c:v>125.24130229609401</c:v>
                </c:pt>
                <c:pt idx="9486">
                  <c:v>125.24130229613</c:v>
                </c:pt>
                <c:pt idx="9487">
                  <c:v>125.241302296241</c:v>
                </c:pt>
                <c:pt idx="9488">
                  <c:v>125.241302296139</c:v>
                </c:pt>
                <c:pt idx="9489">
                  <c:v>125.24130229625599</c:v>
                </c:pt>
                <c:pt idx="9490">
                  <c:v>125.24130229615101</c:v>
                </c:pt>
                <c:pt idx="9491">
                  <c:v>125.241302296184</c:v>
                </c:pt>
                <c:pt idx="9492">
                  <c:v>125.241302296081</c:v>
                </c:pt>
                <c:pt idx="9493">
                  <c:v>125.241302296124</c:v>
                </c:pt>
                <c:pt idx="9494">
                  <c:v>125.241302296131</c:v>
                </c:pt>
                <c:pt idx="9495">
                  <c:v>125.24130229620501</c:v>
                </c:pt>
                <c:pt idx="9496">
                  <c:v>125.241302296139</c:v>
                </c:pt>
                <c:pt idx="9497">
                  <c:v>125.241302296106</c:v>
                </c:pt>
                <c:pt idx="9498">
                  <c:v>125.24130229615599</c:v>
                </c:pt>
                <c:pt idx="9499">
                  <c:v>125.241302296238</c:v>
                </c:pt>
                <c:pt idx="9500">
                  <c:v>125.241302296109</c:v>
                </c:pt>
                <c:pt idx="9501">
                  <c:v>125.241302296143</c:v>
                </c:pt>
                <c:pt idx="9502">
                  <c:v>125.241302296187</c:v>
                </c:pt>
                <c:pt idx="9503">
                  <c:v>125.241302296187</c:v>
                </c:pt>
                <c:pt idx="9504">
                  <c:v>125.241302296117</c:v>
                </c:pt>
                <c:pt idx="9505">
                  <c:v>125.241302296217</c:v>
                </c:pt>
                <c:pt idx="9506">
                  <c:v>125.241302296196</c:v>
                </c:pt>
                <c:pt idx="9507">
                  <c:v>125.241302296122</c:v>
                </c:pt>
                <c:pt idx="9508">
                  <c:v>125.24130229617801</c:v>
                </c:pt>
                <c:pt idx="9509">
                  <c:v>125.24130229603399</c:v>
                </c:pt>
                <c:pt idx="9510">
                  <c:v>125.241302296136</c:v>
                </c:pt>
                <c:pt idx="9511">
                  <c:v>125.241302296109</c:v>
                </c:pt>
                <c:pt idx="9512">
                  <c:v>125.241302296185</c:v>
                </c:pt>
                <c:pt idx="9513">
                  <c:v>125.241302296196</c:v>
                </c:pt>
                <c:pt idx="9514">
                  <c:v>125.241302296201</c:v>
                </c:pt>
                <c:pt idx="9515">
                  <c:v>125.241302296119</c:v>
                </c:pt>
                <c:pt idx="9516">
                  <c:v>125.241302296143</c:v>
                </c:pt>
                <c:pt idx="9517">
                  <c:v>125.241302296144</c:v>
                </c:pt>
                <c:pt idx="9518">
                  <c:v>125.241302296146</c:v>
                </c:pt>
                <c:pt idx="9519">
                  <c:v>125.241302296174</c:v>
                </c:pt>
                <c:pt idx="9520">
                  <c:v>125.241302296141</c:v>
                </c:pt>
                <c:pt idx="9521">
                  <c:v>125.24130229613</c:v>
                </c:pt>
                <c:pt idx="9522">
                  <c:v>125.241302296165</c:v>
                </c:pt>
                <c:pt idx="9523">
                  <c:v>125.241302296162</c:v>
                </c:pt>
                <c:pt idx="9524">
                  <c:v>125.241302296182</c:v>
                </c:pt>
                <c:pt idx="9525">
                  <c:v>125.24130229615101</c:v>
                </c:pt>
                <c:pt idx="9526">
                  <c:v>125.241302296117</c:v>
                </c:pt>
                <c:pt idx="9527">
                  <c:v>125.241302296162</c:v>
                </c:pt>
                <c:pt idx="9528">
                  <c:v>125.241302296081</c:v>
                </c:pt>
                <c:pt idx="9529">
                  <c:v>125.241302296168</c:v>
                </c:pt>
                <c:pt idx="9530">
                  <c:v>125.241302296089</c:v>
                </c:pt>
                <c:pt idx="9531">
                  <c:v>125.241302296249</c:v>
                </c:pt>
                <c:pt idx="9532">
                  <c:v>125.241302296089</c:v>
                </c:pt>
                <c:pt idx="9533">
                  <c:v>125.24130229615599</c:v>
                </c:pt>
                <c:pt idx="9534">
                  <c:v>125.241302296143</c:v>
                </c:pt>
                <c:pt idx="9535">
                  <c:v>125.24130229616701</c:v>
                </c:pt>
                <c:pt idx="9536">
                  <c:v>125.241302296218</c:v>
                </c:pt>
                <c:pt idx="9537">
                  <c:v>125.241302296111</c:v>
                </c:pt>
                <c:pt idx="9538">
                  <c:v>125.241302296112</c:v>
                </c:pt>
                <c:pt idx="9539">
                  <c:v>125.241302296041</c:v>
                </c:pt>
                <c:pt idx="9540">
                  <c:v>125.24130229609</c:v>
                </c:pt>
                <c:pt idx="9541">
                  <c:v>125.241302296065</c:v>
                </c:pt>
                <c:pt idx="9542">
                  <c:v>125.241302296076</c:v>
                </c:pt>
                <c:pt idx="9543">
                  <c:v>125.24130229620501</c:v>
                </c:pt>
                <c:pt idx="9544">
                  <c:v>125.241302296176</c:v>
                </c:pt>
                <c:pt idx="9545">
                  <c:v>125.241302296104</c:v>
                </c:pt>
                <c:pt idx="9546">
                  <c:v>125.241302296162</c:v>
                </c:pt>
                <c:pt idx="9547">
                  <c:v>125.241302296222</c:v>
                </c:pt>
                <c:pt idx="9548">
                  <c:v>125.241302296068</c:v>
                </c:pt>
                <c:pt idx="9549">
                  <c:v>125.24130229613201</c:v>
                </c:pt>
                <c:pt idx="9550">
                  <c:v>125.241302296182</c:v>
                </c:pt>
                <c:pt idx="9551">
                  <c:v>125.24130229615101</c:v>
                </c:pt>
                <c:pt idx="9552">
                  <c:v>125.24130229619</c:v>
                </c:pt>
                <c:pt idx="9553">
                  <c:v>125.24130229604199</c:v>
                </c:pt>
                <c:pt idx="9554">
                  <c:v>125.24130229610699</c:v>
                </c:pt>
                <c:pt idx="9555">
                  <c:v>125.241302296155</c:v>
                </c:pt>
                <c:pt idx="9556">
                  <c:v>125.24130229615</c:v>
                </c:pt>
                <c:pt idx="9557">
                  <c:v>125.241302296143</c:v>
                </c:pt>
                <c:pt idx="9558">
                  <c:v>125.24130229615</c:v>
                </c:pt>
                <c:pt idx="9559">
                  <c:v>125.241302296138</c:v>
                </c:pt>
                <c:pt idx="9560">
                  <c:v>125.24130229609</c:v>
                </c:pt>
                <c:pt idx="9561">
                  <c:v>125.24130229606</c:v>
                </c:pt>
                <c:pt idx="9562">
                  <c:v>125.24130229612</c:v>
                </c:pt>
                <c:pt idx="9563">
                  <c:v>125.241302296128</c:v>
                </c:pt>
                <c:pt idx="9564">
                  <c:v>125.241302296187</c:v>
                </c:pt>
                <c:pt idx="9565">
                  <c:v>125.24130229611301</c:v>
                </c:pt>
                <c:pt idx="9566">
                  <c:v>125.241302296211</c:v>
                </c:pt>
                <c:pt idx="9567">
                  <c:v>125.24130229614001</c:v>
                </c:pt>
                <c:pt idx="9568">
                  <c:v>125.241302296157</c:v>
                </c:pt>
                <c:pt idx="9569">
                  <c:v>125.2413022961</c:v>
                </c:pt>
                <c:pt idx="9570">
                  <c:v>125.241302296207</c:v>
                </c:pt>
                <c:pt idx="9571">
                  <c:v>125.24130229617001</c:v>
                </c:pt>
                <c:pt idx="9572">
                  <c:v>125.241302296165</c:v>
                </c:pt>
                <c:pt idx="9573">
                  <c:v>125.24130229603399</c:v>
                </c:pt>
                <c:pt idx="9574">
                  <c:v>125.241302296051</c:v>
                </c:pt>
                <c:pt idx="9575">
                  <c:v>125.241302296176</c:v>
                </c:pt>
                <c:pt idx="9576">
                  <c:v>125.241302296163</c:v>
                </c:pt>
                <c:pt idx="9577">
                  <c:v>125.24130229620999</c:v>
                </c:pt>
                <c:pt idx="9578">
                  <c:v>125.241302296142</c:v>
                </c:pt>
                <c:pt idx="9579">
                  <c:v>125.241302296158</c:v>
                </c:pt>
                <c:pt idx="9580">
                  <c:v>125.241302296154</c:v>
                </c:pt>
                <c:pt idx="9581">
                  <c:v>125.241302296165</c:v>
                </c:pt>
                <c:pt idx="9582">
                  <c:v>125.241302296158</c:v>
                </c:pt>
                <c:pt idx="9583">
                  <c:v>125.241302296198</c:v>
                </c:pt>
                <c:pt idx="9584">
                  <c:v>125.241302296135</c:v>
                </c:pt>
                <c:pt idx="9585">
                  <c:v>125.24130229611001</c:v>
                </c:pt>
                <c:pt idx="9586">
                  <c:v>125.241302296138</c:v>
                </c:pt>
                <c:pt idx="9587">
                  <c:v>125.24130229612</c:v>
                </c:pt>
                <c:pt idx="9588">
                  <c:v>125.241302296086</c:v>
                </c:pt>
                <c:pt idx="9589">
                  <c:v>125.241302296198</c:v>
                </c:pt>
                <c:pt idx="9590">
                  <c:v>125.241302296086</c:v>
                </c:pt>
                <c:pt idx="9591">
                  <c:v>125.24130229610699</c:v>
                </c:pt>
                <c:pt idx="9592">
                  <c:v>125.241302296078</c:v>
                </c:pt>
                <c:pt idx="9593">
                  <c:v>125.241302296111</c:v>
                </c:pt>
                <c:pt idx="9594">
                  <c:v>125.241302296131</c:v>
                </c:pt>
                <c:pt idx="9595">
                  <c:v>125.24130229613399</c:v>
                </c:pt>
                <c:pt idx="9596">
                  <c:v>125.241302296146</c:v>
                </c:pt>
                <c:pt idx="9597">
                  <c:v>125.24130229603</c:v>
                </c:pt>
                <c:pt idx="9598">
                  <c:v>125.241302296169</c:v>
                </c:pt>
                <c:pt idx="9599">
                  <c:v>125.24130229628901</c:v>
                </c:pt>
                <c:pt idx="9600">
                  <c:v>125.24130229621299</c:v>
                </c:pt>
                <c:pt idx="9601">
                  <c:v>125.24130229619399</c:v>
                </c:pt>
                <c:pt idx="9602">
                  <c:v>125.241302296136</c:v>
                </c:pt>
                <c:pt idx="9603">
                  <c:v>125.24130229614001</c:v>
                </c:pt>
                <c:pt idx="9604">
                  <c:v>125.24130229619399</c:v>
                </c:pt>
                <c:pt idx="9605">
                  <c:v>125.241302296081</c:v>
                </c:pt>
                <c:pt idx="9606">
                  <c:v>125.241302296166</c:v>
                </c:pt>
                <c:pt idx="9607">
                  <c:v>125.24130229613201</c:v>
                </c:pt>
                <c:pt idx="9608">
                  <c:v>125.241302296144</c:v>
                </c:pt>
                <c:pt idx="9609">
                  <c:v>125.24130229613699</c:v>
                </c:pt>
                <c:pt idx="9610">
                  <c:v>125.241302296002</c:v>
                </c:pt>
                <c:pt idx="9611">
                  <c:v>125.241302296055</c:v>
                </c:pt>
                <c:pt idx="9612">
                  <c:v>125.241302296077</c:v>
                </c:pt>
                <c:pt idx="9613">
                  <c:v>125.24130229615901</c:v>
                </c:pt>
                <c:pt idx="9614">
                  <c:v>125.24130229615101</c:v>
                </c:pt>
                <c:pt idx="9615">
                  <c:v>125.241302296081</c:v>
                </c:pt>
                <c:pt idx="9616">
                  <c:v>125.24130229611799</c:v>
                </c:pt>
                <c:pt idx="9617">
                  <c:v>125.241302296135</c:v>
                </c:pt>
                <c:pt idx="9618">
                  <c:v>125.24130229612901</c:v>
                </c:pt>
                <c:pt idx="9619">
                  <c:v>125.24130229612</c:v>
                </c:pt>
                <c:pt idx="9620">
                  <c:v>125.24130229611001</c:v>
                </c:pt>
                <c:pt idx="9621">
                  <c:v>125.241302296135</c:v>
                </c:pt>
                <c:pt idx="9622">
                  <c:v>125.241302296003</c:v>
                </c:pt>
                <c:pt idx="9623">
                  <c:v>125.24130229617199</c:v>
                </c:pt>
                <c:pt idx="9624">
                  <c:v>125.241302296217</c:v>
                </c:pt>
                <c:pt idx="9625">
                  <c:v>125.24130229618901</c:v>
                </c:pt>
                <c:pt idx="9626">
                  <c:v>125.241302296149</c:v>
                </c:pt>
                <c:pt idx="9627">
                  <c:v>125.24130229611799</c:v>
                </c:pt>
                <c:pt idx="9628">
                  <c:v>125.241302296109</c:v>
                </c:pt>
                <c:pt idx="9629">
                  <c:v>125.24130229623201</c:v>
                </c:pt>
                <c:pt idx="9630">
                  <c:v>125.241302296112</c:v>
                </c:pt>
                <c:pt idx="9631">
                  <c:v>125.24130229609101</c:v>
                </c:pt>
                <c:pt idx="9632">
                  <c:v>125.24130229610201</c:v>
                </c:pt>
                <c:pt idx="9633">
                  <c:v>125.24130229615</c:v>
                </c:pt>
                <c:pt idx="9634">
                  <c:v>125.241302296127</c:v>
                </c:pt>
                <c:pt idx="9635">
                  <c:v>125.241302296146</c:v>
                </c:pt>
                <c:pt idx="9636">
                  <c:v>125.241302296184</c:v>
                </c:pt>
                <c:pt idx="9637">
                  <c:v>125.241302296182</c:v>
                </c:pt>
                <c:pt idx="9638">
                  <c:v>125.241302296082</c:v>
                </c:pt>
                <c:pt idx="9639">
                  <c:v>125.241302296154</c:v>
                </c:pt>
                <c:pt idx="9640">
                  <c:v>125.24130229605601</c:v>
                </c:pt>
                <c:pt idx="9641">
                  <c:v>125.241302296207</c:v>
                </c:pt>
                <c:pt idx="9642">
                  <c:v>125.24130229611799</c:v>
                </c:pt>
                <c:pt idx="9643">
                  <c:v>125.241302296105</c:v>
                </c:pt>
                <c:pt idx="9644">
                  <c:v>125.241302296138</c:v>
                </c:pt>
                <c:pt idx="9645">
                  <c:v>125.241302296169</c:v>
                </c:pt>
                <c:pt idx="9646">
                  <c:v>125.241302296117</c:v>
                </c:pt>
                <c:pt idx="9647">
                  <c:v>125.24130229616</c:v>
                </c:pt>
                <c:pt idx="9648">
                  <c:v>125.24130229614001</c:v>
                </c:pt>
                <c:pt idx="9649">
                  <c:v>125.2413022962</c:v>
                </c:pt>
                <c:pt idx="9650">
                  <c:v>125.24130229617001</c:v>
                </c:pt>
                <c:pt idx="9651">
                  <c:v>125.241302296179</c:v>
                </c:pt>
                <c:pt idx="9652">
                  <c:v>125.241302296062</c:v>
                </c:pt>
                <c:pt idx="9653">
                  <c:v>125.24130229613699</c:v>
                </c:pt>
                <c:pt idx="9654">
                  <c:v>125.241302296199</c:v>
                </c:pt>
                <c:pt idx="9655">
                  <c:v>125.24130229617001</c:v>
                </c:pt>
                <c:pt idx="9656">
                  <c:v>125.241302296142</c:v>
                </c:pt>
                <c:pt idx="9657">
                  <c:v>125.241302296131</c:v>
                </c:pt>
                <c:pt idx="9658">
                  <c:v>125.241302296158</c:v>
                </c:pt>
                <c:pt idx="9659">
                  <c:v>125.24130229620999</c:v>
                </c:pt>
                <c:pt idx="9660">
                  <c:v>125.241302296095</c:v>
                </c:pt>
                <c:pt idx="9661">
                  <c:v>125.241302296114</c:v>
                </c:pt>
                <c:pt idx="9662">
                  <c:v>125.241302296001</c:v>
                </c:pt>
                <c:pt idx="9663">
                  <c:v>125.2413022961</c:v>
                </c:pt>
                <c:pt idx="9664">
                  <c:v>125.241302296196</c:v>
                </c:pt>
                <c:pt idx="9665">
                  <c:v>125.24130229611301</c:v>
                </c:pt>
                <c:pt idx="9666">
                  <c:v>125.241302296125</c:v>
                </c:pt>
                <c:pt idx="9667">
                  <c:v>125.241302296112</c:v>
                </c:pt>
                <c:pt idx="9668">
                  <c:v>125.24130229627301</c:v>
                </c:pt>
                <c:pt idx="9669">
                  <c:v>125.241302296225</c:v>
                </c:pt>
                <c:pt idx="9670">
                  <c:v>125.241302296143</c:v>
                </c:pt>
                <c:pt idx="9671">
                  <c:v>125.241302296089</c:v>
                </c:pt>
                <c:pt idx="9672">
                  <c:v>125.24130229610699</c:v>
                </c:pt>
                <c:pt idx="9673">
                  <c:v>125.241302296122</c:v>
                </c:pt>
                <c:pt idx="9674">
                  <c:v>125.24130229610699</c:v>
                </c:pt>
                <c:pt idx="9675">
                  <c:v>125.241302296109</c:v>
                </c:pt>
                <c:pt idx="9676">
                  <c:v>125.24130229615</c:v>
                </c:pt>
                <c:pt idx="9677">
                  <c:v>125.241302296147</c:v>
                </c:pt>
                <c:pt idx="9678">
                  <c:v>125.24130229613699</c:v>
                </c:pt>
                <c:pt idx="9679">
                  <c:v>125.24130229618299</c:v>
                </c:pt>
                <c:pt idx="9680">
                  <c:v>125.24130229615901</c:v>
                </c:pt>
                <c:pt idx="9681">
                  <c:v>125.241302296204</c:v>
                </c:pt>
                <c:pt idx="9682">
                  <c:v>125.241302296082</c:v>
                </c:pt>
                <c:pt idx="9683">
                  <c:v>125.24130229617801</c:v>
                </c:pt>
                <c:pt idx="9684">
                  <c:v>125.241302296147</c:v>
                </c:pt>
                <c:pt idx="9685">
                  <c:v>125.241302296168</c:v>
                </c:pt>
                <c:pt idx="9686">
                  <c:v>125.24130229610201</c:v>
                </c:pt>
                <c:pt idx="9687">
                  <c:v>125.241302296095</c:v>
                </c:pt>
                <c:pt idx="9688">
                  <c:v>125.24130229612</c:v>
                </c:pt>
                <c:pt idx="9689">
                  <c:v>125.24130229612599</c:v>
                </c:pt>
                <c:pt idx="9690">
                  <c:v>125.241302296106</c:v>
                </c:pt>
                <c:pt idx="9691">
                  <c:v>125.24130229611799</c:v>
                </c:pt>
                <c:pt idx="9692">
                  <c:v>125.241302296122</c:v>
                </c:pt>
                <c:pt idx="9693">
                  <c:v>125.24130229612901</c:v>
                </c:pt>
                <c:pt idx="9694">
                  <c:v>125.241302296196</c:v>
                </c:pt>
                <c:pt idx="9695">
                  <c:v>125.241302296141</c:v>
                </c:pt>
                <c:pt idx="9696">
                  <c:v>125.241302296185</c:v>
                </c:pt>
                <c:pt idx="9697">
                  <c:v>125.24130229609599</c:v>
                </c:pt>
                <c:pt idx="9698">
                  <c:v>125.24130229625599</c:v>
                </c:pt>
                <c:pt idx="9699">
                  <c:v>125.241302296111</c:v>
                </c:pt>
                <c:pt idx="9700">
                  <c:v>125.241302296193</c:v>
                </c:pt>
                <c:pt idx="9701">
                  <c:v>125.24130229604199</c:v>
                </c:pt>
                <c:pt idx="9702">
                  <c:v>125.24130229612101</c:v>
                </c:pt>
                <c:pt idx="9703">
                  <c:v>125.241302296139</c:v>
                </c:pt>
                <c:pt idx="9704">
                  <c:v>125.24130229610699</c:v>
                </c:pt>
                <c:pt idx="9705">
                  <c:v>125.24130229613201</c:v>
                </c:pt>
                <c:pt idx="9706">
                  <c:v>125.24130229616399</c:v>
                </c:pt>
                <c:pt idx="9707">
                  <c:v>125.241302296268</c:v>
                </c:pt>
                <c:pt idx="9708">
                  <c:v>125.241302296049</c:v>
                </c:pt>
                <c:pt idx="9709">
                  <c:v>125.241302296162</c:v>
                </c:pt>
                <c:pt idx="9710">
                  <c:v>125.241302296135</c:v>
                </c:pt>
                <c:pt idx="9711">
                  <c:v>125.241302296155</c:v>
                </c:pt>
                <c:pt idx="9712">
                  <c:v>125.241302296188</c:v>
                </c:pt>
                <c:pt idx="9713">
                  <c:v>125.241302296163</c:v>
                </c:pt>
                <c:pt idx="9714">
                  <c:v>125.241302296131</c:v>
                </c:pt>
                <c:pt idx="9715">
                  <c:v>125.241302296063</c:v>
                </c:pt>
                <c:pt idx="9716">
                  <c:v>125.241302296208</c:v>
                </c:pt>
                <c:pt idx="9717">
                  <c:v>125.241302296082</c:v>
                </c:pt>
                <c:pt idx="9718">
                  <c:v>125.241302296146</c:v>
                </c:pt>
                <c:pt idx="9719">
                  <c:v>125.24130229616399</c:v>
                </c:pt>
                <c:pt idx="9720">
                  <c:v>125.24130229613399</c:v>
                </c:pt>
                <c:pt idx="9721">
                  <c:v>125.241302296166</c:v>
                </c:pt>
                <c:pt idx="9722">
                  <c:v>125.241302296214</c:v>
                </c:pt>
                <c:pt idx="9723">
                  <c:v>125.241302296086</c:v>
                </c:pt>
                <c:pt idx="9724">
                  <c:v>125.241302296117</c:v>
                </c:pt>
                <c:pt idx="9725">
                  <c:v>125.241302296068</c:v>
                </c:pt>
                <c:pt idx="9726">
                  <c:v>125.24130229609101</c:v>
                </c:pt>
                <c:pt idx="9727">
                  <c:v>125.241302296162</c:v>
                </c:pt>
                <c:pt idx="9728">
                  <c:v>125.241302296108</c:v>
                </c:pt>
                <c:pt idx="9729">
                  <c:v>125.24130229613399</c:v>
                </c:pt>
                <c:pt idx="9730">
                  <c:v>125.24130229609899</c:v>
                </c:pt>
                <c:pt idx="9731">
                  <c:v>125.24130229614499</c:v>
                </c:pt>
                <c:pt idx="9732">
                  <c:v>125.24130229615901</c:v>
                </c:pt>
                <c:pt idx="9733">
                  <c:v>125.241302296198</c:v>
                </c:pt>
                <c:pt idx="9734">
                  <c:v>125.241302296158</c:v>
                </c:pt>
                <c:pt idx="9735">
                  <c:v>125.241302296092</c:v>
                </c:pt>
                <c:pt idx="9736">
                  <c:v>125.241302296222</c:v>
                </c:pt>
                <c:pt idx="9737">
                  <c:v>125.24130229615901</c:v>
                </c:pt>
                <c:pt idx="9738">
                  <c:v>125.24130229617499</c:v>
                </c:pt>
                <c:pt idx="9739">
                  <c:v>125.24130229619399</c:v>
                </c:pt>
                <c:pt idx="9740">
                  <c:v>125.241302296058</c:v>
                </c:pt>
                <c:pt idx="9741">
                  <c:v>125.241302296109</c:v>
                </c:pt>
                <c:pt idx="9742">
                  <c:v>125.24130229612101</c:v>
                </c:pt>
                <c:pt idx="9743">
                  <c:v>125.241302296158</c:v>
                </c:pt>
                <c:pt idx="9744">
                  <c:v>125.241302296131</c:v>
                </c:pt>
                <c:pt idx="9745">
                  <c:v>125.24130229621299</c:v>
                </c:pt>
                <c:pt idx="9746">
                  <c:v>125.24130229614001</c:v>
                </c:pt>
                <c:pt idx="9747">
                  <c:v>125.241302296125</c:v>
                </c:pt>
                <c:pt idx="9748">
                  <c:v>125.241302296188</c:v>
                </c:pt>
                <c:pt idx="9749">
                  <c:v>125.24130229613201</c:v>
                </c:pt>
                <c:pt idx="9750">
                  <c:v>125.241302296089</c:v>
                </c:pt>
                <c:pt idx="9751">
                  <c:v>125.24130229617199</c:v>
                </c:pt>
                <c:pt idx="9752">
                  <c:v>125.24130229602299</c:v>
                </c:pt>
                <c:pt idx="9753">
                  <c:v>125.241302296076</c:v>
                </c:pt>
                <c:pt idx="9754">
                  <c:v>125.241302296068</c:v>
                </c:pt>
                <c:pt idx="9755">
                  <c:v>125.241302296079</c:v>
                </c:pt>
                <c:pt idx="9756">
                  <c:v>125.241302296144</c:v>
                </c:pt>
                <c:pt idx="9757">
                  <c:v>125.241302296082</c:v>
                </c:pt>
                <c:pt idx="9758">
                  <c:v>125.241302296111</c:v>
                </c:pt>
                <c:pt idx="9759">
                  <c:v>125.24130229615599</c:v>
                </c:pt>
                <c:pt idx="9760">
                  <c:v>125.241302296195</c:v>
                </c:pt>
                <c:pt idx="9761">
                  <c:v>125.24130229607501</c:v>
                </c:pt>
                <c:pt idx="9762">
                  <c:v>125.241302296225</c:v>
                </c:pt>
                <c:pt idx="9763">
                  <c:v>125.2413022961</c:v>
                </c:pt>
                <c:pt idx="9764">
                  <c:v>125.24130229625899</c:v>
                </c:pt>
                <c:pt idx="9765">
                  <c:v>125.241302296128</c:v>
                </c:pt>
                <c:pt idx="9766">
                  <c:v>125.24130229617801</c:v>
                </c:pt>
                <c:pt idx="9767">
                  <c:v>125.24130229613</c:v>
                </c:pt>
                <c:pt idx="9768">
                  <c:v>125.241302296092</c:v>
                </c:pt>
                <c:pt idx="9769">
                  <c:v>125.241302296225</c:v>
                </c:pt>
                <c:pt idx="9770">
                  <c:v>125.2413022962</c:v>
                </c:pt>
                <c:pt idx="9771">
                  <c:v>125.241302296109</c:v>
                </c:pt>
                <c:pt idx="9772">
                  <c:v>125.241302296097</c:v>
                </c:pt>
                <c:pt idx="9773">
                  <c:v>125.24130229618901</c:v>
                </c:pt>
                <c:pt idx="9774">
                  <c:v>125.24130229616399</c:v>
                </c:pt>
                <c:pt idx="9775">
                  <c:v>125.24130229610699</c:v>
                </c:pt>
                <c:pt idx="9776">
                  <c:v>125.24130229607999</c:v>
                </c:pt>
                <c:pt idx="9777">
                  <c:v>125.24130229617001</c:v>
                </c:pt>
                <c:pt idx="9778">
                  <c:v>125.241302296136</c:v>
                </c:pt>
                <c:pt idx="9779">
                  <c:v>125.24130229616</c:v>
                </c:pt>
                <c:pt idx="9780">
                  <c:v>125.24130229611799</c:v>
                </c:pt>
                <c:pt idx="9781">
                  <c:v>125.24130229613</c:v>
                </c:pt>
                <c:pt idx="9782">
                  <c:v>125.241302296146</c:v>
                </c:pt>
                <c:pt idx="9783">
                  <c:v>125.24130229610201</c:v>
                </c:pt>
                <c:pt idx="9784">
                  <c:v>125.24130229622099</c:v>
                </c:pt>
                <c:pt idx="9785">
                  <c:v>125.241302296048</c:v>
                </c:pt>
                <c:pt idx="9786">
                  <c:v>125.24130229623999</c:v>
                </c:pt>
                <c:pt idx="9787">
                  <c:v>125.241302296119</c:v>
                </c:pt>
                <c:pt idx="9788">
                  <c:v>125.2413022962</c:v>
                </c:pt>
                <c:pt idx="9789">
                  <c:v>125.241302296036</c:v>
                </c:pt>
                <c:pt idx="9790">
                  <c:v>125.241302296147</c:v>
                </c:pt>
                <c:pt idx="9791">
                  <c:v>125.241302296098</c:v>
                </c:pt>
                <c:pt idx="9792">
                  <c:v>125.24130229597399</c:v>
                </c:pt>
                <c:pt idx="9793">
                  <c:v>125.241302296073</c:v>
                </c:pt>
                <c:pt idx="9794">
                  <c:v>125.241302296097</c:v>
                </c:pt>
                <c:pt idx="9795">
                  <c:v>125.24130229610699</c:v>
                </c:pt>
                <c:pt idx="9796">
                  <c:v>125.24130229605601</c:v>
                </c:pt>
                <c:pt idx="9797">
                  <c:v>125.24130229615901</c:v>
                </c:pt>
                <c:pt idx="9798">
                  <c:v>125.24130229612901</c:v>
                </c:pt>
                <c:pt idx="9799">
                  <c:v>125.241302296227</c:v>
                </c:pt>
                <c:pt idx="9800">
                  <c:v>125.241302296104</c:v>
                </c:pt>
                <c:pt idx="9801">
                  <c:v>125.24130229617001</c:v>
                </c:pt>
                <c:pt idx="9802">
                  <c:v>125.24130229611301</c:v>
                </c:pt>
                <c:pt idx="9803">
                  <c:v>125.241302296226</c:v>
                </c:pt>
                <c:pt idx="9804">
                  <c:v>125.241302296059</c:v>
                </c:pt>
                <c:pt idx="9805">
                  <c:v>125.24130229606899</c:v>
                </c:pt>
                <c:pt idx="9806">
                  <c:v>125.241302296155</c:v>
                </c:pt>
                <c:pt idx="9807">
                  <c:v>125.24130229609</c:v>
                </c:pt>
                <c:pt idx="9808">
                  <c:v>125.241302296146</c:v>
                </c:pt>
                <c:pt idx="9809">
                  <c:v>125.241302296127</c:v>
                </c:pt>
                <c:pt idx="9810">
                  <c:v>125.24130229615299</c:v>
                </c:pt>
                <c:pt idx="9811">
                  <c:v>125.241302296127</c:v>
                </c:pt>
                <c:pt idx="9812">
                  <c:v>125.241302296233</c:v>
                </c:pt>
                <c:pt idx="9813">
                  <c:v>125.24130229612101</c:v>
                </c:pt>
                <c:pt idx="9814">
                  <c:v>125.241302296188</c:v>
                </c:pt>
                <c:pt idx="9815">
                  <c:v>125.241302296139</c:v>
                </c:pt>
                <c:pt idx="9816">
                  <c:v>125.241302296157</c:v>
                </c:pt>
                <c:pt idx="9817">
                  <c:v>125.241302296154</c:v>
                </c:pt>
                <c:pt idx="9818">
                  <c:v>125.24130229615101</c:v>
                </c:pt>
                <c:pt idx="9819">
                  <c:v>125.241302296174</c:v>
                </c:pt>
                <c:pt idx="9820">
                  <c:v>125.241302296152</c:v>
                </c:pt>
                <c:pt idx="9821">
                  <c:v>125.241302296117</c:v>
                </c:pt>
                <c:pt idx="9822">
                  <c:v>125.241302296119</c:v>
                </c:pt>
                <c:pt idx="9823">
                  <c:v>125.24130229622099</c:v>
                </c:pt>
                <c:pt idx="9824">
                  <c:v>125.24130229609599</c:v>
                </c:pt>
                <c:pt idx="9825">
                  <c:v>125.24130229607201</c:v>
                </c:pt>
                <c:pt idx="9826">
                  <c:v>125.24130229617001</c:v>
                </c:pt>
                <c:pt idx="9827">
                  <c:v>125.24130229614499</c:v>
                </c:pt>
                <c:pt idx="9828">
                  <c:v>125.241302296097</c:v>
                </c:pt>
                <c:pt idx="9829">
                  <c:v>125.24130229611001</c:v>
                </c:pt>
                <c:pt idx="9830">
                  <c:v>125.24130229618</c:v>
                </c:pt>
                <c:pt idx="9831">
                  <c:v>125.241302296127</c:v>
                </c:pt>
                <c:pt idx="9832">
                  <c:v>125.241302296179</c:v>
                </c:pt>
                <c:pt idx="9833">
                  <c:v>125.241302296184</c:v>
                </c:pt>
                <c:pt idx="9834">
                  <c:v>125.241302296108</c:v>
                </c:pt>
                <c:pt idx="9835">
                  <c:v>125.241302296128</c:v>
                </c:pt>
                <c:pt idx="9836">
                  <c:v>125.241302296108</c:v>
                </c:pt>
                <c:pt idx="9837">
                  <c:v>125.241302296008</c:v>
                </c:pt>
                <c:pt idx="9838">
                  <c:v>125.24130229609401</c:v>
                </c:pt>
                <c:pt idx="9839">
                  <c:v>125.241302296157</c:v>
                </c:pt>
                <c:pt idx="9840">
                  <c:v>125.241302296038</c:v>
                </c:pt>
                <c:pt idx="9841">
                  <c:v>125.24130229619701</c:v>
                </c:pt>
                <c:pt idx="9842">
                  <c:v>125.24130229613</c:v>
                </c:pt>
                <c:pt idx="9843">
                  <c:v>125.241302296127</c:v>
                </c:pt>
                <c:pt idx="9844">
                  <c:v>125.24130229619399</c:v>
                </c:pt>
                <c:pt idx="9845">
                  <c:v>125.24130229614001</c:v>
                </c:pt>
                <c:pt idx="9846">
                  <c:v>125.24130229618601</c:v>
                </c:pt>
                <c:pt idx="9847">
                  <c:v>125.241302296086</c:v>
                </c:pt>
                <c:pt idx="9848">
                  <c:v>125.241302296095</c:v>
                </c:pt>
                <c:pt idx="9849">
                  <c:v>125.24130229614499</c:v>
                </c:pt>
                <c:pt idx="9850">
                  <c:v>125.241302296081</c:v>
                </c:pt>
                <c:pt idx="9851">
                  <c:v>125.24130229612</c:v>
                </c:pt>
                <c:pt idx="9852">
                  <c:v>125.241302296125</c:v>
                </c:pt>
                <c:pt idx="9853">
                  <c:v>125.241302296086</c:v>
                </c:pt>
                <c:pt idx="9854">
                  <c:v>125.241302296179</c:v>
                </c:pt>
                <c:pt idx="9855">
                  <c:v>125.241302296144</c:v>
                </c:pt>
                <c:pt idx="9856">
                  <c:v>125.241302296152</c:v>
                </c:pt>
                <c:pt idx="9857">
                  <c:v>125.241302296008</c:v>
                </c:pt>
                <c:pt idx="9858">
                  <c:v>125.24130229613399</c:v>
                </c:pt>
                <c:pt idx="9859">
                  <c:v>125.24130229606401</c:v>
                </c:pt>
                <c:pt idx="9860">
                  <c:v>125.241302296239</c:v>
                </c:pt>
                <c:pt idx="9861">
                  <c:v>125.241302296179</c:v>
                </c:pt>
                <c:pt idx="9862">
                  <c:v>125.24130229619399</c:v>
                </c:pt>
                <c:pt idx="9863">
                  <c:v>125.241302296176</c:v>
                </c:pt>
                <c:pt idx="9864">
                  <c:v>125.241302296109</c:v>
                </c:pt>
                <c:pt idx="9865">
                  <c:v>125.241302296119</c:v>
                </c:pt>
                <c:pt idx="9866">
                  <c:v>125.24130229610699</c:v>
                </c:pt>
                <c:pt idx="9867">
                  <c:v>125.24130229609899</c:v>
                </c:pt>
                <c:pt idx="9868">
                  <c:v>125.241302296163</c:v>
                </c:pt>
                <c:pt idx="9869">
                  <c:v>125.24130229613699</c:v>
                </c:pt>
                <c:pt idx="9870">
                  <c:v>125.24130229620501</c:v>
                </c:pt>
                <c:pt idx="9871">
                  <c:v>125.241302296225</c:v>
                </c:pt>
                <c:pt idx="9872">
                  <c:v>125.241302296133</c:v>
                </c:pt>
                <c:pt idx="9873">
                  <c:v>125.241302296176</c:v>
                </c:pt>
                <c:pt idx="9874">
                  <c:v>125.24130229618901</c:v>
                </c:pt>
                <c:pt idx="9875">
                  <c:v>125.241302296143</c:v>
                </c:pt>
                <c:pt idx="9876">
                  <c:v>125.24130229615901</c:v>
                </c:pt>
                <c:pt idx="9877">
                  <c:v>125.241302296039</c:v>
                </c:pt>
                <c:pt idx="9878">
                  <c:v>125.241302296182</c:v>
                </c:pt>
                <c:pt idx="9879">
                  <c:v>125.241302296136</c:v>
                </c:pt>
                <c:pt idx="9880">
                  <c:v>125.24130229610699</c:v>
                </c:pt>
                <c:pt idx="9881">
                  <c:v>125.24130229615299</c:v>
                </c:pt>
                <c:pt idx="9882">
                  <c:v>125.241302296109</c:v>
                </c:pt>
                <c:pt idx="9883">
                  <c:v>125.241302296116</c:v>
                </c:pt>
                <c:pt idx="9884">
                  <c:v>125.24130229615299</c:v>
                </c:pt>
                <c:pt idx="9885">
                  <c:v>125.241302296169</c:v>
                </c:pt>
                <c:pt idx="9886">
                  <c:v>125.241302296165</c:v>
                </c:pt>
                <c:pt idx="9887">
                  <c:v>125.241302296109</c:v>
                </c:pt>
                <c:pt idx="9888">
                  <c:v>125.24130229607</c:v>
                </c:pt>
                <c:pt idx="9889">
                  <c:v>125.241302296114</c:v>
                </c:pt>
                <c:pt idx="9890">
                  <c:v>125.24130229611499</c:v>
                </c:pt>
                <c:pt idx="9891">
                  <c:v>125.241302296122</c:v>
                </c:pt>
                <c:pt idx="9892">
                  <c:v>125.24130229619399</c:v>
                </c:pt>
                <c:pt idx="9893">
                  <c:v>125.24130229611499</c:v>
                </c:pt>
                <c:pt idx="9894">
                  <c:v>125.24130229608799</c:v>
                </c:pt>
                <c:pt idx="9895">
                  <c:v>125.241302296127</c:v>
                </c:pt>
                <c:pt idx="9896">
                  <c:v>125.24130229615101</c:v>
                </c:pt>
                <c:pt idx="9897">
                  <c:v>125.241302296171</c:v>
                </c:pt>
                <c:pt idx="9898">
                  <c:v>125.24130229615</c:v>
                </c:pt>
                <c:pt idx="9899">
                  <c:v>125.24130229611301</c:v>
                </c:pt>
                <c:pt idx="9900">
                  <c:v>125.24130229618</c:v>
                </c:pt>
                <c:pt idx="9901">
                  <c:v>125.241302296203</c:v>
                </c:pt>
                <c:pt idx="9902">
                  <c:v>125.241302296116</c:v>
                </c:pt>
                <c:pt idx="9903">
                  <c:v>125.241302296165</c:v>
                </c:pt>
                <c:pt idx="9904">
                  <c:v>125.24130229612599</c:v>
                </c:pt>
                <c:pt idx="9905">
                  <c:v>125.241302296208</c:v>
                </c:pt>
                <c:pt idx="9906">
                  <c:v>125.241302296103</c:v>
                </c:pt>
                <c:pt idx="9907">
                  <c:v>125.241302296128</c:v>
                </c:pt>
                <c:pt idx="9908">
                  <c:v>125.24130229615</c:v>
                </c:pt>
                <c:pt idx="9909">
                  <c:v>125.241302296123</c:v>
                </c:pt>
                <c:pt idx="9910">
                  <c:v>125.241302296162</c:v>
                </c:pt>
                <c:pt idx="9911">
                  <c:v>125.241302296237</c:v>
                </c:pt>
                <c:pt idx="9912">
                  <c:v>125.241302296161</c:v>
                </c:pt>
                <c:pt idx="9913">
                  <c:v>125.241302296097</c:v>
                </c:pt>
                <c:pt idx="9914">
                  <c:v>125.241302296125</c:v>
                </c:pt>
                <c:pt idx="9915">
                  <c:v>125.241302296095</c:v>
                </c:pt>
                <c:pt idx="9916">
                  <c:v>125.24130229615</c:v>
                </c:pt>
                <c:pt idx="9917">
                  <c:v>125.241302296128</c:v>
                </c:pt>
                <c:pt idx="9918">
                  <c:v>125.241302296146</c:v>
                </c:pt>
                <c:pt idx="9919">
                  <c:v>125.2413022961</c:v>
                </c:pt>
                <c:pt idx="9920">
                  <c:v>125.241302296098</c:v>
                </c:pt>
                <c:pt idx="9921">
                  <c:v>125.24130229609101</c:v>
                </c:pt>
                <c:pt idx="9922">
                  <c:v>125.241302296144</c:v>
                </c:pt>
                <c:pt idx="9923">
                  <c:v>125.24130229612101</c:v>
                </c:pt>
                <c:pt idx="9924">
                  <c:v>125.24130229615299</c:v>
                </c:pt>
                <c:pt idx="9925">
                  <c:v>125.24130229622899</c:v>
                </c:pt>
                <c:pt idx="9926">
                  <c:v>125.24130229617499</c:v>
                </c:pt>
                <c:pt idx="9927">
                  <c:v>125.241302296106</c:v>
                </c:pt>
                <c:pt idx="9928">
                  <c:v>125.24130229612101</c:v>
                </c:pt>
                <c:pt idx="9929">
                  <c:v>125.241302296047</c:v>
                </c:pt>
                <c:pt idx="9930">
                  <c:v>125.241302296119</c:v>
                </c:pt>
                <c:pt idx="9931">
                  <c:v>125.241302296173</c:v>
                </c:pt>
                <c:pt idx="9932">
                  <c:v>125.24130229611499</c:v>
                </c:pt>
                <c:pt idx="9933">
                  <c:v>125.241302296147</c:v>
                </c:pt>
                <c:pt idx="9934">
                  <c:v>125.241302296116</c:v>
                </c:pt>
                <c:pt idx="9935">
                  <c:v>125.24130229626699</c:v>
                </c:pt>
                <c:pt idx="9936">
                  <c:v>125.241302296154</c:v>
                </c:pt>
                <c:pt idx="9937">
                  <c:v>125.241302296108</c:v>
                </c:pt>
                <c:pt idx="9938">
                  <c:v>125.24130229611499</c:v>
                </c:pt>
                <c:pt idx="9939">
                  <c:v>125.241302296077</c:v>
                </c:pt>
                <c:pt idx="9940">
                  <c:v>125.241302296196</c:v>
                </c:pt>
                <c:pt idx="9941">
                  <c:v>125.241302296152</c:v>
                </c:pt>
                <c:pt idx="9942">
                  <c:v>125.24130229615599</c:v>
                </c:pt>
                <c:pt idx="9943">
                  <c:v>125.24130229615901</c:v>
                </c:pt>
                <c:pt idx="9944">
                  <c:v>125.24130229619099</c:v>
                </c:pt>
                <c:pt idx="9945">
                  <c:v>125.24130229623501</c:v>
                </c:pt>
                <c:pt idx="9946">
                  <c:v>125.241302296163</c:v>
                </c:pt>
                <c:pt idx="9947">
                  <c:v>125.241302296199</c:v>
                </c:pt>
                <c:pt idx="9948">
                  <c:v>125.24130229614801</c:v>
                </c:pt>
                <c:pt idx="9949">
                  <c:v>125.241302296131</c:v>
                </c:pt>
                <c:pt idx="9950">
                  <c:v>125.241302296142</c:v>
                </c:pt>
                <c:pt idx="9951">
                  <c:v>125.241302296054</c:v>
                </c:pt>
                <c:pt idx="9952">
                  <c:v>125.241302296161</c:v>
                </c:pt>
                <c:pt idx="9953">
                  <c:v>125.24130229612</c:v>
                </c:pt>
                <c:pt idx="9954">
                  <c:v>125.24130229615101</c:v>
                </c:pt>
                <c:pt idx="9955">
                  <c:v>125.241302296173</c:v>
                </c:pt>
                <c:pt idx="9956">
                  <c:v>125.241302296144</c:v>
                </c:pt>
                <c:pt idx="9957">
                  <c:v>125.24130229612</c:v>
                </c:pt>
                <c:pt idx="9958">
                  <c:v>125.241302296073</c:v>
                </c:pt>
                <c:pt idx="9959">
                  <c:v>125.241302296193</c:v>
                </c:pt>
                <c:pt idx="9960">
                  <c:v>125.24130229612599</c:v>
                </c:pt>
                <c:pt idx="9961">
                  <c:v>125.241302296139</c:v>
                </c:pt>
                <c:pt idx="9962">
                  <c:v>125.241302296047</c:v>
                </c:pt>
                <c:pt idx="9963">
                  <c:v>125.241302296103</c:v>
                </c:pt>
                <c:pt idx="9964">
                  <c:v>125.241302296098</c:v>
                </c:pt>
                <c:pt idx="9965">
                  <c:v>125.24130229617001</c:v>
                </c:pt>
                <c:pt idx="9966">
                  <c:v>125.241302296181</c:v>
                </c:pt>
                <c:pt idx="9967">
                  <c:v>125.241302296207</c:v>
                </c:pt>
                <c:pt idx="9968">
                  <c:v>125.241302296162</c:v>
                </c:pt>
                <c:pt idx="9969">
                  <c:v>125.24130229623501</c:v>
                </c:pt>
                <c:pt idx="9970">
                  <c:v>125.24130229613</c:v>
                </c:pt>
                <c:pt idx="9971">
                  <c:v>125.241302296098</c:v>
                </c:pt>
                <c:pt idx="9972">
                  <c:v>125.241302296123</c:v>
                </c:pt>
                <c:pt idx="9973">
                  <c:v>125.241302296219</c:v>
                </c:pt>
                <c:pt idx="9974">
                  <c:v>125.241302296161</c:v>
                </c:pt>
                <c:pt idx="9975">
                  <c:v>125.241302296127</c:v>
                </c:pt>
                <c:pt idx="9976">
                  <c:v>125.241302296146</c:v>
                </c:pt>
                <c:pt idx="9977">
                  <c:v>125.24130229609599</c:v>
                </c:pt>
                <c:pt idx="9978">
                  <c:v>125.241302296204</c:v>
                </c:pt>
                <c:pt idx="9979">
                  <c:v>125.24130229615599</c:v>
                </c:pt>
                <c:pt idx="9980">
                  <c:v>125.24130229614801</c:v>
                </c:pt>
                <c:pt idx="9981">
                  <c:v>125.24130229618901</c:v>
                </c:pt>
                <c:pt idx="9982">
                  <c:v>125.241302296177</c:v>
                </c:pt>
                <c:pt idx="9983">
                  <c:v>125.241302296106</c:v>
                </c:pt>
                <c:pt idx="9984">
                  <c:v>125.241302296143</c:v>
                </c:pt>
                <c:pt idx="9985">
                  <c:v>125.24130229617199</c:v>
                </c:pt>
                <c:pt idx="9986">
                  <c:v>125.24130229609101</c:v>
                </c:pt>
                <c:pt idx="9987">
                  <c:v>125.241302296108</c:v>
                </c:pt>
                <c:pt idx="9988">
                  <c:v>125.241302296135</c:v>
                </c:pt>
                <c:pt idx="9989">
                  <c:v>125.241302296171</c:v>
                </c:pt>
                <c:pt idx="9990">
                  <c:v>125.241302296238</c:v>
                </c:pt>
                <c:pt idx="9991">
                  <c:v>125.241302296195</c:v>
                </c:pt>
                <c:pt idx="9992">
                  <c:v>125.241302296245</c:v>
                </c:pt>
                <c:pt idx="9993">
                  <c:v>125.241302296227</c:v>
                </c:pt>
                <c:pt idx="9994">
                  <c:v>125.241302296106</c:v>
                </c:pt>
                <c:pt idx="9995">
                  <c:v>125.241302296117</c:v>
                </c:pt>
                <c:pt idx="9996">
                  <c:v>125.241302296138</c:v>
                </c:pt>
                <c:pt idx="9997">
                  <c:v>125.241302296076</c:v>
                </c:pt>
                <c:pt idx="9998">
                  <c:v>125.241302296106</c:v>
                </c:pt>
                <c:pt idx="9999">
                  <c:v>125.241302296233</c:v>
                </c:pt>
                <c:pt idx="10000">
                  <c:v>125.24130229613399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0D2-49C4-BC74-81C58169B4F3}"/>
            </c:ext>
          </c:extLst>
        </c:ser>
        <c:ser>
          <c:idx val="1"/>
          <c:order val="1"/>
          <c:tx>
            <c:v>DG 579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[RL_results_Final_3.xlsx]DGs_Vmag!$B$2:$NTR$2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[RL_results_Final_3.xlsx]DGs_Vmag!$B$4:$NTR$4</c:f>
              <c:numCache>
                <c:formatCode>General</c:formatCode>
                <c:ptCount val="10001"/>
                <c:pt idx="0">
                  <c:v>109.011912825821</c:v>
                </c:pt>
                <c:pt idx="1">
                  <c:v>112.42316536413701</c:v>
                </c:pt>
                <c:pt idx="2">
                  <c:v>112.552577792324</c:v>
                </c:pt>
                <c:pt idx="3">
                  <c:v>112.559831479149</c:v>
                </c:pt>
                <c:pt idx="4">
                  <c:v>112.560197825963</c:v>
                </c:pt>
                <c:pt idx="5">
                  <c:v>112.560214347447</c:v>
                </c:pt>
                <c:pt idx="6">
                  <c:v>112.56021493711</c:v>
                </c:pt>
                <c:pt idx="7">
                  <c:v>112.56021494525901</c:v>
                </c:pt>
                <c:pt idx="8">
                  <c:v>112.560214944024</c:v>
                </c:pt>
                <c:pt idx="9">
                  <c:v>112.560214943847</c:v>
                </c:pt>
                <c:pt idx="10">
                  <c:v>112.56021494383</c:v>
                </c:pt>
                <c:pt idx="11">
                  <c:v>112.560214943829</c:v>
                </c:pt>
                <c:pt idx="12">
                  <c:v>112.560214943829</c:v>
                </c:pt>
                <c:pt idx="13">
                  <c:v>112.560214943829</c:v>
                </c:pt>
                <c:pt idx="14">
                  <c:v>112.560214943829</c:v>
                </c:pt>
                <c:pt idx="15">
                  <c:v>112.560214943829</c:v>
                </c:pt>
                <c:pt idx="16">
                  <c:v>112.560214943829</c:v>
                </c:pt>
                <c:pt idx="17">
                  <c:v>112.560214943829</c:v>
                </c:pt>
                <c:pt idx="18">
                  <c:v>112.560214943829</c:v>
                </c:pt>
                <c:pt idx="19">
                  <c:v>112.560214943829</c:v>
                </c:pt>
                <c:pt idx="20">
                  <c:v>112.560214943829</c:v>
                </c:pt>
                <c:pt idx="21">
                  <c:v>112.560214943829</c:v>
                </c:pt>
                <c:pt idx="22">
                  <c:v>112.560214943829</c:v>
                </c:pt>
                <c:pt idx="23">
                  <c:v>112.560214943829</c:v>
                </c:pt>
                <c:pt idx="24">
                  <c:v>112.560214943829</c:v>
                </c:pt>
                <c:pt idx="25">
                  <c:v>112.560214943829</c:v>
                </c:pt>
                <c:pt idx="26">
                  <c:v>112.560214943829</c:v>
                </c:pt>
                <c:pt idx="27">
                  <c:v>112.560214943829</c:v>
                </c:pt>
                <c:pt idx="28">
                  <c:v>112.560214943829</c:v>
                </c:pt>
                <c:pt idx="29">
                  <c:v>112.560214943829</c:v>
                </c:pt>
                <c:pt idx="30">
                  <c:v>112.560214943829</c:v>
                </c:pt>
                <c:pt idx="31">
                  <c:v>112.560214943829</c:v>
                </c:pt>
                <c:pt idx="32">
                  <c:v>112.560214943829</c:v>
                </c:pt>
                <c:pt idx="33">
                  <c:v>112.560214943829</c:v>
                </c:pt>
                <c:pt idx="34">
                  <c:v>112.560214943829</c:v>
                </c:pt>
                <c:pt idx="35">
                  <c:v>112.560214943829</c:v>
                </c:pt>
                <c:pt idx="36">
                  <c:v>112.560214943829</c:v>
                </c:pt>
                <c:pt idx="37">
                  <c:v>112.560214943829</c:v>
                </c:pt>
                <c:pt idx="38">
                  <c:v>112.560214943829</c:v>
                </c:pt>
                <c:pt idx="39">
                  <c:v>112.560214943829</c:v>
                </c:pt>
                <c:pt idx="40">
                  <c:v>112.560214943829</c:v>
                </c:pt>
                <c:pt idx="41">
                  <c:v>112.560214943829</c:v>
                </c:pt>
                <c:pt idx="42">
                  <c:v>112.560214943829</c:v>
                </c:pt>
                <c:pt idx="43">
                  <c:v>112.560214943829</c:v>
                </c:pt>
                <c:pt idx="44">
                  <c:v>112.560214943829</c:v>
                </c:pt>
                <c:pt idx="45">
                  <c:v>112.560214943829</c:v>
                </c:pt>
                <c:pt idx="46">
                  <c:v>112.560214943829</c:v>
                </c:pt>
                <c:pt idx="47">
                  <c:v>112.560214943829</c:v>
                </c:pt>
                <c:pt idx="48">
                  <c:v>112.560214943829</c:v>
                </c:pt>
                <c:pt idx="49">
                  <c:v>112.560214943829</c:v>
                </c:pt>
                <c:pt idx="50">
                  <c:v>112.560214943829</c:v>
                </c:pt>
                <c:pt idx="51">
                  <c:v>112.560214943829</c:v>
                </c:pt>
                <c:pt idx="52">
                  <c:v>112.560214943829</c:v>
                </c:pt>
                <c:pt idx="53">
                  <c:v>112.560214943829</c:v>
                </c:pt>
                <c:pt idx="54">
                  <c:v>112.560214943829</c:v>
                </c:pt>
                <c:pt idx="55">
                  <c:v>112.560214943829</c:v>
                </c:pt>
                <c:pt idx="56">
                  <c:v>112.560214943829</c:v>
                </c:pt>
                <c:pt idx="57">
                  <c:v>112.560214943829</c:v>
                </c:pt>
                <c:pt idx="58">
                  <c:v>112.560214943829</c:v>
                </c:pt>
                <c:pt idx="59">
                  <c:v>112.560214943829</c:v>
                </c:pt>
                <c:pt idx="60">
                  <c:v>112.560214943829</c:v>
                </c:pt>
                <c:pt idx="61">
                  <c:v>112.560214943829</c:v>
                </c:pt>
                <c:pt idx="62">
                  <c:v>112.560214943829</c:v>
                </c:pt>
                <c:pt idx="63">
                  <c:v>112.560214943829</c:v>
                </c:pt>
                <c:pt idx="64">
                  <c:v>112.560214943829</c:v>
                </c:pt>
                <c:pt idx="65">
                  <c:v>112.560214943829</c:v>
                </c:pt>
                <c:pt idx="66">
                  <c:v>112.560214943829</c:v>
                </c:pt>
                <c:pt idx="67">
                  <c:v>112.560214943829</c:v>
                </c:pt>
                <c:pt idx="68">
                  <c:v>112.560214943829</c:v>
                </c:pt>
                <c:pt idx="69">
                  <c:v>112.560214943829</c:v>
                </c:pt>
                <c:pt idx="70">
                  <c:v>112.560214943829</c:v>
                </c:pt>
                <c:pt idx="71">
                  <c:v>112.560214943829</c:v>
                </c:pt>
                <c:pt idx="72">
                  <c:v>112.560214943829</c:v>
                </c:pt>
                <c:pt idx="73">
                  <c:v>112.560214943829</c:v>
                </c:pt>
                <c:pt idx="74">
                  <c:v>112.560214943829</c:v>
                </c:pt>
                <c:pt idx="75">
                  <c:v>112.560214943829</c:v>
                </c:pt>
                <c:pt idx="76">
                  <c:v>112.560214943829</c:v>
                </c:pt>
                <c:pt idx="77">
                  <c:v>112.560214943829</c:v>
                </c:pt>
                <c:pt idx="78">
                  <c:v>112.560214943829</c:v>
                </c:pt>
                <c:pt idx="79">
                  <c:v>112.560214943829</c:v>
                </c:pt>
                <c:pt idx="80">
                  <c:v>112.560214943829</c:v>
                </c:pt>
                <c:pt idx="81">
                  <c:v>112.560214943829</c:v>
                </c:pt>
                <c:pt idx="82">
                  <c:v>112.560214943829</c:v>
                </c:pt>
                <c:pt idx="83">
                  <c:v>112.560214943829</c:v>
                </c:pt>
                <c:pt idx="84">
                  <c:v>112.560214943829</c:v>
                </c:pt>
                <c:pt idx="85">
                  <c:v>112.560214943829</c:v>
                </c:pt>
                <c:pt idx="86">
                  <c:v>112.560214943829</c:v>
                </c:pt>
                <c:pt idx="87">
                  <c:v>112.560214943829</c:v>
                </c:pt>
                <c:pt idx="88">
                  <c:v>112.560214943829</c:v>
                </c:pt>
                <c:pt idx="89">
                  <c:v>112.560214943829</c:v>
                </c:pt>
                <c:pt idx="90">
                  <c:v>112.560214943829</c:v>
                </c:pt>
                <c:pt idx="91">
                  <c:v>112.560214943829</c:v>
                </c:pt>
                <c:pt idx="92">
                  <c:v>112.560214943829</c:v>
                </c:pt>
                <c:pt idx="93">
                  <c:v>112.560214943829</c:v>
                </c:pt>
                <c:pt idx="94">
                  <c:v>112.560214943829</c:v>
                </c:pt>
                <c:pt idx="95">
                  <c:v>112.560214943829</c:v>
                </c:pt>
                <c:pt idx="96">
                  <c:v>112.560214943829</c:v>
                </c:pt>
                <c:pt idx="97">
                  <c:v>112.560214943829</c:v>
                </c:pt>
                <c:pt idx="98">
                  <c:v>112.560214943829</c:v>
                </c:pt>
                <c:pt idx="99">
                  <c:v>112.560214943829</c:v>
                </c:pt>
                <c:pt idx="100">
                  <c:v>112.560214943829</c:v>
                </c:pt>
                <c:pt idx="101">
                  <c:v>112.560214943829</c:v>
                </c:pt>
                <c:pt idx="102">
                  <c:v>112.560214943829</c:v>
                </c:pt>
                <c:pt idx="103">
                  <c:v>112.560214943829</c:v>
                </c:pt>
                <c:pt idx="104">
                  <c:v>112.560214943829</c:v>
                </c:pt>
                <c:pt idx="105">
                  <c:v>112.560214943829</c:v>
                </c:pt>
                <c:pt idx="106">
                  <c:v>112.560214943829</c:v>
                </c:pt>
                <c:pt idx="107">
                  <c:v>112.560214943829</c:v>
                </c:pt>
                <c:pt idx="108">
                  <c:v>112.560214943829</c:v>
                </c:pt>
                <c:pt idx="109">
                  <c:v>112.560214943829</c:v>
                </c:pt>
                <c:pt idx="110">
                  <c:v>112.560214943829</c:v>
                </c:pt>
                <c:pt idx="111">
                  <c:v>112.560214943829</c:v>
                </c:pt>
                <c:pt idx="112">
                  <c:v>112.560214943829</c:v>
                </c:pt>
                <c:pt idx="113">
                  <c:v>112.560214943829</c:v>
                </c:pt>
                <c:pt idx="114">
                  <c:v>112.560214943829</c:v>
                </c:pt>
                <c:pt idx="115">
                  <c:v>112.560214943829</c:v>
                </c:pt>
                <c:pt idx="116">
                  <c:v>112.560214943829</c:v>
                </c:pt>
                <c:pt idx="117">
                  <c:v>112.560214943829</c:v>
                </c:pt>
                <c:pt idx="118">
                  <c:v>112.560214943829</c:v>
                </c:pt>
                <c:pt idx="119">
                  <c:v>112.560214943829</c:v>
                </c:pt>
                <c:pt idx="120">
                  <c:v>112.560214943829</c:v>
                </c:pt>
                <c:pt idx="121">
                  <c:v>112.560214943829</c:v>
                </c:pt>
                <c:pt idx="122">
                  <c:v>112.560214943829</c:v>
                </c:pt>
                <c:pt idx="123">
                  <c:v>112.560214943829</c:v>
                </c:pt>
                <c:pt idx="124">
                  <c:v>112.560214943829</c:v>
                </c:pt>
                <c:pt idx="125">
                  <c:v>112.560214943829</c:v>
                </c:pt>
                <c:pt idx="126">
                  <c:v>112.560214943829</c:v>
                </c:pt>
                <c:pt idx="127">
                  <c:v>112.560214943829</c:v>
                </c:pt>
                <c:pt idx="128">
                  <c:v>112.560214943829</c:v>
                </c:pt>
                <c:pt idx="129">
                  <c:v>112.560214943829</c:v>
                </c:pt>
                <c:pt idx="130">
                  <c:v>112.560214943829</c:v>
                </c:pt>
                <c:pt idx="131">
                  <c:v>112.560214943829</c:v>
                </c:pt>
                <c:pt idx="132">
                  <c:v>112.560214943829</c:v>
                </c:pt>
                <c:pt idx="133">
                  <c:v>112.560214943829</c:v>
                </c:pt>
                <c:pt idx="134">
                  <c:v>112.560214943829</c:v>
                </c:pt>
                <c:pt idx="135">
                  <c:v>112.560214943829</c:v>
                </c:pt>
                <c:pt idx="136">
                  <c:v>112.560214943829</c:v>
                </c:pt>
                <c:pt idx="137">
                  <c:v>112.560214943829</c:v>
                </c:pt>
                <c:pt idx="138">
                  <c:v>112.560214943829</c:v>
                </c:pt>
                <c:pt idx="139">
                  <c:v>112.560214943829</c:v>
                </c:pt>
                <c:pt idx="140">
                  <c:v>112.560214943829</c:v>
                </c:pt>
                <c:pt idx="141">
                  <c:v>112.560214943829</c:v>
                </c:pt>
                <c:pt idx="142">
                  <c:v>112.560214943829</c:v>
                </c:pt>
                <c:pt idx="143">
                  <c:v>112.560214943829</c:v>
                </c:pt>
                <c:pt idx="144">
                  <c:v>112.560214943829</c:v>
                </c:pt>
                <c:pt idx="145">
                  <c:v>112.560214943829</c:v>
                </c:pt>
                <c:pt idx="146">
                  <c:v>112.560214943829</c:v>
                </c:pt>
                <c:pt idx="147">
                  <c:v>112.560214943829</c:v>
                </c:pt>
                <c:pt idx="148">
                  <c:v>112.560214943829</c:v>
                </c:pt>
                <c:pt idx="149">
                  <c:v>112.560214943829</c:v>
                </c:pt>
                <c:pt idx="150">
                  <c:v>118.005132785724</c:v>
                </c:pt>
                <c:pt idx="151">
                  <c:v>119.106321670585</c:v>
                </c:pt>
                <c:pt idx="152">
                  <c:v>119.124954364186</c:v>
                </c:pt>
                <c:pt idx="153">
                  <c:v>119.143599350689</c:v>
                </c:pt>
                <c:pt idx="154">
                  <c:v>119.15334709878501</c:v>
                </c:pt>
                <c:pt idx="155">
                  <c:v>119.16055341854</c:v>
                </c:pt>
                <c:pt idx="156">
                  <c:v>119.166781055353</c:v>
                </c:pt>
                <c:pt idx="157">
                  <c:v>119.172245739185</c:v>
                </c:pt>
                <c:pt idx="158">
                  <c:v>119.177114071585</c:v>
                </c:pt>
                <c:pt idx="159">
                  <c:v>119.181506333017</c:v>
                </c:pt>
                <c:pt idx="160">
                  <c:v>119.185508413036</c:v>
                </c:pt>
                <c:pt idx="161">
                  <c:v>119.189180453896</c:v>
                </c:pt>
                <c:pt idx="162">
                  <c:v>119.19256224088301</c:v>
                </c:pt>
                <c:pt idx="163">
                  <c:v>119.195677591905</c:v>
                </c:pt>
                <c:pt idx="164">
                  <c:v>119.198537983899</c:v>
                </c:pt>
                <c:pt idx="165">
                  <c:v>119.201145569535</c:v>
                </c:pt>
                <c:pt idx="166">
                  <c:v>119.20349569357499</c:v>
                </c:pt>
                <c:pt idx="167">
                  <c:v>119.205578990194</c:v>
                </c:pt>
                <c:pt idx="168">
                  <c:v>119.207383147123</c:v>
                </c:pt>
                <c:pt idx="169">
                  <c:v>119.208894374842</c:v>
                </c:pt>
                <c:pt idx="170">
                  <c:v>119.210098628379</c:v>
                </c:pt>
                <c:pt idx="171">
                  <c:v>119.210982621607</c:v>
                </c:pt>
                <c:pt idx="172">
                  <c:v>119.21153465830101</c:v>
                </c:pt>
                <c:pt idx="173">
                  <c:v>119.211745296844</c:v>
                </c:pt>
                <c:pt idx="174">
                  <c:v>119.211607874246</c:v>
                </c:pt>
                <c:pt idx="175">
                  <c:v>119.21111890068801</c:v>
                </c:pt>
                <c:pt idx="176">
                  <c:v>119.21027834664299</c:v>
                </c:pt>
                <c:pt idx="177">
                  <c:v>119.209089810008</c:v>
                </c:pt>
                <c:pt idx="178">
                  <c:v>119.20756060414701</c:v>
                </c:pt>
                <c:pt idx="179">
                  <c:v>119.20570175507901</c:v>
                </c:pt>
                <c:pt idx="180">
                  <c:v>119.203527913192</c:v>
                </c:pt>
                <c:pt idx="181">
                  <c:v>119.201057211208</c:v>
                </c:pt>
                <c:pt idx="182">
                  <c:v>119.19831104563799</c:v>
                </c:pt>
                <c:pt idx="183">
                  <c:v>119.195313809434</c:v>
                </c:pt>
                <c:pt idx="184">
                  <c:v>119.192092576447</c:v>
                </c:pt>
                <c:pt idx="185">
                  <c:v>119.188676739774</c:v>
                </c:pt>
                <c:pt idx="186">
                  <c:v>119.185097629186</c:v>
                </c:pt>
                <c:pt idx="187">
                  <c:v>119.18138808636699</c:v>
                </c:pt>
                <c:pt idx="188">
                  <c:v>119.17758203197501</c:v>
                </c:pt>
                <c:pt idx="189">
                  <c:v>119.173714019004</c:v>
                </c:pt>
                <c:pt idx="190">
                  <c:v>119.169818777248</c:v>
                </c:pt>
                <c:pt idx="191">
                  <c:v>119.165930766359</c:v>
                </c:pt>
                <c:pt idx="192">
                  <c:v>119.162083730719</c:v>
                </c:pt>
                <c:pt idx="193">
                  <c:v>119.158310280949</c:v>
                </c:pt>
                <c:pt idx="194">
                  <c:v>119.15464148499601</c:v>
                </c:pt>
                <c:pt idx="195">
                  <c:v>119.151106494524</c:v>
                </c:pt>
                <c:pt idx="196">
                  <c:v>119.147732203118</c:v>
                </c:pt>
                <c:pt idx="197">
                  <c:v>119.14454293584301</c:v>
                </c:pt>
                <c:pt idx="198">
                  <c:v>119.141560190432</c:v>
                </c:pt>
                <c:pt idx="199">
                  <c:v>119.13880240848</c:v>
                </c:pt>
                <c:pt idx="200">
                  <c:v>119.136284808672</c:v>
                </c:pt>
                <c:pt idx="201">
                  <c:v>119.134019248686</c:v>
                </c:pt>
                <c:pt idx="202">
                  <c:v>119.132014157434</c:v>
                </c:pt>
                <c:pt idx="203">
                  <c:v>119.130274492947</c:v>
                </c:pt>
                <c:pt idx="204">
                  <c:v>119.12880176865499</c:v>
                </c:pt>
                <c:pt idx="205">
                  <c:v>119.12759411005401</c:v>
                </c:pt>
                <c:pt idx="206">
                  <c:v>119.126646363201</c:v>
                </c:pt>
                <c:pt idx="207">
                  <c:v>119.12595024270399</c:v>
                </c:pt>
                <c:pt idx="208">
                  <c:v>119.125494518765</c:v>
                </c:pt>
                <c:pt idx="209">
                  <c:v>119.12526523659299</c:v>
                </c:pt>
                <c:pt idx="210">
                  <c:v>119.12524596721801</c:v>
                </c:pt>
                <c:pt idx="211">
                  <c:v>119.125418081758</c:v>
                </c:pt>
                <c:pt idx="212">
                  <c:v>119.125761056725</c:v>
                </c:pt>
                <c:pt idx="213">
                  <c:v>119.126252781715</c:v>
                </c:pt>
                <c:pt idx="214">
                  <c:v>119.126869889112</c:v>
                </c:pt>
                <c:pt idx="215">
                  <c:v>119.127588092586</c:v>
                </c:pt>
                <c:pt idx="216">
                  <c:v>119.12838251515301</c:v>
                </c:pt>
                <c:pt idx="217">
                  <c:v>119.129228036021</c:v>
                </c:pt>
                <c:pt idx="218">
                  <c:v>119.13009961163399</c:v>
                </c:pt>
                <c:pt idx="219">
                  <c:v>119.13097259873101</c:v>
                </c:pt>
                <c:pt idx="220">
                  <c:v>119.131823062142</c:v>
                </c:pt>
                <c:pt idx="221">
                  <c:v>119.13262805713499</c:v>
                </c:pt>
                <c:pt idx="222">
                  <c:v>119.13336590418</c:v>
                </c:pt>
                <c:pt idx="223">
                  <c:v>119.134016427932</c:v>
                </c:pt>
                <c:pt idx="224">
                  <c:v>119.134561177566</c:v>
                </c:pt>
                <c:pt idx="225">
                  <c:v>119.134983620414</c:v>
                </c:pt>
                <c:pt idx="226">
                  <c:v>119.135269300319</c:v>
                </c:pt>
                <c:pt idx="227">
                  <c:v>119.135405967751</c:v>
                </c:pt>
                <c:pt idx="228">
                  <c:v>119.135383685786</c:v>
                </c:pt>
                <c:pt idx="229">
                  <c:v>119.135194891108</c:v>
                </c:pt>
                <c:pt idx="230">
                  <c:v>119.134834431372</c:v>
                </c:pt>
                <c:pt idx="231">
                  <c:v>119.13429957485999</c:v>
                </c:pt>
                <c:pt idx="232">
                  <c:v>119.13358997772301</c:v>
                </c:pt>
                <c:pt idx="233">
                  <c:v>119.132707636533</c:v>
                </c:pt>
                <c:pt idx="234">
                  <c:v>119.131656797549</c:v>
                </c:pt>
                <c:pt idx="235">
                  <c:v>119.130443848738</c:v>
                </c:pt>
                <c:pt idx="236">
                  <c:v>119.12907719297399</c:v>
                </c:pt>
                <c:pt idx="237">
                  <c:v>119.12756708197399</c:v>
                </c:pt>
                <c:pt idx="238">
                  <c:v>119.125925449539</c:v>
                </c:pt>
                <c:pt idx="239">
                  <c:v>119.12416571215</c:v>
                </c:pt>
                <c:pt idx="240">
                  <c:v>119.122302572146</c:v>
                </c:pt>
                <c:pt idx="241">
                  <c:v>119.120351792549</c:v>
                </c:pt>
                <c:pt idx="242">
                  <c:v>119.118329978811</c:v>
                </c:pt>
                <c:pt idx="243">
                  <c:v>119.116254344116</c:v>
                </c:pt>
                <c:pt idx="244">
                  <c:v>119.114142481296</c:v>
                </c:pt>
                <c:pt idx="245">
                  <c:v>119.11201213269101</c:v>
                </c:pt>
                <c:pt idx="246">
                  <c:v>119.109880957055</c:v>
                </c:pt>
                <c:pt idx="247">
                  <c:v>119.107766319612</c:v>
                </c:pt>
                <c:pt idx="248">
                  <c:v>119.10568507213701</c:v>
                </c:pt>
                <c:pt idx="249">
                  <c:v>119.103653359593</c:v>
                </c:pt>
                <c:pt idx="250">
                  <c:v>119.101686430399</c:v>
                </c:pt>
                <c:pt idx="251">
                  <c:v>119.099798470382</c:v>
                </c:pt>
                <c:pt idx="252">
                  <c:v>119.098002447608</c:v>
                </c:pt>
                <c:pt idx="253">
                  <c:v>119.096309981763</c:v>
                </c:pt>
                <c:pt idx="254">
                  <c:v>119.094731228664</c:v>
                </c:pt>
                <c:pt idx="255">
                  <c:v>119.093274789498</c:v>
                </c:pt>
                <c:pt idx="256">
                  <c:v>119.091947640209</c:v>
                </c:pt>
                <c:pt idx="257">
                  <c:v>119.090755082793</c:v>
                </c:pt>
                <c:pt idx="258">
                  <c:v>119.089700718743</c:v>
                </c:pt>
                <c:pt idx="259">
                  <c:v>119.088786442201</c:v>
                </c:pt>
                <c:pt idx="260">
                  <c:v>119.08801246002101</c:v>
                </c:pt>
                <c:pt idx="261">
                  <c:v>119.08737732523301</c:v>
                </c:pt>
                <c:pt idx="262">
                  <c:v>119.086877994193</c:v>
                </c:pt>
                <c:pt idx="263">
                  <c:v>119.086509901401</c:v>
                </c:pt>
                <c:pt idx="264">
                  <c:v>119.08626704993701</c:v>
                </c:pt>
                <c:pt idx="265">
                  <c:v>119.08614211819101</c:v>
                </c:pt>
                <c:pt idx="266">
                  <c:v>119.086126581107</c:v>
                </c:pt>
                <c:pt idx="267">
                  <c:v>119.08621083878199</c:v>
                </c:pt>
                <c:pt idx="268">
                  <c:v>119.086384361632</c:v>
                </c:pt>
                <c:pt idx="269">
                  <c:v>119.08663583614801</c:v>
                </c:pt>
                <c:pt idx="270">
                  <c:v>119.08695332504099</c:v>
                </c:pt>
                <c:pt idx="271">
                  <c:v>119.087324419075</c:v>
                </c:pt>
                <c:pt idx="272">
                  <c:v>119.08773640475199</c:v>
                </c:pt>
                <c:pt idx="273">
                  <c:v>119.08817641911899</c:v>
                </c:pt>
                <c:pt idx="274">
                  <c:v>119.088631611035</c:v>
                </c:pt>
                <c:pt idx="275">
                  <c:v>119.089089294928</c:v>
                </c:pt>
                <c:pt idx="276">
                  <c:v>119.08953709834</c:v>
                </c:pt>
                <c:pt idx="277">
                  <c:v>119.089963101211</c:v>
                </c:pt>
                <c:pt idx="278">
                  <c:v>119.090355973762</c:v>
                </c:pt>
                <c:pt idx="279">
                  <c:v>119.09070509008799</c:v>
                </c:pt>
                <c:pt idx="280">
                  <c:v>119.09100064422</c:v>
                </c:pt>
                <c:pt idx="281">
                  <c:v>119.091233749803</c:v>
                </c:pt>
                <c:pt idx="282">
                  <c:v>119.09139651815499</c:v>
                </c:pt>
                <c:pt idx="283">
                  <c:v>119.09148213480999</c:v>
                </c:pt>
                <c:pt idx="284">
                  <c:v>119.09148491537</c:v>
                </c:pt>
                <c:pt idx="285">
                  <c:v>119.091400342117</c:v>
                </c:pt>
                <c:pt idx="286">
                  <c:v>119.091225101278</c:v>
                </c:pt>
                <c:pt idx="287">
                  <c:v>119.090957083224</c:v>
                </c:pt>
                <c:pt idx="288">
                  <c:v>119.0905953921</c:v>
                </c:pt>
                <c:pt idx="289">
                  <c:v>119.09014031871401</c:v>
                </c:pt>
                <c:pt idx="290">
                  <c:v>119.08959331743699</c:v>
                </c:pt>
                <c:pt idx="291">
                  <c:v>119.088956960282</c:v>
                </c:pt>
                <c:pt idx="292">
                  <c:v>119.088234881418</c:v>
                </c:pt>
                <c:pt idx="293">
                  <c:v>119.087431712173</c:v>
                </c:pt>
                <c:pt idx="294">
                  <c:v>119.086553004652</c:v>
                </c:pt>
                <c:pt idx="295">
                  <c:v>119.085605141057</c:v>
                </c:pt>
                <c:pt idx="296">
                  <c:v>119.084595244136</c:v>
                </c:pt>
                <c:pt idx="297">
                  <c:v>119.08353107528001</c:v>
                </c:pt>
                <c:pt idx="298">
                  <c:v>119.08242092840899</c:v>
                </c:pt>
                <c:pt idx="299">
                  <c:v>119.081273520537</c:v>
                </c:pt>
                <c:pt idx="300">
                  <c:v>119.080097876811</c:v>
                </c:pt>
                <c:pt idx="301">
                  <c:v>119.07890321579499</c:v>
                </c:pt>
                <c:pt idx="302">
                  <c:v>128.56544453550799</c:v>
                </c:pt>
                <c:pt idx="303">
                  <c:v>128.362729500227</c:v>
                </c:pt>
                <c:pt idx="304">
                  <c:v>128.37400947477701</c:v>
                </c:pt>
                <c:pt idx="305">
                  <c:v>128.372292959562</c:v>
                </c:pt>
                <c:pt idx="306">
                  <c:v>128.37130452138399</c:v>
                </c:pt>
                <c:pt idx="307">
                  <c:v>128.37032643075</c:v>
                </c:pt>
                <c:pt idx="308">
                  <c:v>128.36938262413301</c:v>
                </c:pt>
                <c:pt idx="309">
                  <c:v>128.36848312925599</c:v>
                </c:pt>
                <c:pt idx="310">
                  <c:v>128.367633741047</c:v>
                </c:pt>
                <c:pt idx="311">
                  <c:v>128.36683972568099</c:v>
                </c:pt>
                <c:pt idx="312">
                  <c:v>128.36610547512399</c:v>
                </c:pt>
                <c:pt idx="313">
                  <c:v>128.36543447676601</c:v>
                </c:pt>
                <c:pt idx="314">
                  <c:v>128.36482932619299</c:v>
                </c:pt>
                <c:pt idx="315">
                  <c:v>128.364291719938</c:v>
                </c:pt>
                <c:pt idx="316">
                  <c:v>128.36382247262901</c:v>
                </c:pt>
                <c:pt idx="317">
                  <c:v>128.363421536803</c:v>
                </c:pt>
                <c:pt idx="318">
                  <c:v>128.36308802209399</c:v>
                </c:pt>
                <c:pt idx="319">
                  <c:v>128.36282023622499</c:v>
                </c:pt>
                <c:pt idx="320">
                  <c:v>128.36261572328499</c:v>
                </c:pt>
                <c:pt idx="321">
                  <c:v>128.36247131122099</c:v>
                </c:pt>
                <c:pt idx="322">
                  <c:v>128.36238316930499</c:v>
                </c:pt>
                <c:pt idx="323">
                  <c:v>128.36234686633</c:v>
                </c:pt>
                <c:pt idx="324">
                  <c:v>128.36235743999299</c:v>
                </c:pt>
                <c:pt idx="325">
                  <c:v>128.36240946474101</c:v>
                </c:pt>
                <c:pt idx="326">
                  <c:v>128.362497127897</c:v>
                </c:pt>
                <c:pt idx="327">
                  <c:v>128.36261430679701</c:v>
                </c:pt>
                <c:pt idx="328">
                  <c:v>128.36275464569599</c:v>
                </c:pt>
                <c:pt idx="329">
                  <c:v>128.362911640552</c:v>
                </c:pt>
                <c:pt idx="330">
                  <c:v>128.36307871459499</c:v>
                </c:pt>
                <c:pt idx="331">
                  <c:v>128.36324930181999</c:v>
                </c:pt>
                <c:pt idx="332">
                  <c:v>128.36341692144899</c:v>
                </c:pt>
                <c:pt idx="333">
                  <c:v>128.36357525738299</c:v>
                </c:pt>
                <c:pt idx="334">
                  <c:v>128.36371822317</c:v>
                </c:pt>
                <c:pt idx="335">
                  <c:v>128.36384003947799</c:v>
                </c:pt>
                <c:pt idx="336">
                  <c:v>128.36393528545199</c:v>
                </c:pt>
                <c:pt idx="337">
                  <c:v>128.36399896809701</c:v>
                </c:pt>
                <c:pt idx="338">
                  <c:v>128.364026564966</c:v>
                </c:pt>
                <c:pt idx="339">
                  <c:v>128.36401407209101</c:v>
                </c:pt>
                <c:pt idx="340">
                  <c:v>128.36395804356201</c:v>
                </c:pt>
                <c:pt idx="341">
                  <c:v>128.363855618592</c:v>
                </c:pt>
                <c:pt idx="342">
                  <c:v>128.36370454729101</c:v>
                </c:pt>
                <c:pt idx="343">
                  <c:v>128.36350320528001</c:v>
                </c:pt>
                <c:pt idx="344">
                  <c:v>128.363250601879</c:v>
                </c:pt>
                <c:pt idx="345">
                  <c:v>128.362946382313</c:v>
                </c:pt>
                <c:pt idx="346">
                  <c:v>128.362590815977</c:v>
                </c:pt>
                <c:pt idx="347">
                  <c:v>128.36218478634299</c:v>
                </c:pt>
                <c:pt idx="348">
                  <c:v>128.36172976716</c:v>
                </c:pt>
                <c:pt idx="349">
                  <c:v>128.36122779621499</c:v>
                </c:pt>
                <c:pt idx="350">
                  <c:v>128.360681439632</c:v>
                </c:pt>
                <c:pt idx="351">
                  <c:v>128.360093754573</c:v>
                </c:pt>
                <c:pt idx="352">
                  <c:v>128.35946824063899</c:v>
                </c:pt>
                <c:pt idx="353">
                  <c:v>128.35880879320399</c:v>
                </c:pt>
                <c:pt idx="354">
                  <c:v>128.35811964998399</c:v>
                </c:pt>
                <c:pt idx="355">
                  <c:v>128.357405334753</c:v>
                </c:pt>
                <c:pt idx="356">
                  <c:v>128.35667059745299</c:v>
                </c:pt>
                <c:pt idx="357">
                  <c:v>128.355920353871</c:v>
                </c:pt>
                <c:pt idx="358">
                  <c:v>128.355159627283</c:v>
                </c:pt>
                <c:pt idx="359">
                  <c:v>128.35439348342501</c:v>
                </c:pt>
                <c:pt idx="360">
                  <c:v>128.35362696872701</c:v>
                </c:pt>
                <c:pt idx="361">
                  <c:v>128.35286505310401</c:v>
                </c:pt>
                <c:pt idx="362">
                  <c:v>128.35211257056301</c:v>
                </c:pt>
                <c:pt idx="363">
                  <c:v>128.35137416149999</c:v>
                </c:pt>
                <c:pt idx="364">
                  <c:v>128.35065422623799</c:v>
                </c:pt>
                <c:pt idx="365">
                  <c:v>128.34995686771001</c:v>
                </c:pt>
                <c:pt idx="366">
                  <c:v>128.349285853466</c:v>
                </c:pt>
                <c:pt idx="367">
                  <c:v>128.34864457322499</c:v>
                </c:pt>
                <c:pt idx="368">
                  <c:v>128.34803600534099</c:v>
                </c:pt>
                <c:pt idx="369">
                  <c:v>128.34746268489499</c:v>
                </c:pt>
                <c:pt idx="370">
                  <c:v>128.346926683898</c:v>
                </c:pt>
                <c:pt idx="371">
                  <c:v>128.34642958938699</c:v>
                </c:pt>
                <c:pt idx="372">
                  <c:v>128.34597249711601</c:v>
                </c:pt>
                <c:pt idx="373">
                  <c:v>128.34555599794601</c:v>
                </c:pt>
                <c:pt idx="374">
                  <c:v>128.34518018751999</c:v>
                </c:pt>
                <c:pt idx="375">
                  <c:v>128.344844666433</c:v>
                </c:pt>
                <c:pt idx="376">
                  <c:v>128.34454855530001</c:v>
                </c:pt>
                <c:pt idx="377">
                  <c:v>128.34429051170099</c:v>
                </c:pt>
                <c:pt idx="378">
                  <c:v>128.34406875203001</c:v>
                </c:pt>
                <c:pt idx="379">
                  <c:v>128.34388108337899</c:v>
                </c:pt>
                <c:pt idx="380">
                  <c:v>128.34372493269399</c:v>
                </c:pt>
                <c:pt idx="381">
                  <c:v>128.34359738485199</c:v>
                </c:pt>
                <c:pt idx="382">
                  <c:v>128.34349522033099</c:v>
                </c:pt>
                <c:pt idx="383">
                  <c:v>128.34341496471899</c:v>
                </c:pt>
                <c:pt idx="384">
                  <c:v>128.34335292786099</c:v>
                </c:pt>
                <c:pt idx="385">
                  <c:v>128.34330525542899</c:v>
                </c:pt>
                <c:pt idx="386">
                  <c:v>128.34326797357099</c:v>
                </c:pt>
                <c:pt idx="387">
                  <c:v>128.34323704294101</c:v>
                </c:pt>
                <c:pt idx="388">
                  <c:v>128.34320840662301</c:v>
                </c:pt>
                <c:pt idx="389">
                  <c:v>128.34317803623699</c:v>
                </c:pt>
                <c:pt idx="390">
                  <c:v>128.343141983604</c:v>
                </c:pt>
                <c:pt idx="391">
                  <c:v>128.34309642399401</c:v>
                </c:pt>
                <c:pt idx="392">
                  <c:v>128.34303770211599</c:v>
                </c:pt>
                <c:pt idx="393">
                  <c:v>128.34296237144</c:v>
                </c:pt>
                <c:pt idx="394">
                  <c:v>128.34286723333901</c:v>
                </c:pt>
                <c:pt idx="395">
                  <c:v>128.342749369459</c:v>
                </c:pt>
                <c:pt idx="396">
                  <c:v>128.34260617475999</c:v>
                </c:pt>
                <c:pt idx="397">
                  <c:v>128.342435383636</c:v>
                </c:pt>
                <c:pt idx="398">
                  <c:v>128.34223508897301</c:v>
                </c:pt>
                <c:pt idx="399">
                  <c:v>128.342003761211</c:v>
                </c:pt>
                <c:pt idx="400">
                  <c:v>128.34174026264699</c:v>
                </c:pt>
                <c:pt idx="401">
                  <c:v>128.34144385118799</c:v>
                </c:pt>
                <c:pt idx="402">
                  <c:v>128.34111418559499</c:v>
                </c:pt>
                <c:pt idx="403">
                  <c:v>128.34075132188599</c:v>
                </c:pt>
                <c:pt idx="404">
                  <c:v>128.34035570969601</c:v>
                </c:pt>
                <c:pt idx="405">
                  <c:v>128.33992817550401</c:v>
                </c:pt>
                <c:pt idx="406">
                  <c:v>128.33946991298501</c:v>
                </c:pt>
                <c:pt idx="407">
                  <c:v>128.33898245606099</c:v>
                </c:pt>
                <c:pt idx="408">
                  <c:v>128.338467665358</c:v>
                </c:pt>
                <c:pt idx="409">
                  <c:v>128.33792768979799</c:v>
                </c:pt>
                <c:pt idx="410">
                  <c:v>128.337364946381</c:v>
                </c:pt>
                <c:pt idx="411">
                  <c:v>128.3367820789</c:v>
                </c:pt>
                <c:pt idx="412">
                  <c:v>128.336181930246</c:v>
                </c:pt>
                <c:pt idx="413">
                  <c:v>128.335567499055</c:v>
                </c:pt>
                <c:pt idx="414">
                  <c:v>128.33494190530001</c:v>
                </c:pt>
                <c:pt idx="415">
                  <c:v>128.33430835182401</c:v>
                </c:pt>
                <c:pt idx="416">
                  <c:v>128.33367007946299</c:v>
                </c:pt>
                <c:pt idx="417">
                  <c:v>128.333030335546</c:v>
                </c:pt>
                <c:pt idx="418">
                  <c:v>128.33239232616</c:v>
                </c:pt>
                <c:pt idx="419">
                  <c:v>128.33175918499899</c:v>
                </c:pt>
                <c:pt idx="420">
                  <c:v>128.33113393384201</c:v>
                </c:pt>
                <c:pt idx="421">
                  <c:v>128.33051944725301</c:v>
                </c:pt>
                <c:pt idx="422">
                  <c:v>128.32991842395799</c:v>
                </c:pt>
                <c:pt idx="423">
                  <c:v>128.32933335124901</c:v>
                </c:pt>
                <c:pt idx="424">
                  <c:v>128.32876648077999</c:v>
                </c:pt>
                <c:pt idx="425">
                  <c:v>128.32821980974299</c:v>
                </c:pt>
                <c:pt idx="426">
                  <c:v>128.32769505232599</c:v>
                </c:pt>
                <c:pt idx="427">
                  <c:v>128.32719362775299</c:v>
                </c:pt>
                <c:pt idx="428">
                  <c:v>128.32671664829999</c:v>
                </c:pt>
                <c:pt idx="429">
                  <c:v>128.32626490752199</c:v>
                </c:pt>
                <c:pt idx="430">
                  <c:v>128.32583887666399</c:v>
                </c:pt>
                <c:pt idx="431">
                  <c:v>128.325438705734</c:v>
                </c:pt>
                <c:pt idx="432">
                  <c:v>128.32506422101201</c:v>
                </c:pt>
                <c:pt idx="433">
                  <c:v>128.32471494005799</c:v>
                </c:pt>
                <c:pt idx="434">
                  <c:v>128.324390072781</c:v>
                </c:pt>
                <c:pt idx="435">
                  <c:v>128.32408854432501</c:v>
                </c:pt>
                <c:pt idx="436">
                  <c:v>128.32380900387099</c:v>
                </c:pt>
                <c:pt idx="437">
                  <c:v>128.323549852208</c:v>
                </c:pt>
                <c:pt idx="438">
                  <c:v>128.32330926054999</c:v>
                </c:pt>
                <c:pt idx="439">
                  <c:v>128.32308519546001</c:v>
                </c:pt>
                <c:pt idx="440">
                  <c:v>128.32287544985499</c:v>
                </c:pt>
                <c:pt idx="441">
                  <c:v>128.32267766910601</c:v>
                </c:pt>
                <c:pt idx="442">
                  <c:v>128.32248938131599</c:v>
                </c:pt>
                <c:pt idx="443">
                  <c:v>128.32230803277901</c:v>
                </c:pt>
                <c:pt idx="444">
                  <c:v>128.322131016405</c:v>
                </c:pt>
                <c:pt idx="445">
                  <c:v>128.32195570208901</c:v>
                </c:pt>
                <c:pt idx="446">
                  <c:v>128.32177947572399</c:v>
                </c:pt>
                <c:pt idx="447">
                  <c:v>128.32159976253899</c:v>
                </c:pt>
                <c:pt idx="448">
                  <c:v>128.321414065516</c:v>
                </c:pt>
                <c:pt idx="449">
                  <c:v>128.321219987398</c:v>
                </c:pt>
                <c:pt idx="450">
                  <c:v>128.32101526141599</c:v>
                </c:pt>
                <c:pt idx="451">
                  <c:v>128.32079777815301</c:v>
                </c:pt>
                <c:pt idx="452">
                  <c:v>128.32056560685101</c:v>
                </c:pt>
                <c:pt idx="453">
                  <c:v>128.32031701718</c:v>
                </c:pt>
                <c:pt idx="454">
                  <c:v>128.32005049674399</c:v>
                </c:pt>
                <c:pt idx="455">
                  <c:v>128.319764768742</c:v>
                </c:pt>
                <c:pt idx="456">
                  <c:v>128.31945879933599</c:v>
                </c:pt>
                <c:pt idx="457">
                  <c:v>128.31913181254799</c:v>
                </c:pt>
                <c:pt idx="458">
                  <c:v>128.31878329356601</c:v>
                </c:pt>
                <c:pt idx="459">
                  <c:v>128.31841299141001</c:v>
                </c:pt>
                <c:pt idx="460">
                  <c:v>128.31802092009201</c:v>
                </c:pt>
                <c:pt idx="461">
                  <c:v>128.31760735176999</c:v>
                </c:pt>
                <c:pt idx="462">
                  <c:v>128.31717281429499</c:v>
                </c:pt>
                <c:pt idx="463">
                  <c:v>128.316718080041</c:v>
                </c:pt>
                <c:pt idx="464">
                  <c:v>128.31624415186801</c:v>
                </c:pt>
                <c:pt idx="465">
                  <c:v>128.31575225060101</c:v>
                </c:pt>
                <c:pt idx="466">
                  <c:v>128.31524379573099</c:v>
                </c:pt>
                <c:pt idx="467">
                  <c:v>128.314720388513</c:v>
                </c:pt>
                <c:pt idx="468">
                  <c:v>128.31418378628601</c:v>
                </c:pt>
                <c:pt idx="469">
                  <c:v>128.31363588308599</c:v>
                </c:pt>
                <c:pt idx="470">
                  <c:v>128.31307868347</c:v>
                </c:pt>
                <c:pt idx="471">
                  <c:v>128.31251427767</c:v>
                </c:pt>
                <c:pt idx="472">
                  <c:v>128.31194481513899</c:v>
                </c:pt>
                <c:pt idx="473">
                  <c:v>128.31137247590101</c:v>
                </c:pt>
                <c:pt idx="474">
                  <c:v>128.31079944923101</c:v>
                </c:pt>
                <c:pt idx="475">
                  <c:v>128.31022790098399</c:v>
                </c:pt>
                <c:pt idx="476">
                  <c:v>128.309659952115</c:v>
                </c:pt>
                <c:pt idx="477">
                  <c:v>128.30909765230001</c:v>
                </c:pt>
                <c:pt idx="478">
                  <c:v>128.30854295560201</c:v>
                </c:pt>
                <c:pt idx="479">
                  <c:v>128.30799769877899</c:v>
                </c:pt>
                <c:pt idx="480">
                  <c:v>128.30746358126899</c:v>
                </c:pt>
                <c:pt idx="481">
                  <c:v>128.30694214485101</c:v>
                </c:pt>
                <c:pt idx="482">
                  <c:v>128.306434757376</c:v>
                </c:pt>
                <c:pt idx="483">
                  <c:v>128.30594260102899</c:v>
                </c:pt>
                <c:pt idx="484">
                  <c:v>128.30546665636101</c:v>
                </c:pt>
                <c:pt idx="485">
                  <c:v>128.30500769661501</c:v>
                </c:pt>
                <c:pt idx="486">
                  <c:v>128.304566278707</c:v>
                </c:pt>
                <c:pt idx="487">
                  <c:v>128.30414274063699</c:v>
                </c:pt>
                <c:pt idx="488">
                  <c:v>128.30373719827901</c:v>
                </c:pt>
                <c:pt idx="489">
                  <c:v>128.30334955049199</c:v>
                </c:pt>
                <c:pt idx="490">
                  <c:v>128.30297947959301</c:v>
                </c:pt>
                <c:pt idx="491">
                  <c:v>128.30262646074499</c:v>
                </c:pt>
                <c:pt idx="492">
                  <c:v>128.30228976607501</c:v>
                </c:pt>
                <c:pt idx="493">
                  <c:v>128.30196848501299</c:v>
                </c:pt>
                <c:pt idx="494">
                  <c:v>128.30166153015099</c:v>
                </c:pt>
                <c:pt idx="495">
                  <c:v>128.30136765399101</c:v>
                </c:pt>
                <c:pt idx="496">
                  <c:v>128.30108547119301</c:v>
                </c:pt>
                <c:pt idx="497">
                  <c:v>128.30081347047599</c:v>
                </c:pt>
                <c:pt idx="498">
                  <c:v>128.30055003906099</c:v>
                </c:pt>
                <c:pt idx="499">
                  <c:v>128.30029348436901</c:v>
                </c:pt>
                <c:pt idx="500">
                  <c:v>128.30004205338901</c:v>
                </c:pt>
                <c:pt idx="501">
                  <c:v>128.29979395449601</c:v>
                </c:pt>
                <c:pt idx="502">
                  <c:v>128.29954738459699</c:v>
                </c:pt>
                <c:pt idx="503">
                  <c:v>128.299300546366</c:v>
                </c:pt>
                <c:pt idx="504">
                  <c:v>128.29905167215</c:v>
                </c:pt>
                <c:pt idx="505">
                  <c:v>128.29879904799199</c:v>
                </c:pt>
                <c:pt idx="506">
                  <c:v>128.29854102919401</c:v>
                </c:pt>
                <c:pt idx="507">
                  <c:v>128.298276065848</c:v>
                </c:pt>
                <c:pt idx="508">
                  <c:v>128.29800271512801</c:v>
                </c:pt>
                <c:pt idx="509">
                  <c:v>128.297719661869</c:v>
                </c:pt>
                <c:pt idx="510">
                  <c:v>128.29742573209401</c:v>
                </c:pt>
                <c:pt idx="511">
                  <c:v>128.29711990471799</c:v>
                </c:pt>
                <c:pt idx="512">
                  <c:v>128.29680132519701</c:v>
                </c:pt>
                <c:pt idx="513">
                  <c:v>128.29646931234601</c:v>
                </c:pt>
                <c:pt idx="514">
                  <c:v>128.29612336505201</c:v>
                </c:pt>
                <c:pt idx="515">
                  <c:v>128.29576316686101</c:v>
                </c:pt>
                <c:pt idx="516">
                  <c:v>128.295388588245</c:v>
                </c:pt>
                <c:pt idx="517">
                  <c:v>128.294999684994</c:v>
                </c:pt>
                <c:pt idx="518">
                  <c:v>128.29459669533799</c:v>
                </c:pt>
                <c:pt idx="519">
                  <c:v>128.29418003833001</c:v>
                </c:pt>
                <c:pt idx="520">
                  <c:v>128.29375030362701</c:v>
                </c:pt>
                <c:pt idx="521">
                  <c:v>128.293308242069</c:v>
                </c:pt>
                <c:pt idx="522">
                  <c:v>128.29285475636101</c:v>
                </c:pt>
                <c:pt idx="523">
                  <c:v>128.29239088833</c:v>
                </c:pt>
                <c:pt idx="524">
                  <c:v>128.291917803914</c:v>
                </c:pt>
                <c:pt idx="525">
                  <c:v>128.29143677578799</c:v>
                </c:pt>
                <c:pt idx="526">
                  <c:v>128.29094917095799</c:v>
                </c:pt>
                <c:pt idx="527">
                  <c:v>128.29045642871299</c:v>
                </c:pt>
                <c:pt idx="528">
                  <c:v>128.28996004331</c:v>
                </c:pt>
                <c:pt idx="529">
                  <c:v>128.28946154677399</c:v>
                </c:pt>
                <c:pt idx="530">
                  <c:v>128.288962485908</c:v>
                </c:pt>
                <c:pt idx="531">
                  <c:v>128.28846440669099</c:v>
                </c:pt>
                <c:pt idx="532">
                  <c:v>128.287968835881</c:v>
                </c:pt>
                <c:pt idx="533">
                  <c:v>128.287477256279</c:v>
                </c:pt>
                <c:pt idx="534">
                  <c:v>128.286991095405</c:v>
                </c:pt>
                <c:pt idx="535">
                  <c:v>128.286511705371</c:v>
                </c:pt>
                <c:pt idx="536">
                  <c:v>128.28604034983101</c:v>
                </c:pt>
                <c:pt idx="537">
                  <c:v>128.28557818481201</c:v>
                </c:pt>
                <c:pt idx="538">
                  <c:v>128.28512624924599</c:v>
                </c:pt>
                <c:pt idx="539">
                  <c:v>128.284685455237</c:v>
                </c:pt>
                <c:pt idx="540">
                  <c:v>128.28425657144601</c:v>
                </c:pt>
                <c:pt idx="541">
                  <c:v>128.28384022112701</c:v>
                </c:pt>
                <c:pt idx="542">
                  <c:v>128.28343687693601</c:v>
                </c:pt>
                <c:pt idx="543">
                  <c:v>128.28304685274699</c:v>
                </c:pt>
                <c:pt idx="544">
                  <c:v>128.282670304411</c:v>
                </c:pt>
                <c:pt idx="545">
                  <c:v>128.282307226873</c:v>
                </c:pt>
                <c:pt idx="546">
                  <c:v>128.281957461665</c:v>
                </c:pt>
                <c:pt idx="547">
                  <c:v>128.28162069693499</c:v>
                </c:pt>
                <c:pt idx="548">
                  <c:v>128.28129647209499</c:v>
                </c:pt>
                <c:pt idx="549">
                  <c:v>128.28098419019901</c:v>
                </c:pt>
                <c:pt idx="550">
                  <c:v>128.28068312374</c:v>
                </c:pt>
                <c:pt idx="551">
                  <c:v>128.280392424578</c:v>
                </c:pt>
                <c:pt idx="552">
                  <c:v>128.28011114092101</c:v>
                </c:pt>
                <c:pt idx="553">
                  <c:v>128.27983822390601</c:v>
                </c:pt>
                <c:pt idx="554">
                  <c:v>128.279572550484</c:v>
                </c:pt>
                <c:pt idx="555">
                  <c:v>128.279312930256</c:v>
                </c:pt>
                <c:pt idx="556">
                  <c:v>128.279058125684</c:v>
                </c:pt>
                <c:pt idx="557">
                  <c:v>128.278806868814</c:v>
                </c:pt>
                <c:pt idx="558">
                  <c:v>128.278557878095</c:v>
                </c:pt>
                <c:pt idx="559">
                  <c:v>128.278309870508</c:v>
                </c:pt>
                <c:pt idx="560">
                  <c:v>128.27806158048901</c:v>
                </c:pt>
                <c:pt idx="561">
                  <c:v>128.27781178077899</c:v>
                </c:pt>
                <c:pt idx="562">
                  <c:v>128.277559288601</c:v>
                </c:pt>
                <c:pt idx="563">
                  <c:v>128.277302986965</c:v>
                </c:pt>
                <c:pt idx="564">
                  <c:v>128.277041832994</c:v>
                </c:pt>
                <c:pt idx="565">
                  <c:v>128.276774876584</c:v>
                </c:pt>
                <c:pt idx="566">
                  <c:v>128.276501265131</c:v>
                </c:pt>
                <c:pt idx="567">
                  <c:v>128.27622025715499</c:v>
                </c:pt>
                <c:pt idx="568">
                  <c:v>128.275931228095</c:v>
                </c:pt>
                <c:pt idx="569">
                  <c:v>128.275633678915</c:v>
                </c:pt>
                <c:pt idx="570">
                  <c:v>128.27532723925799</c:v>
                </c:pt>
                <c:pt idx="571">
                  <c:v>128.27501167270299</c:v>
                </c:pt>
                <c:pt idx="572">
                  <c:v>128.27468687461399</c:v>
                </c:pt>
                <c:pt idx="573">
                  <c:v>128.27435287610101</c:v>
                </c:pt>
                <c:pt idx="574">
                  <c:v>128.274009839331</c:v>
                </c:pt>
                <c:pt idx="575">
                  <c:v>128.27365805505701</c:v>
                </c:pt>
                <c:pt idx="576">
                  <c:v>128.27329793616801</c:v>
                </c:pt>
                <c:pt idx="577">
                  <c:v>128.27293001394901</c:v>
                </c:pt>
                <c:pt idx="578">
                  <c:v>128.27255492566599</c:v>
                </c:pt>
                <c:pt idx="579">
                  <c:v>128.27217340912699</c:v>
                </c:pt>
                <c:pt idx="580">
                  <c:v>128.271786289066</c:v>
                </c:pt>
                <c:pt idx="581">
                  <c:v>128.271394468609</c:v>
                </c:pt>
                <c:pt idx="582">
                  <c:v>128.27099891542201</c:v>
                </c:pt>
                <c:pt idx="583">
                  <c:v>128.27060064619801</c:v>
                </c:pt>
                <c:pt idx="584">
                  <c:v>128.270200718849</c:v>
                </c:pt>
                <c:pt idx="585">
                  <c:v>128.269800215294</c:v>
                </c:pt>
                <c:pt idx="586">
                  <c:v>128.26940022415801</c:v>
                </c:pt>
                <c:pt idx="587">
                  <c:v>128.26900183469601</c:v>
                </c:pt>
                <c:pt idx="588">
                  <c:v>128.26860611587699</c:v>
                </c:pt>
                <c:pt idx="589">
                  <c:v>128.26821410870099</c:v>
                </c:pt>
                <c:pt idx="590">
                  <c:v>128.26782680676399</c:v>
                </c:pt>
                <c:pt idx="591">
                  <c:v>128.267445153149</c:v>
                </c:pt>
                <c:pt idx="592">
                  <c:v>128.26707001991201</c:v>
                </c:pt>
                <c:pt idx="593">
                  <c:v>128.266702204962</c:v>
                </c:pt>
                <c:pt idx="594">
                  <c:v>128.266342421052</c:v>
                </c:pt>
                <c:pt idx="595">
                  <c:v>128.26599128410299</c:v>
                </c:pt>
                <c:pt idx="596">
                  <c:v>128.26564931229001</c:v>
                </c:pt>
                <c:pt idx="597">
                  <c:v>128.26531691711199</c:v>
                </c:pt>
                <c:pt idx="598">
                  <c:v>128.26499440330099</c:v>
                </c:pt>
                <c:pt idx="599">
                  <c:v>128.264681961825</c:v>
                </c:pt>
                <c:pt idx="600">
                  <c:v>128.264379670897</c:v>
                </c:pt>
                <c:pt idx="601">
                  <c:v>128.26408750041401</c:v>
                </c:pt>
                <c:pt idx="602">
                  <c:v>128.26380530652401</c:v>
                </c:pt>
                <c:pt idx="603">
                  <c:v>128.265323251328</c:v>
                </c:pt>
                <c:pt idx="604">
                  <c:v>128.22168613870301</c:v>
                </c:pt>
                <c:pt idx="605">
                  <c:v>128.178803699311</c:v>
                </c:pt>
                <c:pt idx="606">
                  <c:v>128.13554752648199</c:v>
                </c:pt>
                <c:pt idx="607">
                  <c:v>128.092242257788</c:v>
                </c:pt>
                <c:pt idx="608">
                  <c:v>128.048869546703</c:v>
                </c:pt>
                <c:pt idx="609">
                  <c:v>128.00542920730601</c:v>
                </c:pt>
                <c:pt idx="610">
                  <c:v>127.961920440063</c:v>
                </c:pt>
                <c:pt idx="611">
                  <c:v>127.91834300187899</c:v>
                </c:pt>
                <c:pt idx="612">
                  <c:v>127.874697296222</c:v>
                </c:pt>
                <c:pt idx="613">
                  <c:v>127.830984350984</c:v>
                </c:pt>
                <c:pt idx="614">
                  <c:v>127.787205777011</c:v>
                </c:pt>
                <c:pt idx="615">
                  <c:v>127.74336372926599</c:v>
                </c:pt>
                <c:pt idx="616">
                  <c:v>127.69946085868899</c:v>
                </c:pt>
                <c:pt idx="617">
                  <c:v>127.655500268156</c:v>
                </c:pt>
                <c:pt idx="618">
                  <c:v>127.611485465793</c:v>
                </c:pt>
                <c:pt idx="619">
                  <c:v>127.567420318285</c:v>
                </c:pt>
                <c:pt idx="620">
                  <c:v>127.523309009004</c:v>
                </c:pt>
                <c:pt idx="621">
                  <c:v>127.47915599858599</c:v>
                </c:pt>
                <c:pt idx="622">
                  <c:v>127.43496598250501</c:v>
                </c:pt>
                <c:pt idx="623">
                  <c:v>127.390743860133</c:v>
                </c:pt>
                <c:pt idx="624">
                  <c:v>127.346494695982</c:v>
                </c:pt>
                <c:pt idx="625">
                  <c:v>127.302223695706</c:v>
                </c:pt>
                <c:pt idx="626">
                  <c:v>127.25793617461601</c:v>
                </c:pt>
                <c:pt idx="627">
                  <c:v>127.21363753175601</c:v>
                </c:pt>
                <c:pt idx="628">
                  <c:v>127.169333228486</c:v>
                </c:pt>
                <c:pt idx="629">
                  <c:v>127.125028766803</c:v>
                </c:pt>
                <c:pt idx="630">
                  <c:v>127.080729669043</c:v>
                </c:pt>
                <c:pt idx="631">
                  <c:v>127.03644145779199</c:v>
                </c:pt>
                <c:pt idx="632">
                  <c:v>126.99216964244501</c:v>
                </c:pt>
                <c:pt idx="633">
                  <c:v>126.947919703427</c:v>
                </c:pt>
                <c:pt idx="634">
                  <c:v>126.90369707393501</c:v>
                </c:pt>
                <c:pt idx="635">
                  <c:v>126.85950713047799</c:v>
                </c:pt>
                <c:pt idx="636">
                  <c:v>126.815355174708</c:v>
                </c:pt>
                <c:pt idx="637">
                  <c:v>126.771246428455</c:v>
                </c:pt>
                <c:pt idx="638">
                  <c:v>126.716404606994</c:v>
                </c:pt>
                <c:pt idx="639">
                  <c:v>126.677769673268</c:v>
                </c:pt>
                <c:pt idx="640">
                  <c:v>126.637210534833</c:v>
                </c:pt>
                <c:pt idx="641">
                  <c:v>126.609009219444</c:v>
                </c:pt>
                <c:pt idx="642">
                  <c:v>126.58063786464101</c:v>
                </c:pt>
                <c:pt idx="643">
                  <c:v>126.55251933338801</c:v>
                </c:pt>
                <c:pt idx="644">
                  <c:v>126.52444303198401</c:v>
                </c:pt>
                <c:pt idx="645">
                  <c:v>126.496415814662</c:v>
                </c:pt>
                <c:pt idx="646">
                  <c:v>126.46843877890799</c:v>
                </c:pt>
                <c:pt idx="647">
                  <c:v>126.440515474286</c:v>
                </c:pt>
                <c:pt idx="648">
                  <c:v>126.412649329592</c:v>
                </c:pt>
                <c:pt idx="649">
                  <c:v>126.38484361035999</c:v>
                </c:pt>
                <c:pt idx="650">
                  <c:v>126.35710138868799</c:v>
                </c:pt>
                <c:pt idx="651">
                  <c:v>126.32942553612401</c:v>
                </c:pt>
                <c:pt idx="652">
                  <c:v>126.30181872902</c:v>
                </c:pt>
                <c:pt idx="653">
                  <c:v>126.27428344140399</c:v>
                </c:pt>
                <c:pt idx="654">
                  <c:v>126.246821956471</c:v>
                </c:pt>
                <c:pt idx="655">
                  <c:v>126.21943636013999</c:v>
                </c:pt>
                <c:pt idx="656">
                  <c:v>126.192128558532</c:v>
                </c:pt>
                <c:pt idx="657">
                  <c:v>126.164900270771</c:v>
                </c:pt>
                <c:pt idx="658">
                  <c:v>126.137753046966</c:v>
                </c:pt>
                <c:pt idx="659">
                  <c:v>126.11068826746499</c:v>
                </c:pt>
                <c:pt idx="660">
                  <c:v>126.083707155786</c:v>
                </c:pt>
                <c:pt idx="661">
                  <c:v>126.056810789522</c:v>
                </c:pt>
                <c:pt idx="662">
                  <c:v>126.02616634169701</c:v>
                </c:pt>
                <c:pt idx="663">
                  <c:v>126.002992612927</c:v>
                </c:pt>
                <c:pt idx="664">
                  <c:v>125.98011814137899</c:v>
                </c:pt>
                <c:pt idx="665">
                  <c:v>125.957475579993</c:v>
                </c:pt>
                <c:pt idx="666">
                  <c:v>125.898420544584</c:v>
                </c:pt>
                <c:pt idx="667">
                  <c:v>125.89393453321701</c:v>
                </c:pt>
                <c:pt idx="668">
                  <c:v>125.890496101491</c:v>
                </c:pt>
                <c:pt idx="669">
                  <c:v>125.88735534340201</c:v>
                </c:pt>
                <c:pt idx="670">
                  <c:v>125.884205041291</c:v>
                </c:pt>
                <c:pt idx="671">
                  <c:v>125.881032052576</c:v>
                </c:pt>
                <c:pt idx="672">
                  <c:v>125.877833871574</c:v>
                </c:pt>
                <c:pt idx="673">
                  <c:v>125.874610167019</c:v>
                </c:pt>
                <c:pt idx="674">
                  <c:v>125.87136080502</c:v>
                </c:pt>
                <c:pt idx="675">
                  <c:v>125.868085708122</c:v>
                </c:pt>
                <c:pt idx="676">
                  <c:v>125.864784843913</c:v>
                </c:pt>
                <c:pt idx="677">
                  <c:v>125.861458223434</c:v>
                </c:pt>
                <c:pt idx="678">
                  <c:v>125.85810590904801</c:v>
                </c:pt>
                <c:pt idx="679">
                  <c:v>125.854728010475</c:v>
                </c:pt>
                <c:pt idx="680">
                  <c:v>125.85132469237</c:v>
                </c:pt>
                <c:pt idx="681">
                  <c:v>125.84789617209</c:v>
                </c:pt>
                <c:pt idx="682">
                  <c:v>125.844442720017</c:v>
                </c:pt>
                <c:pt idx="683">
                  <c:v>125.840964661417</c:v>
                </c:pt>
                <c:pt idx="684">
                  <c:v>125.83746237692201</c:v>
                </c:pt>
                <c:pt idx="685">
                  <c:v>125.833936295974</c:v>
                </c:pt>
                <c:pt idx="686">
                  <c:v>125.830386898266</c:v>
                </c:pt>
                <c:pt idx="687">
                  <c:v>125.826814712128</c:v>
                </c:pt>
                <c:pt idx="688">
                  <c:v>125.82322030549101</c:v>
                </c:pt>
                <c:pt idx="689">
                  <c:v>125.81960429122999</c:v>
                </c:pt>
                <c:pt idx="690">
                  <c:v>125.81596731206</c:v>
                </c:pt>
                <c:pt idx="691">
                  <c:v>125.812310046064</c:v>
                </c:pt>
                <c:pt idx="692">
                  <c:v>125.808633190628</c:v>
                </c:pt>
                <c:pt idx="693">
                  <c:v>125.80493746731401</c:v>
                </c:pt>
                <c:pt idx="694">
                  <c:v>125.801223610188</c:v>
                </c:pt>
                <c:pt idx="695">
                  <c:v>125.79749236104099</c:v>
                </c:pt>
                <c:pt idx="696">
                  <c:v>125.793744461842</c:v>
                </c:pt>
                <c:pt idx="697">
                  <c:v>125.789980654046</c:v>
                </c:pt>
                <c:pt idx="698">
                  <c:v>125.786201666919</c:v>
                </c:pt>
                <c:pt idx="699">
                  <c:v>125.782408215877</c:v>
                </c:pt>
                <c:pt idx="700">
                  <c:v>125.778600992821</c:v>
                </c:pt>
                <c:pt idx="701">
                  <c:v>125.77478066700699</c:v>
                </c:pt>
                <c:pt idx="702">
                  <c:v>125.77094787465199</c:v>
                </c:pt>
                <c:pt idx="703">
                  <c:v>125.767103219535</c:v>
                </c:pt>
                <c:pt idx="704">
                  <c:v>125.763247261975</c:v>
                </c:pt>
                <c:pt idx="705">
                  <c:v>125.759380523605</c:v>
                </c:pt>
                <c:pt idx="706">
                  <c:v>125.755503480854</c:v>
                </c:pt>
                <c:pt idx="707">
                  <c:v>125.751616560638</c:v>
                </c:pt>
                <c:pt idx="708">
                  <c:v>125.74772014375</c:v>
                </c:pt>
                <c:pt idx="709">
                  <c:v>125.743814556308</c:v>
                </c:pt>
                <c:pt idx="710">
                  <c:v>125.73990007835999</c:v>
                </c:pt>
                <c:pt idx="711">
                  <c:v>125.735976936708</c:v>
                </c:pt>
                <c:pt idx="712">
                  <c:v>125.73204531042499</c:v>
                </c:pt>
                <c:pt idx="713">
                  <c:v>125.728105327872</c:v>
                </c:pt>
                <c:pt idx="714">
                  <c:v>125.724157072997</c:v>
                </c:pt>
                <c:pt idx="715">
                  <c:v>125.72020058486299</c:v>
                </c:pt>
                <c:pt idx="716">
                  <c:v>125.71623585785601</c:v>
                </c:pt>
                <c:pt idx="717">
                  <c:v>125.71226285457</c:v>
                </c:pt>
                <c:pt idx="718">
                  <c:v>125.708281497933</c:v>
                </c:pt>
                <c:pt idx="719">
                  <c:v>125.704291681678</c:v>
                </c:pt>
                <c:pt idx="720">
                  <c:v>125.700293272625</c:v>
                </c:pt>
                <c:pt idx="721">
                  <c:v>125.69628611824599</c:v>
                </c:pt>
                <c:pt idx="722">
                  <c:v>125.69227004461</c:v>
                </c:pt>
                <c:pt idx="723">
                  <c:v>125.688244868577</c:v>
                </c:pt>
                <c:pt idx="724">
                  <c:v>125.684210396078</c:v>
                </c:pt>
                <c:pt idx="725">
                  <c:v>125.680166432094</c:v>
                </c:pt>
                <c:pt idx="726">
                  <c:v>125.676112782201</c:v>
                </c:pt>
                <c:pt idx="727">
                  <c:v>125.672049257162</c:v>
                </c:pt>
                <c:pt idx="728">
                  <c:v>125.667975677781</c:v>
                </c:pt>
                <c:pt idx="729">
                  <c:v>125.66389188000799</c:v>
                </c:pt>
                <c:pt idx="730">
                  <c:v>125.659797715765</c:v>
                </c:pt>
                <c:pt idx="731">
                  <c:v>125.655693060964</c:v>
                </c:pt>
                <c:pt idx="732">
                  <c:v>125.65157781253301</c:v>
                </c:pt>
                <c:pt idx="733">
                  <c:v>125.64745189655</c:v>
                </c:pt>
                <c:pt idx="734">
                  <c:v>125.643315266743</c:v>
                </c:pt>
                <c:pt idx="735">
                  <c:v>125.639167909359</c:v>
                </c:pt>
                <c:pt idx="736">
                  <c:v>125.63500984196899</c:v>
                </c:pt>
                <c:pt idx="737">
                  <c:v>125.630841114004</c:v>
                </c:pt>
                <c:pt idx="738">
                  <c:v>125.626661810087</c:v>
                </c:pt>
                <c:pt idx="739">
                  <c:v>125.62247205017199</c:v>
                </c:pt>
                <c:pt idx="740">
                  <c:v>125.618271982358</c:v>
                </c:pt>
                <c:pt idx="741">
                  <c:v>125.61406179007101</c:v>
                </c:pt>
                <c:pt idx="742">
                  <c:v>125.609841688674</c:v>
                </c:pt>
                <c:pt idx="743">
                  <c:v>125.605611919002</c:v>
                </c:pt>
                <c:pt idx="744">
                  <c:v>125.601372751154</c:v>
                </c:pt>
                <c:pt idx="745">
                  <c:v>125.59712448078</c:v>
                </c:pt>
                <c:pt idx="746">
                  <c:v>125.592867423718</c:v>
                </c:pt>
                <c:pt idx="747">
                  <c:v>125.588601915384</c:v>
                </c:pt>
                <c:pt idx="748">
                  <c:v>125.584328305951</c:v>
                </c:pt>
                <c:pt idx="749">
                  <c:v>125.580046960853</c:v>
                </c:pt>
                <c:pt idx="750">
                  <c:v>125.57575825301301</c:v>
                </c:pt>
                <c:pt idx="751">
                  <c:v>125.57146256131</c:v>
                </c:pt>
                <c:pt idx="752">
                  <c:v>125.56716026849401</c:v>
                </c:pt>
                <c:pt idx="753">
                  <c:v>125.562851752603</c:v>
                </c:pt>
                <c:pt idx="754">
                  <c:v>125.55853739171</c:v>
                </c:pt>
                <c:pt idx="755">
                  <c:v>125.554217552164</c:v>
                </c:pt>
                <c:pt idx="756">
                  <c:v>125.544625281102</c:v>
                </c:pt>
                <c:pt idx="757">
                  <c:v>125.54476845471901</c:v>
                </c:pt>
                <c:pt idx="758">
                  <c:v>125.54509301812</c:v>
                </c:pt>
                <c:pt idx="759">
                  <c:v>125.545495346035</c:v>
                </c:pt>
                <c:pt idx="760">
                  <c:v>125.54589810013699</c:v>
                </c:pt>
                <c:pt idx="761">
                  <c:v>125.54629936316999</c:v>
                </c:pt>
                <c:pt idx="762">
                  <c:v>125.546698784084</c:v>
                </c:pt>
                <c:pt idx="763">
                  <c:v>125.54709646795401</c:v>
                </c:pt>
                <c:pt idx="764">
                  <c:v>125.54749253360799</c:v>
                </c:pt>
                <c:pt idx="765">
                  <c:v>125.54788708139201</c:v>
                </c:pt>
                <c:pt idx="766">
                  <c:v>125.548280187614</c:v>
                </c:pt>
                <c:pt idx="767">
                  <c:v>125.54867190165599</c:v>
                </c:pt>
                <c:pt idx="768">
                  <c:v>125.549062250106</c:v>
                </c:pt>
                <c:pt idx="769">
                  <c:v>125.54945123496501</c:v>
                </c:pt>
                <c:pt idx="770">
                  <c:v>125.54983883224099</c:v>
                </c:pt>
                <c:pt idx="771">
                  <c:v>125.550224995088</c:v>
                </c:pt>
                <c:pt idx="772">
                  <c:v>125.55060965571499</c:v>
                </c:pt>
                <c:pt idx="773">
                  <c:v>125.55099272421199</c:v>
                </c:pt>
                <c:pt idx="774">
                  <c:v>125.55137409371</c:v>
                </c:pt>
                <c:pt idx="775">
                  <c:v>125.55175363844801</c:v>
                </c:pt>
                <c:pt idx="776">
                  <c:v>125.55213122106299</c:v>
                </c:pt>
                <c:pt idx="777">
                  <c:v>125.552506691047</c:v>
                </c:pt>
                <c:pt idx="778">
                  <c:v>125.552879886855</c:v>
                </c:pt>
                <c:pt idx="779">
                  <c:v>125.55325064250501</c:v>
                </c:pt>
                <c:pt idx="780">
                  <c:v>125.553618785193</c:v>
                </c:pt>
                <c:pt idx="781">
                  <c:v>125.553984145046</c:v>
                </c:pt>
                <c:pt idx="782">
                  <c:v>125.554346547931</c:v>
                </c:pt>
                <c:pt idx="783">
                  <c:v>125.55470582567899</c:v>
                </c:pt>
                <c:pt idx="784">
                  <c:v>125.555061816709</c:v>
                </c:pt>
                <c:pt idx="785">
                  <c:v>125.56093992596</c:v>
                </c:pt>
                <c:pt idx="786">
                  <c:v>125.556868188736</c:v>
                </c:pt>
                <c:pt idx="787">
                  <c:v>125.55258929388</c:v>
                </c:pt>
                <c:pt idx="788">
                  <c:v>125.548202813439</c:v>
                </c:pt>
                <c:pt idx="789">
                  <c:v>125.538336526557</c:v>
                </c:pt>
                <c:pt idx="790">
                  <c:v>125.538370547169</c:v>
                </c:pt>
                <c:pt idx="791">
                  <c:v>125.538599838629</c:v>
                </c:pt>
                <c:pt idx="792">
                  <c:v>125.538906598483</c:v>
                </c:pt>
                <c:pt idx="793">
                  <c:v>125.539212170338</c:v>
                </c:pt>
                <c:pt idx="794">
                  <c:v>125.539514348065</c:v>
                </c:pt>
                <c:pt idx="795">
                  <c:v>125.539812610249</c:v>
                </c:pt>
                <c:pt idx="796">
                  <c:v>125.540106934119</c:v>
                </c:pt>
                <c:pt idx="797">
                  <c:v>125.540397355322</c:v>
                </c:pt>
                <c:pt idx="798">
                  <c:v>125.540683934048</c:v>
                </c:pt>
                <c:pt idx="799">
                  <c:v>125.540966750603</c:v>
                </c:pt>
                <c:pt idx="800">
                  <c:v>125.54124590733601</c:v>
                </c:pt>
                <c:pt idx="801">
                  <c:v>125.541521520556</c:v>
                </c:pt>
                <c:pt idx="802">
                  <c:v>125.541793723357</c:v>
                </c:pt>
                <c:pt idx="803">
                  <c:v>125.54206266233</c:v>
                </c:pt>
                <c:pt idx="804">
                  <c:v>125.542328495543</c:v>
                </c:pt>
                <c:pt idx="805">
                  <c:v>125.542591391652</c:v>
                </c:pt>
                <c:pt idx="806">
                  <c:v>125.542851526603</c:v>
                </c:pt>
                <c:pt idx="807">
                  <c:v>125.543109080953</c:v>
                </c:pt>
                <c:pt idx="808">
                  <c:v>125.543364240865</c:v>
                </c:pt>
                <c:pt idx="809">
                  <c:v>125.543617192125</c:v>
                </c:pt>
                <c:pt idx="810">
                  <c:v>125.543868121603</c:v>
                </c:pt>
                <c:pt idx="811">
                  <c:v>125.54411721062699</c:v>
                </c:pt>
                <c:pt idx="812">
                  <c:v>125.54436464084</c:v>
                </c:pt>
                <c:pt idx="813">
                  <c:v>125.544610581886</c:v>
                </c:pt>
                <c:pt idx="814">
                  <c:v>125.544855200583</c:v>
                </c:pt>
                <c:pt idx="815">
                  <c:v>125.54509864931001</c:v>
                </c:pt>
                <c:pt idx="816">
                  <c:v>125.54534107451801</c:v>
                </c:pt>
                <c:pt idx="817">
                  <c:v>125.545582604915</c:v>
                </c:pt>
                <c:pt idx="818">
                  <c:v>125.545823360309</c:v>
                </c:pt>
                <c:pt idx="819">
                  <c:v>125.54606344347199</c:v>
                </c:pt>
                <c:pt idx="820">
                  <c:v>125.546302941856</c:v>
                </c:pt>
                <c:pt idx="821">
                  <c:v>125.546541928556</c:v>
                </c:pt>
                <c:pt idx="822">
                  <c:v>125.546780460424</c:v>
                </c:pt>
                <c:pt idx="823">
                  <c:v>125.55270618683301</c:v>
                </c:pt>
                <c:pt idx="824">
                  <c:v>125.548558240668</c:v>
                </c:pt>
                <c:pt idx="825">
                  <c:v>125.54419061547</c:v>
                </c:pt>
                <c:pt idx="826">
                  <c:v>125.539716650524</c:v>
                </c:pt>
                <c:pt idx="827">
                  <c:v>125.52960691235801</c:v>
                </c:pt>
                <c:pt idx="828">
                  <c:v>125.52952644772201</c:v>
                </c:pt>
                <c:pt idx="829">
                  <c:v>125.529659471309</c:v>
                </c:pt>
                <c:pt idx="830">
                  <c:v>125.529874679293</c:v>
                </c:pt>
                <c:pt idx="831">
                  <c:v>125.530092326873</c:v>
                </c:pt>
                <c:pt idx="832">
                  <c:v>125.530310053016</c:v>
                </c:pt>
                <c:pt idx="833">
                  <c:v>125.530527229646</c:v>
                </c:pt>
                <c:pt idx="834">
                  <c:v>125.530743700315</c:v>
                </c:pt>
                <c:pt idx="835">
                  <c:v>125.530959342095</c:v>
                </c:pt>
                <c:pt idx="836">
                  <c:v>125.53117403824299</c:v>
                </c:pt>
                <c:pt idx="837">
                  <c:v>125.53138766794299</c:v>
                </c:pt>
                <c:pt idx="838">
                  <c:v>125.53160011493399</c:v>
                </c:pt>
                <c:pt idx="839">
                  <c:v>125.531811264135</c:v>
                </c:pt>
                <c:pt idx="840">
                  <c:v>125.53202100299301</c:v>
                </c:pt>
                <c:pt idx="841">
                  <c:v>125.532229224533</c:v>
                </c:pt>
                <c:pt idx="842">
                  <c:v>125.532435827276</c:v>
                </c:pt>
                <c:pt idx="843">
                  <c:v>125.53264071643299</c:v>
                </c:pt>
                <c:pt idx="844">
                  <c:v>125.53284380714</c:v>
                </c:pt>
                <c:pt idx="845">
                  <c:v>125.53304502027299</c:v>
                </c:pt>
                <c:pt idx="846">
                  <c:v>125.533244290167</c:v>
                </c:pt>
                <c:pt idx="847">
                  <c:v>125.533441557611</c:v>
                </c:pt>
                <c:pt idx="848">
                  <c:v>125.53363677768699</c:v>
                </c:pt>
                <c:pt idx="849">
                  <c:v>125.53382991629201</c:v>
                </c:pt>
                <c:pt idx="850">
                  <c:v>125.534020952641</c:v>
                </c:pt>
                <c:pt idx="851">
                  <c:v>125.534209873492</c:v>
                </c:pt>
                <c:pt idx="852">
                  <c:v>125.534396682077</c:v>
                </c:pt>
                <c:pt idx="853">
                  <c:v>125.534581394076</c:v>
                </c:pt>
                <c:pt idx="854">
                  <c:v>125.534764033244</c:v>
                </c:pt>
                <c:pt idx="855">
                  <c:v>125.534944637986</c:v>
                </c:pt>
                <c:pt idx="856">
                  <c:v>125.53512325685401</c:v>
                </c:pt>
                <c:pt idx="857">
                  <c:v>125.535299948313</c:v>
                </c:pt>
                <c:pt idx="858">
                  <c:v>125.53547478044401</c:v>
                </c:pt>
                <c:pt idx="859">
                  <c:v>125.535647830381</c:v>
                </c:pt>
                <c:pt idx="860">
                  <c:v>125.535819181536</c:v>
                </c:pt>
                <c:pt idx="861">
                  <c:v>125.5359889284</c:v>
                </c:pt>
                <c:pt idx="862">
                  <c:v>125.5361571656</c:v>
                </c:pt>
                <c:pt idx="863">
                  <c:v>125.536323995267</c:v>
                </c:pt>
                <c:pt idx="864">
                  <c:v>125.53648952229101</c:v>
                </c:pt>
                <c:pt idx="865">
                  <c:v>125.53665385429601</c:v>
                </c:pt>
                <c:pt idx="866">
                  <c:v>125.536817097301</c:v>
                </c:pt>
                <c:pt idx="867">
                  <c:v>125.536979361428</c:v>
                </c:pt>
                <c:pt idx="868">
                  <c:v>125.53714075283099</c:v>
                </c:pt>
                <c:pt idx="869">
                  <c:v>125.53730137391599</c:v>
                </c:pt>
                <c:pt idx="870">
                  <c:v>125.53746132521501</c:v>
                </c:pt>
                <c:pt idx="871">
                  <c:v>125.543441057186</c:v>
                </c:pt>
                <c:pt idx="872">
                  <c:v>125.53924818112201</c:v>
                </c:pt>
                <c:pt idx="873">
                  <c:v>125.53481921877599</c:v>
                </c:pt>
                <c:pt idx="874">
                  <c:v>125.53028183379899</c:v>
                </c:pt>
                <c:pt idx="875">
                  <c:v>125.519976137603</c:v>
                </c:pt>
                <c:pt idx="876">
                  <c:v>125.51979981593701</c:v>
                </c:pt>
                <c:pt idx="877">
                  <c:v>125.51985236740499</c:v>
                </c:pt>
                <c:pt idx="878">
                  <c:v>125.519988754452</c:v>
                </c:pt>
                <c:pt idx="879">
                  <c:v>125.520128249831</c:v>
                </c:pt>
                <c:pt idx="880">
                  <c:v>125.520268502837</c:v>
                </c:pt>
                <c:pt idx="881">
                  <c:v>125.520408982337</c:v>
                </c:pt>
                <c:pt idx="882">
                  <c:v>125.520549627737</c:v>
                </c:pt>
                <c:pt idx="883">
                  <c:v>125.520690412383</c:v>
                </c:pt>
                <c:pt idx="884">
                  <c:v>125.520831304705</c:v>
                </c:pt>
                <c:pt idx="885">
                  <c:v>125.520972268813</c:v>
                </c:pt>
                <c:pt idx="886">
                  <c:v>125.52111326250601</c:v>
                </c:pt>
                <c:pt idx="887">
                  <c:v>125.521254235874</c:v>
                </c:pt>
                <c:pt idx="888">
                  <c:v>125.521395134858</c:v>
                </c:pt>
                <c:pt idx="889">
                  <c:v>125.521535898694</c:v>
                </c:pt>
                <c:pt idx="890">
                  <c:v>125.52167646323601</c:v>
                </c:pt>
                <c:pt idx="891">
                  <c:v>125.52181675898601</c:v>
                </c:pt>
                <c:pt idx="892">
                  <c:v>125.521956717626</c:v>
                </c:pt>
                <c:pt idx="893">
                  <c:v>125.52209626240401</c:v>
                </c:pt>
                <c:pt idx="894">
                  <c:v>125.522235320695</c:v>
                </c:pt>
                <c:pt idx="895">
                  <c:v>125.522373817225</c:v>
                </c:pt>
                <c:pt idx="896">
                  <c:v>125.522511676774</c:v>
                </c:pt>
                <c:pt idx="897">
                  <c:v>125.522648826965</c:v>
                </c:pt>
                <c:pt idx="898">
                  <c:v>125.522785196409</c:v>
                </c:pt>
                <c:pt idx="899">
                  <c:v>125.522920718145</c:v>
                </c:pt>
                <c:pt idx="900">
                  <c:v>125.52305532750199</c:v>
                </c:pt>
                <c:pt idx="901">
                  <c:v>125.52318896688899</c:v>
                </c:pt>
                <c:pt idx="902">
                  <c:v>125.523321582881</c:v>
                </c:pt>
                <c:pt idx="903">
                  <c:v>125.523453127938</c:v>
                </c:pt>
                <c:pt idx="904">
                  <c:v>125.523583559656</c:v>
                </c:pt>
                <c:pt idx="905">
                  <c:v>125.523712845438</c:v>
                </c:pt>
                <c:pt idx="906">
                  <c:v>125.52384095935101</c:v>
                </c:pt>
                <c:pt idx="907">
                  <c:v>125.523967881875</c:v>
                </c:pt>
                <c:pt idx="908">
                  <c:v>125.52409360086899</c:v>
                </c:pt>
                <c:pt idx="909">
                  <c:v>125.524218114219</c:v>
                </c:pt>
                <c:pt idx="910">
                  <c:v>125.524341425228</c:v>
                </c:pt>
                <c:pt idx="911">
                  <c:v>125.524463547601</c:v>
                </c:pt>
                <c:pt idx="912">
                  <c:v>125.524584498767</c:v>
                </c:pt>
                <c:pt idx="913">
                  <c:v>125.52470430713799</c:v>
                </c:pt>
                <c:pt idx="914">
                  <c:v>125.52482300515101</c:v>
                </c:pt>
                <c:pt idx="915">
                  <c:v>125.524940632953</c:v>
                </c:pt>
                <c:pt idx="916">
                  <c:v>125.525057237425</c:v>
                </c:pt>
                <c:pt idx="917">
                  <c:v>125.52517286717701</c:v>
                </c:pt>
                <c:pt idx="918">
                  <c:v>125.525287578625</c:v>
                </c:pt>
                <c:pt idx="919">
                  <c:v>125.52540143207899</c:v>
                </c:pt>
                <c:pt idx="920">
                  <c:v>125.52551448721</c:v>
                </c:pt>
                <c:pt idx="921">
                  <c:v>125.525626810129</c:v>
                </c:pt>
                <c:pt idx="922">
                  <c:v>125.525738467048</c:v>
                </c:pt>
                <c:pt idx="923">
                  <c:v>125.52584952378901</c:v>
                </c:pt>
                <c:pt idx="924">
                  <c:v>125.525960048568</c:v>
                </c:pt>
                <c:pt idx="925">
                  <c:v>125.526070105901</c:v>
                </c:pt>
                <c:pt idx="926">
                  <c:v>125.526179761454</c:v>
                </c:pt>
                <c:pt idx="927">
                  <c:v>125.526289076062</c:v>
                </c:pt>
                <c:pt idx="928">
                  <c:v>125.52639810880299</c:v>
                </c:pt>
                <c:pt idx="929">
                  <c:v>125.52650691519899</c:v>
                </c:pt>
                <c:pt idx="930">
                  <c:v>125.526615546408</c:v>
                </c:pt>
                <c:pt idx="931">
                  <c:v>125.526724049013</c:v>
                </c:pt>
                <c:pt idx="932">
                  <c:v>125.526832461932</c:v>
                </c:pt>
                <c:pt idx="933">
                  <c:v>125.526940822626</c:v>
                </c:pt>
                <c:pt idx="934">
                  <c:v>125.527049158715</c:v>
                </c:pt>
                <c:pt idx="935">
                  <c:v>125.52715749329199</c:v>
                </c:pt>
                <c:pt idx="936">
                  <c:v>125.52726584328801</c:v>
                </c:pt>
                <c:pt idx="937">
                  <c:v>125.527374218047</c:v>
                </c:pt>
                <c:pt idx="938">
                  <c:v>125.52748262172901</c:v>
                </c:pt>
                <c:pt idx="939">
                  <c:v>125.527591050749</c:v>
                </c:pt>
                <c:pt idx="940">
                  <c:v>125.53363132148399</c:v>
                </c:pt>
                <c:pt idx="941">
                  <c:v>125.529421853785</c:v>
                </c:pt>
                <c:pt idx="942">
                  <c:v>125.52495903078599</c:v>
                </c:pt>
                <c:pt idx="943">
                  <c:v>125.520385852977</c:v>
                </c:pt>
                <c:pt idx="944">
                  <c:v>125.509930675335</c:v>
                </c:pt>
                <c:pt idx="945">
                  <c:v>125.509686191057</c:v>
                </c:pt>
                <c:pt idx="946">
                  <c:v>125.50968669266599</c:v>
                </c:pt>
                <c:pt idx="947">
                  <c:v>125.50977227571801</c:v>
                </c:pt>
                <c:pt idx="948">
                  <c:v>125.509860934996</c:v>
                </c:pt>
                <c:pt idx="949">
                  <c:v>125.50995014207101</c:v>
                </c:pt>
                <c:pt idx="950">
                  <c:v>125.510039299976</c:v>
                </c:pt>
                <c:pt idx="951">
                  <c:v>125.51012829382699</c:v>
                </c:pt>
                <c:pt idx="952">
                  <c:v>125.510217053159</c:v>
                </c:pt>
                <c:pt idx="953">
                  <c:v>125.51030551477299</c:v>
                </c:pt>
                <c:pt idx="954">
                  <c:v>125.510393620001</c:v>
                </c:pt>
                <c:pt idx="955">
                  <c:v>125.51048131319099</c:v>
                </c:pt>
                <c:pt idx="956">
                  <c:v>125.510568542106</c:v>
                </c:pt>
                <c:pt idx="957">
                  <c:v>125.510655257529</c:v>
                </c:pt>
                <c:pt idx="958">
                  <c:v>125.510741416386</c:v>
                </c:pt>
                <c:pt idx="959">
                  <c:v>125.510826979043</c:v>
                </c:pt>
                <c:pt idx="960">
                  <c:v>125.510911912304</c:v>
                </c:pt>
                <c:pt idx="961">
                  <c:v>125.51099618637301</c:v>
                </c:pt>
                <c:pt idx="962">
                  <c:v>125.511079776388</c:v>
                </c:pt>
                <c:pt idx="963">
                  <c:v>125.511162665604</c:v>
                </c:pt>
                <c:pt idx="964">
                  <c:v>125.51124483890599</c:v>
                </c:pt>
                <c:pt idx="965">
                  <c:v>125.511326289463</c:v>
                </c:pt>
                <c:pt idx="966">
                  <c:v>125.511407014822</c:v>
                </c:pt>
                <c:pt idx="967">
                  <c:v>125.51148701800599</c:v>
                </c:pt>
                <c:pt idx="968">
                  <c:v>125.511566308027</c:v>
                </c:pt>
                <c:pt idx="969">
                  <c:v>125.51164489695699</c:v>
                </c:pt>
                <c:pt idx="970">
                  <c:v>125.51172280317</c:v>
                </c:pt>
                <c:pt idx="971">
                  <c:v>125.51180004987999</c:v>
                </c:pt>
                <c:pt idx="972">
                  <c:v>125.511876663164</c:v>
                </c:pt>
                <c:pt idx="973">
                  <c:v>125.511952673751</c:v>
                </c:pt>
                <c:pt idx="974">
                  <c:v>125.51202811493501</c:v>
                </c:pt>
                <c:pt idx="975">
                  <c:v>125.512103022311</c:v>
                </c:pt>
                <c:pt idx="976">
                  <c:v>125.512177435683</c:v>
                </c:pt>
                <c:pt idx="977">
                  <c:v>125.51225139505</c:v>
                </c:pt>
                <c:pt idx="978">
                  <c:v>125.512324941085</c:v>
                </c:pt>
                <c:pt idx="979">
                  <c:v>125.512398117968</c:v>
                </c:pt>
                <c:pt idx="980">
                  <c:v>125.512470967003</c:v>
                </c:pt>
                <c:pt idx="981">
                  <c:v>125.51254353138199</c:v>
                </c:pt>
                <c:pt idx="982">
                  <c:v>125.51261585050899</c:v>
                </c:pt>
                <c:pt idx="983">
                  <c:v>125.51268796651701</c:v>
                </c:pt>
                <c:pt idx="984">
                  <c:v>125.5127599157</c:v>
                </c:pt>
                <c:pt idx="985">
                  <c:v>125.512831735307</c:v>
                </c:pt>
                <c:pt idx="986">
                  <c:v>125.51290345715201</c:v>
                </c:pt>
                <c:pt idx="987">
                  <c:v>125.51297511081999</c:v>
                </c:pt>
                <c:pt idx="988">
                  <c:v>125.513046723088</c:v>
                </c:pt>
                <c:pt idx="989">
                  <c:v>125.51311831742601</c:v>
                </c:pt>
                <c:pt idx="990">
                  <c:v>125.513189910967</c:v>
                </c:pt>
                <c:pt idx="991">
                  <c:v>125.513261520841</c:v>
                </c:pt>
                <c:pt idx="992">
                  <c:v>125.513333154306</c:v>
                </c:pt>
                <c:pt idx="993">
                  <c:v>125.51340481931</c:v>
                </c:pt>
                <c:pt idx="994">
                  <c:v>125.513476517784</c:v>
                </c:pt>
                <c:pt idx="995">
                  <c:v>125.51354824491099</c:v>
                </c:pt>
                <c:pt idx="996">
                  <c:v>125.513619995638</c:v>
                </c:pt>
                <c:pt idx="997">
                  <c:v>125.513691758768</c:v>
                </c:pt>
                <c:pt idx="998">
                  <c:v>125.513763519074</c:v>
                </c:pt>
                <c:pt idx="999">
                  <c:v>125.513835258245</c:v>
                </c:pt>
                <c:pt idx="1000">
                  <c:v>125.513906953673</c:v>
                </c:pt>
                <c:pt idx="1001">
                  <c:v>125.51397858119201</c:v>
                </c:pt>
                <c:pt idx="1002">
                  <c:v>125.514050113688</c:v>
                </c:pt>
                <c:pt idx="1003">
                  <c:v>125.51412151971</c:v>
                </c:pt>
                <c:pt idx="1004">
                  <c:v>125.514192768854</c:v>
                </c:pt>
                <c:pt idx="1005">
                  <c:v>125.514263826443</c:v>
                </c:pt>
                <c:pt idx="1006">
                  <c:v>125.51433465996099</c:v>
                </c:pt>
                <c:pt idx="1007">
                  <c:v>125.51440523234101</c:v>
                </c:pt>
                <c:pt idx="1008">
                  <c:v>125.51447550917899</c:v>
                </c:pt>
                <c:pt idx="1009">
                  <c:v>125.51454545756199</c:v>
                </c:pt>
                <c:pt idx="1010">
                  <c:v>125.514615040419</c:v>
                </c:pt>
                <c:pt idx="1011">
                  <c:v>125.514684224845</c:v>
                </c:pt>
                <c:pt idx="1012">
                  <c:v>125.514752981512</c:v>
                </c:pt>
                <c:pt idx="1013">
                  <c:v>125.514821279092</c:v>
                </c:pt>
                <c:pt idx="1014">
                  <c:v>125.514889090645</c:v>
                </c:pt>
                <c:pt idx="1015">
                  <c:v>125.514956391019</c:v>
                </c:pt>
                <c:pt idx="1016">
                  <c:v>125.51502315855601</c:v>
                </c:pt>
                <c:pt idx="1017">
                  <c:v>125.51508937539499</c:v>
                </c:pt>
                <c:pt idx="1018">
                  <c:v>125.515155023529</c:v>
                </c:pt>
                <c:pt idx="1019">
                  <c:v>125.51522009219801</c:v>
                </c:pt>
                <c:pt idx="1020">
                  <c:v>125.515284571436</c:v>
                </c:pt>
                <c:pt idx="1021">
                  <c:v>125.51534845690399</c:v>
                </c:pt>
                <c:pt idx="1022">
                  <c:v>125.51541174746799</c:v>
                </c:pt>
                <c:pt idx="1023">
                  <c:v>125.51547444373401</c:v>
                </c:pt>
                <c:pt idx="1024">
                  <c:v>125.515536551259</c:v>
                </c:pt>
                <c:pt idx="1025">
                  <c:v>125.515598079686</c:v>
                </c:pt>
                <c:pt idx="1026">
                  <c:v>125.51565903908001</c:v>
                </c:pt>
                <c:pt idx="1027">
                  <c:v>125.51571944631399</c:v>
                </c:pt>
                <c:pt idx="1028">
                  <c:v>125.515779317729</c:v>
                </c:pt>
                <c:pt idx="1029">
                  <c:v>125.515838674728</c:v>
                </c:pt>
                <c:pt idx="1030">
                  <c:v>125.515897539189</c:v>
                </c:pt>
                <c:pt idx="1031">
                  <c:v>125.51595593480199</c:v>
                </c:pt>
                <c:pt idx="1032">
                  <c:v>125.516013887596</c:v>
                </c:pt>
                <c:pt idx="1033">
                  <c:v>125.516071426599</c:v>
                </c:pt>
                <c:pt idx="1034">
                  <c:v>125.51612857641101</c:v>
                </c:pt>
                <c:pt idx="1035">
                  <c:v>125.516185369935</c:v>
                </c:pt>
                <c:pt idx="1036">
                  <c:v>125.51624183149799</c:v>
                </c:pt>
                <c:pt idx="1037">
                  <c:v>125.516297992758</c:v>
                </c:pt>
                <c:pt idx="1038">
                  <c:v>125.516353880436</c:v>
                </c:pt>
                <c:pt idx="1039">
                  <c:v>125.516409520896</c:v>
                </c:pt>
                <c:pt idx="1040">
                  <c:v>125.516464942434</c:v>
                </c:pt>
                <c:pt idx="1041">
                  <c:v>125.516520165022</c:v>
                </c:pt>
                <c:pt idx="1042">
                  <c:v>125.516575215307</c:v>
                </c:pt>
                <c:pt idx="1043">
                  <c:v>125.51663011209401</c:v>
                </c:pt>
                <c:pt idx="1044">
                  <c:v>125.516684872843</c:v>
                </c:pt>
                <c:pt idx="1045">
                  <c:v>125.51673951383199</c:v>
                </c:pt>
                <c:pt idx="1046">
                  <c:v>125.51679404804599</c:v>
                </c:pt>
                <c:pt idx="1047">
                  <c:v>125.5168484862</c:v>
                </c:pt>
                <c:pt idx="1048">
                  <c:v>125.51690283377501</c:v>
                </c:pt>
                <c:pt idx="1049">
                  <c:v>125.516957097252</c:v>
                </c:pt>
                <c:pt idx="1050">
                  <c:v>125.517011277432</c:v>
                </c:pt>
                <c:pt idx="1051">
                  <c:v>125.517065372933</c:v>
                </c:pt>
                <c:pt idx="1052">
                  <c:v>125.51711937936</c:v>
                </c:pt>
                <c:pt idx="1053">
                  <c:v>125.517173290602</c:v>
                </c:pt>
                <c:pt idx="1054">
                  <c:v>125.51722709724</c:v>
                </c:pt>
                <c:pt idx="1055">
                  <c:v>125.523294709</c:v>
                </c:pt>
                <c:pt idx="1056">
                  <c:v>125.519061130737</c:v>
                </c:pt>
                <c:pt idx="1057">
                  <c:v>125.514556886892</c:v>
                </c:pt>
                <c:pt idx="1058">
                  <c:v>125.509940050663</c:v>
                </c:pt>
                <c:pt idx="1059">
                  <c:v>125.499354926024</c:v>
                </c:pt>
                <c:pt idx="1060">
                  <c:v>125.499037003558</c:v>
                </c:pt>
                <c:pt idx="1061">
                  <c:v>125.498979641186</c:v>
                </c:pt>
                <c:pt idx="1062">
                  <c:v>125.499008706417</c:v>
                </c:pt>
                <c:pt idx="1063">
                  <c:v>125.49904096688201</c:v>
                </c:pt>
                <c:pt idx="1064">
                  <c:v>125.499073803474</c:v>
                </c:pt>
                <c:pt idx="1065">
                  <c:v>125.499106633872</c:v>
                </c:pt>
                <c:pt idx="1066">
                  <c:v>125.499139373491</c:v>
                </c:pt>
                <c:pt idx="1067">
                  <c:v>125.49917198125</c:v>
                </c:pt>
                <c:pt idx="1068">
                  <c:v>125.499204423875</c:v>
                </c:pt>
                <c:pt idx="1069">
                  <c:v>125.499236672374</c:v>
                </c:pt>
                <c:pt idx="1070">
                  <c:v>125.499268700957</c:v>
                </c:pt>
                <c:pt idx="1071">
                  <c:v>125.499300487208</c:v>
                </c:pt>
                <c:pt idx="1072">
                  <c:v>125.499332012007</c:v>
                </c:pt>
                <c:pt idx="1073">
                  <c:v>125.49936325888901</c:v>
                </c:pt>
                <c:pt idx="1074">
                  <c:v>125.499394213342</c:v>
                </c:pt>
                <c:pt idx="1075">
                  <c:v>125.499424865501</c:v>
                </c:pt>
                <c:pt idx="1076">
                  <c:v>125.499455207845</c:v>
                </c:pt>
                <c:pt idx="1077">
                  <c:v>125.499485234308</c:v>
                </c:pt>
                <c:pt idx="1078">
                  <c:v>125.499514944528</c:v>
                </c:pt>
                <c:pt idx="1079">
                  <c:v>125.49954433608301</c:v>
                </c:pt>
                <c:pt idx="1080">
                  <c:v>125.49957341280199</c:v>
                </c:pt>
                <c:pt idx="1081">
                  <c:v>125.49960217979699</c:v>
                </c:pt>
                <c:pt idx="1082">
                  <c:v>125.49963064284</c:v>
                </c:pt>
                <c:pt idx="1083">
                  <c:v>125.499658811869</c:v>
                </c:pt>
                <c:pt idx="1084">
                  <c:v>125.49968669610899</c:v>
                </c:pt>
                <c:pt idx="1085">
                  <c:v>125.499714309654</c:v>
                </c:pt>
                <c:pt idx="1086">
                  <c:v>125.49974166485001</c:v>
                </c:pt>
                <c:pt idx="1087">
                  <c:v>125.49976877932301</c:v>
                </c:pt>
                <c:pt idx="1088">
                  <c:v>125.499795664476</c:v>
                </c:pt>
                <c:pt idx="1089">
                  <c:v>125.49982233984601</c:v>
                </c:pt>
                <c:pt idx="1090">
                  <c:v>125.49984882182299</c:v>
                </c:pt>
                <c:pt idx="1091">
                  <c:v>125.49987512760799</c:v>
                </c:pt>
                <c:pt idx="1092">
                  <c:v>125.499901274194</c:v>
                </c:pt>
                <c:pt idx="1093">
                  <c:v>125.49992727867701</c:v>
                </c:pt>
                <c:pt idx="1094">
                  <c:v>125.499953158043</c:v>
                </c:pt>
                <c:pt idx="1095">
                  <c:v>125.499978927412</c:v>
                </c:pt>
                <c:pt idx="1096">
                  <c:v>125.500004603774</c:v>
                </c:pt>
                <c:pt idx="1097">
                  <c:v>125.500030198019</c:v>
                </c:pt>
                <c:pt idx="1098">
                  <c:v>125.50005572545</c:v>
                </c:pt>
                <c:pt idx="1099">
                  <c:v>125.500081196758</c:v>
                </c:pt>
                <c:pt idx="1100">
                  <c:v>125.500106621246</c:v>
                </c:pt>
                <c:pt idx="1101">
                  <c:v>125.500132008469</c:v>
                </c:pt>
                <c:pt idx="1102">
                  <c:v>125.500157364529</c:v>
                </c:pt>
                <c:pt idx="1103">
                  <c:v>125.500182694396</c:v>
                </c:pt>
                <c:pt idx="1104">
                  <c:v>125.500208000885</c:v>
                </c:pt>
                <c:pt idx="1105">
                  <c:v>125.50023328479401</c:v>
                </c:pt>
                <c:pt idx="1106">
                  <c:v>125.50025854705299</c:v>
                </c:pt>
                <c:pt idx="1107">
                  <c:v>125.500283785387</c:v>
                </c:pt>
                <c:pt idx="1108">
                  <c:v>125.500308994459</c:v>
                </c:pt>
                <c:pt idx="1109">
                  <c:v>125.500334168997</c:v>
                </c:pt>
                <c:pt idx="1110">
                  <c:v>125.500359302273</c:v>
                </c:pt>
                <c:pt idx="1111">
                  <c:v>125.500384385308</c:v>
                </c:pt>
                <c:pt idx="1112">
                  <c:v>125.50040940843699</c:v>
                </c:pt>
                <c:pt idx="1113">
                  <c:v>125.500434359797</c:v>
                </c:pt>
                <c:pt idx="1114">
                  <c:v>125.500459227365</c:v>
                </c:pt>
                <c:pt idx="1115">
                  <c:v>125.500483998882</c:v>
                </c:pt>
                <c:pt idx="1116">
                  <c:v>125.50050866068401</c:v>
                </c:pt>
                <c:pt idx="1117">
                  <c:v>125.50053319670199</c:v>
                </c:pt>
                <c:pt idx="1118">
                  <c:v>125.500557594181</c:v>
                </c:pt>
                <c:pt idx="1119">
                  <c:v>125.500581837103</c:v>
                </c:pt>
                <c:pt idx="1120">
                  <c:v>125.500605912458</c:v>
                </c:pt>
                <c:pt idx="1121">
                  <c:v>125.50062980335601</c:v>
                </c:pt>
                <c:pt idx="1122">
                  <c:v>125.50065349761201</c:v>
                </c:pt>
                <c:pt idx="1123">
                  <c:v>125.500676981764</c:v>
                </c:pt>
                <c:pt idx="1124">
                  <c:v>125.50070024123001</c:v>
                </c:pt>
                <c:pt idx="1125">
                  <c:v>125.50072326647199</c:v>
                </c:pt>
                <c:pt idx="1126">
                  <c:v>125.500746045057</c:v>
                </c:pt>
                <c:pt idx="1127">
                  <c:v>125.50076856693001</c:v>
                </c:pt>
                <c:pt idx="1128">
                  <c:v>125.500790824831</c:v>
                </c:pt>
                <c:pt idx="1129">
                  <c:v>125.500812809929</c:v>
                </c:pt>
                <c:pt idx="1130">
                  <c:v>125.500834518579</c:v>
                </c:pt>
                <c:pt idx="1131">
                  <c:v>125.50085594322501</c:v>
                </c:pt>
                <c:pt idx="1132">
                  <c:v>125.500877082839</c:v>
                </c:pt>
                <c:pt idx="1133">
                  <c:v>125.500897937077</c:v>
                </c:pt>
                <c:pt idx="1134">
                  <c:v>125.50091850301099</c:v>
                </c:pt>
                <c:pt idx="1135">
                  <c:v>125.500938784086</c:v>
                </c:pt>
                <c:pt idx="1136">
                  <c:v>125.500958781199</c:v>
                </c:pt>
                <c:pt idx="1137">
                  <c:v>125.500978501994</c:v>
                </c:pt>
                <c:pt idx="1138">
                  <c:v>125.50099794717001</c:v>
                </c:pt>
                <c:pt idx="1139">
                  <c:v>125.50101712737001</c:v>
                </c:pt>
                <c:pt idx="1140">
                  <c:v>125.50103604832</c:v>
                </c:pt>
                <c:pt idx="1141">
                  <c:v>125.501054719419</c:v>
                </c:pt>
                <c:pt idx="1142">
                  <c:v>125.501073148719</c:v>
                </c:pt>
                <c:pt idx="1143">
                  <c:v>125.501091348502</c:v>
                </c:pt>
                <c:pt idx="1144">
                  <c:v>125.50110932861701</c:v>
                </c:pt>
                <c:pt idx="1145">
                  <c:v>125.501127100239</c:v>
                </c:pt>
                <c:pt idx="1146">
                  <c:v>125.501144674526</c:v>
                </c:pt>
                <c:pt idx="1147">
                  <c:v>125.50116206459801</c:v>
                </c:pt>
                <c:pt idx="1148">
                  <c:v>125.501179280386</c:v>
                </c:pt>
                <c:pt idx="1149">
                  <c:v>125.501196333721</c:v>
                </c:pt>
                <c:pt idx="1150">
                  <c:v>125.50121323738399</c:v>
                </c:pt>
                <c:pt idx="1151">
                  <c:v>125.50123000074301</c:v>
                </c:pt>
                <c:pt idx="1152">
                  <c:v>125.50124663445899</c:v>
                </c:pt>
                <c:pt idx="1153">
                  <c:v>125.501263146898</c:v>
                </c:pt>
                <c:pt idx="1154">
                  <c:v>125.501279549552</c:v>
                </c:pt>
                <c:pt idx="1155">
                  <c:v>125.50129584753699</c:v>
                </c:pt>
                <c:pt idx="1156">
                  <c:v>125.501312049191</c:v>
                </c:pt>
                <c:pt idx="1157">
                  <c:v>125.50132816135201</c:v>
                </c:pt>
                <c:pt idx="1158">
                  <c:v>125.501344187185</c:v>
                </c:pt>
                <c:pt idx="1159">
                  <c:v>125.50136013206</c:v>
                </c:pt>
                <c:pt idx="1160">
                  <c:v>125.501375998024</c:v>
                </c:pt>
                <c:pt idx="1161">
                  <c:v>125.501391786055</c:v>
                </c:pt>
                <c:pt idx="1162">
                  <c:v>125.501407496407</c:v>
                </c:pt>
                <c:pt idx="1163">
                  <c:v>125.501423129369</c:v>
                </c:pt>
                <c:pt idx="1164">
                  <c:v>125.501438683525</c:v>
                </c:pt>
                <c:pt idx="1165">
                  <c:v>125.50145415387701</c:v>
                </c:pt>
                <c:pt idx="1166">
                  <c:v>125.50146953769401</c:v>
                </c:pt>
                <c:pt idx="1167">
                  <c:v>125.501484830569</c:v>
                </c:pt>
                <c:pt idx="1168">
                  <c:v>125.501500025545</c:v>
                </c:pt>
                <c:pt idx="1169">
                  <c:v>125.501515118334</c:v>
                </c:pt>
                <c:pt idx="1170">
                  <c:v>125.501530099543</c:v>
                </c:pt>
                <c:pt idx="1171">
                  <c:v>125.501544963272</c:v>
                </c:pt>
                <c:pt idx="1172">
                  <c:v>125.50155970076599</c:v>
                </c:pt>
                <c:pt idx="1173">
                  <c:v>125.501574303913</c:v>
                </c:pt>
                <c:pt idx="1174">
                  <c:v>125.501588762902</c:v>
                </c:pt>
                <c:pt idx="1175">
                  <c:v>125.50160306984</c:v>
                </c:pt>
                <c:pt idx="1176">
                  <c:v>125.50161721694801</c:v>
                </c:pt>
                <c:pt idx="1177">
                  <c:v>125.501631193751</c:v>
                </c:pt>
                <c:pt idx="1178">
                  <c:v>125.501644994613</c:v>
                </c:pt>
                <c:pt idx="1179">
                  <c:v>125.50165860877</c:v>
                </c:pt>
                <c:pt idx="1180">
                  <c:v>125.501672029894</c:v>
                </c:pt>
                <c:pt idx="1181">
                  <c:v>125.501685251205</c:v>
                </c:pt>
                <c:pt idx="1182">
                  <c:v>125.501698266191</c:v>
                </c:pt>
                <c:pt idx="1183">
                  <c:v>125.501711069829</c:v>
                </c:pt>
                <c:pt idx="1184">
                  <c:v>125.501723655516</c:v>
                </c:pt>
                <c:pt idx="1185">
                  <c:v>125.501736021174</c:v>
                </c:pt>
                <c:pt idx="1186">
                  <c:v>125.50174816203899</c:v>
                </c:pt>
                <c:pt idx="1187">
                  <c:v>125.501760076381</c:v>
                </c:pt>
                <c:pt idx="1188">
                  <c:v>125.50177176279701</c:v>
                </c:pt>
                <c:pt idx="1189">
                  <c:v>125.50178322137199</c:v>
                </c:pt>
                <c:pt idx="1190">
                  <c:v>125.50179445109799</c:v>
                </c:pt>
                <c:pt idx="1191">
                  <c:v>125.501805454782</c:v>
                </c:pt>
                <c:pt idx="1192">
                  <c:v>125.501816234725</c:v>
                </c:pt>
                <c:pt idx="1193">
                  <c:v>125.501826792082</c:v>
                </c:pt>
                <c:pt idx="1194">
                  <c:v>125.501837132551</c:v>
                </c:pt>
                <c:pt idx="1195">
                  <c:v>125.501847260886</c:v>
                </c:pt>
                <c:pt idx="1196">
                  <c:v>125.50185718071999</c:v>
                </c:pt>
                <c:pt idx="1197">
                  <c:v>125.501866899541</c:v>
                </c:pt>
                <c:pt idx="1198">
                  <c:v>125.50187642338101</c:v>
                </c:pt>
                <c:pt idx="1199">
                  <c:v>125.501885758846</c:v>
                </c:pt>
                <c:pt idx="1200">
                  <c:v>125.501894913011</c:v>
                </c:pt>
                <c:pt idx="1201">
                  <c:v>125.501903894904</c:v>
                </c:pt>
                <c:pt idx="1202">
                  <c:v>125.50191271046999</c:v>
                </c:pt>
                <c:pt idx="1203">
                  <c:v>125.501921368011</c:v>
                </c:pt>
                <c:pt idx="1204">
                  <c:v>125.501929875809</c:v>
                </c:pt>
                <c:pt idx="1205">
                  <c:v>125.501938241459</c:v>
                </c:pt>
                <c:pt idx="1206">
                  <c:v>125.501946471838</c:v>
                </c:pt>
                <c:pt idx="1207">
                  <c:v>125.501954575242</c:v>
                </c:pt>
                <c:pt idx="1208">
                  <c:v>125.50196255840901</c:v>
                </c:pt>
                <c:pt idx="1209">
                  <c:v>125.501970427609</c:v>
                </c:pt>
                <c:pt idx="1210">
                  <c:v>125.501978189041</c:v>
                </c:pt>
                <c:pt idx="1211">
                  <c:v>125.50198584824</c:v>
                </c:pt>
                <c:pt idx="1212">
                  <c:v>125.50199341003</c:v>
                </c:pt>
                <c:pt idx="1213">
                  <c:v>125.502000878865</c:v>
                </c:pt>
                <c:pt idx="1214">
                  <c:v>125.50200825859901</c:v>
                </c:pt>
                <c:pt idx="1215">
                  <c:v>125.50201555190699</c:v>
                </c:pt>
                <c:pt idx="1216">
                  <c:v>125.50202276170801</c:v>
                </c:pt>
                <c:pt idx="1217">
                  <c:v>125.502029888373</c:v>
                </c:pt>
                <c:pt idx="1218">
                  <c:v>125.502036933528</c:v>
                </c:pt>
                <c:pt idx="1219">
                  <c:v>125.50204389716301</c:v>
                </c:pt>
                <c:pt idx="1220">
                  <c:v>125.502050779605</c:v>
                </c:pt>
                <c:pt idx="1221">
                  <c:v>125.502057577407</c:v>
                </c:pt>
                <c:pt idx="1222">
                  <c:v>125.502064290833</c:v>
                </c:pt>
                <c:pt idx="1223">
                  <c:v>125.502070915766</c:v>
                </c:pt>
                <c:pt idx="1224">
                  <c:v>125.502077451131</c:v>
                </c:pt>
                <c:pt idx="1225">
                  <c:v>125.502083891806</c:v>
                </c:pt>
                <c:pt idx="1226">
                  <c:v>125.50209023514699</c:v>
                </c:pt>
                <c:pt idx="1227">
                  <c:v>125.502096475478</c:v>
                </c:pt>
                <c:pt idx="1228">
                  <c:v>125.502102610832</c:v>
                </c:pt>
                <c:pt idx="1229">
                  <c:v>125.502108632879</c:v>
                </c:pt>
                <c:pt idx="1230">
                  <c:v>125.502114539703</c:v>
                </c:pt>
                <c:pt idx="1231">
                  <c:v>125.50212032627201</c:v>
                </c:pt>
                <c:pt idx="1232">
                  <c:v>125.502125986007</c:v>
                </c:pt>
                <c:pt idx="1233">
                  <c:v>125.50213151476601</c:v>
                </c:pt>
                <c:pt idx="1234">
                  <c:v>125.502136907907</c:v>
                </c:pt>
                <c:pt idx="1235">
                  <c:v>125.502142161474</c:v>
                </c:pt>
                <c:pt idx="1236">
                  <c:v>125.502147269226</c:v>
                </c:pt>
                <c:pt idx="1237">
                  <c:v>125.502152230097</c:v>
                </c:pt>
                <c:pt idx="1238">
                  <c:v>125.50215703793199</c:v>
                </c:pt>
                <c:pt idx="1239">
                  <c:v>125.502161691186</c:v>
                </c:pt>
                <c:pt idx="1240">
                  <c:v>125.50216618674401</c:v>
                </c:pt>
                <c:pt idx="1241">
                  <c:v>125.50217052116901</c:v>
                </c:pt>
                <c:pt idx="1242">
                  <c:v>125.502174695218</c:v>
                </c:pt>
                <c:pt idx="1243">
                  <c:v>125.502178705774</c:v>
                </c:pt>
                <c:pt idx="1244">
                  <c:v>125.502182553295</c:v>
                </c:pt>
                <c:pt idx="1245">
                  <c:v>125.502186237384</c:v>
                </c:pt>
                <c:pt idx="1246">
                  <c:v>125.50218975804199</c:v>
                </c:pt>
                <c:pt idx="1247">
                  <c:v>125.502193117457</c:v>
                </c:pt>
                <c:pt idx="1248">
                  <c:v>125.502196317102</c:v>
                </c:pt>
                <c:pt idx="1249">
                  <c:v>125.50219935798501</c:v>
                </c:pt>
                <c:pt idx="1250">
                  <c:v>125.50220224445999</c:v>
                </c:pt>
                <c:pt idx="1251">
                  <c:v>125.502204979281</c:v>
                </c:pt>
                <c:pt idx="1252">
                  <c:v>125.502207565467</c:v>
                </c:pt>
                <c:pt idx="1253">
                  <c:v>125.502210007006</c:v>
                </c:pt>
                <c:pt idx="1254">
                  <c:v>125.502212308773</c:v>
                </c:pt>
                <c:pt idx="1255">
                  <c:v>125.50221447455201</c:v>
                </c:pt>
                <c:pt idx="1256">
                  <c:v>125.502216510775</c:v>
                </c:pt>
                <c:pt idx="1257">
                  <c:v>125.502218419926</c:v>
                </c:pt>
                <c:pt idx="1258">
                  <c:v>125.50222020929201</c:v>
                </c:pt>
                <c:pt idx="1259">
                  <c:v>125.502221882707</c:v>
                </c:pt>
                <c:pt idx="1260">
                  <c:v>125.502223446773</c:v>
                </c:pt>
                <c:pt idx="1261">
                  <c:v>125.502224905847</c:v>
                </c:pt>
                <c:pt idx="1262">
                  <c:v>125.50222626479901</c:v>
                </c:pt>
                <c:pt idx="1263">
                  <c:v>125.50222752871601</c:v>
                </c:pt>
                <c:pt idx="1264">
                  <c:v>125.502228703301</c:v>
                </c:pt>
                <c:pt idx="1265">
                  <c:v>125.502229791804</c:v>
                </c:pt>
                <c:pt idx="1266">
                  <c:v>125.50223079869799</c:v>
                </c:pt>
                <c:pt idx="1267">
                  <c:v>125.50223172923501</c:v>
                </c:pt>
                <c:pt idx="1268">
                  <c:v>125.502232585222</c:v>
                </c:pt>
                <c:pt idx="1269">
                  <c:v>125.502233370395</c:v>
                </c:pt>
                <c:pt idx="1270">
                  <c:v>125.502234087318</c:v>
                </c:pt>
                <c:pt idx="1271">
                  <c:v>125.502234738959</c:v>
                </c:pt>
                <c:pt idx="1272">
                  <c:v>125.50223532709499</c:v>
                </c:pt>
                <c:pt idx="1273">
                  <c:v>125.50223585261899</c:v>
                </c:pt>
                <c:pt idx="1274">
                  <c:v>125.502236316127</c:v>
                </c:pt>
                <c:pt idx="1275">
                  <c:v>125.502236719929</c:v>
                </c:pt>
                <c:pt idx="1276">
                  <c:v>125.502237062707</c:v>
                </c:pt>
                <c:pt idx="1277">
                  <c:v>125.50223734493299</c:v>
                </c:pt>
                <c:pt idx="1278">
                  <c:v>125.50223756575799</c:v>
                </c:pt>
                <c:pt idx="1279">
                  <c:v>125.50223772329601</c:v>
                </c:pt>
                <c:pt idx="1280">
                  <c:v>125.502237817953</c:v>
                </c:pt>
                <c:pt idx="1281">
                  <c:v>125.502237845979</c:v>
                </c:pt>
                <c:pt idx="1282">
                  <c:v>125.502237807225</c:v>
                </c:pt>
                <c:pt idx="1283">
                  <c:v>125.502237698988</c:v>
                </c:pt>
                <c:pt idx="1284">
                  <c:v>125.50223751762501</c:v>
                </c:pt>
                <c:pt idx="1285">
                  <c:v>125.502237261869</c:v>
                </c:pt>
                <c:pt idx="1286">
                  <c:v>125.502236928946</c:v>
                </c:pt>
                <c:pt idx="1287">
                  <c:v>125.50223651584901</c:v>
                </c:pt>
                <c:pt idx="1288">
                  <c:v>125.502236019438</c:v>
                </c:pt>
                <c:pt idx="1289">
                  <c:v>125.502235438447</c:v>
                </c:pt>
                <c:pt idx="1290">
                  <c:v>125.50223476851799</c:v>
                </c:pt>
                <c:pt idx="1291">
                  <c:v>125.50223400742099</c:v>
                </c:pt>
                <c:pt idx="1292">
                  <c:v>125.502233154582</c:v>
                </c:pt>
                <c:pt idx="1293">
                  <c:v>125.502232205409</c:v>
                </c:pt>
                <c:pt idx="1294">
                  <c:v>125.50223115876599</c:v>
                </c:pt>
                <c:pt idx="1295">
                  <c:v>125.50223001353601</c:v>
                </c:pt>
                <c:pt idx="1296">
                  <c:v>125.502228766247</c:v>
                </c:pt>
                <c:pt idx="1297">
                  <c:v>125.50222741893501</c:v>
                </c:pt>
                <c:pt idx="1298">
                  <c:v>125.50222596691</c:v>
                </c:pt>
                <c:pt idx="1299">
                  <c:v>125.50222441352599</c:v>
                </c:pt>
                <c:pt idx="1300">
                  <c:v>125.502222754944</c:v>
                </c:pt>
                <c:pt idx="1301">
                  <c:v>125.50222099368099</c:v>
                </c:pt>
                <c:pt idx="1302">
                  <c:v>125.50221912857199</c:v>
                </c:pt>
                <c:pt idx="1303">
                  <c:v>125.502217162438</c:v>
                </c:pt>
                <c:pt idx="1304">
                  <c:v>125.502215094861</c:v>
                </c:pt>
                <c:pt idx="1305">
                  <c:v>125.502212926954</c:v>
                </c:pt>
                <c:pt idx="1306">
                  <c:v>125.50221066228301</c:v>
                </c:pt>
                <c:pt idx="1307">
                  <c:v>125.502208301035</c:v>
                </c:pt>
                <c:pt idx="1308">
                  <c:v>125.502205846785</c:v>
                </c:pt>
                <c:pt idx="1309">
                  <c:v>125.50220330250001</c:v>
                </c:pt>
                <c:pt idx="1310">
                  <c:v>125.502200670398</c:v>
                </c:pt>
                <c:pt idx="1311">
                  <c:v>125.502197952861</c:v>
                </c:pt>
                <c:pt idx="1312">
                  <c:v>125.502195153248</c:v>
                </c:pt>
                <c:pt idx="1313">
                  <c:v>125.502192275282</c:v>
                </c:pt>
                <c:pt idx="1314">
                  <c:v>125.502189323621</c:v>
                </c:pt>
                <c:pt idx="1315">
                  <c:v>125.502186299926</c:v>
                </c:pt>
                <c:pt idx="1316">
                  <c:v>125.502183207709</c:v>
                </c:pt>
                <c:pt idx="1317">
                  <c:v>125.502180051354</c:v>
                </c:pt>
                <c:pt idx="1318">
                  <c:v>125.50217683452</c:v>
                </c:pt>
                <c:pt idx="1319">
                  <c:v>125.502173558004</c:v>
                </c:pt>
                <c:pt idx="1320">
                  <c:v>125.502170228773</c:v>
                </c:pt>
                <c:pt idx="1321">
                  <c:v>125.50216684773</c:v>
                </c:pt>
                <c:pt idx="1322">
                  <c:v>125.502163417384</c:v>
                </c:pt>
                <c:pt idx="1323">
                  <c:v>125.502159942425</c:v>
                </c:pt>
                <c:pt idx="1324">
                  <c:v>125.502156424006</c:v>
                </c:pt>
                <c:pt idx="1325">
                  <c:v>125.50215286490899</c:v>
                </c:pt>
                <c:pt idx="1326">
                  <c:v>125.502149267116</c:v>
                </c:pt>
                <c:pt idx="1327">
                  <c:v>125.50214563242901</c:v>
                </c:pt>
                <c:pt idx="1328">
                  <c:v>125.502141962072</c:v>
                </c:pt>
                <c:pt idx="1329">
                  <c:v>125.50213825771201</c:v>
                </c:pt>
                <c:pt idx="1330">
                  <c:v>125.50213452042399</c:v>
                </c:pt>
                <c:pt idx="1331">
                  <c:v>125.502130750795</c:v>
                </c:pt>
                <c:pt idx="1332">
                  <c:v>125.50212694785</c:v>
                </c:pt>
                <c:pt idx="1333">
                  <c:v>125.502123114501</c:v>
                </c:pt>
                <c:pt idx="1334">
                  <c:v>125.502119248478</c:v>
                </c:pt>
                <c:pt idx="1335">
                  <c:v>125.50211535061</c:v>
                </c:pt>
                <c:pt idx="1336">
                  <c:v>125.502111420246</c:v>
                </c:pt>
                <c:pt idx="1337">
                  <c:v>125.502107455271</c:v>
                </c:pt>
                <c:pt idx="1338">
                  <c:v>125.502103456578</c:v>
                </c:pt>
                <c:pt idx="1339">
                  <c:v>125.502099422044</c:v>
                </c:pt>
                <c:pt idx="1340">
                  <c:v>125.502095350091</c:v>
                </c:pt>
                <c:pt idx="1341">
                  <c:v>125.50209124006901</c:v>
                </c:pt>
                <c:pt idx="1342">
                  <c:v>125.50208709076399</c:v>
                </c:pt>
                <c:pt idx="1343">
                  <c:v>125.502082899927</c:v>
                </c:pt>
                <c:pt idx="1344">
                  <c:v>125.502078665841</c:v>
                </c:pt>
                <c:pt idx="1345">
                  <c:v>125.50207438801201</c:v>
                </c:pt>
                <c:pt idx="1346">
                  <c:v>125.502070063939</c:v>
                </c:pt>
                <c:pt idx="1347">
                  <c:v>125.502065692031</c:v>
                </c:pt>
                <c:pt idx="1348">
                  <c:v>125.502061272144</c:v>
                </c:pt>
                <c:pt idx="1349">
                  <c:v>125.502056801462</c:v>
                </c:pt>
                <c:pt idx="1350">
                  <c:v>125.502052280562</c:v>
                </c:pt>
                <c:pt idx="1351">
                  <c:v>125.502047705393</c:v>
                </c:pt>
                <c:pt idx="1352">
                  <c:v>125.50204307769501</c:v>
                </c:pt>
                <c:pt idx="1353">
                  <c:v>125.50203839611601</c:v>
                </c:pt>
                <c:pt idx="1354">
                  <c:v>125.502033659866</c:v>
                </c:pt>
                <c:pt idx="1355">
                  <c:v>125.502028869749</c:v>
                </c:pt>
                <c:pt idx="1356">
                  <c:v>125.502024024213</c:v>
                </c:pt>
                <c:pt idx="1357">
                  <c:v>125.502019122256</c:v>
                </c:pt>
                <c:pt idx="1358">
                  <c:v>125.502014167594</c:v>
                </c:pt>
                <c:pt idx="1359">
                  <c:v>125.50200915836599</c:v>
                </c:pt>
                <c:pt idx="1360">
                  <c:v>125.502004095071</c:v>
                </c:pt>
                <c:pt idx="1361">
                  <c:v>125.501998979186</c:v>
                </c:pt>
                <c:pt idx="1362">
                  <c:v>125.501993812547</c:v>
                </c:pt>
                <c:pt idx="1363">
                  <c:v>125.50198859597501</c:v>
                </c:pt>
                <c:pt idx="1364">
                  <c:v>125.501983331644</c:v>
                </c:pt>
                <c:pt idx="1365">
                  <c:v>125.501978019806</c:v>
                </c:pt>
                <c:pt idx="1366">
                  <c:v>125.501972662814</c:v>
                </c:pt>
                <c:pt idx="1367">
                  <c:v>125.501967262699</c:v>
                </c:pt>
                <c:pt idx="1368">
                  <c:v>125.50196182245401</c:v>
                </c:pt>
                <c:pt idx="1369">
                  <c:v>125.50195634364999</c:v>
                </c:pt>
                <c:pt idx="1370">
                  <c:v>125.50195082807799</c:v>
                </c:pt>
                <c:pt idx="1371">
                  <c:v>125.50194527779701</c:v>
                </c:pt>
                <c:pt idx="1372">
                  <c:v>125.501939696013</c:v>
                </c:pt>
                <c:pt idx="1373">
                  <c:v>125.50193408490701</c:v>
                </c:pt>
                <c:pt idx="1374">
                  <c:v>125.50192844723</c:v>
                </c:pt>
                <c:pt idx="1375">
                  <c:v>125.501922783431</c:v>
                </c:pt>
                <c:pt idx="1376">
                  <c:v>125.50191709774801</c:v>
                </c:pt>
                <c:pt idx="1377">
                  <c:v>125.501911390956</c:v>
                </c:pt>
                <c:pt idx="1378">
                  <c:v>125.501905665847</c:v>
                </c:pt>
                <c:pt idx="1379">
                  <c:v>125.50189992408799</c:v>
                </c:pt>
                <c:pt idx="1380">
                  <c:v>125.50189416672799</c:v>
                </c:pt>
                <c:pt idx="1381">
                  <c:v>125.501888397179</c:v>
                </c:pt>
                <c:pt idx="1382">
                  <c:v>125.501882614911</c:v>
                </c:pt>
                <c:pt idx="1383">
                  <c:v>125.501876822947</c:v>
                </c:pt>
                <c:pt idx="1384">
                  <c:v>125.501871021973</c:v>
                </c:pt>
                <c:pt idx="1385">
                  <c:v>125.50186521293</c:v>
                </c:pt>
                <c:pt idx="1386">
                  <c:v>125.50185939581</c:v>
                </c:pt>
                <c:pt idx="1387">
                  <c:v>125.50185357187</c:v>
                </c:pt>
                <c:pt idx="1388">
                  <c:v>125.50184774174799</c:v>
                </c:pt>
                <c:pt idx="1389">
                  <c:v>125.501841906186</c:v>
                </c:pt>
                <c:pt idx="1390">
                  <c:v>125.501836063721</c:v>
                </c:pt>
                <c:pt idx="1391">
                  <c:v>125.501830215604</c:v>
                </c:pt>
                <c:pt idx="1392">
                  <c:v>125.501824361435</c:v>
                </c:pt>
                <c:pt idx="1393">
                  <c:v>125.50181850092299</c:v>
                </c:pt>
                <c:pt idx="1394">
                  <c:v>125.501812633409</c:v>
                </c:pt>
                <c:pt idx="1395">
                  <c:v>125.501806757766</c:v>
                </c:pt>
                <c:pt idx="1396">
                  <c:v>125.501800873775</c:v>
                </c:pt>
                <c:pt idx="1397">
                  <c:v>125.50179498039</c:v>
                </c:pt>
                <c:pt idx="1398">
                  <c:v>125.501789077457</c:v>
                </c:pt>
                <c:pt idx="1399">
                  <c:v>125.50178316355201</c:v>
                </c:pt>
                <c:pt idx="1400">
                  <c:v>125.501777237742</c:v>
                </c:pt>
                <c:pt idx="1401">
                  <c:v>125.501771299179</c:v>
                </c:pt>
                <c:pt idx="1402">
                  <c:v>125.501765346306</c:v>
                </c:pt>
                <c:pt idx="1403">
                  <c:v>125.50175937872299</c:v>
                </c:pt>
                <c:pt idx="1404">
                  <c:v>125.50175339652399</c:v>
                </c:pt>
                <c:pt idx="1405">
                  <c:v>125.50174739702901</c:v>
                </c:pt>
                <c:pt idx="1406">
                  <c:v>125.501741380686</c:v>
                </c:pt>
                <c:pt idx="1407">
                  <c:v>125.50173534674499</c:v>
                </c:pt>
                <c:pt idx="1408">
                  <c:v>125.501729293739</c:v>
                </c:pt>
                <c:pt idx="1409">
                  <c:v>125.50172322172099</c:v>
                </c:pt>
                <c:pt idx="1410">
                  <c:v>125.501717131425</c:v>
                </c:pt>
                <c:pt idx="1411">
                  <c:v>125.50171101985001</c:v>
                </c:pt>
                <c:pt idx="1412">
                  <c:v>125.501704889571</c:v>
                </c:pt>
                <c:pt idx="1413">
                  <c:v>125.50169873922999</c:v>
                </c:pt>
                <c:pt idx="1414">
                  <c:v>125.501692570118</c:v>
                </c:pt>
                <c:pt idx="1415">
                  <c:v>125.50168638047199</c:v>
                </c:pt>
                <c:pt idx="1416">
                  <c:v>125.501680172885</c:v>
                </c:pt>
                <c:pt idx="1417">
                  <c:v>125.50167394731299</c:v>
                </c:pt>
                <c:pt idx="1418">
                  <c:v>125.501667703083</c:v>
                </c:pt>
                <c:pt idx="1419">
                  <c:v>125.501661442575</c:v>
                </c:pt>
                <c:pt idx="1420">
                  <c:v>125.501655165939</c:v>
                </c:pt>
                <c:pt idx="1421">
                  <c:v>125.50164887516701</c:v>
                </c:pt>
                <c:pt idx="1422">
                  <c:v>125.501642571338</c:v>
                </c:pt>
                <c:pt idx="1423">
                  <c:v>125.501636254716</c:v>
                </c:pt>
                <c:pt idx="1424">
                  <c:v>125.501629926335</c:v>
                </c:pt>
                <c:pt idx="1425">
                  <c:v>125.501623589529</c:v>
                </c:pt>
                <c:pt idx="1426">
                  <c:v>125.50161724405901</c:v>
                </c:pt>
                <c:pt idx="1427">
                  <c:v>125.50161089185799</c:v>
                </c:pt>
                <c:pt idx="1428">
                  <c:v>125.50160453405999</c:v>
                </c:pt>
                <c:pt idx="1429">
                  <c:v>125.50159817389201</c:v>
                </c:pt>
                <c:pt idx="1430">
                  <c:v>125.50159181047199</c:v>
                </c:pt>
                <c:pt idx="1431">
                  <c:v>125.50158544768099</c:v>
                </c:pt>
                <c:pt idx="1432">
                  <c:v>125.501579085215</c:v>
                </c:pt>
                <c:pt idx="1433">
                  <c:v>125.501572724539</c:v>
                </c:pt>
                <c:pt idx="1434">
                  <c:v>125.50156636783299</c:v>
                </c:pt>
                <c:pt idx="1435">
                  <c:v>125.501560015542</c:v>
                </c:pt>
                <c:pt idx="1436">
                  <c:v>125.501553670307</c:v>
                </c:pt>
                <c:pt idx="1437">
                  <c:v>125.501547331702</c:v>
                </c:pt>
                <c:pt idx="1438">
                  <c:v>125.501541001866</c:v>
                </c:pt>
                <c:pt idx="1439">
                  <c:v>125.501534680717</c:v>
                </c:pt>
                <c:pt idx="1440">
                  <c:v>125.50152837033301</c:v>
                </c:pt>
                <c:pt idx="1441">
                  <c:v>125.50152207006801</c:v>
                </c:pt>
                <c:pt idx="1442">
                  <c:v>125.501515781145</c:v>
                </c:pt>
                <c:pt idx="1443">
                  <c:v>125.50150950360501</c:v>
                </c:pt>
                <c:pt idx="1444">
                  <c:v>125.501503238746</c:v>
                </c:pt>
                <c:pt idx="1445">
                  <c:v>125.501496986387</c:v>
                </c:pt>
                <c:pt idx="1446">
                  <c:v>125.501490745723</c:v>
                </c:pt>
                <c:pt idx="1447">
                  <c:v>125.501484517213</c:v>
                </c:pt>
                <c:pt idx="1448">
                  <c:v>125.50147830128</c:v>
                </c:pt>
                <c:pt idx="1449">
                  <c:v>125.50147209700199</c:v>
                </c:pt>
                <c:pt idx="1450">
                  <c:v>125.501465905038</c:v>
                </c:pt>
                <c:pt idx="1451">
                  <c:v>125.501459724753</c:v>
                </c:pt>
                <c:pt idx="1452">
                  <c:v>125.501453554382</c:v>
                </c:pt>
                <c:pt idx="1453">
                  <c:v>125.50144739485501</c:v>
                </c:pt>
                <c:pt idx="1454">
                  <c:v>125.501441245371</c:v>
                </c:pt>
                <c:pt idx="1455">
                  <c:v>125.501435105162</c:v>
                </c:pt>
                <c:pt idx="1456">
                  <c:v>125.50142897320799</c:v>
                </c:pt>
                <c:pt idx="1457">
                  <c:v>125.501422849975</c:v>
                </c:pt>
                <c:pt idx="1458">
                  <c:v>125.501416733384</c:v>
                </c:pt>
                <c:pt idx="1459">
                  <c:v>125.501410623593</c:v>
                </c:pt>
                <c:pt idx="1460">
                  <c:v>125.501404520802</c:v>
                </c:pt>
                <c:pt idx="1461">
                  <c:v>125.50139842263999</c:v>
                </c:pt>
                <c:pt idx="1462">
                  <c:v>125.501392329727</c:v>
                </c:pt>
                <c:pt idx="1463">
                  <c:v>125.50138624125201</c:v>
                </c:pt>
                <c:pt idx="1464">
                  <c:v>125.50138015686601</c:v>
                </c:pt>
                <c:pt idx="1465">
                  <c:v>125.501374076386</c:v>
                </c:pt>
                <c:pt idx="1466">
                  <c:v>125.501367998706</c:v>
                </c:pt>
                <c:pt idx="1467">
                  <c:v>125.50136192423101</c:v>
                </c:pt>
                <c:pt idx="1468">
                  <c:v>125.501355853313</c:v>
                </c:pt>
                <c:pt idx="1469">
                  <c:v>125.50134978487</c:v>
                </c:pt>
                <c:pt idx="1470">
                  <c:v>125.501343720115</c:v>
                </c:pt>
                <c:pt idx="1471">
                  <c:v>125.501337657962</c:v>
                </c:pt>
                <c:pt idx="1472">
                  <c:v>125.501331598135</c:v>
                </c:pt>
                <c:pt idx="1473">
                  <c:v>125.50132554316301</c:v>
                </c:pt>
                <c:pt idx="1474">
                  <c:v>125.501319492428</c:v>
                </c:pt>
                <c:pt idx="1475">
                  <c:v>125.501313445581</c:v>
                </c:pt>
                <c:pt idx="1476">
                  <c:v>125.50130740409</c:v>
                </c:pt>
                <c:pt idx="1477">
                  <c:v>125.50130136862801</c:v>
                </c:pt>
                <c:pt idx="1478">
                  <c:v>125.501295339755</c:v>
                </c:pt>
                <c:pt idx="1479">
                  <c:v>125.50128931772301</c:v>
                </c:pt>
                <c:pt idx="1480">
                  <c:v>125.501283303417</c:v>
                </c:pt>
                <c:pt idx="1481">
                  <c:v>125.501277298446</c:v>
                </c:pt>
                <c:pt idx="1482">
                  <c:v>125.501271303385</c:v>
                </c:pt>
                <c:pt idx="1483">
                  <c:v>125.501265319013</c:v>
                </c:pt>
                <c:pt idx="1484">
                  <c:v>125.501259346103</c:v>
                </c:pt>
                <c:pt idx="1485">
                  <c:v>125.501253385371</c:v>
                </c:pt>
                <c:pt idx="1486">
                  <c:v>125.501247439045</c:v>
                </c:pt>
                <c:pt idx="1487">
                  <c:v>125.50124150709701</c:v>
                </c:pt>
                <c:pt idx="1488">
                  <c:v>125.501235590389</c:v>
                </c:pt>
                <c:pt idx="1489">
                  <c:v>125.50122969054701</c:v>
                </c:pt>
                <c:pt idx="1490">
                  <c:v>125.501223807336</c:v>
                </c:pt>
                <c:pt idx="1491">
                  <c:v>125.501217941459</c:v>
                </c:pt>
                <c:pt idx="1492">
                  <c:v>125.501212095063</c:v>
                </c:pt>
                <c:pt idx="1493">
                  <c:v>125.50120626947501</c:v>
                </c:pt>
                <c:pt idx="1494">
                  <c:v>125.50120046150001</c:v>
                </c:pt>
                <c:pt idx="1495">
                  <c:v>125.501194676073</c:v>
                </c:pt>
                <c:pt idx="1496">
                  <c:v>125.50118891076799</c:v>
                </c:pt>
                <c:pt idx="1497">
                  <c:v>125.50118316817699</c:v>
                </c:pt>
                <c:pt idx="1498">
                  <c:v>125.501177446619</c:v>
                </c:pt>
                <c:pt idx="1499">
                  <c:v>125.501171747138</c:v>
                </c:pt>
                <c:pt idx="1500">
                  <c:v>125.501166070094</c:v>
                </c:pt>
                <c:pt idx="1501">
                  <c:v>125.501160416774</c:v>
                </c:pt>
                <c:pt idx="1502">
                  <c:v>125.501154784939</c:v>
                </c:pt>
                <c:pt idx="1503">
                  <c:v>125.5011491759</c:v>
                </c:pt>
                <c:pt idx="1504">
                  <c:v>125.501143588754</c:v>
                </c:pt>
                <c:pt idx="1505">
                  <c:v>125.50113802447</c:v>
                </c:pt>
                <c:pt idx="1506">
                  <c:v>125.501132482657</c:v>
                </c:pt>
                <c:pt idx="1507">
                  <c:v>125.501126961789</c:v>
                </c:pt>
                <c:pt idx="1508">
                  <c:v>125.501121462592</c:v>
                </c:pt>
                <c:pt idx="1509">
                  <c:v>125.50111598433</c:v>
                </c:pt>
                <c:pt idx="1510">
                  <c:v>125.501110526533</c:v>
                </c:pt>
                <c:pt idx="1511">
                  <c:v>125.501105089197</c:v>
                </c:pt>
                <c:pt idx="1512">
                  <c:v>125.50109967221699</c:v>
                </c:pt>
                <c:pt idx="1513">
                  <c:v>125.501094274165</c:v>
                </c:pt>
                <c:pt idx="1514">
                  <c:v>125.50108889400801</c:v>
                </c:pt>
                <c:pt idx="1515">
                  <c:v>125.50108353278701</c:v>
                </c:pt>
                <c:pt idx="1516">
                  <c:v>125.501078189417</c:v>
                </c:pt>
                <c:pt idx="1517">
                  <c:v>125.50107286364</c:v>
                </c:pt>
                <c:pt idx="1518">
                  <c:v>125.50106755538199</c:v>
                </c:pt>
                <c:pt idx="1519">
                  <c:v>125.50106226271301</c:v>
                </c:pt>
                <c:pt idx="1520">
                  <c:v>125.50105698658901</c:v>
                </c:pt>
                <c:pt idx="1521">
                  <c:v>125.501051727266</c:v>
                </c:pt>
                <c:pt idx="1522">
                  <c:v>125.501046483086</c:v>
                </c:pt>
                <c:pt idx="1523">
                  <c:v>125.50104125416</c:v>
                </c:pt>
                <c:pt idx="1524">
                  <c:v>125.501036041037</c:v>
                </c:pt>
                <c:pt idx="1525">
                  <c:v>125.501030843398</c:v>
                </c:pt>
                <c:pt idx="1526">
                  <c:v>125.50102566050001</c:v>
                </c:pt>
                <c:pt idx="1527">
                  <c:v>125.501020493222</c:v>
                </c:pt>
                <c:pt idx="1528">
                  <c:v>125.50101534119599</c:v>
                </c:pt>
                <c:pt idx="1529">
                  <c:v>125.501010204015</c:v>
                </c:pt>
                <c:pt idx="1530">
                  <c:v>125.501005083698</c:v>
                </c:pt>
                <c:pt idx="1531">
                  <c:v>125.50099997839899</c:v>
                </c:pt>
                <c:pt idx="1532">
                  <c:v>125.500994889994</c:v>
                </c:pt>
                <c:pt idx="1533">
                  <c:v>125.500989817296</c:v>
                </c:pt>
                <c:pt idx="1534">
                  <c:v>125.500984761315</c:v>
                </c:pt>
                <c:pt idx="1535">
                  <c:v>125.500979723721</c:v>
                </c:pt>
                <c:pt idx="1536">
                  <c:v>125.50097470348901</c:v>
                </c:pt>
                <c:pt idx="1537">
                  <c:v>125.50096970207299</c:v>
                </c:pt>
                <c:pt idx="1538">
                  <c:v>125.50096471837701</c:v>
                </c:pt>
                <c:pt idx="1539">
                  <c:v>125.500959755837</c:v>
                </c:pt>
                <c:pt idx="1540">
                  <c:v>125.500954811592</c:v>
                </c:pt>
                <c:pt idx="1541">
                  <c:v>125.500949889274</c:v>
                </c:pt>
                <c:pt idx="1542">
                  <c:v>125.50094498688399</c:v>
                </c:pt>
                <c:pt idx="1543">
                  <c:v>125.500940106595</c:v>
                </c:pt>
                <c:pt idx="1544">
                  <c:v>125.50093524780399</c:v>
                </c:pt>
                <c:pt idx="1545">
                  <c:v>125.500930413253</c:v>
                </c:pt>
                <c:pt idx="1546">
                  <c:v>125.500925600719</c:v>
                </c:pt>
                <c:pt idx="1547">
                  <c:v>125.500920811291</c:v>
                </c:pt>
                <c:pt idx="1548">
                  <c:v>125.50091604755001</c:v>
                </c:pt>
                <c:pt idx="1549">
                  <c:v>125.500911307151</c:v>
                </c:pt>
                <c:pt idx="1550">
                  <c:v>125.500906591689</c:v>
                </c:pt>
                <c:pt idx="1551">
                  <c:v>125.50090190173</c:v>
                </c:pt>
                <c:pt idx="1552">
                  <c:v>125.50089723680701</c:v>
                </c:pt>
                <c:pt idx="1553">
                  <c:v>125.500892598363</c:v>
                </c:pt>
                <c:pt idx="1554">
                  <c:v>125.500887985673</c:v>
                </c:pt>
                <c:pt idx="1555">
                  <c:v>125.50088339760001</c:v>
                </c:pt>
                <c:pt idx="1556">
                  <c:v>125.500878836308</c:v>
                </c:pt>
                <c:pt idx="1557">
                  <c:v>125.500874301577</c:v>
                </c:pt>
                <c:pt idx="1558">
                  <c:v>125.500869792158</c:v>
                </c:pt>
                <c:pt idx="1559">
                  <c:v>125.50086530981299</c:v>
                </c:pt>
                <c:pt idx="1560">
                  <c:v>125.500860852141</c:v>
                </c:pt>
                <c:pt idx="1561">
                  <c:v>125.50085641996699</c:v>
                </c:pt>
                <c:pt idx="1562">
                  <c:v>125.50085201339201</c:v>
                </c:pt>
                <c:pt idx="1563">
                  <c:v>125.500847633034</c:v>
                </c:pt>
                <c:pt idx="1564">
                  <c:v>125.500843277914</c:v>
                </c:pt>
                <c:pt idx="1565">
                  <c:v>125.50083894536</c:v>
                </c:pt>
                <c:pt idx="1566">
                  <c:v>125.50083463809</c:v>
                </c:pt>
                <c:pt idx="1567">
                  <c:v>125.500830356118</c:v>
                </c:pt>
                <c:pt idx="1568">
                  <c:v>125.500826096263</c:v>
                </c:pt>
                <c:pt idx="1569">
                  <c:v>125.500821860087</c:v>
                </c:pt>
                <c:pt idx="1570">
                  <c:v>125.50081764612401</c:v>
                </c:pt>
                <c:pt idx="1571">
                  <c:v>125.50081345520201</c:v>
                </c:pt>
                <c:pt idx="1572">
                  <c:v>125.500809286983</c:v>
                </c:pt>
                <c:pt idx="1573">
                  <c:v>125.500805140099</c:v>
                </c:pt>
                <c:pt idx="1574">
                  <c:v>125.50080101519799</c:v>
                </c:pt>
                <c:pt idx="1575">
                  <c:v>125.500796911124</c:v>
                </c:pt>
                <c:pt idx="1576">
                  <c:v>125.500792827285</c:v>
                </c:pt>
                <c:pt idx="1577">
                  <c:v>125.50078876517399</c:v>
                </c:pt>
                <c:pt idx="1578">
                  <c:v>125.500784723221</c:v>
                </c:pt>
                <c:pt idx="1579">
                  <c:v>125.50078070157799</c:v>
                </c:pt>
                <c:pt idx="1580">
                  <c:v>125.50077669992</c:v>
                </c:pt>
                <c:pt idx="1581">
                  <c:v>125.500772717872</c:v>
                </c:pt>
                <c:pt idx="1582">
                  <c:v>125.500768755615</c:v>
                </c:pt>
                <c:pt idx="1583">
                  <c:v>125.500764813313</c:v>
                </c:pt>
                <c:pt idx="1584">
                  <c:v>125.50076089148401</c:v>
                </c:pt>
                <c:pt idx="1585">
                  <c:v>125.500756988342</c:v>
                </c:pt>
                <c:pt idx="1586">
                  <c:v>125.500753105634</c:v>
                </c:pt>
                <c:pt idx="1587">
                  <c:v>125.500749242582</c:v>
                </c:pt>
                <c:pt idx="1588">
                  <c:v>125.50074539952899</c:v>
                </c:pt>
                <c:pt idx="1589">
                  <c:v>125.500741577144</c:v>
                </c:pt>
                <c:pt idx="1590">
                  <c:v>125.500737774958</c:v>
                </c:pt>
                <c:pt idx="1591">
                  <c:v>125.500733993335</c:v>
                </c:pt>
                <c:pt idx="1592">
                  <c:v>125.50073023194101</c:v>
                </c:pt>
                <c:pt idx="1593">
                  <c:v>125.500726492811</c:v>
                </c:pt>
                <c:pt idx="1594">
                  <c:v>125.500722774378</c:v>
                </c:pt>
                <c:pt idx="1595">
                  <c:v>125.500719077027</c:v>
                </c:pt>
                <c:pt idx="1596">
                  <c:v>125.50071540258401</c:v>
                </c:pt>
                <c:pt idx="1597">
                  <c:v>125.500711750238</c:v>
                </c:pt>
                <c:pt idx="1598">
                  <c:v>125.500708120746</c:v>
                </c:pt>
                <c:pt idx="1599">
                  <c:v>125.500704513798</c:v>
                </c:pt>
                <c:pt idx="1600">
                  <c:v>125.500700929139</c:v>
                </c:pt>
                <c:pt idx="1601">
                  <c:v>125.500697368601</c:v>
                </c:pt>
                <c:pt idx="1602">
                  <c:v>125.500693831482</c:v>
                </c:pt>
                <c:pt idx="1603">
                  <c:v>125.50069031822299</c:v>
                </c:pt>
                <c:pt idx="1604">
                  <c:v>125.500686829068</c:v>
                </c:pt>
                <c:pt idx="1605">
                  <c:v>125.500683364602</c:v>
                </c:pt>
                <c:pt idx="1606">
                  <c:v>125.500679923877</c:v>
                </c:pt>
                <c:pt idx="1607">
                  <c:v>125.500676508456</c:v>
                </c:pt>
                <c:pt idx="1608">
                  <c:v>125.50067311776699</c:v>
                </c:pt>
                <c:pt idx="1609">
                  <c:v>125.500669751375</c:v>
                </c:pt>
                <c:pt idx="1610">
                  <c:v>125.500666410459</c:v>
                </c:pt>
                <c:pt idx="1611">
                  <c:v>125.500663093737</c:v>
                </c:pt>
                <c:pt idx="1612">
                  <c:v>125.500659802401</c:v>
                </c:pt>
                <c:pt idx="1613">
                  <c:v>125.500656535747</c:v>
                </c:pt>
                <c:pt idx="1614">
                  <c:v>125.500653294074</c:v>
                </c:pt>
                <c:pt idx="1615">
                  <c:v>125.500650076582</c:v>
                </c:pt>
                <c:pt idx="1616">
                  <c:v>125.500646884251</c:v>
                </c:pt>
                <c:pt idx="1617">
                  <c:v>125.50064371504</c:v>
                </c:pt>
                <c:pt idx="1618">
                  <c:v>125.500640571489</c:v>
                </c:pt>
                <c:pt idx="1619">
                  <c:v>125.50063745105599</c:v>
                </c:pt>
                <c:pt idx="1620">
                  <c:v>125.500634354455</c:v>
                </c:pt>
                <c:pt idx="1621">
                  <c:v>125.500631281423</c:v>
                </c:pt>
                <c:pt idx="1622">
                  <c:v>125.500628231981</c:v>
                </c:pt>
                <c:pt idx="1623">
                  <c:v>125.50062520569</c:v>
                </c:pt>
                <c:pt idx="1624">
                  <c:v>125.50062220125101</c:v>
                </c:pt>
                <c:pt idx="1625">
                  <c:v>125.500619219787</c:v>
                </c:pt>
                <c:pt idx="1626">
                  <c:v>125.50061626049801</c:v>
                </c:pt>
                <c:pt idx="1627">
                  <c:v>125.500613322194</c:v>
                </c:pt>
                <c:pt idx="1628">
                  <c:v>125.50061040598899</c:v>
                </c:pt>
                <c:pt idx="1629">
                  <c:v>125.50060751162</c:v>
                </c:pt>
                <c:pt idx="1630">
                  <c:v>125.500604637157</c:v>
                </c:pt>
                <c:pt idx="1631">
                  <c:v>125.50060178397401</c:v>
                </c:pt>
                <c:pt idx="1632">
                  <c:v>125.50059895175499</c:v>
                </c:pt>
                <c:pt idx="1633">
                  <c:v>125.500596139267</c:v>
                </c:pt>
                <c:pt idx="1634">
                  <c:v>125.500593347235</c:v>
                </c:pt>
                <c:pt idx="1635">
                  <c:v>125.500590574608</c:v>
                </c:pt>
                <c:pt idx="1636">
                  <c:v>125.500587821734</c:v>
                </c:pt>
                <c:pt idx="1637">
                  <c:v>125.500585088411</c:v>
                </c:pt>
                <c:pt idx="1638">
                  <c:v>125.500582375109</c:v>
                </c:pt>
                <c:pt idx="1639">
                  <c:v>125.500579679898</c:v>
                </c:pt>
                <c:pt idx="1640">
                  <c:v>125.500577004986</c:v>
                </c:pt>
                <c:pt idx="1641">
                  <c:v>125.500574348924</c:v>
                </c:pt>
                <c:pt idx="1642">
                  <c:v>125.50057171234</c:v>
                </c:pt>
                <c:pt idx="1643">
                  <c:v>125.50056909440301</c:v>
                </c:pt>
                <c:pt idx="1644">
                  <c:v>125.500566496413</c:v>
                </c:pt>
                <c:pt idx="1645">
                  <c:v>125.50056391700301</c:v>
                </c:pt>
                <c:pt idx="1646">
                  <c:v>125.500561357316</c:v>
                </c:pt>
                <c:pt idx="1647">
                  <c:v>125.50055881658101</c:v>
                </c:pt>
                <c:pt idx="1648">
                  <c:v>125.50055629589301</c:v>
                </c:pt>
                <c:pt idx="1649">
                  <c:v>125.50055379437499</c:v>
                </c:pt>
                <c:pt idx="1650">
                  <c:v>125.50055131270599</c:v>
                </c:pt>
                <c:pt idx="1651">
                  <c:v>125.50054885103199</c:v>
                </c:pt>
                <c:pt idx="1652">
                  <c:v>125.500546409192</c:v>
                </c:pt>
                <c:pt idx="1653">
                  <c:v>125.50054398691501</c:v>
                </c:pt>
                <c:pt idx="1654">
                  <c:v>125.500541585505</c:v>
                </c:pt>
                <c:pt idx="1655">
                  <c:v>125.50053920378301</c:v>
                </c:pt>
                <c:pt idx="1656">
                  <c:v>125.500536843215</c:v>
                </c:pt>
                <c:pt idx="1657">
                  <c:v>125.500534503159</c:v>
                </c:pt>
                <c:pt idx="1658">
                  <c:v>125.500532182806</c:v>
                </c:pt>
                <c:pt idx="1659">
                  <c:v>125.50052988447401</c:v>
                </c:pt>
                <c:pt idx="1660">
                  <c:v>125.50052760688899</c:v>
                </c:pt>
                <c:pt idx="1661">
                  <c:v>125.500525349461</c:v>
                </c:pt>
                <c:pt idx="1662">
                  <c:v>125.500523113756</c:v>
                </c:pt>
                <c:pt idx="1663">
                  <c:v>125.500520899554</c:v>
                </c:pt>
                <c:pt idx="1664">
                  <c:v>125.500518705479</c:v>
                </c:pt>
                <c:pt idx="1665">
                  <c:v>125.500516532387</c:v>
                </c:pt>
                <c:pt idx="1666">
                  <c:v>125.50051438010701</c:v>
                </c:pt>
                <c:pt idx="1667">
                  <c:v>125.500512249644</c:v>
                </c:pt>
                <c:pt idx="1668">
                  <c:v>125.50051014012</c:v>
                </c:pt>
                <c:pt idx="1669">
                  <c:v>125.500508052062</c:v>
                </c:pt>
                <c:pt idx="1670">
                  <c:v>125.500505983941</c:v>
                </c:pt>
                <c:pt idx="1671">
                  <c:v>125.500503936187</c:v>
                </c:pt>
                <c:pt idx="1672">
                  <c:v>125.500501909352</c:v>
                </c:pt>
                <c:pt idx="1673">
                  <c:v>125.50049990330101</c:v>
                </c:pt>
                <c:pt idx="1674">
                  <c:v>125.500497917449</c:v>
                </c:pt>
                <c:pt idx="1675">
                  <c:v>125.500495951581</c:v>
                </c:pt>
                <c:pt idx="1676">
                  <c:v>125.50049400546899</c:v>
                </c:pt>
                <c:pt idx="1677">
                  <c:v>125.500492079468</c:v>
                </c:pt>
                <c:pt idx="1678">
                  <c:v>125.50049017232099</c:v>
                </c:pt>
                <c:pt idx="1679">
                  <c:v>125.500488285187</c:v>
                </c:pt>
                <c:pt idx="1680">
                  <c:v>125.500486416877</c:v>
                </c:pt>
                <c:pt idx="1681">
                  <c:v>125.500484566496</c:v>
                </c:pt>
                <c:pt idx="1682">
                  <c:v>125.500482735855</c:v>
                </c:pt>
                <c:pt idx="1683">
                  <c:v>125.500480922715</c:v>
                </c:pt>
                <c:pt idx="1684">
                  <c:v>125.500479127839</c:v>
                </c:pt>
                <c:pt idx="1685">
                  <c:v>125.500477351979</c:v>
                </c:pt>
                <c:pt idx="1686">
                  <c:v>125.500475592889</c:v>
                </c:pt>
                <c:pt idx="1687">
                  <c:v>125.500473850262</c:v>
                </c:pt>
                <c:pt idx="1688">
                  <c:v>125.500472125648</c:v>
                </c:pt>
                <c:pt idx="1689">
                  <c:v>125.500470418617</c:v>
                </c:pt>
                <c:pt idx="1690">
                  <c:v>125.50046872765201</c:v>
                </c:pt>
                <c:pt idx="1691">
                  <c:v>125.50046705371901</c:v>
                </c:pt>
                <c:pt idx="1692">
                  <c:v>125.50046539717501</c:v>
                </c:pt>
                <c:pt idx="1693">
                  <c:v>125.500463756394</c:v>
                </c:pt>
                <c:pt idx="1694">
                  <c:v>125.500462130977</c:v>
                </c:pt>
                <c:pt idx="1695">
                  <c:v>125.500460523231</c:v>
                </c:pt>
                <c:pt idx="1696">
                  <c:v>125.500458930804</c:v>
                </c:pt>
                <c:pt idx="1697">
                  <c:v>125.500457354406</c:v>
                </c:pt>
                <c:pt idx="1698">
                  <c:v>125.500455794448</c:v>
                </c:pt>
                <c:pt idx="1699">
                  <c:v>125.50045424979</c:v>
                </c:pt>
                <c:pt idx="1700">
                  <c:v>125.500452721158</c:v>
                </c:pt>
                <c:pt idx="1701">
                  <c:v>125.500451208082</c:v>
                </c:pt>
                <c:pt idx="1702">
                  <c:v>125.50044971145</c:v>
                </c:pt>
                <c:pt idx="1703">
                  <c:v>125.500448229805</c:v>
                </c:pt>
                <c:pt idx="1704">
                  <c:v>125.500446764885</c:v>
                </c:pt>
                <c:pt idx="1705">
                  <c:v>125.50044531495701</c:v>
                </c:pt>
                <c:pt idx="1706">
                  <c:v>125.500443880856</c:v>
                </c:pt>
                <c:pt idx="1707">
                  <c:v>125.500442462943</c:v>
                </c:pt>
                <c:pt idx="1708">
                  <c:v>125.500441060906</c:v>
                </c:pt>
                <c:pt idx="1709">
                  <c:v>125.50043967581099</c:v>
                </c:pt>
                <c:pt idx="1710">
                  <c:v>125.500438305673</c:v>
                </c:pt>
                <c:pt idx="1711">
                  <c:v>125.500436952223</c:v>
                </c:pt>
                <c:pt idx="1712">
                  <c:v>125.50043561397599</c:v>
                </c:pt>
                <c:pt idx="1713">
                  <c:v>125.50043429239101</c:v>
                </c:pt>
                <c:pt idx="1714">
                  <c:v>125.500432987316</c:v>
                </c:pt>
                <c:pt idx="1715">
                  <c:v>125.50043169737999</c:v>
                </c:pt>
                <c:pt idx="1716">
                  <c:v>125.500430423663</c:v>
                </c:pt>
                <c:pt idx="1717">
                  <c:v>125.500429167646</c:v>
                </c:pt>
                <c:pt idx="1718">
                  <c:v>125.500427926227</c:v>
                </c:pt>
                <c:pt idx="1719">
                  <c:v>125.50042670236699</c:v>
                </c:pt>
                <c:pt idx="1720">
                  <c:v>125.500425493943</c:v>
                </c:pt>
                <c:pt idx="1721">
                  <c:v>125.500424301488</c:v>
                </c:pt>
                <c:pt idx="1722">
                  <c:v>125.500423125137</c:v>
                </c:pt>
                <c:pt idx="1723">
                  <c:v>125.500421965312</c:v>
                </c:pt>
                <c:pt idx="1724">
                  <c:v>125.500420821113</c:v>
                </c:pt>
                <c:pt idx="1725">
                  <c:v>125.500419692607</c:v>
                </c:pt>
                <c:pt idx="1726">
                  <c:v>125.50041857983901</c:v>
                </c:pt>
                <c:pt idx="1727">
                  <c:v>125.500417483134</c:v>
                </c:pt>
                <c:pt idx="1728">
                  <c:v>125.500416401743</c:v>
                </c:pt>
                <c:pt idx="1729">
                  <c:v>125.500415336035</c:v>
                </c:pt>
                <c:pt idx="1730">
                  <c:v>125.500414285386</c:v>
                </c:pt>
                <c:pt idx="1731">
                  <c:v>125.500413249489</c:v>
                </c:pt>
                <c:pt idx="1732">
                  <c:v>125.500412229548</c:v>
                </c:pt>
                <c:pt idx="1733">
                  <c:v>125.500411223909</c:v>
                </c:pt>
                <c:pt idx="1734">
                  <c:v>125.500410233354</c:v>
                </c:pt>
                <c:pt idx="1735">
                  <c:v>125.50040925673299</c:v>
                </c:pt>
                <c:pt idx="1736">
                  <c:v>125.500408294316</c:v>
                </c:pt>
                <c:pt idx="1737">
                  <c:v>125.500407346392</c:v>
                </c:pt>
                <c:pt idx="1738">
                  <c:v>125.50040641209701</c:v>
                </c:pt>
                <c:pt idx="1739">
                  <c:v>125.500405490929</c:v>
                </c:pt>
                <c:pt idx="1740">
                  <c:v>125.50040458474</c:v>
                </c:pt>
                <c:pt idx="1741">
                  <c:v>125.500403691681</c:v>
                </c:pt>
                <c:pt idx="1742">
                  <c:v>125.50040281052</c:v>
                </c:pt>
                <c:pt idx="1743">
                  <c:v>125.500401943828</c:v>
                </c:pt>
                <c:pt idx="1744">
                  <c:v>125.500401089448</c:v>
                </c:pt>
                <c:pt idx="1745">
                  <c:v>125.50040024814299</c:v>
                </c:pt>
                <c:pt idx="1746">
                  <c:v>125.500399419407</c:v>
                </c:pt>
                <c:pt idx="1747">
                  <c:v>125.500398603292</c:v>
                </c:pt>
                <c:pt idx="1748">
                  <c:v>125.500397798416</c:v>
                </c:pt>
                <c:pt idx="1749">
                  <c:v>125.50039700634299</c:v>
                </c:pt>
                <c:pt idx="1750">
                  <c:v>125.50039622613301</c:v>
                </c:pt>
                <c:pt idx="1751">
                  <c:v>125.500395458055</c:v>
                </c:pt>
                <c:pt idx="1752">
                  <c:v>125.500394702203</c:v>
                </c:pt>
                <c:pt idx="1753">
                  <c:v>125.500393957699</c:v>
                </c:pt>
                <c:pt idx="1754">
                  <c:v>125.500393224671</c:v>
                </c:pt>
                <c:pt idx="1755">
                  <c:v>125.500392504361</c:v>
                </c:pt>
                <c:pt idx="1756">
                  <c:v>125.500391794232</c:v>
                </c:pt>
                <c:pt idx="1757">
                  <c:v>125.500391096147</c:v>
                </c:pt>
                <c:pt idx="1758">
                  <c:v>125.500390410322</c:v>
                </c:pt>
                <c:pt idx="1759">
                  <c:v>125.500389735505</c:v>
                </c:pt>
                <c:pt idx="1760">
                  <c:v>125.500389071545</c:v>
                </c:pt>
                <c:pt idx="1761">
                  <c:v>125.50038841959901</c:v>
                </c:pt>
                <c:pt idx="1762">
                  <c:v>125.500387778213</c:v>
                </c:pt>
                <c:pt idx="1763">
                  <c:v>125.500387148744</c:v>
                </c:pt>
                <c:pt idx="1764">
                  <c:v>125.500386530567</c:v>
                </c:pt>
                <c:pt idx="1765">
                  <c:v>125.50038592353</c:v>
                </c:pt>
                <c:pt idx="1766">
                  <c:v>125.500385328175</c:v>
                </c:pt>
                <c:pt idx="1767">
                  <c:v>125.500384743916</c:v>
                </c:pt>
                <c:pt idx="1768">
                  <c:v>125.500384171162</c:v>
                </c:pt>
                <c:pt idx="1769">
                  <c:v>125.50038360991699</c:v>
                </c:pt>
                <c:pt idx="1770">
                  <c:v>125.500383059133</c:v>
                </c:pt>
                <c:pt idx="1771">
                  <c:v>125.50038251985799</c:v>
                </c:pt>
                <c:pt idx="1772">
                  <c:v>125.500381992526</c:v>
                </c:pt>
                <c:pt idx="1773">
                  <c:v>125.500381476332</c:v>
                </c:pt>
                <c:pt idx="1774">
                  <c:v>125.50038097148401</c:v>
                </c:pt>
                <c:pt idx="1775">
                  <c:v>125.500380477058</c:v>
                </c:pt>
                <c:pt idx="1776">
                  <c:v>125.50037999477</c:v>
                </c:pt>
                <c:pt idx="1777">
                  <c:v>125.500379522399</c:v>
                </c:pt>
                <c:pt idx="1778">
                  <c:v>125.500379062227</c:v>
                </c:pt>
                <c:pt idx="1779">
                  <c:v>125.500378612828</c:v>
                </c:pt>
                <c:pt idx="1780">
                  <c:v>125.50037817393699</c:v>
                </c:pt>
                <c:pt idx="1781">
                  <c:v>125.50037774634799</c:v>
                </c:pt>
                <c:pt idx="1782">
                  <c:v>125.500377329703</c:v>
                </c:pt>
                <c:pt idx="1783">
                  <c:v>125.500376922554</c:v>
                </c:pt>
                <c:pt idx="1784">
                  <c:v>125.500376527732</c:v>
                </c:pt>
                <c:pt idx="1785">
                  <c:v>125.500376142241</c:v>
                </c:pt>
                <c:pt idx="1786">
                  <c:v>125.50037576721</c:v>
                </c:pt>
                <c:pt idx="1787">
                  <c:v>125.500375402114</c:v>
                </c:pt>
                <c:pt idx="1788">
                  <c:v>125.500375048249</c:v>
                </c:pt>
                <c:pt idx="1789">
                  <c:v>125.500374704129</c:v>
                </c:pt>
                <c:pt idx="1790">
                  <c:v>125.500374370264</c:v>
                </c:pt>
                <c:pt idx="1791">
                  <c:v>125.500374045078</c:v>
                </c:pt>
                <c:pt idx="1792">
                  <c:v>125.500373729719</c:v>
                </c:pt>
                <c:pt idx="1793">
                  <c:v>125.500373423692</c:v>
                </c:pt>
                <c:pt idx="1794">
                  <c:v>125.50037312764999</c:v>
                </c:pt>
                <c:pt idx="1795">
                  <c:v>125.50037284088</c:v>
                </c:pt>
                <c:pt idx="1796">
                  <c:v>125.500372562438</c:v>
                </c:pt>
                <c:pt idx="1797">
                  <c:v>125.500372293368</c:v>
                </c:pt>
                <c:pt idx="1798">
                  <c:v>125.500372033242</c:v>
                </c:pt>
                <c:pt idx="1799">
                  <c:v>125.500371781856</c:v>
                </c:pt>
                <c:pt idx="1800">
                  <c:v>125.500371538455</c:v>
                </c:pt>
                <c:pt idx="1801">
                  <c:v>125.500371303645</c:v>
                </c:pt>
                <c:pt idx="1802">
                  <c:v>125.500371077255</c:v>
                </c:pt>
                <c:pt idx="1803">
                  <c:v>125.500370859127</c:v>
                </c:pt>
                <c:pt idx="1804">
                  <c:v>125.500370648958</c:v>
                </c:pt>
                <c:pt idx="1805">
                  <c:v>125.500370446373</c:v>
                </c:pt>
                <c:pt idx="1806">
                  <c:v>125.50037025204</c:v>
                </c:pt>
                <c:pt idx="1807">
                  <c:v>125.500370065144</c:v>
                </c:pt>
                <c:pt idx="1808">
                  <c:v>125.50036988728399</c:v>
                </c:pt>
                <c:pt idx="1809">
                  <c:v>125.500369715765</c:v>
                </c:pt>
                <c:pt idx="1810">
                  <c:v>125.500369551661</c:v>
                </c:pt>
                <c:pt idx="1811">
                  <c:v>125.50036939513301</c:v>
                </c:pt>
                <c:pt idx="1812">
                  <c:v>125.500369246311</c:v>
                </c:pt>
                <c:pt idx="1813">
                  <c:v>125.500369105228</c:v>
                </c:pt>
                <c:pt idx="1814">
                  <c:v>125.500368971182</c:v>
                </c:pt>
                <c:pt idx="1815">
                  <c:v>125.500368844428</c:v>
                </c:pt>
                <c:pt idx="1816">
                  <c:v>125.500368725068</c:v>
                </c:pt>
                <c:pt idx="1817">
                  <c:v>125.50036861262799</c:v>
                </c:pt>
                <c:pt idx="1818">
                  <c:v>125.50036850695</c:v>
                </c:pt>
                <c:pt idx="1819">
                  <c:v>125.500368409122</c:v>
                </c:pt>
                <c:pt idx="1820">
                  <c:v>125.50036831801999</c:v>
                </c:pt>
                <c:pt idx="1821">
                  <c:v>125.50036823429301</c:v>
                </c:pt>
                <c:pt idx="1822">
                  <c:v>125.50036815687</c:v>
                </c:pt>
                <c:pt idx="1823">
                  <c:v>125.50036808709</c:v>
                </c:pt>
                <c:pt idx="1824">
                  <c:v>125.500368024259</c:v>
                </c:pt>
                <c:pt idx="1825">
                  <c:v>125.500367968745</c:v>
                </c:pt>
                <c:pt idx="1826">
                  <c:v>125.50036791985799</c:v>
                </c:pt>
                <c:pt idx="1827">
                  <c:v>125.500367878395</c:v>
                </c:pt>
                <c:pt idx="1828">
                  <c:v>125.500367843617</c:v>
                </c:pt>
                <c:pt idx="1829">
                  <c:v>125.50036781562601</c:v>
                </c:pt>
                <c:pt idx="1830">
                  <c:v>125.500367794404</c:v>
                </c:pt>
                <c:pt idx="1831">
                  <c:v>125.500367780296</c:v>
                </c:pt>
                <c:pt idx="1832">
                  <c:v>125.500367772773</c:v>
                </c:pt>
                <c:pt idx="1833">
                  <c:v>125.500367772161</c:v>
                </c:pt>
                <c:pt idx="1834">
                  <c:v>125.500367778645</c:v>
                </c:pt>
                <c:pt idx="1835">
                  <c:v>125.500367791511</c:v>
                </c:pt>
                <c:pt idx="1836">
                  <c:v>125.50036780983</c:v>
                </c:pt>
                <c:pt idx="1837">
                  <c:v>125.500367836809</c:v>
                </c:pt>
                <c:pt idx="1838">
                  <c:v>125.500367868742</c:v>
                </c:pt>
                <c:pt idx="1839">
                  <c:v>125.500367908084</c:v>
                </c:pt>
                <c:pt idx="1840">
                  <c:v>125.500367952994</c:v>
                </c:pt>
                <c:pt idx="1841">
                  <c:v>125.50036800430701</c:v>
                </c:pt>
                <c:pt idx="1842">
                  <c:v>125.500368061874</c:v>
                </c:pt>
                <c:pt idx="1843">
                  <c:v>125.50036812595999</c:v>
                </c:pt>
                <c:pt idx="1844">
                  <c:v>125.50036819561601</c:v>
                </c:pt>
                <c:pt idx="1845">
                  <c:v>125.500368270935</c:v>
                </c:pt>
                <c:pt idx="1846">
                  <c:v>125.500368352886</c:v>
                </c:pt>
                <c:pt idx="1847">
                  <c:v>125.50036843953499</c:v>
                </c:pt>
                <c:pt idx="1848">
                  <c:v>125.500368532436</c:v>
                </c:pt>
                <c:pt idx="1849">
                  <c:v>125.50036863064101</c:v>
                </c:pt>
                <c:pt idx="1850">
                  <c:v>125.500368733576</c:v>
                </c:pt>
                <c:pt idx="1851">
                  <c:v>125.500368843017</c:v>
                </c:pt>
                <c:pt idx="1852">
                  <c:v>125.50036895735001</c:v>
                </c:pt>
                <c:pt idx="1853">
                  <c:v>125.50036907691199</c:v>
                </c:pt>
                <c:pt idx="1854">
                  <c:v>125.50036920150301</c:v>
                </c:pt>
                <c:pt idx="1855">
                  <c:v>125.500369330437</c:v>
                </c:pt>
                <c:pt idx="1856">
                  <c:v>125.500369464291</c:v>
                </c:pt>
                <c:pt idx="1857">
                  <c:v>125.500369603786</c:v>
                </c:pt>
                <c:pt idx="1858">
                  <c:v>125.50036974744</c:v>
                </c:pt>
                <c:pt idx="1859">
                  <c:v>125.50036989470701</c:v>
                </c:pt>
                <c:pt idx="1860">
                  <c:v>125.500370047488</c:v>
                </c:pt>
                <c:pt idx="1861">
                  <c:v>125.50037020374501</c:v>
                </c:pt>
                <c:pt idx="1862">
                  <c:v>125.500370366138</c:v>
                </c:pt>
                <c:pt idx="1863">
                  <c:v>125.500370531782</c:v>
                </c:pt>
                <c:pt idx="1864">
                  <c:v>125.500370701205</c:v>
                </c:pt>
                <c:pt idx="1865">
                  <c:v>125.500370874902</c:v>
                </c:pt>
                <c:pt idx="1866">
                  <c:v>125.50037105273999</c:v>
                </c:pt>
                <c:pt idx="1867">
                  <c:v>125.50037123420999</c:v>
                </c:pt>
                <c:pt idx="1868">
                  <c:v>125.50037142074</c:v>
                </c:pt>
                <c:pt idx="1869">
                  <c:v>125.500371610803</c:v>
                </c:pt>
                <c:pt idx="1870">
                  <c:v>125.500371804634</c:v>
                </c:pt>
                <c:pt idx="1871">
                  <c:v>125.50037200215</c:v>
                </c:pt>
                <c:pt idx="1872">
                  <c:v>125.500372203463</c:v>
                </c:pt>
                <c:pt idx="1873">
                  <c:v>125.500372408842</c:v>
                </c:pt>
                <c:pt idx="1874">
                  <c:v>125.50037261684299</c:v>
                </c:pt>
                <c:pt idx="1875">
                  <c:v>125.500372830123</c:v>
                </c:pt>
                <c:pt idx="1876">
                  <c:v>125.50037304654199</c:v>
                </c:pt>
                <c:pt idx="1877">
                  <c:v>125.500373266354</c:v>
                </c:pt>
                <c:pt idx="1878">
                  <c:v>125.500373490073</c:v>
                </c:pt>
                <c:pt idx="1879">
                  <c:v>125.50037371700201</c:v>
                </c:pt>
                <c:pt idx="1880">
                  <c:v>125.50037394702601</c:v>
                </c:pt>
                <c:pt idx="1881">
                  <c:v>125.50037418288299</c:v>
                </c:pt>
                <c:pt idx="1882">
                  <c:v>125.500374420448</c:v>
                </c:pt>
                <c:pt idx="1883">
                  <c:v>125.500374662626</c:v>
                </c:pt>
                <c:pt idx="1884">
                  <c:v>125.500374907192</c:v>
                </c:pt>
                <c:pt idx="1885">
                  <c:v>125.50037515605599</c:v>
                </c:pt>
                <c:pt idx="1886">
                  <c:v>125.500375408385</c:v>
                </c:pt>
                <c:pt idx="1887">
                  <c:v>125.500375664226</c:v>
                </c:pt>
                <c:pt idx="1888">
                  <c:v>125.500375922929</c:v>
                </c:pt>
                <c:pt idx="1889">
                  <c:v>125.500376185013</c:v>
                </c:pt>
                <c:pt idx="1890">
                  <c:v>125.500376450868</c:v>
                </c:pt>
                <c:pt idx="1891">
                  <c:v>125.50037671947</c:v>
                </c:pt>
                <c:pt idx="1892">
                  <c:v>125.500376992466</c:v>
                </c:pt>
                <c:pt idx="1893">
                  <c:v>125.500377267991</c:v>
                </c:pt>
                <c:pt idx="1894">
                  <c:v>125.500377546972</c:v>
                </c:pt>
                <c:pt idx="1895">
                  <c:v>125.500377828807</c:v>
                </c:pt>
                <c:pt idx="1896">
                  <c:v>125.500378114247</c:v>
                </c:pt>
                <c:pt idx="1897">
                  <c:v>125.50037840151499</c:v>
                </c:pt>
                <c:pt idx="1898">
                  <c:v>125.500378692049</c:v>
                </c:pt>
                <c:pt idx="1899">
                  <c:v>125.500378986774</c:v>
                </c:pt>
                <c:pt idx="1900">
                  <c:v>125.50037928242701</c:v>
                </c:pt>
                <c:pt idx="1901">
                  <c:v>125.500379581812</c:v>
                </c:pt>
                <c:pt idx="1902">
                  <c:v>125.500379884748</c:v>
                </c:pt>
                <c:pt idx="1903">
                  <c:v>125.500380189902</c:v>
                </c:pt>
                <c:pt idx="1904">
                  <c:v>125.500380496796</c:v>
                </c:pt>
                <c:pt idx="1905">
                  <c:v>125.500380806132</c:v>
                </c:pt>
                <c:pt idx="1906">
                  <c:v>125.500381119122</c:v>
                </c:pt>
                <c:pt idx="1907">
                  <c:v>125.500381432995</c:v>
                </c:pt>
                <c:pt idx="1908">
                  <c:v>125.50038175042199</c:v>
                </c:pt>
                <c:pt idx="1909">
                  <c:v>125.500382069642</c:v>
                </c:pt>
                <c:pt idx="1910">
                  <c:v>125.50038239111301</c:v>
                </c:pt>
                <c:pt idx="1911">
                  <c:v>125.500382714864</c:v>
                </c:pt>
                <c:pt idx="1912">
                  <c:v>125.50038304057</c:v>
                </c:pt>
                <c:pt idx="1913">
                  <c:v>125.500383367613</c:v>
                </c:pt>
                <c:pt idx="1914">
                  <c:v>125.50038369697999</c:v>
                </c:pt>
                <c:pt idx="1915">
                  <c:v>125.500384028364</c:v>
                </c:pt>
                <c:pt idx="1916">
                  <c:v>125.50038436133001</c:v>
                </c:pt>
                <c:pt idx="1917">
                  <c:v>125.500384696108</c:v>
                </c:pt>
                <c:pt idx="1918">
                  <c:v>125.500385031891</c:v>
                </c:pt>
                <c:pt idx="1919">
                  <c:v>125.500385370648</c:v>
                </c:pt>
                <c:pt idx="1920">
                  <c:v>125.500385710145</c:v>
                </c:pt>
                <c:pt idx="1921">
                  <c:v>125.500386051964</c:v>
                </c:pt>
                <c:pt idx="1922">
                  <c:v>125.500386394616</c:v>
                </c:pt>
                <c:pt idx="1923">
                  <c:v>125.50038673862301</c:v>
                </c:pt>
                <c:pt idx="1924">
                  <c:v>125.50038708477101</c:v>
                </c:pt>
                <c:pt idx="1925">
                  <c:v>125.50038743124399</c:v>
                </c:pt>
                <c:pt idx="1926">
                  <c:v>125.50038778051101</c:v>
                </c:pt>
                <c:pt idx="1927">
                  <c:v>125.500388129106</c:v>
                </c:pt>
                <c:pt idx="1928">
                  <c:v>125.50038848067599</c:v>
                </c:pt>
                <c:pt idx="1929">
                  <c:v>125.500388833412</c:v>
                </c:pt>
                <c:pt idx="1930">
                  <c:v>125.500389186775</c:v>
                </c:pt>
                <c:pt idx="1931">
                  <c:v>125.500389542113</c:v>
                </c:pt>
                <c:pt idx="1932">
                  <c:v>125.500389898256</c:v>
                </c:pt>
                <c:pt idx="1933">
                  <c:v>125.500390255547</c:v>
                </c:pt>
                <c:pt idx="1934">
                  <c:v>125.500390614137</c:v>
                </c:pt>
                <c:pt idx="1935">
                  <c:v>125.50039097433</c:v>
                </c:pt>
                <c:pt idx="1936">
                  <c:v>125.500391335435</c:v>
                </c:pt>
                <c:pt idx="1937">
                  <c:v>125.50039169726701</c:v>
                </c:pt>
                <c:pt idx="1938">
                  <c:v>125.50039206100899</c:v>
                </c:pt>
                <c:pt idx="1939">
                  <c:v>125.50039242497699</c:v>
                </c:pt>
                <c:pt idx="1940">
                  <c:v>125.500392790988</c:v>
                </c:pt>
                <c:pt idx="1941">
                  <c:v>125.50039315779</c:v>
                </c:pt>
                <c:pt idx="1942">
                  <c:v>125.500393525625</c:v>
                </c:pt>
                <c:pt idx="1943">
                  <c:v>125.500393894167</c:v>
                </c:pt>
                <c:pt idx="1944">
                  <c:v>125.500394264405</c:v>
                </c:pt>
                <c:pt idx="1945">
                  <c:v>125.500394635239</c:v>
                </c:pt>
                <c:pt idx="1946">
                  <c:v>125.500395007405</c:v>
                </c:pt>
                <c:pt idx="1947">
                  <c:v>125.50039538029201</c:v>
                </c:pt>
                <c:pt idx="1948">
                  <c:v>125.50039575426899</c:v>
                </c:pt>
                <c:pt idx="1949">
                  <c:v>125.50039612808401</c:v>
                </c:pt>
                <c:pt idx="1950">
                  <c:v>125.50039650421</c:v>
                </c:pt>
                <c:pt idx="1951">
                  <c:v>125.50039688072999</c:v>
                </c:pt>
                <c:pt idx="1952">
                  <c:v>125.500397258387</c:v>
                </c:pt>
                <c:pt idx="1953">
                  <c:v>125.50039763657399</c:v>
                </c:pt>
                <c:pt idx="1954">
                  <c:v>125.500398014982</c:v>
                </c:pt>
                <c:pt idx="1955">
                  <c:v>125.500398394736</c:v>
                </c:pt>
                <c:pt idx="1956">
                  <c:v>125.500398774522</c:v>
                </c:pt>
                <c:pt idx="1957">
                  <c:v>125.500399156447</c:v>
                </c:pt>
                <c:pt idx="1958">
                  <c:v>125.500399537205</c:v>
                </c:pt>
                <c:pt idx="1959">
                  <c:v>125.500399920322</c:v>
                </c:pt>
                <c:pt idx="1960">
                  <c:v>125.500400302271</c:v>
                </c:pt>
                <c:pt idx="1961">
                  <c:v>125.500400685438</c:v>
                </c:pt>
                <c:pt idx="1962">
                  <c:v>125.500401069489</c:v>
                </c:pt>
                <c:pt idx="1963">
                  <c:v>125.50040145317099</c:v>
                </c:pt>
                <c:pt idx="1964">
                  <c:v>125.500401836899</c:v>
                </c:pt>
                <c:pt idx="1965">
                  <c:v>125.50040222181499</c:v>
                </c:pt>
                <c:pt idx="1966">
                  <c:v>125.50040260660801</c:v>
                </c:pt>
                <c:pt idx="1967">
                  <c:v>125.500402991908</c:v>
                </c:pt>
                <c:pt idx="1968">
                  <c:v>125.500403376788</c:v>
                </c:pt>
                <c:pt idx="1969">
                  <c:v>125.500403761691</c:v>
                </c:pt>
                <c:pt idx="1970">
                  <c:v>125.500404147784</c:v>
                </c:pt>
                <c:pt idx="1971">
                  <c:v>125.50040453300601</c:v>
                </c:pt>
                <c:pt idx="1972">
                  <c:v>125.50040491805601</c:v>
                </c:pt>
                <c:pt idx="1973">
                  <c:v>125.50040530379</c:v>
                </c:pt>
                <c:pt idx="1974">
                  <c:v>125.500405689681</c:v>
                </c:pt>
                <c:pt idx="1975">
                  <c:v>125.5004060744</c:v>
                </c:pt>
                <c:pt idx="1976">
                  <c:v>125.500406459628</c:v>
                </c:pt>
                <c:pt idx="1977">
                  <c:v>125.500406844453</c:v>
                </c:pt>
                <c:pt idx="1978">
                  <c:v>125.500407230253</c:v>
                </c:pt>
                <c:pt idx="1979">
                  <c:v>125.500407615277</c:v>
                </c:pt>
                <c:pt idx="1980">
                  <c:v>125.500407999744</c:v>
                </c:pt>
                <c:pt idx="1981">
                  <c:v>125.500408383767</c:v>
                </c:pt>
                <c:pt idx="1982">
                  <c:v>125.500408768075</c:v>
                </c:pt>
                <c:pt idx="1983">
                  <c:v>125.500409151475</c:v>
                </c:pt>
                <c:pt idx="1984">
                  <c:v>125.50040953580501</c:v>
                </c:pt>
                <c:pt idx="1985">
                  <c:v>125.50040991869901</c:v>
                </c:pt>
                <c:pt idx="1986">
                  <c:v>125.50041030190199</c:v>
                </c:pt>
                <c:pt idx="1987">
                  <c:v>125.50041068417001</c:v>
                </c:pt>
                <c:pt idx="1988">
                  <c:v>125.500411066968</c:v>
                </c:pt>
                <c:pt idx="1989">
                  <c:v>125.500411448939</c:v>
                </c:pt>
                <c:pt idx="1990">
                  <c:v>125.50041183059599</c:v>
                </c:pt>
                <c:pt idx="1991">
                  <c:v>125.500412212241</c:v>
                </c:pt>
                <c:pt idx="1992">
                  <c:v>125.50041259344</c:v>
                </c:pt>
                <c:pt idx="1993">
                  <c:v>125.500412973854</c:v>
                </c:pt>
                <c:pt idx="1994">
                  <c:v>125.500413353947</c:v>
                </c:pt>
                <c:pt idx="1995">
                  <c:v>125.500413733766</c:v>
                </c:pt>
                <c:pt idx="1996">
                  <c:v>125.50041411309699</c:v>
                </c:pt>
                <c:pt idx="1997">
                  <c:v>125.500414492893</c:v>
                </c:pt>
                <c:pt idx="1998">
                  <c:v>125.500414871861</c:v>
                </c:pt>
                <c:pt idx="1999">
                  <c:v>125.5004152501</c:v>
                </c:pt>
                <c:pt idx="2000">
                  <c:v>125.500415627766</c:v>
                </c:pt>
                <c:pt idx="2001">
                  <c:v>125.50041600559901</c:v>
                </c:pt>
                <c:pt idx="2002">
                  <c:v>125.50041638260301</c:v>
                </c:pt>
                <c:pt idx="2003">
                  <c:v>125.500416758908</c:v>
                </c:pt>
                <c:pt idx="2004">
                  <c:v>125.500417135614</c:v>
                </c:pt>
                <c:pt idx="2005">
                  <c:v>125.50041751085701</c:v>
                </c:pt>
                <c:pt idx="2006">
                  <c:v>125.50041788643099</c:v>
                </c:pt>
                <c:pt idx="2007">
                  <c:v>125.500418261758</c:v>
                </c:pt>
                <c:pt idx="2008">
                  <c:v>125.500418635655</c:v>
                </c:pt>
                <c:pt idx="2009">
                  <c:v>125.500419009155</c:v>
                </c:pt>
                <c:pt idx="2010">
                  <c:v>125.50041938157599</c:v>
                </c:pt>
                <c:pt idx="2011">
                  <c:v>125.500419755078</c:v>
                </c:pt>
                <c:pt idx="2012">
                  <c:v>125.500420126292</c:v>
                </c:pt>
                <c:pt idx="2013">
                  <c:v>125.500420498308</c:v>
                </c:pt>
                <c:pt idx="2014">
                  <c:v>125.50042086838801</c:v>
                </c:pt>
                <c:pt idx="2015">
                  <c:v>125.50042123806099</c:v>
                </c:pt>
                <c:pt idx="2016">
                  <c:v>125.50042160752901</c:v>
                </c:pt>
                <c:pt idx="2017">
                  <c:v>125.500421976411</c:v>
                </c:pt>
                <c:pt idx="2018">
                  <c:v>125.50042234384</c:v>
                </c:pt>
                <c:pt idx="2019">
                  <c:v>125.50042271078399</c:v>
                </c:pt>
                <c:pt idx="2020">
                  <c:v>125.500423077363</c:v>
                </c:pt>
                <c:pt idx="2021">
                  <c:v>125.500423442505</c:v>
                </c:pt>
                <c:pt idx="2022">
                  <c:v>125.500423806702</c:v>
                </c:pt>
                <c:pt idx="2023">
                  <c:v>125.50042417031401</c:v>
                </c:pt>
                <c:pt idx="2024">
                  <c:v>125.500424533752</c:v>
                </c:pt>
                <c:pt idx="2025">
                  <c:v>125.500424895276</c:v>
                </c:pt>
                <c:pt idx="2026">
                  <c:v>125.50042525582001</c:v>
                </c:pt>
                <c:pt idx="2027">
                  <c:v>125.500425616493</c:v>
                </c:pt>
                <c:pt idx="2028">
                  <c:v>125.50042597524001</c:v>
                </c:pt>
                <c:pt idx="2029">
                  <c:v>125.50042633328999</c:v>
                </c:pt>
                <c:pt idx="2030">
                  <c:v>125.500426689432</c:v>
                </c:pt>
                <c:pt idx="2031">
                  <c:v>125.50042704621499</c:v>
                </c:pt>
                <c:pt idx="2032">
                  <c:v>125.50042740032001</c:v>
                </c:pt>
                <c:pt idx="2033">
                  <c:v>125.500427754352</c:v>
                </c:pt>
                <c:pt idx="2034">
                  <c:v>125.500428107562</c:v>
                </c:pt>
                <c:pt idx="2035">
                  <c:v>125.50042845915399</c:v>
                </c:pt>
                <c:pt idx="2036">
                  <c:v>125.50042880895499</c:v>
                </c:pt>
                <c:pt idx="2037">
                  <c:v>125.500429158502</c:v>
                </c:pt>
                <c:pt idx="2038">
                  <c:v>125.50042950738199</c:v>
                </c:pt>
                <c:pt idx="2039">
                  <c:v>125.500429853706</c:v>
                </c:pt>
                <c:pt idx="2040">
                  <c:v>125.500430199889</c:v>
                </c:pt>
                <c:pt idx="2041">
                  <c:v>125.50043054490401</c:v>
                </c:pt>
                <c:pt idx="2042">
                  <c:v>125.500430889421</c:v>
                </c:pt>
                <c:pt idx="2043">
                  <c:v>125.50043123143701</c:v>
                </c:pt>
                <c:pt idx="2044">
                  <c:v>125.50043157310201</c:v>
                </c:pt>
                <c:pt idx="2045">
                  <c:v>125.500431914385</c:v>
                </c:pt>
                <c:pt idx="2046">
                  <c:v>125.50043225263001</c:v>
                </c:pt>
                <c:pt idx="2047">
                  <c:v>125.500432591151</c:v>
                </c:pt>
                <c:pt idx="2048">
                  <c:v>125.50043292782701</c:v>
                </c:pt>
                <c:pt idx="2049">
                  <c:v>125.500433264227</c:v>
                </c:pt>
                <c:pt idx="2050">
                  <c:v>125.500433598296</c:v>
                </c:pt>
                <c:pt idx="2051">
                  <c:v>125.500433932259</c:v>
                </c:pt>
                <c:pt idx="2052">
                  <c:v>125.500434264129</c:v>
                </c:pt>
                <c:pt idx="2053">
                  <c:v>125.500434595325</c:v>
                </c:pt>
                <c:pt idx="2054">
                  <c:v>125.500434925747</c:v>
                </c:pt>
                <c:pt idx="2055">
                  <c:v>125.50043525498999</c:v>
                </c:pt>
                <c:pt idx="2056">
                  <c:v>125.500435582725</c:v>
                </c:pt>
                <c:pt idx="2057">
                  <c:v>125.500435908645</c:v>
                </c:pt>
                <c:pt idx="2058">
                  <c:v>125.500436235149</c:v>
                </c:pt>
                <c:pt idx="2059">
                  <c:v>125.500436558682</c:v>
                </c:pt>
                <c:pt idx="2060">
                  <c:v>125.500436881661</c:v>
                </c:pt>
                <c:pt idx="2061">
                  <c:v>125.500437203681</c:v>
                </c:pt>
                <c:pt idx="2062">
                  <c:v>125.500437524853</c:v>
                </c:pt>
                <c:pt idx="2063">
                  <c:v>125.500437844114</c:v>
                </c:pt>
                <c:pt idx="2064">
                  <c:v>125.500438163021</c:v>
                </c:pt>
                <c:pt idx="2065">
                  <c:v>125.500438480261</c:v>
                </c:pt>
                <c:pt idx="2066">
                  <c:v>125.50043879597401</c:v>
                </c:pt>
                <c:pt idx="2067">
                  <c:v>125.500439110485</c:v>
                </c:pt>
                <c:pt idx="2068">
                  <c:v>125.500439424117</c:v>
                </c:pt>
                <c:pt idx="2069">
                  <c:v>125.500439736359</c:v>
                </c:pt>
                <c:pt idx="2070">
                  <c:v>125.500440047528</c:v>
                </c:pt>
                <c:pt idx="2071">
                  <c:v>125.50044035755199</c:v>
                </c:pt>
                <c:pt idx="2072">
                  <c:v>125.50044066587201</c:v>
                </c:pt>
                <c:pt idx="2073">
                  <c:v>125.500440973655</c:v>
                </c:pt>
                <c:pt idx="2074">
                  <c:v>125.500441279751</c:v>
                </c:pt>
                <c:pt idx="2075">
                  <c:v>125.500441583556</c:v>
                </c:pt>
                <c:pt idx="2076">
                  <c:v>125.50044188772</c:v>
                </c:pt>
                <c:pt idx="2077">
                  <c:v>125.50044218935599</c:v>
                </c:pt>
                <c:pt idx="2078">
                  <c:v>125.500442489848</c:v>
                </c:pt>
                <c:pt idx="2079">
                  <c:v>125.50044278935501</c:v>
                </c:pt>
                <c:pt idx="2080">
                  <c:v>125.500443087588</c:v>
                </c:pt>
                <c:pt idx="2081">
                  <c:v>125.50044338364501</c:v>
                </c:pt>
                <c:pt idx="2082">
                  <c:v>125.500443679387</c:v>
                </c:pt>
                <c:pt idx="2083">
                  <c:v>125.500443972569</c:v>
                </c:pt>
                <c:pt idx="2084">
                  <c:v>125.500444265784</c:v>
                </c:pt>
                <c:pt idx="2085">
                  <c:v>125.500444556996</c:v>
                </c:pt>
                <c:pt idx="2086">
                  <c:v>125.500444846582</c:v>
                </c:pt>
                <c:pt idx="2087">
                  <c:v>125.500445134366</c:v>
                </c:pt>
                <c:pt idx="2088">
                  <c:v>125.50044542131199</c:v>
                </c:pt>
                <c:pt idx="2089">
                  <c:v>125.500445706333</c:v>
                </c:pt>
                <c:pt idx="2090">
                  <c:v>125.500445990586</c:v>
                </c:pt>
                <c:pt idx="2091">
                  <c:v>125.500446272868</c:v>
                </c:pt>
                <c:pt idx="2092">
                  <c:v>125.500446553873</c:v>
                </c:pt>
                <c:pt idx="2093">
                  <c:v>125.500446833802</c:v>
                </c:pt>
                <c:pt idx="2094">
                  <c:v>125.500447112166</c:v>
                </c:pt>
                <c:pt idx="2095">
                  <c:v>125.500447388965</c:v>
                </c:pt>
                <c:pt idx="2096">
                  <c:v>125.50044766393999</c:v>
                </c:pt>
                <c:pt idx="2097">
                  <c:v>125.50044793803799</c:v>
                </c:pt>
                <c:pt idx="2098">
                  <c:v>125.50044821124899</c:v>
                </c:pt>
                <c:pt idx="2099">
                  <c:v>125.50044848216</c:v>
                </c:pt>
                <c:pt idx="2100">
                  <c:v>125.500448751429</c:v>
                </c:pt>
                <c:pt idx="2101">
                  <c:v>125.500449019771</c:v>
                </c:pt>
                <c:pt idx="2102">
                  <c:v>125.50044928641</c:v>
                </c:pt>
                <c:pt idx="2103">
                  <c:v>125.50044955165799</c:v>
                </c:pt>
                <c:pt idx="2104">
                  <c:v>125.500449816253</c:v>
                </c:pt>
                <c:pt idx="2105">
                  <c:v>125.50045007810201</c:v>
                </c:pt>
                <c:pt idx="2106">
                  <c:v>125.500450339106</c:v>
                </c:pt>
                <c:pt idx="2107">
                  <c:v>125.50045059946601</c:v>
                </c:pt>
                <c:pt idx="2108">
                  <c:v>125.500450857351</c:v>
                </c:pt>
                <c:pt idx="2109">
                  <c:v>125.50045111417</c:v>
                </c:pt>
                <c:pt idx="2110">
                  <c:v>125.50045136997799</c:v>
                </c:pt>
                <c:pt idx="2111">
                  <c:v>125.500451623662</c:v>
                </c:pt>
                <c:pt idx="2112">
                  <c:v>125.500451876227</c:v>
                </c:pt>
                <c:pt idx="2113">
                  <c:v>125.500452127356</c:v>
                </c:pt>
                <c:pt idx="2114">
                  <c:v>125.50045237768499</c:v>
                </c:pt>
                <c:pt idx="2115">
                  <c:v>125.50045262619101</c:v>
                </c:pt>
                <c:pt idx="2116">
                  <c:v>125.50045287362801</c:v>
                </c:pt>
                <c:pt idx="2117">
                  <c:v>125.500453119504</c:v>
                </c:pt>
                <c:pt idx="2118">
                  <c:v>125.50045336350099</c:v>
                </c:pt>
                <c:pt idx="2119">
                  <c:v>125.500453607056</c:v>
                </c:pt>
                <c:pt idx="2120">
                  <c:v>125.50045384897101</c:v>
                </c:pt>
                <c:pt idx="2121">
                  <c:v>125.500454089184</c:v>
                </c:pt>
                <c:pt idx="2122">
                  <c:v>125.500454327071</c:v>
                </c:pt>
                <c:pt idx="2123">
                  <c:v>125.500454565071</c:v>
                </c:pt>
                <c:pt idx="2124">
                  <c:v>125.50045480150099</c:v>
                </c:pt>
                <c:pt idx="2125">
                  <c:v>125.500455035801</c:v>
                </c:pt>
                <c:pt idx="2126">
                  <c:v>125.500455268987</c:v>
                </c:pt>
                <c:pt idx="2127">
                  <c:v>125.50045550139301</c:v>
                </c:pt>
                <c:pt idx="2128">
                  <c:v>125.500455732448</c:v>
                </c:pt>
                <c:pt idx="2129">
                  <c:v>125.500455961819</c:v>
                </c:pt>
                <c:pt idx="2130">
                  <c:v>125.50045618915701</c:v>
                </c:pt>
                <c:pt idx="2131">
                  <c:v>125.50045641605099</c:v>
                </c:pt>
                <c:pt idx="2132">
                  <c:v>125.50045664122</c:v>
                </c:pt>
                <c:pt idx="2133">
                  <c:v>125.50045686422099</c:v>
                </c:pt>
                <c:pt idx="2134">
                  <c:v>125.500457087265</c:v>
                </c:pt>
                <c:pt idx="2135">
                  <c:v>125.50045730797601</c:v>
                </c:pt>
                <c:pt idx="2136">
                  <c:v>125.500457527303</c:v>
                </c:pt>
                <c:pt idx="2137">
                  <c:v>125.500457744915</c:v>
                </c:pt>
                <c:pt idx="2138">
                  <c:v>125.500457961433</c:v>
                </c:pt>
                <c:pt idx="2139">
                  <c:v>125.50045817663801</c:v>
                </c:pt>
                <c:pt idx="2140">
                  <c:v>125.50045839059</c:v>
                </c:pt>
                <c:pt idx="2141">
                  <c:v>125.500458602794</c:v>
                </c:pt>
                <c:pt idx="2142">
                  <c:v>125.50045881377299</c:v>
                </c:pt>
                <c:pt idx="2143">
                  <c:v>125.50045902257099</c:v>
                </c:pt>
                <c:pt idx="2144">
                  <c:v>125.500459231288</c:v>
                </c:pt>
                <c:pt idx="2145">
                  <c:v>125.50045943777999</c:v>
                </c:pt>
                <c:pt idx="2146">
                  <c:v>125.500459643423</c:v>
                </c:pt>
                <c:pt idx="2147">
                  <c:v>125.500459847657</c:v>
                </c:pt>
                <c:pt idx="2148">
                  <c:v>125.500460049366</c:v>
                </c:pt>
                <c:pt idx="2149">
                  <c:v>125.500460250169</c:v>
                </c:pt>
                <c:pt idx="2150">
                  <c:v>125.50046044997499</c:v>
                </c:pt>
                <c:pt idx="2151">
                  <c:v>125.50046064802299</c:v>
                </c:pt>
                <c:pt idx="2152">
                  <c:v>125.50046084428401</c:v>
                </c:pt>
                <c:pt idx="2153">
                  <c:v>125.500461040199</c:v>
                </c:pt>
                <c:pt idx="2154">
                  <c:v>125.500461233892</c:v>
                </c:pt>
                <c:pt idx="2155">
                  <c:v>125.50046142678799</c:v>
                </c:pt>
                <c:pt idx="2156">
                  <c:v>125.50046161790701</c:v>
                </c:pt>
                <c:pt idx="2157">
                  <c:v>125.50046180789499</c:v>
                </c:pt>
                <c:pt idx="2158">
                  <c:v>125.500461995922</c:v>
                </c:pt>
                <c:pt idx="2159">
                  <c:v>125.500462183151</c:v>
                </c:pt>
                <c:pt idx="2160">
                  <c:v>125.50046236884199</c:v>
                </c:pt>
                <c:pt idx="2161">
                  <c:v>125.500462552865</c:v>
                </c:pt>
                <c:pt idx="2162">
                  <c:v>125.500462736486</c:v>
                </c:pt>
                <c:pt idx="2163">
                  <c:v>125.500462918073</c:v>
                </c:pt>
                <c:pt idx="2164">
                  <c:v>125.50046309867101</c:v>
                </c:pt>
                <c:pt idx="2165">
                  <c:v>125.500463277078</c:v>
                </c:pt>
                <c:pt idx="2166">
                  <c:v>125.5004634549</c:v>
                </c:pt>
                <c:pt idx="2167">
                  <c:v>125.500463631928</c:v>
                </c:pt>
                <c:pt idx="2168">
                  <c:v>125.500463806596</c:v>
                </c:pt>
                <c:pt idx="2169">
                  <c:v>125.50046398003001</c:v>
                </c:pt>
                <c:pt idx="2170">
                  <c:v>125.500464153143</c:v>
                </c:pt>
                <c:pt idx="2171">
                  <c:v>125.500464323567</c:v>
                </c:pt>
                <c:pt idx="2172">
                  <c:v>125.50046449381399</c:v>
                </c:pt>
                <c:pt idx="2173">
                  <c:v>125.50046466265</c:v>
                </c:pt>
                <c:pt idx="2174">
                  <c:v>125.50046483054</c:v>
                </c:pt>
                <c:pt idx="2175">
                  <c:v>125.500464996123</c:v>
                </c:pt>
                <c:pt idx="2176">
                  <c:v>125.500465161119</c:v>
                </c:pt>
                <c:pt idx="2177">
                  <c:v>125.500465324486</c:v>
                </c:pt>
                <c:pt idx="2178">
                  <c:v>125.50046548690599</c:v>
                </c:pt>
                <c:pt idx="2179">
                  <c:v>125.50046564811799</c:v>
                </c:pt>
                <c:pt idx="2180">
                  <c:v>125.500465808155</c:v>
                </c:pt>
                <c:pt idx="2181">
                  <c:v>125.500465966973</c:v>
                </c:pt>
                <c:pt idx="2182">
                  <c:v>125.50046612366501</c:v>
                </c:pt>
                <c:pt idx="2183">
                  <c:v>125.500466279758</c:v>
                </c:pt>
                <c:pt idx="2184">
                  <c:v>125.500466434792</c:v>
                </c:pt>
                <c:pt idx="2185">
                  <c:v>125.500466588316</c:v>
                </c:pt>
                <c:pt idx="2186">
                  <c:v>125.50046674083499</c:v>
                </c:pt>
                <c:pt idx="2187">
                  <c:v>125.500466891507</c:v>
                </c:pt>
                <c:pt idx="2188">
                  <c:v>125.50046704094601</c:v>
                </c:pt>
                <c:pt idx="2189">
                  <c:v>125.500467189975</c:v>
                </c:pt>
                <c:pt idx="2190">
                  <c:v>125.50046733759299</c:v>
                </c:pt>
                <c:pt idx="2191">
                  <c:v>125.500467483119</c:v>
                </c:pt>
                <c:pt idx="2192">
                  <c:v>125.50046762837501</c:v>
                </c:pt>
                <c:pt idx="2193">
                  <c:v>125.500467772322</c:v>
                </c:pt>
                <c:pt idx="2194">
                  <c:v>125.500467914354</c:v>
                </c:pt>
                <c:pt idx="2195">
                  <c:v>125.50046805597199</c:v>
                </c:pt>
                <c:pt idx="2196">
                  <c:v>125.50046819543699</c:v>
                </c:pt>
                <c:pt idx="2197">
                  <c:v>125.500468334421</c:v>
                </c:pt>
                <c:pt idx="2198">
                  <c:v>125.50046847227701</c:v>
                </c:pt>
                <c:pt idx="2199">
                  <c:v>125.500468608394</c:v>
                </c:pt>
                <c:pt idx="2200">
                  <c:v>125.50046874328299</c:v>
                </c:pt>
                <c:pt idx="2201">
                  <c:v>125.500468877548</c:v>
                </c:pt>
                <c:pt idx="2202">
                  <c:v>125.500469009824</c:v>
                </c:pt>
                <c:pt idx="2203">
                  <c:v>125.500469140924</c:v>
                </c:pt>
                <c:pt idx="2204">
                  <c:v>125.500469271369</c:v>
                </c:pt>
                <c:pt idx="2205">
                  <c:v>125.500469401026</c:v>
                </c:pt>
                <c:pt idx="2206">
                  <c:v>125.50046952817701</c:v>
                </c:pt>
                <c:pt idx="2207">
                  <c:v>125.500469655074</c:v>
                </c:pt>
                <c:pt idx="2208">
                  <c:v>125.50046978080999</c:v>
                </c:pt>
                <c:pt idx="2209">
                  <c:v>125.500469905215</c:v>
                </c:pt>
                <c:pt idx="2210">
                  <c:v>125.50047002825499</c:v>
                </c:pt>
                <c:pt idx="2211">
                  <c:v>125.500470150493</c:v>
                </c:pt>
                <c:pt idx="2212">
                  <c:v>125.500470271352</c:v>
                </c:pt>
                <c:pt idx="2213">
                  <c:v>125.500470390971</c:v>
                </c:pt>
                <c:pt idx="2214">
                  <c:v>125.500470509685</c:v>
                </c:pt>
                <c:pt idx="2215">
                  <c:v>125.50047062735599</c:v>
                </c:pt>
                <c:pt idx="2216">
                  <c:v>125.500470744254</c:v>
                </c:pt>
                <c:pt idx="2217">
                  <c:v>125.50047085924</c:v>
                </c:pt>
                <c:pt idx="2218">
                  <c:v>125.500470973879</c:v>
                </c:pt>
                <c:pt idx="2219">
                  <c:v>125.50047108694601</c:v>
                </c:pt>
                <c:pt idx="2220">
                  <c:v>125.50047119868</c:v>
                </c:pt>
                <c:pt idx="2221">
                  <c:v>125.500471309866</c:v>
                </c:pt>
                <c:pt idx="2222">
                  <c:v>125.50047141936901</c:v>
                </c:pt>
                <c:pt idx="2223">
                  <c:v>125.500471527801</c:v>
                </c:pt>
                <c:pt idx="2224">
                  <c:v>125.50047163593599</c:v>
                </c:pt>
                <c:pt idx="2225">
                  <c:v>125.500471742393</c:v>
                </c:pt>
                <c:pt idx="2226">
                  <c:v>125.500471847923</c:v>
                </c:pt>
                <c:pt idx="2227">
                  <c:v>125.500471953012</c:v>
                </c:pt>
                <c:pt idx="2228">
                  <c:v>125.50047205555001</c:v>
                </c:pt>
                <c:pt idx="2229">
                  <c:v>125.500472158173</c:v>
                </c:pt>
                <c:pt idx="2230">
                  <c:v>125.500472259646</c:v>
                </c:pt>
                <c:pt idx="2231">
                  <c:v>125.50047235992101</c:v>
                </c:pt>
                <c:pt idx="2232">
                  <c:v>125.500472459137</c:v>
                </c:pt>
                <c:pt idx="2233">
                  <c:v>125.500472558022</c:v>
                </c:pt>
                <c:pt idx="2234">
                  <c:v>125.50047265554799</c:v>
                </c:pt>
                <c:pt idx="2235">
                  <c:v>125.500472751445</c:v>
                </c:pt>
                <c:pt idx="2236">
                  <c:v>125.500472847325</c:v>
                </c:pt>
                <c:pt idx="2237">
                  <c:v>125.500472941366</c:v>
                </c:pt>
                <c:pt idx="2238">
                  <c:v>125.50047303537001</c:v>
                </c:pt>
                <c:pt idx="2239">
                  <c:v>125.500473127324</c:v>
                </c:pt>
                <c:pt idx="2240">
                  <c:v>125.50047321925599</c:v>
                </c:pt>
                <c:pt idx="2241">
                  <c:v>125.500473310156</c:v>
                </c:pt>
                <c:pt idx="2242">
                  <c:v>125.50047339913</c:v>
                </c:pt>
                <c:pt idx="2243">
                  <c:v>125.500473487254</c:v>
                </c:pt>
                <c:pt idx="2244">
                  <c:v>125.500473575079</c:v>
                </c:pt>
                <c:pt idx="2245">
                  <c:v>125.500473662087</c:v>
                </c:pt>
                <c:pt idx="2246">
                  <c:v>125.500473746737</c:v>
                </c:pt>
                <c:pt idx="2247">
                  <c:v>125.50047383234801</c:v>
                </c:pt>
                <c:pt idx="2248">
                  <c:v>125.500473916028</c:v>
                </c:pt>
                <c:pt idx="2249">
                  <c:v>125.500473999109</c:v>
                </c:pt>
                <c:pt idx="2250">
                  <c:v>125.500474080823</c:v>
                </c:pt>
                <c:pt idx="2251">
                  <c:v>125.50047416140301</c:v>
                </c:pt>
                <c:pt idx="2252">
                  <c:v>125.500474241346</c:v>
                </c:pt>
                <c:pt idx="2253">
                  <c:v>125.500474320583</c:v>
                </c:pt>
                <c:pt idx="2254">
                  <c:v>125.500474398015</c:v>
                </c:pt>
                <c:pt idx="2255">
                  <c:v>125.500474475788</c:v>
                </c:pt>
                <c:pt idx="2256">
                  <c:v>125.500474552179</c:v>
                </c:pt>
                <c:pt idx="2257">
                  <c:v>125.500474627679</c:v>
                </c:pt>
                <c:pt idx="2258">
                  <c:v>125.500474700936</c:v>
                </c:pt>
                <c:pt idx="2259">
                  <c:v>125.50047477531901</c:v>
                </c:pt>
                <c:pt idx="2260">
                  <c:v>125.500474847745</c:v>
                </c:pt>
                <c:pt idx="2261">
                  <c:v>125.500474919525</c:v>
                </c:pt>
                <c:pt idx="2262">
                  <c:v>125.500474990445</c:v>
                </c:pt>
                <c:pt idx="2263">
                  <c:v>125.50047506044</c:v>
                </c:pt>
                <c:pt idx="2264">
                  <c:v>125.500475130043</c:v>
                </c:pt>
                <c:pt idx="2265">
                  <c:v>125.50047519851501</c:v>
                </c:pt>
                <c:pt idx="2266">
                  <c:v>125.50047526585</c:v>
                </c:pt>
                <c:pt idx="2267">
                  <c:v>125.500475332216</c:v>
                </c:pt>
                <c:pt idx="2268">
                  <c:v>125.500475397028</c:v>
                </c:pt>
                <c:pt idx="2269">
                  <c:v>125.500475462772</c:v>
                </c:pt>
                <c:pt idx="2270">
                  <c:v>125.50047552605</c:v>
                </c:pt>
                <c:pt idx="2271">
                  <c:v>125.50047558984799</c:v>
                </c:pt>
                <c:pt idx="2272">
                  <c:v>125.500475651828</c:v>
                </c:pt>
                <c:pt idx="2273">
                  <c:v>125.500475713638</c:v>
                </c:pt>
                <c:pt idx="2274">
                  <c:v>125.500475774374</c:v>
                </c:pt>
                <c:pt idx="2275">
                  <c:v>125.500475834724</c:v>
                </c:pt>
                <c:pt idx="2276">
                  <c:v>125.500475893797</c:v>
                </c:pt>
                <c:pt idx="2277">
                  <c:v>125.500475951737</c:v>
                </c:pt>
                <c:pt idx="2278">
                  <c:v>125.50047600986299</c:v>
                </c:pt>
                <c:pt idx="2279">
                  <c:v>125.500476066388</c:v>
                </c:pt>
                <c:pt idx="2280">
                  <c:v>125.50047612182099</c:v>
                </c:pt>
                <c:pt idx="2281">
                  <c:v>125.50047617738601</c:v>
                </c:pt>
                <c:pt idx="2282">
                  <c:v>125.50047623296901</c:v>
                </c:pt>
                <c:pt idx="2283">
                  <c:v>125.50047628590001</c:v>
                </c:pt>
                <c:pt idx="2284">
                  <c:v>125.50047633915599</c:v>
                </c:pt>
                <c:pt idx="2285">
                  <c:v>125.500476391009</c:v>
                </c:pt>
                <c:pt idx="2286">
                  <c:v>125.500476443099</c:v>
                </c:pt>
                <c:pt idx="2287">
                  <c:v>125.500476493625</c:v>
                </c:pt>
                <c:pt idx="2288">
                  <c:v>125.500476544295</c:v>
                </c:pt>
                <c:pt idx="2289">
                  <c:v>125.50047659328099</c:v>
                </c:pt>
                <c:pt idx="2290">
                  <c:v>125.500476641982</c:v>
                </c:pt>
                <c:pt idx="2291">
                  <c:v>125.50047668966801</c:v>
                </c:pt>
                <c:pt idx="2292">
                  <c:v>125.500476736915</c:v>
                </c:pt>
                <c:pt idx="2293">
                  <c:v>125.50047678375699</c:v>
                </c:pt>
                <c:pt idx="2294">
                  <c:v>125.500476829829</c:v>
                </c:pt>
                <c:pt idx="2295">
                  <c:v>125.50047687459499</c:v>
                </c:pt>
                <c:pt idx="2296">
                  <c:v>125.50047691911701</c:v>
                </c:pt>
                <c:pt idx="2297">
                  <c:v>125.500476963239</c:v>
                </c:pt>
                <c:pt idx="2298">
                  <c:v>125.500477006143</c:v>
                </c:pt>
                <c:pt idx="2299">
                  <c:v>125.500477048405</c:v>
                </c:pt>
                <c:pt idx="2300">
                  <c:v>125.50047709047</c:v>
                </c:pt>
                <c:pt idx="2301">
                  <c:v>125.500477131178</c:v>
                </c:pt>
                <c:pt idx="2302">
                  <c:v>125.500477171537</c:v>
                </c:pt>
                <c:pt idx="2303">
                  <c:v>125.50047721133301</c:v>
                </c:pt>
                <c:pt idx="2304">
                  <c:v>125.500477251143</c:v>
                </c:pt>
                <c:pt idx="2305">
                  <c:v>125.500477289976</c:v>
                </c:pt>
                <c:pt idx="2306">
                  <c:v>125.500477327098</c:v>
                </c:pt>
                <c:pt idx="2307">
                  <c:v>125.50047736459599</c:v>
                </c:pt>
                <c:pt idx="2308">
                  <c:v>125.50047740142</c:v>
                </c:pt>
                <c:pt idx="2309">
                  <c:v>125.500477436721</c:v>
                </c:pt>
                <c:pt idx="2310">
                  <c:v>125.50047747207999</c:v>
                </c:pt>
                <c:pt idx="2311">
                  <c:v>125.50047750701999</c:v>
                </c:pt>
                <c:pt idx="2312">
                  <c:v>125.50047754115801</c:v>
                </c:pt>
                <c:pt idx="2313">
                  <c:v>125.500477574879</c:v>
                </c:pt>
                <c:pt idx="2314">
                  <c:v>125.500477608076</c:v>
                </c:pt>
                <c:pt idx="2315">
                  <c:v>125.500477639631</c:v>
                </c:pt>
                <c:pt idx="2316">
                  <c:v>125.500477671406</c:v>
                </c:pt>
                <c:pt idx="2317">
                  <c:v>125.500477702308</c:v>
                </c:pt>
                <c:pt idx="2318">
                  <c:v>125.500477733396</c:v>
                </c:pt>
                <c:pt idx="2319">
                  <c:v>125.500477762454</c:v>
                </c:pt>
                <c:pt idx="2320">
                  <c:v>125.500477792106</c:v>
                </c:pt>
                <c:pt idx="2321">
                  <c:v>125.500477821537</c:v>
                </c:pt>
                <c:pt idx="2322">
                  <c:v>125.50047784927401</c:v>
                </c:pt>
                <c:pt idx="2323">
                  <c:v>125.500477877143</c:v>
                </c:pt>
                <c:pt idx="2324">
                  <c:v>125.500477903548</c:v>
                </c:pt>
                <c:pt idx="2325">
                  <c:v>125.50047793043601</c:v>
                </c:pt>
                <c:pt idx="2326">
                  <c:v>125.50047795614699</c:v>
                </c:pt>
                <c:pt idx="2327">
                  <c:v>125.500477982023</c:v>
                </c:pt>
                <c:pt idx="2328">
                  <c:v>125.50047800718001</c:v>
                </c:pt>
                <c:pt idx="2329">
                  <c:v>125.50047803151701</c:v>
                </c:pt>
                <c:pt idx="2330">
                  <c:v>125.500478055138</c:v>
                </c:pt>
                <c:pt idx="2331">
                  <c:v>125.50047807815299</c:v>
                </c:pt>
                <c:pt idx="2332">
                  <c:v>125.500478100922</c:v>
                </c:pt>
                <c:pt idx="2333">
                  <c:v>125.500478123184</c:v>
                </c:pt>
                <c:pt idx="2334">
                  <c:v>125.500478145038</c:v>
                </c:pt>
                <c:pt idx="2335">
                  <c:v>125.50047816679</c:v>
                </c:pt>
                <c:pt idx="2336">
                  <c:v>125.50047818732899</c:v>
                </c:pt>
                <c:pt idx="2337">
                  <c:v>125.50047820790201</c:v>
                </c:pt>
                <c:pt idx="2338">
                  <c:v>125.500478227588</c:v>
                </c:pt>
                <c:pt idx="2339">
                  <c:v>125.500478247008</c:v>
                </c:pt>
                <c:pt idx="2340">
                  <c:v>125.500478266399</c:v>
                </c:pt>
                <c:pt idx="2341">
                  <c:v>125.500478284718</c:v>
                </c:pt>
                <c:pt idx="2342">
                  <c:v>125.500478302207</c:v>
                </c:pt>
                <c:pt idx="2343">
                  <c:v>125.500478319671</c:v>
                </c:pt>
                <c:pt idx="2344">
                  <c:v>125.500478336965</c:v>
                </c:pt>
                <c:pt idx="2345">
                  <c:v>125.500478353535</c:v>
                </c:pt>
                <c:pt idx="2346">
                  <c:v>125.50047836959</c:v>
                </c:pt>
                <c:pt idx="2347">
                  <c:v>125.50047838510299</c:v>
                </c:pt>
                <c:pt idx="2348">
                  <c:v>125.500478401069</c:v>
                </c:pt>
                <c:pt idx="2349">
                  <c:v>125.50047841567699</c:v>
                </c:pt>
                <c:pt idx="2350">
                  <c:v>125.50047842996101</c:v>
                </c:pt>
                <c:pt idx="2351">
                  <c:v>125.500478444145</c:v>
                </c:pt>
                <c:pt idx="2352">
                  <c:v>125.50047845781</c:v>
                </c:pt>
                <c:pt idx="2353">
                  <c:v>125.50047847089</c:v>
                </c:pt>
                <c:pt idx="2354">
                  <c:v>125.500478483839</c:v>
                </c:pt>
                <c:pt idx="2355">
                  <c:v>125.500478496347</c:v>
                </c:pt>
                <c:pt idx="2356">
                  <c:v>125.500478508201</c:v>
                </c:pt>
                <c:pt idx="2357">
                  <c:v>125.50047851949699</c:v>
                </c:pt>
                <c:pt idx="2358">
                  <c:v>125.500478531057</c:v>
                </c:pt>
                <c:pt idx="2359">
                  <c:v>125.500478541522</c:v>
                </c:pt>
                <c:pt idx="2360">
                  <c:v>125.500478552446</c:v>
                </c:pt>
                <c:pt idx="2361">
                  <c:v>125.500478561927</c:v>
                </c:pt>
                <c:pt idx="2362">
                  <c:v>125.500478571467</c:v>
                </c:pt>
                <c:pt idx="2363">
                  <c:v>125.500478580555</c:v>
                </c:pt>
                <c:pt idx="2364">
                  <c:v>125.500478589951</c:v>
                </c:pt>
                <c:pt idx="2365">
                  <c:v>125.500478598378</c:v>
                </c:pt>
                <c:pt idx="2366">
                  <c:v>125.50047860632399</c:v>
                </c:pt>
                <c:pt idx="2367">
                  <c:v>125.500478614572</c:v>
                </c:pt>
                <c:pt idx="2368">
                  <c:v>125.50047862171699</c:v>
                </c:pt>
                <c:pt idx="2369">
                  <c:v>125.500478628987</c:v>
                </c:pt>
                <c:pt idx="2370">
                  <c:v>125.500478635655</c:v>
                </c:pt>
                <c:pt idx="2371">
                  <c:v>125.500478641649</c:v>
                </c:pt>
                <c:pt idx="2372">
                  <c:v>125.50047864787901</c:v>
                </c:pt>
                <c:pt idx="2373">
                  <c:v>125.500478652951</c:v>
                </c:pt>
                <c:pt idx="2374">
                  <c:v>125.50047865886501</c:v>
                </c:pt>
                <c:pt idx="2375">
                  <c:v>125.500478664024</c:v>
                </c:pt>
                <c:pt idx="2376">
                  <c:v>125.50047866845701</c:v>
                </c:pt>
                <c:pt idx="2377">
                  <c:v>125.500478673015</c:v>
                </c:pt>
                <c:pt idx="2378">
                  <c:v>125.500478676591</c:v>
                </c:pt>
                <c:pt idx="2379">
                  <c:v>125.500478680425</c:v>
                </c:pt>
                <c:pt idx="2380">
                  <c:v>125.500478684106</c:v>
                </c:pt>
                <c:pt idx="2381">
                  <c:v>125.50047868707701</c:v>
                </c:pt>
                <c:pt idx="2382">
                  <c:v>125.500478689505</c:v>
                </c:pt>
                <c:pt idx="2383">
                  <c:v>125.50047869202599</c:v>
                </c:pt>
                <c:pt idx="2384">
                  <c:v>125.50047869425499</c:v>
                </c:pt>
                <c:pt idx="2385">
                  <c:v>125.500478696019</c:v>
                </c:pt>
                <c:pt idx="2386">
                  <c:v>125.50047869768601</c:v>
                </c:pt>
                <c:pt idx="2387">
                  <c:v>125.500478699217</c:v>
                </c:pt>
                <c:pt idx="2388">
                  <c:v>125.500478699889</c:v>
                </c:pt>
                <c:pt idx="2389">
                  <c:v>125.50047870048201</c:v>
                </c:pt>
                <c:pt idx="2390">
                  <c:v>125.500478701611</c:v>
                </c:pt>
                <c:pt idx="2391">
                  <c:v>125.500478701342</c:v>
                </c:pt>
                <c:pt idx="2392">
                  <c:v>125.500478701731</c:v>
                </c:pt>
                <c:pt idx="2393">
                  <c:v>125.500478701747</c:v>
                </c:pt>
                <c:pt idx="2394">
                  <c:v>125.50047870021299</c:v>
                </c:pt>
                <c:pt idx="2395">
                  <c:v>125.50047869985499</c:v>
                </c:pt>
                <c:pt idx="2396">
                  <c:v>125.500478698748</c:v>
                </c:pt>
                <c:pt idx="2397">
                  <c:v>125.500478697796</c:v>
                </c:pt>
                <c:pt idx="2398">
                  <c:v>125.50047869603701</c:v>
                </c:pt>
                <c:pt idx="2399">
                  <c:v>125.50047869438301</c:v>
                </c:pt>
                <c:pt idx="2400">
                  <c:v>125.50047869239999</c:v>
                </c:pt>
                <c:pt idx="2401">
                  <c:v>125.500478689861</c:v>
                </c:pt>
                <c:pt idx="2402">
                  <c:v>125.500478687388</c:v>
                </c:pt>
                <c:pt idx="2403">
                  <c:v>125.50047868486899</c:v>
                </c:pt>
                <c:pt idx="2404">
                  <c:v>125.500478681549</c:v>
                </c:pt>
                <c:pt idx="2405">
                  <c:v>125.50047867844501</c:v>
                </c:pt>
                <c:pt idx="2406">
                  <c:v>125.50047867499801</c:v>
                </c:pt>
                <c:pt idx="2407">
                  <c:v>125.50047867151601</c:v>
                </c:pt>
                <c:pt idx="2408">
                  <c:v>125.500478667745</c:v>
                </c:pt>
                <c:pt idx="2409">
                  <c:v>125.500478663838</c:v>
                </c:pt>
                <c:pt idx="2410">
                  <c:v>125.500478659571</c:v>
                </c:pt>
                <c:pt idx="2411">
                  <c:v>125.50047865529601</c:v>
                </c:pt>
                <c:pt idx="2412">
                  <c:v>125.50047865085899</c:v>
                </c:pt>
                <c:pt idx="2413">
                  <c:v>125.50047864544101</c:v>
                </c:pt>
                <c:pt idx="2414">
                  <c:v>125.50047864033201</c:v>
                </c:pt>
                <c:pt idx="2415">
                  <c:v>125.500478635269</c:v>
                </c:pt>
                <c:pt idx="2416">
                  <c:v>125.500478629897</c:v>
                </c:pt>
                <c:pt idx="2417">
                  <c:v>125.500478624397</c:v>
                </c:pt>
                <c:pt idx="2418">
                  <c:v>125.500478619145</c:v>
                </c:pt>
                <c:pt idx="2419">
                  <c:v>125.500478613384</c:v>
                </c:pt>
                <c:pt idx="2420">
                  <c:v>125.500478607191</c:v>
                </c:pt>
                <c:pt idx="2421">
                  <c:v>125.50047860108999</c:v>
                </c:pt>
                <c:pt idx="2422">
                  <c:v>125.50047859447</c:v>
                </c:pt>
                <c:pt idx="2423">
                  <c:v>125.500478588135</c:v>
                </c:pt>
                <c:pt idx="2424">
                  <c:v>125.500478581005</c:v>
                </c:pt>
                <c:pt idx="2425">
                  <c:v>125.500478573853</c:v>
                </c:pt>
                <c:pt idx="2426">
                  <c:v>125.50047856723199</c:v>
                </c:pt>
                <c:pt idx="2427">
                  <c:v>125.50047855974501</c:v>
                </c:pt>
                <c:pt idx="2428">
                  <c:v>125.500478552405</c:v>
                </c:pt>
                <c:pt idx="2429">
                  <c:v>125.50047854453</c:v>
                </c:pt>
                <c:pt idx="2430">
                  <c:v>125.500478537734</c:v>
                </c:pt>
                <c:pt idx="2431">
                  <c:v>125.500478529041</c:v>
                </c:pt>
                <c:pt idx="2432">
                  <c:v>125.50047852049499</c:v>
                </c:pt>
                <c:pt idx="2433">
                  <c:v>125.500478513218</c:v>
                </c:pt>
                <c:pt idx="2434">
                  <c:v>125.500478504699</c:v>
                </c:pt>
                <c:pt idx="2435">
                  <c:v>125.500478496754</c:v>
                </c:pt>
                <c:pt idx="2436">
                  <c:v>125.500478488204</c:v>
                </c:pt>
                <c:pt idx="2437">
                  <c:v>125.500478479677</c:v>
                </c:pt>
                <c:pt idx="2438">
                  <c:v>125.500478470698</c:v>
                </c:pt>
                <c:pt idx="2439">
                  <c:v>125.500478462009</c:v>
                </c:pt>
                <c:pt idx="2440">
                  <c:v>125.50047845251</c:v>
                </c:pt>
                <c:pt idx="2441">
                  <c:v>125.500478443208</c:v>
                </c:pt>
                <c:pt idx="2442">
                  <c:v>125.500478433778</c:v>
                </c:pt>
                <c:pt idx="2443">
                  <c:v>125.50047842505801</c:v>
                </c:pt>
                <c:pt idx="2444">
                  <c:v>125.500478415369</c:v>
                </c:pt>
                <c:pt idx="2445">
                  <c:v>125.500478405435</c:v>
                </c:pt>
                <c:pt idx="2446">
                  <c:v>125.50047839574501</c:v>
                </c:pt>
                <c:pt idx="2447">
                  <c:v>125.500478386013</c:v>
                </c:pt>
                <c:pt idx="2448">
                  <c:v>125.500478375898</c:v>
                </c:pt>
                <c:pt idx="2449">
                  <c:v>125.500478365926</c:v>
                </c:pt>
                <c:pt idx="2450">
                  <c:v>125.500478356201</c:v>
                </c:pt>
                <c:pt idx="2451">
                  <c:v>125.500478346332</c:v>
                </c:pt>
                <c:pt idx="2452">
                  <c:v>125.500478335335</c:v>
                </c:pt>
                <c:pt idx="2453">
                  <c:v>125.50047832492599</c:v>
                </c:pt>
                <c:pt idx="2454">
                  <c:v>125.500478314981</c:v>
                </c:pt>
                <c:pt idx="2455">
                  <c:v>125.500478304661</c:v>
                </c:pt>
                <c:pt idx="2456">
                  <c:v>125.500478293667</c:v>
                </c:pt>
                <c:pt idx="2457">
                  <c:v>125.50047828261999</c:v>
                </c:pt>
                <c:pt idx="2458">
                  <c:v>125.500478272226</c:v>
                </c:pt>
                <c:pt idx="2459">
                  <c:v>125.500478260828</c:v>
                </c:pt>
                <c:pt idx="2460">
                  <c:v>125.500478250367</c:v>
                </c:pt>
                <c:pt idx="2461">
                  <c:v>125.500478239263</c:v>
                </c:pt>
                <c:pt idx="2462">
                  <c:v>125.50047822809</c:v>
                </c:pt>
                <c:pt idx="2463">
                  <c:v>125.500478217047</c:v>
                </c:pt>
                <c:pt idx="2464">
                  <c:v>125.50047820587901</c:v>
                </c:pt>
                <c:pt idx="2465">
                  <c:v>125.50047819459699</c:v>
                </c:pt>
                <c:pt idx="2466">
                  <c:v>125.500478183281</c:v>
                </c:pt>
                <c:pt idx="2467">
                  <c:v>125.50047817184</c:v>
                </c:pt>
                <c:pt idx="2468">
                  <c:v>125.500478160171</c:v>
                </c:pt>
                <c:pt idx="2469">
                  <c:v>125.500478148955</c:v>
                </c:pt>
                <c:pt idx="2470">
                  <c:v>125.50047813747</c:v>
                </c:pt>
                <c:pt idx="2471">
                  <c:v>125.500478126101</c:v>
                </c:pt>
                <c:pt idx="2472">
                  <c:v>125.500478114011</c:v>
                </c:pt>
                <c:pt idx="2473">
                  <c:v>125.50047810232699</c:v>
                </c:pt>
                <c:pt idx="2474">
                  <c:v>125.500478090546</c:v>
                </c:pt>
                <c:pt idx="2475">
                  <c:v>125.50047807852501</c:v>
                </c:pt>
                <c:pt idx="2476">
                  <c:v>125.500478066752</c:v>
                </c:pt>
                <c:pt idx="2477">
                  <c:v>125.500478055222</c:v>
                </c:pt>
                <c:pt idx="2478">
                  <c:v>125.500478043691</c:v>
                </c:pt>
                <c:pt idx="2479">
                  <c:v>125.50047803163299</c:v>
                </c:pt>
                <c:pt idx="2480">
                  <c:v>125.500478019816</c:v>
                </c:pt>
                <c:pt idx="2481">
                  <c:v>125.500478008323</c:v>
                </c:pt>
                <c:pt idx="2482">
                  <c:v>125.500477996076</c:v>
                </c:pt>
                <c:pt idx="2483">
                  <c:v>125.50047798391699</c:v>
                </c:pt>
                <c:pt idx="2484">
                  <c:v>125.50047797081</c:v>
                </c:pt>
                <c:pt idx="2485">
                  <c:v>125.500477959227</c:v>
                </c:pt>
                <c:pt idx="2486">
                  <c:v>125.500477946836</c:v>
                </c:pt>
                <c:pt idx="2487">
                  <c:v>125.500477935223</c:v>
                </c:pt>
                <c:pt idx="2488">
                  <c:v>125.500477923022</c:v>
                </c:pt>
                <c:pt idx="2489">
                  <c:v>125.500477910119</c:v>
                </c:pt>
                <c:pt idx="2490">
                  <c:v>125.500477898627</c:v>
                </c:pt>
                <c:pt idx="2491">
                  <c:v>125.500477885728</c:v>
                </c:pt>
                <c:pt idx="2492">
                  <c:v>125.500477873802</c:v>
                </c:pt>
                <c:pt idx="2493">
                  <c:v>125.500477861425</c:v>
                </c:pt>
                <c:pt idx="2494">
                  <c:v>125.500477849627</c:v>
                </c:pt>
                <c:pt idx="2495">
                  <c:v>125.500477837102</c:v>
                </c:pt>
                <c:pt idx="2496">
                  <c:v>125.500477824508</c:v>
                </c:pt>
                <c:pt idx="2497">
                  <c:v>125.500477811849</c:v>
                </c:pt>
                <c:pt idx="2498">
                  <c:v>125.50047779957301</c:v>
                </c:pt>
                <c:pt idx="2499">
                  <c:v>125.500477787406</c:v>
                </c:pt>
                <c:pt idx="2500">
                  <c:v>125.50047777525501</c:v>
                </c:pt>
                <c:pt idx="2501">
                  <c:v>125.500477762426</c:v>
                </c:pt>
                <c:pt idx="2502">
                  <c:v>125.50047775099701</c:v>
                </c:pt>
                <c:pt idx="2503">
                  <c:v>125.50047773777401</c:v>
                </c:pt>
                <c:pt idx="2504">
                  <c:v>125.50047772594</c:v>
                </c:pt>
                <c:pt idx="2505">
                  <c:v>125.50047771323101</c:v>
                </c:pt>
                <c:pt idx="2506">
                  <c:v>125.500477701367</c:v>
                </c:pt>
                <c:pt idx="2507">
                  <c:v>125.50047768856</c:v>
                </c:pt>
                <c:pt idx="2508">
                  <c:v>125.500477676339</c:v>
                </c:pt>
                <c:pt idx="2509">
                  <c:v>125.500477664315</c:v>
                </c:pt>
                <c:pt idx="2510">
                  <c:v>125.500477651872</c:v>
                </c:pt>
                <c:pt idx="2511">
                  <c:v>125.500477639759</c:v>
                </c:pt>
                <c:pt idx="2512">
                  <c:v>125.500477627226</c:v>
                </c:pt>
                <c:pt idx="2513">
                  <c:v>125.500477615066</c:v>
                </c:pt>
                <c:pt idx="2514">
                  <c:v>125.500477603116</c:v>
                </c:pt>
                <c:pt idx="2515">
                  <c:v>125.50047759105399</c:v>
                </c:pt>
                <c:pt idx="2516">
                  <c:v>125.500477578779</c:v>
                </c:pt>
                <c:pt idx="2517">
                  <c:v>125.50047756644</c:v>
                </c:pt>
                <c:pt idx="2518">
                  <c:v>125.50047755494199</c:v>
                </c:pt>
                <c:pt idx="2519">
                  <c:v>125.500477542543</c:v>
                </c:pt>
                <c:pt idx="2520">
                  <c:v>125.50047753022599</c:v>
                </c:pt>
                <c:pt idx="2521">
                  <c:v>125.500477518558</c:v>
                </c:pt>
                <c:pt idx="2522">
                  <c:v>125.500477506685</c:v>
                </c:pt>
                <c:pt idx="2523">
                  <c:v>125.50047749484401</c:v>
                </c:pt>
                <c:pt idx="2524">
                  <c:v>125.500477482281</c:v>
                </c:pt>
                <c:pt idx="2525">
                  <c:v>125.500477470438</c:v>
                </c:pt>
                <c:pt idx="2526">
                  <c:v>125.500477458962</c:v>
                </c:pt>
                <c:pt idx="2527">
                  <c:v>125.500477446814</c:v>
                </c:pt>
                <c:pt idx="2528">
                  <c:v>125.50047743473699</c:v>
                </c:pt>
                <c:pt idx="2529">
                  <c:v>125.50047742292099</c:v>
                </c:pt>
                <c:pt idx="2530">
                  <c:v>125.50047741109</c:v>
                </c:pt>
                <c:pt idx="2531">
                  <c:v>125.500477399735</c:v>
                </c:pt>
                <c:pt idx="2532">
                  <c:v>125.500477387877</c:v>
                </c:pt>
                <c:pt idx="2533">
                  <c:v>125.500477376223</c:v>
                </c:pt>
                <c:pt idx="2534">
                  <c:v>125.50047736466701</c:v>
                </c:pt>
                <c:pt idx="2535">
                  <c:v>125.500477353063</c:v>
                </c:pt>
                <c:pt idx="2536">
                  <c:v>125.50047734204</c:v>
                </c:pt>
                <c:pt idx="2537">
                  <c:v>125.500477330146</c:v>
                </c:pt>
                <c:pt idx="2538">
                  <c:v>125.50047731845299</c:v>
                </c:pt>
                <c:pt idx="2539">
                  <c:v>125.50047730674299</c:v>
                </c:pt>
                <c:pt idx="2540">
                  <c:v>125.500477295503</c:v>
                </c:pt>
                <c:pt idx="2541">
                  <c:v>125.500477284165</c:v>
                </c:pt>
                <c:pt idx="2542">
                  <c:v>125.50047727293099</c:v>
                </c:pt>
                <c:pt idx="2543">
                  <c:v>125.500477261645</c:v>
                </c:pt>
                <c:pt idx="2544">
                  <c:v>125.50047725110799</c:v>
                </c:pt>
                <c:pt idx="2545">
                  <c:v>125.50047723942301</c:v>
                </c:pt>
                <c:pt idx="2546">
                  <c:v>125.50047722810299</c:v>
                </c:pt>
                <c:pt idx="2547">
                  <c:v>125.50047721737801</c:v>
                </c:pt>
                <c:pt idx="2548">
                  <c:v>125.50047720606899</c:v>
                </c:pt>
                <c:pt idx="2549">
                  <c:v>125.500477195117</c:v>
                </c:pt>
                <c:pt idx="2550">
                  <c:v>125.500477184776</c:v>
                </c:pt>
                <c:pt idx="2551">
                  <c:v>125.500477173514</c:v>
                </c:pt>
                <c:pt idx="2552">
                  <c:v>125.50047716293101</c:v>
                </c:pt>
                <c:pt idx="2553">
                  <c:v>125.500477152203</c:v>
                </c:pt>
                <c:pt idx="2554">
                  <c:v>125.50047714134401</c:v>
                </c:pt>
                <c:pt idx="2555">
                  <c:v>125.50047713076501</c:v>
                </c:pt>
                <c:pt idx="2556">
                  <c:v>125.50047711984099</c:v>
                </c:pt>
                <c:pt idx="2557">
                  <c:v>125.500477109904</c:v>
                </c:pt>
                <c:pt idx="2558">
                  <c:v>125.50047709929299</c:v>
                </c:pt>
                <c:pt idx="2559">
                  <c:v>125.500477088363</c:v>
                </c:pt>
                <c:pt idx="2560">
                  <c:v>125.500477078575</c:v>
                </c:pt>
                <c:pt idx="2561">
                  <c:v>125.500477067863</c:v>
                </c:pt>
                <c:pt idx="2562">
                  <c:v>125.500477057235</c:v>
                </c:pt>
                <c:pt idx="2563">
                  <c:v>125.500477047613</c:v>
                </c:pt>
                <c:pt idx="2564">
                  <c:v>125.500477037024</c:v>
                </c:pt>
                <c:pt idx="2565">
                  <c:v>125.500477027405</c:v>
                </c:pt>
                <c:pt idx="2566">
                  <c:v>125.500477017234</c:v>
                </c:pt>
                <c:pt idx="2567">
                  <c:v>125.500477007223</c:v>
                </c:pt>
                <c:pt idx="2568">
                  <c:v>125.50047699730401</c:v>
                </c:pt>
                <c:pt idx="2569">
                  <c:v>125.500476987634</c:v>
                </c:pt>
                <c:pt idx="2570">
                  <c:v>125.500476977533</c:v>
                </c:pt>
                <c:pt idx="2571">
                  <c:v>125.50047696824799</c:v>
                </c:pt>
                <c:pt idx="2572">
                  <c:v>125.500476958685</c:v>
                </c:pt>
                <c:pt idx="2573">
                  <c:v>125.500476949222</c:v>
                </c:pt>
                <c:pt idx="2574">
                  <c:v>125.500476939742</c:v>
                </c:pt>
                <c:pt idx="2575">
                  <c:v>125.50047693035501</c:v>
                </c:pt>
                <c:pt idx="2576">
                  <c:v>125.500476920578</c:v>
                </c:pt>
                <c:pt idx="2577">
                  <c:v>125.500476911441</c:v>
                </c:pt>
                <c:pt idx="2578">
                  <c:v>125.50047690225399</c:v>
                </c:pt>
                <c:pt idx="2579">
                  <c:v>125.500476893428</c:v>
                </c:pt>
                <c:pt idx="2580">
                  <c:v>125.50047688395399</c:v>
                </c:pt>
                <c:pt idx="2581">
                  <c:v>125.50047687486899</c:v>
                </c:pt>
                <c:pt idx="2582">
                  <c:v>125.500476866147</c:v>
                </c:pt>
                <c:pt idx="2583">
                  <c:v>125.50047685772699</c:v>
                </c:pt>
                <c:pt idx="2584">
                  <c:v>125.500476848926</c:v>
                </c:pt>
                <c:pt idx="2585">
                  <c:v>125.50047683997801</c:v>
                </c:pt>
                <c:pt idx="2586">
                  <c:v>125.500476831489</c:v>
                </c:pt>
                <c:pt idx="2587">
                  <c:v>125.50047682264101</c:v>
                </c:pt>
                <c:pt idx="2588">
                  <c:v>125.50047681366701</c:v>
                </c:pt>
                <c:pt idx="2589">
                  <c:v>125.50047680594101</c:v>
                </c:pt>
                <c:pt idx="2590">
                  <c:v>125.50047679793499</c:v>
                </c:pt>
                <c:pt idx="2591">
                  <c:v>125.500476789518</c:v>
                </c:pt>
                <c:pt idx="2592">
                  <c:v>125.500476781514</c:v>
                </c:pt>
                <c:pt idx="2593">
                  <c:v>125.500476773399</c:v>
                </c:pt>
                <c:pt idx="2594">
                  <c:v>125.500476765065</c:v>
                </c:pt>
                <c:pt idx="2595">
                  <c:v>125.500476757217</c:v>
                </c:pt>
                <c:pt idx="2596">
                  <c:v>125.500476748765</c:v>
                </c:pt>
                <c:pt idx="2597">
                  <c:v>125.500476741109</c:v>
                </c:pt>
                <c:pt idx="2598">
                  <c:v>125.500476733326</c:v>
                </c:pt>
                <c:pt idx="2599">
                  <c:v>125.50047672595601</c:v>
                </c:pt>
                <c:pt idx="2600">
                  <c:v>125.50047671834901</c:v>
                </c:pt>
                <c:pt idx="2601">
                  <c:v>125.50047671094801</c:v>
                </c:pt>
                <c:pt idx="2602">
                  <c:v>125.500476703187</c:v>
                </c:pt>
                <c:pt idx="2603">
                  <c:v>125.500476696105</c:v>
                </c:pt>
                <c:pt idx="2604">
                  <c:v>125.500476688071</c:v>
                </c:pt>
                <c:pt idx="2605">
                  <c:v>125.500476681047</c:v>
                </c:pt>
                <c:pt idx="2606">
                  <c:v>125.500476673777</c:v>
                </c:pt>
                <c:pt idx="2607">
                  <c:v>125.500476666686</c:v>
                </c:pt>
                <c:pt idx="2608">
                  <c:v>125.500476659946</c:v>
                </c:pt>
                <c:pt idx="2609">
                  <c:v>125.500476653013</c:v>
                </c:pt>
                <c:pt idx="2610">
                  <c:v>125.500476646153</c:v>
                </c:pt>
                <c:pt idx="2611">
                  <c:v>125.500476639224</c:v>
                </c:pt>
                <c:pt idx="2612">
                  <c:v>125.50047663234</c:v>
                </c:pt>
                <c:pt idx="2613">
                  <c:v>125.500476625483</c:v>
                </c:pt>
                <c:pt idx="2614">
                  <c:v>125.50047661929899</c:v>
                </c:pt>
                <c:pt idx="2615">
                  <c:v>125.500476612537</c:v>
                </c:pt>
                <c:pt idx="2616">
                  <c:v>125.500476606622</c:v>
                </c:pt>
                <c:pt idx="2617">
                  <c:v>125.50047659976801</c:v>
                </c:pt>
                <c:pt idx="2618">
                  <c:v>125.500476593523</c:v>
                </c:pt>
                <c:pt idx="2619">
                  <c:v>125.500476587815</c:v>
                </c:pt>
                <c:pt idx="2620">
                  <c:v>125.500476581307</c:v>
                </c:pt>
                <c:pt idx="2621">
                  <c:v>125.500476574815</c:v>
                </c:pt>
                <c:pt idx="2622">
                  <c:v>125.50047656915901</c:v>
                </c:pt>
                <c:pt idx="2623">
                  <c:v>125.50047656288601</c:v>
                </c:pt>
                <c:pt idx="2624">
                  <c:v>125.500476557658</c:v>
                </c:pt>
                <c:pt idx="2625">
                  <c:v>125.500476551608</c:v>
                </c:pt>
                <c:pt idx="2626">
                  <c:v>125.500476546683</c:v>
                </c:pt>
                <c:pt idx="2627">
                  <c:v>125.500476541049</c:v>
                </c:pt>
                <c:pt idx="2628">
                  <c:v>125.50047653535</c:v>
                </c:pt>
                <c:pt idx="2629">
                  <c:v>125.500476529903</c:v>
                </c:pt>
                <c:pt idx="2630">
                  <c:v>125.500476524764</c:v>
                </c:pt>
                <c:pt idx="2631">
                  <c:v>125.50047651942199</c:v>
                </c:pt>
                <c:pt idx="2632">
                  <c:v>125.500476514453</c:v>
                </c:pt>
                <c:pt idx="2633">
                  <c:v>125.50047650901701</c:v>
                </c:pt>
                <c:pt idx="2634">
                  <c:v>125.500476504441</c:v>
                </c:pt>
                <c:pt idx="2635">
                  <c:v>125.50047649954899</c:v>
                </c:pt>
                <c:pt idx="2636">
                  <c:v>125.500476494186</c:v>
                </c:pt>
                <c:pt idx="2637">
                  <c:v>125.50047648999301</c:v>
                </c:pt>
                <c:pt idx="2638">
                  <c:v>125.500476485131</c:v>
                </c:pt>
                <c:pt idx="2639">
                  <c:v>125.50047648076</c:v>
                </c:pt>
                <c:pt idx="2640">
                  <c:v>125.500476476004</c:v>
                </c:pt>
                <c:pt idx="2641">
                  <c:v>125.500476471797</c:v>
                </c:pt>
                <c:pt idx="2642">
                  <c:v>125.50047646724001</c:v>
                </c:pt>
                <c:pt idx="2643">
                  <c:v>125.50047646300401</c:v>
                </c:pt>
                <c:pt idx="2644">
                  <c:v>125.500476458208</c:v>
                </c:pt>
                <c:pt idx="2645">
                  <c:v>125.500476454656</c:v>
                </c:pt>
                <c:pt idx="2646">
                  <c:v>125.500476450897</c:v>
                </c:pt>
                <c:pt idx="2647">
                  <c:v>125.500476446463</c:v>
                </c:pt>
                <c:pt idx="2648">
                  <c:v>125.50047644249599</c:v>
                </c:pt>
                <c:pt idx="2649">
                  <c:v>125.500476438997</c:v>
                </c:pt>
                <c:pt idx="2650">
                  <c:v>125.50047643452299</c:v>
                </c:pt>
                <c:pt idx="2651">
                  <c:v>125.50047643122799</c:v>
                </c:pt>
                <c:pt idx="2652">
                  <c:v>125.500476426923</c:v>
                </c:pt>
                <c:pt idx="2653">
                  <c:v>125.500476423501</c:v>
                </c:pt>
                <c:pt idx="2654">
                  <c:v>125.500476420426</c:v>
                </c:pt>
                <c:pt idx="2655">
                  <c:v>125.500476417077</c:v>
                </c:pt>
                <c:pt idx="2656">
                  <c:v>125.50047641357</c:v>
                </c:pt>
                <c:pt idx="2657">
                  <c:v>125.500476410581</c:v>
                </c:pt>
                <c:pt idx="2658">
                  <c:v>125.500476407839</c:v>
                </c:pt>
                <c:pt idx="2659">
                  <c:v>125.500476404324</c:v>
                </c:pt>
                <c:pt idx="2660">
                  <c:v>125.500476401813</c:v>
                </c:pt>
                <c:pt idx="2661">
                  <c:v>125.50047639876</c:v>
                </c:pt>
                <c:pt idx="2662">
                  <c:v>125.500476395663</c:v>
                </c:pt>
                <c:pt idx="2663">
                  <c:v>125.500476393211</c:v>
                </c:pt>
                <c:pt idx="2664">
                  <c:v>125.50047639022399</c:v>
                </c:pt>
                <c:pt idx="2665">
                  <c:v>125.500476387219</c:v>
                </c:pt>
                <c:pt idx="2666">
                  <c:v>125.500476385249</c:v>
                </c:pt>
                <c:pt idx="2667">
                  <c:v>125.50047638283</c:v>
                </c:pt>
                <c:pt idx="2668">
                  <c:v>125.50047637972401</c:v>
                </c:pt>
                <c:pt idx="2669">
                  <c:v>125.50047637745099</c:v>
                </c:pt>
                <c:pt idx="2670">
                  <c:v>125.50047637567</c:v>
                </c:pt>
                <c:pt idx="2671">
                  <c:v>125.500476373051</c:v>
                </c:pt>
                <c:pt idx="2672">
                  <c:v>125.500476371194</c:v>
                </c:pt>
                <c:pt idx="2673">
                  <c:v>125.500476368986</c:v>
                </c:pt>
                <c:pt idx="2674">
                  <c:v>125.500476366708</c:v>
                </c:pt>
                <c:pt idx="2675">
                  <c:v>125.50047636518499</c:v>
                </c:pt>
                <c:pt idx="2676">
                  <c:v>125.500476363289</c:v>
                </c:pt>
                <c:pt idx="2677">
                  <c:v>125.500476361243</c:v>
                </c:pt>
                <c:pt idx="2678">
                  <c:v>125.50047635984301</c:v>
                </c:pt>
                <c:pt idx="2679">
                  <c:v>125.500476358328</c:v>
                </c:pt>
                <c:pt idx="2680">
                  <c:v>125.500476356823</c:v>
                </c:pt>
                <c:pt idx="2681">
                  <c:v>125.5004763555</c:v>
                </c:pt>
                <c:pt idx="2682">
                  <c:v>125.50047635405301</c:v>
                </c:pt>
                <c:pt idx="2683">
                  <c:v>125.500476352313</c:v>
                </c:pt>
                <c:pt idx="2684">
                  <c:v>125.500476351367</c:v>
                </c:pt>
                <c:pt idx="2685">
                  <c:v>125.50047635044</c:v>
                </c:pt>
                <c:pt idx="2686">
                  <c:v>125.500476349328</c:v>
                </c:pt>
                <c:pt idx="2687">
                  <c:v>125.500476347888</c:v>
                </c:pt>
                <c:pt idx="2688">
                  <c:v>125.500476347139</c:v>
                </c:pt>
                <c:pt idx="2689">
                  <c:v>125.50047634650601</c:v>
                </c:pt>
                <c:pt idx="2690">
                  <c:v>125.50047634571099</c:v>
                </c:pt>
                <c:pt idx="2691">
                  <c:v>125.500476344612</c:v>
                </c:pt>
                <c:pt idx="2692">
                  <c:v>125.50047634400499</c:v>
                </c:pt>
                <c:pt idx="2693">
                  <c:v>125.500476343816</c:v>
                </c:pt>
                <c:pt idx="2694">
                  <c:v>125.500476342844</c:v>
                </c:pt>
                <c:pt idx="2695">
                  <c:v>125.500476342819</c:v>
                </c:pt>
                <c:pt idx="2696">
                  <c:v>125.500476341866</c:v>
                </c:pt>
                <c:pt idx="2697">
                  <c:v>125.500476342089</c:v>
                </c:pt>
                <c:pt idx="2698">
                  <c:v>125.50047634157799</c:v>
                </c:pt>
                <c:pt idx="2699">
                  <c:v>125.500476341753</c:v>
                </c:pt>
                <c:pt idx="2700">
                  <c:v>125.50047634103601</c:v>
                </c:pt>
                <c:pt idx="2701">
                  <c:v>125.50047634104401</c:v>
                </c:pt>
                <c:pt idx="2702">
                  <c:v>125.500476341067</c:v>
                </c:pt>
                <c:pt idx="2703">
                  <c:v>125.500476341389</c:v>
                </c:pt>
                <c:pt idx="2704">
                  <c:v>125.50047634141301</c:v>
                </c:pt>
                <c:pt idx="2705">
                  <c:v>125.500476341678</c:v>
                </c:pt>
                <c:pt idx="2706">
                  <c:v>125.500476341916</c:v>
                </c:pt>
                <c:pt idx="2707">
                  <c:v>125.500476342407</c:v>
                </c:pt>
                <c:pt idx="2708">
                  <c:v>125.500476342371</c:v>
                </c:pt>
                <c:pt idx="2709">
                  <c:v>125.500476342718</c:v>
                </c:pt>
                <c:pt idx="2710">
                  <c:v>125.500476343901</c:v>
                </c:pt>
                <c:pt idx="2711">
                  <c:v>125.50047634419499</c:v>
                </c:pt>
                <c:pt idx="2712">
                  <c:v>125.500476344647</c:v>
                </c:pt>
                <c:pt idx="2713">
                  <c:v>125.500476345487</c:v>
                </c:pt>
                <c:pt idx="2714">
                  <c:v>125.500476346331</c:v>
                </c:pt>
                <c:pt idx="2715">
                  <c:v>125.50047634678801</c:v>
                </c:pt>
                <c:pt idx="2716">
                  <c:v>125.500476347834</c:v>
                </c:pt>
                <c:pt idx="2717">
                  <c:v>125.500476348935</c:v>
                </c:pt>
                <c:pt idx="2718">
                  <c:v>125.50047634961901</c:v>
                </c:pt>
                <c:pt idx="2719">
                  <c:v>125.500476351266</c:v>
                </c:pt>
                <c:pt idx="2720">
                  <c:v>125.500476352139</c:v>
                </c:pt>
                <c:pt idx="2721">
                  <c:v>125.50047635331801</c:v>
                </c:pt>
                <c:pt idx="2722">
                  <c:v>125.50047635464701</c:v>
                </c:pt>
                <c:pt idx="2723">
                  <c:v>125.500476355893</c:v>
                </c:pt>
                <c:pt idx="2724">
                  <c:v>125.500476357265</c:v>
                </c:pt>
                <c:pt idx="2725">
                  <c:v>125.50047635815901</c:v>
                </c:pt>
                <c:pt idx="2726">
                  <c:v>125.500476360009</c:v>
                </c:pt>
                <c:pt idx="2727">
                  <c:v>125.50047636204199</c:v>
                </c:pt>
                <c:pt idx="2728">
                  <c:v>125.500476363573</c:v>
                </c:pt>
                <c:pt idx="2729">
                  <c:v>125.500476365298</c:v>
                </c:pt>
                <c:pt idx="2730">
                  <c:v>125.50047636697001</c:v>
                </c:pt>
                <c:pt idx="2731">
                  <c:v>125.500476369206</c:v>
                </c:pt>
                <c:pt idx="2732">
                  <c:v>125.500476369735</c:v>
                </c:pt>
                <c:pt idx="2733">
                  <c:v>125.500476371895</c:v>
                </c:pt>
                <c:pt idx="2734">
                  <c:v>125.500476374</c:v>
                </c:pt>
                <c:pt idx="2735">
                  <c:v>125.500476375707</c:v>
                </c:pt>
                <c:pt idx="2736">
                  <c:v>125.50047637788499</c:v>
                </c:pt>
                <c:pt idx="2737">
                  <c:v>125.500476380723</c:v>
                </c:pt>
                <c:pt idx="2738">
                  <c:v>125.500476382448</c:v>
                </c:pt>
                <c:pt idx="2739">
                  <c:v>125.50047638517</c:v>
                </c:pt>
                <c:pt idx="2740">
                  <c:v>125.500476387086</c:v>
                </c:pt>
                <c:pt idx="2741">
                  <c:v>125.500476388894</c:v>
                </c:pt>
                <c:pt idx="2742">
                  <c:v>125.500476391988</c:v>
                </c:pt>
                <c:pt idx="2743">
                  <c:v>125.500476394394</c:v>
                </c:pt>
                <c:pt idx="2744">
                  <c:v>125.500476396774</c:v>
                </c:pt>
                <c:pt idx="2745">
                  <c:v>125.5004763994</c:v>
                </c:pt>
                <c:pt idx="2746">
                  <c:v>125.500476402225</c:v>
                </c:pt>
                <c:pt idx="2747">
                  <c:v>125.500476405082</c:v>
                </c:pt>
                <c:pt idx="2748">
                  <c:v>125.50047640744199</c:v>
                </c:pt>
                <c:pt idx="2749">
                  <c:v>125.500476410404</c:v>
                </c:pt>
                <c:pt idx="2750">
                  <c:v>125.500476412971</c:v>
                </c:pt>
                <c:pt idx="2751">
                  <c:v>125.500476416165</c:v>
                </c:pt>
                <c:pt idx="2752">
                  <c:v>125.500476418657</c:v>
                </c:pt>
                <c:pt idx="2753">
                  <c:v>125.500476421656</c:v>
                </c:pt>
                <c:pt idx="2754">
                  <c:v>125.500476424491</c:v>
                </c:pt>
                <c:pt idx="2755">
                  <c:v>125.500476427281</c:v>
                </c:pt>
                <c:pt idx="2756">
                  <c:v>125.500476430359</c:v>
                </c:pt>
                <c:pt idx="2757">
                  <c:v>125.500476434032</c:v>
                </c:pt>
                <c:pt idx="2758">
                  <c:v>125.500476436814</c:v>
                </c:pt>
                <c:pt idx="2759">
                  <c:v>125.50047644034601</c:v>
                </c:pt>
                <c:pt idx="2760">
                  <c:v>125.500476443655</c:v>
                </c:pt>
                <c:pt idx="2761">
                  <c:v>125.500476446473</c:v>
                </c:pt>
                <c:pt idx="2762">
                  <c:v>125.500476449939</c:v>
                </c:pt>
                <c:pt idx="2763">
                  <c:v>125.50047645366099</c:v>
                </c:pt>
                <c:pt idx="2764">
                  <c:v>125.500476457179</c:v>
                </c:pt>
                <c:pt idx="2765">
                  <c:v>125.500476460751</c:v>
                </c:pt>
                <c:pt idx="2766">
                  <c:v>125.50047646438</c:v>
                </c:pt>
                <c:pt idx="2767">
                  <c:v>125.500476467678</c:v>
                </c:pt>
                <c:pt idx="2768">
                  <c:v>125.500476471277</c:v>
                </c:pt>
                <c:pt idx="2769">
                  <c:v>125.500476475177</c:v>
                </c:pt>
                <c:pt idx="2770">
                  <c:v>125.50047647858</c:v>
                </c:pt>
                <c:pt idx="2771">
                  <c:v>125.50047648232101</c:v>
                </c:pt>
                <c:pt idx="2772">
                  <c:v>125.50047648611999</c:v>
                </c:pt>
                <c:pt idx="2773">
                  <c:v>125.500476490069</c:v>
                </c:pt>
                <c:pt idx="2774">
                  <c:v>125.50047649366699</c:v>
                </c:pt>
                <c:pt idx="2775">
                  <c:v>125.500476497973</c:v>
                </c:pt>
                <c:pt idx="2776">
                  <c:v>125.50047650165401</c:v>
                </c:pt>
                <c:pt idx="2777">
                  <c:v>125.500476505664</c:v>
                </c:pt>
                <c:pt idx="2778">
                  <c:v>125.500476509661</c:v>
                </c:pt>
                <c:pt idx="2779">
                  <c:v>125.50047651440001</c:v>
                </c:pt>
                <c:pt idx="2780">
                  <c:v>125.500476518087</c:v>
                </c:pt>
                <c:pt idx="2781">
                  <c:v>125.500476522181</c:v>
                </c:pt>
                <c:pt idx="2782">
                  <c:v>125.500476526233</c:v>
                </c:pt>
                <c:pt idx="2783">
                  <c:v>125.50047653060901</c:v>
                </c:pt>
                <c:pt idx="2784">
                  <c:v>125.500476534911</c:v>
                </c:pt>
                <c:pt idx="2785">
                  <c:v>125.500476539481</c:v>
                </c:pt>
                <c:pt idx="2786">
                  <c:v>125.500476542928</c:v>
                </c:pt>
                <c:pt idx="2787">
                  <c:v>125.500476547874</c:v>
                </c:pt>
                <c:pt idx="2788">
                  <c:v>125.50047655270301</c:v>
                </c:pt>
                <c:pt idx="2789">
                  <c:v>125.500476556997</c:v>
                </c:pt>
                <c:pt idx="2790">
                  <c:v>125.50047656148099</c:v>
                </c:pt>
                <c:pt idx="2791">
                  <c:v>125.500476565943</c:v>
                </c:pt>
                <c:pt idx="2792">
                  <c:v>125.50047657048999</c:v>
                </c:pt>
                <c:pt idx="2793">
                  <c:v>125.500476575071</c:v>
                </c:pt>
                <c:pt idx="2794">
                  <c:v>125.500476580279</c:v>
                </c:pt>
                <c:pt idx="2795">
                  <c:v>125.5004765848</c:v>
                </c:pt>
                <c:pt idx="2796">
                  <c:v>125.500476589523</c:v>
                </c:pt>
                <c:pt idx="2797">
                  <c:v>125.500476593991</c:v>
                </c:pt>
                <c:pt idx="2798">
                  <c:v>125.50047659943399</c:v>
                </c:pt>
                <c:pt idx="2799">
                  <c:v>125.500476603933</c:v>
                </c:pt>
                <c:pt idx="2800">
                  <c:v>125.50047660846499</c:v>
                </c:pt>
                <c:pt idx="2801">
                  <c:v>125.500476613769</c:v>
                </c:pt>
                <c:pt idx="2802">
                  <c:v>125.50047661844501</c:v>
                </c:pt>
                <c:pt idx="2803">
                  <c:v>125.500476623438</c:v>
                </c:pt>
                <c:pt idx="2804">
                  <c:v>125.500476628239</c:v>
                </c:pt>
                <c:pt idx="2805">
                  <c:v>125.500476633636</c:v>
                </c:pt>
                <c:pt idx="2806">
                  <c:v>125.500476638004</c:v>
                </c:pt>
                <c:pt idx="2807">
                  <c:v>125.500476642949</c:v>
                </c:pt>
                <c:pt idx="2808">
                  <c:v>125.500476648157</c:v>
                </c:pt>
                <c:pt idx="2809">
                  <c:v>125.500476653671</c:v>
                </c:pt>
                <c:pt idx="2810">
                  <c:v>125.50047665850001</c:v>
                </c:pt>
                <c:pt idx="2811">
                  <c:v>125.50047666379101</c:v>
                </c:pt>
                <c:pt idx="2812">
                  <c:v>125.500476669356</c:v>
                </c:pt>
                <c:pt idx="2813">
                  <c:v>125.50047667452399</c:v>
                </c:pt>
                <c:pt idx="2814">
                  <c:v>125.500476679529</c:v>
                </c:pt>
                <c:pt idx="2815">
                  <c:v>125.50047668486999</c:v>
                </c:pt>
                <c:pt idx="2816">
                  <c:v>125.500476690507</c:v>
                </c:pt>
                <c:pt idx="2817">
                  <c:v>125.500476695481</c:v>
                </c:pt>
                <c:pt idx="2818">
                  <c:v>125.500476700907</c:v>
                </c:pt>
                <c:pt idx="2819">
                  <c:v>125.500476706157</c:v>
                </c:pt>
                <c:pt idx="2820">
                  <c:v>125.500476711478</c:v>
                </c:pt>
                <c:pt idx="2821">
                  <c:v>125.50047671692801</c:v>
                </c:pt>
                <c:pt idx="2822">
                  <c:v>125.50047672196899</c:v>
                </c:pt>
                <c:pt idx="2823">
                  <c:v>125.500476728064</c:v>
                </c:pt>
                <c:pt idx="2824">
                  <c:v>125.50047673367</c:v>
                </c:pt>
                <c:pt idx="2825">
                  <c:v>125.500476739368</c:v>
                </c:pt>
                <c:pt idx="2826">
                  <c:v>125.500476744393</c:v>
                </c:pt>
                <c:pt idx="2827">
                  <c:v>125.500476750427</c:v>
                </c:pt>
                <c:pt idx="2828">
                  <c:v>125.50047675536599</c:v>
                </c:pt>
                <c:pt idx="2829">
                  <c:v>125.500476761074</c:v>
                </c:pt>
                <c:pt idx="2830">
                  <c:v>125.50047676641</c:v>
                </c:pt>
                <c:pt idx="2831">
                  <c:v>125.500476772263</c:v>
                </c:pt>
                <c:pt idx="2832">
                  <c:v>125.500476777877</c:v>
                </c:pt>
                <c:pt idx="2833">
                  <c:v>125.500476783796</c:v>
                </c:pt>
                <c:pt idx="2834">
                  <c:v>125.500476789578</c:v>
                </c:pt>
                <c:pt idx="2835">
                  <c:v>125.50047679524501</c:v>
                </c:pt>
                <c:pt idx="2836">
                  <c:v>125.500476801083</c:v>
                </c:pt>
                <c:pt idx="2837">
                  <c:v>125.50047680653</c:v>
                </c:pt>
                <c:pt idx="2838">
                  <c:v>125.500476813335</c:v>
                </c:pt>
                <c:pt idx="2839">
                  <c:v>125.500476819019</c:v>
                </c:pt>
                <c:pt idx="2840">
                  <c:v>125.500476824334</c:v>
                </c:pt>
                <c:pt idx="2841">
                  <c:v>125.500476830848</c:v>
                </c:pt>
                <c:pt idx="2842">
                  <c:v>125.500476836012</c:v>
                </c:pt>
                <c:pt idx="2843">
                  <c:v>125.50047684200101</c:v>
                </c:pt>
                <c:pt idx="2844">
                  <c:v>125.500476848123</c:v>
                </c:pt>
                <c:pt idx="2845">
                  <c:v>125.50047685402301</c:v>
                </c:pt>
                <c:pt idx="2846">
                  <c:v>125.500476859643</c:v>
                </c:pt>
                <c:pt idx="2847">
                  <c:v>125.50047686578699</c:v>
                </c:pt>
                <c:pt idx="2848">
                  <c:v>125.50047687192399</c:v>
                </c:pt>
                <c:pt idx="2849">
                  <c:v>125.50047687822899</c:v>
                </c:pt>
                <c:pt idx="2850">
                  <c:v>125.500476884072</c:v>
                </c:pt>
                <c:pt idx="2851">
                  <c:v>125.50047689019</c:v>
                </c:pt>
                <c:pt idx="2852">
                  <c:v>125.50047689648601</c:v>
                </c:pt>
                <c:pt idx="2853">
                  <c:v>125.500476901944</c:v>
                </c:pt>
                <c:pt idx="2854">
                  <c:v>125.500476908094</c:v>
                </c:pt>
                <c:pt idx="2855">
                  <c:v>125.500476914524</c:v>
                </c:pt>
                <c:pt idx="2856">
                  <c:v>125.50047692091</c:v>
                </c:pt>
                <c:pt idx="2857">
                  <c:v>125.50047692694601</c:v>
                </c:pt>
                <c:pt idx="2858">
                  <c:v>125.500476932781</c:v>
                </c:pt>
                <c:pt idx="2859">
                  <c:v>125.500476938915</c:v>
                </c:pt>
                <c:pt idx="2860">
                  <c:v>125.500476945629</c:v>
                </c:pt>
                <c:pt idx="2861">
                  <c:v>125.500476951753</c:v>
                </c:pt>
                <c:pt idx="2862">
                  <c:v>125.500476957635</c:v>
                </c:pt>
                <c:pt idx="2863">
                  <c:v>125.500476963757</c:v>
                </c:pt>
                <c:pt idx="2864">
                  <c:v>125.50047697015501</c:v>
                </c:pt>
                <c:pt idx="2865">
                  <c:v>125.500476976351</c:v>
                </c:pt>
                <c:pt idx="2866">
                  <c:v>125.500476982568</c:v>
                </c:pt>
                <c:pt idx="2867">
                  <c:v>125.500476988694</c:v>
                </c:pt>
                <c:pt idx="2868">
                  <c:v>125.50047699532099</c:v>
                </c:pt>
                <c:pt idx="2869">
                  <c:v>125.500477001802</c:v>
                </c:pt>
                <c:pt idx="2870">
                  <c:v>125.500477008015</c:v>
                </c:pt>
                <c:pt idx="2871">
                  <c:v>125.500477014184</c:v>
                </c:pt>
                <c:pt idx="2872">
                  <c:v>125.500477020592</c:v>
                </c:pt>
                <c:pt idx="2873">
                  <c:v>125.50047702686901</c:v>
                </c:pt>
                <c:pt idx="2874">
                  <c:v>125.500477033238</c:v>
                </c:pt>
                <c:pt idx="2875">
                  <c:v>125.500477039298</c:v>
                </c:pt>
                <c:pt idx="2876">
                  <c:v>125.50047704529401</c:v>
                </c:pt>
                <c:pt idx="2877">
                  <c:v>125.500477051598</c:v>
                </c:pt>
                <c:pt idx="2878">
                  <c:v>125.500477058665</c:v>
                </c:pt>
                <c:pt idx="2879">
                  <c:v>125.50047706514199</c:v>
                </c:pt>
                <c:pt idx="2880">
                  <c:v>125.50047707095599</c:v>
                </c:pt>
                <c:pt idx="2881">
                  <c:v>125.500477077243</c:v>
                </c:pt>
                <c:pt idx="2882">
                  <c:v>125.500477083346</c:v>
                </c:pt>
                <c:pt idx="2883">
                  <c:v>125.50047709000999</c:v>
                </c:pt>
                <c:pt idx="2884">
                  <c:v>125.500477096975</c:v>
                </c:pt>
                <c:pt idx="2885">
                  <c:v>125.500477103156</c:v>
                </c:pt>
                <c:pt idx="2886">
                  <c:v>125.50047710952801</c:v>
                </c:pt>
                <c:pt idx="2887">
                  <c:v>125.500477116193</c:v>
                </c:pt>
                <c:pt idx="2888">
                  <c:v>125.500477122319</c:v>
                </c:pt>
                <c:pt idx="2889">
                  <c:v>125.500477128518</c:v>
                </c:pt>
                <c:pt idx="2890">
                  <c:v>125.500477134563</c:v>
                </c:pt>
                <c:pt idx="2891">
                  <c:v>125.500477141102</c:v>
                </c:pt>
                <c:pt idx="2892">
                  <c:v>125.50047714762501</c:v>
                </c:pt>
                <c:pt idx="2893">
                  <c:v>125.500477154484</c:v>
                </c:pt>
                <c:pt idx="2894">
                  <c:v>125.500477161129</c:v>
                </c:pt>
                <c:pt idx="2895">
                  <c:v>125.50047716741901</c:v>
                </c:pt>
                <c:pt idx="2896">
                  <c:v>125.500477174162</c:v>
                </c:pt>
                <c:pt idx="2897">
                  <c:v>125.500477179786</c:v>
                </c:pt>
                <c:pt idx="2898">
                  <c:v>125.50047718647799</c:v>
                </c:pt>
                <c:pt idx="2899">
                  <c:v>125.500477192806</c:v>
                </c:pt>
                <c:pt idx="2900">
                  <c:v>125.500477200148</c:v>
                </c:pt>
                <c:pt idx="2901">
                  <c:v>125.500477206182</c:v>
                </c:pt>
                <c:pt idx="2902">
                  <c:v>125.500477212611</c:v>
                </c:pt>
                <c:pt idx="2903">
                  <c:v>125.500477218886</c:v>
                </c:pt>
                <c:pt idx="2904">
                  <c:v>125.500477225704</c:v>
                </c:pt>
                <c:pt idx="2905">
                  <c:v>125.500477232297</c:v>
                </c:pt>
                <c:pt idx="2906">
                  <c:v>125.50047723876401</c:v>
                </c:pt>
                <c:pt idx="2907">
                  <c:v>125.500477245425</c:v>
                </c:pt>
                <c:pt idx="2908">
                  <c:v>125.500477251734</c:v>
                </c:pt>
                <c:pt idx="2909">
                  <c:v>125.500477258128</c:v>
                </c:pt>
                <c:pt idx="2910">
                  <c:v>125.500477264628</c:v>
                </c:pt>
                <c:pt idx="2911">
                  <c:v>125.50047727090499</c:v>
                </c:pt>
                <c:pt idx="2912">
                  <c:v>125.500477277716</c:v>
                </c:pt>
                <c:pt idx="2913">
                  <c:v>125.50047728405799</c:v>
                </c:pt>
                <c:pt idx="2914">
                  <c:v>125.50047729037701</c:v>
                </c:pt>
                <c:pt idx="2915">
                  <c:v>125.50047729662801</c:v>
                </c:pt>
                <c:pt idx="2916">
                  <c:v>125.50047730312301</c:v>
                </c:pt>
                <c:pt idx="2917">
                  <c:v>125.500477310327</c:v>
                </c:pt>
                <c:pt idx="2918">
                  <c:v>125.50047731638099</c:v>
                </c:pt>
                <c:pt idx="2919">
                  <c:v>125.500477323491</c:v>
                </c:pt>
                <c:pt idx="2920">
                  <c:v>125.500477329395</c:v>
                </c:pt>
                <c:pt idx="2921">
                  <c:v>125.500477335464</c:v>
                </c:pt>
                <c:pt idx="2922">
                  <c:v>125.50047734230699</c:v>
                </c:pt>
                <c:pt idx="2923">
                  <c:v>125.500477348673</c:v>
                </c:pt>
                <c:pt idx="2924">
                  <c:v>125.500477355268</c:v>
                </c:pt>
                <c:pt idx="2925">
                  <c:v>125.500477361348</c:v>
                </c:pt>
                <c:pt idx="2926">
                  <c:v>125.500477368248</c:v>
                </c:pt>
                <c:pt idx="2927">
                  <c:v>125.50047737467899</c:v>
                </c:pt>
                <c:pt idx="2928">
                  <c:v>125.50047738109799</c:v>
                </c:pt>
                <c:pt idx="2929">
                  <c:v>125.500477388104</c:v>
                </c:pt>
                <c:pt idx="2930">
                  <c:v>125.500477394219</c:v>
                </c:pt>
                <c:pt idx="2931">
                  <c:v>125.50047740058601</c:v>
                </c:pt>
                <c:pt idx="2932">
                  <c:v>125.500477407804</c:v>
                </c:pt>
                <c:pt idx="2933">
                  <c:v>125.50047741334301</c:v>
                </c:pt>
                <c:pt idx="2934">
                  <c:v>125.50047741996001</c:v>
                </c:pt>
                <c:pt idx="2935">
                  <c:v>125.500477426377</c:v>
                </c:pt>
                <c:pt idx="2936">
                  <c:v>125.50047743282001</c:v>
                </c:pt>
                <c:pt idx="2937">
                  <c:v>125.500477439403</c:v>
                </c:pt>
                <c:pt idx="2938">
                  <c:v>125.500477445914</c:v>
                </c:pt>
                <c:pt idx="2939">
                  <c:v>125.50047745188201</c:v>
                </c:pt>
                <c:pt idx="2940">
                  <c:v>125.50047745838</c:v>
                </c:pt>
                <c:pt idx="2941">
                  <c:v>125.500477465134</c:v>
                </c:pt>
                <c:pt idx="2942">
                  <c:v>125.500477470921</c:v>
                </c:pt>
                <c:pt idx="2943">
                  <c:v>125.50047747720301</c:v>
                </c:pt>
                <c:pt idx="2944">
                  <c:v>125.500477483537</c:v>
                </c:pt>
                <c:pt idx="2945">
                  <c:v>125.50047749011</c:v>
                </c:pt>
                <c:pt idx="2946">
                  <c:v>125.500477497242</c:v>
                </c:pt>
                <c:pt idx="2947">
                  <c:v>125.50047750322599</c:v>
                </c:pt>
                <c:pt idx="2948">
                  <c:v>125.500477509006</c:v>
                </c:pt>
                <c:pt idx="2949">
                  <c:v>125.500477515371</c:v>
                </c:pt>
                <c:pt idx="2950">
                  <c:v>125.50047752185699</c:v>
                </c:pt>
                <c:pt idx="2951">
                  <c:v>125.50047752812</c:v>
                </c:pt>
                <c:pt idx="2952">
                  <c:v>125.500477534697</c:v>
                </c:pt>
                <c:pt idx="2953">
                  <c:v>125.500477540769</c:v>
                </c:pt>
                <c:pt idx="2954">
                  <c:v>125.500477547095</c:v>
                </c:pt>
                <c:pt idx="2955">
                  <c:v>125.500477553045</c:v>
                </c:pt>
                <c:pt idx="2956">
                  <c:v>125.500477559616</c:v>
                </c:pt>
                <c:pt idx="2957">
                  <c:v>125.50047756703999</c:v>
                </c:pt>
                <c:pt idx="2958">
                  <c:v>125.50047757255</c:v>
                </c:pt>
                <c:pt idx="2959">
                  <c:v>125.50047757925999</c:v>
                </c:pt>
                <c:pt idx="2960">
                  <c:v>125.500477585185</c:v>
                </c:pt>
                <c:pt idx="2961">
                  <c:v>125.50047759142301</c:v>
                </c:pt>
                <c:pt idx="2962">
                  <c:v>125.500477597398</c:v>
                </c:pt>
                <c:pt idx="2963">
                  <c:v>125.50047760434499</c:v>
                </c:pt>
                <c:pt idx="2964">
                  <c:v>125.500477610308</c:v>
                </c:pt>
                <c:pt idx="2965">
                  <c:v>125.500477617146</c:v>
                </c:pt>
                <c:pt idx="2966">
                  <c:v>125.500477623157</c:v>
                </c:pt>
                <c:pt idx="2967">
                  <c:v>125.50047762902599</c:v>
                </c:pt>
                <c:pt idx="2968">
                  <c:v>125.500477634958</c:v>
                </c:pt>
                <c:pt idx="2969">
                  <c:v>125.50047764125399</c:v>
                </c:pt>
                <c:pt idx="2970">
                  <c:v>125.50047764770601</c:v>
                </c:pt>
                <c:pt idx="2971">
                  <c:v>125.500477653877</c:v>
                </c:pt>
                <c:pt idx="2972">
                  <c:v>125.500477659433</c:v>
                </c:pt>
                <c:pt idx="2973">
                  <c:v>125.500477666012</c:v>
                </c:pt>
                <c:pt idx="2974">
                  <c:v>125.50047767209399</c:v>
                </c:pt>
                <c:pt idx="2975">
                  <c:v>125.500477677943</c:v>
                </c:pt>
                <c:pt idx="2976">
                  <c:v>125.500477684492</c:v>
                </c:pt>
                <c:pt idx="2977">
                  <c:v>125.50047769027999</c:v>
                </c:pt>
                <c:pt idx="2978">
                  <c:v>125.500477696627</c:v>
                </c:pt>
                <c:pt idx="2979">
                  <c:v>125.500477702304</c:v>
                </c:pt>
                <c:pt idx="2980">
                  <c:v>125.50047770849901</c:v>
                </c:pt>
                <c:pt idx="2981">
                  <c:v>125.500477714506</c:v>
                </c:pt>
                <c:pt idx="2982">
                  <c:v>125.50047772116601</c:v>
                </c:pt>
                <c:pt idx="2983">
                  <c:v>125.50047772639201</c:v>
                </c:pt>
                <c:pt idx="2984">
                  <c:v>125.50047773258601</c:v>
                </c:pt>
                <c:pt idx="2985">
                  <c:v>125.50047773906201</c:v>
                </c:pt>
                <c:pt idx="2986">
                  <c:v>125.500477745404</c:v>
                </c:pt>
                <c:pt idx="2987">
                  <c:v>125.50047775164001</c:v>
                </c:pt>
                <c:pt idx="2988">
                  <c:v>125.50047775668099</c:v>
                </c:pt>
                <c:pt idx="2989">
                  <c:v>125.50047776258999</c:v>
                </c:pt>
                <c:pt idx="2990">
                  <c:v>125.500477769024</c:v>
                </c:pt>
                <c:pt idx="2991">
                  <c:v>125.50047777477199</c:v>
                </c:pt>
                <c:pt idx="2992">
                  <c:v>125.500477781096</c:v>
                </c:pt>
                <c:pt idx="2993">
                  <c:v>125.500477787162</c:v>
                </c:pt>
                <c:pt idx="2994">
                  <c:v>125.500477792726</c:v>
                </c:pt>
                <c:pt idx="2995">
                  <c:v>125.500477798494</c:v>
                </c:pt>
                <c:pt idx="2996">
                  <c:v>125.50047780457101</c:v>
                </c:pt>
                <c:pt idx="2997">
                  <c:v>125.500477810102</c:v>
                </c:pt>
                <c:pt idx="2998">
                  <c:v>125.500477816452</c:v>
                </c:pt>
                <c:pt idx="2999">
                  <c:v>125.500477822234</c:v>
                </c:pt>
                <c:pt idx="3000">
                  <c:v>125.500477828206</c:v>
                </c:pt>
                <c:pt idx="3001">
                  <c:v>125.50047783353</c:v>
                </c:pt>
                <c:pt idx="3002">
                  <c:v>125.500477839673</c:v>
                </c:pt>
                <c:pt idx="3003">
                  <c:v>125.50047784557501</c:v>
                </c:pt>
                <c:pt idx="3004">
                  <c:v>125.50047785125101</c:v>
                </c:pt>
                <c:pt idx="3005">
                  <c:v>125.5004778572</c:v>
                </c:pt>
                <c:pt idx="3006">
                  <c:v>125.500477862986</c:v>
                </c:pt>
                <c:pt idx="3007">
                  <c:v>125.500477868959</c:v>
                </c:pt>
                <c:pt idx="3008">
                  <c:v>125.500477874693</c:v>
                </c:pt>
                <c:pt idx="3009">
                  <c:v>125.50047788003</c:v>
                </c:pt>
                <c:pt idx="3010">
                  <c:v>125.500477885967</c:v>
                </c:pt>
                <c:pt idx="3011">
                  <c:v>125.500477891625</c:v>
                </c:pt>
                <c:pt idx="3012">
                  <c:v>125.500477896974</c:v>
                </c:pt>
                <c:pt idx="3013">
                  <c:v>125.500477903007</c:v>
                </c:pt>
                <c:pt idx="3014">
                  <c:v>125.500477908112</c:v>
                </c:pt>
                <c:pt idx="3015">
                  <c:v>125.500477913867</c:v>
                </c:pt>
                <c:pt idx="3016">
                  <c:v>125.500477919231</c:v>
                </c:pt>
                <c:pt idx="3017">
                  <c:v>125.500477924959</c:v>
                </c:pt>
                <c:pt idx="3018">
                  <c:v>125.50047793003</c:v>
                </c:pt>
                <c:pt idx="3019">
                  <c:v>125.50047793611699</c:v>
                </c:pt>
                <c:pt idx="3020">
                  <c:v>125.500477941564</c:v>
                </c:pt>
                <c:pt idx="3021">
                  <c:v>125.500477947688</c:v>
                </c:pt>
                <c:pt idx="3022">
                  <c:v>125.50047795281201</c:v>
                </c:pt>
                <c:pt idx="3023">
                  <c:v>125.500477958199</c:v>
                </c:pt>
                <c:pt idx="3024">
                  <c:v>125.50047796410099</c:v>
                </c:pt>
                <c:pt idx="3025">
                  <c:v>125.500477969325</c:v>
                </c:pt>
                <c:pt idx="3026">
                  <c:v>125.500477974925</c:v>
                </c:pt>
                <c:pt idx="3027">
                  <c:v>125.500477980632</c:v>
                </c:pt>
                <c:pt idx="3028">
                  <c:v>125.50047798595401</c:v>
                </c:pt>
                <c:pt idx="3029">
                  <c:v>125.50047799144301</c:v>
                </c:pt>
                <c:pt idx="3030">
                  <c:v>125.500477996736</c:v>
                </c:pt>
                <c:pt idx="3031">
                  <c:v>125.500478002316</c:v>
                </c:pt>
                <c:pt idx="3032">
                  <c:v>125.500478007555</c:v>
                </c:pt>
                <c:pt idx="3033">
                  <c:v>125.50047801275301</c:v>
                </c:pt>
                <c:pt idx="3034">
                  <c:v>125.500478018254</c:v>
                </c:pt>
                <c:pt idx="3035">
                  <c:v>125.500478023816</c:v>
                </c:pt>
                <c:pt idx="3036">
                  <c:v>125.500478029315</c:v>
                </c:pt>
                <c:pt idx="3037">
                  <c:v>125.500478034358</c:v>
                </c:pt>
                <c:pt idx="3038">
                  <c:v>125.500478039353</c:v>
                </c:pt>
                <c:pt idx="3039">
                  <c:v>125.500478044492</c:v>
                </c:pt>
                <c:pt idx="3040">
                  <c:v>125.500478049905</c:v>
                </c:pt>
                <c:pt idx="3041">
                  <c:v>125.50047805497699</c:v>
                </c:pt>
                <c:pt idx="3042">
                  <c:v>125.50047806056099</c:v>
                </c:pt>
                <c:pt idx="3043">
                  <c:v>125.500478065693</c:v>
                </c:pt>
                <c:pt idx="3044">
                  <c:v>125.500478071061</c:v>
                </c:pt>
                <c:pt idx="3045">
                  <c:v>125.500478076319</c:v>
                </c:pt>
                <c:pt idx="3046">
                  <c:v>125.50047808143</c:v>
                </c:pt>
                <c:pt idx="3047">
                  <c:v>125.500478086618</c:v>
                </c:pt>
                <c:pt idx="3048">
                  <c:v>125.500478091812</c:v>
                </c:pt>
                <c:pt idx="3049">
                  <c:v>125.500478096935</c:v>
                </c:pt>
                <c:pt idx="3050">
                  <c:v>125.500478102099</c:v>
                </c:pt>
                <c:pt idx="3051">
                  <c:v>125.500478106693</c:v>
                </c:pt>
                <c:pt idx="3052">
                  <c:v>125.50047811187299</c:v>
                </c:pt>
                <c:pt idx="3053">
                  <c:v>125.50047811672999</c:v>
                </c:pt>
                <c:pt idx="3054">
                  <c:v>125.50047812176101</c:v>
                </c:pt>
                <c:pt idx="3055">
                  <c:v>125.500478126925</c:v>
                </c:pt>
                <c:pt idx="3056">
                  <c:v>125.500478132062</c:v>
                </c:pt>
                <c:pt idx="3057">
                  <c:v>125.50047813711301</c:v>
                </c:pt>
                <c:pt idx="3058">
                  <c:v>125.500478142392</c:v>
                </c:pt>
                <c:pt idx="3059">
                  <c:v>125.50047814692</c:v>
                </c:pt>
                <c:pt idx="3060">
                  <c:v>125.500478152011</c:v>
                </c:pt>
                <c:pt idx="3061">
                  <c:v>125.50047815655699</c:v>
                </c:pt>
                <c:pt idx="3062">
                  <c:v>125.500478162568</c:v>
                </c:pt>
                <c:pt idx="3063">
                  <c:v>125.500478167208</c:v>
                </c:pt>
                <c:pt idx="3064">
                  <c:v>125.500478171838</c:v>
                </c:pt>
                <c:pt idx="3065">
                  <c:v>125.500478176307</c:v>
                </c:pt>
                <c:pt idx="3066">
                  <c:v>125.50047818157</c:v>
                </c:pt>
                <c:pt idx="3067">
                  <c:v>125.500478186774</c:v>
                </c:pt>
                <c:pt idx="3068">
                  <c:v>125.500478191547</c:v>
                </c:pt>
                <c:pt idx="3069">
                  <c:v>125.500478195464</c:v>
                </c:pt>
                <c:pt idx="3070">
                  <c:v>125.500478200673</c:v>
                </c:pt>
                <c:pt idx="3071">
                  <c:v>125.500478205626</c:v>
                </c:pt>
                <c:pt idx="3072">
                  <c:v>125.500478210487</c:v>
                </c:pt>
                <c:pt idx="3073">
                  <c:v>125.500478215169</c:v>
                </c:pt>
                <c:pt idx="3074">
                  <c:v>125.500478219371</c:v>
                </c:pt>
                <c:pt idx="3075">
                  <c:v>125.50047822432499</c:v>
                </c:pt>
                <c:pt idx="3076">
                  <c:v>125.500478228753</c:v>
                </c:pt>
                <c:pt idx="3077">
                  <c:v>125.50047823373001</c:v>
                </c:pt>
                <c:pt idx="3078">
                  <c:v>125.500478238887</c:v>
                </c:pt>
                <c:pt idx="3079">
                  <c:v>125.50047824321901</c:v>
                </c:pt>
                <c:pt idx="3080">
                  <c:v>125.50047824763099</c:v>
                </c:pt>
                <c:pt idx="3081">
                  <c:v>125.50047825209001</c:v>
                </c:pt>
                <c:pt idx="3082">
                  <c:v>125.500478256764</c:v>
                </c:pt>
                <c:pt idx="3083">
                  <c:v>125.500478261227</c:v>
                </c:pt>
                <c:pt idx="3084">
                  <c:v>125.500478265574</c:v>
                </c:pt>
                <c:pt idx="3085">
                  <c:v>125.50047827045201</c:v>
                </c:pt>
                <c:pt idx="3086">
                  <c:v>125.500478275058</c:v>
                </c:pt>
                <c:pt idx="3087">
                  <c:v>125.50047827965101</c:v>
                </c:pt>
                <c:pt idx="3088">
                  <c:v>125.500478283603</c:v>
                </c:pt>
                <c:pt idx="3089">
                  <c:v>125.500478288186</c:v>
                </c:pt>
                <c:pt idx="3090">
                  <c:v>125.500478292568</c:v>
                </c:pt>
                <c:pt idx="3091">
                  <c:v>125.500478296968</c:v>
                </c:pt>
                <c:pt idx="3092">
                  <c:v>125.500478301364</c:v>
                </c:pt>
                <c:pt idx="3093">
                  <c:v>125.50047830611</c:v>
                </c:pt>
                <c:pt idx="3094">
                  <c:v>125.50047831032801</c:v>
                </c:pt>
                <c:pt idx="3095">
                  <c:v>125.500478314514</c:v>
                </c:pt>
                <c:pt idx="3096">
                  <c:v>125.500478319072</c:v>
                </c:pt>
                <c:pt idx="3097">
                  <c:v>125.50047832352899</c:v>
                </c:pt>
                <c:pt idx="3098">
                  <c:v>125.500478328387</c:v>
                </c:pt>
                <c:pt idx="3099">
                  <c:v>125.50047833168099</c:v>
                </c:pt>
                <c:pt idx="3100">
                  <c:v>125.50047833713199</c:v>
                </c:pt>
                <c:pt idx="3101">
                  <c:v>125.500478340432</c:v>
                </c:pt>
                <c:pt idx="3102">
                  <c:v>125.50047834476101</c:v>
                </c:pt>
                <c:pt idx="3103">
                  <c:v>125.50047834878499</c:v>
                </c:pt>
                <c:pt idx="3104">
                  <c:v>125.50047835348001</c:v>
                </c:pt>
                <c:pt idx="3105">
                  <c:v>125.500478357837</c:v>
                </c:pt>
                <c:pt idx="3106">
                  <c:v>125.50047836165</c:v>
                </c:pt>
                <c:pt idx="3107">
                  <c:v>125.50047836557999</c:v>
                </c:pt>
                <c:pt idx="3108">
                  <c:v>125.500478370048</c:v>
                </c:pt>
                <c:pt idx="3109">
                  <c:v>125.500478373761</c:v>
                </c:pt>
                <c:pt idx="3110">
                  <c:v>125.500478378241</c:v>
                </c:pt>
                <c:pt idx="3111">
                  <c:v>125.500478382609</c:v>
                </c:pt>
                <c:pt idx="3112">
                  <c:v>125.50047838614999</c:v>
                </c:pt>
                <c:pt idx="3113">
                  <c:v>125.500478390604</c:v>
                </c:pt>
                <c:pt idx="3114">
                  <c:v>125.50047839422599</c:v>
                </c:pt>
                <c:pt idx="3115">
                  <c:v>125.500478398993</c:v>
                </c:pt>
                <c:pt idx="3116">
                  <c:v>125.50047840270599</c:v>
                </c:pt>
                <c:pt idx="3117">
                  <c:v>125.500478406951</c:v>
                </c:pt>
                <c:pt idx="3118">
                  <c:v>125.500478410638</c:v>
                </c:pt>
                <c:pt idx="3119">
                  <c:v>125.500478414876</c:v>
                </c:pt>
                <c:pt idx="3120">
                  <c:v>125.50047841842</c:v>
                </c:pt>
                <c:pt idx="3121">
                  <c:v>125.50047842234</c:v>
                </c:pt>
                <c:pt idx="3122">
                  <c:v>125.500478426776</c:v>
                </c:pt>
                <c:pt idx="3123">
                  <c:v>125.50047843038</c:v>
                </c:pt>
                <c:pt idx="3124">
                  <c:v>125.50047843384201</c:v>
                </c:pt>
                <c:pt idx="3125">
                  <c:v>125.500478438171</c:v>
                </c:pt>
                <c:pt idx="3126">
                  <c:v>125.50047844196899</c:v>
                </c:pt>
                <c:pt idx="3127">
                  <c:v>125.50047844598799</c:v>
                </c:pt>
                <c:pt idx="3128">
                  <c:v>125.500478449621</c:v>
                </c:pt>
                <c:pt idx="3129">
                  <c:v>125.50047845312901</c:v>
                </c:pt>
                <c:pt idx="3130">
                  <c:v>125.500478457789</c:v>
                </c:pt>
                <c:pt idx="3131">
                  <c:v>125.50047846090099</c:v>
                </c:pt>
                <c:pt idx="3132">
                  <c:v>125.50047846452</c:v>
                </c:pt>
                <c:pt idx="3133">
                  <c:v>125.500478468647</c:v>
                </c:pt>
                <c:pt idx="3134">
                  <c:v>125.50047847224199</c:v>
                </c:pt>
                <c:pt idx="3135">
                  <c:v>125.500478476268</c:v>
                </c:pt>
                <c:pt idx="3136">
                  <c:v>125.50047847986301</c:v>
                </c:pt>
                <c:pt idx="3137">
                  <c:v>125.500478483496</c:v>
                </c:pt>
                <c:pt idx="3138">
                  <c:v>125.50047848729299</c:v>
                </c:pt>
                <c:pt idx="3139">
                  <c:v>125.500478490539</c:v>
                </c:pt>
                <c:pt idx="3140">
                  <c:v>125.500478494411</c:v>
                </c:pt>
                <c:pt idx="3141">
                  <c:v>125.50047849774801</c:v>
                </c:pt>
                <c:pt idx="3142">
                  <c:v>125.500478501232</c:v>
                </c:pt>
                <c:pt idx="3143">
                  <c:v>125.500478504757</c:v>
                </c:pt>
                <c:pt idx="3144">
                  <c:v>125.500478508131</c:v>
                </c:pt>
                <c:pt idx="3145">
                  <c:v>125.500478512426</c:v>
                </c:pt>
                <c:pt idx="3146">
                  <c:v>125.500478515664</c:v>
                </c:pt>
                <c:pt idx="3147">
                  <c:v>125.500478519311</c:v>
                </c:pt>
                <c:pt idx="3148">
                  <c:v>125.500478522468</c:v>
                </c:pt>
                <c:pt idx="3149">
                  <c:v>125.500478526001</c:v>
                </c:pt>
                <c:pt idx="3150">
                  <c:v>125.500478529433</c:v>
                </c:pt>
                <c:pt idx="3151">
                  <c:v>125.500478533257</c:v>
                </c:pt>
                <c:pt idx="3152">
                  <c:v>125.50047853700499</c:v>
                </c:pt>
                <c:pt idx="3153">
                  <c:v>125.500478540034</c:v>
                </c:pt>
                <c:pt idx="3154">
                  <c:v>125.500478543398</c:v>
                </c:pt>
                <c:pt idx="3155">
                  <c:v>125.50047854649701</c:v>
                </c:pt>
                <c:pt idx="3156">
                  <c:v>125.500478550141</c:v>
                </c:pt>
                <c:pt idx="3157">
                  <c:v>125.500478553505</c:v>
                </c:pt>
                <c:pt idx="3158">
                  <c:v>125.50047855705201</c:v>
                </c:pt>
                <c:pt idx="3159">
                  <c:v>125.500478560399</c:v>
                </c:pt>
                <c:pt idx="3160">
                  <c:v>125.50047856309099</c:v>
                </c:pt>
                <c:pt idx="3161">
                  <c:v>125.500478566477</c:v>
                </c:pt>
                <c:pt idx="3162">
                  <c:v>125.500478570214</c:v>
                </c:pt>
                <c:pt idx="3163">
                  <c:v>125.500478573257</c:v>
                </c:pt>
                <c:pt idx="3164">
                  <c:v>125.500478576673</c:v>
                </c:pt>
                <c:pt idx="3165">
                  <c:v>125.500478579936</c:v>
                </c:pt>
                <c:pt idx="3166">
                  <c:v>125.500478583166</c:v>
                </c:pt>
                <c:pt idx="3167">
                  <c:v>125.500478586816</c:v>
                </c:pt>
                <c:pt idx="3168">
                  <c:v>125.500478590111</c:v>
                </c:pt>
                <c:pt idx="3169">
                  <c:v>125.50047859284901</c:v>
                </c:pt>
                <c:pt idx="3170">
                  <c:v>125.500478596126</c:v>
                </c:pt>
                <c:pt idx="3171">
                  <c:v>125.50047859932801</c:v>
                </c:pt>
                <c:pt idx="3172">
                  <c:v>125.500478601957</c:v>
                </c:pt>
                <c:pt idx="3173">
                  <c:v>125.50047860551901</c:v>
                </c:pt>
                <c:pt idx="3174">
                  <c:v>125.50047860833099</c:v>
                </c:pt>
                <c:pt idx="3175">
                  <c:v>125.50047861177799</c:v>
                </c:pt>
                <c:pt idx="3176">
                  <c:v>125.5004786149</c:v>
                </c:pt>
                <c:pt idx="3177">
                  <c:v>125.500478617932</c:v>
                </c:pt>
                <c:pt idx="3178">
                  <c:v>125.500478620675</c:v>
                </c:pt>
                <c:pt idx="3179">
                  <c:v>125.500478623832</c:v>
                </c:pt>
                <c:pt idx="3180">
                  <c:v>125.500478626681</c:v>
                </c:pt>
                <c:pt idx="3181">
                  <c:v>125.50047862977701</c:v>
                </c:pt>
                <c:pt idx="3182">
                  <c:v>125.50047863214699</c:v>
                </c:pt>
                <c:pt idx="3183">
                  <c:v>125.500478635934</c:v>
                </c:pt>
                <c:pt idx="3184">
                  <c:v>125.500478638666</c:v>
                </c:pt>
                <c:pt idx="3185">
                  <c:v>125.50047864198299</c:v>
                </c:pt>
                <c:pt idx="3186">
                  <c:v>125.50047864464899</c:v>
                </c:pt>
                <c:pt idx="3187">
                  <c:v>125.500478647492</c:v>
                </c:pt>
                <c:pt idx="3188">
                  <c:v>125.500478650658</c:v>
                </c:pt>
                <c:pt idx="3189">
                  <c:v>125.500478652735</c:v>
                </c:pt>
                <c:pt idx="3190">
                  <c:v>125.500478655813</c:v>
                </c:pt>
                <c:pt idx="3191">
                  <c:v>125.50047865911</c:v>
                </c:pt>
                <c:pt idx="3192">
                  <c:v>125.500478661679</c:v>
                </c:pt>
                <c:pt idx="3193">
                  <c:v>125.500478664545</c:v>
                </c:pt>
                <c:pt idx="3194">
                  <c:v>125.50047866751</c:v>
                </c:pt>
                <c:pt idx="3195">
                  <c:v>125.500478669906</c:v>
                </c:pt>
                <c:pt idx="3196">
                  <c:v>125.50047867313999</c:v>
                </c:pt>
                <c:pt idx="3197">
                  <c:v>125.500478675629</c:v>
                </c:pt>
                <c:pt idx="3198">
                  <c:v>125.50047867855299</c:v>
                </c:pt>
                <c:pt idx="3199">
                  <c:v>125.500478681304</c:v>
                </c:pt>
                <c:pt idx="3200">
                  <c:v>125.500478684032</c:v>
                </c:pt>
                <c:pt idx="3201">
                  <c:v>125.500478686512</c:v>
                </c:pt>
                <c:pt idx="3202">
                  <c:v>125.50047868941201</c:v>
                </c:pt>
                <c:pt idx="3203">
                  <c:v>125.500478692055</c:v>
                </c:pt>
                <c:pt idx="3204">
                  <c:v>125.50047869547799</c:v>
                </c:pt>
                <c:pt idx="3205">
                  <c:v>125.500478697589</c:v>
                </c:pt>
                <c:pt idx="3206">
                  <c:v>125.50047870022701</c:v>
                </c:pt>
                <c:pt idx="3207">
                  <c:v>125.50047870255101</c:v>
                </c:pt>
                <c:pt idx="3208">
                  <c:v>125.50047870540401</c:v>
                </c:pt>
                <c:pt idx="3209">
                  <c:v>125.500478708277</c:v>
                </c:pt>
                <c:pt idx="3210">
                  <c:v>125.50047871053</c:v>
                </c:pt>
                <c:pt idx="3211">
                  <c:v>125.50047871361301</c:v>
                </c:pt>
                <c:pt idx="3212">
                  <c:v>125.500478715711</c:v>
                </c:pt>
                <c:pt idx="3213">
                  <c:v>125.500478718308</c:v>
                </c:pt>
                <c:pt idx="3214">
                  <c:v>125.500478720972</c:v>
                </c:pt>
                <c:pt idx="3215">
                  <c:v>125.50047872301</c:v>
                </c:pt>
                <c:pt idx="3216">
                  <c:v>125.500478725953</c:v>
                </c:pt>
                <c:pt idx="3217">
                  <c:v>125.500478728499</c:v>
                </c:pt>
                <c:pt idx="3218">
                  <c:v>125.500478730772</c:v>
                </c:pt>
                <c:pt idx="3219">
                  <c:v>125.50047873301401</c:v>
                </c:pt>
                <c:pt idx="3220">
                  <c:v>125.50047873573899</c:v>
                </c:pt>
                <c:pt idx="3221">
                  <c:v>125.50047873797899</c:v>
                </c:pt>
                <c:pt idx="3222">
                  <c:v>125.50047874083</c:v>
                </c:pt>
                <c:pt idx="3223">
                  <c:v>125.50047874338399</c:v>
                </c:pt>
                <c:pt idx="3224">
                  <c:v>125.500478745724</c:v>
                </c:pt>
                <c:pt idx="3225">
                  <c:v>125.500478748432</c:v>
                </c:pt>
                <c:pt idx="3226">
                  <c:v>125.5004787508</c:v>
                </c:pt>
                <c:pt idx="3227">
                  <c:v>125.500478752577</c:v>
                </c:pt>
                <c:pt idx="3228">
                  <c:v>125.50047875530601</c:v>
                </c:pt>
                <c:pt idx="3229">
                  <c:v>125.500478757415</c:v>
                </c:pt>
                <c:pt idx="3230">
                  <c:v>125.500478759728</c:v>
                </c:pt>
                <c:pt idx="3231">
                  <c:v>125.500478761856</c:v>
                </c:pt>
                <c:pt idx="3232">
                  <c:v>125.500478764703</c:v>
                </c:pt>
                <c:pt idx="3233">
                  <c:v>125.500478766844</c:v>
                </c:pt>
                <c:pt idx="3234">
                  <c:v>125.50047876940199</c:v>
                </c:pt>
                <c:pt idx="3235">
                  <c:v>125.500478771274</c:v>
                </c:pt>
                <c:pt idx="3236">
                  <c:v>125.500478773475</c:v>
                </c:pt>
                <c:pt idx="3237">
                  <c:v>125.500478776588</c:v>
                </c:pt>
                <c:pt idx="3238">
                  <c:v>125.50047877812</c:v>
                </c:pt>
                <c:pt idx="3239">
                  <c:v>125.500478780349</c:v>
                </c:pt>
                <c:pt idx="3240">
                  <c:v>125.500478782982</c:v>
                </c:pt>
                <c:pt idx="3241">
                  <c:v>125.50047878453</c:v>
                </c:pt>
                <c:pt idx="3242">
                  <c:v>125.500478787373</c:v>
                </c:pt>
                <c:pt idx="3243">
                  <c:v>125.50047878956499</c:v>
                </c:pt>
                <c:pt idx="3244">
                  <c:v>125.500478791066</c:v>
                </c:pt>
                <c:pt idx="3245">
                  <c:v>125.50047879320999</c:v>
                </c:pt>
                <c:pt idx="3246">
                  <c:v>125.50047879522999</c:v>
                </c:pt>
                <c:pt idx="3247">
                  <c:v>125.500478797762</c:v>
                </c:pt>
                <c:pt idx="3248">
                  <c:v>125.500478799511</c:v>
                </c:pt>
                <c:pt idx="3249">
                  <c:v>125.50047880181501</c:v>
                </c:pt>
                <c:pt idx="3250">
                  <c:v>125.500478803946</c:v>
                </c:pt>
                <c:pt idx="3251">
                  <c:v>125.50047880613</c:v>
                </c:pt>
                <c:pt idx="3252">
                  <c:v>125.500478807956</c:v>
                </c:pt>
                <c:pt idx="3253">
                  <c:v>125.500478810517</c:v>
                </c:pt>
                <c:pt idx="3254">
                  <c:v>125.50047881191701</c:v>
                </c:pt>
                <c:pt idx="3255">
                  <c:v>125.50047881405099</c:v>
                </c:pt>
                <c:pt idx="3256">
                  <c:v>125.50047881663799</c:v>
                </c:pt>
                <c:pt idx="3257">
                  <c:v>125.50047881857201</c:v>
                </c:pt>
                <c:pt idx="3258">
                  <c:v>125.500478819953</c:v>
                </c:pt>
                <c:pt idx="3259">
                  <c:v>125.500478822443</c:v>
                </c:pt>
                <c:pt idx="3260">
                  <c:v>125.50047882403599</c:v>
                </c:pt>
                <c:pt idx="3261">
                  <c:v>125.50047882595599</c:v>
                </c:pt>
                <c:pt idx="3262">
                  <c:v>125.50047882805001</c:v>
                </c:pt>
                <c:pt idx="3263">
                  <c:v>125.500478830007</c:v>
                </c:pt>
                <c:pt idx="3264">
                  <c:v>125.50047883188201</c:v>
                </c:pt>
                <c:pt idx="3265">
                  <c:v>125.500478833702</c:v>
                </c:pt>
                <c:pt idx="3266">
                  <c:v>125.500478835642</c:v>
                </c:pt>
                <c:pt idx="3267">
                  <c:v>125.500478837608</c:v>
                </c:pt>
                <c:pt idx="3268">
                  <c:v>125.500478839338</c:v>
                </c:pt>
                <c:pt idx="3269">
                  <c:v>125.500478841115</c:v>
                </c:pt>
                <c:pt idx="3270">
                  <c:v>125.50047884303</c:v>
                </c:pt>
                <c:pt idx="3271">
                  <c:v>125.500478845133</c:v>
                </c:pt>
                <c:pt idx="3272">
                  <c:v>125.50047884698699</c:v>
                </c:pt>
                <c:pt idx="3273">
                  <c:v>125.50047884913</c:v>
                </c:pt>
                <c:pt idx="3274">
                  <c:v>125.50047885064301</c:v>
                </c:pt>
                <c:pt idx="3275">
                  <c:v>125.500478852537</c:v>
                </c:pt>
                <c:pt idx="3276">
                  <c:v>125.500478854026</c:v>
                </c:pt>
                <c:pt idx="3277">
                  <c:v>125.500478855807</c:v>
                </c:pt>
                <c:pt idx="3278">
                  <c:v>125.500478857521</c:v>
                </c:pt>
                <c:pt idx="3279">
                  <c:v>125.500478859692</c:v>
                </c:pt>
                <c:pt idx="3280">
                  <c:v>125.50047886111599</c:v>
                </c:pt>
                <c:pt idx="3281">
                  <c:v>125.500478863033</c:v>
                </c:pt>
                <c:pt idx="3282">
                  <c:v>125.500478864748</c:v>
                </c:pt>
                <c:pt idx="3283">
                  <c:v>125.500478866436</c:v>
                </c:pt>
                <c:pt idx="3284">
                  <c:v>125.50047886834599</c:v>
                </c:pt>
                <c:pt idx="3285">
                  <c:v>125.500478869604</c:v>
                </c:pt>
                <c:pt idx="3286">
                  <c:v>125.50047887192299</c:v>
                </c:pt>
                <c:pt idx="3287">
                  <c:v>125.50047887327401</c:v>
                </c:pt>
                <c:pt idx="3288">
                  <c:v>125.50047887538901</c:v>
                </c:pt>
                <c:pt idx="3289">
                  <c:v>125.50047887672601</c:v>
                </c:pt>
                <c:pt idx="3290">
                  <c:v>125.50047887808</c:v>
                </c:pt>
                <c:pt idx="3291">
                  <c:v>125.500478879974</c:v>
                </c:pt>
                <c:pt idx="3292">
                  <c:v>125.500478881647</c:v>
                </c:pt>
                <c:pt idx="3293">
                  <c:v>125.50047888361399</c:v>
                </c:pt>
                <c:pt idx="3294">
                  <c:v>125.50047888512</c:v>
                </c:pt>
                <c:pt idx="3295">
                  <c:v>125.500478886507</c:v>
                </c:pt>
                <c:pt idx="3296">
                  <c:v>125.50047888808101</c:v>
                </c:pt>
                <c:pt idx="3297">
                  <c:v>125.50047888923299</c:v>
                </c:pt>
                <c:pt idx="3298">
                  <c:v>125.500478891497</c:v>
                </c:pt>
                <c:pt idx="3299">
                  <c:v>125.50047889335001</c:v>
                </c:pt>
                <c:pt idx="3300">
                  <c:v>125.50047889388399</c:v>
                </c:pt>
                <c:pt idx="3301">
                  <c:v>125.50047889594499</c:v>
                </c:pt>
                <c:pt idx="3302">
                  <c:v>125.500478897371</c:v>
                </c:pt>
                <c:pt idx="3303">
                  <c:v>125.500478898997</c:v>
                </c:pt>
                <c:pt idx="3304">
                  <c:v>125.50047890018</c:v>
                </c:pt>
                <c:pt idx="3305">
                  <c:v>125.500478902377</c:v>
                </c:pt>
                <c:pt idx="3306">
                  <c:v>125.500478903317</c:v>
                </c:pt>
                <c:pt idx="3307">
                  <c:v>125.500478904817</c:v>
                </c:pt>
                <c:pt idx="3308">
                  <c:v>125.500478906393</c:v>
                </c:pt>
                <c:pt idx="3309">
                  <c:v>125.500478908267</c:v>
                </c:pt>
                <c:pt idx="3310">
                  <c:v>125.500478909175</c:v>
                </c:pt>
                <c:pt idx="3311">
                  <c:v>125.500478910696</c:v>
                </c:pt>
                <c:pt idx="3312">
                  <c:v>125.500478912091</c:v>
                </c:pt>
                <c:pt idx="3313">
                  <c:v>125.50047891317899</c:v>
                </c:pt>
                <c:pt idx="3314">
                  <c:v>125.50047891585299</c:v>
                </c:pt>
                <c:pt idx="3315">
                  <c:v>125.50047891647201</c:v>
                </c:pt>
                <c:pt idx="3316">
                  <c:v>125.50047891815299</c:v>
                </c:pt>
                <c:pt idx="3317">
                  <c:v>125.500478919953</c:v>
                </c:pt>
                <c:pt idx="3318">
                  <c:v>125.500478920744</c:v>
                </c:pt>
                <c:pt idx="3319">
                  <c:v>125.50047892299401</c:v>
                </c:pt>
                <c:pt idx="3320">
                  <c:v>125.500478923746</c:v>
                </c:pt>
                <c:pt idx="3321">
                  <c:v>125.50047892513101</c:v>
                </c:pt>
                <c:pt idx="3322">
                  <c:v>125.500478926589</c:v>
                </c:pt>
                <c:pt idx="3323">
                  <c:v>125.50047892784799</c:v>
                </c:pt>
                <c:pt idx="3324">
                  <c:v>125.50047892910101</c:v>
                </c:pt>
                <c:pt idx="3325">
                  <c:v>125.500478930456</c:v>
                </c:pt>
                <c:pt idx="3326">
                  <c:v>125.500478931638</c:v>
                </c:pt>
                <c:pt idx="3327">
                  <c:v>125.50047893311201</c:v>
                </c:pt>
                <c:pt idx="3328">
                  <c:v>125.50047893409599</c:v>
                </c:pt>
                <c:pt idx="3329">
                  <c:v>125.500478935931</c:v>
                </c:pt>
                <c:pt idx="3330">
                  <c:v>125.500478937247</c:v>
                </c:pt>
                <c:pt idx="3331">
                  <c:v>125.500478938309</c:v>
                </c:pt>
                <c:pt idx="3332">
                  <c:v>125.500478939602</c:v>
                </c:pt>
                <c:pt idx="3333">
                  <c:v>125.50047894101399</c:v>
                </c:pt>
                <c:pt idx="3334">
                  <c:v>125.50047894251099</c:v>
                </c:pt>
                <c:pt idx="3335">
                  <c:v>125.500478943524</c:v>
                </c:pt>
                <c:pt idx="3336">
                  <c:v>125.500478945331</c:v>
                </c:pt>
                <c:pt idx="3337">
                  <c:v>125.500478946173</c:v>
                </c:pt>
                <c:pt idx="3338">
                  <c:v>125.500478947335</c:v>
                </c:pt>
                <c:pt idx="3339">
                  <c:v>125.50047894843399</c:v>
                </c:pt>
                <c:pt idx="3340">
                  <c:v>125.500478950437</c:v>
                </c:pt>
                <c:pt idx="3341">
                  <c:v>125.50047895156899</c:v>
                </c:pt>
                <c:pt idx="3342">
                  <c:v>125.50047895239101</c:v>
                </c:pt>
                <c:pt idx="3343">
                  <c:v>125.500478953754</c:v>
                </c:pt>
                <c:pt idx="3344">
                  <c:v>125.50047895528699</c:v>
                </c:pt>
                <c:pt idx="3345">
                  <c:v>125.500478956322</c:v>
                </c:pt>
                <c:pt idx="3346">
                  <c:v>125.500478957455</c:v>
                </c:pt>
                <c:pt idx="3347">
                  <c:v>125.500478958226</c:v>
                </c:pt>
                <c:pt idx="3348">
                  <c:v>125.500478959726</c:v>
                </c:pt>
                <c:pt idx="3349">
                  <c:v>125.50047896091699</c:v>
                </c:pt>
                <c:pt idx="3350">
                  <c:v>125.50047896219399</c:v>
                </c:pt>
                <c:pt idx="3351">
                  <c:v>125.500478962998</c:v>
                </c:pt>
                <c:pt idx="3352">
                  <c:v>125.500478964327</c:v>
                </c:pt>
                <c:pt idx="3353">
                  <c:v>125.500478965339</c:v>
                </c:pt>
                <c:pt idx="3354">
                  <c:v>125.500478966221</c:v>
                </c:pt>
                <c:pt idx="3355">
                  <c:v>125.500478967535</c:v>
                </c:pt>
                <c:pt idx="3356">
                  <c:v>125.50047896891201</c:v>
                </c:pt>
                <c:pt idx="3357">
                  <c:v>125.50047897020301</c:v>
                </c:pt>
                <c:pt idx="3358">
                  <c:v>125.500478970995</c:v>
                </c:pt>
                <c:pt idx="3359">
                  <c:v>125.500478972107</c:v>
                </c:pt>
                <c:pt idx="3360">
                  <c:v>125.500478973762</c:v>
                </c:pt>
                <c:pt idx="3361">
                  <c:v>125.50047897448199</c:v>
                </c:pt>
                <c:pt idx="3362">
                  <c:v>125.500478975327</c:v>
                </c:pt>
                <c:pt idx="3363">
                  <c:v>125.500478976518</c:v>
                </c:pt>
                <c:pt idx="3364">
                  <c:v>125.500478977705</c:v>
                </c:pt>
                <c:pt idx="3365">
                  <c:v>125.50047897859299</c:v>
                </c:pt>
                <c:pt idx="3366">
                  <c:v>125.50047897986499</c:v>
                </c:pt>
                <c:pt idx="3367">
                  <c:v>125.50047898063001</c:v>
                </c:pt>
                <c:pt idx="3368">
                  <c:v>125.500478981925</c:v>
                </c:pt>
                <c:pt idx="3369">
                  <c:v>125.500478982837</c:v>
                </c:pt>
                <c:pt idx="3370">
                  <c:v>125.500478983332</c:v>
                </c:pt>
                <c:pt idx="3371">
                  <c:v>125.50047898499101</c:v>
                </c:pt>
                <c:pt idx="3372">
                  <c:v>125.50047898566901</c:v>
                </c:pt>
                <c:pt idx="3373">
                  <c:v>125.50047898664801</c:v>
                </c:pt>
                <c:pt idx="3374">
                  <c:v>125.500478987661</c:v>
                </c:pt>
                <c:pt idx="3375">
                  <c:v>125.50047898846</c:v>
                </c:pt>
                <c:pt idx="3376">
                  <c:v>125.50047899012201</c:v>
                </c:pt>
                <c:pt idx="3377">
                  <c:v>125.50047899066099</c:v>
                </c:pt>
                <c:pt idx="3378">
                  <c:v>125.500478991777</c:v>
                </c:pt>
                <c:pt idx="3379">
                  <c:v>125.50047899252</c:v>
                </c:pt>
                <c:pt idx="3380">
                  <c:v>125.500478993614</c:v>
                </c:pt>
                <c:pt idx="3381">
                  <c:v>125.500478994565</c:v>
                </c:pt>
                <c:pt idx="3382">
                  <c:v>125.50047899536</c:v>
                </c:pt>
                <c:pt idx="3383">
                  <c:v>125.500478996346</c:v>
                </c:pt>
                <c:pt idx="3384">
                  <c:v>125.500478997747</c:v>
                </c:pt>
                <c:pt idx="3385">
                  <c:v>125.50047899856099</c:v>
                </c:pt>
                <c:pt idx="3386">
                  <c:v>125.50047899876699</c:v>
                </c:pt>
                <c:pt idx="3387">
                  <c:v>125.500479000067</c:v>
                </c:pt>
                <c:pt idx="3388">
                  <c:v>125.500479000952</c:v>
                </c:pt>
                <c:pt idx="3389">
                  <c:v>125.50047900176099</c:v>
                </c:pt>
                <c:pt idx="3390">
                  <c:v>125.500479002841</c:v>
                </c:pt>
                <c:pt idx="3391">
                  <c:v>125.500479003772</c:v>
                </c:pt>
                <c:pt idx="3392">
                  <c:v>125.500479004339</c:v>
                </c:pt>
                <c:pt idx="3393">
                  <c:v>125.500479005127</c:v>
                </c:pt>
                <c:pt idx="3394">
                  <c:v>125.500479006455</c:v>
                </c:pt>
                <c:pt idx="3395">
                  <c:v>125.500479007461</c:v>
                </c:pt>
                <c:pt idx="3396">
                  <c:v>125.500479008048</c:v>
                </c:pt>
                <c:pt idx="3397">
                  <c:v>125.500479009328</c:v>
                </c:pt>
                <c:pt idx="3398">
                  <c:v>125.500479010343</c:v>
                </c:pt>
                <c:pt idx="3399">
                  <c:v>125.500479010693</c:v>
                </c:pt>
                <c:pt idx="3400">
                  <c:v>125.500479011677</c:v>
                </c:pt>
                <c:pt idx="3401">
                  <c:v>125.500479012664</c:v>
                </c:pt>
                <c:pt idx="3402">
                  <c:v>125.500479013356</c:v>
                </c:pt>
                <c:pt idx="3403">
                  <c:v>125.50047901431201</c:v>
                </c:pt>
                <c:pt idx="3404">
                  <c:v>125.500479014845</c:v>
                </c:pt>
                <c:pt idx="3405">
                  <c:v>125.500479015837</c:v>
                </c:pt>
                <c:pt idx="3406">
                  <c:v>125.500479017</c:v>
                </c:pt>
                <c:pt idx="3407">
                  <c:v>125.500479017494</c:v>
                </c:pt>
                <c:pt idx="3408">
                  <c:v>125.50047901861601</c:v>
                </c:pt>
                <c:pt idx="3409">
                  <c:v>125.50047901939899</c:v>
                </c:pt>
                <c:pt idx="3410">
                  <c:v>125.500479020494</c:v>
                </c:pt>
                <c:pt idx="3411">
                  <c:v>125.500479020909</c:v>
                </c:pt>
                <c:pt idx="3412">
                  <c:v>125.500479021833</c:v>
                </c:pt>
                <c:pt idx="3413">
                  <c:v>125.50047902257199</c:v>
                </c:pt>
                <c:pt idx="3414">
                  <c:v>125.500479023746</c:v>
                </c:pt>
                <c:pt idx="3415">
                  <c:v>125.50047902415299</c:v>
                </c:pt>
                <c:pt idx="3416">
                  <c:v>125.500479024676</c:v>
                </c:pt>
                <c:pt idx="3417">
                  <c:v>125.500479025484</c:v>
                </c:pt>
                <c:pt idx="3418">
                  <c:v>125.500479026365</c:v>
                </c:pt>
                <c:pt idx="3419">
                  <c:v>125.50047902704399</c:v>
                </c:pt>
                <c:pt idx="3420">
                  <c:v>125.50047902832</c:v>
                </c:pt>
                <c:pt idx="3421">
                  <c:v>125.500479028298</c:v>
                </c:pt>
                <c:pt idx="3422">
                  <c:v>125.500479029052</c:v>
                </c:pt>
                <c:pt idx="3423">
                  <c:v>125.500479030081</c:v>
                </c:pt>
                <c:pt idx="3424">
                  <c:v>125.50047903119901</c:v>
                </c:pt>
                <c:pt idx="3425">
                  <c:v>125.500479031531</c:v>
                </c:pt>
                <c:pt idx="3426">
                  <c:v>125.500479032896</c:v>
                </c:pt>
                <c:pt idx="3427">
                  <c:v>125.50047903300501</c:v>
                </c:pt>
                <c:pt idx="3428">
                  <c:v>125.500479034227</c:v>
                </c:pt>
                <c:pt idx="3429">
                  <c:v>125.500479034544</c:v>
                </c:pt>
                <c:pt idx="3430">
                  <c:v>125.500479035342</c:v>
                </c:pt>
                <c:pt idx="3431">
                  <c:v>125.50047903616699</c:v>
                </c:pt>
                <c:pt idx="3432">
                  <c:v>125.500479036885</c:v>
                </c:pt>
                <c:pt idx="3433">
                  <c:v>125.50047903737</c:v>
                </c:pt>
                <c:pt idx="3434">
                  <c:v>125.500479037901</c:v>
                </c:pt>
                <c:pt idx="3435">
                  <c:v>125.50047903874901</c:v>
                </c:pt>
                <c:pt idx="3436">
                  <c:v>125.50047903977899</c:v>
                </c:pt>
                <c:pt idx="3437">
                  <c:v>125.50047904039199</c:v>
                </c:pt>
                <c:pt idx="3438">
                  <c:v>125.500479041018</c:v>
                </c:pt>
                <c:pt idx="3439">
                  <c:v>125.50047904142301</c:v>
                </c:pt>
                <c:pt idx="3440">
                  <c:v>125.50047904183501</c:v>
                </c:pt>
                <c:pt idx="3441">
                  <c:v>125.50047904285501</c:v>
                </c:pt>
                <c:pt idx="3442">
                  <c:v>125.500479043251</c:v>
                </c:pt>
                <c:pt idx="3443">
                  <c:v>125.500479044302</c:v>
                </c:pt>
                <c:pt idx="3444">
                  <c:v>125.500479044386</c:v>
                </c:pt>
                <c:pt idx="3445">
                  <c:v>125.50047904508099</c:v>
                </c:pt>
                <c:pt idx="3446">
                  <c:v>125.500479046096</c:v>
                </c:pt>
                <c:pt idx="3447">
                  <c:v>125.500479046595</c:v>
                </c:pt>
                <c:pt idx="3448">
                  <c:v>125.500479047052</c:v>
                </c:pt>
                <c:pt idx="3449">
                  <c:v>125.50047904803699</c:v>
                </c:pt>
                <c:pt idx="3450">
                  <c:v>125.500479048808</c:v>
                </c:pt>
                <c:pt idx="3451">
                  <c:v>125.50047904947</c:v>
                </c:pt>
                <c:pt idx="3452">
                  <c:v>125.500479049584</c:v>
                </c:pt>
                <c:pt idx="3453">
                  <c:v>125.500479050452</c:v>
                </c:pt>
                <c:pt idx="3454">
                  <c:v>125.50047905072</c:v>
                </c:pt>
                <c:pt idx="3455">
                  <c:v>125.500479051551</c:v>
                </c:pt>
                <c:pt idx="3456">
                  <c:v>125.50047905230601</c:v>
                </c:pt>
                <c:pt idx="3457">
                  <c:v>125.500479052491</c:v>
                </c:pt>
                <c:pt idx="3458">
                  <c:v>125.500479053288</c:v>
                </c:pt>
                <c:pt idx="3459">
                  <c:v>125.500479053676</c:v>
                </c:pt>
                <c:pt idx="3460">
                  <c:v>125.50047905447001</c:v>
                </c:pt>
                <c:pt idx="3461">
                  <c:v>125.50047905488699</c:v>
                </c:pt>
                <c:pt idx="3462">
                  <c:v>125.50047905543001</c:v>
                </c:pt>
                <c:pt idx="3463">
                  <c:v>125.50047905637901</c:v>
                </c:pt>
                <c:pt idx="3464">
                  <c:v>125.500479056787</c:v>
                </c:pt>
                <c:pt idx="3465">
                  <c:v>125.500479056941</c:v>
                </c:pt>
                <c:pt idx="3466">
                  <c:v>125.50047905823401</c:v>
                </c:pt>
                <c:pt idx="3467">
                  <c:v>125.500479058018</c:v>
                </c:pt>
                <c:pt idx="3468">
                  <c:v>125.50047905917</c:v>
                </c:pt>
                <c:pt idx="3469">
                  <c:v>125.500479059586</c:v>
                </c:pt>
                <c:pt idx="3470">
                  <c:v>125.500479060103</c:v>
                </c:pt>
                <c:pt idx="3471">
                  <c:v>125.50047906097301</c:v>
                </c:pt>
                <c:pt idx="3472">
                  <c:v>125.50047906141999</c:v>
                </c:pt>
                <c:pt idx="3473">
                  <c:v>125.500479061858</c:v>
                </c:pt>
                <c:pt idx="3474">
                  <c:v>125.50047906263001</c:v>
                </c:pt>
                <c:pt idx="3475">
                  <c:v>125.50047906280101</c:v>
                </c:pt>
                <c:pt idx="3476">
                  <c:v>125.500479063878</c:v>
                </c:pt>
                <c:pt idx="3477">
                  <c:v>125.500479064007</c:v>
                </c:pt>
                <c:pt idx="3478">
                  <c:v>125.500479064819</c:v>
                </c:pt>
                <c:pt idx="3479">
                  <c:v>125.500479065004</c:v>
                </c:pt>
                <c:pt idx="3480">
                  <c:v>125.500479065253</c:v>
                </c:pt>
                <c:pt idx="3481">
                  <c:v>125.50047906674099</c:v>
                </c:pt>
                <c:pt idx="3482">
                  <c:v>125.500479066549</c:v>
                </c:pt>
                <c:pt idx="3483">
                  <c:v>125.500479067249</c:v>
                </c:pt>
                <c:pt idx="3484">
                  <c:v>125.50047906785601</c:v>
                </c:pt>
                <c:pt idx="3485">
                  <c:v>125.50047906813499</c:v>
                </c:pt>
                <c:pt idx="3486">
                  <c:v>125.50047906900301</c:v>
                </c:pt>
                <c:pt idx="3487">
                  <c:v>125.500479069481</c:v>
                </c:pt>
                <c:pt idx="3488">
                  <c:v>125.50047906993601</c:v>
                </c:pt>
                <c:pt idx="3489">
                  <c:v>125.500479070586</c:v>
                </c:pt>
                <c:pt idx="3490">
                  <c:v>125.50047907129699</c:v>
                </c:pt>
                <c:pt idx="3491">
                  <c:v>125.50047907107999</c:v>
                </c:pt>
                <c:pt idx="3492">
                  <c:v>125.500479071835</c:v>
                </c:pt>
                <c:pt idx="3493">
                  <c:v>125.500479072185</c:v>
                </c:pt>
                <c:pt idx="3494">
                  <c:v>125.50047907224</c:v>
                </c:pt>
                <c:pt idx="3495">
                  <c:v>125.500479073535</c:v>
                </c:pt>
                <c:pt idx="3496">
                  <c:v>125.500479073233</c:v>
                </c:pt>
                <c:pt idx="3497">
                  <c:v>125.500479074114</c:v>
                </c:pt>
                <c:pt idx="3498">
                  <c:v>125.500479074902</c:v>
                </c:pt>
                <c:pt idx="3499">
                  <c:v>125.50047907546301</c:v>
                </c:pt>
                <c:pt idx="3500">
                  <c:v>125.500479075583</c:v>
                </c:pt>
                <c:pt idx="3501">
                  <c:v>125.50047907590201</c:v>
                </c:pt>
                <c:pt idx="3502">
                  <c:v>125.500479076538</c:v>
                </c:pt>
                <c:pt idx="3503">
                  <c:v>125.500479077213</c:v>
                </c:pt>
                <c:pt idx="3504">
                  <c:v>125.500479077395</c:v>
                </c:pt>
                <c:pt idx="3505">
                  <c:v>125.50047907813099</c:v>
                </c:pt>
                <c:pt idx="3506">
                  <c:v>125.500479078391</c:v>
                </c:pt>
                <c:pt idx="3507">
                  <c:v>125.500479079237</c:v>
                </c:pt>
                <c:pt idx="3508">
                  <c:v>125.500479079334</c:v>
                </c:pt>
                <c:pt idx="3509">
                  <c:v>125.500479079955</c:v>
                </c:pt>
                <c:pt idx="3510">
                  <c:v>125.500479080614</c:v>
                </c:pt>
                <c:pt idx="3511">
                  <c:v>125.50047908074001</c:v>
                </c:pt>
                <c:pt idx="3512">
                  <c:v>125.50047908097</c:v>
                </c:pt>
                <c:pt idx="3513">
                  <c:v>125.50047908193299</c:v>
                </c:pt>
                <c:pt idx="3514">
                  <c:v>125.500479082146</c:v>
                </c:pt>
                <c:pt idx="3515">
                  <c:v>125.500479081965</c:v>
                </c:pt>
                <c:pt idx="3516">
                  <c:v>125.500479082643</c:v>
                </c:pt>
                <c:pt idx="3517">
                  <c:v>125.500479083065</c:v>
                </c:pt>
                <c:pt idx="3518">
                  <c:v>125.500479083465</c:v>
                </c:pt>
                <c:pt idx="3519">
                  <c:v>125.500479084497</c:v>
                </c:pt>
                <c:pt idx="3520">
                  <c:v>125.50047908463399</c:v>
                </c:pt>
                <c:pt idx="3521">
                  <c:v>125.500479085105</c:v>
                </c:pt>
                <c:pt idx="3522">
                  <c:v>125.500479085764</c:v>
                </c:pt>
                <c:pt idx="3523">
                  <c:v>125.50047908593299</c:v>
                </c:pt>
                <c:pt idx="3524">
                  <c:v>125.500479086327</c:v>
                </c:pt>
                <c:pt idx="3525">
                  <c:v>125.500479086978</c:v>
                </c:pt>
                <c:pt idx="3526">
                  <c:v>125.50047908754</c:v>
                </c:pt>
                <c:pt idx="3527">
                  <c:v>125.50047908729501</c:v>
                </c:pt>
                <c:pt idx="3528">
                  <c:v>125.50047908777999</c:v>
                </c:pt>
                <c:pt idx="3529">
                  <c:v>125.50047908856</c:v>
                </c:pt>
                <c:pt idx="3530">
                  <c:v>125.500479089104</c:v>
                </c:pt>
                <c:pt idx="3531">
                  <c:v>125.500479089186</c:v>
                </c:pt>
                <c:pt idx="3532">
                  <c:v>125.500479089699</c:v>
                </c:pt>
                <c:pt idx="3533">
                  <c:v>125.500479089723</c:v>
                </c:pt>
                <c:pt idx="3534">
                  <c:v>125.500479090173</c:v>
                </c:pt>
                <c:pt idx="3535">
                  <c:v>125.50047909083401</c:v>
                </c:pt>
                <c:pt idx="3536">
                  <c:v>125.500479091236</c:v>
                </c:pt>
                <c:pt idx="3537">
                  <c:v>125.500479091549</c:v>
                </c:pt>
                <c:pt idx="3538">
                  <c:v>125.500479091804</c:v>
                </c:pt>
                <c:pt idx="3539">
                  <c:v>125.50047909209501</c:v>
                </c:pt>
                <c:pt idx="3540">
                  <c:v>125.50047909256099</c:v>
                </c:pt>
                <c:pt idx="3541">
                  <c:v>125.500479093002</c:v>
                </c:pt>
                <c:pt idx="3542">
                  <c:v>125.50047909355899</c:v>
                </c:pt>
                <c:pt idx="3543">
                  <c:v>125.500479093511</c:v>
                </c:pt>
                <c:pt idx="3544">
                  <c:v>125.50047909423699</c:v>
                </c:pt>
                <c:pt idx="3545">
                  <c:v>125.500479094501</c:v>
                </c:pt>
                <c:pt idx="3546">
                  <c:v>125.500479094714</c:v>
                </c:pt>
                <c:pt idx="3547">
                  <c:v>125.500479094879</c:v>
                </c:pt>
                <c:pt idx="3548">
                  <c:v>125.500479095442</c:v>
                </c:pt>
                <c:pt idx="3549">
                  <c:v>125.500479095739</c:v>
                </c:pt>
                <c:pt idx="3550">
                  <c:v>125.500479096682</c:v>
                </c:pt>
                <c:pt idx="3551">
                  <c:v>125.50047909634399</c:v>
                </c:pt>
                <c:pt idx="3552">
                  <c:v>125.500479096972</c:v>
                </c:pt>
                <c:pt idx="3553">
                  <c:v>125.500479097301</c:v>
                </c:pt>
                <c:pt idx="3554">
                  <c:v>125.500479097992</c:v>
                </c:pt>
                <c:pt idx="3555">
                  <c:v>125.50047909772999</c:v>
                </c:pt>
                <c:pt idx="3556">
                  <c:v>125.500479098406</c:v>
                </c:pt>
                <c:pt idx="3557">
                  <c:v>125.500479098288</c:v>
                </c:pt>
                <c:pt idx="3558">
                  <c:v>125.500479098908</c:v>
                </c:pt>
                <c:pt idx="3559">
                  <c:v>125.50047909982</c:v>
                </c:pt>
                <c:pt idx="3560">
                  <c:v>125.500479099825</c:v>
                </c:pt>
                <c:pt idx="3561">
                  <c:v>125.500479100327</c:v>
                </c:pt>
                <c:pt idx="3562">
                  <c:v>125.500479100254</c:v>
                </c:pt>
                <c:pt idx="3563">
                  <c:v>125.500479100698</c:v>
                </c:pt>
                <c:pt idx="3564">
                  <c:v>125.500479101493</c:v>
                </c:pt>
                <c:pt idx="3565">
                  <c:v>125.500479102027</c:v>
                </c:pt>
                <c:pt idx="3566">
                  <c:v>125.500479101824</c:v>
                </c:pt>
                <c:pt idx="3567">
                  <c:v>125.500479102423</c:v>
                </c:pt>
                <c:pt idx="3568">
                  <c:v>125.500479103248</c:v>
                </c:pt>
                <c:pt idx="3569">
                  <c:v>125.500479103194</c:v>
                </c:pt>
                <c:pt idx="3570">
                  <c:v>125.500479103445</c:v>
                </c:pt>
                <c:pt idx="3571">
                  <c:v>125.500479103296</c:v>
                </c:pt>
                <c:pt idx="3572">
                  <c:v>125.50047910363701</c:v>
                </c:pt>
                <c:pt idx="3573">
                  <c:v>125.50047910402201</c:v>
                </c:pt>
                <c:pt idx="3574">
                  <c:v>125.50047910532101</c:v>
                </c:pt>
                <c:pt idx="3575">
                  <c:v>125.50047910562699</c:v>
                </c:pt>
                <c:pt idx="3576">
                  <c:v>125.500479105634</c:v>
                </c:pt>
                <c:pt idx="3577">
                  <c:v>125.50047910569501</c:v>
                </c:pt>
                <c:pt idx="3578">
                  <c:v>125.50047910633501</c:v>
                </c:pt>
                <c:pt idx="3579">
                  <c:v>125.500479106462</c:v>
                </c:pt>
                <c:pt idx="3580">
                  <c:v>125.500479106706</c:v>
                </c:pt>
                <c:pt idx="3581">
                  <c:v>125.500479107049</c:v>
                </c:pt>
                <c:pt idx="3582">
                  <c:v>125.500479107527</c:v>
                </c:pt>
                <c:pt idx="3583">
                  <c:v>125.500479107925</c:v>
                </c:pt>
                <c:pt idx="3584">
                  <c:v>125.500479107812</c:v>
                </c:pt>
                <c:pt idx="3585">
                  <c:v>125.500479108102</c:v>
                </c:pt>
                <c:pt idx="3586">
                  <c:v>125.500479108829</c:v>
                </c:pt>
                <c:pt idx="3587">
                  <c:v>125.50047910955099</c:v>
                </c:pt>
                <c:pt idx="3588">
                  <c:v>125.500479109248</c:v>
                </c:pt>
                <c:pt idx="3589">
                  <c:v>125.500479109932</c:v>
                </c:pt>
                <c:pt idx="3590">
                  <c:v>125.50047911025101</c:v>
                </c:pt>
                <c:pt idx="3591">
                  <c:v>125.500479110401</c:v>
                </c:pt>
                <c:pt idx="3592">
                  <c:v>125.50047911094801</c:v>
                </c:pt>
                <c:pt idx="3593">
                  <c:v>125.500479110779</c:v>
                </c:pt>
                <c:pt idx="3594">
                  <c:v>125.500479110744</c:v>
                </c:pt>
                <c:pt idx="3595">
                  <c:v>125.500479111741</c:v>
                </c:pt>
                <c:pt idx="3596">
                  <c:v>125.500479111968</c:v>
                </c:pt>
                <c:pt idx="3597">
                  <c:v>125.500479112097</c:v>
                </c:pt>
                <c:pt idx="3598">
                  <c:v>125.50047911237</c:v>
                </c:pt>
                <c:pt idx="3599">
                  <c:v>125.500479112867</c:v>
                </c:pt>
                <c:pt idx="3600">
                  <c:v>125.500479113114</c:v>
                </c:pt>
                <c:pt idx="3601">
                  <c:v>125.50047911375</c:v>
                </c:pt>
                <c:pt idx="3602">
                  <c:v>125.500479113244</c:v>
                </c:pt>
                <c:pt idx="3603">
                  <c:v>125.500479114629</c:v>
                </c:pt>
                <c:pt idx="3604">
                  <c:v>125.50047911378699</c:v>
                </c:pt>
                <c:pt idx="3605">
                  <c:v>125.500479114562</c:v>
                </c:pt>
                <c:pt idx="3606">
                  <c:v>125.50047911431101</c:v>
                </c:pt>
                <c:pt idx="3607">
                  <c:v>125.500479115196</c:v>
                </c:pt>
                <c:pt idx="3608">
                  <c:v>125.500479115454</c:v>
                </c:pt>
                <c:pt idx="3609">
                  <c:v>125.500479116002</c:v>
                </c:pt>
                <c:pt idx="3610">
                  <c:v>125.500479116043</c:v>
                </c:pt>
                <c:pt idx="3611">
                  <c:v>125.50047911639101</c:v>
                </c:pt>
                <c:pt idx="3612">
                  <c:v>125.500479116543</c:v>
                </c:pt>
                <c:pt idx="3613">
                  <c:v>125.500479116509</c:v>
                </c:pt>
                <c:pt idx="3614">
                  <c:v>125.500479117116</c:v>
                </c:pt>
                <c:pt idx="3615">
                  <c:v>125.500479117347</c:v>
                </c:pt>
                <c:pt idx="3616">
                  <c:v>125.500479117824</c:v>
                </c:pt>
                <c:pt idx="3617">
                  <c:v>125.500479117776</c:v>
                </c:pt>
                <c:pt idx="3618">
                  <c:v>125.500479118626</c:v>
                </c:pt>
                <c:pt idx="3619">
                  <c:v>125.50047911850901</c:v>
                </c:pt>
                <c:pt idx="3620">
                  <c:v>125.500479118942</c:v>
                </c:pt>
                <c:pt idx="3621">
                  <c:v>125.500479118987</c:v>
                </c:pt>
                <c:pt idx="3622">
                  <c:v>125.50047911923799</c:v>
                </c:pt>
                <c:pt idx="3623">
                  <c:v>125.500479118958</c:v>
                </c:pt>
                <c:pt idx="3624">
                  <c:v>125.500479119977</c:v>
                </c:pt>
                <c:pt idx="3625">
                  <c:v>125.50047912033099</c:v>
                </c:pt>
                <c:pt idx="3626">
                  <c:v>125.500479120883</c:v>
                </c:pt>
                <c:pt idx="3627">
                  <c:v>125.500479120449</c:v>
                </c:pt>
                <c:pt idx="3628">
                  <c:v>125.500479120813</c:v>
                </c:pt>
                <c:pt idx="3629">
                  <c:v>125.50047912044499</c:v>
                </c:pt>
                <c:pt idx="3630">
                  <c:v>125.500479121588</c:v>
                </c:pt>
                <c:pt idx="3631">
                  <c:v>125.500479121683</c:v>
                </c:pt>
                <c:pt idx="3632">
                  <c:v>125.50047912181699</c:v>
                </c:pt>
                <c:pt idx="3633">
                  <c:v>125.500479121948</c:v>
                </c:pt>
                <c:pt idx="3634">
                  <c:v>125.500479122577</c:v>
                </c:pt>
                <c:pt idx="3635">
                  <c:v>125.500479122871</c:v>
                </c:pt>
                <c:pt idx="3636">
                  <c:v>125.500479122656</c:v>
                </c:pt>
                <c:pt idx="3637">
                  <c:v>125.500479122941</c:v>
                </c:pt>
                <c:pt idx="3638">
                  <c:v>125.500479123156</c:v>
                </c:pt>
                <c:pt idx="3639">
                  <c:v>125.50047912395701</c:v>
                </c:pt>
                <c:pt idx="3640">
                  <c:v>125.50047912421699</c:v>
                </c:pt>
                <c:pt idx="3641">
                  <c:v>125.500479123929</c:v>
                </c:pt>
                <c:pt idx="3642">
                  <c:v>125.50047912445901</c:v>
                </c:pt>
                <c:pt idx="3643">
                  <c:v>125.50047912495801</c:v>
                </c:pt>
                <c:pt idx="3644">
                  <c:v>125.50047912460001</c:v>
                </c:pt>
                <c:pt idx="3645">
                  <c:v>125.500479125815</c:v>
                </c:pt>
                <c:pt idx="3646">
                  <c:v>125.500479125461</c:v>
                </c:pt>
                <c:pt idx="3647">
                  <c:v>125.500479125634</c:v>
                </c:pt>
                <c:pt idx="3648">
                  <c:v>125.500479125407</c:v>
                </c:pt>
                <c:pt idx="3649">
                  <c:v>125.500479125957</c:v>
                </c:pt>
                <c:pt idx="3650">
                  <c:v>125.500479126847</c:v>
                </c:pt>
                <c:pt idx="3651">
                  <c:v>125.50047912686099</c:v>
                </c:pt>
                <c:pt idx="3652">
                  <c:v>125.500479127245</c:v>
                </c:pt>
                <c:pt idx="3653">
                  <c:v>125.50047912685601</c:v>
                </c:pt>
                <c:pt idx="3654">
                  <c:v>125.50047912732499</c:v>
                </c:pt>
                <c:pt idx="3655">
                  <c:v>125.500479127951</c:v>
                </c:pt>
                <c:pt idx="3656">
                  <c:v>125.50047912833</c:v>
                </c:pt>
                <c:pt idx="3657">
                  <c:v>125.500479128292</c:v>
                </c:pt>
                <c:pt idx="3658">
                  <c:v>125.500479128463</c:v>
                </c:pt>
                <c:pt idx="3659">
                  <c:v>125.500479128579</c:v>
                </c:pt>
                <c:pt idx="3660">
                  <c:v>125.50047912895199</c:v>
                </c:pt>
                <c:pt idx="3661">
                  <c:v>125.500479129167</c:v>
                </c:pt>
                <c:pt idx="3662">
                  <c:v>125.50047912971</c:v>
                </c:pt>
                <c:pt idx="3663">
                  <c:v>125.50047912958701</c:v>
                </c:pt>
                <c:pt idx="3664">
                  <c:v>125.50047913014799</c:v>
                </c:pt>
                <c:pt idx="3665">
                  <c:v>125.500479130614</c:v>
                </c:pt>
                <c:pt idx="3666">
                  <c:v>125.50047913073</c:v>
                </c:pt>
                <c:pt idx="3667">
                  <c:v>125.500479130662</c:v>
                </c:pt>
                <c:pt idx="3668">
                  <c:v>125.500479130774</c:v>
                </c:pt>
                <c:pt idx="3669">
                  <c:v>125.50047913097799</c:v>
                </c:pt>
                <c:pt idx="3670">
                  <c:v>125.500479131278</c:v>
                </c:pt>
                <c:pt idx="3671">
                  <c:v>125.500479131878</c:v>
                </c:pt>
                <c:pt idx="3672">
                  <c:v>125.500479131806</c:v>
                </c:pt>
                <c:pt idx="3673">
                  <c:v>125.50047913248601</c:v>
                </c:pt>
                <c:pt idx="3674">
                  <c:v>125.500479132584</c:v>
                </c:pt>
                <c:pt idx="3675">
                  <c:v>125.50047913261901</c:v>
                </c:pt>
                <c:pt idx="3676">
                  <c:v>125.500479132515</c:v>
                </c:pt>
                <c:pt idx="3677">
                  <c:v>125.50047913316899</c:v>
                </c:pt>
                <c:pt idx="3678">
                  <c:v>125.500479133299</c:v>
                </c:pt>
                <c:pt idx="3679">
                  <c:v>125.500479133301</c:v>
                </c:pt>
                <c:pt idx="3680">
                  <c:v>125.50047913371</c:v>
                </c:pt>
                <c:pt idx="3681">
                  <c:v>125.500479133868</c:v>
                </c:pt>
                <c:pt idx="3682">
                  <c:v>125.500479134182</c:v>
                </c:pt>
                <c:pt idx="3683">
                  <c:v>125.500479134679</c:v>
                </c:pt>
                <c:pt idx="3684">
                  <c:v>125.50047913441</c:v>
                </c:pt>
                <c:pt idx="3685">
                  <c:v>125.500479134842</c:v>
                </c:pt>
                <c:pt idx="3686">
                  <c:v>125.500479135143</c:v>
                </c:pt>
                <c:pt idx="3687">
                  <c:v>125.500479134792</c:v>
                </c:pt>
                <c:pt idx="3688">
                  <c:v>125.50047913547201</c:v>
                </c:pt>
                <c:pt idx="3689">
                  <c:v>125.500479135459</c:v>
                </c:pt>
                <c:pt idx="3690">
                  <c:v>125.500479135739</c:v>
                </c:pt>
                <c:pt idx="3691">
                  <c:v>125.500479136233</c:v>
                </c:pt>
                <c:pt idx="3692">
                  <c:v>125.50047913627699</c:v>
                </c:pt>
                <c:pt idx="3693">
                  <c:v>125.50047913645101</c:v>
                </c:pt>
                <c:pt idx="3694">
                  <c:v>125.500479136895</c:v>
                </c:pt>
                <c:pt idx="3695">
                  <c:v>125.50047913704699</c:v>
                </c:pt>
                <c:pt idx="3696">
                  <c:v>125.50047913746</c:v>
                </c:pt>
                <c:pt idx="3697">
                  <c:v>125.50047913730501</c:v>
                </c:pt>
                <c:pt idx="3698">
                  <c:v>125.500479137608</c:v>
                </c:pt>
                <c:pt idx="3699">
                  <c:v>125.500479138014</c:v>
                </c:pt>
                <c:pt idx="3700">
                  <c:v>125.500479137719</c:v>
                </c:pt>
                <c:pt idx="3701">
                  <c:v>125.500479138043</c:v>
                </c:pt>
                <c:pt idx="3702">
                  <c:v>125.50047913858999</c:v>
                </c:pt>
                <c:pt idx="3703">
                  <c:v>125.500479138494</c:v>
                </c:pt>
                <c:pt idx="3704">
                  <c:v>125.500479139257</c:v>
                </c:pt>
                <c:pt idx="3705">
                  <c:v>125.500479138839</c:v>
                </c:pt>
                <c:pt idx="3706">
                  <c:v>125.500479139593</c:v>
                </c:pt>
                <c:pt idx="3707">
                  <c:v>125.500479139715</c:v>
                </c:pt>
                <c:pt idx="3708">
                  <c:v>125.500479139812</c:v>
                </c:pt>
                <c:pt idx="3709">
                  <c:v>125.50047913994101</c:v>
                </c:pt>
                <c:pt idx="3710">
                  <c:v>125.500479140064</c:v>
                </c:pt>
                <c:pt idx="3711">
                  <c:v>125.50047914041301</c:v>
                </c:pt>
                <c:pt idx="3712">
                  <c:v>125.500479140306</c:v>
                </c:pt>
                <c:pt idx="3713">
                  <c:v>125.50047914072201</c:v>
                </c:pt>
                <c:pt idx="3714">
                  <c:v>125.50047914152699</c:v>
                </c:pt>
                <c:pt idx="3715">
                  <c:v>125.500479141014</c:v>
                </c:pt>
                <c:pt idx="3716">
                  <c:v>125.50047914071099</c:v>
                </c:pt>
                <c:pt idx="3717">
                  <c:v>125.500479141627</c:v>
                </c:pt>
                <c:pt idx="3718">
                  <c:v>125.500479142112</c:v>
                </c:pt>
                <c:pt idx="3719">
                  <c:v>125.50047914213999</c:v>
                </c:pt>
                <c:pt idx="3720">
                  <c:v>125.500479142101</c:v>
                </c:pt>
                <c:pt idx="3721">
                  <c:v>125.500479142103</c:v>
                </c:pt>
                <c:pt idx="3722">
                  <c:v>125.500479142602</c:v>
                </c:pt>
                <c:pt idx="3723">
                  <c:v>125.500479142413</c:v>
                </c:pt>
                <c:pt idx="3724">
                  <c:v>125.500479142895</c:v>
                </c:pt>
                <c:pt idx="3725">
                  <c:v>125.500479142112</c:v>
                </c:pt>
                <c:pt idx="3726">
                  <c:v>125.500479143099</c:v>
                </c:pt>
                <c:pt idx="3727">
                  <c:v>125.50047914302201</c:v>
                </c:pt>
                <c:pt idx="3728">
                  <c:v>125.500479143946</c:v>
                </c:pt>
                <c:pt idx="3729">
                  <c:v>125.500479144056</c:v>
                </c:pt>
                <c:pt idx="3730">
                  <c:v>125.500479144008</c:v>
                </c:pt>
                <c:pt idx="3731">
                  <c:v>125.500479143516</c:v>
                </c:pt>
                <c:pt idx="3732">
                  <c:v>125.50047914375401</c:v>
                </c:pt>
                <c:pt idx="3733">
                  <c:v>125.50047914463499</c:v>
                </c:pt>
                <c:pt idx="3734">
                  <c:v>125.500479145046</c:v>
                </c:pt>
                <c:pt idx="3735">
                  <c:v>125.500479145101</c:v>
                </c:pt>
                <c:pt idx="3736">
                  <c:v>125.500479144705</c:v>
                </c:pt>
                <c:pt idx="3737">
                  <c:v>125.50047914552999</c:v>
                </c:pt>
                <c:pt idx="3738">
                  <c:v>125.50047914530199</c:v>
                </c:pt>
                <c:pt idx="3739">
                  <c:v>125.500479145849</c:v>
                </c:pt>
                <c:pt idx="3740">
                  <c:v>125.50047914584999</c:v>
                </c:pt>
                <c:pt idx="3741">
                  <c:v>125.500479145884</c:v>
                </c:pt>
                <c:pt idx="3742">
                  <c:v>125.50047914631899</c:v>
                </c:pt>
                <c:pt idx="3743">
                  <c:v>125.500479145922</c:v>
                </c:pt>
                <c:pt idx="3744">
                  <c:v>125.500479147128</c:v>
                </c:pt>
                <c:pt idx="3745">
                  <c:v>125.50047914709801</c:v>
                </c:pt>
                <c:pt idx="3746">
                  <c:v>125.500479147411</c:v>
                </c:pt>
                <c:pt idx="3747">
                  <c:v>125.50047914746099</c:v>
                </c:pt>
                <c:pt idx="3748">
                  <c:v>125.500479146922</c:v>
                </c:pt>
                <c:pt idx="3749">
                  <c:v>125.500479147371</c:v>
                </c:pt>
                <c:pt idx="3750">
                  <c:v>125.500479147672</c:v>
                </c:pt>
                <c:pt idx="3751">
                  <c:v>125.500479148164</c:v>
                </c:pt>
                <c:pt idx="3752">
                  <c:v>125.50047914825601</c:v>
                </c:pt>
                <c:pt idx="3753">
                  <c:v>125.50047914799801</c:v>
                </c:pt>
                <c:pt idx="3754">
                  <c:v>125.50047914853</c:v>
                </c:pt>
                <c:pt idx="3755">
                  <c:v>125.50047914899</c:v>
                </c:pt>
                <c:pt idx="3756">
                  <c:v>125.50047914835</c:v>
                </c:pt>
                <c:pt idx="3757">
                  <c:v>125.500479149459</c:v>
                </c:pt>
                <c:pt idx="3758">
                  <c:v>125.50047914956799</c:v>
                </c:pt>
                <c:pt idx="3759">
                  <c:v>125.50047914995901</c:v>
                </c:pt>
                <c:pt idx="3760">
                  <c:v>125.500479150187</c:v>
                </c:pt>
                <c:pt idx="3761">
                  <c:v>125.50047914992</c:v>
                </c:pt>
                <c:pt idx="3762">
                  <c:v>125.50047915005899</c:v>
                </c:pt>
                <c:pt idx="3763">
                  <c:v>125.500479149958</c:v>
                </c:pt>
                <c:pt idx="3764">
                  <c:v>125.50047915023301</c:v>
                </c:pt>
                <c:pt idx="3765">
                  <c:v>125.50047915074001</c:v>
                </c:pt>
                <c:pt idx="3766">
                  <c:v>125.50047915104</c:v>
                </c:pt>
                <c:pt idx="3767">
                  <c:v>125.50047915101599</c:v>
                </c:pt>
                <c:pt idx="3768">
                  <c:v>125.500479151237</c:v>
                </c:pt>
                <c:pt idx="3769">
                  <c:v>125.500479151273</c:v>
                </c:pt>
                <c:pt idx="3770">
                  <c:v>125.5004791513</c:v>
                </c:pt>
                <c:pt idx="3771">
                  <c:v>125.500479151909</c:v>
                </c:pt>
                <c:pt idx="3772">
                  <c:v>125.50047915135001</c:v>
                </c:pt>
                <c:pt idx="3773">
                  <c:v>125.50047915224199</c:v>
                </c:pt>
                <c:pt idx="3774">
                  <c:v>125.50047915209301</c:v>
                </c:pt>
                <c:pt idx="3775">
                  <c:v>125.500479152045</c:v>
                </c:pt>
                <c:pt idx="3776">
                  <c:v>125.50047915279001</c:v>
                </c:pt>
                <c:pt idx="3777">
                  <c:v>125.500479153006</c:v>
                </c:pt>
                <c:pt idx="3778">
                  <c:v>125.50047915278</c:v>
                </c:pt>
                <c:pt idx="3779">
                  <c:v>125.50047915330001</c:v>
                </c:pt>
                <c:pt idx="3780">
                  <c:v>125.500479152477</c:v>
                </c:pt>
                <c:pt idx="3781">
                  <c:v>125.50047915373</c:v>
                </c:pt>
                <c:pt idx="3782">
                  <c:v>125.500479153717</c:v>
                </c:pt>
                <c:pt idx="3783">
                  <c:v>125.500479153559</c:v>
                </c:pt>
                <c:pt idx="3784">
                  <c:v>125.500479153789</c:v>
                </c:pt>
                <c:pt idx="3785">
                  <c:v>125.500479154179</c:v>
                </c:pt>
                <c:pt idx="3786">
                  <c:v>125.50047915395901</c:v>
                </c:pt>
                <c:pt idx="3787">
                  <c:v>125.50047915450899</c:v>
                </c:pt>
                <c:pt idx="3788">
                  <c:v>125.500479153996</c:v>
                </c:pt>
                <c:pt idx="3789">
                  <c:v>125.50047915470699</c:v>
                </c:pt>
                <c:pt idx="3790">
                  <c:v>125.500479154606</c:v>
                </c:pt>
                <c:pt idx="3791">
                  <c:v>125.500479154826</c:v>
                </c:pt>
                <c:pt idx="3792">
                  <c:v>125.500479154956</c:v>
                </c:pt>
                <c:pt idx="3793">
                  <c:v>125.50047915507</c:v>
                </c:pt>
                <c:pt idx="3794">
                  <c:v>125.500479155958</c:v>
                </c:pt>
                <c:pt idx="3795">
                  <c:v>125.50047915550699</c:v>
                </c:pt>
                <c:pt idx="3796">
                  <c:v>125.500479155961</c:v>
                </c:pt>
                <c:pt idx="3797">
                  <c:v>125.500479155845</c:v>
                </c:pt>
                <c:pt idx="3798">
                  <c:v>125.500479155813</c:v>
                </c:pt>
                <c:pt idx="3799">
                  <c:v>125.50047915585699</c:v>
                </c:pt>
                <c:pt idx="3800">
                  <c:v>125.500479155962</c:v>
                </c:pt>
                <c:pt idx="3801">
                  <c:v>125.50047915679301</c:v>
                </c:pt>
                <c:pt idx="3802">
                  <c:v>125.500479156434</c:v>
                </c:pt>
                <c:pt idx="3803">
                  <c:v>125.500479157063</c:v>
                </c:pt>
                <c:pt idx="3804">
                  <c:v>125.500479157073</c:v>
                </c:pt>
                <c:pt idx="3805">
                  <c:v>125.500479157502</c:v>
                </c:pt>
                <c:pt idx="3806">
                  <c:v>125.500479157181</c:v>
                </c:pt>
                <c:pt idx="3807">
                  <c:v>125.500479157407</c:v>
                </c:pt>
                <c:pt idx="3808">
                  <c:v>125.500479158023</c:v>
                </c:pt>
                <c:pt idx="3809">
                  <c:v>125.500479157897</c:v>
                </c:pt>
                <c:pt idx="3810">
                  <c:v>125.500479158044</c:v>
                </c:pt>
                <c:pt idx="3811">
                  <c:v>125.50047915838699</c:v>
                </c:pt>
                <c:pt idx="3812">
                  <c:v>125.50047915827599</c:v>
                </c:pt>
                <c:pt idx="3813">
                  <c:v>125.50047915886699</c:v>
                </c:pt>
                <c:pt idx="3814">
                  <c:v>125.500479159047</c:v>
                </c:pt>
                <c:pt idx="3815">
                  <c:v>125.500479158822</c:v>
                </c:pt>
                <c:pt idx="3816">
                  <c:v>125.50047915915501</c:v>
                </c:pt>
                <c:pt idx="3817">
                  <c:v>125.500479159294</c:v>
                </c:pt>
                <c:pt idx="3818">
                  <c:v>125.500479159859</c:v>
                </c:pt>
                <c:pt idx="3819">
                  <c:v>125.50047915953201</c:v>
                </c:pt>
                <c:pt idx="3820">
                  <c:v>125.50047916006901</c:v>
                </c:pt>
                <c:pt idx="3821">
                  <c:v>125.50047915952899</c:v>
                </c:pt>
                <c:pt idx="3822">
                  <c:v>125.500479160002</c:v>
                </c:pt>
                <c:pt idx="3823">
                  <c:v>125.500479159967</c:v>
                </c:pt>
                <c:pt idx="3824">
                  <c:v>125.500479160382</c:v>
                </c:pt>
                <c:pt idx="3825">
                  <c:v>125.500479160737</c:v>
                </c:pt>
                <c:pt idx="3826">
                  <c:v>125.500479160704</c:v>
                </c:pt>
                <c:pt idx="3827">
                  <c:v>125.50047916087399</c:v>
                </c:pt>
                <c:pt idx="3828">
                  <c:v>125.50047916083</c:v>
                </c:pt>
                <c:pt idx="3829">
                  <c:v>125.500479161066</c:v>
                </c:pt>
                <c:pt idx="3830">
                  <c:v>125.50047916189099</c:v>
                </c:pt>
                <c:pt idx="3831">
                  <c:v>125.500479161706</c:v>
                </c:pt>
                <c:pt idx="3832">
                  <c:v>125.500479161526</c:v>
                </c:pt>
                <c:pt idx="3833">
                  <c:v>125.500479161936</c:v>
                </c:pt>
                <c:pt idx="3834">
                  <c:v>125.50047916195101</c:v>
                </c:pt>
                <c:pt idx="3835">
                  <c:v>125.50047916171199</c:v>
                </c:pt>
                <c:pt idx="3836">
                  <c:v>125.50047916171</c:v>
                </c:pt>
                <c:pt idx="3837">
                  <c:v>125.500479162536</c:v>
                </c:pt>
                <c:pt idx="3838">
                  <c:v>125.500479162248</c:v>
                </c:pt>
                <c:pt idx="3839">
                  <c:v>125.500479162749</c:v>
                </c:pt>
                <c:pt idx="3840">
                  <c:v>125.500479162985</c:v>
                </c:pt>
                <c:pt idx="3841">
                  <c:v>125.500479163272</c:v>
                </c:pt>
                <c:pt idx="3842">
                  <c:v>125.500479163089</c:v>
                </c:pt>
                <c:pt idx="3843">
                  <c:v>125.500479163504</c:v>
                </c:pt>
                <c:pt idx="3844">
                  <c:v>125.500479163701</c:v>
                </c:pt>
                <c:pt idx="3845">
                  <c:v>125.50047916398501</c:v>
                </c:pt>
                <c:pt idx="3846">
                  <c:v>125.50047916376801</c:v>
                </c:pt>
                <c:pt idx="3847">
                  <c:v>125.500479164174</c:v>
                </c:pt>
                <c:pt idx="3848">
                  <c:v>125.50047916420399</c:v>
                </c:pt>
                <c:pt idx="3849">
                  <c:v>125.500479164411</c:v>
                </c:pt>
                <c:pt idx="3850">
                  <c:v>125.500479164192</c:v>
                </c:pt>
                <c:pt idx="3851">
                  <c:v>125.50047916487399</c:v>
                </c:pt>
                <c:pt idx="3852">
                  <c:v>125.500479165252</c:v>
                </c:pt>
                <c:pt idx="3853">
                  <c:v>125.5004791651</c:v>
                </c:pt>
                <c:pt idx="3854">
                  <c:v>125.50047916519399</c:v>
                </c:pt>
                <c:pt idx="3855">
                  <c:v>125.500479165833</c:v>
                </c:pt>
                <c:pt idx="3856">
                  <c:v>125.500479165388</c:v>
                </c:pt>
                <c:pt idx="3857">
                  <c:v>125.50047916534901</c:v>
                </c:pt>
                <c:pt idx="3858">
                  <c:v>125.50047916587501</c:v>
                </c:pt>
                <c:pt idx="3859">
                  <c:v>125.500479165667</c:v>
                </c:pt>
                <c:pt idx="3860">
                  <c:v>125.500479166007</c:v>
                </c:pt>
                <c:pt idx="3861">
                  <c:v>125.500479166364</c:v>
                </c:pt>
                <c:pt idx="3862">
                  <c:v>125.500479165911</c:v>
                </c:pt>
                <c:pt idx="3863">
                  <c:v>125.500479166377</c:v>
                </c:pt>
                <c:pt idx="3864">
                  <c:v>125.50047916669401</c:v>
                </c:pt>
                <c:pt idx="3865">
                  <c:v>125.500479166625</c:v>
                </c:pt>
                <c:pt idx="3866">
                  <c:v>125.50047916688</c:v>
                </c:pt>
                <c:pt idx="3867">
                  <c:v>125.500479167097</c:v>
                </c:pt>
                <c:pt idx="3868">
                  <c:v>125.500479167191</c:v>
                </c:pt>
                <c:pt idx="3869">
                  <c:v>125.500479167303</c:v>
                </c:pt>
                <c:pt idx="3870">
                  <c:v>125.50047916686199</c:v>
                </c:pt>
                <c:pt idx="3871">
                  <c:v>125.500479167119</c:v>
                </c:pt>
                <c:pt idx="3872">
                  <c:v>125.50047916743</c:v>
                </c:pt>
                <c:pt idx="3873">
                  <c:v>125.500479167821</c:v>
                </c:pt>
                <c:pt idx="3874">
                  <c:v>125.500479167599</c:v>
                </c:pt>
                <c:pt idx="3875">
                  <c:v>125.500479167693</c:v>
                </c:pt>
                <c:pt idx="3876">
                  <c:v>125.500479167935</c:v>
                </c:pt>
                <c:pt idx="3877">
                  <c:v>125.500479168364</c:v>
                </c:pt>
                <c:pt idx="3878">
                  <c:v>125.50047916837499</c:v>
                </c:pt>
                <c:pt idx="3879">
                  <c:v>125.50047916876299</c:v>
                </c:pt>
                <c:pt idx="3880">
                  <c:v>125.50047916845701</c:v>
                </c:pt>
                <c:pt idx="3881">
                  <c:v>125.500479169241</c:v>
                </c:pt>
                <c:pt idx="3882">
                  <c:v>125.500479169096</c:v>
                </c:pt>
                <c:pt idx="3883">
                  <c:v>125.500479169404</c:v>
                </c:pt>
                <c:pt idx="3884">
                  <c:v>125.500479168985</c:v>
                </c:pt>
                <c:pt idx="3885">
                  <c:v>125.500479169372</c:v>
                </c:pt>
                <c:pt idx="3886">
                  <c:v>125.500479169353</c:v>
                </c:pt>
                <c:pt idx="3887">
                  <c:v>125.500479169523</c:v>
                </c:pt>
                <c:pt idx="3888">
                  <c:v>125.50047916959601</c:v>
                </c:pt>
                <c:pt idx="3889">
                  <c:v>125.500479169549</c:v>
                </c:pt>
                <c:pt idx="3890">
                  <c:v>125.50047917015</c:v>
                </c:pt>
                <c:pt idx="3891">
                  <c:v>125.500479170171</c:v>
                </c:pt>
                <c:pt idx="3892">
                  <c:v>125.50047917028201</c:v>
                </c:pt>
                <c:pt idx="3893">
                  <c:v>125.5004791704</c:v>
                </c:pt>
                <c:pt idx="3894">
                  <c:v>125.500479170566</c:v>
                </c:pt>
                <c:pt idx="3895">
                  <c:v>125.50047917064801</c:v>
                </c:pt>
                <c:pt idx="3896">
                  <c:v>125.500479170715</c:v>
                </c:pt>
                <c:pt idx="3897">
                  <c:v>125.50047917125499</c:v>
                </c:pt>
                <c:pt idx="3898">
                  <c:v>125.500479171181</c:v>
                </c:pt>
                <c:pt idx="3899">
                  <c:v>125.500479171233</c:v>
                </c:pt>
                <c:pt idx="3900">
                  <c:v>125.500479171582</c:v>
                </c:pt>
                <c:pt idx="3901">
                  <c:v>125.500479171666</c:v>
                </c:pt>
                <c:pt idx="3902">
                  <c:v>125.500479171492</c:v>
                </c:pt>
                <c:pt idx="3903">
                  <c:v>125.50047917128801</c:v>
                </c:pt>
                <c:pt idx="3904">
                  <c:v>125.500479172505</c:v>
                </c:pt>
                <c:pt idx="3905">
                  <c:v>125.500479172011</c:v>
                </c:pt>
                <c:pt idx="3906">
                  <c:v>125.50047917187401</c:v>
                </c:pt>
                <c:pt idx="3907">
                  <c:v>125.500479172024</c:v>
                </c:pt>
                <c:pt idx="3908">
                  <c:v>125.500479172013</c:v>
                </c:pt>
                <c:pt idx="3909">
                  <c:v>125.50047917184</c:v>
                </c:pt>
                <c:pt idx="3910">
                  <c:v>125.500479173107</c:v>
                </c:pt>
                <c:pt idx="3911">
                  <c:v>125.500479172756</c:v>
                </c:pt>
                <c:pt idx="3912">
                  <c:v>125.500479172891</c:v>
                </c:pt>
                <c:pt idx="3913">
                  <c:v>125.500479172876</c:v>
                </c:pt>
                <c:pt idx="3914">
                  <c:v>125.500479172943</c:v>
                </c:pt>
                <c:pt idx="3915">
                  <c:v>125.50047917339499</c:v>
                </c:pt>
                <c:pt idx="3916">
                  <c:v>125.500479173423</c:v>
                </c:pt>
                <c:pt idx="3917">
                  <c:v>125.500479173443</c:v>
                </c:pt>
                <c:pt idx="3918">
                  <c:v>125.50047917380201</c:v>
                </c:pt>
                <c:pt idx="3919">
                  <c:v>125.50047917348699</c:v>
                </c:pt>
                <c:pt idx="3920">
                  <c:v>125.500479174397</c:v>
                </c:pt>
                <c:pt idx="3921">
                  <c:v>125.50047917391601</c:v>
                </c:pt>
                <c:pt idx="3922">
                  <c:v>125.500479174037</c:v>
                </c:pt>
                <c:pt idx="3923">
                  <c:v>125.50047917401299</c:v>
                </c:pt>
                <c:pt idx="3924">
                  <c:v>125.500479174384</c:v>
                </c:pt>
                <c:pt idx="3925">
                  <c:v>125.500479175</c:v>
                </c:pt>
                <c:pt idx="3926">
                  <c:v>125.50047917483199</c:v>
                </c:pt>
                <c:pt idx="3927">
                  <c:v>125.500479174906</c:v>
                </c:pt>
                <c:pt idx="3928">
                  <c:v>125.500479175183</c:v>
                </c:pt>
                <c:pt idx="3929">
                  <c:v>125.500479175165</c:v>
                </c:pt>
                <c:pt idx="3930">
                  <c:v>125.500479174822</c:v>
                </c:pt>
                <c:pt idx="3931">
                  <c:v>125.500479175273</c:v>
                </c:pt>
                <c:pt idx="3932">
                  <c:v>125.500479175853</c:v>
                </c:pt>
                <c:pt idx="3933">
                  <c:v>125.500479175683</c:v>
                </c:pt>
                <c:pt idx="3934">
                  <c:v>125.50047917573799</c:v>
                </c:pt>
                <c:pt idx="3935">
                  <c:v>125.50047917600099</c:v>
                </c:pt>
                <c:pt idx="3936">
                  <c:v>125.500479176231</c:v>
                </c:pt>
                <c:pt idx="3937">
                  <c:v>125.500479176076</c:v>
                </c:pt>
                <c:pt idx="3938">
                  <c:v>125.50047917642</c:v>
                </c:pt>
                <c:pt idx="3939">
                  <c:v>125.500479175948</c:v>
                </c:pt>
                <c:pt idx="3940">
                  <c:v>125.50047917662999</c:v>
                </c:pt>
                <c:pt idx="3941">
                  <c:v>125.50047917660299</c:v>
                </c:pt>
                <c:pt idx="3942">
                  <c:v>125.500479176849</c:v>
                </c:pt>
                <c:pt idx="3943">
                  <c:v>125.500479176879</c:v>
                </c:pt>
                <c:pt idx="3944">
                  <c:v>125.500479177084</c:v>
                </c:pt>
                <c:pt idx="3945">
                  <c:v>125.500479176845</c:v>
                </c:pt>
                <c:pt idx="3946">
                  <c:v>125.500479177386</c:v>
                </c:pt>
                <c:pt idx="3947">
                  <c:v>125.500479177061</c:v>
                </c:pt>
                <c:pt idx="3948">
                  <c:v>125.500479177351</c:v>
                </c:pt>
                <c:pt idx="3949">
                  <c:v>125.500479177651</c:v>
                </c:pt>
                <c:pt idx="3950">
                  <c:v>125.500479177638</c:v>
                </c:pt>
                <c:pt idx="3951">
                  <c:v>125.500479177655</c:v>
                </c:pt>
                <c:pt idx="3952">
                  <c:v>125.50047917847</c:v>
                </c:pt>
                <c:pt idx="3953">
                  <c:v>125.50047917771801</c:v>
                </c:pt>
                <c:pt idx="3954">
                  <c:v>125.500479177751</c:v>
                </c:pt>
                <c:pt idx="3955">
                  <c:v>125.50047917801101</c:v>
                </c:pt>
                <c:pt idx="3956">
                  <c:v>125.500479178436</c:v>
                </c:pt>
                <c:pt idx="3957">
                  <c:v>125.500479178709</c:v>
                </c:pt>
                <c:pt idx="3958">
                  <c:v>125.500479178662</c:v>
                </c:pt>
                <c:pt idx="3959">
                  <c:v>125.500479178765</c:v>
                </c:pt>
                <c:pt idx="3960">
                  <c:v>125.50047917886501</c:v>
                </c:pt>
                <c:pt idx="3961">
                  <c:v>125.500479178803</c:v>
                </c:pt>
                <c:pt idx="3962">
                  <c:v>125.50047917888899</c:v>
                </c:pt>
                <c:pt idx="3963">
                  <c:v>125.500479179245</c:v>
                </c:pt>
                <c:pt idx="3964">
                  <c:v>125.500479179471</c:v>
                </c:pt>
                <c:pt idx="3965">
                  <c:v>125.50047917902</c:v>
                </c:pt>
                <c:pt idx="3966">
                  <c:v>125.500479179405</c:v>
                </c:pt>
                <c:pt idx="3967">
                  <c:v>125.50047917963001</c:v>
                </c:pt>
                <c:pt idx="3968">
                  <c:v>125.500479180079</c:v>
                </c:pt>
                <c:pt idx="3969">
                  <c:v>125.50047917994701</c:v>
                </c:pt>
                <c:pt idx="3970">
                  <c:v>125.500479179414</c:v>
                </c:pt>
                <c:pt idx="3971">
                  <c:v>125.500479180851</c:v>
                </c:pt>
                <c:pt idx="3972">
                  <c:v>125.50047918036201</c:v>
                </c:pt>
                <c:pt idx="3973">
                  <c:v>125.500479179956</c:v>
                </c:pt>
                <c:pt idx="3974">
                  <c:v>125.500479180369</c:v>
                </c:pt>
                <c:pt idx="3975">
                  <c:v>125.500479180681</c:v>
                </c:pt>
                <c:pt idx="3976">
                  <c:v>125.500479180375</c:v>
                </c:pt>
                <c:pt idx="3977">
                  <c:v>125.500479180816</c:v>
                </c:pt>
                <c:pt idx="3978">
                  <c:v>125.50047918104001</c:v>
                </c:pt>
                <c:pt idx="3979">
                  <c:v>125.500479181171</c:v>
                </c:pt>
                <c:pt idx="3980">
                  <c:v>125.50047918102599</c:v>
                </c:pt>
                <c:pt idx="3981">
                  <c:v>125.500479181023</c:v>
                </c:pt>
                <c:pt idx="3982">
                  <c:v>125.500479181212</c:v>
                </c:pt>
                <c:pt idx="3983">
                  <c:v>125.500479181529</c:v>
                </c:pt>
                <c:pt idx="3984">
                  <c:v>125.500479181592</c:v>
                </c:pt>
                <c:pt idx="3985">
                  <c:v>125.500479181373</c:v>
                </c:pt>
                <c:pt idx="3986">
                  <c:v>125.500479181773</c:v>
                </c:pt>
                <c:pt idx="3987">
                  <c:v>125.50047918177999</c:v>
                </c:pt>
                <c:pt idx="3988">
                  <c:v>125.500479182055</c:v>
                </c:pt>
                <c:pt idx="3989">
                  <c:v>125.500479181903</c:v>
                </c:pt>
                <c:pt idx="3990">
                  <c:v>125.5004791825</c:v>
                </c:pt>
                <c:pt idx="3991">
                  <c:v>125.500479182398</c:v>
                </c:pt>
                <c:pt idx="3992">
                  <c:v>125.500479182134</c:v>
                </c:pt>
                <c:pt idx="3993">
                  <c:v>125.500479182573</c:v>
                </c:pt>
                <c:pt idx="3994">
                  <c:v>125.50047918241199</c:v>
                </c:pt>
                <c:pt idx="3995">
                  <c:v>125.50047918264001</c:v>
                </c:pt>
                <c:pt idx="3996">
                  <c:v>125.500479182799</c:v>
                </c:pt>
                <c:pt idx="3997">
                  <c:v>125.50047918271</c:v>
                </c:pt>
                <c:pt idx="3998">
                  <c:v>125.500479183122</c:v>
                </c:pt>
                <c:pt idx="3999">
                  <c:v>125.500479182532</c:v>
                </c:pt>
                <c:pt idx="4000">
                  <c:v>125.500479183122</c:v>
                </c:pt>
                <c:pt idx="4001">
                  <c:v>125.50047918373799</c:v>
                </c:pt>
                <c:pt idx="4002">
                  <c:v>125.500479183286</c:v>
                </c:pt>
                <c:pt idx="4003">
                  <c:v>125.50047918374401</c:v>
                </c:pt>
                <c:pt idx="4004">
                  <c:v>125.500479183799</c:v>
                </c:pt>
                <c:pt idx="4005">
                  <c:v>125.500479183987</c:v>
                </c:pt>
                <c:pt idx="4006">
                  <c:v>125.500479183599</c:v>
                </c:pt>
                <c:pt idx="4007">
                  <c:v>125.50047918409101</c:v>
                </c:pt>
                <c:pt idx="4008">
                  <c:v>125.500479183755</c:v>
                </c:pt>
                <c:pt idx="4009">
                  <c:v>125.50047918443001</c:v>
                </c:pt>
                <c:pt idx="4010">
                  <c:v>125.500479183896</c:v>
                </c:pt>
                <c:pt idx="4011">
                  <c:v>125.500479184561</c:v>
                </c:pt>
                <c:pt idx="4012">
                  <c:v>125.500479184498</c:v>
                </c:pt>
                <c:pt idx="4013">
                  <c:v>125.500479184558</c:v>
                </c:pt>
                <c:pt idx="4014">
                  <c:v>125.500479184928</c:v>
                </c:pt>
                <c:pt idx="4015">
                  <c:v>125.500479184969</c:v>
                </c:pt>
                <c:pt idx="4016">
                  <c:v>125.500479185358</c:v>
                </c:pt>
                <c:pt idx="4017">
                  <c:v>125.500479185087</c:v>
                </c:pt>
                <c:pt idx="4018">
                  <c:v>125.500479184813</c:v>
                </c:pt>
                <c:pt idx="4019">
                  <c:v>125.50047918526001</c:v>
                </c:pt>
                <c:pt idx="4020">
                  <c:v>125.50047918522</c:v>
                </c:pt>
                <c:pt idx="4021">
                  <c:v>125.500479185071</c:v>
                </c:pt>
                <c:pt idx="4022">
                  <c:v>125.500479185763</c:v>
                </c:pt>
                <c:pt idx="4023">
                  <c:v>125.50047918582101</c:v>
                </c:pt>
                <c:pt idx="4024">
                  <c:v>125.500479185694</c:v>
                </c:pt>
                <c:pt idx="4025">
                  <c:v>125.500479185891</c:v>
                </c:pt>
                <c:pt idx="4026">
                  <c:v>125.50047918577999</c:v>
                </c:pt>
                <c:pt idx="4027">
                  <c:v>125.500479186397</c:v>
                </c:pt>
                <c:pt idx="4028">
                  <c:v>125.50047918622499</c:v>
                </c:pt>
                <c:pt idx="4029">
                  <c:v>125.500479185903</c:v>
                </c:pt>
                <c:pt idx="4030">
                  <c:v>125.50047918620101</c:v>
                </c:pt>
                <c:pt idx="4031">
                  <c:v>125.500479186021</c:v>
                </c:pt>
                <c:pt idx="4032">
                  <c:v>125.50047918671601</c:v>
                </c:pt>
                <c:pt idx="4033">
                  <c:v>125.500479186935</c:v>
                </c:pt>
                <c:pt idx="4034">
                  <c:v>125.50047918642299</c:v>
                </c:pt>
                <c:pt idx="4035">
                  <c:v>125.500479186993</c:v>
                </c:pt>
                <c:pt idx="4036">
                  <c:v>125.500479186603</c:v>
                </c:pt>
                <c:pt idx="4037">
                  <c:v>125.500479187051</c:v>
                </c:pt>
                <c:pt idx="4038">
                  <c:v>125.500479187322</c:v>
                </c:pt>
                <c:pt idx="4039">
                  <c:v>125.500479187049</c:v>
                </c:pt>
                <c:pt idx="4040">
                  <c:v>125.50047918755</c:v>
                </c:pt>
                <c:pt idx="4041">
                  <c:v>125.500479186937</c:v>
                </c:pt>
                <c:pt idx="4042">
                  <c:v>125.50047918703</c:v>
                </c:pt>
                <c:pt idx="4043">
                  <c:v>125.500479187412</c:v>
                </c:pt>
                <c:pt idx="4044">
                  <c:v>125.500479187623</c:v>
                </c:pt>
                <c:pt idx="4045">
                  <c:v>125.50047918757301</c:v>
                </c:pt>
                <c:pt idx="4046">
                  <c:v>125.50047918744799</c:v>
                </c:pt>
                <c:pt idx="4047">
                  <c:v>125.500479187807</c:v>
                </c:pt>
                <c:pt idx="4048">
                  <c:v>125.50047918810699</c:v>
                </c:pt>
                <c:pt idx="4049">
                  <c:v>125.500479188068</c:v>
                </c:pt>
                <c:pt idx="4050">
                  <c:v>125.500479187441</c:v>
                </c:pt>
                <c:pt idx="4051">
                  <c:v>125.500479188239</c:v>
                </c:pt>
                <c:pt idx="4052">
                  <c:v>125.500479187598</c:v>
                </c:pt>
                <c:pt idx="4053">
                  <c:v>125.50047918823201</c:v>
                </c:pt>
                <c:pt idx="4054">
                  <c:v>125.50047918883099</c:v>
                </c:pt>
                <c:pt idx="4055">
                  <c:v>125.50047918794399</c:v>
                </c:pt>
                <c:pt idx="4056">
                  <c:v>125.500479188547</c:v>
                </c:pt>
                <c:pt idx="4057">
                  <c:v>125.500479187943</c:v>
                </c:pt>
                <c:pt idx="4058">
                  <c:v>125.50047918851099</c:v>
                </c:pt>
                <c:pt idx="4059">
                  <c:v>125.500479188524</c:v>
                </c:pt>
                <c:pt idx="4060">
                  <c:v>125.50047918855201</c:v>
                </c:pt>
                <c:pt idx="4061">
                  <c:v>125.50047918860101</c:v>
                </c:pt>
                <c:pt idx="4062">
                  <c:v>125.500479188998</c:v>
                </c:pt>
                <c:pt idx="4063">
                  <c:v>125.50047918910801</c:v>
                </c:pt>
                <c:pt idx="4064">
                  <c:v>125.500479188922</c:v>
                </c:pt>
                <c:pt idx="4065">
                  <c:v>125.500479189499</c:v>
                </c:pt>
                <c:pt idx="4066">
                  <c:v>125.500479189573</c:v>
                </c:pt>
                <c:pt idx="4067">
                  <c:v>125.50047918935999</c:v>
                </c:pt>
                <c:pt idx="4068">
                  <c:v>125.500479189515</c:v>
                </c:pt>
                <c:pt idx="4069">
                  <c:v>125.500479189803</c:v>
                </c:pt>
                <c:pt idx="4070">
                  <c:v>125.50047918966099</c:v>
                </c:pt>
                <c:pt idx="4071">
                  <c:v>125.500479189275</c:v>
                </c:pt>
                <c:pt idx="4072">
                  <c:v>125.50047918961801</c:v>
                </c:pt>
                <c:pt idx="4073">
                  <c:v>125.500479189597</c:v>
                </c:pt>
                <c:pt idx="4074">
                  <c:v>125.500479190246</c:v>
                </c:pt>
                <c:pt idx="4075">
                  <c:v>125.500479190185</c:v>
                </c:pt>
                <c:pt idx="4076">
                  <c:v>125.50047918993199</c:v>
                </c:pt>
                <c:pt idx="4077">
                  <c:v>125.50047919019001</c:v>
                </c:pt>
                <c:pt idx="4078">
                  <c:v>125.500479190156</c:v>
                </c:pt>
                <c:pt idx="4079">
                  <c:v>125.500479190051</c:v>
                </c:pt>
                <c:pt idx="4080">
                  <c:v>125.500479190636</c:v>
                </c:pt>
                <c:pt idx="4081">
                  <c:v>125.500479190592</c:v>
                </c:pt>
                <c:pt idx="4082">
                  <c:v>125.50047919073</c:v>
                </c:pt>
                <c:pt idx="4083">
                  <c:v>125.500479190787</c:v>
                </c:pt>
                <c:pt idx="4084">
                  <c:v>125.500479191027</c:v>
                </c:pt>
                <c:pt idx="4085">
                  <c:v>125.500479191262</c:v>
                </c:pt>
                <c:pt idx="4086">
                  <c:v>125.500479190813</c:v>
                </c:pt>
                <c:pt idx="4087">
                  <c:v>125.500479191305</c:v>
                </c:pt>
                <c:pt idx="4088">
                  <c:v>125.500479191371</c:v>
                </c:pt>
                <c:pt idx="4089">
                  <c:v>125.500479191509</c:v>
                </c:pt>
                <c:pt idx="4090">
                  <c:v>125.500479191278</c:v>
                </c:pt>
                <c:pt idx="4091">
                  <c:v>125.500479191718</c:v>
                </c:pt>
                <c:pt idx="4092">
                  <c:v>125.500479191731</c:v>
                </c:pt>
                <c:pt idx="4093">
                  <c:v>125.500479191285</c:v>
                </c:pt>
                <c:pt idx="4094">
                  <c:v>125.50047919153999</c:v>
                </c:pt>
                <c:pt idx="4095">
                  <c:v>125.500479191427</c:v>
                </c:pt>
                <c:pt idx="4096">
                  <c:v>125.500479191689</c:v>
                </c:pt>
                <c:pt idx="4097">
                  <c:v>125.500479192263</c:v>
                </c:pt>
                <c:pt idx="4098">
                  <c:v>125.50047919185501</c:v>
                </c:pt>
                <c:pt idx="4099">
                  <c:v>125.50047919205301</c:v>
                </c:pt>
                <c:pt idx="4100">
                  <c:v>125.500479191982</c:v>
                </c:pt>
                <c:pt idx="4101">
                  <c:v>125.50047919183601</c:v>
                </c:pt>
                <c:pt idx="4102">
                  <c:v>125.500479192331</c:v>
                </c:pt>
                <c:pt idx="4103">
                  <c:v>125.500479192635</c:v>
                </c:pt>
                <c:pt idx="4104">
                  <c:v>125.50047919244101</c:v>
                </c:pt>
                <c:pt idx="4105">
                  <c:v>125.50047919232701</c:v>
                </c:pt>
                <c:pt idx="4106">
                  <c:v>125.50047919263299</c:v>
                </c:pt>
                <c:pt idx="4107">
                  <c:v>125.500479193003</c:v>
                </c:pt>
                <c:pt idx="4108">
                  <c:v>125.50047919292101</c:v>
                </c:pt>
                <c:pt idx="4109">
                  <c:v>125.500479192741</c:v>
                </c:pt>
                <c:pt idx="4110">
                  <c:v>125.500479192866</c:v>
                </c:pt>
                <c:pt idx="4111">
                  <c:v>125.500479192589</c:v>
                </c:pt>
                <c:pt idx="4112">
                  <c:v>125.50047919305599</c:v>
                </c:pt>
                <c:pt idx="4113">
                  <c:v>125.500479192932</c:v>
                </c:pt>
                <c:pt idx="4114">
                  <c:v>125.500479192931</c:v>
                </c:pt>
                <c:pt idx="4115">
                  <c:v>125.500479192993</c:v>
                </c:pt>
                <c:pt idx="4116">
                  <c:v>125.500479192844</c:v>
                </c:pt>
                <c:pt idx="4117">
                  <c:v>125.500479193188</c:v>
                </c:pt>
                <c:pt idx="4118">
                  <c:v>125.500479193323</c:v>
                </c:pt>
                <c:pt idx="4119">
                  <c:v>125.500479193568</c:v>
                </c:pt>
                <c:pt idx="4120">
                  <c:v>125.500479193697</c:v>
                </c:pt>
                <c:pt idx="4121">
                  <c:v>125.50047919329801</c:v>
                </c:pt>
                <c:pt idx="4122">
                  <c:v>125.50047919390001</c:v>
                </c:pt>
                <c:pt idx="4123">
                  <c:v>125.50047919376399</c:v>
                </c:pt>
                <c:pt idx="4124">
                  <c:v>125.500479194161</c:v>
                </c:pt>
                <c:pt idx="4125">
                  <c:v>125.500479194102</c:v>
                </c:pt>
                <c:pt idx="4126">
                  <c:v>125.50047919393199</c:v>
                </c:pt>
                <c:pt idx="4127">
                  <c:v>125.50047919452599</c:v>
                </c:pt>
                <c:pt idx="4128">
                  <c:v>125.500479194018</c:v>
                </c:pt>
                <c:pt idx="4129">
                  <c:v>125.50047919433899</c:v>
                </c:pt>
                <c:pt idx="4130">
                  <c:v>125.500479194395</c:v>
                </c:pt>
                <c:pt idx="4131">
                  <c:v>125.50047919443</c:v>
                </c:pt>
                <c:pt idx="4132">
                  <c:v>125.50047919414</c:v>
                </c:pt>
                <c:pt idx="4133">
                  <c:v>125.500479194018</c:v>
                </c:pt>
                <c:pt idx="4134">
                  <c:v>125.5004791942</c:v>
                </c:pt>
                <c:pt idx="4135">
                  <c:v>125.500479194448</c:v>
                </c:pt>
                <c:pt idx="4136">
                  <c:v>125.500479194902</c:v>
                </c:pt>
                <c:pt idx="4137">
                  <c:v>125.50047919418</c:v>
                </c:pt>
                <c:pt idx="4138">
                  <c:v>125.500479194717</c:v>
                </c:pt>
                <c:pt idx="4139">
                  <c:v>125.500479194826</c:v>
                </c:pt>
                <c:pt idx="4140">
                  <c:v>125.50047919441</c:v>
                </c:pt>
                <c:pt idx="4141">
                  <c:v>125.50047919495999</c:v>
                </c:pt>
                <c:pt idx="4142">
                  <c:v>125.50047919521</c:v>
                </c:pt>
                <c:pt idx="4143">
                  <c:v>125.50047919487599</c:v>
                </c:pt>
                <c:pt idx="4144">
                  <c:v>125.50047919537</c:v>
                </c:pt>
                <c:pt idx="4145">
                  <c:v>125.50047919534001</c:v>
                </c:pt>
                <c:pt idx="4146">
                  <c:v>125.500479195568</c:v>
                </c:pt>
                <c:pt idx="4147">
                  <c:v>125.500479195417</c:v>
                </c:pt>
                <c:pt idx="4148">
                  <c:v>125.500479194932</c:v>
                </c:pt>
                <c:pt idx="4149">
                  <c:v>125.50047919580101</c:v>
                </c:pt>
                <c:pt idx="4150">
                  <c:v>125.50047919561401</c:v>
                </c:pt>
                <c:pt idx="4151">
                  <c:v>125.50047919566801</c:v>
                </c:pt>
                <c:pt idx="4152">
                  <c:v>125.500479195729</c:v>
                </c:pt>
                <c:pt idx="4153">
                  <c:v>125.500479195549</c:v>
                </c:pt>
                <c:pt idx="4154">
                  <c:v>125.500479195998</c:v>
                </c:pt>
                <c:pt idx="4155">
                  <c:v>125.500479196117</c:v>
                </c:pt>
                <c:pt idx="4156">
                  <c:v>125.500479195648</c:v>
                </c:pt>
                <c:pt idx="4157">
                  <c:v>125.500479195659</c:v>
                </c:pt>
                <c:pt idx="4158">
                  <c:v>125.500479196379</c:v>
                </c:pt>
                <c:pt idx="4159">
                  <c:v>125.500479196421</c:v>
                </c:pt>
                <c:pt idx="4160">
                  <c:v>125.500479196009</c:v>
                </c:pt>
                <c:pt idx="4161">
                  <c:v>125.50047919625899</c:v>
                </c:pt>
                <c:pt idx="4162">
                  <c:v>125.500479196771</c:v>
                </c:pt>
                <c:pt idx="4163">
                  <c:v>125.500479196041</c:v>
                </c:pt>
                <c:pt idx="4164">
                  <c:v>125.50047919646001</c:v>
                </c:pt>
                <c:pt idx="4165">
                  <c:v>125.500479196668</c:v>
                </c:pt>
                <c:pt idx="4166">
                  <c:v>125.50047919688301</c:v>
                </c:pt>
                <c:pt idx="4167">
                  <c:v>125.500479196757</c:v>
                </c:pt>
                <c:pt idx="4168">
                  <c:v>125.500479196686</c:v>
                </c:pt>
                <c:pt idx="4169">
                  <c:v>125.500479196743</c:v>
                </c:pt>
                <c:pt idx="4170">
                  <c:v>125.500479196643</c:v>
                </c:pt>
                <c:pt idx="4171">
                  <c:v>125.500479196782</c:v>
                </c:pt>
                <c:pt idx="4172">
                  <c:v>125.500479196713</c:v>
                </c:pt>
                <c:pt idx="4173">
                  <c:v>125.500479196679</c:v>
                </c:pt>
                <c:pt idx="4174">
                  <c:v>125.500479197212</c:v>
                </c:pt>
                <c:pt idx="4175">
                  <c:v>125.500479197042</c:v>
                </c:pt>
                <c:pt idx="4176">
                  <c:v>125.50047919706</c:v>
                </c:pt>
                <c:pt idx="4177">
                  <c:v>125.500479197207</c:v>
                </c:pt>
                <c:pt idx="4178">
                  <c:v>125.50047919740101</c:v>
                </c:pt>
                <c:pt idx="4179">
                  <c:v>125.50047919721899</c:v>
                </c:pt>
                <c:pt idx="4180">
                  <c:v>125.500479197636</c:v>
                </c:pt>
                <c:pt idx="4181">
                  <c:v>125.500479197404</c:v>
                </c:pt>
                <c:pt idx="4182">
                  <c:v>125.500479197804</c:v>
                </c:pt>
                <c:pt idx="4183">
                  <c:v>125.500479197294</c:v>
                </c:pt>
                <c:pt idx="4184">
                  <c:v>125.500479197399</c:v>
                </c:pt>
                <c:pt idx="4185">
                  <c:v>125.500479197777</c:v>
                </c:pt>
                <c:pt idx="4186">
                  <c:v>125.500479197826</c:v>
                </c:pt>
                <c:pt idx="4187">
                  <c:v>125.500479197592</c:v>
                </c:pt>
                <c:pt idx="4188">
                  <c:v>125.500479198319</c:v>
                </c:pt>
                <c:pt idx="4189">
                  <c:v>125.500479197798</c:v>
                </c:pt>
                <c:pt idx="4190">
                  <c:v>125.50047919807299</c:v>
                </c:pt>
                <c:pt idx="4191">
                  <c:v>125.500479197666</c:v>
                </c:pt>
                <c:pt idx="4192">
                  <c:v>125.50047919831</c:v>
                </c:pt>
                <c:pt idx="4193">
                  <c:v>125.50047919779</c:v>
                </c:pt>
                <c:pt idx="4194">
                  <c:v>125.500479198473</c:v>
                </c:pt>
                <c:pt idx="4195">
                  <c:v>125.500479198463</c:v>
                </c:pt>
                <c:pt idx="4196">
                  <c:v>125.500479198675</c:v>
                </c:pt>
                <c:pt idx="4197">
                  <c:v>125.500479197961</c:v>
                </c:pt>
                <c:pt idx="4198">
                  <c:v>125.50047919895</c:v>
                </c:pt>
                <c:pt idx="4199">
                  <c:v>125.50047919855299</c:v>
                </c:pt>
                <c:pt idx="4200">
                  <c:v>125.50047919825801</c:v>
                </c:pt>
                <c:pt idx="4201">
                  <c:v>125.500479198352</c:v>
                </c:pt>
                <c:pt idx="4202">
                  <c:v>125.500479199117</c:v>
                </c:pt>
                <c:pt idx="4203">
                  <c:v>125.500479198799</c:v>
                </c:pt>
                <c:pt idx="4204">
                  <c:v>125.50047919881</c:v>
                </c:pt>
                <c:pt idx="4205">
                  <c:v>125.50047919886801</c:v>
                </c:pt>
                <c:pt idx="4206">
                  <c:v>125.50047919897401</c:v>
                </c:pt>
                <c:pt idx="4207">
                  <c:v>125.500479198714</c:v>
                </c:pt>
                <c:pt idx="4208">
                  <c:v>125.500479199163</c:v>
                </c:pt>
                <c:pt idx="4209">
                  <c:v>125.500479199384</c:v>
                </c:pt>
                <c:pt idx="4210">
                  <c:v>125.500479199236</c:v>
                </c:pt>
                <c:pt idx="4211">
                  <c:v>125.50047919926701</c:v>
                </c:pt>
                <c:pt idx="4212">
                  <c:v>125.500479199612</c:v>
                </c:pt>
                <c:pt idx="4213">
                  <c:v>125.500479199639</c:v>
                </c:pt>
                <c:pt idx="4214">
                  <c:v>125.50047919953499</c:v>
                </c:pt>
                <c:pt idx="4215">
                  <c:v>125.500479199539</c:v>
                </c:pt>
                <c:pt idx="4216">
                  <c:v>125.500479199376</c:v>
                </c:pt>
                <c:pt idx="4217">
                  <c:v>125.500479199531</c:v>
                </c:pt>
                <c:pt idx="4218">
                  <c:v>125.50047919943999</c:v>
                </c:pt>
                <c:pt idx="4219">
                  <c:v>125.500479199759</c:v>
                </c:pt>
                <c:pt idx="4220">
                  <c:v>125.50047919987399</c:v>
                </c:pt>
                <c:pt idx="4221">
                  <c:v>125.500479200169</c:v>
                </c:pt>
                <c:pt idx="4222">
                  <c:v>125.500479199644</c:v>
                </c:pt>
                <c:pt idx="4223">
                  <c:v>125.500479199574</c:v>
                </c:pt>
                <c:pt idx="4224">
                  <c:v>125.500479199908</c:v>
                </c:pt>
                <c:pt idx="4225">
                  <c:v>125.50047919960301</c:v>
                </c:pt>
                <c:pt idx="4226">
                  <c:v>125.50047920007501</c:v>
                </c:pt>
                <c:pt idx="4227">
                  <c:v>125.500479199594</c:v>
                </c:pt>
                <c:pt idx="4228">
                  <c:v>125.500479199677</c:v>
                </c:pt>
                <c:pt idx="4229">
                  <c:v>125.500479200378</c:v>
                </c:pt>
                <c:pt idx="4230">
                  <c:v>125.50047920012901</c:v>
                </c:pt>
                <c:pt idx="4231">
                  <c:v>125.500479200008</c:v>
                </c:pt>
                <c:pt idx="4232">
                  <c:v>125.50047920002901</c:v>
                </c:pt>
                <c:pt idx="4233">
                  <c:v>125.500479200635</c:v>
                </c:pt>
                <c:pt idx="4234">
                  <c:v>125.500479200421</c:v>
                </c:pt>
                <c:pt idx="4235">
                  <c:v>125.500479200371</c:v>
                </c:pt>
                <c:pt idx="4236">
                  <c:v>125.500479200177</c:v>
                </c:pt>
                <c:pt idx="4237">
                  <c:v>125.500479200575</c:v>
                </c:pt>
                <c:pt idx="4238">
                  <c:v>125.50047920054899</c:v>
                </c:pt>
                <c:pt idx="4239">
                  <c:v>125.50047920046001</c:v>
                </c:pt>
                <c:pt idx="4240">
                  <c:v>125.50047920055199</c:v>
                </c:pt>
                <c:pt idx="4241">
                  <c:v>125.500479200458</c:v>
                </c:pt>
                <c:pt idx="4242">
                  <c:v>125.500479200683</c:v>
                </c:pt>
                <c:pt idx="4243">
                  <c:v>125.500479201217</c:v>
                </c:pt>
                <c:pt idx="4244">
                  <c:v>125.50047920087</c:v>
                </c:pt>
                <c:pt idx="4245">
                  <c:v>125.500479200924</c:v>
                </c:pt>
                <c:pt idx="4246">
                  <c:v>125.500479200732</c:v>
                </c:pt>
                <c:pt idx="4247">
                  <c:v>125.500479201177</c:v>
                </c:pt>
                <c:pt idx="4248">
                  <c:v>125.50047920119999</c:v>
                </c:pt>
                <c:pt idx="4249">
                  <c:v>125.500479201204</c:v>
                </c:pt>
                <c:pt idx="4250">
                  <c:v>125.500479201053</c:v>
                </c:pt>
                <c:pt idx="4251">
                  <c:v>125.50047920127599</c:v>
                </c:pt>
                <c:pt idx="4252">
                  <c:v>125.50047920128</c:v>
                </c:pt>
                <c:pt idx="4253">
                  <c:v>125.50047920117299</c:v>
                </c:pt>
                <c:pt idx="4254">
                  <c:v>125.500479201118</c:v>
                </c:pt>
                <c:pt idx="4255">
                  <c:v>125.50047920116</c:v>
                </c:pt>
                <c:pt idx="4256">
                  <c:v>125.500479201476</c:v>
                </c:pt>
                <c:pt idx="4257">
                  <c:v>125.500479200786</c:v>
                </c:pt>
                <c:pt idx="4258">
                  <c:v>125.500479201792</c:v>
                </c:pt>
                <c:pt idx="4259">
                  <c:v>125.50047920175901</c:v>
                </c:pt>
                <c:pt idx="4260">
                  <c:v>125.50047920156</c:v>
                </c:pt>
                <c:pt idx="4261">
                  <c:v>125.500479201616</c:v>
                </c:pt>
                <c:pt idx="4262">
                  <c:v>125.500479201803</c:v>
                </c:pt>
                <c:pt idx="4263">
                  <c:v>125.500479201551</c:v>
                </c:pt>
                <c:pt idx="4264">
                  <c:v>125.500479201849</c:v>
                </c:pt>
                <c:pt idx="4265">
                  <c:v>125.500479202018</c:v>
                </c:pt>
                <c:pt idx="4266">
                  <c:v>125.500479201422</c:v>
                </c:pt>
                <c:pt idx="4267">
                  <c:v>125.500479201994</c:v>
                </c:pt>
                <c:pt idx="4268">
                  <c:v>125.500479202523</c:v>
                </c:pt>
                <c:pt idx="4269">
                  <c:v>125.50047920186999</c:v>
                </c:pt>
                <c:pt idx="4270">
                  <c:v>125.500479201903</c:v>
                </c:pt>
                <c:pt idx="4271">
                  <c:v>125.500479202405</c:v>
                </c:pt>
                <c:pt idx="4272">
                  <c:v>125.500479202132</c:v>
                </c:pt>
                <c:pt idx="4273">
                  <c:v>125.500479202075</c:v>
                </c:pt>
                <c:pt idx="4274">
                  <c:v>125.500479201709</c:v>
                </c:pt>
                <c:pt idx="4275">
                  <c:v>125.500479202731</c:v>
                </c:pt>
                <c:pt idx="4276">
                  <c:v>125.500479202457</c:v>
                </c:pt>
                <c:pt idx="4277">
                  <c:v>125.50047920230899</c:v>
                </c:pt>
                <c:pt idx="4278">
                  <c:v>125.500479202092</c:v>
                </c:pt>
                <c:pt idx="4279">
                  <c:v>125.500479202845</c:v>
                </c:pt>
                <c:pt idx="4280">
                  <c:v>125.500479202482</c:v>
                </c:pt>
                <c:pt idx="4281">
                  <c:v>125.500479202821</c:v>
                </c:pt>
                <c:pt idx="4282">
                  <c:v>125.50047920289801</c:v>
                </c:pt>
                <c:pt idx="4283">
                  <c:v>125.50047920286799</c:v>
                </c:pt>
                <c:pt idx="4284">
                  <c:v>125.50047920237699</c:v>
                </c:pt>
                <c:pt idx="4285">
                  <c:v>125.500479202329</c:v>
                </c:pt>
                <c:pt idx="4286">
                  <c:v>125.500479203024</c:v>
                </c:pt>
                <c:pt idx="4287">
                  <c:v>125.500479202725</c:v>
                </c:pt>
                <c:pt idx="4288">
                  <c:v>125.500479202786</c:v>
                </c:pt>
                <c:pt idx="4289">
                  <c:v>125.500479202886</c:v>
                </c:pt>
                <c:pt idx="4290">
                  <c:v>125.50047920273801</c:v>
                </c:pt>
                <c:pt idx="4291">
                  <c:v>125.500479202862</c:v>
                </c:pt>
                <c:pt idx="4292">
                  <c:v>125.5004792032</c:v>
                </c:pt>
                <c:pt idx="4293">
                  <c:v>125.500479203374</c:v>
                </c:pt>
                <c:pt idx="4294">
                  <c:v>125.500479202907</c:v>
                </c:pt>
                <c:pt idx="4295">
                  <c:v>125.50047920319101</c:v>
                </c:pt>
                <c:pt idx="4296">
                  <c:v>125.500479202929</c:v>
                </c:pt>
                <c:pt idx="4297">
                  <c:v>125.500479203556</c:v>
                </c:pt>
                <c:pt idx="4298">
                  <c:v>125.500479203258</c:v>
                </c:pt>
                <c:pt idx="4299">
                  <c:v>125.50047920300599</c:v>
                </c:pt>
                <c:pt idx="4300">
                  <c:v>125.500479202802</c:v>
                </c:pt>
                <c:pt idx="4301">
                  <c:v>125.500479203392</c:v>
                </c:pt>
                <c:pt idx="4302">
                  <c:v>125.500479203091</c:v>
                </c:pt>
                <c:pt idx="4303">
                  <c:v>125.500479203051</c:v>
                </c:pt>
                <c:pt idx="4304">
                  <c:v>125.500479203167</c:v>
                </c:pt>
                <c:pt idx="4305">
                  <c:v>125.500479203514</c:v>
                </c:pt>
                <c:pt idx="4306">
                  <c:v>125.50047920340199</c:v>
                </c:pt>
                <c:pt idx="4307">
                  <c:v>125.50047920329401</c:v>
                </c:pt>
                <c:pt idx="4308">
                  <c:v>125.500479202956</c:v>
                </c:pt>
                <c:pt idx="4309">
                  <c:v>125.500479203737</c:v>
                </c:pt>
                <c:pt idx="4310">
                  <c:v>125.500479204035</c:v>
                </c:pt>
                <c:pt idx="4311">
                  <c:v>125.500479203488</c:v>
                </c:pt>
                <c:pt idx="4312">
                  <c:v>125.50047920361</c:v>
                </c:pt>
                <c:pt idx="4313">
                  <c:v>125.50047920360301</c:v>
                </c:pt>
                <c:pt idx="4314">
                  <c:v>125.500479203593</c:v>
                </c:pt>
                <c:pt idx="4315">
                  <c:v>125.500479204033</c:v>
                </c:pt>
                <c:pt idx="4316">
                  <c:v>125.500479203824</c:v>
                </c:pt>
                <c:pt idx="4317">
                  <c:v>125.500479203308</c:v>
                </c:pt>
                <c:pt idx="4318">
                  <c:v>125.50047920428599</c:v>
                </c:pt>
                <c:pt idx="4319">
                  <c:v>125.500479204206</c:v>
                </c:pt>
                <c:pt idx="4320">
                  <c:v>125.500479203845</c:v>
                </c:pt>
                <c:pt idx="4321">
                  <c:v>125.50047920423999</c:v>
                </c:pt>
                <c:pt idx="4322">
                  <c:v>125.500479204187</c:v>
                </c:pt>
                <c:pt idx="4323">
                  <c:v>125.500479204201</c:v>
                </c:pt>
                <c:pt idx="4324">
                  <c:v>125.50047920425099</c:v>
                </c:pt>
                <c:pt idx="4325">
                  <c:v>125.50047920417499</c:v>
                </c:pt>
                <c:pt idx="4326">
                  <c:v>125.50047920433801</c:v>
                </c:pt>
                <c:pt idx="4327">
                  <c:v>125.50047920411799</c:v>
                </c:pt>
                <c:pt idx="4328">
                  <c:v>125.500479204033</c:v>
                </c:pt>
                <c:pt idx="4329">
                  <c:v>125.500479204294</c:v>
                </c:pt>
                <c:pt idx="4330">
                  <c:v>125.500479204136</c:v>
                </c:pt>
                <c:pt idx="4331">
                  <c:v>125.500479204379</c:v>
                </c:pt>
                <c:pt idx="4332">
                  <c:v>125.500479204238</c:v>
                </c:pt>
                <c:pt idx="4333">
                  <c:v>125.500479204719</c:v>
                </c:pt>
                <c:pt idx="4334">
                  <c:v>125.50047920470401</c:v>
                </c:pt>
                <c:pt idx="4335">
                  <c:v>125.500479204558</c:v>
                </c:pt>
                <c:pt idx="4336">
                  <c:v>125.500479204519</c:v>
                </c:pt>
                <c:pt idx="4337">
                  <c:v>125.500479204744</c:v>
                </c:pt>
                <c:pt idx="4338">
                  <c:v>125.500479204896</c:v>
                </c:pt>
                <c:pt idx="4339">
                  <c:v>125.500479204942</c:v>
                </c:pt>
                <c:pt idx="4340">
                  <c:v>125.500479204713</c:v>
                </c:pt>
                <c:pt idx="4341">
                  <c:v>125.500479204858</c:v>
                </c:pt>
                <c:pt idx="4342">
                  <c:v>125.50047920471</c:v>
                </c:pt>
                <c:pt idx="4343">
                  <c:v>125.50047920423</c:v>
                </c:pt>
                <c:pt idx="4344">
                  <c:v>125.50047920405601</c:v>
                </c:pt>
                <c:pt idx="4345">
                  <c:v>125.50047920460899</c:v>
                </c:pt>
                <c:pt idx="4346">
                  <c:v>125.500479204619</c:v>
                </c:pt>
                <c:pt idx="4347">
                  <c:v>125.500479205397</c:v>
                </c:pt>
                <c:pt idx="4348">
                  <c:v>125.50047920494301</c:v>
                </c:pt>
                <c:pt idx="4349">
                  <c:v>125.50047920484801</c:v>
                </c:pt>
                <c:pt idx="4350">
                  <c:v>125.500479204738</c:v>
                </c:pt>
                <c:pt idx="4351">
                  <c:v>125.500479204985</c:v>
                </c:pt>
                <c:pt idx="4352">
                  <c:v>125.50047920477</c:v>
                </c:pt>
                <c:pt idx="4353">
                  <c:v>125.50047920547</c:v>
                </c:pt>
                <c:pt idx="4354">
                  <c:v>125.50047920522999</c:v>
                </c:pt>
                <c:pt idx="4355">
                  <c:v>125.500479205397</c:v>
                </c:pt>
                <c:pt idx="4356">
                  <c:v>125.50047920489</c:v>
                </c:pt>
                <c:pt idx="4357">
                  <c:v>125.500479205722</c:v>
                </c:pt>
                <c:pt idx="4358">
                  <c:v>125.50047920534099</c:v>
                </c:pt>
                <c:pt idx="4359">
                  <c:v>125.50047920556</c:v>
                </c:pt>
                <c:pt idx="4360">
                  <c:v>125.500479205696</c:v>
                </c:pt>
                <c:pt idx="4361">
                  <c:v>125.500479205055</c:v>
                </c:pt>
                <c:pt idx="4362">
                  <c:v>125.500479205575</c:v>
                </c:pt>
                <c:pt idx="4363">
                  <c:v>125.500479205315</c:v>
                </c:pt>
                <c:pt idx="4364">
                  <c:v>125.50047920543</c:v>
                </c:pt>
                <c:pt idx="4365">
                  <c:v>125.500479205605</c:v>
                </c:pt>
                <c:pt idx="4366">
                  <c:v>125.50047920538999</c:v>
                </c:pt>
                <c:pt idx="4367">
                  <c:v>125.500479205433</c:v>
                </c:pt>
                <c:pt idx="4368">
                  <c:v>125.5004792058</c:v>
                </c:pt>
                <c:pt idx="4369">
                  <c:v>125.500479205212</c:v>
                </c:pt>
                <c:pt idx="4370">
                  <c:v>125.500479205367</c:v>
                </c:pt>
                <c:pt idx="4371">
                  <c:v>125.50047920577499</c:v>
                </c:pt>
                <c:pt idx="4372">
                  <c:v>125.500479205517</c:v>
                </c:pt>
                <c:pt idx="4373">
                  <c:v>125.500479205481</c:v>
                </c:pt>
                <c:pt idx="4374">
                  <c:v>125.500479205967</c:v>
                </c:pt>
                <c:pt idx="4375">
                  <c:v>125.500479205537</c:v>
                </c:pt>
                <c:pt idx="4376">
                  <c:v>125.500479205901</c:v>
                </c:pt>
                <c:pt idx="4377">
                  <c:v>125.50047920630701</c:v>
                </c:pt>
                <c:pt idx="4378">
                  <c:v>125.50047920585</c:v>
                </c:pt>
                <c:pt idx="4379">
                  <c:v>125.50047920633401</c:v>
                </c:pt>
                <c:pt idx="4380">
                  <c:v>125.500479206056</c:v>
                </c:pt>
                <c:pt idx="4381">
                  <c:v>125.500479205971</c:v>
                </c:pt>
                <c:pt idx="4382">
                  <c:v>125.50047920607</c:v>
                </c:pt>
                <c:pt idx="4383">
                  <c:v>125.50047920630099</c:v>
                </c:pt>
                <c:pt idx="4384">
                  <c:v>125.500479205912</c:v>
                </c:pt>
                <c:pt idx="4385">
                  <c:v>125.50047920633899</c:v>
                </c:pt>
                <c:pt idx="4386">
                  <c:v>125.500479206115</c:v>
                </c:pt>
                <c:pt idx="4387">
                  <c:v>125.50047920612</c:v>
                </c:pt>
                <c:pt idx="4388">
                  <c:v>125.50047920612199</c:v>
                </c:pt>
                <c:pt idx="4389">
                  <c:v>125.50047920622799</c:v>
                </c:pt>
                <c:pt idx="4390">
                  <c:v>125.500479206083</c:v>
                </c:pt>
                <c:pt idx="4391">
                  <c:v>125.50047920624201</c:v>
                </c:pt>
                <c:pt idx="4392">
                  <c:v>125.50047920650501</c:v>
                </c:pt>
                <c:pt idx="4393">
                  <c:v>125.500479206595</c:v>
                </c:pt>
                <c:pt idx="4394">
                  <c:v>125.50047920656399</c:v>
                </c:pt>
                <c:pt idx="4395">
                  <c:v>125.50047920645299</c:v>
                </c:pt>
                <c:pt idx="4396">
                  <c:v>125.500479206753</c:v>
                </c:pt>
                <c:pt idx="4397">
                  <c:v>125.500479206649</c:v>
                </c:pt>
                <c:pt idx="4398">
                  <c:v>125.50047920637</c:v>
                </c:pt>
                <c:pt idx="4399">
                  <c:v>125.500479206433</c:v>
                </c:pt>
                <c:pt idx="4400">
                  <c:v>125.50047920674299</c:v>
                </c:pt>
                <c:pt idx="4401">
                  <c:v>125.50047920681899</c:v>
                </c:pt>
                <c:pt idx="4402">
                  <c:v>125.500479207065</c:v>
                </c:pt>
                <c:pt idx="4403">
                  <c:v>125.500479206271</c:v>
                </c:pt>
                <c:pt idx="4404">
                  <c:v>125.500479206655</c:v>
                </c:pt>
                <c:pt idx="4405">
                  <c:v>125.50047920676499</c:v>
                </c:pt>
                <c:pt idx="4406">
                  <c:v>125.500479206528</c:v>
                </c:pt>
                <c:pt idx="4407">
                  <c:v>125.500479206874</c:v>
                </c:pt>
                <c:pt idx="4408">
                  <c:v>125.500479206783</c:v>
                </c:pt>
                <c:pt idx="4409">
                  <c:v>125.500479207068</c:v>
                </c:pt>
                <c:pt idx="4410">
                  <c:v>125.50047920703901</c:v>
                </c:pt>
                <c:pt idx="4411">
                  <c:v>125.500479206896</c:v>
                </c:pt>
                <c:pt idx="4412">
                  <c:v>125.500479206348</c:v>
                </c:pt>
                <c:pt idx="4413">
                  <c:v>125.500479207239</c:v>
                </c:pt>
                <c:pt idx="4414">
                  <c:v>125.500479207136</c:v>
                </c:pt>
                <c:pt idx="4415">
                  <c:v>125.500479206942</c:v>
                </c:pt>
                <c:pt idx="4416">
                  <c:v>125.500479207072</c:v>
                </c:pt>
                <c:pt idx="4417">
                  <c:v>125.50047920696601</c:v>
                </c:pt>
                <c:pt idx="4418">
                  <c:v>125.500479207013</c:v>
                </c:pt>
                <c:pt idx="4419">
                  <c:v>125.500479207376</c:v>
                </c:pt>
                <c:pt idx="4420">
                  <c:v>125.500479207034</c:v>
                </c:pt>
                <c:pt idx="4421">
                  <c:v>125.500479207309</c:v>
                </c:pt>
                <c:pt idx="4422">
                  <c:v>125.500479207316</c:v>
                </c:pt>
                <c:pt idx="4423">
                  <c:v>125.50047920673499</c:v>
                </c:pt>
                <c:pt idx="4424">
                  <c:v>125.50047920749</c:v>
                </c:pt>
                <c:pt idx="4425">
                  <c:v>125.50047920753801</c:v>
                </c:pt>
                <c:pt idx="4426">
                  <c:v>125.500479207655</c:v>
                </c:pt>
                <c:pt idx="4427">
                  <c:v>125.50047920717201</c:v>
                </c:pt>
                <c:pt idx="4428">
                  <c:v>125.500479207365</c:v>
                </c:pt>
                <c:pt idx="4429">
                  <c:v>125.500479207301</c:v>
                </c:pt>
                <c:pt idx="4430">
                  <c:v>125.500479207157</c:v>
                </c:pt>
                <c:pt idx="4431">
                  <c:v>125.500479207475</c:v>
                </c:pt>
                <c:pt idx="4432">
                  <c:v>125.50047920797201</c:v>
                </c:pt>
                <c:pt idx="4433">
                  <c:v>125.500479207068</c:v>
                </c:pt>
                <c:pt idx="4434">
                  <c:v>125.500479207993</c:v>
                </c:pt>
                <c:pt idx="4435">
                  <c:v>125.500479207334</c:v>
                </c:pt>
                <c:pt idx="4436">
                  <c:v>125.500479207487</c:v>
                </c:pt>
                <c:pt idx="4437">
                  <c:v>125.500479207672</c:v>
                </c:pt>
                <c:pt idx="4438">
                  <c:v>125.50047920755</c:v>
                </c:pt>
                <c:pt idx="4439">
                  <c:v>125.500479207943</c:v>
                </c:pt>
                <c:pt idx="4440">
                  <c:v>125.50047920755701</c:v>
                </c:pt>
                <c:pt idx="4441">
                  <c:v>125.500479208005</c:v>
                </c:pt>
                <c:pt idx="4442">
                  <c:v>125.500479207504</c:v>
                </c:pt>
                <c:pt idx="4443">
                  <c:v>125.500479208009</c:v>
                </c:pt>
                <c:pt idx="4444">
                  <c:v>125.500479207784</c:v>
                </c:pt>
                <c:pt idx="4445">
                  <c:v>125.50047920753001</c:v>
                </c:pt>
                <c:pt idx="4446">
                  <c:v>125.50047920766499</c:v>
                </c:pt>
                <c:pt idx="4447">
                  <c:v>125.5004792079</c:v>
                </c:pt>
                <c:pt idx="4448">
                  <c:v>125.50047920809099</c:v>
                </c:pt>
                <c:pt idx="4449">
                  <c:v>125.500479208505</c:v>
                </c:pt>
                <c:pt idx="4450">
                  <c:v>125.500479207971</c:v>
                </c:pt>
                <c:pt idx="4451">
                  <c:v>125.50047920774</c:v>
                </c:pt>
                <c:pt idx="4452">
                  <c:v>125.50047920788001</c:v>
                </c:pt>
                <c:pt idx="4453">
                  <c:v>125.50047920788499</c:v>
                </c:pt>
                <c:pt idx="4454">
                  <c:v>125.500479208198</c:v>
                </c:pt>
                <c:pt idx="4455">
                  <c:v>125.50047920796101</c:v>
                </c:pt>
                <c:pt idx="4456">
                  <c:v>125.50047920773299</c:v>
                </c:pt>
                <c:pt idx="4457">
                  <c:v>125.500479208191</c:v>
                </c:pt>
                <c:pt idx="4458">
                  <c:v>125.500479208473</c:v>
                </c:pt>
                <c:pt idx="4459">
                  <c:v>125.500479207639</c:v>
                </c:pt>
                <c:pt idx="4460">
                  <c:v>125.500479208573</c:v>
                </c:pt>
                <c:pt idx="4461">
                  <c:v>125.500479208069</c:v>
                </c:pt>
                <c:pt idx="4462">
                  <c:v>125.500479208304</c:v>
                </c:pt>
                <c:pt idx="4463">
                  <c:v>125.50047920823999</c:v>
                </c:pt>
                <c:pt idx="4464">
                  <c:v>125.500479208641</c:v>
                </c:pt>
                <c:pt idx="4465">
                  <c:v>125.50047920847</c:v>
                </c:pt>
                <c:pt idx="4466">
                  <c:v>125.50047920846001</c:v>
                </c:pt>
                <c:pt idx="4467">
                  <c:v>125.50047920875301</c:v>
                </c:pt>
                <c:pt idx="4468">
                  <c:v>125.500479208474</c:v>
                </c:pt>
                <c:pt idx="4469">
                  <c:v>125.500479208302</c:v>
                </c:pt>
                <c:pt idx="4470">
                  <c:v>125.500479208535</c:v>
                </c:pt>
                <c:pt idx="4471">
                  <c:v>125.500479208385</c:v>
                </c:pt>
                <c:pt idx="4472">
                  <c:v>125.50047920879901</c:v>
                </c:pt>
                <c:pt idx="4473">
                  <c:v>125.500479208286</c:v>
                </c:pt>
                <c:pt idx="4474">
                  <c:v>125.500479208556</c:v>
                </c:pt>
                <c:pt idx="4475">
                  <c:v>125.500479209147</c:v>
                </c:pt>
                <c:pt idx="4476">
                  <c:v>125.50047920807</c:v>
                </c:pt>
                <c:pt idx="4477">
                  <c:v>125.50047920887501</c:v>
                </c:pt>
                <c:pt idx="4478">
                  <c:v>125.500479208923</c:v>
                </c:pt>
                <c:pt idx="4479">
                  <c:v>125.500479208523</c:v>
                </c:pt>
                <c:pt idx="4480">
                  <c:v>125.500479208478</c:v>
                </c:pt>
                <c:pt idx="4481">
                  <c:v>125.500479208827</c:v>
                </c:pt>
                <c:pt idx="4482">
                  <c:v>125.500479208456</c:v>
                </c:pt>
                <c:pt idx="4483">
                  <c:v>125.50047920871199</c:v>
                </c:pt>
                <c:pt idx="4484">
                  <c:v>125.500479208806</c:v>
                </c:pt>
                <c:pt idx="4485">
                  <c:v>125.500479208245</c:v>
                </c:pt>
                <c:pt idx="4486">
                  <c:v>125.500479208773</c:v>
                </c:pt>
                <c:pt idx="4487">
                  <c:v>125.50047920889401</c:v>
                </c:pt>
                <c:pt idx="4488">
                  <c:v>125.50047920878301</c:v>
                </c:pt>
                <c:pt idx="4489">
                  <c:v>125.500479209075</c:v>
                </c:pt>
                <c:pt idx="4490">
                  <c:v>125.500479208904</c:v>
                </c:pt>
                <c:pt idx="4491">
                  <c:v>125.500479208935</c:v>
                </c:pt>
                <c:pt idx="4492">
                  <c:v>125.500479208835</c:v>
                </c:pt>
                <c:pt idx="4493">
                  <c:v>125.50047920889899</c:v>
                </c:pt>
                <c:pt idx="4494">
                  <c:v>125.500479208874</c:v>
                </c:pt>
                <c:pt idx="4495">
                  <c:v>125.500479209304</c:v>
                </c:pt>
                <c:pt idx="4496">
                  <c:v>125.50047920915</c:v>
                </c:pt>
                <c:pt idx="4497">
                  <c:v>125.500479209373</c:v>
                </c:pt>
                <c:pt idx="4498">
                  <c:v>125.50047920931399</c:v>
                </c:pt>
                <c:pt idx="4499">
                  <c:v>125.500479208901</c:v>
                </c:pt>
                <c:pt idx="4500">
                  <c:v>125.50047920889899</c:v>
                </c:pt>
                <c:pt idx="4501">
                  <c:v>125.500479209616</c:v>
                </c:pt>
                <c:pt idx="4502">
                  <c:v>125.500479208963</c:v>
                </c:pt>
                <c:pt idx="4503">
                  <c:v>125.500479209153</c:v>
                </c:pt>
                <c:pt idx="4504">
                  <c:v>125.50047920948199</c:v>
                </c:pt>
                <c:pt idx="4505">
                  <c:v>125.500479209006</c:v>
                </c:pt>
                <c:pt idx="4506">
                  <c:v>125.500479209768</c:v>
                </c:pt>
                <c:pt idx="4507">
                  <c:v>125.500479208914</c:v>
                </c:pt>
                <c:pt idx="4508">
                  <c:v>125.50047920945001</c:v>
                </c:pt>
                <c:pt idx="4509">
                  <c:v>125.500479209293</c:v>
                </c:pt>
                <c:pt idx="4510">
                  <c:v>125.50047920930599</c:v>
                </c:pt>
                <c:pt idx="4511">
                  <c:v>125.500479209392</c:v>
                </c:pt>
                <c:pt idx="4512">
                  <c:v>125.500479209877</c:v>
                </c:pt>
                <c:pt idx="4513">
                  <c:v>125.500479209468</c:v>
                </c:pt>
                <c:pt idx="4514">
                  <c:v>125.50047920992399</c:v>
                </c:pt>
                <c:pt idx="4515">
                  <c:v>125.500479209519</c:v>
                </c:pt>
                <c:pt idx="4516">
                  <c:v>125.500479209567</c:v>
                </c:pt>
                <c:pt idx="4517">
                  <c:v>125.50047920965</c:v>
                </c:pt>
                <c:pt idx="4518">
                  <c:v>125.500479209383</c:v>
                </c:pt>
                <c:pt idx="4519">
                  <c:v>125.50047920960201</c:v>
                </c:pt>
                <c:pt idx="4520">
                  <c:v>125.50047920978901</c:v>
                </c:pt>
                <c:pt idx="4521">
                  <c:v>125.500479209516</c:v>
                </c:pt>
                <c:pt idx="4522">
                  <c:v>125.500479209913</c:v>
                </c:pt>
                <c:pt idx="4523">
                  <c:v>125.50047920955301</c:v>
                </c:pt>
                <c:pt idx="4524">
                  <c:v>125.500479209932</c:v>
                </c:pt>
                <c:pt idx="4525">
                  <c:v>125.50047920974001</c:v>
                </c:pt>
                <c:pt idx="4526">
                  <c:v>125.500479209006</c:v>
                </c:pt>
                <c:pt idx="4527">
                  <c:v>125.50047920986999</c:v>
                </c:pt>
                <c:pt idx="4528">
                  <c:v>125.500479209555</c:v>
                </c:pt>
                <c:pt idx="4529">
                  <c:v>125.500479209758</c:v>
                </c:pt>
                <c:pt idx="4530">
                  <c:v>125.500479209625</c:v>
                </c:pt>
                <c:pt idx="4531">
                  <c:v>125.500479210183</c:v>
                </c:pt>
                <c:pt idx="4532">
                  <c:v>125.500479209758</c:v>
                </c:pt>
                <c:pt idx="4533">
                  <c:v>125.50047920985</c:v>
                </c:pt>
                <c:pt idx="4534">
                  <c:v>125.500479209849</c:v>
                </c:pt>
                <c:pt idx="4535">
                  <c:v>125.50047920996801</c:v>
                </c:pt>
                <c:pt idx="4536">
                  <c:v>125.500479210085</c:v>
                </c:pt>
                <c:pt idx="4537">
                  <c:v>125.50047920983801</c:v>
                </c:pt>
                <c:pt idx="4538">
                  <c:v>125.500479209951</c:v>
                </c:pt>
                <c:pt idx="4539">
                  <c:v>125.500479209527</c:v>
                </c:pt>
                <c:pt idx="4540">
                  <c:v>125.500479210029</c:v>
                </c:pt>
                <c:pt idx="4541">
                  <c:v>125.5004792097</c:v>
                </c:pt>
                <c:pt idx="4542">
                  <c:v>125.500479210099</c:v>
                </c:pt>
                <c:pt idx="4543">
                  <c:v>125.50047921017401</c:v>
                </c:pt>
                <c:pt idx="4544">
                  <c:v>125.500479210034</c:v>
                </c:pt>
                <c:pt idx="4545">
                  <c:v>125.500479210306</c:v>
                </c:pt>
                <c:pt idx="4546">
                  <c:v>125.500479210416</c:v>
                </c:pt>
                <c:pt idx="4547">
                  <c:v>125.50047920997901</c:v>
                </c:pt>
                <c:pt idx="4548">
                  <c:v>125.500479210211</c:v>
                </c:pt>
                <c:pt idx="4549">
                  <c:v>125.500479209879</c:v>
                </c:pt>
                <c:pt idx="4550">
                  <c:v>125.500479210281</c:v>
                </c:pt>
                <c:pt idx="4551">
                  <c:v>125.50047921028801</c:v>
                </c:pt>
                <c:pt idx="4552">
                  <c:v>125.500479210406</c:v>
                </c:pt>
                <c:pt idx="4553">
                  <c:v>125.500479210413</c:v>
                </c:pt>
                <c:pt idx="4554">
                  <c:v>125.500479209898</c:v>
                </c:pt>
                <c:pt idx="4555">
                  <c:v>125.500479209913</c:v>
                </c:pt>
                <c:pt idx="4556">
                  <c:v>125.500479210278</c:v>
                </c:pt>
                <c:pt idx="4557">
                  <c:v>125.500479210091</c:v>
                </c:pt>
                <c:pt idx="4558">
                  <c:v>125.500479210292</c:v>
                </c:pt>
                <c:pt idx="4559">
                  <c:v>125.50047921085</c:v>
                </c:pt>
                <c:pt idx="4560">
                  <c:v>125.500479210191</c:v>
                </c:pt>
                <c:pt idx="4561">
                  <c:v>125.500479210153</c:v>
                </c:pt>
                <c:pt idx="4562">
                  <c:v>125.500479210225</c:v>
                </c:pt>
                <c:pt idx="4563">
                  <c:v>125.500479209847</c:v>
                </c:pt>
                <c:pt idx="4564">
                  <c:v>125.5004792103</c:v>
                </c:pt>
                <c:pt idx="4565">
                  <c:v>125.500479210325</c:v>
                </c:pt>
                <c:pt idx="4566">
                  <c:v>125.500479210744</c:v>
                </c:pt>
                <c:pt idx="4567">
                  <c:v>125.500479210561</c:v>
                </c:pt>
                <c:pt idx="4568">
                  <c:v>125.500479210302</c:v>
                </c:pt>
                <c:pt idx="4569">
                  <c:v>125.500479210584</c:v>
                </c:pt>
                <c:pt idx="4570">
                  <c:v>125.50047921023101</c:v>
                </c:pt>
                <c:pt idx="4571">
                  <c:v>125.50047921074101</c:v>
                </c:pt>
                <c:pt idx="4572">
                  <c:v>125.500479210306</c:v>
                </c:pt>
                <c:pt idx="4573">
                  <c:v>125.500479210596</c:v>
                </c:pt>
                <c:pt idx="4574">
                  <c:v>125.500479211005</c:v>
                </c:pt>
                <c:pt idx="4575">
                  <c:v>125.50047921044499</c:v>
                </c:pt>
                <c:pt idx="4576">
                  <c:v>125.500479210975</c:v>
                </c:pt>
                <c:pt idx="4577">
                  <c:v>125.50047921052401</c:v>
                </c:pt>
                <c:pt idx="4578">
                  <c:v>125.50047921085699</c:v>
                </c:pt>
                <c:pt idx="4579">
                  <c:v>125.500479210637</c:v>
                </c:pt>
                <c:pt idx="4580">
                  <c:v>125.50047921023</c:v>
                </c:pt>
                <c:pt idx="4581">
                  <c:v>125.500479210908</c:v>
                </c:pt>
                <c:pt idx="4582">
                  <c:v>125.500479211247</c:v>
                </c:pt>
                <c:pt idx="4583">
                  <c:v>125.500479211392</c:v>
                </c:pt>
                <c:pt idx="4584">
                  <c:v>125.500479210544</c:v>
                </c:pt>
                <c:pt idx="4585">
                  <c:v>125.500479210786</c:v>
                </c:pt>
                <c:pt idx="4586">
                  <c:v>125.500479210687</c:v>
                </c:pt>
                <c:pt idx="4587">
                  <c:v>125.500479210545</c:v>
                </c:pt>
                <c:pt idx="4588">
                  <c:v>125.50047921091399</c:v>
                </c:pt>
                <c:pt idx="4589">
                  <c:v>125.50047921073801</c:v>
                </c:pt>
                <c:pt idx="4590">
                  <c:v>125.500479210728</c:v>
                </c:pt>
                <c:pt idx="4591">
                  <c:v>125.500479210319</c:v>
                </c:pt>
                <c:pt idx="4592">
                  <c:v>125.50047921047199</c:v>
                </c:pt>
                <c:pt idx="4593">
                  <c:v>125.500479210707</c:v>
                </c:pt>
                <c:pt idx="4594">
                  <c:v>125.500479211018</c:v>
                </c:pt>
                <c:pt idx="4595">
                  <c:v>125.50047921081701</c:v>
                </c:pt>
                <c:pt idx="4596">
                  <c:v>125.500479210835</c:v>
                </c:pt>
                <c:pt idx="4597">
                  <c:v>125.500479210891</c:v>
                </c:pt>
                <c:pt idx="4598">
                  <c:v>125.50047921106</c:v>
                </c:pt>
                <c:pt idx="4599">
                  <c:v>125.500479210934</c:v>
                </c:pt>
                <c:pt idx="4600">
                  <c:v>125.500479211365</c:v>
                </c:pt>
                <c:pt idx="4601">
                  <c:v>125.500479210584</c:v>
                </c:pt>
                <c:pt idx="4602">
                  <c:v>125.50047921121001</c:v>
                </c:pt>
                <c:pt idx="4603">
                  <c:v>125.500479211209</c:v>
                </c:pt>
                <c:pt idx="4604">
                  <c:v>125.50047921133201</c:v>
                </c:pt>
                <c:pt idx="4605">
                  <c:v>125.500479211383</c:v>
                </c:pt>
                <c:pt idx="4606">
                  <c:v>125.500479211426</c:v>
                </c:pt>
                <c:pt idx="4607">
                  <c:v>125.500479211282</c:v>
                </c:pt>
                <c:pt idx="4608">
                  <c:v>125.50047921093601</c:v>
                </c:pt>
                <c:pt idx="4609">
                  <c:v>125.500479211027</c:v>
                </c:pt>
                <c:pt idx="4610">
                  <c:v>125.500479211144</c:v>
                </c:pt>
                <c:pt idx="4611">
                  <c:v>125.500479211019</c:v>
                </c:pt>
                <c:pt idx="4612">
                  <c:v>125.500479210652</c:v>
                </c:pt>
                <c:pt idx="4613">
                  <c:v>125.500479211623</c:v>
                </c:pt>
                <c:pt idx="4614">
                  <c:v>125.500479211382</c:v>
                </c:pt>
                <c:pt idx="4615">
                  <c:v>125.50047921169499</c:v>
                </c:pt>
                <c:pt idx="4616">
                  <c:v>125.500479210948</c:v>
                </c:pt>
                <c:pt idx="4617">
                  <c:v>125.5004792111</c:v>
                </c:pt>
                <c:pt idx="4618">
                  <c:v>125.500479211517</c:v>
                </c:pt>
                <c:pt idx="4619">
                  <c:v>125.500479211634</c:v>
                </c:pt>
                <c:pt idx="4620">
                  <c:v>125.500479211257</c:v>
                </c:pt>
                <c:pt idx="4621">
                  <c:v>125.500479210986</c:v>
                </c:pt>
                <c:pt idx="4622">
                  <c:v>125.50047921156199</c:v>
                </c:pt>
                <c:pt idx="4623">
                  <c:v>125.50047921135101</c:v>
                </c:pt>
                <c:pt idx="4624">
                  <c:v>125.50047921164899</c:v>
                </c:pt>
                <c:pt idx="4625">
                  <c:v>125.50047921127</c:v>
                </c:pt>
                <c:pt idx="4626">
                  <c:v>125.50047921125601</c:v>
                </c:pt>
                <c:pt idx="4627">
                  <c:v>125.500479211198</c:v>
                </c:pt>
                <c:pt idx="4628">
                  <c:v>125.500479211437</c:v>
                </c:pt>
                <c:pt idx="4629">
                  <c:v>125.50047921150301</c:v>
                </c:pt>
                <c:pt idx="4630">
                  <c:v>125.500479211091</c:v>
                </c:pt>
                <c:pt idx="4631">
                  <c:v>125.500479211532</c:v>
                </c:pt>
                <c:pt idx="4632">
                  <c:v>125.50047921146</c:v>
                </c:pt>
                <c:pt idx="4633">
                  <c:v>125.500479211814</c:v>
                </c:pt>
                <c:pt idx="4634">
                  <c:v>125.50047921160299</c:v>
                </c:pt>
                <c:pt idx="4635">
                  <c:v>125.500479212039</c:v>
                </c:pt>
                <c:pt idx="4636">
                  <c:v>125.50047921143501</c:v>
                </c:pt>
                <c:pt idx="4637">
                  <c:v>125.500479211613</c:v>
                </c:pt>
                <c:pt idx="4638">
                  <c:v>125.50047921154901</c:v>
                </c:pt>
                <c:pt idx="4639">
                  <c:v>125.500479211764</c:v>
                </c:pt>
                <c:pt idx="4640">
                  <c:v>125.50047921174701</c:v>
                </c:pt>
                <c:pt idx="4641">
                  <c:v>125.500479211787</c:v>
                </c:pt>
                <c:pt idx="4642">
                  <c:v>125.500479211751</c:v>
                </c:pt>
                <c:pt idx="4643">
                  <c:v>125.50047921145099</c:v>
                </c:pt>
                <c:pt idx="4644">
                  <c:v>125.500479211442</c:v>
                </c:pt>
                <c:pt idx="4645">
                  <c:v>125.50047921131799</c:v>
                </c:pt>
                <c:pt idx="4646">
                  <c:v>125.500479211848</c:v>
                </c:pt>
                <c:pt idx="4647">
                  <c:v>125.500479211705</c:v>
                </c:pt>
                <c:pt idx="4648">
                  <c:v>125.50047921236001</c:v>
                </c:pt>
                <c:pt idx="4649">
                  <c:v>125.500479211471</c:v>
                </c:pt>
                <c:pt idx="4650">
                  <c:v>125.500479212016</c:v>
                </c:pt>
                <c:pt idx="4651">
                  <c:v>125.500479212217</c:v>
                </c:pt>
                <c:pt idx="4652">
                  <c:v>125.500479212164</c:v>
                </c:pt>
                <c:pt idx="4653">
                  <c:v>125.500479212047</c:v>
                </c:pt>
                <c:pt idx="4654">
                  <c:v>125.500479211815</c:v>
                </c:pt>
                <c:pt idx="4655">
                  <c:v>125.50047921187399</c:v>
                </c:pt>
                <c:pt idx="4656">
                  <c:v>125.500479211322</c:v>
                </c:pt>
                <c:pt idx="4657">
                  <c:v>125.500479212101</c:v>
                </c:pt>
                <c:pt idx="4658">
                  <c:v>125.50047921156199</c:v>
                </c:pt>
                <c:pt idx="4659">
                  <c:v>125.50047921206399</c:v>
                </c:pt>
                <c:pt idx="4660">
                  <c:v>125.500479212173</c:v>
                </c:pt>
                <c:pt idx="4661">
                  <c:v>125.500479212187</c:v>
                </c:pt>
                <c:pt idx="4662">
                  <c:v>125.50047921220499</c:v>
                </c:pt>
                <c:pt idx="4663">
                  <c:v>125.50047921183101</c:v>
                </c:pt>
                <c:pt idx="4664">
                  <c:v>125.500479212027</c:v>
                </c:pt>
                <c:pt idx="4665">
                  <c:v>125.500479211797</c:v>
                </c:pt>
                <c:pt idx="4666">
                  <c:v>125.50047921196401</c:v>
                </c:pt>
                <c:pt idx="4667">
                  <c:v>125.500479212011</c:v>
                </c:pt>
                <c:pt idx="4668">
                  <c:v>125.500479212325</c:v>
                </c:pt>
                <c:pt idx="4669">
                  <c:v>125.50047921197699</c:v>
                </c:pt>
                <c:pt idx="4670">
                  <c:v>125.500479212035</c:v>
                </c:pt>
                <c:pt idx="4671">
                  <c:v>125.500479212244</c:v>
                </c:pt>
                <c:pt idx="4672">
                  <c:v>125.500479211951</c:v>
                </c:pt>
                <c:pt idx="4673">
                  <c:v>125.500479211582</c:v>
                </c:pt>
                <c:pt idx="4674">
                  <c:v>125.50047921189299</c:v>
                </c:pt>
                <c:pt idx="4675">
                  <c:v>125.5004792119</c:v>
                </c:pt>
                <c:pt idx="4676">
                  <c:v>125.500479212275</c:v>
                </c:pt>
                <c:pt idx="4677">
                  <c:v>125.500479212415</c:v>
                </c:pt>
                <c:pt idx="4678">
                  <c:v>125.500479212583</c:v>
                </c:pt>
                <c:pt idx="4679">
                  <c:v>125.50047921256601</c:v>
                </c:pt>
                <c:pt idx="4680">
                  <c:v>125.500479212304</c:v>
                </c:pt>
                <c:pt idx="4681">
                  <c:v>125.500479212356</c:v>
                </c:pt>
                <c:pt idx="4682">
                  <c:v>125.500479212312</c:v>
                </c:pt>
                <c:pt idx="4683">
                  <c:v>125.500479212228</c:v>
                </c:pt>
                <c:pt idx="4684">
                  <c:v>125.500479212499</c:v>
                </c:pt>
                <c:pt idx="4685">
                  <c:v>125.500479212451</c:v>
                </c:pt>
                <c:pt idx="4686">
                  <c:v>125.50047921242501</c:v>
                </c:pt>
                <c:pt idx="4687">
                  <c:v>125.500479212519</c:v>
                </c:pt>
                <c:pt idx="4688">
                  <c:v>125.500479211838</c:v>
                </c:pt>
                <c:pt idx="4689">
                  <c:v>125.500479212374</c:v>
                </c:pt>
                <c:pt idx="4690">
                  <c:v>125.50047921247</c:v>
                </c:pt>
                <c:pt idx="4691">
                  <c:v>125.500479212211</c:v>
                </c:pt>
                <c:pt idx="4692">
                  <c:v>125.500479211965</c:v>
                </c:pt>
                <c:pt idx="4693">
                  <c:v>125.50047921245699</c:v>
                </c:pt>
                <c:pt idx="4694">
                  <c:v>125.50047921275601</c:v>
                </c:pt>
                <c:pt idx="4695">
                  <c:v>125.50047921269</c:v>
                </c:pt>
                <c:pt idx="4696">
                  <c:v>125.500479212432</c:v>
                </c:pt>
                <c:pt idx="4697">
                  <c:v>125.500479212537</c:v>
                </c:pt>
                <c:pt idx="4698">
                  <c:v>125.500479212244</c:v>
                </c:pt>
                <c:pt idx="4699">
                  <c:v>125.50047921223501</c:v>
                </c:pt>
                <c:pt idx="4700">
                  <c:v>125.500479212759</c:v>
                </c:pt>
                <c:pt idx="4701">
                  <c:v>125.500479211987</c:v>
                </c:pt>
                <c:pt idx="4702">
                  <c:v>125.500479212154</c:v>
                </c:pt>
                <c:pt idx="4703">
                  <c:v>125.500479212394</c:v>
                </c:pt>
                <c:pt idx="4704">
                  <c:v>125.500479212671</c:v>
                </c:pt>
                <c:pt idx="4705">
                  <c:v>125.500479212795</c:v>
                </c:pt>
                <c:pt idx="4706">
                  <c:v>125.500479212649</c:v>
                </c:pt>
                <c:pt idx="4707">
                  <c:v>125.500479212667</c:v>
                </c:pt>
                <c:pt idx="4708">
                  <c:v>125.50047921284801</c:v>
                </c:pt>
                <c:pt idx="4709">
                  <c:v>125.500479212729</c:v>
                </c:pt>
                <c:pt idx="4710">
                  <c:v>125.50047921285</c:v>
                </c:pt>
                <c:pt idx="4711">
                  <c:v>125.50047921280201</c:v>
                </c:pt>
                <c:pt idx="4712">
                  <c:v>125.500479212846</c:v>
                </c:pt>
                <c:pt idx="4713">
                  <c:v>125.50047921256299</c:v>
                </c:pt>
                <c:pt idx="4714">
                  <c:v>125.50047921259601</c:v>
                </c:pt>
                <c:pt idx="4715">
                  <c:v>125.500479213375</c:v>
                </c:pt>
                <c:pt idx="4716">
                  <c:v>125.500479212624</c:v>
                </c:pt>
                <c:pt idx="4717">
                  <c:v>125.500479212488</c:v>
                </c:pt>
                <c:pt idx="4718">
                  <c:v>125.500479212542</c:v>
                </c:pt>
                <c:pt idx="4719">
                  <c:v>125.500479213006</c:v>
                </c:pt>
                <c:pt idx="4720">
                  <c:v>125.500479212961</c:v>
                </c:pt>
                <c:pt idx="4721">
                  <c:v>125.50047921271</c:v>
                </c:pt>
                <c:pt idx="4722">
                  <c:v>125.50047921333</c:v>
                </c:pt>
                <c:pt idx="4723">
                  <c:v>125.50047921287501</c:v>
                </c:pt>
                <c:pt idx="4724">
                  <c:v>125.50047921257</c:v>
                </c:pt>
                <c:pt idx="4725">
                  <c:v>125.500479212675</c:v>
                </c:pt>
                <c:pt idx="4726">
                  <c:v>125.500479213586</c:v>
                </c:pt>
                <c:pt idx="4727">
                  <c:v>125.500479212963</c:v>
                </c:pt>
                <c:pt idx="4728">
                  <c:v>125.500479212953</c:v>
                </c:pt>
                <c:pt idx="4729">
                  <c:v>125.50047921329001</c:v>
                </c:pt>
                <c:pt idx="4730">
                  <c:v>125.500479212759</c:v>
                </c:pt>
                <c:pt idx="4731">
                  <c:v>125.500479212656</c:v>
                </c:pt>
                <c:pt idx="4732">
                  <c:v>125.50047921316499</c:v>
                </c:pt>
                <c:pt idx="4733">
                  <c:v>125.500479213201</c:v>
                </c:pt>
                <c:pt idx="4734">
                  <c:v>125.50047921283701</c:v>
                </c:pt>
                <c:pt idx="4735">
                  <c:v>125.50047921265801</c:v>
                </c:pt>
                <c:pt idx="4736">
                  <c:v>125.500479212698</c:v>
                </c:pt>
                <c:pt idx="4737">
                  <c:v>125.50047921286</c:v>
                </c:pt>
                <c:pt idx="4738">
                  <c:v>125.50047921236801</c:v>
                </c:pt>
                <c:pt idx="4739">
                  <c:v>125.500479212798</c:v>
                </c:pt>
                <c:pt idx="4740">
                  <c:v>125.50047921272299</c:v>
                </c:pt>
                <c:pt idx="4741">
                  <c:v>125.500479213124</c:v>
                </c:pt>
                <c:pt idx="4742">
                  <c:v>125.500479213315</c:v>
                </c:pt>
                <c:pt idx="4743">
                  <c:v>125.50047921274501</c:v>
                </c:pt>
                <c:pt idx="4744">
                  <c:v>125.500479212896</c:v>
                </c:pt>
                <c:pt idx="4745">
                  <c:v>125.50047921308401</c:v>
                </c:pt>
                <c:pt idx="4746">
                  <c:v>125.50047921285299</c:v>
                </c:pt>
                <c:pt idx="4747">
                  <c:v>125.500479213142</c:v>
                </c:pt>
                <c:pt idx="4748">
                  <c:v>125.500479213247</c:v>
                </c:pt>
                <c:pt idx="4749">
                  <c:v>125.50047921316001</c:v>
                </c:pt>
                <c:pt idx="4750">
                  <c:v>125.50047921292899</c:v>
                </c:pt>
                <c:pt idx="4751">
                  <c:v>125.500479213039</c:v>
                </c:pt>
                <c:pt idx="4752">
                  <c:v>125.500479213661</c:v>
                </c:pt>
                <c:pt idx="4753">
                  <c:v>125.500479212736</c:v>
                </c:pt>
                <c:pt idx="4754">
                  <c:v>125.50047921313001</c:v>
                </c:pt>
                <c:pt idx="4755">
                  <c:v>125.50047921311</c:v>
                </c:pt>
                <c:pt idx="4756">
                  <c:v>125.500479213353</c:v>
                </c:pt>
                <c:pt idx="4757">
                  <c:v>125.50047921259601</c:v>
                </c:pt>
                <c:pt idx="4758">
                  <c:v>125.50047921322501</c:v>
                </c:pt>
                <c:pt idx="4759">
                  <c:v>125.500479213018</c:v>
                </c:pt>
                <c:pt idx="4760">
                  <c:v>125.500479213283</c:v>
                </c:pt>
                <c:pt idx="4761">
                  <c:v>125.500479213068</c:v>
                </c:pt>
                <c:pt idx="4762">
                  <c:v>125.500479212938</c:v>
                </c:pt>
                <c:pt idx="4763">
                  <c:v>125.500479213674</c:v>
                </c:pt>
                <c:pt idx="4764">
                  <c:v>125.500479212934</c:v>
                </c:pt>
                <c:pt idx="4765">
                  <c:v>125.500479213312</c:v>
                </c:pt>
                <c:pt idx="4766">
                  <c:v>125.500479213277</c:v>
                </c:pt>
                <c:pt idx="4767">
                  <c:v>125.500479212927</c:v>
                </c:pt>
                <c:pt idx="4768">
                  <c:v>125.50047921303999</c:v>
                </c:pt>
                <c:pt idx="4769">
                  <c:v>125.500479213715</c:v>
                </c:pt>
                <c:pt idx="4770">
                  <c:v>125.500479213296</c:v>
                </c:pt>
                <c:pt idx="4771">
                  <c:v>125.500479213543</c:v>
                </c:pt>
                <c:pt idx="4772">
                  <c:v>125.500479213601</c:v>
                </c:pt>
                <c:pt idx="4773">
                  <c:v>125.500479213275</c:v>
                </c:pt>
                <c:pt idx="4774">
                  <c:v>125.50047921337</c:v>
                </c:pt>
                <c:pt idx="4775">
                  <c:v>125.500479213498</c:v>
                </c:pt>
                <c:pt idx="4776">
                  <c:v>125.500479213646</c:v>
                </c:pt>
                <c:pt idx="4777">
                  <c:v>125.500479213406</c:v>
                </c:pt>
                <c:pt idx="4778">
                  <c:v>125.50047921363701</c:v>
                </c:pt>
                <c:pt idx="4779">
                  <c:v>125.500479213322</c:v>
                </c:pt>
                <c:pt idx="4780">
                  <c:v>125.500479213391</c:v>
                </c:pt>
                <c:pt idx="4781">
                  <c:v>125.50047921298599</c:v>
                </c:pt>
                <c:pt idx="4782">
                  <c:v>125.500479213747</c:v>
                </c:pt>
                <c:pt idx="4783">
                  <c:v>125.500479214207</c:v>
                </c:pt>
                <c:pt idx="4784">
                  <c:v>125.500479213484</c:v>
                </c:pt>
                <c:pt idx="4785">
                  <c:v>125.50047921373501</c:v>
                </c:pt>
                <c:pt idx="4786">
                  <c:v>125.500479213536</c:v>
                </c:pt>
                <c:pt idx="4787">
                  <c:v>125.500479213406</c:v>
                </c:pt>
                <c:pt idx="4788">
                  <c:v>125.50047921388</c:v>
                </c:pt>
                <c:pt idx="4789">
                  <c:v>125.50047921315399</c:v>
                </c:pt>
                <c:pt idx="4790">
                  <c:v>125.500479213543</c:v>
                </c:pt>
                <c:pt idx="4791">
                  <c:v>125.50047921382</c:v>
                </c:pt>
                <c:pt idx="4792">
                  <c:v>125.50047921297499</c:v>
                </c:pt>
                <c:pt idx="4793">
                  <c:v>125.50047921365601</c:v>
                </c:pt>
                <c:pt idx="4794">
                  <c:v>125.500479214401</c:v>
                </c:pt>
                <c:pt idx="4795">
                  <c:v>125.500479213723</c:v>
                </c:pt>
                <c:pt idx="4796">
                  <c:v>125.500479213597</c:v>
                </c:pt>
                <c:pt idx="4797">
                  <c:v>125.500479213595</c:v>
                </c:pt>
                <c:pt idx="4798">
                  <c:v>125.500479213631</c:v>
                </c:pt>
                <c:pt idx="4799">
                  <c:v>125.500479213657</c:v>
                </c:pt>
                <c:pt idx="4800">
                  <c:v>125.500479213771</c:v>
                </c:pt>
                <c:pt idx="4801">
                  <c:v>125.500479213817</c:v>
                </c:pt>
                <c:pt idx="4802">
                  <c:v>125.500479213622</c:v>
                </c:pt>
                <c:pt idx="4803">
                  <c:v>125.500479213525</c:v>
                </c:pt>
                <c:pt idx="4804">
                  <c:v>125.500479213644</c:v>
                </c:pt>
                <c:pt idx="4805">
                  <c:v>125.50047921431801</c:v>
                </c:pt>
                <c:pt idx="4806">
                  <c:v>125.50047921354501</c:v>
                </c:pt>
                <c:pt idx="4807">
                  <c:v>125.500479213971</c:v>
                </c:pt>
                <c:pt idx="4808">
                  <c:v>125.500479214072</c:v>
                </c:pt>
                <c:pt idx="4809">
                  <c:v>125.500479214259</c:v>
                </c:pt>
                <c:pt idx="4810">
                  <c:v>125.500479213733</c:v>
                </c:pt>
                <c:pt idx="4811">
                  <c:v>125.500479213773</c:v>
                </c:pt>
                <c:pt idx="4812">
                  <c:v>125.50047921383</c:v>
                </c:pt>
                <c:pt idx="4813">
                  <c:v>125.50047921382701</c:v>
                </c:pt>
                <c:pt idx="4814">
                  <c:v>125.500479213983</c:v>
                </c:pt>
                <c:pt idx="4815">
                  <c:v>125.500479214005</c:v>
                </c:pt>
                <c:pt idx="4816">
                  <c:v>125.500479213825</c:v>
                </c:pt>
                <c:pt idx="4817">
                  <c:v>125.500479213817</c:v>
                </c:pt>
                <c:pt idx="4818">
                  <c:v>125.50047921382399</c:v>
                </c:pt>
                <c:pt idx="4819">
                  <c:v>125.500479213736</c:v>
                </c:pt>
                <c:pt idx="4820">
                  <c:v>125.500479213708</c:v>
                </c:pt>
                <c:pt idx="4821">
                  <c:v>125.500479213524</c:v>
                </c:pt>
                <c:pt idx="4822">
                  <c:v>125.500479213966</c:v>
                </c:pt>
                <c:pt idx="4823">
                  <c:v>125.500479214031</c:v>
                </c:pt>
                <c:pt idx="4824">
                  <c:v>125.500479213915</c:v>
                </c:pt>
                <c:pt idx="4825">
                  <c:v>125.50047921388899</c:v>
                </c:pt>
                <c:pt idx="4826">
                  <c:v>125.50047921403799</c:v>
                </c:pt>
                <c:pt idx="4827">
                  <c:v>125.500479213814</c:v>
                </c:pt>
                <c:pt idx="4828">
                  <c:v>125.50047921391599</c:v>
                </c:pt>
                <c:pt idx="4829">
                  <c:v>125.500479214031</c:v>
                </c:pt>
                <c:pt idx="4830">
                  <c:v>125.500479213727</c:v>
                </c:pt>
                <c:pt idx="4831">
                  <c:v>125.500479214112</c:v>
                </c:pt>
                <c:pt idx="4832">
                  <c:v>125.50047921421501</c:v>
                </c:pt>
                <c:pt idx="4833">
                  <c:v>125.500479213931</c:v>
                </c:pt>
                <c:pt idx="4834">
                  <c:v>125.500479214013</c:v>
                </c:pt>
                <c:pt idx="4835">
                  <c:v>125.500479213849</c:v>
                </c:pt>
                <c:pt idx="4836">
                  <c:v>125.500479213977</c:v>
                </c:pt>
                <c:pt idx="4837">
                  <c:v>125.500479214305</c:v>
                </c:pt>
                <c:pt idx="4838">
                  <c:v>125.50047921421501</c:v>
                </c:pt>
                <c:pt idx="4839">
                  <c:v>125.5004792142</c:v>
                </c:pt>
                <c:pt idx="4840">
                  <c:v>125.500479213799</c:v>
                </c:pt>
                <c:pt idx="4841">
                  <c:v>125.50047921411699</c:v>
                </c:pt>
                <c:pt idx="4842">
                  <c:v>125.500479213874</c:v>
                </c:pt>
                <c:pt idx="4843">
                  <c:v>125.50047921385701</c:v>
                </c:pt>
                <c:pt idx="4844">
                  <c:v>125.500479213509</c:v>
                </c:pt>
                <c:pt idx="4845">
                  <c:v>125.50047921418501</c:v>
                </c:pt>
                <c:pt idx="4846">
                  <c:v>125.500479214213</c:v>
                </c:pt>
                <c:pt idx="4847">
                  <c:v>125.500479214194</c:v>
                </c:pt>
                <c:pt idx="4848">
                  <c:v>125.500479214249</c:v>
                </c:pt>
                <c:pt idx="4849">
                  <c:v>125.500479214066</c:v>
                </c:pt>
                <c:pt idx="4850">
                  <c:v>125.500479214102</c:v>
                </c:pt>
                <c:pt idx="4851">
                  <c:v>125.50047921452401</c:v>
                </c:pt>
                <c:pt idx="4852">
                  <c:v>125.50047921391</c:v>
                </c:pt>
                <c:pt idx="4853">
                  <c:v>125.500479214222</c:v>
                </c:pt>
                <c:pt idx="4854">
                  <c:v>125.50047921430701</c:v>
                </c:pt>
                <c:pt idx="4855">
                  <c:v>125.50047921405</c:v>
                </c:pt>
                <c:pt idx="4856">
                  <c:v>125.500479214116</c:v>
                </c:pt>
                <c:pt idx="4857">
                  <c:v>125.50047921412801</c:v>
                </c:pt>
                <c:pt idx="4858">
                  <c:v>125.500479214347</c:v>
                </c:pt>
                <c:pt idx="4859">
                  <c:v>125.50047921440201</c:v>
                </c:pt>
                <c:pt idx="4860">
                  <c:v>125.50047921457799</c:v>
                </c:pt>
                <c:pt idx="4861">
                  <c:v>125.500479214273</c:v>
                </c:pt>
                <c:pt idx="4862">
                  <c:v>125.500479214392</c:v>
                </c:pt>
                <c:pt idx="4863">
                  <c:v>125.50047921431501</c:v>
                </c:pt>
                <c:pt idx="4864">
                  <c:v>125.50047921421</c:v>
                </c:pt>
                <c:pt idx="4865">
                  <c:v>125.500479214667</c:v>
                </c:pt>
                <c:pt idx="4866">
                  <c:v>125.500479214065</c:v>
                </c:pt>
                <c:pt idx="4867">
                  <c:v>125.50047921448299</c:v>
                </c:pt>
                <c:pt idx="4868">
                  <c:v>125.500479214517</c:v>
                </c:pt>
                <c:pt idx="4869">
                  <c:v>125.500479214218</c:v>
                </c:pt>
                <c:pt idx="4870">
                  <c:v>125.50047921442901</c:v>
                </c:pt>
                <c:pt idx="4871">
                  <c:v>125.50047921458101</c:v>
                </c:pt>
                <c:pt idx="4872">
                  <c:v>125.50047921426</c:v>
                </c:pt>
                <c:pt idx="4873">
                  <c:v>125.50047921358799</c:v>
                </c:pt>
                <c:pt idx="4874">
                  <c:v>125.500479215041</c:v>
                </c:pt>
                <c:pt idx="4875">
                  <c:v>125.500479214187</c:v>
                </c:pt>
                <c:pt idx="4876">
                  <c:v>125.50047921449</c:v>
                </c:pt>
                <c:pt idx="4877">
                  <c:v>125.500479214291</c:v>
                </c:pt>
                <c:pt idx="4878">
                  <c:v>125.500479214816</c:v>
                </c:pt>
                <c:pt idx="4879">
                  <c:v>125.500479214265</c:v>
                </c:pt>
                <c:pt idx="4880">
                  <c:v>125.500479214043</c:v>
                </c:pt>
                <c:pt idx="4881">
                  <c:v>125.50047921476801</c:v>
                </c:pt>
                <c:pt idx="4882">
                  <c:v>125.500479214168</c:v>
                </c:pt>
                <c:pt idx="4883">
                  <c:v>125.500479214329</c:v>
                </c:pt>
                <c:pt idx="4884">
                  <c:v>125.500479214416</c:v>
                </c:pt>
                <c:pt idx="4885">
                  <c:v>125.500479214618</c:v>
                </c:pt>
                <c:pt idx="4886">
                  <c:v>125.50047921428001</c:v>
                </c:pt>
                <c:pt idx="4887">
                  <c:v>125.500479214797</c:v>
                </c:pt>
                <c:pt idx="4888">
                  <c:v>125.500479214603</c:v>
                </c:pt>
                <c:pt idx="4889">
                  <c:v>125.500479214208</c:v>
                </c:pt>
                <c:pt idx="4890">
                  <c:v>125.500479214731</c:v>
                </c:pt>
                <c:pt idx="4891">
                  <c:v>125.500479214531</c:v>
                </c:pt>
                <c:pt idx="4892">
                  <c:v>125.500479214945</c:v>
                </c:pt>
                <c:pt idx="4893">
                  <c:v>125.500479214387</c:v>
                </c:pt>
                <c:pt idx="4894">
                  <c:v>125.500479214707</c:v>
                </c:pt>
                <c:pt idx="4895">
                  <c:v>125.500479214248</c:v>
                </c:pt>
                <c:pt idx="4896">
                  <c:v>125.50047921458901</c:v>
                </c:pt>
                <c:pt idx="4897">
                  <c:v>125.500479214886</c:v>
                </c:pt>
                <c:pt idx="4898">
                  <c:v>125.500479215281</c:v>
                </c:pt>
                <c:pt idx="4899">
                  <c:v>125.500479214696</c:v>
                </c:pt>
                <c:pt idx="4900">
                  <c:v>125.50047921435301</c:v>
                </c:pt>
                <c:pt idx="4901">
                  <c:v>125.50047921478399</c:v>
                </c:pt>
                <c:pt idx="4902">
                  <c:v>125.500479214622</c:v>
                </c:pt>
                <c:pt idx="4903">
                  <c:v>125.500479214603</c:v>
                </c:pt>
                <c:pt idx="4904">
                  <c:v>125.500479214438</c:v>
                </c:pt>
                <c:pt idx="4905">
                  <c:v>125.500479214591</c:v>
                </c:pt>
                <c:pt idx="4906">
                  <c:v>125.500479214283</c:v>
                </c:pt>
                <c:pt idx="4907">
                  <c:v>125.50047921533</c:v>
                </c:pt>
                <c:pt idx="4908">
                  <c:v>125.500479214702</c:v>
                </c:pt>
                <c:pt idx="4909">
                  <c:v>125.50047921483601</c:v>
                </c:pt>
                <c:pt idx="4910">
                  <c:v>125.50047921507</c:v>
                </c:pt>
                <c:pt idx="4911">
                  <c:v>125.500479214932</c:v>
                </c:pt>
                <c:pt idx="4912">
                  <c:v>125.50047921469501</c:v>
                </c:pt>
                <c:pt idx="4913">
                  <c:v>125.500479214731</c:v>
                </c:pt>
                <c:pt idx="4914">
                  <c:v>125.500479214596</c:v>
                </c:pt>
                <c:pt idx="4915">
                  <c:v>125.50047921526</c:v>
                </c:pt>
                <c:pt idx="4916">
                  <c:v>125.50047921494</c:v>
                </c:pt>
                <c:pt idx="4917">
                  <c:v>125.50047921467301</c:v>
                </c:pt>
                <c:pt idx="4918">
                  <c:v>125.500479214427</c:v>
                </c:pt>
                <c:pt idx="4919">
                  <c:v>125.50047921467601</c:v>
                </c:pt>
                <c:pt idx="4920">
                  <c:v>125.5004792149</c:v>
                </c:pt>
                <c:pt idx="4921">
                  <c:v>125.50047921477299</c:v>
                </c:pt>
                <c:pt idx="4922">
                  <c:v>125.500479214555</c:v>
                </c:pt>
                <c:pt idx="4923">
                  <c:v>125.500479214943</c:v>
                </c:pt>
                <c:pt idx="4924">
                  <c:v>125.500479214905</c:v>
                </c:pt>
                <c:pt idx="4925">
                  <c:v>125.50047921490101</c:v>
                </c:pt>
                <c:pt idx="4926">
                  <c:v>125.500479214931</c:v>
                </c:pt>
                <c:pt idx="4927">
                  <c:v>125.50047921534799</c:v>
                </c:pt>
                <c:pt idx="4928">
                  <c:v>125.500479215358</c:v>
                </c:pt>
                <c:pt idx="4929">
                  <c:v>125.500479214503</c:v>
                </c:pt>
                <c:pt idx="4930">
                  <c:v>125.500479215364</c:v>
                </c:pt>
                <c:pt idx="4931">
                  <c:v>125.50047921517999</c:v>
                </c:pt>
                <c:pt idx="4932">
                  <c:v>125.50047921504201</c:v>
                </c:pt>
                <c:pt idx="4933">
                  <c:v>125.500479214797</c:v>
                </c:pt>
                <c:pt idx="4934">
                  <c:v>125.500479214902</c:v>
                </c:pt>
                <c:pt idx="4935">
                  <c:v>125.500479214938</c:v>
                </c:pt>
                <c:pt idx="4936">
                  <c:v>125.50047921516899</c:v>
                </c:pt>
                <c:pt idx="4937">
                  <c:v>125.500479214278</c:v>
                </c:pt>
                <c:pt idx="4938">
                  <c:v>125.50047921479</c:v>
                </c:pt>
                <c:pt idx="4939">
                  <c:v>125.500479214892</c:v>
                </c:pt>
                <c:pt idx="4940">
                  <c:v>125.500479215071</c:v>
                </c:pt>
                <c:pt idx="4941">
                  <c:v>125.50047921497</c:v>
                </c:pt>
                <c:pt idx="4942">
                  <c:v>125.500479214476</c:v>
                </c:pt>
                <c:pt idx="4943">
                  <c:v>125.500479214604</c:v>
                </c:pt>
                <c:pt idx="4944">
                  <c:v>125.50047921477299</c:v>
                </c:pt>
                <c:pt idx="4945">
                  <c:v>125.50047921540499</c:v>
                </c:pt>
                <c:pt idx="4946">
                  <c:v>125.50047921514199</c:v>
                </c:pt>
                <c:pt idx="4947">
                  <c:v>125.500479214945</c:v>
                </c:pt>
                <c:pt idx="4948">
                  <c:v>125.500479214959</c:v>
                </c:pt>
                <c:pt idx="4949">
                  <c:v>125.500479214911</c:v>
                </c:pt>
                <c:pt idx="4950">
                  <c:v>125.50047921531601</c:v>
                </c:pt>
                <c:pt idx="4951">
                  <c:v>125.500479215106</c:v>
                </c:pt>
                <c:pt idx="4952">
                  <c:v>125.500479215249</c:v>
                </c:pt>
                <c:pt idx="4953">
                  <c:v>125.500479214941</c:v>
                </c:pt>
                <c:pt idx="4954">
                  <c:v>125.50047921520699</c:v>
                </c:pt>
                <c:pt idx="4955">
                  <c:v>125.50047921504</c:v>
                </c:pt>
                <c:pt idx="4956">
                  <c:v>125.50047921506101</c:v>
                </c:pt>
                <c:pt idx="4957">
                  <c:v>125.500479215537</c:v>
                </c:pt>
                <c:pt idx="4958">
                  <c:v>125.50047921514</c:v>
                </c:pt>
                <c:pt idx="4959">
                  <c:v>125.50047921525</c:v>
                </c:pt>
                <c:pt idx="4960">
                  <c:v>125.500479214975</c:v>
                </c:pt>
                <c:pt idx="4961">
                  <c:v>125.500479215411</c:v>
                </c:pt>
                <c:pt idx="4962">
                  <c:v>125.50047921486301</c:v>
                </c:pt>
                <c:pt idx="4963">
                  <c:v>125.500479215315</c:v>
                </c:pt>
                <c:pt idx="4964">
                  <c:v>125.50047921523399</c:v>
                </c:pt>
                <c:pt idx="4965">
                  <c:v>125.500479215105</c:v>
                </c:pt>
                <c:pt idx="4966">
                  <c:v>125.50047921526701</c:v>
                </c:pt>
                <c:pt idx="4967">
                  <c:v>125.500479215002</c:v>
                </c:pt>
                <c:pt idx="4968">
                  <c:v>125.500479215645</c:v>
                </c:pt>
                <c:pt idx="4969">
                  <c:v>125.500479215121</c:v>
                </c:pt>
                <c:pt idx="4970">
                  <c:v>125.50047921529899</c:v>
                </c:pt>
                <c:pt idx="4971">
                  <c:v>125.500479215372</c:v>
                </c:pt>
                <c:pt idx="4972">
                  <c:v>125.500479215282</c:v>
                </c:pt>
                <c:pt idx="4973">
                  <c:v>125.500479215423</c:v>
                </c:pt>
                <c:pt idx="4974">
                  <c:v>125.50047921533999</c:v>
                </c:pt>
                <c:pt idx="4975">
                  <c:v>125.500479215152</c:v>
                </c:pt>
                <c:pt idx="4976">
                  <c:v>125.500479215079</c:v>
                </c:pt>
                <c:pt idx="4977">
                  <c:v>125.500479214995</c:v>
                </c:pt>
                <c:pt idx="4978">
                  <c:v>125.500479214997</c:v>
                </c:pt>
                <c:pt idx="4979">
                  <c:v>125.500479214649</c:v>
                </c:pt>
                <c:pt idx="4980">
                  <c:v>125.500479215271</c:v>
                </c:pt>
                <c:pt idx="4981">
                  <c:v>125.500479215168</c:v>
                </c:pt>
                <c:pt idx="4982">
                  <c:v>125.500479215458</c:v>
                </c:pt>
                <c:pt idx="4983">
                  <c:v>125.500479215152</c:v>
                </c:pt>
                <c:pt idx="4984">
                  <c:v>125.50047921560601</c:v>
                </c:pt>
                <c:pt idx="4985">
                  <c:v>125.50047921522</c:v>
                </c:pt>
                <c:pt idx="4986">
                  <c:v>125.500479215108</c:v>
                </c:pt>
                <c:pt idx="4987">
                  <c:v>125.50047921532</c:v>
                </c:pt>
                <c:pt idx="4988">
                  <c:v>125.500479215051</c:v>
                </c:pt>
                <c:pt idx="4989">
                  <c:v>125.500479215521</c:v>
                </c:pt>
                <c:pt idx="4990">
                  <c:v>125.500479215379</c:v>
                </c:pt>
                <c:pt idx="4991">
                  <c:v>125.50047921538901</c:v>
                </c:pt>
                <c:pt idx="4992">
                  <c:v>125.50047921504</c:v>
                </c:pt>
                <c:pt idx="4993">
                  <c:v>125.50047921535101</c:v>
                </c:pt>
                <c:pt idx="4994">
                  <c:v>125.500479215502</c:v>
                </c:pt>
                <c:pt idx="4995">
                  <c:v>125.50047921541299</c:v>
                </c:pt>
                <c:pt idx="4996">
                  <c:v>125.50047921506901</c:v>
                </c:pt>
                <c:pt idx="4997">
                  <c:v>125.500479215255</c:v>
                </c:pt>
                <c:pt idx="4998">
                  <c:v>125.50047921551401</c:v>
                </c:pt>
                <c:pt idx="4999">
                  <c:v>125.50047921498999</c:v>
                </c:pt>
                <c:pt idx="5000">
                  <c:v>125.50047921543801</c:v>
                </c:pt>
                <c:pt idx="5001">
                  <c:v>125.50047921542399</c:v>
                </c:pt>
                <c:pt idx="5002">
                  <c:v>125.500479215507</c:v>
                </c:pt>
                <c:pt idx="5003">
                  <c:v>125.50047921518301</c:v>
                </c:pt>
                <c:pt idx="5004">
                  <c:v>125.500479215135</c:v>
                </c:pt>
                <c:pt idx="5005">
                  <c:v>125.50047921555</c:v>
                </c:pt>
                <c:pt idx="5006">
                  <c:v>125.500479215686</c:v>
                </c:pt>
                <c:pt idx="5007">
                  <c:v>125.50047921541901</c:v>
                </c:pt>
                <c:pt idx="5008">
                  <c:v>125.500479215517</c:v>
                </c:pt>
                <c:pt idx="5009">
                  <c:v>125.50047921538</c:v>
                </c:pt>
                <c:pt idx="5010">
                  <c:v>125.500479215581</c:v>
                </c:pt>
                <c:pt idx="5011">
                  <c:v>125.50047921579301</c:v>
                </c:pt>
                <c:pt idx="5012">
                  <c:v>125.500479215059</c:v>
                </c:pt>
                <c:pt idx="5013">
                  <c:v>125.50047921556499</c:v>
                </c:pt>
                <c:pt idx="5014">
                  <c:v>125.500479215768</c:v>
                </c:pt>
                <c:pt idx="5015">
                  <c:v>125.500479215818</c:v>
                </c:pt>
                <c:pt idx="5016">
                  <c:v>125.50047921511801</c:v>
                </c:pt>
                <c:pt idx="5017">
                  <c:v>125.500479215441</c:v>
                </c:pt>
                <c:pt idx="5018">
                  <c:v>125.500479214992</c:v>
                </c:pt>
                <c:pt idx="5019">
                  <c:v>125.500479215582</c:v>
                </c:pt>
                <c:pt idx="5020">
                  <c:v>125.50047921570101</c:v>
                </c:pt>
                <c:pt idx="5021">
                  <c:v>125.500479215889</c:v>
                </c:pt>
                <c:pt idx="5022">
                  <c:v>125.500479215559</c:v>
                </c:pt>
                <c:pt idx="5023">
                  <c:v>125.50047921578199</c:v>
                </c:pt>
                <c:pt idx="5024">
                  <c:v>125.50047921512299</c:v>
                </c:pt>
                <c:pt idx="5025">
                  <c:v>125.500479215295</c:v>
                </c:pt>
                <c:pt idx="5026">
                  <c:v>125.50047921605299</c:v>
                </c:pt>
                <c:pt idx="5027">
                  <c:v>125.500479215407</c:v>
                </c:pt>
                <c:pt idx="5028">
                  <c:v>125.500479215821</c:v>
                </c:pt>
                <c:pt idx="5029">
                  <c:v>125.500479215707</c:v>
                </c:pt>
                <c:pt idx="5030">
                  <c:v>125.500479215776</c:v>
                </c:pt>
                <c:pt idx="5031">
                  <c:v>125.500479215223</c:v>
                </c:pt>
                <c:pt idx="5032">
                  <c:v>125.500479215328</c:v>
                </c:pt>
                <c:pt idx="5033">
                  <c:v>125.50047921529701</c:v>
                </c:pt>
                <c:pt idx="5034">
                  <c:v>125.500479215769</c:v>
                </c:pt>
                <c:pt idx="5035">
                  <c:v>125.500479215341</c:v>
                </c:pt>
                <c:pt idx="5036">
                  <c:v>125.50047921568699</c:v>
                </c:pt>
                <c:pt idx="5037">
                  <c:v>125.500479215938</c:v>
                </c:pt>
                <c:pt idx="5038">
                  <c:v>125.500479215639</c:v>
                </c:pt>
                <c:pt idx="5039">
                  <c:v>125.500479215262</c:v>
                </c:pt>
                <c:pt idx="5040">
                  <c:v>125.500479215361</c:v>
                </c:pt>
                <c:pt idx="5041">
                  <c:v>125.500479215916</c:v>
                </c:pt>
                <c:pt idx="5042">
                  <c:v>125.50047921619399</c:v>
                </c:pt>
                <c:pt idx="5043">
                  <c:v>125.50047921577401</c:v>
                </c:pt>
                <c:pt idx="5044">
                  <c:v>125.50047921598799</c:v>
                </c:pt>
                <c:pt idx="5045">
                  <c:v>125.500479215551</c:v>
                </c:pt>
                <c:pt idx="5046">
                  <c:v>125.500479215646</c:v>
                </c:pt>
                <c:pt idx="5047">
                  <c:v>125.500479215334</c:v>
                </c:pt>
                <c:pt idx="5048">
                  <c:v>125.500479215857</c:v>
                </c:pt>
                <c:pt idx="5049">
                  <c:v>125.50047921626999</c:v>
                </c:pt>
                <c:pt idx="5050">
                  <c:v>125.500479215407</c:v>
                </c:pt>
                <c:pt idx="5051">
                  <c:v>125.500479215803</c:v>
                </c:pt>
                <c:pt idx="5052">
                  <c:v>125.500479215825</c:v>
                </c:pt>
                <c:pt idx="5053">
                  <c:v>125.500479215363</c:v>
                </c:pt>
                <c:pt idx="5054">
                  <c:v>125.500479215816</c:v>
                </c:pt>
                <c:pt idx="5055">
                  <c:v>125.500479215474</c:v>
                </c:pt>
                <c:pt idx="5056">
                  <c:v>125.500479215456</c:v>
                </c:pt>
                <c:pt idx="5057">
                  <c:v>125.500479215724</c:v>
                </c:pt>
                <c:pt idx="5058">
                  <c:v>125.500479215908</c:v>
                </c:pt>
                <c:pt idx="5059">
                  <c:v>125.500479215669</c:v>
                </c:pt>
                <c:pt idx="5060">
                  <c:v>125.500479215544</c:v>
                </c:pt>
                <c:pt idx="5061">
                  <c:v>125.50047921599401</c:v>
                </c:pt>
                <c:pt idx="5062">
                  <c:v>125.500479215722</c:v>
                </c:pt>
                <c:pt idx="5063">
                  <c:v>125.500479215697</c:v>
                </c:pt>
                <c:pt idx="5064">
                  <c:v>125.500479215863</c:v>
                </c:pt>
                <c:pt idx="5065">
                  <c:v>125.500479215498</c:v>
                </c:pt>
                <c:pt idx="5066">
                  <c:v>125.500479215741</c:v>
                </c:pt>
                <c:pt idx="5067">
                  <c:v>125.500479215684</c:v>
                </c:pt>
                <c:pt idx="5068">
                  <c:v>125.50047921590399</c:v>
                </c:pt>
                <c:pt idx="5069">
                  <c:v>125.500479215863</c:v>
                </c:pt>
                <c:pt idx="5070">
                  <c:v>125.50047921577</c:v>
                </c:pt>
                <c:pt idx="5071">
                  <c:v>125.50047921574</c:v>
                </c:pt>
                <c:pt idx="5072">
                  <c:v>125.500479216347</c:v>
                </c:pt>
                <c:pt idx="5073">
                  <c:v>125.50047921583</c:v>
                </c:pt>
                <c:pt idx="5074">
                  <c:v>125.500479215984</c:v>
                </c:pt>
                <c:pt idx="5075">
                  <c:v>125.500479215628</c:v>
                </c:pt>
                <c:pt idx="5076">
                  <c:v>125.500479215943</c:v>
                </c:pt>
                <c:pt idx="5077">
                  <c:v>125.50047921561899</c:v>
                </c:pt>
                <c:pt idx="5078">
                  <c:v>125.500479215651</c:v>
                </c:pt>
                <c:pt idx="5079">
                  <c:v>125.50047921608299</c:v>
                </c:pt>
                <c:pt idx="5080">
                  <c:v>125.500479215547</c:v>
                </c:pt>
                <c:pt idx="5081">
                  <c:v>125.50047921619201</c:v>
                </c:pt>
                <c:pt idx="5082">
                  <c:v>125.500479216306</c:v>
                </c:pt>
                <c:pt idx="5083">
                  <c:v>125.500479215666</c:v>
                </c:pt>
                <c:pt idx="5084">
                  <c:v>125.500479215176</c:v>
                </c:pt>
                <c:pt idx="5085">
                  <c:v>125.500479216223</c:v>
                </c:pt>
                <c:pt idx="5086">
                  <c:v>125.500479215873</c:v>
                </c:pt>
                <c:pt idx="5087">
                  <c:v>125.500479215859</c:v>
                </c:pt>
                <c:pt idx="5088">
                  <c:v>125.50047921567899</c:v>
                </c:pt>
                <c:pt idx="5089">
                  <c:v>125.50047921554101</c:v>
                </c:pt>
                <c:pt idx="5090">
                  <c:v>125.500479215965</c:v>
                </c:pt>
                <c:pt idx="5091">
                  <c:v>125.500479215922</c:v>
                </c:pt>
                <c:pt idx="5092">
                  <c:v>125.50047921588801</c:v>
                </c:pt>
                <c:pt idx="5093">
                  <c:v>125.500479215986</c:v>
                </c:pt>
                <c:pt idx="5094">
                  <c:v>125.50047921613999</c:v>
                </c:pt>
                <c:pt idx="5095">
                  <c:v>125.50047921573599</c:v>
                </c:pt>
                <c:pt idx="5096">
                  <c:v>125.50047921617499</c:v>
                </c:pt>
                <c:pt idx="5097">
                  <c:v>125.50047921567101</c:v>
                </c:pt>
                <c:pt idx="5098">
                  <c:v>125.500479215848</c:v>
                </c:pt>
                <c:pt idx="5099">
                  <c:v>125.500479216286</c:v>
                </c:pt>
                <c:pt idx="5100">
                  <c:v>125.500479215997</c:v>
                </c:pt>
                <c:pt idx="5101">
                  <c:v>125.500479215792</c:v>
                </c:pt>
                <c:pt idx="5102">
                  <c:v>125.500479215857</c:v>
                </c:pt>
                <c:pt idx="5103">
                  <c:v>125.500479216095</c:v>
                </c:pt>
                <c:pt idx="5104">
                  <c:v>125.500479215757</c:v>
                </c:pt>
                <c:pt idx="5105">
                  <c:v>125.500479216249</c:v>
                </c:pt>
                <c:pt idx="5106">
                  <c:v>125.500479215826</c:v>
                </c:pt>
                <c:pt idx="5107">
                  <c:v>125.500479216228</c:v>
                </c:pt>
                <c:pt idx="5108">
                  <c:v>125.50047921623</c:v>
                </c:pt>
                <c:pt idx="5109">
                  <c:v>125.50047921618</c:v>
                </c:pt>
                <c:pt idx="5110">
                  <c:v>125.500479215482</c:v>
                </c:pt>
                <c:pt idx="5111">
                  <c:v>125.500479215757</c:v>
                </c:pt>
                <c:pt idx="5112">
                  <c:v>125.500479216024</c:v>
                </c:pt>
                <c:pt idx="5113">
                  <c:v>125.50047921631401</c:v>
                </c:pt>
                <c:pt idx="5114">
                  <c:v>125.500479215387</c:v>
                </c:pt>
                <c:pt idx="5115">
                  <c:v>125.50047921620499</c:v>
                </c:pt>
                <c:pt idx="5116">
                  <c:v>125.500479216152</c:v>
                </c:pt>
                <c:pt idx="5117">
                  <c:v>125.500479216042</c:v>
                </c:pt>
                <c:pt idx="5118">
                  <c:v>125.50047921609</c:v>
                </c:pt>
                <c:pt idx="5119">
                  <c:v>125.50047921604499</c:v>
                </c:pt>
                <c:pt idx="5120">
                  <c:v>125.50047921577099</c:v>
                </c:pt>
                <c:pt idx="5121">
                  <c:v>125.500479215844</c:v>
                </c:pt>
                <c:pt idx="5122">
                  <c:v>125.500479216088</c:v>
                </c:pt>
                <c:pt idx="5123">
                  <c:v>125.500479216827</c:v>
                </c:pt>
                <c:pt idx="5124">
                  <c:v>125.50047921613699</c:v>
                </c:pt>
                <c:pt idx="5125">
                  <c:v>125.500479216478</c:v>
                </c:pt>
                <c:pt idx="5126">
                  <c:v>125.50047921636001</c:v>
                </c:pt>
                <c:pt idx="5127">
                  <c:v>125.500479215962</c:v>
                </c:pt>
                <c:pt idx="5128">
                  <c:v>125.500479216185</c:v>
                </c:pt>
                <c:pt idx="5129">
                  <c:v>125.500479216147</c:v>
                </c:pt>
                <c:pt idx="5130">
                  <c:v>125.500479215582</c:v>
                </c:pt>
                <c:pt idx="5131">
                  <c:v>125.5004792159</c:v>
                </c:pt>
                <c:pt idx="5132">
                  <c:v>125.500479216033</c:v>
                </c:pt>
                <c:pt idx="5133">
                  <c:v>125.500479215914</c:v>
                </c:pt>
                <c:pt idx="5134">
                  <c:v>125.500479216088</c:v>
                </c:pt>
                <c:pt idx="5135">
                  <c:v>125.500479215767</c:v>
                </c:pt>
                <c:pt idx="5136">
                  <c:v>125.500479215919</c:v>
                </c:pt>
                <c:pt idx="5137">
                  <c:v>125.50047921613501</c:v>
                </c:pt>
                <c:pt idx="5138">
                  <c:v>125.500479216342</c:v>
                </c:pt>
                <c:pt idx="5139">
                  <c:v>125.50047921603399</c:v>
                </c:pt>
                <c:pt idx="5140">
                  <c:v>125.50047921591801</c:v>
                </c:pt>
                <c:pt idx="5141">
                  <c:v>125.500479216537</c:v>
                </c:pt>
                <c:pt idx="5142">
                  <c:v>125.500479216183</c:v>
                </c:pt>
                <c:pt idx="5143">
                  <c:v>125.500479216428</c:v>
                </c:pt>
                <c:pt idx="5144">
                  <c:v>125.500479216419</c:v>
                </c:pt>
                <c:pt idx="5145">
                  <c:v>125.50047921617499</c:v>
                </c:pt>
                <c:pt idx="5146">
                  <c:v>125.500479216041</c:v>
                </c:pt>
                <c:pt idx="5147">
                  <c:v>125.500479216578</c:v>
                </c:pt>
                <c:pt idx="5148">
                  <c:v>125.500479215705</c:v>
                </c:pt>
                <c:pt idx="5149">
                  <c:v>125.50047921649001</c:v>
                </c:pt>
                <c:pt idx="5150">
                  <c:v>125.500479216466</c:v>
                </c:pt>
                <c:pt idx="5151">
                  <c:v>125.500479216174</c:v>
                </c:pt>
                <c:pt idx="5152">
                  <c:v>125.500479216332</c:v>
                </c:pt>
                <c:pt idx="5153">
                  <c:v>125.50047921613</c:v>
                </c:pt>
                <c:pt idx="5154">
                  <c:v>125.50047921569301</c:v>
                </c:pt>
                <c:pt idx="5155">
                  <c:v>125.500479216481</c:v>
                </c:pt>
                <c:pt idx="5156">
                  <c:v>125.500479215827</c:v>
                </c:pt>
                <c:pt idx="5157">
                  <c:v>125.500479216247</c:v>
                </c:pt>
                <c:pt idx="5158">
                  <c:v>125.50047921584</c:v>
                </c:pt>
                <c:pt idx="5159">
                  <c:v>125.500479216046</c:v>
                </c:pt>
                <c:pt idx="5160">
                  <c:v>125.500479215913</c:v>
                </c:pt>
                <c:pt idx="5161">
                  <c:v>125.500479216429</c:v>
                </c:pt>
                <c:pt idx="5162">
                  <c:v>125.500479216541</c:v>
                </c:pt>
                <c:pt idx="5163">
                  <c:v>125.500479216249</c:v>
                </c:pt>
                <c:pt idx="5164">
                  <c:v>125.50047921639801</c:v>
                </c:pt>
                <c:pt idx="5165">
                  <c:v>125.50047921641401</c:v>
                </c:pt>
                <c:pt idx="5166">
                  <c:v>125.500479215824</c:v>
                </c:pt>
                <c:pt idx="5167">
                  <c:v>125.50047921617799</c:v>
                </c:pt>
                <c:pt idx="5168">
                  <c:v>125.500479216423</c:v>
                </c:pt>
                <c:pt idx="5169">
                  <c:v>125.500479216201</c:v>
                </c:pt>
                <c:pt idx="5170">
                  <c:v>125.50047921601001</c:v>
                </c:pt>
                <c:pt idx="5171">
                  <c:v>125.50047921658999</c:v>
                </c:pt>
                <c:pt idx="5172">
                  <c:v>125.500479216147</c:v>
                </c:pt>
                <c:pt idx="5173">
                  <c:v>125.50047921642999</c:v>
                </c:pt>
                <c:pt idx="5174">
                  <c:v>125.50047921618</c:v>
                </c:pt>
                <c:pt idx="5175">
                  <c:v>125.500479216466</c:v>
                </c:pt>
                <c:pt idx="5176">
                  <c:v>125.50047921609701</c:v>
                </c:pt>
                <c:pt idx="5177">
                  <c:v>125.500479216758</c:v>
                </c:pt>
                <c:pt idx="5178">
                  <c:v>125.50047921635201</c:v>
                </c:pt>
                <c:pt idx="5179">
                  <c:v>125.500479216098</c:v>
                </c:pt>
                <c:pt idx="5180">
                  <c:v>125.500479216277</c:v>
                </c:pt>
                <c:pt idx="5181">
                  <c:v>125.500479216098</c:v>
                </c:pt>
                <c:pt idx="5182">
                  <c:v>125.500479216709</c:v>
                </c:pt>
                <c:pt idx="5183">
                  <c:v>125.500479216644</c:v>
                </c:pt>
                <c:pt idx="5184">
                  <c:v>125.50047921637101</c:v>
                </c:pt>
                <c:pt idx="5185">
                  <c:v>125.500479216279</c:v>
                </c:pt>
                <c:pt idx="5186">
                  <c:v>125.50047921618</c:v>
                </c:pt>
                <c:pt idx="5187">
                  <c:v>125.50047921671199</c:v>
                </c:pt>
                <c:pt idx="5188">
                  <c:v>125.500479216223</c:v>
                </c:pt>
                <c:pt idx="5189">
                  <c:v>125.500479216393</c:v>
                </c:pt>
                <c:pt idx="5190">
                  <c:v>125.500479216214</c:v>
                </c:pt>
                <c:pt idx="5191">
                  <c:v>125.50047921631899</c:v>
                </c:pt>
                <c:pt idx="5192">
                  <c:v>125.50047921638</c:v>
                </c:pt>
                <c:pt idx="5193">
                  <c:v>125.50047921637101</c:v>
                </c:pt>
                <c:pt idx="5194">
                  <c:v>125.50047921660401</c:v>
                </c:pt>
                <c:pt idx="5195">
                  <c:v>125.500479216144</c:v>
                </c:pt>
                <c:pt idx="5196">
                  <c:v>125.50047921632201</c:v>
                </c:pt>
                <c:pt idx="5197">
                  <c:v>125.50047921642199</c:v>
                </c:pt>
                <c:pt idx="5198">
                  <c:v>125.50047921663101</c:v>
                </c:pt>
                <c:pt idx="5199">
                  <c:v>125.500479216736</c:v>
                </c:pt>
                <c:pt idx="5200">
                  <c:v>125.500479216401</c:v>
                </c:pt>
                <c:pt idx="5201">
                  <c:v>125.500479216855</c:v>
                </c:pt>
                <c:pt idx="5202">
                  <c:v>125.50047921664</c:v>
                </c:pt>
                <c:pt idx="5203">
                  <c:v>125.500479216869</c:v>
                </c:pt>
                <c:pt idx="5204">
                  <c:v>125.500479216125</c:v>
                </c:pt>
                <c:pt idx="5205">
                  <c:v>125.500479216459</c:v>
                </c:pt>
                <c:pt idx="5206">
                  <c:v>125.50047921682</c:v>
                </c:pt>
                <c:pt idx="5207">
                  <c:v>125.500479216879</c:v>
                </c:pt>
                <c:pt idx="5208">
                  <c:v>125.50047921655801</c:v>
                </c:pt>
                <c:pt idx="5209">
                  <c:v>125.50047921630799</c:v>
                </c:pt>
                <c:pt idx="5210">
                  <c:v>125.500479216306</c:v>
                </c:pt>
                <c:pt idx="5211">
                  <c:v>125.500479216484</c:v>
                </c:pt>
                <c:pt idx="5212">
                  <c:v>125.50047921641</c:v>
                </c:pt>
                <c:pt idx="5213">
                  <c:v>125.50047921642199</c:v>
                </c:pt>
                <c:pt idx="5214">
                  <c:v>125.500479216629</c:v>
                </c:pt>
                <c:pt idx="5215">
                  <c:v>125.50047921582799</c:v>
                </c:pt>
                <c:pt idx="5216">
                  <c:v>125.50047921681499</c:v>
                </c:pt>
                <c:pt idx="5217">
                  <c:v>125.500479216701</c:v>
                </c:pt>
                <c:pt idx="5218">
                  <c:v>125.50047921647899</c:v>
                </c:pt>
                <c:pt idx="5219">
                  <c:v>125.500479216084</c:v>
                </c:pt>
                <c:pt idx="5220">
                  <c:v>125.500479215992</c:v>
                </c:pt>
                <c:pt idx="5221">
                  <c:v>125.500479216386</c:v>
                </c:pt>
                <c:pt idx="5222">
                  <c:v>125.500479216565</c:v>
                </c:pt>
                <c:pt idx="5223">
                  <c:v>125.500479216196</c:v>
                </c:pt>
                <c:pt idx="5224">
                  <c:v>125.500479216714</c:v>
                </c:pt>
                <c:pt idx="5225">
                  <c:v>125.500479216364</c:v>
                </c:pt>
                <c:pt idx="5226">
                  <c:v>125.500479216309</c:v>
                </c:pt>
                <c:pt idx="5227">
                  <c:v>125.50047921644</c:v>
                </c:pt>
                <c:pt idx="5228">
                  <c:v>125.500479216812</c:v>
                </c:pt>
                <c:pt idx="5229">
                  <c:v>125.50047921664201</c:v>
                </c:pt>
                <c:pt idx="5230">
                  <c:v>125.500479216545</c:v>
                </c:pt>
                <c:pt idx="5231">
                  <c:v>125.50047921635699</c:v>
                </c:pt>
                <c:pt idx="5232">
                  <c:v>125.500479216806</c:v>
                </c:pt>
                <c:pt idx="5233">
                  <c:v>125.50047921658999</c:v>
                </c:pt>
                <c:pt idx="5234">
                  <c:v>125.50047921669</c:v>
                </c:pt>
                <c:pt idx="5235">
                  <c:v>125.50047921693999</c:v>
                </c:pt>
                <c:pt idx="5236">
                  <c:v>125.500479216725</c:v>
                </c:pt>
                <c:pt idx="5237">
                  <c:v>125.50047921641099</c:v>
                </c:pt>
                <c:pt idx="5238">
                  <c:v>125.500479216822</c:v>
                </c:pt>
                <c:pt idx="5239">
                  <c:v>125.50047921660899</c:v>
                </c:pt>
                <c:pt idx="5240">
                  <c:v>125.500479216052</c:v>
                </c:pt>
                <c:pt idx="5241">
                  <c:v>125.500479216687</c:v>
                </c:pt>
                <c:pt idx="5242">
                  <c:v>125.500479216377</c:v>
                </c:pt>
                <c:pt idx="5243">
                  <c:v>125.500479216451</c:v>
                </c:pt>
                <c:pt idx="5244">
                  <c:v>125.50047921632201</c:v>
                </c:pt>
                <c:pt idx="5245">
                  <c:v>125.500479216965</c:v>
                </c:pt>
                <c:pt idx="5246">
                  <c:v>125.500479216202</c:v>
                </c:pt>
                <c:pt idx="5247">
                  <c:v>125.500479216286</c:v>
                </c:pt>
                <c:pt idx="5248">
                  <c:v>125.500479216581</c:v>
                </c:pt>
                <c:pt idx="5249">
                  <c:v>125.500479216511</c:v>
                </c:pt>
                <c:pt idx="5250">
                  <c:v>125.500479216805</c:v>
                </c:pt>
                <c:pt idx="5251">
                  <c:v>125.500479216823</c:v>
                </c:pt>
                <c:pt idx="5252">
                  <c:v>125.50047921656</c:v>
                </c:pt>
                <c:pt idx="5253">
                  <c:v>125.50047921672</c:v>
                </c:pt>
                <c:pt idx="5254">
                  <c:v>125.500479216155</c:v>
                </c:pt>
                <c:pt idx="5255">
                  <c:v>125.500479216812</c:v>
                </c:pt>
                <c:pt idx="5256">
                  <c:v>125.500479216302</c:v>
                </c:pt>
                <c:pt idx="5257">
                  <c:v>125.50047921680201</c:v>
                </c:pt>
                <c:pt idx="5258">
                  <c:v>125.500479216301</c:v>
                </c:pt>
                <c:pt idx="5259">
                  <c:v>125.50047921684801</c:v>
                </c:pt>
                <c:pt idx="5260">
                  <c:v>125.50047921648699</c:v>
                </c:pt>
                <c:pt idx="5261">
                  <c:v>125.5004792166</c:v>
                </c:pt>
                <c:pt idx="5262">
                  <c:v>125.500479216599</c:v>
                </c:pt>
                <c:pt idx="5263">
                  <c:v>125.50047921674501</c:v>
                </c:pt>
                <c:pt idx="5264">
                  <c:v>125.500479216377</c:v>
                </c:pt>
                <c:pt idx="5265">
                  <c:v>125.50047921638701</c:v>
                </c:pt>
                <c:pt idx="5266">
                  <c:v>125.500479216584</c:v>
                </c:pt>
                <c:pt idx="5267">
                  <c:v>125.500479216709</c:v>
                </c:pt>
                <c:pt idx="5268">
                  <c:v>125.50047921647899</c:v>
                </c:pt>
                <c:pt idx="5269">
                  <c:v>125.50047921678799</c:v>
                </c:pt>
                <c:pt idx="5270">
                  <c:v>125.500479216217</c:v>
                </c:pt>
                <c:pt idx="5271">
                  <c:v>125.500479216522</c:v>
                </c:pt>
                <c:pt idx="5272">
                  <c:v>125.500479216385</c:v>
                </c:pt>
                <c:pt idx="5273">
                  <c:v>125.500479216426</c:v>
                </c:pt>
                <c:pt idx="5274">
                  <c:v>125.500479216526</c:v>
                </c:pt>
                <c:pt idx="5275">
                  <c:v>125.50047921669901</c:v>
                </c:pt>
                <c:pt idx="5276">
                  <c:v>125.500479216504</c:v>
                </c:pt>
                <c:pt idx="5277">
                  <c:v>125.50047921634101</c:v>
                </c:pt>
                <c:pt idx="5278">
                  <c:v>125.500479216675</c:v>
                </c:pt>
                <c:pt idx="5279">
                  <c:v>125.50047921665301</c:v>
                </c:pt>
                <c:pt idx="5280">
                  <c:v>125.50047921679899</c:v>
                </c:pt>
                <c:pt idx="5281">
                  <c:v>125.500479216608</c:v>
                </c:pt>
                <c:pt idx="5282">
                  <c:v>125.500479217004</c:v>
                </c:pt>
                <c:pt idx="5283">
                  <c:v>125.500479216767</c:v>
                </c:pt>
                <c:pt idx="5284">
                  <c:v>125.500479216683</c:v>
                </c:pt>
                <c:pt idx="5285">
                  <c:v>125.500479216771</c:v>
                </c:pt>
                <c:pt idx="5286">
                  <c:v>125.50047921708099</c:v>
                </c:pt>
                <c:pt idx="5287">
                  <c:v>125.500479216193</c:v>
                </c:pt>
                <c:pt idx="5288">
                  <c:v>125.500479217063</c:v>
                </c:pt>
                <c:pt idx="5289">
                  <c:v>125.500479216749</c:v>
                </c:pt>
                <c:pt idx="5290">
                  <c:v>125.500479216797</c:v>
                </c:pt>
                <c:pt idx="5291">
                  <c:v>125.50047921695899</c:v>
                </c:pt>
                <c:pt idx="5292">
                  <c:v>125.50047921670399</c:v>
                </c:pt>
                <c:pt idx="5293">
                  <c:v>125.500479216892</c:v>
                </c:pt>
                <c:pt idx="5294">
                  <c:v>125.500479216606</c:v>
                </c:pt>
                <c:pt idx="5295">
                  <c:v>125.500479216467</c:v>
                </c:pt>
                <c:pt idx="5296">
                  <c:v>125.50047921628099</c:v>
                </c:pt>
                <c:pt idx="5297">
                  <c:v>125.500479216526</c:v>
                </c:pt>
                <c:pt idx="5298">
                  <c:v>125.500479216367</c:v>
                </c:pt>
                <c:pt idx="5299">
                  <c:v>125.500479216579</c:v>
                </c:pt>
                <c:pt idx="5300">
                  <c:v>125.50047921663401</c:v>
                </c:pt>
                <c:pt idx="5301">
                  <c:v>125.500479216797</c:v>
                </c:pt>
                <c:pt idx="5302">
                  <c:v>125.500479216472</c:v>
                </c:pt>
                <c:pt idx="5303">
                  <c:v>125.50047921669299</c:v>
                </c:pt>
                <c:pt idx="5304">
                  <c:v>125.50047921656601</c:v>
                </c:pt>
                <c:pt idx="5305">
                  <c:v>125.50047921650901</c:v>
                </c:pt>
                <c:pt idx="5306">
                  <c:v>125.50047921709999</c:v>
                </c:pt>
                <c:pt idx="5307">
                  <c:v>125.50047921650901</c:v>
                </c:pt>
                <c:pt idx="5308">
                  <c:v>125.50047921688</c:v>
                </c:pt>
                <c:pt idx="5309">
                  <c:v>125.500479216668</c:v>
                </c:pt>
                <c:pt idx="5310">
                  <c:v>125.500479216513</c:v>
                </c:pt>
                <c:pt idx="5311">
                  <c:v>125.500479216556</c:v>
                </c:pt>
                <c:pt idx="5312">
                  <c:v>125.500479216822</c:v>
                </c:pt>
                <c:pt idx="5313">
                  <c:v>125.500479216817</c:v>
                </c:pt>
                <c:pt idx="5314">
                  <c:v>125.50047921669101</c:v>
                </c:pt>
                <c:pt idx="5315">
                  <c:v>125.500479216846</c:v>
                </c:pt>
                <c:pt idx="5316">
                  <c:v>125.500479216625</c:v>
                </c:pt>
                <c:pt idx="5317">
                  <c:v>125.500479216568</c:v>
                </c:pt>
                <c:pt idx="5318">
                  <c:v>125.500479216568</c:v>
                </c:pt>
                <c:pt idx="5319">
                  <c:v>125.50047921658199</c:v>
                </c:pt>
                <c:pt idx="5320">
                  <c:v>125.500479217048</c:v>
                </c:pt>
                <c:pt idx="5321">
                  <c:v>125.50047921637299</c:v>
                </c:pt>
                <c:pt idx="5322">
                  <c:v>125.50047921717101</c:v>
                </c:pt>
                <c:pt idx="5323">
                  <c:v>125.500479217131</c:v>
                </c:pt>
                <c:pt idx="5324">
                  <c:v>125.500479216812</c:v>
                </c:pt>
                <c:pt idx="5325">
                  <c:v>125.500479217083</c:v>
                </c:pt>
                <c:pt idx="5326">
                  <c:v>125.50047921684801</c:v>
                </c:pt>
                <c:pt idx="5327">
                  <c:v>125.500479216554</c:v>
                </c:pt>
                <c:pt idx="5328">
                  <c:v>125.50047921699</c:v>
                </c:pt>
                <c:pt idx="5329">
                  <c:v>125.50047921655801</c:v>
                </c:pt>
                <c:pt idx="5330">
                  <c:v>125.500479216896</c:v>
                </c:pt>
                <c:pt idx="5331">
                  <c:v>125.50047921672299</c:v>
                </c:pt>
                <c:pt idx="5332">
                  <c:v>125.50047921701901</c:v>
                </c:pt>
                <c:pt idx="5333">
                  <c:v>125.50047921692401</c:v>
                </c:pt>
                <c:pt idx="5334">
                  <c:v>125.50047921651699</c:v>
                </c:pt>
                <c:pt idx="5335">
                  <c:v>125.50047921708099</c:v>
                </c:pt>
                <c:pt idx="5336">
                  <c:v>125.50047921671</c:v>
                </c:pt>
                <c:pt idx="5337">
                  <c:v>125.500479216903</c:v>
                </c:pt>
                <c:pt idx="5338">
                  <c:v>125.500479216633</c:v>
                </c:pt>
                <c:pt idx="5339">
                  <c:v>125.50047921676099</c:v>
                </c:pt>
                <c:pt idx="5340">
                  <c:v>125.500479216656</c:v>
                </c:pt>
                <c:pt idx="5341">
                  <c:v>125.50047921655199</c:v>
                </c:pt>
                <c:pt idx="5342">
                  <c:v>125.50047921671499</c:v>
                </c:pt>
                <c:pt idx="5343">
                  <c:v>125.50047921704</c:v>
                </c:pt>
                <c:pt idx="5344">
                  <c:v>125.500479216765</c:v>
                </c:pt>
                <c:pt idx="5345">
                  <c:v>125.500479217144</c:v>
                </c:pt>
                <c:pt idx="5346">
                  <c:v>125.500479216863</c:v>
                </c:pt>
                <c:pt idx="5347">
                  <c:v>125.50047921676099</c:v>
                </c:pt>
                <c:pt idx="5348">
                  <c:v>125.500479217158</c:v>
                </c:pt>
                <c:pt idx="5349">
                  <c:v>125.500479216842</c:v>
                </c:pt>
                <c:pt idx="5350">
                  <c:v>125.50047921667399</c:v>
                </c:pt>
                <c:pt idx="5351">
                  <c:v>125.50047921666</c:v>
                </c:pt>
                <c:pt idx="5352">
                  <c:v>125.500479217039</c:v>
                </c:pt>
                <c:pt idx="5353">
                  <c:v>125.500479217183</c:v>
                </c:pt>
                <c:pt idx="5354">
                  <c:v>125.50047921682101</c:v>
                </c:pt>
                <c:pt idx="5355">
                  <c:v>125.500479216844</c:v>
                </c:pt>
                <c:pt idx="5356">
                  <c:v>125.500479216526</c:v>
                </c:pt>
                <c:pt idx="5357">
                  <c:v>125.50047921646301</c:v>
                </c:pt>
                <c:pt idx="5358">
                  <c:v>125.50047921712</c:v>
                </c:pt>
                <c:pt idx="5359">
                  <c:v>125.500479216454</c:v>
                </c:pt>
                <c:pt idx="5360">
                  <c:v>125.50047921705399</c:v>
                </c:pt>
                <c:pt idx="5361">
                  <c:v>125.50047921671499</c:v>
                </c:pt>
                <c:pt idx="5362">
                  <c:v>125.500479217004</c:v>
                </c:pt>
                <c:pt idx="5363">
                  <c:v>125.500479217056</c:v>
                </c:pt>
                <c:pt idx="5364">
                  <c:v>125.500479216911</c:v>
                </c:pt>
                <c:pt idx="5365">
                  <c:v>125.500479216972</c:v>
                </c:pt>
                <c:pt idx="5366">
                  <c:v>125.500479217341</c:v>
                </c:pt>
                <c:pt idx="5367">
                  <c:v>125.500479216705</c:v>
                </c:pt>
                <c:pt idx="5368">
                  <c:v>125.500479217178</c:v>
                </c:pt>
                <c:pt idx="5369">
                  <c:v>125.500479216846</c:v>
                </c:pt>
                <c:pt idx="5370">
                  <c:v>125.50047921754501</c:v>
                </c:pt>
                <c:pt idx="5371">
                  <c:v>125.50047921683</c:v>
                </c:pt>
                <c:pt idx="5372">
                  <c:v>125.50047921697001</c:v>
                </c:pt>
                <c:pt idx="5373">
                  <c:v>125.500479216728</c:v>
                </c:pt>
                <c:pt idx="5374">
                  <c:v>125.500479216622</c:v>
                </c:pt>
                <c:pt idx="5375">
                  <c:v>125.500479216961</c:v>
                </c:pt>
                <c:pt idx="5376">
                  <c:v>125.50047921681799</c:v>
                </c:pt>
                <c:pt idx="5377">
                  <c:v>125.500479217329</c:v>
                </c:pt>
                <c:pt idx="5378">
                  <c:v>125.500479216927</c:v>
                </c:pt>
                <c:pt idx="5379">
                  <c:v>125.50047921658999</c:v>
                </c:pt>
                <c:pt idx="5380">
                  <c:v>125.500479216447</c:v>
                </c:pt>
                <c:pt idx="5381">
                  <c:v>125.50047921736299</c:v>
                </c:pt>
                <c:pt idx="5382">
                  <c:v>125.500479216858</c:v>
                </c:pt>
                <c:pt idx="5383">
                  <c:v>125.500479217296</c:v>
                </c:pt>
                <c:pt idx="5384">
                  <c:v>125.500479216907</c:v>
                </c:pt>
                <c:pt idx="5385">
                  <c:v>125.500479216625</c:v>
                </c:pt>
                <c:pt idx="5386">
                  <c:v>125.50047921681499</c:v>
                </c:pt>
                <c:pt idx="5387">
                  <c:v>125.500479216527</c:v>
                </c:pt>
                <c:pt idx="5388">
                  <c:v>125.500479217109</c:v>
                </c:pt>
                <c:pt idx="5389">
                  <c:v>125.500479217294</c:v>
                </c:pt>
                <c:pt idx="5390">
                  <c:v>125.500479216803</c:v>
                </c:pt>
                <c:pt idx="5391">
                  <c:v>125.500479216933</c:v>
                </c:pt>
                <c:pt idx="5392">
                  <c:v>125.500479216716</c:v>
                </c:pt>
                <c:pt idx="5393">
                  <c:v>125.50047921688299</c:v>
                </c:pt>
                <c:pt idx="5394">
                  <c:v>125.50047921657401</c:v>
                </c:pt>
                <c:pt idx="5395">
                  <c:v>125.500479217034</c:v>
                </c:pt>
                <c:pt idx="5396">
                  <c:v>125.50047921658999</c:v>
                </c:pt>
                <c:pt idx="5397">
                  <c:v>125.500479216972</c:v>
                </c:pt>
                <c:pt idx="5398">
                  <c:v>125.50047921749</c:v>
                </c:pt>
                <c:pt idx="5399">
                  <c:v>125.500479216806</c:v>
                </c:pt>
                <c:pt idx="5400">
                  <c:v>125.500479216915</c:v>
                </c:pt>
                <c:pt idx="5401">
                  <c:v>125.500479216976</c:v>
                </c:pt>
                <c:pt idx="5402">
                  <c:v>125.500479217361</c:v>
                </c:pt>
                <c:pt idx="5403">
                  <c:v>125.50047921665001</c:v>
                </c:pt>
                <c:pt idx="5404">
                  <c:v>125.500479216874</c:v>
                </c:pt>
                <c:pt idx="5405">
                  <c:v>125.500479216847</c:v>
                </c:pt>
                <c:pt idx="5406">
                  <c:v>125.500479217186</c:v>
                </c:pt>
                <c:pt idx="5407">
                  <c:v>125.50047921717101</c:v>
                </c:pt>
                <c:pt idx="5408">
                  <c:v>125.50047921728</c:v>
                </c:pt>
                <c:pt idx="5409">
                  <c:v>125.500479217164</c:v>
                </c:pt>
                <c:pt idx="5410">
                  <c:v>125.500479217126</c:v>
                </c:pt>
                <c:pt idx="5411">
                  <c:v>125.500479216931</c:v>
                </c:pt>
                <c:pt idx="5412">
                  <c:v>125.500479216588</c:v>
                </c:pt>
                <c:pt idx="5413">
                  <c:v>125.50047921704601</c:v>
                </c:pt>
                <c:pt idx="5414">
                  <c:v>125.50047921684001</c:v>
                </c:pt>
                <c:pt idx="5415">
                  <c:v>125.500479217136</c:v>
                </c:pt>
                <c:pt idx="5416">
                  <c:v>125.500479217746</c:v>
                </c:pt>
                <c:pt idx="5417">
                  <c:v>125.50047921695401</c:v>
                </c:pt>
                <c:pt idx="5418">
                  <c:v>125.50047921706501</c:v>
                </c:pt>
                <c:pt idx="5419">
                  <c:v>125.500479216957</c:v>
                </c:pt>
                <c:pt idx="5420">
                  <c:v>125.500479216974</c:v>
                </c:pt>
                <c:pt idx="5421">
                  <c:v>125.500479217061</c:v>
                </c:pt>
                <c:pt idx="5422">
                  <c:v>125.500479216915</c:v>
                </c:pt>
                <c:pt idx="5423">
                  <c:v>125.50047921698101</c:v>
                </c:pt>
                <c:pt idx="5424">
                  <c:v>125.500479217068</c:v>
                </c:pt>
                <c:pt idx="5425">
                  <c:v>125.500479217243</c:v>
                </c:pt>
                <c:pt idx="5426">
                  <c:v>125.500479217329</c:v>
                </c:pt>
                <c:pt idx="5427">
                  <c:v>125.500479216816</c:v>
                </c:pt>
                <c:pt idx="5428">
                  <c:v>125.500479217426</c:v>
                </c:pt>
                <c:pt idx="5429">
                  <c:v>125.500479217085</c:v>
                </c:pt>
                <c:pt idx="5430">
                  <c:v>125.500479217305</c:v>
                </c:pt>
                <c:pt idx="5431">
                  <c:v>125.500479217055</c:v>
                </c:pt>
                <c:pt idx="5432">
                  <c:v>125.500479217001</c:v>
                </c:pt>
                <c:pt idx="5433">
                  <c:v>125.500479216741</c:v>
                </c:pt>
                <c:pt idx="5434">
                  <c:v>125.500479217162</c:v>
                </c:pt>
                <c:pt idx="5435">
                  <c:v>125.500479217375</c:v>
                </c:pt>
                <c:pt idx="5436">
                  <c:v>125.500479217234</c:v>
                </c:pt>
                <c:pt idx="5437">
                  <c:v>125.50047921755301</c:v>
                </c:pt>
                <c:pt idx="5438">
                  <c:v>125.500479216404</c:v>
                </c:pt>
                <c:pt idx="5439">
                  <c:v>125.50047921711599</c:v>
                </c:pt>
                <c:pt idx="5440">
                  <c:v>125.50047921734</c:v>
                </c:pt>
                <c:pt idx="5441">
                  <c:v>125.50047921702701</c:v>
                </c:pt>
                <c:pt idx="5442">
                  <c:v>125.50047921715</c:v>
                </c:pt>
                <c:pt idx="5443">
                  <c:v>125.500479217419</c:v>
                </c:pt>
                <c:pt idx="5444">
                  <c:v>125.500479216861</c:v>
                </c:pt>
                <c:pt idx="5445">
                  <c:v>125.50047921709201</c:v>
                </c:pt>
                <c:pt idx="5446">
                  <c:v>125.500479217175</c:v>
                </c:pt>
                <c:pt idx="5447">
                  <c:v>125.500479216909</c:v>
                </c:pt>
                <c:pt idx="5448">
                  <c:v>125.500479217014</c:v>
                </c:pt>
                <c:pt idx="5449">
                  <c:v>125.500479217044</c:v>
                </c:pt>
                <c:pt idx="5450">
                  <c:v>125.50047921692899</c:v>
                </c:pt>
                <c:pt idx="5451">
                  <c:v>125.500479217166</c:v>
                </c:pt>
                <c:pt idx="5452">
                  <c:v>125.500479216945</c:v>
                </c:pt>
                <c:pt idx="5453">
                  <c:v>125.500479216703</c:v>
                </c:pt>
                <c:pt idx="5454">
                  <c:v>125.500479217709</c:v>
                </c:pt>
                <c:pt idx="5455">
                  <c:v>125.500479216949</c:v>
                </c:pt>
                <c:pt idx="5456">
                  <c:v>125.50047921697499</c:v>
                </c:pt>
                <c:pt idx="5457">
                  <c:v>125.50047921732499</c:v>
                </c:pt>
                <c:pt idx="5458">
                  <c:v>125.500479217395</c:v>
                </c:pt>
                <c:pt idx="5459">
                  <c:v>125.50047921738999</c:v>
                </c:pt>
                <c:pt idx="5460">
                  <c:v>125.50047921740099</c:v>
                </c:pt>
                <c:pt idx="5461">
                  <c:v>125.50047921716801</c:v>
                </c:pt>
                <c:pt idx="5462">
                  <c:v>125.500479217137</c:v>
                </c:pt>
                <c:pt idx="5463">
                  <c:v>125.500479217159</c:v>
                </c:pt>
                <c:pt idx="5464">
                  <c:v>125.50047921700001</c:v>
                </c:pt>
                <c:pt idx="5465">
                  <c:v>125.500479216846</c:v>
                </c:pt>
                <c:pt idx="5466">
                  <c:v>125.500479217023</c:v>
                </c:pt>
                <c:pt idx="5467">
                  <c:v>125.500479216792</c:v>
                </c:pt>
                <c:pt idx="5468">
                  <c:v>125.500479217243</c:v>
                </c:pt>
                <c:pt idx="5469">
                  <c:v>125.50047921733101</c:v>
                </c:pt>
                <c:pt idx="5470">
                  <c:v>125.50047921727</c:v>
                </c:pt>
                <c:pt idx="5471">
                  <c:v>125.500479216738</c:v>
                </c:pt>
                <c:pt idx="5472">
                  <c:v>125.500479217191</c:v>
                </c:pt>
                <c:pt idx="5473">
                  <c:v>125.50047921679</c:v>
                </c:pt>
                <c:pt idx="5474">
                  <c:v>125.500479216882</c:v>
                </c:pt>
                <c:pt idx="5475">
                  <c:v>125.500479217262</c:v>
                </c:pt>
                <c:pt idx="5476">
                  <c:v>125.500479217083</c:v>
                </c:pt>
                <c:pt idx="5477">
                  <c:v>125.500479216611</c:v>
                </c:pt>
                <c:pt idx="5478">
                  <c:v>125.500479217497</c:v>
                </c:pt>
                <c:pt idx="5479">
                  <c:v>125.500479217349</c:v>
                </c:pt>
                <c:pt idx="5480">
                  <c:v>125.500479216931</c:v>
                </c:pt>
                <c:pt idx="5481">
                  <c:v>125.50047921725</c:v>
                </c:pt>
                <c:pt idx="5482">
                  <c:v>125.500479216586</c:v>
                </c:pt>
                <c:pt idx="5483">
                  <c:v>125.500479217085</c:v>
                </c:pt>
                <c:pt idx="5484">
                  <c:v>125.500479217188</c:v>
                </c:pt>
                <c:pt idx="5485">
                  <c:v>125.50047921727401</c:v>
                </c:pt>
                <c:pt idx="5486">
                  <c:v>125.500479216724</c:v>
                </c:pt>
                <c:pt idx="5487">
                  <c:v>125.500479216939</c:v>
                </c:pt>
                <c:pt idx="5488">
                  <c:v>125.500479217033</c:v>
                </c:pt>
                <c:pt idx="5489">
                  <c:v>125.500479217087</c:v>
                </c:pt>
                <c:pt idx="5490">
                  <c:v>125.500479217471</c:v>
                </c:pt>
                <c:pt idx="5491">
                  <c:v>125.50047921730101</c:v>
                </c:pt>
                <c:pt idx="5492">
                  <c:v>125.50047921782</c:v>
                </c:pt>
                <c:pt idx="5493">
                  <c:v>125.500479216827</c:v>
                </c:pt>
                <c:pt idx="5494">
                  <c:v>125.50047921770999</c:v>
                </c:pt>
                <c:pt idx="5495">
                  <c:v>125.500479217213</c:v>
                </c:pt>
                <c:pt idx="5496">
                  <c:v>125.500479216739</c:v>
                </c:pt>
                <c:pt idx="5497">
                  <c:v>125.500479217163</c:v>
                </c:pt>
                <c:pt idx="5498">
                  <c:v>125.50047921701901</c:v>
                </c:pt>
                <c:pt idx="5499">
                  <c:v>125.500479216889</c:v>
                </c:pt>
                <c:pt idx="5500">
                  <c:v>125.500479217213</c:v>
                </c:pt>
                <c:pt idx="5501">
                  <c:v>125.500479217323</c:v>
                </c:pt>
                <c:pt idx="5502">
                  <c:v>125.500479216719</c:v>
                </c:pt>
                <c:pt idx="5503">
                  <c:v>125.500479217213</c:v>
                </c:pt>
                <c:pt idx="5504">
                  <c:v>125.50047921728699</c:v>
                </c:pt>
                <c:pt idx="5505">
                  <c:v>125.500479217627</c:v>
                </c:pt>
                <c:pt idx="5506">
                  <c:v>125.50047921767499</c:v>
                </c:pt>
                <c:pt idx="5507">
                  <c:v>125.500479217452</c:v>
                </c:pt>
                <c:pt idx="5508">
                  <c:v>125.50047921707301</c:v>
                </c:pt>
                <c:pt idx="5509">
                  <c:v>125.50047921711899</c:v>
                </c:pt>
                <c:pt idx="5510">
                  <c:v>125.50047921713301</c:v>
                </c:pt>
                <c:pt idx="5511">
                  <c:v>125.50047921726301</c:v>
                </c:pt>
                <c:pt idx="5512">
                  <c:v>125.500479217219</c:v>
                </c:pt>
                <c:pt idx="5513">
                  <c:v>125.500479217147</c:v>
                </c:pt>
                <c:pt idx="5514">
                  <c:v>125.500479216576</c:v>
                </c:pt>
                <c:pt idx="5515">
                  <c:v>125.500479216908</c:v>
                </c:pt>
                <c:pt idx="5516">
                  <c:v>125.500479217361</c:v>
                </c:pt>
                <c:pt idx="5517">
                  <c:v>125.500479217311</c:v>
                </c:pt>
                <c:pt idx="5518">
                  <c:v>125.500479217473</c:v>
                </c:pt>
                <c:pt idx="5519">
                  <c:v>125.50047921759899</c:v>
                </c:pt>
                <c:pt idx="5520">
                  <c:v>125.50047921690501</c:v>
                </c:pt>
                <c:pt idx="5521">
                  <c:v>125.500479216879</c:v>
                </c:pt>
                <c:pt idx="5522">
                  <c:v>125.50047921714</c:v>
                </c:pt>
                <c:pt idx="5523">
                  <c:v>125.500479216884</c:v>
                </c:pt>
                <c:pt idx="5524">
                  <c:v>125.500479217291</c:v>
                </c:pt>
                <c:pt idx="5525">
                  <c:v>125.500479216999</c:v>
                </c:pt>
                <c:pt idx="5526">
                  <c:v>125.5004792176</c:v>
                </c:pt>
                <c:pt idx="5527">
                  <c:v>125.50047921748499</c:v>
                </c:pt>
                <c:pt idx="5528">
                  <c:v>125.500479217183</c:v>
                </c:pt>
                <c:pt idx="5529">
                  <c:v>125.50047921743</c:v>
                </c:pt>
                <c:pt idx="5530">
                  <c:v>125.50047921725</c:v>
                </c:pt>
                <c:pt idx="5531">
                  <c:v>125.50047921746</c:v>
                </c:pt>
                <c:pt idx="5532">
                  <c:v>125.500479217476</c:v>
                </c:pt>
                <c:pt idx="5533">
                  <c:v>125.500479217136</c:v>
                </c:pt>
                <c:pt idx="5534">
                  <c:v>125.500479216873</c:v>
                </c:pt>
                <c:pt idx="5535">
                  <c:v>125.500479216949</c:v>
                </c:pt>
                <c:pt idx="5536">
                  <c:v>125.500479217492</c:v>
                </c:pt>
                <c:pt idx="5537">
                  <c:v>125.500479217053</c:v>
                </c:pt>
                <c:pt idx="5538">
                  <c:v>125.500479216827</c:v>
                </c:pt>
                <c:pt idx="5539">
                  <c:v>125.500479217246</c:v>
                </c:pt>
                <c:pt idx="5540">
                  <c:v>125.500479217131</c:v>
                </c:pt>
                <c:pt idx="5541">
                  <c:v>125.50047921734701</c:v>
                </c:pt>
                <c:pt idx="5542">
                  <c:v>125.500479216819</c:v>
                </c:pt>
                <c:pt idx="5543">
                  <c:v>125.500479217535</c:v>
                </c:pt>
                <c:pt idx="5544">
                  <c:v>125.500479217303</c:v>
                </c:pt>
                <c:pt idx="5545">
                  <c:v>125.500479217519</c:v>
                </c:pt>
                <c:pt idx="5546">
                  <c:v>125.500479217381</c:v>
                </c:pt>
                <c:pt idx="5547">
                  <c:v>125.500479216648</c:v>
                </c:pt>
                <c:pt idx="5548">
                  <c:v>125.500479217247</c:v>
                </c:pt>
                <c:pt idx="5549">
                  <c:v>125.500479217159</c:v>
                </c:pt>
                <c:pt idx="5550">
                  <c:v>125.50047921696</c:v>
                </c:pt>
                <c:pt idx="5551">
                  <c:v>125.50047921765901</c:v>
                </c:pt>
                <c:pt idx="5552">
                  <c:v>125.500479217169</c:v>
                </c:pt>
                <c:pt idx="5553">
                  <c:v>125.500479216949</c:v>
                </c:pt>
                <c:pt idx="5554">
                  <c:v>125.500479217766</c:v>
                </c:pt>
                <c:pt idx="5555">
                  <c:v>125.50047921754</c:v>
                </c:pt>
                <c:pt idx="5556">
                  <c:v>125.50047921722501</c:v>
                </c:pt>
                <c:pt idx="5557">
                  <c:v>125.500479217429</c:v>
                </c:pt>
                <c:pt idx="5558">
                  <c:v>125.500479217322</c:v>
                </c:pt>
                <c:pt idx="5559">
                  <c:v>125.500479217571</c:v>
                </c:pt>
                <c:pt idx="5560">
                  <c:v>125.500479217291</c:v>
                </c:pt>
                <c:pt idx="5561">
                  <c:v>125.500479217281</c:v>
                </c:pt>
                <c:pt idx="5562">
                  <c:v>125.500479217342</c:v>
                </c:pt>
                <c:pt idx="5563">
                  <c:v>125.500479217251</c:v>
                </c:pt>
                <c:pt idx="5564">
                  <c:v>125.500479217145</c:v>
                </c:pt>
                <c:pt idx="5565">
                  <c:v>125.500479216941</c:v>
                </c:pt>
                <c:pt idx="5566">
                  <c:v>125.500479216814</c:v>
                </c:pt>
                <c:pt idx="5567">
                  <c:v>125.500479217172</c:v>
                </c:pt>
                <c:pt idx="5568">
                  <c:v>125.500479217245</c:v>
                </c:pt>
                <c:pt idx="5569">
                  <c:v>125.500479217319</c:v>
                </c:pt>
                <c:pt idx="5570">
                  <c:v>125.500479216934</c:v>
                </c:pt>
                <c:pt idx="5571">
                  <c:v>125.500479217261</c:v>
                </c:pt>
                <c:pt idx="5572">
                  <c:v>125.500479217524</c:v>
                </c:pt>
                <c:pt idx="5573">
                  <c:v>125.500479217359</c:v>
                </c:pt>
                <c:pt idx="5574">
                  <c:v>125.50047921731</c:v>
                </c:pt>
                <c:pt idx="5575">
                  <c:v>125.50047921725201</c:v>
                </c:pt>
                <c:pt idx="5576">
                  <c:v>125.500479217181</c:v>
                </c:pt>
                <c:pt idx="5577">
                  <c:v>125.500479217227</c:v>
                </c:pt>
                <c:pt idx="5578">
                  <c:v>125.50047921706</c:v>
                </c:pt>
                <c:pt idx="5579">
                  <c:v>125.50047921689401</c:v>
                </c:pt>
                <c:pt idx="5580">
                  <c:v>125.500479217315</c:v>
                </c:pt>
                <c:pt idx="5581">
                  <c:v>125.500479217585</c:v>
                </c:pt>
                <c:pt idx="5582">
                  <c:v>125.50047921731399</c:v>
                </c:pt>
                <c:pt idx="5583">
                  <c:v>125.500479217394</c:v>
                </c:pt>
                <c:pt idx="5584">
                  <c:v>125.500479217483</c:v>
                </c:pt>
                <c:pt idx="5585">
                  <c:v>125.500479217411</c:v>
                </c:pt>
                <c:pt idx="5586">
                  <c:v>125.500479217075</c:v>
                </c:pt>
                <c:pt idx="5587">
                  <c:v>125.500479217318</c:v>
                </c:pt>
                <c:pt idx="5588">
                  <c:v>125.500479217201</c:v>
                </c:pt>
                <c:pt idx="5589">
                  <c:v>125.50047921763699</c:v>
                </c:pt>
                <c:pt idx="5590">
                  <c:v>125.500479217532</c:v>
                </c:pt>
                <c:pt idx="5591">
                  <c:v>125.500479217424</c:v>
                </c:pt>
                <c:pt idx="5592">
                  <c:v>125.50047921776</c:v>
                </c:pt>
                <c:pt idx="5593">
                  <c:v>125.50047921743101</c:v>
                </c:pt>
                <c:pt idx="5594">
                  <c:v>125.500479217082</c:v>
                </c:pt>
                <c:pt idx="5595">
                  <c:v>125.500479217411</c:v>
                </c:pt>
                <c:pt idx="5596">
                  <c:v>125.500479217372</c:v>
                </c:pt>
                <c:pt idx="5597">
                  <c:v>125.500479217231</c:v>
                </c:pt>
                <c:pt idx="5598">
                  <c:v>125.500479217265</c:v>
                </c:pt>
                <c:pt idx="5599">
                  <c:v>125.50047921733901</c:v>
                </c:pt>
                <c:pt idx="5600">
                  <c:v>125.500479217028</c:v>
                </c:pt>
                <c:pt idx="5601">
                  <c:v>125.500479217378</c:v>
                </c:pt>
                <c:pt idx="5602">
                  <c:v>125.500479217316</c:v>
                </c:pt>
                <c:pt idx="5603">
                  <c:v>125.500479217223</c:v>
                </c:pt>
                <c:pt idx="5604">
                  <c:v>125.500479217137</c:v>
                </c:pt>
                <c:pt idx="5605">
                  <c:v>125.50047921719499</c:v>
                </c:pt>
                <c:pt idx="5606">
                  <c:v>125.500479217028</c:v>
                </c:pt>
                <c:pt idx="5607">
                  <c:v>125.50047921724899</c:v>
                </c:pt>
                <c:pt idx="5608">
                  <c:v>125.50047921732801</c:v>
                </c:pt>
                <c:pt idx="5609">
                  <c:v>125.500479216953</c:v>
                </c:pt>
                <c:pt idx="5610">
                  <c:v>125.50047921712699</c:v>
                </c:pt>
                <c:pt idx="5611">
                  <c:v>125.500479217464</c:v>
                </c:pt>
                <c:pt idx="5612">
                  <c:v>125.500479217433</c:v>
                </c:pt>
                <c:pt idx="5613">
                  <c:v>125.50047921736</c:v>
                </c:pt>
                <c:pt idx="5614">
                  <c:v>125.50047921724</c:v>
                </c:pt>
                <c:pt idx="5615">
                  <c:v>125.500479217175</c:v>
                </c:pt>
                <c:pt idx="5616">
                  <c:v>125.500479217562</c:v>
                </c:pt>
                <c:pt idx="5617">
                  <c:v>125.500479217643</c:v>
                </c:pt>
                <c:pt idx="5618">
                  <c:v>125.500479217278</c:v>
                </c:pt>
                <c:pt idx="5619">
                  <c:v>125.50047921745301</c:v>
                </c:pt>
                <c:pt idx="5620">
                  <c:v>125.50047921740401</c:v>
                </c:pt>
                <c:pt idx="5621">
                  <c:v>125.500479216907</c:v>
                </c:pt>
                <c:pt idx="5622">
                  <c:v>125.500479217286</c:v>
                </c:pt>
                <c:pt idx="5623">
                  <c:v>125.500479217598</c:v>
                </c:pt>
                <c:pt idx="5624">
                  <c:v>125.500479217267</c:v>
                </c:pt>
                <c:pt idx="5625">
                  <c:v>125.500479217606</c:v>
                </c:pt>
                <c:pt idx="5626">
                  <c:v>125.500479217369</c:v>
                </c:pt>
                <c:pt idx="5627">
                  <c:v>125.500479217275</c:v>
                </c:pt>
                <c:pt idx="5628">
                  <c:v>125.500479217882</c:v>
                </c:pt>
                <c:pt idx="5629">
                  <c:v>125.50047921756</c:v>
                </c:pt>
                <c:pt idx="5630">
                  <c:v>125.50047921741201</c:v>
                </c:pt>
                <c:pt idx="5631">
                  <c:v>125.500479217528</c:v>
                </c:pt>
                <c:pt idx="5632">
                  <c:v>125.500479217288</c:v>
                </c:pt>
                <c:pt idx="5633">
                  <c:v>125.50047921764499</c:v>
                </c:pt>
                <c:pt idx="5634">
                  <c:v>125.500479217741</c:v>
                </c:pt>
                <c:pt idx="5635">
                  <c:v>125.50047921761301</c:v>
                </c:pt>
                <c:pt idx="5636">
                  <c:v>125.500479217036</c:v>
                </c:pt>
                <c:pt idx="5637">
                  <c:v>125.500479217237</c:v>
                </c:pt>
                <c:pt idx="5638">
                  <c:v>125.500479217238</c:v>
                </c:pt>
                <c:pt idx="5639">
                  <c:v>125.500479217286</c:v>
                </c:pt>
                <c:pt idx="5640">
                  <c:v>125.500479217284</c:v>
                </c:pt>
                <c:pt idx="5641">
                  <c:v>125.500479217342</c:v>
                </c:pt>
                <c:pt idx="5642">
                  <c:v>125.50047921717</c:v>
                </c:pt>
                <c:pt idx="5643">
                  <c:v>125.50047921729301</c:v>
                </c:pt>
                <c:pt idx="5644">
                  <c:v>125.500479217285</c:v>
                </c:pt>
                <c:pt idx="5645">
                  <c:v>125.500479217004</c:v>
                </c:pt>
                <c:pt idx="5646">
                  <c:v>125.500479216697</c:v>
                </c:pt>
                <c:pt idx="5647">
                  <c:v>125.50047921719499</c:v>
                </c:pt>
                <c:pt idx="5648">
                  <c:v>125.500479217524</c:v>
                </c:pt>
                <c:pt idx="5649">
                  <c:v>125.500479216991</c:v>
                </c:pt>
                <c:pt idx="5650">
                  <c:v>125.500479217473</c:v>
                </c:pt>
                <c:pt idx="5651">
                  <c:v>125.50047921736299</c:v>
                </c:pt>
                <c:pt idx="5652">
                  <c:v>125.50047921743899</c:v>
                </c:pt>
                <c:pt idx="5653">
                  <c:v>125.500479217563</c:v>
                </c:pt>
                <c:pt idx="5654">
                  <c:v>125.50047921735199</c:v>
                </c:pt>
                <c:pt idx="5655">
                  <c:v>125.500479217747</c:v>
                </c:pt>
                <c:pt idx="5656">
                  <c:v>125.500479217342</c:v>
                </c:pt>
                <c:pt idx="5657">
                  <c:v>125.500479217239</c:v>
                </c:pt>
                <c:pt idx="5658">
                  <c:v>125.500479217387</c:v>
                </c:pt>
                <c:pt idx="5659">
                  <c:v>125.50047921729001</c:v>
                </c:pt>
                <c:pt idx="5660">
                  <c:v>125.50047921748801</c:v>
                </c:pt>
                <c:pt idx="5661">
                  <c:v>125.500479217454</c:v>
                </c:pt>
                <c:pt idx="5662">
                  <c:v>125.50047921777301</c:v>
                </c:pt>
                <c:pt idx="5663">
                  <c:v>125.50047921721701</c:v>
                </c:pt>
                <c:pt idx="5664">
                  <c:v>125.500479217202</c:v>
                </c:pt>
                <c:pt idx="5665">
                  <c:v>125.50047921731699</c:v>
                </c:pt>
                <c:pt idx="5666">
                  <c:v>125.500479217348</c:v>
                </c:pt>
                <c:pt idx="5667">
                  <c:v>125.500479217841</c:v>
                </c:pt>
                <c:pt idx="5668">
                  <c:v>125.500479217302</c:v>
                </c:pt>
                <c:pt idx="5669">
                  <c:v>125.50047921718399</c:v>
                </c:pt>
                <c:pt idx="5670">
                  <c:v>125.500479217055</c:v>
                </c:pt>
                <c:pt idx="5671">
                  <c:v>125.50047921701599</c:v>
                </c:pt>
                <c:pt idx="5672">
                  <c:v>125.50047921759899</c:v>
                </c:pt>
                <c:pt idx="5673">
                  <c:v>125.500479217142</c:v>
                </c:pt>
                <c:pt idx="5674">
                  <c:v>125.500479217139</c:v>
                </c:pt>
                <c:pt idx="5675">
                  <c:v>125.500479217402</c:v>
                </c:pt>
                <c:pt idx="5676">
                  <c:v>125.50047921733299</c:v>
                </c:pt>
                <c:pt idx="5677">
                  <c:v>125.500479217742</c:v>
                </c:pt>
                <c:pt idx="5678">
                  <c:v>125.500479217894</c:v>
                </c:pt>
                <c:pt idx="5679">
                  <c:v>125.50047921762101</c:v>
                </c:pt>
                <c:pt idx="5680">
                  <c:v>125.50047921655499</c:v>
                </c:pt>
                <c:pt idx="5681">
                  <c:v>125.500479217164</c:v>
                </c:pt>
                <c:pt idx="5682">
                  <c:v>125.500479217822</c:v>
                </c:pt>
                <c:pt idx="5683">
                  <c:v>125.500479217405</c:v>
                </c:pt>
                <c:pt idx="5684">
                  <c:v>125.5004792174</c:v>
                </c:pt>
                <c:pt idx="5685">
                  <c:v>125.500479216983</c:v>
                </c:pt>
                <c:pt idx="5686">
                  <c:v>125.500479217612</c:v>
                </c:pt>
                <c:pt idx="5687">
                  <c:v>125.500479217174</c:v>
                </c:pt>
                <c:pt idx="5688">
                  <c:v>125.500479216991</c:v>
                </c:pt>
                <c:pt idx="5689">
                  <c:v>125.500479217546</c:v>
                </c:pt>
                <c:pt idx="5690">
                  <c:v>125.500479217362</c:v>
                </c:pt>
                <c:pt idx="5691">
                  <c:v>125.500479217568</c:v>
                </c:pt>
                <c:pt idx="5692">
                  <c:v>125.500479217275</c:v>
                </c:pt>
                <c:pt idx="5693">
                  <c:v>125.500479217406</c:v>
                </c:pt>
                <c:pt idx="5694">
                  <c:v>125.500479217405</c:v>
                </c:pt>
                <c:pt idx="5695">
                  <c:v>125.50047921720601</c:v>
                </c:pt>
                <c:pt idx="5696">
                  <c:v>125.50047921746</c:v>
                </c:pt>
                <c:pt idx="5697">
                  <c:v>125.500479216945</c:v>
                </c:pt>
                <c:pt idx="5698">
                  <c:v>125.500479217269</c:v>
                </c:pt>
                <c:pt idx="5699">
                  <c:v>125.50047921711401</c:v>
                </c:pt>
                <c:pt idx="5700">
                  <c:v>125.500479217178</c:v>
                </c:pt>
                <c:pt idx="5701">
                  <c:v>125.500479217191</c:v>
                </c:pt>
                <c:pt idx="5702">
                  <c:v>125.50047921791</c:v>
                </c:pt>
                <c:pt idx="5703">
                  <c:v>125.500479217345</c:v>
                </c:pt>
                <c:pt idx="5704">
                  <c:v>125.500479217166</c:v>
                </c:pt>
                <c:pt idx="5705">
                  <c:v>125.50047921759</c:v>
                </c:pt>
                <c:pt idx="5706">
                  <c:v>125.500479217631</c:v>
                </c:pt>
                <c:pt idx="5707">
                  <c:v>125.500479217727</c:v>
                </c:pt>
                <c:pt idx="5708">
                  <c:v>125.500479217483</c:v>
                </c:pt>
                <c:pt idx="5709">
                  <c:v>125.500479217205</c:v>
                </c:pt>
                <c:pt idx="5710">
                  <c:v>125.500479217369</c:v>
                </c:pt>
                <c:pt idx="5711">
                  <c:v>125.500479217744</c:v>
                </c:pt>
                <c:pt idx="5712">
                  <c:v>125.500479217597</c:v>
                </c:pt>
                <c:pt idx="5713">
                  <c:v>125.500479217316</c:v>
                </c:pt>
                <c:pt idx="5714">
                  <c:v>125.500479217817</c:v>
                </c:pt>
                <c:pt idx="5715">
                  <c:v>125.500479217067</c:v>
                </c:pt>
                <c:pt idx="5716">
                  <c:v>125.50047921757</c:v>
                </c:pt>
                <c:pt idx="5717">
                  <c:v>125.500479217481</c:v>
                </c:pt>
                <c:pt idx="5718">
                  <c:v>125.500479217356</c:v>
                </c:pt>
                <c:pt idx="5719">
                  <c:v>125.500479217403</c:v>
                </c:pt>
                <c:pt idx="5720">
                  <c:v>125.500479217247</c:v>
                </c:pt>
                <c:pt idx="5721">
                  <c:v>125.500479217676</c:v>
                </c:pt>
                <c:pt idx="5722">
                  <c:v>125.50047921720299</c:v>
                </c:pt>
                <c:pt idx="5723">
                  <c:v>125.50047921735199</c:v>
                </c:pt>
                <c:pt idx="5724">
                  <c:v>125.500479217246</c:v>
                </c:pt>
                <c:pt idx="5725">
                  <c:v>125.50047921735199</c:v>
                </c:pt>
                <c:pt idx="5726">
                  <c:v>125.50047921738999</c:v>
                </c:pt>
                <c:pt idx="5727">
                  <c:v>125.5004792174</c:v>
                </c:pt>
                <c:pt idx="5728">
                  <c:v>125.50047921748001</c:v>
                </c:pt>
                <c:pt idx="5729">
                  <c:v>125.50047921781599</c:v>
                </c:pt>
                <c:pt idx="5730">
                  <c:v>125.500479217384</c:v>
                </c:pt>
                <c:pt idx="5731">
                  <c:v>125.500479217479</c:v>
                </c:pt>
                <c:pt idx="5732">
                  <c:v>125.500479217384</c:v>
                </c:pt>
                <c:pt idx="5733">
                  <c:v>125.50047921719801</c:v>
                </c:pt>
                <c:pt idx="5734">
                  <c:v>125.500479217172</c:v>
                </c:pt>
                <c:pt idx="5735">
                  <c:v>125.500479217167</c:v>
                </c:pt>
                <c:pt idx="5736">
                  <c:v>125.500479217182</c:v>
                </c:pt>
                <c:pt idx="5737">
                  <c:v>125.50047921769099</c:v>
                </c:pt>
                <c:pt idx="5738">
                  <c:v>125.500479217311</c:v>
                </c:pt>
                <c:pt idx="5739">
                  <c:v>125.500479217923</c:v>
                </c:pt>
                <c:pt idx="5740">
                  <c:v>125.50047921735001</c:v>
                </c:pt>
                <c:pt idx="5741">
                  <c:v>125.500479217386</c:v>
                </c:pt>
                <c:pt idx="5742">
                  <c:v>125.5004792173</c:v>
                </c:pt>
                <c:pt idx="5743">
                  <c:v>125.500479217463</c:v>
                </c:pt>
                <c:pt idx="5744">
                  <c:v>125.50047921754999</c:v>
                </c:pt>
                <c:pt idx="5745">
                  <c:v>125.500479217161</c:v>
                </c:pt>
                <c:pt idx="5746">
                  <c:v>125.50047921788</c:v>
                </c:pt>
                <c:pt idx="5747">
                  <c:v>125.50047921717</c:v>
                </c:pt>
                <c:pt idx="5748">
                  <c:v>125.50047921763201</c:v>
                </c:pt>
                <c:pt idx="5749">
                  <c:v>125.500479217519</c:v>
                </c:pt>
                <c:pt idx="5750">
                  <c:v>125.50047921787601</c:v>
                </c:pt>
                <c:pt idx="5751">
                  <c:v>125.500479217579</c:v>
                </c:pt>
                <c:pt idx="5752">
                  <c:v>125.50047921796499</c:v>
                </c:pt>
                <c:pt idx="5753">
                  <c:v>125.50047921737</c:v>
                </c:pt>
                <c:pt idx="5754">
                  <c:v>125.50047921745301</c:v>
                </c:pt>
                <c:pt idx="5755">
                  <c:v>125.50047921732499</c:v>
                </c:pt>
                <c:pt idx="5756">
                  <c:v>125.50047921736299</c:v>
                </c:pt>
                <c:pt idx="5757">
                  <c:v>125.50047921727101</c:v>
                </c:pt>
                <c:pt idx="5758">
                  <c:v>125.500479217619</c:v>
                </c:pt>
                <c:pt idx="5759">
                  <c:v>125.500479217329</c:v>
                </c:pt>
                <c:pt idx="5760">
                  <c:v>125.50047921778599</c:v>
                </c:pt>
                <c:pt idx="5761">
                  <c:v>125.500479217445</c:v>
                </c:pt>
                <c:pt idx="5762">
                  <c:v>125.500479217443</c:v>
                </c:pt>
                <c:pt idx="5763">
                  <c:v>125.500479217497</c:v>
                </c:pt>
                <c:pt idx="5764">
                  <c:v>125.500479217636</c:v>
                </c:pt>
                <c:pt idx="5765">
                  <c:v>125.500479217234</c:v>
                </c:pt>
                <c:pt idx="5766">
                  <c:v>125.500479217757</c:v>
                </c:pt>
                <c:pt idx="5767">
                  <c:v>125.500479217403</c:v>
                </c:pt>
                <c:pt idx="5768">
                  <c:v>125.500479217579</c:v>
                </c:pt>
                <c:pt idx="5769">
                  <c:v>125.500479217939</c:v>
                </c:pt>
                <c:pt idx="5770">
                  <c:v>125.50047921794599</c:v>
                </c:pt>
                <c:pt idx="5771">
                  <c:v>125.500479217567</c:v>
                </c:pt>
                <c:pt idx="5772">
                  <c:v>125.50047921737399</c:v>
                </c:pt>
                <c:pt idx="5773">
                  <c:v>125.50047921790301</c:v>
                </c:pt>
                <c:pt idx="5774">
                  <c:v>125.500479217411</c:v>
                </c:pt>
                <c:pt idx="5775">
                  <c:v>125.500479217517</c:v>
                </c:pt>
                <c:pt idx="5776">
                  <c:v>125.500479217497</c:v>
                </c:pt>
                <c:pt idx="5777">
                  <c:v>125.500479217734</c:v>
                </c:pt>
                <c:pt idx="5778">
                  <c:v>125.500479217342</c:v>
                </c:pt>
                <c:pt idx="5779">
                  <c:v>125.50047921688299</c:v>
                </c:pt>
                <c:pt idx="5780">
                  <c:v>125.500479217311</c:v>
                </c:pt>
                <c:pt idx="5781">
                  <c:v>125.500479217375</c:v>
                </c:pt>
                <c:pt idx="5782">
                  <c:v>125.500479217706</c:v>
                </c:pt>
                <c:pt idx="5783">
                  <c:v>125.500479217386</c:v>
                </c:pt>
                <c:pt idx="5784">
                  <c:v>125.500479217536</c:v>
                </c:pt>
                <c:pt idx="5785">
                  <c:v>125.50047921677999</c:v>
                </c:pt>
                <c:pt idx="5786">
                  <c:v>125.50047921728</c:v>
                </c:pt>
                <c:pt idx="5787">
                  <c:v>125.50047921781299</c:v>
                </c:pt>
                <c:pt idx="5788">
                  <c:v>125.500479217782</c:v>
                </c:pt>
                <c:pt idx="5789">
                  <c:v>125.500479217821</c:v>
                </c:pt>
                <c:pt idx="5790">
                  <c:v>125.500479217406</c:v>
                </c:pt>
                <c:pt idx="5791">
                  <c:v>125.500479217356</c:v>
                </c:pt>
                <c:pt idx="5792">
                  <c:v>125.50047921759</c:v>
                </c:pt>
                <c:pt idx="5793">
                  <c:v>125.50047921747</c:v>
                </c:pt>
                <c:pt idx="5794">
                  <c:v>125.500479217388</c:v>
                </c:pt>
                <c:pt idx="5795">
                  <c:v>125.500479217563</c:v>
                </c:pt>
                <c:pt idx="5796">
                  <c:v>125.50047921745799</c:v>
                </c:pt>
                <c:pt idx="5797">
                  <c:v>125.500479217364</c:v>
                </c:pt>
                <c:pt idx="5798">
                  <c:v>125.500479217478</c:v>
                </c:pt>
                <c:pt idx="5799">
                  <c:v>125.500479217221</c:v>
                </c:pt>
                <c:pt idx="5800">
                  <c:v>125.500479217991</c:v>
                </c:pt>
                <c:pt idx="5801">
                  <c:v>125.500479217685</c:v>
                </c:pt>
                <c:pt idx="5802">
                  <c:v>125.50047921743899</c:v>
                </c:pt>
                <c:pt idx="5803">
                  <c:v>125.500479217687</c:v>
                </c:pt>
                <c:pt idx="5804">
                  <c:v>125.500479217361</c:v>
                </c:pt>
                <c:pt idx="5805">
                  <c:v>125.50047921777499</c:v>
                </c:pt>
                <c:pt idx="5806">
                  <c:v>125.500479217555</c:v>
                </c:pt>
                <c:pt idx="5807">
                  <c:v>125.500479217153</c:v>
                </c:pt>
                <c:pt idx="5808">
                  <c:v>125.500479217521</c:v>
                </c:pt>
                <c:pt idx="5809">
                  <c:v>125.5004792175</c:v>
                </c:pt>
                <c:pt idx="5810">
                  <c:v>125.500479217566</c:v>
                </c:pt>
                <c:pt idx="5811">
                  <c:v>125.50047921748001</c:v>
                </c:pt>
                <c:pt idx="5812">
                  <c:v>125.500479217121</c:v>
                </c:pt>
                <c:pt idx="5813">
                  <c:v>125.50047921786999</c:v>
                </c:pt>
                <c:pt idx="5814">
                  <c:v>125.500479217045</c:v>
                </c:pt>
                <c:pt idx="5815">
                  <c:v>125.500479217494</c:v>
                </c:pt>
                <c:pt idx="5816">
                  <c:v>125.500479217365</c:v>
                </c:pt>
                <c:pt idx="5817">
                  <c:v>125.500479217806</c:v>
                </c:pt>
                <c:pt idx="5818">
                  <c:v>125.500479217641</c:v>
                </c:pt>
                <c:pt idx="5819">
                  <c:v>125.500479217359</c:v>
                </c:pt>
                <c:pt idx="5820">
                  <c:v>125.500479217852</c:v>
                </c:pt>
                <c:pt idx="5821">
                  <c:v>125.500479217264</c:v>
                </c:pt>
                <c:pt idx="5822">
                  <c:v>125.500479217582</c:v>
                </c:pt>
                <c:pt idx="5823">
                  <c:v>125.500479217478</c:v>
                </c:pt>
                <c:pt idx="5824">
                  <c:v>125.50047921729001</c:v>
                </c:pt>
                <c:pt idx="5825">
                  <c:v>125.500479217826</c:v>
                </c:pt>
                <c:pt idx="5826">
                  <c:v>125.500479217316</c:v>
                </c:pt>
                <c:pt idx="5827">
                  <c:v>125.50047921727899</c:v>
                </c:pt>
                <c:pt idx="5828">
                  <c:v>125.50047921747699</c:v>
                </c:pt>
                <c:pt idx="5829">
                  <c:v>125.500479217402</c:v>
                </c:pt>
                <c:pt idx="5830">
                  <c:v>125.50047921787601</c:v>
                </c:pt>
                <c:pt idx="5831">
                  <c:v>125.50047921768299</c:v>
                </c:pt>
                <c:pt idx="5832">
                  <c:v>125.50047921772899</c:v>
                </c:pt>
                <c:pt idx="5833">
                  <c:v>125.50047921764499</c:v>
                </c:pt>
                <c:pt idx="5834">
                  <c:v>125.5004792173</c:v>
                </c:pt>
                <c:pt idx="5835">
                  <c:v>125.500479217369</c:v>
                </c:pt>
                <c:pt idx="5836">
                  <c:v>125.500479217723</c:v>
                </c:pt>
                <c:pt idx="5837">
                  <c:v>125.500479217048</c:v>
                </c:pt>
                <c:pt idx="5838">
                  <c:v>125.500479217945</c:v>
                </c:pt>
                <c:pt idx="5839">
                  <c:v>125.50047921746901</c:v>
                </c:pt>
                <c:pt idx="5840">
                  <c:v>125.500479217513</c:v>
                </c:pt>
                <c:pt idx="5841">
                  <c:v>125.500479217951</c:v>
                </c:pt>
                <c:pt idx="5842">
                  <c:v>125.50047921766</c:v>
                </c:pt>
                <c:pt idx="5843">
                  <c:v>125.500479217411</c:v>
                </c:pt>
                <c:pt idx="5844">
                  <c:v>125.50047921770501</c:v>
                </c:pt>
                <c:pt idx="5845">
                  <c:v>125.50047921729799</c:v>
                </c:pt>
                <c:pt idx="5846">
                  <c:v>125.500479216915</c:v>
                </c:pt>
                <c:pt idx="5847">
                  <c:v>125.50047921768601</c:v>
                </c:pt>
                <c:pt idx="5848">
                  <c:v>125.500479217638</c:v>
                </c:pt>
                <c:pt idx="5849">
                  <c:v>125.500479217578</c:v>
                </c:pt>
                <c:pt idx="5850">
                  <c:v>125.500479217368</c:v>
                </c:pt>
                <c:pt idx="5851">
                  <c:v>125.50047921779699</c:v>
                </c:pt>
                <c:pt idx="5852">
                  <c:v>125.500479217094</c:v>
                </c:pt>
                <c:pt idx="5853">
                  <c:v>125.50047921775</c:v>
                </c:pt>
                <c:pt idx="5854">
                  <c:v>125.500479217419</c:v>
                </c:pt>
                <c:pt idx="5855">
                  <c:v>125.500479217495</c:v>
                </c:pt>
                <c:pt idx="5856">
                  <c:v>125.50047921740401</c:v>
                </c:pt>
                <c:pt idx="5857">
                  <c:v>125.500479217194</c:v>
                </c:pt>
                <c:pt idx="5858">
                  <c:v>125.500479217734</c:v>
                </c:pt>
                <c:pt idx="5859">
                  <c:v>125.50047921791899</c:v>
                </c:pt>
                <c:pt idx="5860">
                  <c:v>125.500479217928</c:v>
                </c:pt>
                <c:pt idx="5861">
                  <c:v>125.500479217017</c:v>
                </c:pt>
                <c:pt idx="5862">
                  <c:v>125.500479216961</c:v>
                </c:pt>
                <c:pt idx="5863">
                  <c:v>125.50047921745301</c:v>
                </c:pt>
                <c:pt idx="5864">
                  <c:v>125.50047921773501</c:v>
                </c:pt>
                <c:pt idx="5865">
                  <c:v>125.500479217209</c:v>
                </c:pt>
                <c:pt idx="5866">
                  <c:v>125.50047921772099</c:v>
                </c:pt>
                <c:pt idx="5867">
                  <c:v>125.500479217559</c:v>
                </c:pt>
                <c:pt idx="5868">
                  <c:v>125.500479217593</c:v>
                </c:pt>
                <c:pt idx="5869">
                  <c:v>125.500479217714</c:v>
                </c:pt>
                <c:pt idx="5870">
                  <c:v>125.500479217555</c:v>
                </c:pt>
                <c:pt idx="5871">
                  <c:v>125.500479217449</c:v>
                </c:pt>
                <c:pt idx="5872">
                  <c:v>125.500479217367</c:v>
                </c:pt>
                <c:pt idx="5873">
                  <c:v>125.50047921749599</c:v>
                </c:pt>
                <c:pt idx="5874">
                  <c:v>125.500479217605</c:v>
                </c:pt>
                <c:pt idx="5875">
                  <c:v>125.500479217387</c:v>
                </c:pt>
                <c:pt idx="5876">
                  <c:v>125.500479217609</c:v>
                </c:pt>
                <c:pt idx="5877">
                  <c:v>125.50047921764801</c:v>
                </c:pt>
                <c:pt idx="5878">
                  <c:v>125.50047921752601</c:v>
                </c:pt>
                <c:pt idx="5879">
                  <c:v>125.50047921765</c:v>
                </c:pt>
                <c:pt idx="5880">
                  <c:v>125.50047921768601</c:v>
                </c:pt>
                <c:pt idx="5881">
                  <c:v>125.50047921772401</c:v>
                </c:pt>
                <c:pt idx="5882">
                  <c:v>125.50047921746</c:v>
                </c:pt>
                <c:pt idx="5883">
                  <c:v>125.500479217527</c:v>
                </c:pt>
                <c:pt idx="5884">
                  <c:v>125.500479217644</c:v>
                </c:pt>
                <c:pt idx="5885">
                  <c:v>125.500479217204</c:v>
                </c:pt>
                <c:pt idx="5886">
                  <c:v>125.500479217695</c:v>
                </c:pt>
                <c:pt idx="5887">
                  <c:v>125.500479217587</c:v>
                </c:pt>
                <c:pt idx="5888">
                  <c:v>125.50047921729001</c:v>
                </c:pt>
                <c:pt idx="5889">
                  <c:v>125.500479217592</c:v>
                </c:pt>
                <c:pt idx="5890">
                  <c:v>125.500479217521</c:v>
                </c:pt>
                <c:pt idx="5891">
                  <c:v>125.50047921788899</c:v>
                </c:pt>
                <c:pt idx="5892">
                  <c:v>125.50047921773999</c:v>
                </c:pt>
                <c:pt idx="5893">
                  <c:v>125.500479217614</c:v>
                </c:pt>
                <c:pt idx="5894">
                  <c:v>125.50047921806799</c:v>
                </c:pt>
                <c:pt idx="5895">
                  <c:v>125.50047921815001</c:v>
                </c:pt>
                <c:pt idx="5896">
                  <c:v>125.50047921786199</c:v>
                </c:pt>
                <c:pt idx="5897">
                  <c:v>125.500479217701</c:v>
                </c:pt>
                <c:pt idx="5898">
                  <c:v>125.50047921754999</c:v>
                </c:pt>
                <c:pt idx="5899">
                  <c:v>125.500479218051</c:v>
                </c:pt>
                <c:pt idx="5900">
                  <c:v>125.500479217486</c:v>
                </c:pt>
                <c:pt idx="5901">
                  <c:v>125.500479217784</c:v>
                </c:pt>
                <c:pt idx="5902">
                  <c:v>125.500479217407</c:v>
                </c:pt>
                <c:pt idx="5903">
                  <c:v>125.500479217925</c:v>
                </c:pt>
                <c:pt idx="5904">
                  <c:v>125.50047921756401</c:v>
                </c:pt>
                <c:pt idx="5905">
                  <c:v>125.500479217673</c:v>
                </c:pt>
                <c:pt idx="5906">
                  <c:v>125.50047921783199</c:v>
                </c:pt>
                <c:pt idx="5907">
                  <c:v>125.500479217994</c:v>
                </c:pt>
                <c:pt idx="5908">
                  <c:v>125.500479217332</c:v>
                </c:pt>
                <c:pt idx="5909">
                  <c:v>125.500479217821</c:v>
                </c:pt>
                <c:pt idx="5910">
                  <c:v>125.50047921757</c:v>
                </c:pt>
                <c:pt idx="5911">
                  <c:v>125.50047921746599</c:v>
                </c:pt>
                <c:pt idx="5912">
                  <c:v>125.500479217666</c:v>
                </c:pt>
                <c:pt idx="5913">
                  <c:v>125.500479217595</c:v>
                </c:pt>
                <c:pt idx="5914">
                  <c:v>125.500479217901</c:v>
                </c:pt>
                <c:pt idx="5915">
                  <c:v>125.50047921757999</c:v>
                </c:pt>
                <c:pt idx="5916">
                  <c:v>125.500479217809</c:v>
                </c:pt>
                <c:pt idx="5917">
                  <c:v>125.500479217793</c:v>
                </c:pt>
                <c:pt idx="5918">
                  <c:v>125.500479217997</c:v>
                </c:pt>
                <c:pt idx="5919">
                  <c:v>125.500479217256</c:v>
                </c:pt>
                <c:pt idx="5920">
                  <c:v>125.500479217833</c:v>
                </c:pt>
                <c:pt idx="5921">
                  <c:v>125.500479217959</c:v>
                </c:pt>
                <c:pt idx="5922">
                  <c:v>125.500479217484</c:v>
                </c:pt>
                <c:pt idx="5923">
                  <c:v>125.500479217725</c:v>
                </c:pt>
                <c:pt idx="5924">
                  <c:v>125.500479217836</c:v>
                </c:pt>
                <c:pt idx="5925">
                  <c:v>125.500479217087</c:v>
                </c:pt>
                <c:pt idx="5926">
                  <c:v>125.50047921718399</c:v>
                </c:pt>
                <c:pt idx="5927">
                  <c:v>125.500479217183</c:v>
                </c:pt>
                <c:pt idx="5928">
                  <c:v>125.500479217425</c:v>
                </c:pt>
                <c:pt idx="5929">
                  <c:v>125.500479217803</c:v>
                </c:pt>
                <c:pt idx="5930">
                  <c:v>125.50047921741</c:v>
                </c:pt>
                <c:pt idx="5931">
                  <c:v>125.50047921753</c:v>
                </c:pt>
                <c:pt idx="5932">
                  <c:v>125.500479217448</c:v>
                </c:pt>
                <c:pt idx="5933">
                  <c:v>125.50047921773201</c:v>
                </c:pt>
                <c:pt idx="5934">
                  <c:v>125.50047921713799</c:v>
                </c:pt>
                <c:pt idx="5935">
                  <c:v>125.50047921711</c:v>
                </c:pt>
                <c:pt idx="5936">
                  <c:v>125.50047921809499</c:v>
                </c:pt>
                <c:pt idx="5937">
                  <c:v>125.500479217517</c:v>
                </c:pt>
                <c:pt idx="5938">
                  <c:v>125.500479217505</c:v>
                </c:pt>
                <c:pt idx="5939">
                  <c:v>125.500479217399</c:v>
                </c:pt>
                <c:pt idx="5940">
                  <c:v>125.50047921781901</c:v>
                </c:pt>
                <c:pt idx="5941">
                  <c:v>125.500479218001</c:v>
                </c:pt>
                <c:pt idx="5942">
                  <c:v>125.500479217429</c:v>
                </c:pt>
                <c:pt idx="5943">
                  <c:v>125.500479217386</c:v>
                </c:pt>
                <c:pt idx="5944">
                  <c:v>125.50047921746901</c:v>
                </c:pt>
                <c:pt idx="5945">
                  <c:v>125.500479217636</c:v>
                </c:pt>
                <c:pt idx="5946">
                  <c:v>125.500479217627</c:v>
                </c:pt>
                <c:pt idx="5947">
                  <c:v>125.500479217321</c:v>
                </c:pt>
                <c:pt idx="5948">
                  <c:v>125.50047921777001</c:v>
                </c:pt>
                <c:pt idx="5949">
                  <c:v>125.50047921734701</c:v>
                </c:pt>
                <c:pt idx="5950">
                  <c:v>125.500479217817</c:v>
                </c:pt>
                <c:pt idx="5951">
                  <c:v>125.500479218054</c:v>
                </c:pt>
                <c:pt idx="5952">
                  <c:v>125.50047921754501</c:v>
                </c:pt>
                <c:pt idx="5953">
                  <c:v>125.500479217107</c:v>
                </c:pt>
                <c:pt idx="5954">
                  <c:v>125.500479217849</c:v>
                </c:pt>
                <c:pt idx="5955">
                  <c:v>125.500479217441</c:v>
                </c:pt>
                <c:pt idx="5956">
                  <c:v>125.500479218146</c:v>
                </c:pt>
                <c:pt idx="5957">
                  <c:v>125.500479217874</c:v>
                </c:pt>
                <c:pt idx="5958">
                  <c:v>125.500479217421</c:v>
                </c:pt>
                <c:pt idx="5959">
                  <c:v>125.500479217262</c:v>
                </c:pt>
                <c:pt idx="5960">
                  <c:v>125.500479217541</c:v>
                </c:pt>
                <c:pt idx="5961">
                  <c:v>125.50047921756401</c:v>
                </c:pt>
                <c:pt idx="5962">
                  <c:v>125.500479217422</c:v>
                </c:pt>
                <c:pt idx="5963">
                  <c:v>125.50047921747399</c:v>
                </c:pt>
                <c:pt idx="5964">
                  <c:v>125.500479217821</c:v>
                </c:pt>
                <c:pt idx="5965">
                  <c:v>125.50047921762</c:v>
                </c:pt>
                <c:pt idx="5966">
                  <c:v>125.500479217799</c:v>
                </c:pt>
                <c:pt idx="5967">
                  <c:v>125.50047921722999</c:v>
                </c:pt>
                <c:pt idx="5968">
                  <c:v>125.500479217286</c:v>
                </c:pt>
                <c:pt idx="5969">
                  <c:v>125.50047921801399</c:v>
                </c:pt>
                <c:pt idx="5970">
                  <c:v>125.500479217223</c:v>
                </c:pt>
                <c:pt idx="5971">
                  <c:v>125.500479217752</c:v>
                </c:pt>
                <c:pt idx="5972">
                  <c:v>125.500479217514</c:v>
                </c:pt>
                <c:pt idx="5973">
                  <c:v>125.50047921770199</c:v>
                </c:pt>
                <c:pt idx="5974">
                  <c:v>125.500479217521</c:v>
                </c:pt>
                <c:pt idx="5975">
                  <c:v>125.500479217662</c:v>
                </c:pt>
                <c:pt idx="5976">
                  <c:v>125.50047921728699</c:v>
                </c:pt>
                <c:pt idx="5977">
                  <c:v>125.500479217597</c:v>
                </c:pt>
                <c:pt idx="5978">
                  <c:v>125.500479217589</c:v>
                </c:pt>
                <c:pt idx="5979">
                  <c:v>125.500479217548</c:v>
                </c:pt>
                <c:pt idx="5980">
                  <c:v>125.50047921793301</c:v>
                </c:pt>
                <c:pt idx="5981">
                  <c:v>125.50047921743899</c:v>
                </c:pt>
                <c:pt idx="5982">
                  <c:v>125.50047921759899</c:v>
                </c:pt>
                <c:pt idx="5983">
                  <c:v>125.500479217536</c:v>
                </c:pt>
                <c:pt idx="5984">
                  <c:v>125.500479217943</c:v>
                </c:pt>
                <c:pt idx="5985">
                  <c:v>125.500479217623</c:v>
                </c:pt>
                <c:pt idx="5986">
                  <c:v>125.500479217814</c:v>
                </c:pt>
                <c:pt idx="5987">
                  <c:v>125.50047921762101</c:v>
                </c:pt>
                <c:pt idx="5988">
                  <c:v>125.50047921798701</c:v>
                </c:pt>
                <c:pt idx="5989">
                  <c:v>125.500479217768</c:v>
                </c:pt>
                <c:pt idx="5990">
                  <c:v>125.500479218168</c:v>
                </c:pt>
                <c:pt idx="5991">
                  <c:v>125.50047921783499</c:v>
                </c:pt>
                <c:pt idx="5992">
                  <c:v>125.50047921673</c:v>
                </c:pt>
                <c:pt idx="5993">
                  <c:v>125.50047921749901</c:v>
                </c:pt>
                <c:pt idx="5994">
                  <c:v>125.50047921770199</c:v>
                </c:pt>
                <c:pt idx="5995">
                  <c:v>125.500479217397</c:v>
                </c:pt>
                <c:pt idx="5996">
                  <c:v>125.500479217991</c:v>
                </c:pt>
                <c:pt idx="5997">
                  <c:v>125.500479217498</c:v>
                </c:pt>
                <c:pt idx="5998">
                  <c:v>125.500479217699</c:v>
                </c:pt>
                <c:pt idx="5999">
                  <c:v>125.50047921724099</c:v>
                </c:pt>
                <c:pt idx="6000">
                  <c:v>125.500479217367</c:v>
                </c:pt>
                <c:pt idx="6001">
                  <c:v>125.500479217361</c:v>
                </c:pt>
                <c:pt idx="6002">
                  <c:v>125.50047921784</c:v>
                </c:pt>
                <c:pt idx="6003">
                  <c:v>125.50047921780001</c:v>
                </c:pt>
                <c:pt idx="6004">
                  <c:v>125.50047921725</c:v>
                </c:pt>
                <c:pt idx="6005">
                  <c:v>125.500479217452</c:v>
                </c:pt>
                <c:pt idx="6006">
                  <c:v>125.50047921785701</c:v>
                </c:pt>
                <c:pt idx="6007">
                  <c:v>125.5004792177</c:v>
                </c:pt>
                <c:pt idx="6008">
                  <c:v>125.50047921725</c:v>
                </c:pt>
                <c:pt idx="6009">
                  <c:v>125.50047921766399</c:v>
                </c:pt>
                <c:pt idx="6010">
                  <c:v>125.50047921802501</c:v>
                </c:pt>
                <c:pt idx="6011">
                  <c:v>125.500479217885</c:v>
                </c:pt>
                <c:pt idx="6012">
                  <c:v>125.50047921781299</c:v>
                </c:pt>
                <c:pt idx="6013">
                  <c:v>125.500479217888</c:v>
                </c:pt>
                <c:pt idx="6014">
                  <c:v>125.500479217437</c:v>
                </c:pt>
                <c:pt idx="6015">
                  <c:v>125.500479217509</c:v>
                </c:pt>
                <c:pt idx="6016">
                  <c:v>125.500479217567</c:v>
                </c:pt>
                <c:pt idx="6017">
                  <c:v>125.500479217383</c:v>
                </c:pt>
                <c:pt idx="6018">
                  <c:v>125.500479217798</c:v>
                </c:pt>
                <c:pt idx="6019">
                  <c:v>125.50047921753399</c:v>
                </c:pt>
                <c:pt idx="6020">
                  <c:v>125.50047921773201</c:v>
                </c:pt>
                <c:pt idx="6021">
                  <c:v>125.500479217392</c:v>
                </c:pt>
                <c:pt idx="6022">
                  <c:v>125.500479217739</c:v>
                </c:pt>
                <c:pt idx="6023">
                  <c:v>125.50047921770199</c:v>
                </c:pt>
                <c:pt idx="6024">
                  <c:v>125.50047921746599</c:v>
                </c:pt>
                <c:pt idx="6025">
                  <c:v>125.500479217194</c:v>
                </c:pt>
                <c:pt idx="6026">
                  <c:v>125.500479217853</c:v>
                </c:pt>
                <c:pt idx="6027">
                  <c:v>125.500479217383</c:v>
                </c:pt>
                <c:pt idx="6028">
                  <c:v>125.50047921738501</c:v>
                </c:pt>
                <c:pt idx="6029">
                  <c:v>125.500479217666</c:v>
                </c:pt>
                <c:pt idx="6030">
                  <c:v>125.500479217765</c:v>
                </c:pt>
                <c:pt idx="6031">
                  <c:v>125.50047921797299</c:v>
                </c:pt>
                <c:pt idx="6032">
                  <c:v>125.500479217866</c:v>
                </c:pt>
                <c:pt idx="6033">
                  <c:v>125.50047921767499</c:v>
                </c:pt>
                <c:pt idx="6034">
                  <c:v>125.500479217175</c:v>
                </c:pt>
                <c:pt idx="6035">
                  <c:v>125.50047921770501</c:v>
                </c:pt>
                <c:pt idx="6036">
                  <c:v>125.500479217685</c:v>
                </c:pt>
                <c:pt idx="6037">
                  <c:v>125.50047921778101</c:v>
                </c:pt>
                <c:pt idx="6038">
                  <c:v>125.500479217666</c:v>
                </c:pt>
                <c:pt idx="6039">
                  <c:v>125.50047921784299</c:v>
                </c:pt>
                <c:pt idx="6040">
                  <c:v>125.500479217234</c:v>
                </c:pt>
                <c:pt idx="6041">
                  <c:v>125.500479217657</c:v>
                </c:pt>
                <c:pt idx="6042">
                  <c:v>125.500479217342</c:v>
                </c:pt>
                <c:pt idx="6043">
                  <c:v>125.50047921738501</c:v>
                </c:pt>
                <c:pt idx="6044">
                  <c:v>125.50047921783801</c:v>
                </c:pt>
                <c:pt idx="6045">
                  <c:v>125.50047921821501</c:v>
                </c:pt>
                <c:pt idx="6046">
                  <c:v>125.500479217533</c:v>
                </c:pt>
                <c:pt idx="6047">
                  <c:v>125.500479217661</c:v>
                </c:pt>
                <c:pt idx="6048">
                  <c:v>125.500479218089</c:v>
                </c:pt>
                <c:pt idx="6049">
                  <c:v>125.50047921756899</c:v>
                </c:pt>
                <c:pt idx="6050">
                  <c:v>125.500479217662</c:v>
                </c:pt>
                <c:pt idx="6051">
                  <c:v>125.500479217489</c:v>
                </c:pt>
                <c:pt idx="6052">
                  <c:v>125.500479217482</c:v>
                </c:pt>
                <c:pt idx="6053">
                  <c:v>125.50047921770199</c:v>
                </c:pt>
                <c:pt idx="6054">
                  <c:v>125.50047921735801</c:v>
                </c:pt>
                <c:pt idx="6055">
                  <c:v>125.50047921765299</c:v>
                </c:pt>
                <c:pt idx="6056">
                  <c:v>125.500479217351</c:v>
                </c:pt>
                <c:pt idx="6057">
                  <c:v>125.500479217585</c:v>
                </c:pt>
                <c:pt idx="6058">
                  <c:v>125.500479217441</c:v>
                </c:pt>
                <c:pt idx="6059">
                  <c:v>125.500479217972</c:v>
                </c:pt>
                <c:pt idx="6060">
                  <c:v>125.500479217389</c:v>
                </c:pt>
                <c:pt idx="6061">
                  <c:v>125.50047921747</c:v>
                </c:pt>
                <c:pt idx="6062">
                  <c:v>125.500479217733</c:v>
                </c:pt>
                <c:pt idx="6063">
                  <c:v>125.50047921749901</c:v>
                </c:pt>
                <c:pt idx="6064">
                  <c:v>125.500479217468</c:v>
                </c:pt>
                <c:pt idx="6065">
                  <c:v>125.50047921787301</c:v>
                </c:pt>
                <c:pt idx="6066">
                  <c:v>125.500479218092</c:v>
                </c:pt>
                <c:pt idx="6067">
                  <c:v>125.50047921772899</c:v>
                </c:pt>
                <c:pt idx="6068">
                  <c:v>125.50047921780001</c:v>
                </c:pt>
                <c:pt idx="6069">
                  <c:v>125.500479217746</c:v>
                </c:pt>
                <c:pt idx="6070">
                  <c:v>125.50047921759899</c:v>
                </c:pt>
                <c:pt idx="6071">
                  <c:v>125.500479217232</c:v>
                </c:pt>
                <c:pt idx="6072">
                  <c:v>125.50047921719499</c:v>
                </c:pt>
                <c:pt idx="6073">
                  <c:v>125.50047921826901</c:v>
                </c:pt>
                <c:pt idx="6074">
                  <c:v>125.50047921737399</c:v>
                </c:pt>
                <c:pt idx="6075">
                  <c:v>125.500479217524</c:v>
                </c:pt>
                <c:pt idx="6076">
                  <c:v>125.500479217822</c:v>
                </c:pt>
                <c:pt idx="6077">
                  <c:v>125.50047921780499</c:v>
                </c:pt>
                <c:pt idx="6078">
                  <c:v>125.500479217311</c:v>
                </c:pt>
                <c:pt idx="6079">
                  <c:v>125.5004792176</c:v>
                </c:pt>
                <c:pt idx="6080">
                  <c:v>125.500479217734</c:v>
                </c:pt>
                <c:pt idx="6081">
                  <c:v>125.500479218021</c:v>
                </c:pt>
                <c:pt idx="6082">
                  <c:v>125.50047921743599</c:v>
                </c:pt>
                <c:pt idx="6083">
                  <c:v>125.500479217747</c:v>
                </c:pt>
                <c:pt idx="6084">
                  <c:v>125.500479216906</c:v>
                </c:pt>
                <c:pt idx="6085">
                  <c:v>125.500479217964</c:v>
                </c:pt>
                <c:pt idx="6086">
                  <c:v>125.500479217963</c:v>
                </c:pt>
                <c:pt idx="6087">
                  <c:v>125.50047921804</c:v>
                </c:pt>
                <c:pt idx="6088">
                  <c:v>125.50047921795201</c:v>
                </c:pt>
                <c:pt idx="6089">
                  <c:v>125.500479217644</c:v>
                </c:pt>
                <c:pt idx="6090">
                  <c:v>125.50047921745499</c:v>
                </c:pt>
                <c:pt idx="6091">
                  <c:v>125.500479217996</c:v>
                </c:pt>
                <c:pt idx="6092">
                  <c:v>125.500479217368</c:v>
                </c:pt>
                <c:pt idx="6093">
                  <c:v>125.500479217624</c:v>
                </c:pt>
                <c:pt idx="6094">
                  <c:v>125.500479217463</c:v>
                </c:pt>
                <c:pt idx="6095">
                  <c:v>125.50047921779699</c:v>
                </c:pt>
                <c:pt idx="6096">
                  <c:v>125.50047921745499</c:v>
                </c:pt>
                <c:pt idx="6097">
                  <c:v>125.50047921733101</c:v>
                </c:pt>
                <c:pt idx="6098">
                  <c:v>125.50047921763</c:v>
                </c:pt>
                <c:pt idx="6099">
                  <c:v>125.500479217969</c:v>
                </c:pt>
                <c:pt idx="6100">
                  <c:v>125.50047921751801</c:v>
                </c:pt>
                <c:pt idx="6101">
                  <c:v>125.50047921749299</c:v>
                </c:pt>
                <c:pt idx="6102">
                  <c:v>125.50047921779</c:v>
                </c:pt>
                <c:pt idx="6103">
                  <c:v>125.500479217942</c:v>
                </c:pt>
                <c:pt idx="6104">
                  <c:v>125.50047921751499</c:v>
                </c:pt>
                <c:pt idx="6105">
                  <c:v>125.500479217668</c:v>
                </c:pt>
                <c:pt idx="6106">
                  <c:v>125.500479217714</c:v>
                </c:pt>
                <c:pt idx="6107">
                  <c:v>125.500479217874</c:v>
                </c:pt>
                <c:pt idx="6108">
                  <c:v>125.500479217619</c:v>
                </c:pt>
                <c:pt idx="6109">
                  <c:v>125.50047921751499</c:v>
                </c:pt>
                <c:pt idx="6110">
                  <c:v>125.500479217696</c:v>
                </c:pt>
                <c:pt idx="6111">
                  <c:v>125.500479217519</c:v>
                </c:pt>
                <c:pt idx="6112">
                  <c:v>125.50047921794599</c:v>
                </c:pt>
                <c:pt idx="6113">
                  <c:v>125.50047921731699</c:v>
                </c:pt>
                <c:pt idx="6114">
                  <c:v>125.50047921756</c:v>
                </c:pt>
                <c:pt idx="6115">
                  <c:v>125.500479217316</c:v>
                </c:pt>
                <c:pt idx="6116">
                  <c:v>125.50047921768</c:v>
                </c:pt>
                <c:pt idx="6117">
                  <c:v>125.50047921757201</c:v>
                </c:pt>
                <c:pt idx="6118">
                  <c:v>125.50047921776201</c:v>
                </c:pt>
                <c:pt idx="6119">
                  <c:v>125.500479217745</c:v>
                </c:pt>
                <c:pt idx="6120">
                  <c:v>125.500479217709</c:v>
                </c:pt>
                <c:pt idx="6121">
                  <c:v>125.500479217897</c:v>
                </c:pt>
                <c:pt idx="6122">
                  <c:v>125.500479217405</c:v>
                </c:pt>
                <c:pt idx="6123">
                  <c:v>125.50047921759401</c:v>
                </c:pt>
                <c:pt idx="6124">
                  <c:v>125.50047921765599</c:v>
                </c:pt>
                <c:pt idx="6125">
                  <c:v>125.50047921741</c:v>
                </c:pt>
                <c:pt idx="6126">
                  <c:v>125.500479217528</c:v>
                </c:pt>
                <c:pt idx="6127">
                  <c:v>125.50047921740899</c:v>
                </c:pt>
                <c:pt idx="6128">
                  <c:v>125.50047921764801</c:v>
                </c:pt>
                <c:pt idx="6129">
                  <c:v>125.500479217828</c:v>
                </c:pt>
                <c:pt idx="6130">
                  <c:v>125.50047921773501</c:v>
                </c:pt>
                <c:pt idx="6131">
                  <c:v>125.50047921765901</c:v>
                </c:pt>
                <c:pt idx="6132">
                  <c:v>125.500479217642</c:v>
                </c:pt>
                <c:pt idx="6133">
                  <c:v>125.50047921745001</c:v>
                </c:pt>
                <c:pt idx="6134">
                  <c:v>125.500479216972</c:v>
                </c:pt>
                <c:pt idx="6135">
                  <c:v>125.500479218059</c:v>
                </c:pt>
                <c:pt idx="6136">
                  <c:v>125.500479217825</c:v>
                </c:pt>
                <c:pt idx="6137">
                  <c:v>125.500479217856</c:v>
                </c:pt>
                <c:pt idx="6138">
                  <c:v>125.500479217828</c:v>
                </c:pt>
                <c:pt idx="6139">
                  <c:v>125.50047921746101</c:v>
                </c:pt>
                <c:pt idx="6140">
                  <c:v>125.500479217726</c:v>
                </c:pt>
                <c:pt idx="6141">
                  <c:v>125.500479217875</c:v>
                </c:pt>
                <c:pt idx="6142">
                  <c:v>125.50047921699201</c:v>
                </c:pt>
                <c:pt idx="6143">
                  <c:v>125.500479217893</c:v>
                </c:pt>
                <c:pt idx="6144">
                  <c:v>125.500479217609</c:v>
                </c:pt>
                <c:pt idx="6145">
                  <c:v>125.50047921770199</c:v>
                </c:pt>
                <c:pt idx="6146">
                  <c:v>125.500479217529</c:v>
                </c:pt>
                <c:pt idx="6147">
                  <c:v>125.500479217947</c:v>
                </c:pt>
                <c:pt idx="6148">
                  <c:v>125.500479217905</c:v>
                </c:pt>
                <c:pt idx="6149">
                  <c:v>125.500479217823</c:v>
                </c:pt>
                <c:pt idx="6150">
                  <c:v>125.50047921741</c:v>
                </c:pt>
                <c:pt idx="6151">
                  <c:v>125.500479217555</c:v>
                </c:pt>
                <c:pt idx="6152">
                  <c:v>125.50047921761001</c:v>
                </c:pt>
                <c:pt idx="6153">
                  <c:v>125.500479217655</c:v>
                </c:pt>
                <c:pt idx="6154">
                  <c:v>125.500479217425</c:v>
                </c:pt>
                <c:pt idx="6155">
                  <c:v>125.500479217378</c:v>
                </c:pt>
                <c:pt idx="6156">
                  <c:v>125.50047921768</c:v>
                </c:pt>
                <c:pt idx="6157">
                  <c:v>125.50047921796001</c:v>
                </c:pt>
                <c:pt idx="6158">
                  <c:v>125.50047921774301</c:v>
                </c:pt>
                <c:pt idx="6159">
                  <c:v>125.500479217536</c:v>
                </c:pt>
                <c:pt idx="6160">
                  <c:v>125.500479217925</c:v>
                </c:pt>
                <c:pt idx="6161">
                  <c:v>125.500479217661</c:v>
                </c:pt>
                <c:pt idx="6162">
                  <c:v>125.500479218075</c:v>
                </c:pt>
                <c:pt idx="6163">
                  <c:v>125.50047921777499</c:v>
                </c:pt>
                <c:pt idx="6164">
                  <c:v>125.50047921769</c:v>
                </c:pt>
                <c:pt idx="6165">
                  <c:v>125.500479217753</c:v>
                </c:pt>
                <c:pt idx="6166">
                  <c:v>125.500479217528</c:v>
                </c:pt>
                <c:pt idx="6167">
                  <c:v>125.500479217628</c:v>
                </c:pt>
                <c:pt idx="6168">
                  <c:v>125.50047921769701</c:v>
                </c:pt>
                <c:pt idx="6169">
                  <c:v>125.500479217853</c:v>
                </c:pt>
                <c:pt idx="6170">
                  <c:v>125.500479217825</c:v>
                </c:pt>
                <c:pt idx="6171">
                  <c:v>125.500479217498</c:v>
                </c:pt>
                <c:pt idx="6172">
                  <c:v>125.50047921778</c:v>
                </c:pt>
                <c:pt idx="6173">
                  <c:v>125.500479218267</c:v>
                </c:pt>
                <c:pt idx="6174">
                  <c:v>125.50047921797101</c:v>
                </c:pt>
                <c:pt idx="6175">
                  <c:v>125.500479217513</c:v>
                </c:pt>
                <c:pt idx="6176">
                  <c:v>125.500479217647</c:v>
                </c:pt>
                <c:pt idx="6177">
                  <c:v>125.50047921771601</c:v>
                </c:pt>
                <c:pt idx="6178">
                  <c:v>125.50047921779399</c:v>
                </c:pt>
                <c:pt idx="6179">
                  <c:v>125.50047921747699</c:v>
                </c:pt>
                <c:pt idx="6180">
                  <c:v>125.500479217302</c:v>
                </c:pt>
                <c:pt idx="6181">
                  <c:v>125.50047921777301</c:v>
                </c:pt>
                <c:pt idx="6182">
                  <c:v>125.500479217766</c:v>
                </c:pt>
                <c:pt idx="6183">
                  <c:v>125.500479217425</c:v>
                </c:pt>
                <c:pt idx="6184">
                  <c:v>125.50047921763201</c:v>
                </c:pt>
                <c:pt idx="6185">
                  <c:v>125.50047921804</c:v>
                </c:pt>
                <c:pt idx="6186">
                  <c:v>125.50047921778599</c:v>
                </c:pt>
                <c:pt idx="6187">
                  <c:v>125.500479218273</c:v>
                </c:pt>
                <c:pt idx="6188">
                  <c:v>125.50047921764499</c:v>
                </c:pt>
                <c:pt idx="6189">
                  <c:v>125.50047921795399</c:v>
                </c:pt>
                <c:pt idx="6190">
                  <c:v>125.500479217483</c:v>
                </c:pt>
                <c:pt idx="6191">
                  <c:v>125.500479217399</c:v>
                </c:pt>
                <c:pt idx="6192">
                  <c:v>125.500479217823</c:v>
                </c:pt>
                <c:pt idx="6193">
                  <c:v>125.500479217471</c:v>
                </c:pt>
                <c:pt idx="6194">
                  <c:v>125.500479217538</c:v>
                </c:pt>
                <c:pt idx="6195">
                  <c:v>125.500479217557</c:v>
                </c:pt>
                <c:pt idx="6196">
                  <c:v>125.500479217703</c:v>
                </c:pt>
                <c:pt idx="6197">
                  <c:v>125.500479217894</c:v>
                </c:pt>
                <c:pt idx="6198">
                  <c:v>125.500479217868</c:v>
                </c:pt>
                <c:pt idx="6199">
                  <c:v>125.500479217806</c:v>
                </c:pt>
                <c:pt idx="6200">
                  <c:v>125.500479217502</c:v>
                </c:pt>
                <c:pt idx="6201">
                  <c:v>125.50047921781599</c:v>
                </c:pt>
                <c:pt idx="6202">
                  <c:v>125.500479217918</c:v>
                </c:pt>
                <c:pt idx="6203">
                  <c:v>125.500479217446</c:v>
                </c:pt>
                <c:pt idx="6204">
                  <c:v>125.50047921776201</c:v>
                </c:pt>
                <c:pt idx="6205">
                  <c:v>125.500479217791</c:v>
                </c:pt>
                <c:pt idx="6206">
                  <c:v>125.500479217765</c:v>
                </c:pt>
                <c:pt idx="6207">
                  <c:v>125.500479218097</c:v>
                </c:pt>
                <c:pt idx="6208">
                  <c:v>125.500479217505</c:v>
                </c:pt>
                <c:pt idx="6209">
                  <c:v>125.500479217834</c:v>
                </c:pt>
                <c:pt idx="6210">
                  <c:v>125.50047921784</c:v>
                </c:pt>
                <c:pt idx="6211">
                  <c:v>125.500479217435</c:v>
                </c:pt>
                <c:pt idx="6212">
                  <c:v>125.500479217836</c:v>
                </c:pt>
                <c:pt idx="6213">
                  <c:v>125.500479217745</c:v>
                </c:pt>
                <c:pt idx="6214">
                  <c:v>125.50047921746</c:v>
                </c:pt>
                <c:pt idx="6215">
                  <c:v>125.500479217867</c:v>
                </c:pt>
                <c:pt idx="6216">
                  <c:v>125.500479217627</c:v>
                </c:pt>
                <c:pt idx="6217">
                  <c:v>125.500479217609</c:v>
                </c:pt>
                <c:pt idx="6218">
                  <c:v>125.50047921794</c:v>
                </c:pt>
                <c:pt idx="6219">
                  <c:v>125.500479217288</c:v>
                </c:pt>
                <c:pt idx="6220">
                  <c:v>125.500479217543</c:v>
                </c:pt>
                <c:pt idx="6221">
                  <c:v>125.50047921784601</c:v>
                </c:pt>
                <c:pt idx="6222">
                  <c:v>125.500479217859</c:v>
                </c:pt>
                <c:pt idx="6223">
                  <c:v>125.500479217731</c:v>
                </c:pt>
                <c:pt idx="6224">
                  <c:v>125.50047921784601</c:v>
                </c:pt>
                <c:pt idx="6225">
                  <c:v>125.500479217639</c:v>
                </c:pt>
                <c:pt idx="6226">
                  <c:v>125.500479217804</c:v>
                </c:pt>
                <c:pt idx="6227">
                  <c:v>125.500479217858</c:v>
                </c:pt>
                <c:pt idx="6228">
                  <c:v>125.500479217931</c:v>
                </c:pt>
                <c:pt idx="6229">
                  <c:v>125.500479217853</c:v>
                </c:pt>
                <c:pt idx="6230">
                  <c:v>125.50047921794</c:v>
                </c:pt>
                <c:pt idx="6231">
                  <c:v>125.50047921763399</c:v>
                </c:pt>
                <c:pt idx="6232">
                  <c:v>125.50047921770199</c:v>
                </c:pt>
                <c:pt idx="6233">
                  <c:v>125.500479218069</c:v>
                </c:pt>
                <c:pt idx="6234">
                  <c:v>125.500479217435</c:v>
                </c:pt>
                <c:pt idx="6235">
                  <c:v>125.500479217398</c:v>
                </c:pt>
                <c:pt idx="6236">
                  <c:v>125.50047921785099</c:v>
                </c:pt>
                <c:pt idx="6237">
                  <c:v>125.500479217571</c:v>
                </c:pt>
                <c:pt idx="6238">
                  <c:v>125.5004792177</c:v>
                </c:pt>
                <c:pt idx="6239">
                  <c:v>125.50047921793001</c:v>
                </c:pt>
                <c:pt idx="6240">
                  <c:v>125.50047921786999</c:v>
                </c:pt>
                <c:pt idx="6241">
                  <c:v>125.50047921736</c:v>
                </c:pt>
                <c:pt idx="6242">
                  <c:v>125.50047921754</c:v>
                </c:pt>
                <c:pt idx="6243">
                  <c:v>125.500479217327</c:v>
                </c:pt>
                <c:pt idx="6244">
                  <c:v>125.500479217693</c:v>
                </c:pt>
                <c:pt idx="6245">
                  <c:v>125.50047921758799</c:v>
                </c:pt>
                <c:pt idx="6246">
                  <c:v>125.500479217777</c:v>
                </c:pt>
                <c:pt idx="6247">
                  <c:v>125.50047921780001</c:v>
                </c:pt>
                <c:pt idx="6248">
                  <c:v>125.500479217258</c:v>
                </c:pt>
                <c:pt idx="6249">
                  <c:v>125.500479217882</c:v>
                </c:pt>
                <c:pt idx="6250">
                  <c:v>125.500479217707</c:v>
                </c:pt>
                <c:pt idx="6251">
                  <c:v>125.500479217427</c:v>
                </c:pt>
                <c:pt idx="6252">
                  <c:v>125.500479217719</c:v>
                </c:pt>
                <c:pt idx="6253">
                  <c:v>125.500479217765</c:v>
                </c:pt>
                <c:pt idx="6254">
                  <c:v>125.500479217943</c:v>
                </c:pt>
                <c:pt idx="6255">
                  <c:v>125.50047921804401</c:v>
                </c:pt>
                <c:pt idx="6256">
                  <c:v>125.500479217392</c:v>
                </c:pt>
                <c:pt idx="6257">
                  <c:v>125.50047921791899</c:v>
                </c:pt>
                <c:pt idx="6258">
                  <c:v>125.50047921778</c:v>
                </c:pt>
                <c:pt idx="6259">
                  <c:v>125.500479217785</c:v>
                </c:pt>
                <c:pt idx="6260">
                  <c:v>125.50047921770999</c:v>
                </c:pt>
                <c:pt idx="6261">
                  <c:v>125.500479217492</c:v>
                </c:pt>
                <c:pt idx="6262">
                  <c:v>125.500479217852</c:v>
                </c:pt>
                <c:pt idx="6263">
                  <c:v>125.500479217872</c:v>
                </c:pt>
                <c:pt idx="6264">
                  <c:v>125.500479217638</c:v>
                </c:pt>
                <c:pt idx="6265">
                  <c:v>125.50047921789201</c:v>
                </c:pt>
                <c:pt idx="6266">
                  <c:v>125.500479217482</c:v>
                </c:pt>
                <c:pt idx="6267">
                  <c:v>125.50047921759401</c:v>
                </c:pt>
                <c:pt idx="6268">
                  <c:v>125.50047921723301</c:v>
                </c:pt>
                <c:pt idx="6269">
                  <c:v>125.500479217657</c:v>
                </c:pt>
                <c:pt idx="6270">
                  <c:v>125.500479217327</c:v>
                </c:pt>
                <c:pt idx="6271">
                  <c:v>125.500479216881</c:v>
                </c:pt>
                <c:pt idx="6272">
                  <c:v>125.500479217598</c:v>
                </c:pt>
                <c:pt idx="6273">
                  <c:v>125.500479217582</c:v>
                </c:pt>
                <c:pt idx="6274">
                  <c:v>125.500479217603</c:v>
                </c:pt>
                <c:pt idx="6275">
                  <c:v>125.500479217749</c:v>
                </c:pt>
                <c:pt idx="6276">
                  <c:v>125.500479217619</c:v>
                </c:pt>
                <c:pt idx="6277">
                  <c:v>125.500479217425</c:v>
                </c:pt>
                <c:pt idx="6278">
                  <c:v>125.500479217967</c:v>
                </c:pt>
                <c:pt idx="6279">
                  <c:v>125.500479217717</c:v>
                </c:pt>
                <c:pt idx="6280">
                  <c:v>125.500479217245</c:v>
                </c:pt>
                <c:pt idx="6281">
                  <c:v>125.50047921765299</c:v>
                </c:pt>
                <c:pt idx="6282">
                  <c:v>125.500479217589</c:v>
                </c:pt>
                <c:pt idx="6283">
                  <c:v>125.50047921776</c:v>
                </c:pt>
                <c:pt idx="6284">
                  <c:v>125.500479217937</c:v>
                </c:pt>
                <c:pt idx="6285">
                  <c:v>125.500479217909</c:v>
                </c:pt>
                <c:pt idx="6286">
                  <c:v>125.50047921740899</c:v>
                </c:pt>
                <c:pt idx="6287">
                  <c:v>125.500479217757</c:v>
                </c:pt>
                <c:pt idx="6288">
                  <c:v>125.50047921757</c:v>
                </c:pt>
                <c:pt idx="6289">
                  <c:v>125.50047921749101</c:v>
                </c:pt>
                <c:pt idx="6290">
                  <c:v>125.500479217677</c:v>
                </c:pt>
                <c:pt idx="6291">
                  <c:v>125.500479217558</c:v>
                </c:pt>
                <c:pt idx="6292">
                  <c:v>125.50047921760201</c:v>
                </c:pt>
                <c:pt idx="6293">
                  <c:v>125.500479217646</c:v>
                </c:pt>
                <c:pt idx="6294">
                  <c:v>125.500479217894</c:v>
                </c:pt>
                <c:pt idx="6295">
                  <c:v>125.500479217435</c:v>
                </c:pt>
                <c:pt idx="6296">
                  <c:v>125.500479217468</c:v>
                </c:pt>
                <c:pt idx="6297">
                  <c:v>125.500479218094</c:v>
                </c:pt>
                <c:pt idx="6298">
                  <c:v>125.50047921813101</c:v>
                </c:pt>
                <c:pt idx="6299">
                  <c:v>125.500479218104</c:v>
                </c:pt>
                <c:pt idx="6300">
                  <c:v>125.50047921778101</c:v>
                </c:pt>
                <c:pt idx="6301">
                  <c:v>125.50047921771301</c:v>
                </c:pt>
                <c:pt idx="6302">
                  <c:v>125.50047921772899</c:v>
                </c:pt>
                <c:pt idx="6303">
                  <c:v>125.500479217644</c:v>
                </c:pt>
                <c:pt idx="6304">
                  <c:v>125.500479217718</c:v>
                </c:pt>
                <c:pt idx="6305">
                  <c:v>125.50047921762</c:v>
                </c:pt>
                <c:pt idx="6306">
                  <c:v>125.500479217711</c:v>
                </c:pt>
                <c:pt idx="6307">
                  <c:v>125.500479217638</c:v>
                </c:pt>
                <c:pt idx="6308">
                  <c:v>125.500479218031</c:v>
                </c:pt>
                <c:pt idx="6309">
                  <c:v>125.500479217765</c:v>
                </c:pt>
                <c:pt idx="6310">
                  <c:v>125.500479217802</c:v>
                </c:pt>
                <c:pt idx="6311">
                  <c:v>125.500479217597</c:v>
                </c:pt>
                <c:pt idx="6312">
                  <c:v>125.500479217833</c:v>
                </c:pt>
                <c:pt idx="6313">
                  <c:v>125.50047921849099</c:v>
                </c:pt>
                <c:pt idx="6314">
                  <c:v>125.500479217406</c:v>
                </c:pt>
                <c:pt idx="6315">
                  <c:v>125.500479217655</c:v>
                </c:pt>
                <c:pt idx="6316">
                  <c:v>125.500479218034</c:v>
                </c:pt>
                <c:pt idx="6317">
                  <c:v>125.500479217712</c:v>
                </c:pt>
                <c:pt idx="6318">
                  <c:v>125.500479217817</c:v>
                </c:pt>
                <c:pt idx="6319">
                  <c:v>125.500479217597</c:v>
                </c:pt>
                <c:pt idx="6320">
                  <c:v>125.500479217782</c:v>
                </c:pt>
                <c:pt idx="6321">
                  <c:v>125.500479217746</c:v>
                </c:pt>
                <c:pt idx="6322">
                  <c:v>125.500479217982</c:v>
                </c:pt>
                <c:pt idx="6323">
                  <c:v>125.500479217451</c:v>
                </c:pt>
                <c:pt idx="6324">
                  <c:v>125.50047921791599</c:v>
                </c:pt>
                <c:pt idx="6325">
                  <c:v>125.500479217313</c:v>
                </c:pt>
                <c:pt idx="6326">
                  <c:v>125.50047921772899</c:v>
                </c:pt>
                <c:pt idx="6327">
                  <c:v>125.500479217376</c:v>
                </c:pt>
                <c:pt idx="6328">
                  <c:v>125.50047921778101</c:v>
                </c:pt>
                <c:pt idx="6329">
                  <c:v>125.50047921788401</c:v>
                </c:pt>
                <c:pt idx="6330">
                  <c:v>125.500479217566</c:v>
                </c:pt>
                <c:pt idx="6331">
                  <c:v>125.50047921757999</c:v>
                </c:pt>
                <c:pt idx="6332">
                  <c:v>125.500479217464</c:v>
                </c:pt>
                <c:pt idx="6333">
                  <c:v>125.500479217844</c:v>
                </c:pt>
                <c:pt idx="6334">
                  <c:v>125.500479217905</c:v>
                </c:pt>
                <c:pt idx="6335">
                  <c:v>125.500479217487</c:v>
                </c:pt>
                <c:pt idx="6336">
                  <c:v>125.50047921762599</c:v>
                </c:pt>
                <c:pt idx="6337">
                  <c:v>125.500479217692</c:v>
                </c:pt>
                <c:pt idx="6338">
                  <c:v>125.50047921762</c:v>
                </c:pt>
                <c:pt idx="6339">
                  <c:v>125.50047921772401</c:v>
                </c:pt>
                <c:pt idx="6340">
                  <c:v>125.50047921754</c:v>
                </c:pt>
                <c:pt idx="6341">
                  <c:v>125.500479217784</c:v>
                </c:pt>
                <c:pt idx="6342">
                  <c:v>125.500479218111</c:v>
                </c:pt>
                <c:pt idx="6343">
                  <c:v>125.500479217907</c:v>
                </c:pt>
                <c:pt idx="6344">
                  <c:v>125.50047921775101</c:v>
                </c:pt>
                <c:pt idx="6345">
                  <c:v>125.500479217863</c:v>
                </c:pt>
                <c:pt idx="6346">
                  <c:v>125.50047921765599</c:v>
                </c:pt>
                <c:pt idx="6347">
                  <c:v>125.50047921726301</c:v>
                </c:pt>
                <c:pt idx="6348">
                  <c:v>125.500479217662</c:v>
                </c:pt>
                <c:pt idx="6349">
                  <c:v>125.500479217692</c:v>
                </c:pt>
                <c:pt idx="6350">
                  <c:v>125.500479217348</c:v>
                </c:pt>
                <c:pt idx="6351">
                  <c:v>125.50047921764001</c:v>
                </c:pt>
                <c:pt idx="6352">
                  <c:v>125.50047921772401</c:v>
                </c:pt>
                <c:pt idx="6353">
                  <c:v>125.500479217907</c:v>
                </c:pt>
                <c:pt idx="6354">
                  <c:v>125.500479217243</c:v>
                </c:pt>
                <c:pt idx="6355">
                  <c:v>125.50047921788401</c:v>
                </c:pt>
                <c:pt idx="6356">
                  <c:v>125.50047921807899</c:v>
                </c:pt>
                <c:pt idx="6357">
                  <c:v>125.50047921781299</c:v>
                </c:pt>
                <c:pt idx="6358">
                  <c:v>125.500479217943</c:v>
                </c:pt>
                <c:pt idx="6359">
                  <c:v>125.50047921761001</c:v>
                </c:pt>
                <c:pt idx="6360">
                  <c:v>125.500479218102</c:v>
                </c:pt>
                <c:pt idx="6361">
                  <c:v>125.50047921779201</c:v>
                </c:pt>
                <c:pt idx="6362">
                  <c:v>125.50047921777001</c:v>
                </c:pt>
                <c:pt idx="6363">
                  <c:v>125.500479217785</c:v>
                </c:pt>
                <c:pt idx="6364">
                  <c:v>125.500479217746</c:v>
                </c:pt>
                <c:pt idx="6365">
                  <c:v>125.50047921784299</c:v>
                </c:pt>
                <c:pt idx="6366">
                  <c:v>125.500479217617</c:v>
                </c:pt>
                <c:pt idx="6367">
                  <c:v>125.500479217566</c:v>
                </c:pt>
                <c:pt idx="6368">
                  <c:v>125.5004792177</c:v>
                </c:pt>
                <c:pt idx="6369">
                  <c:v>125.50047921814701</c:v>
                </c:pt>
                <c:pt idx="6370">
                  <c:v>125.500479217795</c:v>
                </c:pt>
                <c:pt idx="6371">
                  <c:v>125.50047921761301</c:v>
                </c:pt>
                <c:pt idx="6372">
                  <c:v>125.50047921769701</c:v>
                </c:pt>
                <c:pt idx="6373">
                  <c:v>125.500479217563</c:v>
                </c:pt>
                <c:pt idx="6374">
                  <c:v>125.500479217348</c:v>
                </c:pt>
                <c:pt idx="6375">
                  <c:v>125.500479217744</c:v>
                </c:pt>
                <c:pt idx="6376">
                  <c:v>125.50047921749901</c:v>
                </c:pt>
                <c:pt idx="6377">
                  <c:v>125.500479217655</c:v>
                </c:pt>
                <c:pt idx="6378">
                  <c:v>125.500479217611</c:v>
                </c:pt>
                <c:pt idx="6379">
                  <c:v>125.50047921762</c:v>
                </c:pt>
                <c:pt idx="6380">
                  <c:v>125.500479217619</c:v>
                </c:pt>
                <c:pt idx="6381">
                  <c:v>125.500479218099</c:v>
                </c:pt>
                <c:pt idx="6382">
                  <c:v>125.500479217891</c:v>
                </c:pt>
                <c:pt idx="6383">
                  <c:v>125.500479217368</c:v>
                </c:pt>
                <c:pt idx="6384">
                  <c:v>125.500479217529</c:v>
                </c:pt>
                <c:pt idx="6385">
                  <c:v>125.50047921781901</c:v>
                </c:pt>
                <c:pt idx="6386">
                  <c:v>125.500479217635</c:v>
                </c:pt>
                <c:pt idx="6387">
                  <c:v>125.500479217582</c:v>
                </c:pt>
                <c:pt idx="6388">
                  <c:v>125.500479217717</c:v>
                </c:pt>
                <c:pt idx="6389">
                  <c:v>125.500479217552</c:v>
                </c:pt>
                <c:pt idx="6390">
                  <c:v>125.50047921778901</c:v>
                </c:pt>
                <c:pt idx="6391">
                  <c:v>125.50047921733901</c:v>
                </c:pt>
                <c:pt idx="6392">
                  <c:v>125.50047921765101</c:v>
                </c:pt>
                <c:pt idx="6393">
                  <c:v>125.50047921756099</c:v>
                </c:pt>
                <c:pt idx="6394">
                  <c:v>125.50047921778101</c:v>
                </c:pt>
                <c:pt idx="6395">
                  <c:v>125.50047921793001</c:v>
                </c:pt>
                <c:pt idx="6396">
                  <c:v>125.50047921759899</c:v>
                </c:pt>
                <c:pt idx="6397">
                  <c:v>125.50047921773501</c:v>
                </c:pt>
                <c:pt idx="6398">
                  <c:v>125.500479217826</c:v>
                </c:pt>
                <c:pt idx="6399">
                  <c:v>125.500479217828</c:v>
                </c:pt>
                <c:pt idx="6400">
                  <c:v>125.500479217714</c:v>
                </c:pt>
                <c:pt idx="6401">
                  <c:v>125.500479217528</c:v>
                </c:pt>
                <c:pt idx="6402">
                  <c:v>125.500479217498</c:v>
                </c:pt>
                <c:pt idx="6403">
                  <c:v>125.500479217644</c:v>
                </c:pt>
                <c:pt idx="6404">
                  <c:v>125.500479217649</c:v>
                </c:pt>
                <c:pt idx="6405">
                  <c:v>125.500479217822</c:v>
                </c:pt>
                <c:pt idx="6406">
                  <c:v>125.500479217654</c:v>
                </c:pt>
                <c:pt idx="6407">
                  <c:v>125.500479218165</c:v>
                </c:pt>
                <c:pt idx="6408">
                  <c:v>125.500479217715</c:v>
                </c:pt>
                <c:pt idx="6409">
                  <c:v>125.50047921779399</c:v>
                </c:pt>
                <c:pt idx="6410">
                  <c:v>125.500479217719</c:v>
                </c:pt>
                <c:pt idx="6411">
                  <c:v>125.50047921757201</c:v>
                </c:pt>
                <c:pt idx="6412">
                  <c:v>125.500479217605</c:v>
                </c:pt>
                <c:pt idx="6413">
                  <c:v>125.50047921771601</c:v>
                </c:pt>
                <c:pt idx="6414">
                  <c:v>125.50047921803601</c:v>
                </c:pt>
                <c:pt idx="6415">
                  <c:v>125.50047921779</c:v>
                </c:pt>
                <c:pt idx="6416">
                  <c:v>125.500479217391</c:v>
                </c:pt>
                <c:pt idx="6417">
                  <c:v>125.50047921754999</c:v>
                </c:pt>
                <c:pt idx="6418">
                  <c:v>125.500479217722</c:v>
                </c:pt>
                <c:pt idx="6419">
                  <c:v>125.500479217617</c:v>
                </c:pt>
                <c:pt idx="6420">
                  <c:v>125.50047921767001</c:v>
                </c:pt>
                <c:pt idx="6421">
                  <c:v>125.500479217571</c:v>
                </c:pt>
                <c:pt idx="6422">
                  <c:v>125.500479217448</c:v>
                </c:pt>
                <c:pt idx="6423">
                  <c:v>125.50047921797901</c:v>
                </c:pt>
                <c:pt idx="6424">
                  <c:v>125.50047921775899</c:v>
                </c:pt>
                <c:pt idx="6425">
                  <c:v>125.500479217332</c:v>
                </c:pt>
                <c:pt idx="6426">
                  <c:v>125.500479217734</c:v>
                </c:pt>
                <c:pt idx="6427">
                  <c:v>125.50047921758301</c:v>
                </c:pt>
                <c:pt idx="6428">
                  <c:v>125.50047921757501</c:v>
                </c:pt>
                <c:pt idx="6429">
                  <c:v>125.500479217802</c:v>
                </c:pt>
                <c:pt idx="6430">
                  <c:v>125.50047921733599</c:v>
                </c:pt>
                <c:pt idx="6431">
                  <c:v>125.500479217495</c:v>
                </c:pt>
                <c:pt idx="6432">
                  <c:v>125.500479217977</c:v>
                </c:pt>
                <c:pt idx="6433">
                  <c:v>125.500479217719</c:v>
                </c:pt>
                <c:pt idx="6434">
                  <c:v>125.50047921761799</c:v>
                </c:pt>
                <c:pt idx="6435">
                  <c:v>125.50047921760699</c:v>
                </c:pt>
                <c:pt idx="6436">
                  <c:v>125.50047921824201</c:v>
                </c:pt>
                <c:pt idx="6437">
                  <c:v>125.500479217845</c:v>
                </c:pt>
                <c:pt idx="6438">
                  <c:v>125.500479217882</c:v>
                </c:pt>
                <c:pt idx="6439">
                  <c:v>125.500479217631</c:v>
                </c:pt>
                <c:pt idx="6440">
                  <c:v>125.50047921743599</c:v>
                </c:pt>
                <c:pt idx="6441">
                  <c:v>125.500479217359</c:v>
                </c:pt>
                <c:pt idx="6442">
                  <c:v>125.50047921781101</c:v>
                </c:pt>
                <c:pt idx="6443">
                  <c:v>125.50047921796801</c:v>
                </c:pt>
                <c:pt idx="6444">
                  <c:v>125.50047921795399</c:v>
                </c:pt>
                <c:pt idx="6445">
                  <c:v>125.500479218064</c:v>
                </c:pt>
                <c:pt idx="6446">
                  <c:v>125.500479217772</c:v>
                </c:pt>
                <c:pt idx="6447">
                  <c:v>125.500479217039</c:v>
                </c:pt>
                <c:pt idx="6448">
                  <c:v>125.500479217796</c:v>
                </c:pt>
                <c:pt idx="6449">
                  <c:v>125.500479217521</c:v>
                </c:pt>
                <c:pt idx="6450">
                  <c:v>125.50047921789</c:v>
                </c:pt>
                <c:pt idx="6451">
                  <c:v>125.50047921778</c:v>
                </c:pt>
                <c:pt idx="6452">
                  <c:v>125.500479217627</c:v>
                </c:pt>
                <c:pt idx="6453">
                  <c:v>125.50047921771601</c:v>
                </c:pt>
                <c:pt idx="6454">
                  <c:v>125.500479217913</c:v>
                </c:pt>
                <c:pt idx="6455">
                  <c:v>125.500479217557</c:v>
                </c:pt>
                <c:pt idx="6456">
                  <c:v>125.500479217674</c:v>
                </c:pt>
                <c:pt idx="6457">
                  <c:v>125.500479217944</c:v>
                </c:pt>
                <c:pt idx="6458">
                  <c:v>125.500479217342</c:v>
                </c:pt>
                <c:pt idx="6459">
                  <c:v>125.50047921766701</c:v>
                </c:pt>
                <c:pt idx="6460">
                  <c:v>125.500479217878</c:v>
                </c:pt>
                <c:pt idx="6461">
                  <c:v>125.500479217517</c:v>
                </c:pt>
                <c:pt idx="6462">
                  <c:v>125.500479217874</c:v>
                </c:pt>
                <c:pt idx="6463">
                  <c:v>125.500479217633</c:v>
                </c:pt>
                <c:pt idx="6464">
                  <c:v>125.500479217715</c:v>
                </c:pt>
                <c:pt idx="6465">
                  <c:v>125.500479217571</c:v>
                </c:pt>
                <c:pt idx="6466">
                  <c:v>125.500479217787</c:v>
                </c:pt>
                <c:pt idx="6467">
                  <c:v>125.50047921767499</c:v>
                </c:pt>
                <c:pt idx="6468">
                  <c:v>125.500479217611</c:v>
                </c:pt>
                <c:pt idx="6469">
                  <c:v>125.500479217416</c:v>
                </c:pt>
                <c:pt idx="6470">
                  <c:v>125.50047921759401</c:v>
                </c:pt>
                <c:pt idx="6471">
                  <c:v>125.500479217506</c:v>
                </c:pt>
                <c:pt idx="6472">
                  <c:v>125.50047921776</c:v>
                </c:pt>
                <c:pt idx="6473">
                  <c:v>125.50047921772401</c:v>
                </c:pt>
                <c:pt idx="6474">
                  <c:v>125.50047921783499</c:v>
                </c:pt>
                <c:pt idx="6475">
                  <c:v>125.50047921772401</c:v>
                </c:pt>
                <c:pt idx="6476">
                  <c:v>125.500479217402</c:v>
                </c:pt>
                <c:pt idx="6477">
                  <c:v>125.500479217682</c:v>
                </c:pt>
                <c:pt idx="6478">
                  <c:v>125.500479217457</c:v>
                </c:pt>
                <c:pt idx="6479">
                  <c:v>125.500479217744</c:v>
                </c:pt>
                <c:pt idx="6480">
                  <c:v>125.50047921751499</c:v>
                </c:pt>
                <c:pt idx="6481">
                  <c:v>125.50047921703199</c:v>
                </c:pt>
                <c:pt idx="6482">
                  <c:v>125.500479217566</c:v>
                </c:pt>
                <c:pt idx="6483">
                  <c:v>125.500479217658</c:v>
                </c:pt>
                <c:pt idx="6484">
                  <c:v>125.500479217585</c:v>
                </c:pt>
                <c:pt idx="6485">
                  <c:v>125.500479217525</c:v>
                </c:pt>
                <c:pt idx="6486">
                  <c:v>125.500479217847</c:v>
                </c:pt>
                <c:pt idx="6487">
                  <c:v>125.500479218026</c:v>
                </c:pt>
                <c:pt idx="6488">
                  <c:v>125.50047921776</c:v>
                </c:pt>
                <c:pt idx="6489">
                  <c:v>125.50047921796499</c:v>
                </c:pt>
                <c:pt idx="6490">
                  <c:v>125.500479217723</c:v>
                </c:pt>
                <c:pt idx="6491">
                  <c:v>125.500479217744</c:v>
                </c:pt>
                <c:pt idx="6492">
                  <c:v>125.50047921784299</c:v>
                </c:pt>
                <c:pt idx="6493">
                  <c:v>125.50047921734</c:v>
                </c:pt>
                <c:pt idx="6494">
                  <c:v>125.50047921786501</c:v>
                </c:pt>
                <c:pt idx="6495">
                  <c:v>125.500479217614</c:v>
                </c:pt>
                <c:pt idx="6496">
                  <c:v>125.5004792176</c:v>
                </c:pt>
                <c:pt idx="6497">
                  <c:v>125.500479217368</c:v>
                </c:pt>
                <c:pt idx="6498">
                  <c:v>125.50047921786501</c:v>
                </c:pt>
                <c:pt idx="6499">
                  <c:v>125.500479217859</c:v>
                </c:pt>
                <c:pt idx="6500">
                  <c:v>125.500479217988</c:v>
                </c:pt>
                <c:pt idx="6501">
                  <c:v>125.500479217305</c:v>
                </c:pt>
                <c:pt idx="6502">
                  <c:v>125.50047921811699</c:v>
                </c:pt>
                <c:pt idx="6503">
                  <c:v>125.500479217603</c:v>
                </c:pt>
                <c:pt idx="6504">
                  <c:v>125.50047921757699</c:v>
                </c:pt>
                <c:pt idx="6505">
                  <c:v>125.500479217872</c:v>
                </c:pt>
                <c:pt idx="6506">
                  <c:v>125.50047921782</c:v>
                </c:pt>
                <c:pt idx="6507">
                  <c:v>125.50047921764499</c:v>
                </c:pt>
                <c:pt idx="6508">
                  <c:v>125.50047921763699</c:v>
                </c:pt>
                <c:pt idx="6509">
                  <c:v>125.500479217779</c:v>
                </c:pt>
                <c:pt idx="6510">
                  <c:v>125.50047921746901</c:v>
                </c:pt>
                <c:pt idx="6511">
                  <c:v>125.500479217532</c:v>
                </c:pt>
                <c:pt idx="6512">
                  <c:v>125.500479218137</c:v>
                </c:pt>
                <c:pt idx="6513">
                  <c:v>125.500479217727</c:v>
                </c:pt>
                <c:pt idx="6514">
                  <c:v>125.50047921748499</c:v>
                </c:pt>
                <c:pt idx="6515">
                  <c:v>125.500479217696</c:v>
                </c:pt>
                <c:pt idx="6516">
                  <c:v>125.500479217612</c:v>
                </c:pt>
                <c:pt idx="6517">
                  <c:v>125.50047921730901</c:v>
                </c:pt>
                <c:pt idx="6518">
                  <c:v>125.500479218127</c:v>
                </c:pt>
                <c:pt idx="6519">
                  <c:v>125.500479217839</c:v>
                </c:pt>
                <c:pt idx="6520">
                  <c:v>125.500479217842</c:v>
                </c:pt>
                <c:pt idx="6521">
                  <c:v>125.500479217661</c:v>
                </c:pt>
                <c:pt idx="6522">
                  <c:v>125.500479217839</c:v>
                </c:pt>
                <c:pt idx="6523">
                  <c:v>125.500479217644</c:v>
                </c:pt>
                <c:pt idx="6524">
                  <c:v>125.500479217875</c:v>
                </c:pt>
                <c:pt idx="6525">
                  <c:v>125.500479217727</c:v>
                </c:pt>
                <c:pt idx="6526">
                  <c:v>125.500479217689</c:v>
                </c:pt>
                <c:pt idx="6527">
                  <c:v>125.50047921758301</c:v>
                </c:pt>
                <c:pt idx="6528">
                  <c:v>125.50047921750399</c:v>
                </c:pt>
                <c:pt idx="6529">
                  <c:v>125.50047921795399</c:v>
                </c:pt>
                <c:pt idx="6530">
                  <c:v>125.500479217847</c:v>
                </c:pt>
                <c:pt idx="6531">
                  <c:v>125.50047921736601</c:v>
                </c:pt>
                <c:pt idx="6532">
                  <c:v>125.500479217585</c:v>
                </c:pt>
                <c:pt idx="6533">
                  <c:v>125.500479217784</c:v>
                </c:pt>
                <c:pt idx="6534">
                  <c:v>125.50047921782</c:v>
                </c:pt>
                <c:pt idx="6535">
                  <c:v>125.500479217635</c:v>
                </c:pt>
                <c:pt idx="6536">
                  <c:v>125.500479217669</c:v>
                </c:pt>
                <c:pt idx="6537">
                  <c:v>125.500479218043</c:v>
                </c:pt>
                <c:pt idx="6538">
                  <c:v>125.50047921783801</c:v>
                </c:pt>
                <c:pt idx="6539">
                  <c:v>125.500479217419</c:v>
                </c:pt>
                <c:pt idx="6540">
                  <c:v>125.500479217947</c:v>
                </c:pt>
                <c:pt idx="6541">
                  <c:v>125.500479217245</c:v>
                </c:pt>
                <c:pt idx="6542">
                  <c:v>125.500479217519</c:v>
                </c:pt>
                <c:pt idx="6543">
                  <c:v>125.500479217487</c:v>
                </c:pt>
                <c:pt idx="6544">
                  <c:v>125.500479217806</c:v>
                </c:pt>
                <c:pt idx="6545">
                  <c:v>125.500479217323</c:v>
                </c:pt>
                <c:pt idx="6546">
                  <c:v>125.500479217264</c:v>
                </c:pt>
                <c:pt idx="6547">
                  <c:v>125.50047921764001</c:v>
                </c:pt>
                <c:pt idx="6548">
                  <c:v>125.500479217638</c:v>
                </c:pt>
                <c:pt idx="6549">
                  <c:v>125.500479217646</c:v>
                </c:pt>
                <c:pt idx="6550">
                  <c:v>125.50047921764001</c:v>
                </c:pt>
                <c:pt idx="6551">
                  <c:v>125.500479217555</c:v>
                </c:pt>
                <c:pt idx="6552">
                  <c:v>125.500479217833</c:v>
                </c:pt>
                <c:pt idx="6553">
                  <c:v>125.500479217707</c:v>
                </c:pt>
                <c:pt idx="6554">
                  <c:v>125.500479217641</c:v>
                </c:pt>
                <c:pt idx="6555">
                  <c:v>125.500479217592</c:v>
                </c:pt>
                <c:pt idx="6556">
                  <c:v>125.500479217487</c:v>
                </c:pt>
                <c:pt idx="6557">
                  <c:v>125.500479217726</c:v>
                </c:pt>
                <c:pt idx="6558">
                  <c:v>125.500479217085</c:v>
                </c:pt>
                <c:pt idx="6559">
                  <c:v>125.500479217544</c:v>
                </c:pt>
                <c:pt idx="6560">
                  <c:v>125.50047921735801</c:v>
                </c:pt>
                <c:pt idx="6561">
                  <c:v>125.500479217628</c:v>
                </c:pt>
                <c:pt idx="6562">
                  <c:v>125.50047921781299</c:v>
                </c:pt>
                <c:pt idx="6563">
                  <c:v>125.500479217399</c:v>
                </c:pt>
                <c:pt idx="6564">
                  <c:v>125.500479217837</c:v>
                </c:pt>
                <c:pt idx="6565">
                  <c:v>125.500479217859</c:v>
                </c:pt>
                <c:pt idx="6566">
                  <c:v>125.50047921797901</c:v>
                </c:pt>
                <c:pt idx="6567">
                  <c:v>125.500479217627</c:v>
                </c:pt>
                <c:pt idx="6568">
                  <c:v>125.500479217245</c:v>
                </c:pt>
                <c:pt idx="6569">
                  <c:v>125.50047921744</c:v>
                </c:pt>
                <c:pt idx="6570">
                  <c:v>125.500479217913</c:v>
                </c:pt>
                <c:pt idx="6571">
                  <c:v>125.50047921754199</c:v>
                </c:pt>
                <c:pt idx="6572">
                  <c:v>125.50047921776</c:v>
                </c:pt>
                <c:pt idx="6573">
                  <c:v>125.50047921765901</c:v>
                </c:pt>
                <c:pt idx="6574">
                  <c:v>125.500479217677</c:v>
                </c:pt>
                <c:pt idx="6575">
                  <c:v>125.500479217565</c:v>
                </c:pt>
                <c:pt idx="6576">
                  <c:v>125.500479217525</c:v>
                </c:pt>
                <c:pt idx="6577">
                  <c:v>125.500479217942</c:v>
                </c:pt>
                <c:pt idx="6578">
                  <c:v>125.50047921770199</c:v>
                </c:pt>
                <c:pt idx="6579">
                  <c:v>125.500479217332</c:v>
                </c:pt>
                <c:pt idx="6580">
                  <c:v>125.500479217888</c:v>
                </c:pt>
                <c:pt idx="6581">
                  <c:v>125.500479217841</c:v>
                </c:pt>
                <c:pt idx="6582">
                  <c:v>125.50047921755601</c:v>
                </c:pt>
                <c:pt idx="6583">
                  <c:v>125.50047921729301</c:v>
                </c:pt>
                <c:pt idx="6584">
                  <c:v>125.500479217657</c:v>
                </c:pt>
                <c:pt idx="6585">
                  <c:v>125.50047921762901</c:v>
                </c:pt>
                <c:pt idx="6586">
                  <c:v>125.500479218124</c:v>
                </c:pt>
                <c:pt idx="6587">
                  <c:v>125.500479217406</c:v>
                </c:pt>
                <c:pt idx="6588">
                  <c:v>125.500479217879</c:v>
                </c:pt>
                <c:pt idx="6589">
                  <c:v>125.500479217605</c:v>
                </c:pt>
                <c:pt idx="6590">
                  <c:v>125.50047921770199</c:v>
                </c:pt>
                <c:pt idx="6591">
                  <c:v>125.500479217688</c:v>
                </c:pt>
                <c:pt idx="6592">
                  <c:v>125.500479217704</c:v>
                </c:pt>
                <c:pt idx="6593">
                  <c:v>125.500479217885</c:v>
                </c:pt>
                <c:pt idx="6594">
                  <c:v>125.50047921826901</c:v>
                </c:pt>
                <c:pt idx="6595">
                  <c:v>125.50047921793301</c:v>
                </c:pt>
                <c:pt idx="6596">
                  <c:v>125.500479217898</c:v>
                </c:pt>
                <c:pt idx="6597">
                  <c:v>125.500479217643</c:v>
                </c:pt>
                <c:pt idx="6598">
                  <c:v>125.500479218028</c:v>
                </c:pt>
                <c:pt idx="6599">
                  <c:v>125.5004792176</c:v>
                </c:pt>
                <c:pt idx="6600">
                  <c:v>125.50047921758301</c:v>
                </c:pt>
                <c:pt idx="6601">
                  <c:v>125.50047921794101</c:v>
                </c:pt>
                <c:pt idx="6602">
                  <c:v>125.500479217568</c:v>
                </c:pt>
                <c:pt idx="6603">
                  <c:v>125.50047921756899</c:v>
                </c:pt>
                <c:pt idx="6604">
                  <c:v>125.50047921773201</c:v>
                </c:pt>
                <c:pt idx="6605">
                  <c:v>125.500479217742</c:v>
                </c:pt>
                <c:pt idx="6606">
                  <c:v>125.50047921806301</c:v>
                </c:pt>
                <c:pt idx="6607">
                  <c:v>125.500479217937</c:v>
                </c:pt>
                <c:pt idx="6608">
                  <c:v>125.500479217909</c:v>
                </c:pt>
                <c:pt idx="6609">
                  <c:v>125.500479217834</c:v>
                </c:pt>
                <c:pt idx="6610">
                  <c:v>125.500479218</c:v>
                </c:pt>
                <c:pt idx="6611">
                  <c:v>125.50047921761799</c:v>
                </c:pt>
                <c:pt idx="6612">
                  <c:v>125.500479218078</c:v>
                </c:pt>
                <c:pt idx="6613">
                  <c:v>125.50047921797599</c:v>
                </c:pt>
                <c:pt idx="6614">
                  <c:v>125.50047921755601</c:v>
                </c:pt>
                <c:pt idx="6615">
                  <c:v>125.500479217483</c:v>
                </c:pt>
                <c:pt idx="6616">
                  <c:v>125.500479218178</c:v>
                </c:pt>
                <c:pt idx="6617">
                  <c:v>125.500479217744</c:v>
                </c:pt>
                <c:pt idx="6618">
                  <c:v>125.500479217928</c:v>
                </c:pt>
                <c:pt idx="6619">
                  <c:v>125.50047921802</c:v>
                </c:pt>
                <c:pt idx="6620">
                  <c:v>125.500479218027</c:v>
                </c:pt>
                <c:pt idx="6621">
                  <c:v>125.50047921741201</c:v>
                </c:pt>
                <c:pt idx="6622">
                  <c:v>125.500479217997</c:v>
                </c:pt>
                <c:pt idx="6623">
                  <c:v>125.50047921781101</c:v>
                </c:pt>
                <c:pt idx="6624">
                  <c:v>125.500479217715</c:v>
                </c:pt>
                <c:pt idx="6625">
                  <c:v>125.500479217758</c:v>
                </c:pt>
                <c:pt idx="6626">
                  <c:v>125.500479217454</c:v>
                </c:pt>
                <c:pt idx="6627">
                  <c:v>125.50047921746101</c:v>
                </c:pt>
                <c:pt idx="6628">
                  <c:v>125.500479217981</c:v>
                </c:pt>
                <c:pt idx="6629">
                  <c:v>125.500479217509</c:v>
                </c:pt>
                <c:pt idx="6630">
                  <c:v>125.50047921798701</c:v>
                </c:pt>
                <c:pt idx="6631">
                  <c:v>125.50047921760201</c:v>
                </c:pt>
                <c:pt idx="6632">
                  <c:v>125.5004792177</c:v>
                </c:pt>
                <c:pt idx="6633">
                  <c:v>125.500479217541</c:v>
                </c:pt>
                <c:pt idx="6634">
                  <c:v>125.500479217769</c:v>
                </c:pt>
                <c:pt idx="6635">
                  <c:v>125.500479218053</c:v>
                </c:pt>
                <c:pt idx="6636">
                  <c:v>125.500479217566</c:v>
                </c:pt>
                <c:pt idx="6637">
                  <c:v>125.500479218207</c:v>
                </c:pt>
                <c:pt idx="6638">
                  <c:v>125.50047921759101</c:v>
                </c:pt>
                <c:pt idx="6639">
                  <c:v>125.500479217739</c:v>
                </c:pt>
                <c:pt idx="6640">
                  <c:v>125.50047921773699</c:v>
                </c:pt>
                <c:pt idx="6641">
                  <c:v>125.500479217891</c:v>
                </c:pt>
                <c:pt idx="6642">
                  <c:v>125.50047921781901</c:v>
                </c:pt>
                <c:pt idx="6643">
                  <c:v>125.500479217727</c:v>
                </c:pt>
                <c:pt idx="6644">
                  <c:v>125.500479217888</c:v>
                </c:pt>
                <c:pt idx="6645">
                  <c:v>125.500479217606</c:v>
                </c:pt>
                <c:pt idx="6646">
                  <c:v>125.50047921746599</c:v>
                </c:pt>
                <c:pt idx="6647">
                  <c:v>125.500479217452</c:v>
                </c:pt>
                <c:pt idx="6648">
                  <c:v>125.500479217592</c:v>
                </c:pt>
                <c:pt idx="6649">
                  <c:v>125.50047921775</c:v>
                </c:pt>
                <c:pt idx="6650">
                  <c:v>125.500479217343</c:v>
                </c:pt>
                <c:pt idx="6651">
                  <c:v>125.500479217652</c:v>
                </c:pt>
                <c:pt idx="6652">
                  <c:v>125.500479218127</c:v>
                </c:pt>
                <c:pt idx="6653">
                  <c:v>125.500479217885</c:v>
                </c:pt>
                <c:pt idx="6654">
                  <c:v>125.50047921766399</c:v>
                </c:pt>
                <c:pt idx="6655">
                  <c:v>125.500479217473</c:v>
                </c:pt>
                <c:pt idx="6656">
                  <c:v>125.50047921833</c:v>
                </c:pt>
                <c:pt idx="6657">
                  <c:v>125.50047921779</c:v>
                </c:pt>
                <c:pt idx="6658">
                  <c:v>125.500479217528</c:v>
                </c:pt>
                <c:pt idx="6659">
                  <c:v>125.50047921753099</c:v>
                </c:pt>
                <c:pt idx="6660">
                  <c:v>125.50047921772401</c:v>
                </c:pt>
                <c:pt idx="6661">
                  <c:v>125.50047921786999</c:v>
                </c:pt>
                <c:pt idx="6662">
                  <c:v>125.50047921792201</c:v>
                </c:pt>
                <c:pt idx="6663">
                  <c:v>125.50047921769</c:v>
                </c:pt>
                <c:pt idx="6664">
                  <c:v>125.500479217831</c:v>
                </c:pt>
                <c:pt idx="6665">
                  <c:v>125.500479217495</c:v>
                </c:pt>
                <c:pt idx="6666">
                  <c:v>125.500479217934</c:v>
                </c:pt>
                <c:pt idx="6667">
                  <c:v>125.500479217887</c:v>
                </c:pt>
                <c:pt idx="6668">
                  <c:v>125.500479217509</c:v>
                </c:pt>
                <c:pt idx="6669">
                  <c:v>125.50047921771601</c:v>
                </c:pt>
                <c:pt idx="6670">
                  <c:v>125.500479217223</c:v>
                </c:pt>
                <c:pt idx="6671">
                  <c:v>125.50047921802</c:v>
                </c:pt>
                <c:pt idx="6672">
                  <c:v>125.50047921766701</c:v>
                </c:pt>
                <c:pt idx="6673">
                  <c:v>125.500479217452</c:v>
                </c:pt>
                <c:pt idx="6674">
                  <c:v>125.500479217871</c:v>
                </c:pt>
                <c:pt idx="6675">
                  <c:v>125.500479217726</c:v>
                </c:pt>
                <c:pt idx="6676">
                  <c:v>125.500479217365</c:v>
                </c:pt>
                <c:pt idx="6677">
                  <c:v>125.500479217635</c:v>
                </c:pt>
                <c:pt idx="6678">
                  <c:v>125.500479217687</c:v>
                </c:pt>
                <c:pt idx="6679">
                  <c:v>125.50047921788</c:v>
                </c:pt>
                <c:pt idx="6680">
                  <c:v>125.500479217543</c:v>
                </c:pt>
                <c:pt idx="6681">
                  <c:v>125.50047921763</c:v>
                </c:pt>
                <c:pt idx="6682">
                  <c:v>125.50047921792201</c:v>
                </c:pt>
                <c:pt idx="6683">
                  <c:v>125.50047921749</c:v>
                </c:pt>
                <c:pt idx="6684">
                  <c:v>125.500479217812</c:v>
                </c:pt>
                <c:pt idx="6685">
                  <c:v>125.500479217527</c:v>
                </c:pt>
                <c:pt idx="6686">
                  <c:v>125.500479217899</c:v>
                </c:pt>
                <c:pt idx="6687">
                  <c:v>125.500479217533</c:v>
                </c:pt>
                <c:pt idx="6688">
                  <c:v>125.500479217641</c:v>
                </c:pt>
                <c:pt idx="6689">
                  <c:v>125.50047921768601</c:v>
                </c:pt>
                <c:pt idx="6690">
                  <c:v>125.500479217541</c:v>
                </c:pt>
                <c:pt idx="6691">
                  <c:v>125.50047921750399</c:v>
                </c:pt>
                <c:pt idx="6692">
                  <c:v>125.500479217913</c:v>
                </c:pt>
                <c:pt idx="6693">
                  <c:v>125.500479217801</c:v>
                </c:pt>
                <c:pt idx="6694">
                  <c:v>125.50047921805201</c:v>
                </c:pt>
                <c:pt idx="6695">
                  <c:v>125.500479217369</c:v>
                </c:pt>
                <c:pt idx="6696">
                  <c:v>125.500479217714</c:v>
                </c:pt>
                <c:pt idx="6697">
                  <c:v>125.500479217616</c:v>
                </c:pt>
                <c:pt idx="6698">
                  <c:v>125.500479217707</c:v>
                </c:pt>
                <c:pt idx="6699">
                  <c:v>125.50047921743101</c:v>
                </c:pt>
                <c:pt idx="6700">
                  <c:v>125.500479217262</c:v>
                </c:pt>
                <c:pt idx="6701">
                  <c:v>125.50047921790301</c:v>
                </c:pt>
                <c:pt idx="6702">
                  <c:v>125.50047921725</c:v>
                </c:pt>
                <c:pt idx="6703">
                  <c:v>125.500479218156</c:v>
                </c:pt>
                <c:pt idx="6704">
                  <c:v>125.500479217586</c:v>
                </c:pt>
                <c:pt idx="6705">
                  <c:v>125.50047921763699</c:v>
                </c:pt>
                <c:pt idx="6706">
                  <c:v>125.500479217281</c:v>
                </c:pt>
                <c:pt idx="6707">
                  <c:v>125.500479217812</c:v>
                </c:pt>
                <c:pt idx="6708">
                  <c:v>125.500479218175</c:v>
                </c:pt>
                <c:pt idx="6709">
                  <c:v>125.500479217799</c:v>
                </c:pt>
                <c:pt idx="6710">
                  <c:v>125.500479217749</c:v>
                </c:pt>
                <c:pt idx="6711">
                  <c:v>125.500479217708</c:v>
                </c:pt>
                <c:pt idx="6712">
                  <c:v>125.500479218119</c:v>
                </c:pt>
                <c:pt idx="6713">
                  <c:v>125.500479217668</c:v>
                </c:pt>
                <c:pt idx="6714">
                  <c:v>125.500479217449</c:v>
                </c:pt>
                <c:pt idx="6715">
                  <c:v>125.50047921783801</c:v>
                </c:pt>
                <c:pt idx="6716">
                  <c:v>125.50047921766399</c:v>
                </c:pt>
                <c:pt idx="6717">
                  <c:v>125.50047921758799</c:v>
                </c:pt>
                <c:pt idx="6718">
                  <c:v>125.500479217972</c:v>
                </c:pt>
                <c:pt idx="6719">
                  <c:v>125.50047921774799</c:v>
                </c:pt>
                <c:pt idx="6720">
                  <c:v>125.50047921747399</c:v>
                </c:pt>
                <c:pt idx="6721">
                  <c:v>125.500479217445</c:v>
                </c:pt>
                <c:pt idx="6722">
                  <c:v>125.50047921764499</c:v>
                </c:pt>
                <c:pt idx="6723">
                  <c:v>125.500479217132</c:v>
                </c:pt>
                <c:pt idx="6724">
                  <c:v>125.500479217734</c:v>
                </c:pt>
                <c:pt idx="6725">
                  <c:v>125.50047921736601</c:v>
                </c:pt>
                <c:pt idx="6726">
                  <c:v>125.500479217635</c:v>
                </c:pt>
                <c:pt idx="6727">
                  <c:v>125.50047921795399</c:v>
                </c:pt>
                <c:pt idx="6728">
                  <c:v>125.500479217785</c:v>
                </c:pt>
                <c:pt idx="6729">
                  <c:v>125.500479217874</c:v>
                </c:pt>
                <c:pt idx="6730">
                  <c:v>125.500479217549</c:v>
                </c:pt>
                <c:pt idx="6731">
                  <c:v>125.500479217913</c:v>
                </c:pt>
                <c:pt idx="6732">
                  <c:v>125.500479217614</c:v>
                </c:pt>
                <c:pt idx="6733">
                  <c:v>125.50047921767801</c:v>
                </c:pt>
                <c:pt idx="6734">
                  <c:v>125.50047921832</c:v>
                </c:pt>
                <c:pt idx="6735">
                  <c:v>125.50047921757501</c:v>
                </c:pt>
                <c:pt idx="6736">
                  <c:v>125.500479217654</c:v>
                </c:pt>
                <c:pt idx="6737">
                  <c:v>125.500479217326</c:v>
                </c:pt>
                <c:pt idx="6738">
                  <c:v>125.500479217953</c:v>
                </c:pt>
                <c:pt idx="6739">
                  <c:v>125.50047921776699</c:v>
                </c:pt>
                <c:pt idx="6740">
                  <c:v>125.500479217234</c:v>
                </c:pt>
                <c:pt idx="6741">
                  <c:v>125.50047921757999</c:v>
                </c:pt>
                <c:pt idx="6742">
                  <c:v>125.500479217612</c:v>
                </c:pt>
                <c:pt idx="6743">
                  <c:v>125.500479217698</c:v>
                </c:pt>
                <c:pt idx="6744">
                  <c:v>125.500479217715</c:v>
                </c:pt>
                <c:pt idx="6745">
                  <c:v>125.500479218303</c:v>
                </c:pt>
                <c:pt idx="6746">
                  <c:v>125.50047921778</c:v>
                </c:pt>
                <c:pt idx="6747">
                  <c:v>125.500479217677</c:v>
                </c:pt>
                <c:pt idx="6748">
                  <c:v>125.500479217799</c:v>
                </c:pt>
                <c:pt idx="6749">
                  <c:v>125.50047921748499</c:v>
                </c:pt>
                <c:pt idx="6750">
                  <c:v>125.500479217676</c:v>
                </c:pt>
                <c:pt idx="6751">
                  <c:v>125.500479217804</c:v>
                </c:pt>
                <c:pt idx="6752">
                  <c:v>125.500479217699</c:v>
                </c:pt>
                <c:pt idx="6753">
                  <c:v>125.50047921785099</c:v>
                </c:pt>
                <c:pt idx="6754">
                  <c:v>125.50047921787601</c:v>
                </c:pt>
                <c:pt idx="6755">
                  <c:v>125.50047921816299</c:v>
                </c:pt>
                <c:pt idx="6756">
                  <c:v>125.500479217208</c:v>
                </c:pt>
                <c:pt idx="6757">
                  <c:v>125.500479217381</c:v>
                </c:pt>
                <c:pt idx="6758">
                  <c:v>125.50047921815499</c:v>
                </c:pt>
                <c:pt idx="6759">
                  <c:v>125.500479217638</c:v>
                </c:pt>
                <c:pt idx="6760">
                  <c:v>125.50047921782</c:v>
                </c:pt>
                <c:pt idx="6761">
                  <c:v>125.500479217559</c:v>
                </c:pt>
                <c:pt idx="6762">
                  <c:v>125.50047921784</c:v>
                </c:pt>
                <c:pt idx="6763">
                  <c:v>125.50047921748001</c:v>
                </c:pt>
                <c:pt idx="6764">
                  <c:v>125.50047921770999</c:v>
                </c:pt>
                <c:pt idx="6765">
                  <c:v>125.500479217706</c:v>
                </c:pt>
                <c:pt idx="6766">
                  <c:v>125.500479217714</c:v>
                </c:pt>
                <c:pt idx="6767">
                  <c:v>125.500479217782</c:v>
                </c:pt>
                <c:pt idx="6768">
                  <c:v>125.50047921721701</c:v>
                </c:pt>
                <c:pt idx="6769">
                  <c:v>125.500479217592</c:v>
                </c:pt>
                <c:pt idx="6770">
                  <c:v>125.500479217379</c:v>
                </c:pt>
                <c:pt idx="6771">
                  <c:v>125.500479217986</c:v>
                </c:pt>
                <c:pt idx="6772">
                  <c:v>125.50047921737099</c:v>
                </c:pt>
                <c:pt idx="6773">
                  <c:v>125.500479217511</c:v>
                </c:pt>
                <c:pt idx="6774">
                  <c:v>125.50047921822301</c:v>
                </c:pt>
                <c:pt idx="6775">
                  <c:v>125.500479217753</c:v>
                </c:pt>
                <c:pt idx="6776">
                  <c:v>125.500479217753</c:v>
                </c:pt>
                <c:pt idx="6777">
                  <c:v>125.50047921738</c:v>
                </c:pt>
                <c:pt idx="6778">
                  <c:v>125.500479217718</c:v>
                </c:pt>
                <c:pt idx="6779">
                  <c:v>125.50047921769099</c:v>
                </c:pt>
                <c:pt idx="6780">
                  <c:v>125.500479217852</c:v>
                </c:pt>
                <c:pt idx="6781">
                  <c:v>125.50047921792699</c:v>
                </c:pt>
                <c:pt idx="6782">
                  <c:v>125.500479217204</c:v>
                </c:pt>
                <c:pt idx="6783">
                  <c:v>125.500479217888</c:v>
                </c:pt>
                <c:pt idx="6784">
                  <c:v>125.50047921772899</c:v>
                </c:pt>
                <c:pt idx="6785">
                  <c:v>125.500479217719</c:v>
                </c:pt>
                <c:pt idx="6786">
                  <c:v>125.500479217546</c:v>
                </c:pt>
                <c:pt idx="6787">
                  <c:v>125.500479217701</c:v>
                </c:pt>
                <c:pt idx="6788">
                  <c:v>125.500479218102</c:v>
                </c:pt>
                <c:pt idx="6789">
                  <c:v>125.500479217484</c:v>
                </c:pt>
                <c:pt idx="6790">
                  <c:v>125.500479217764</c:v>
                </c:pt>
                <c:pt idx="6791">
                  <c:v>125.500479217821</c:v>
                </c:pt>
                <c:pt idx="6792">
                  <c:v>125.50047921743101</c:v>
                </c:pt>
                <c:pt idx="6793">
                  <c:v>125.500479217559</c:v>
                </c:pt>
                <c:pt idx="6794">
                  <c:v>125.50047921760201</c:v>
                </c:pt>
                <c:pt idx="6795">
                  <c:v>125.500479217443</c:v>
                </c:pt>
                <c:pt idx="6796">
                  <c:v>125.500479217969</c:v>
                </c:pt>
                <c:pt idx="6797">
                  <c:v>125.500479217341</c:v>
                </c:pt>
                <c:pt idx="6798">
                  <c:v>125.50047921767001</c:v>
                </c:pt>
                <c:pt idx="6799">
                  <c:v>125.500479217482</c:v>
                </c:pt>
                <c:pt idx="6800">
                  <c:v>125.500479217337</c:v>
                </c:pt>
                <c:pt idx="6801">
                  <c:v>125.500479217482</c:v>
                </c:pt>
                <c:pt idx="6802">
                  <c:v>125.500479217326</c:v>
                </c:pt>
                <c:pt idx="6803">
                  <c:v>125.500479217584</c:v>
                </c:pt>
                <c:pt idx="6804">
                  <c:v>125.50047921727101</c:v>
                </c:pt>
                <c:pt idx="6805">
                  <c:v>125.500479217718</c:v>
                </c:pt>
                <c:pt idx="6806">
                  <c:v>125.500479217624</c:v>
                </c:pt>
                <c:pt idx="6807">
                  <c:v>125.50047921788</c:v>
                </c:pt>
                <c:pt idx="6808">
                  <c:v>125.500479217958</c:v>
                </c:pt>
                <c:pt idx="6809">
                  <c:v>125.50047921750701</c:v>
                </c:pt>
                <c:pt idx="6810">
                  <c:v>125.50047921819299</c:v>
                </c:pt>
                <c:pt idx="6811">
                  <c:v>125.500479218067</c:v>
                </c:pt>
                <c:pt idx="6812">
                  <c:v>125.500479217414</c:v>
                </c:pt>
                <c:pt idx="6813">
                  <c:v>125.500479217741</c:v>
                </c:pt>
                <c:pt idx="6814">
                  <c:v>125.500479217437</c:v>
                </c:pt>
                <c:pt idx="6815">
                  <c:v>125.500479217982</c:v>
                </c:pt>
                <c:pt idx="6816">
                  <c:v>125.500479217544</c:v>
                </c:pt>
                <c:pt idx="6817">
                  <c:v>125.50047921750399</c:v>
                </c:pt>
                <c:pt idx="6818">
                  <c:v>125.500479217804</c:v>
                </c:pt>
                <c:pt idx="6819">
                  <c:v>125.500479217269</c:v>
                </c:pt>
                <c:pt idx="6820">
                  <c:v>125.500479217917</c:v>
                </c:pt>
                <c:pt idx="6821">
                  <c:v>125.50047921816</c:v>
                </c:pt>
                <c:pt idx="6822">
                  <c:v>125.50047921768601</c:v>
                </c:pt>
                <c:pt idx="6823">
                  <c:v>125.500479217869</c:v>
                </c:pt>
                <c:pt idx="6824">
                  <c:v>125.50047921782399</c:v>
                </c:pt>
                <c:pt idx="6825">
                  <c:v>125.50047921757501</c:v>
                </c:pt>
                <c:pt idx="6826">
                  <c:v>125.500479217687</c:v>
                </c:pt>
                <c:pt idx="6827">
                  <c:v>125.500479217373</c:v>
                </c:pt>
                <c:pt idx="6828">
                  <c:v>125.500479217462</c:v>
                </c:pt>
                <c:pt idx="6829">
                  <c:v>125.50047921757201</c:v>
                </c:pt>
                <c:pt idx="6830">
                  <c:v>125.500479218143</c:v>
                </c:pt>
                <c:pt idx="6831">
                  <c:v>125.500479217769</c:v>
                </c:pt>
                <c:pt idx="6832">
                  <c:v>125.50047921736601</c:v>
                </c:pt>
                <c:pt idx="6833">
                  <c:v>125.50047921779</c:v>
                </c:pt>
                <c:pt idx="6834">
                  <c:v>125.500479217814</c:v>
                </c:pt>
                <c:pt idx="6835">
                  <c:v>125.50047921769399</c:v>
                </c:pt>
                <c:pt idx="6836">
                  <c:v>125.500479217624</c:v>
                </c:pt>
                <c:pt idx="6837">
                  <c:v>125.500479217904</c:v>
                </c:pt>
                <c:pt idx="6838">
                  <c:v>125.500479217769</c:v>
                </c:pt>
                <c:pt idx="6839">
                  <c:v>125.500479217644</c:v>
                </c:pt>
                <c:pt idx="6840">
                  <c:v>125.500479217353</c:v>
                </c:pt>
                <c:pt idx="6841">
                  <c:v>125.500479217265</c:v>
                </c:pt>
                <c:pt idx="6842">
                  <c:v>125.50047921755301</c:v>
                </c:pt>
                <c:pt idx="6843">
                  <c:v>125.50047921784299</c:v>
                </c:pt>
                <c:pt idx="6844">
                  <c:v>125.50047921767499</c:v>
                </c:pt>
                <c:pt idx="6845">
                  <c:v>125.50047921743101</c:v>
                </c:pt>
                <c:pt idx="6846">
                  <c:v>125.50047921776201</c:v>
                </c:pt>
                <c:pt idx="6847">
                  <c:v>125.500479217658</c:v>
                </c:pt>
                <c:pt idx="6848">
                  <c:v>125.500479217646</c:v>
                </c:pt>
                <c:pt idx="6849">
                  <c:v>125.500479217586</c:v>
                </c:pt>
                <c:pt idx="6850">
                  <c:v>125.500479217616</c:v>
                </c:pt>
                <c:pt idx="6851">
                  <c:v>125.50047921748499</c:v>
                </c:pt>
                <c:pt idx="6852">
                  <c:v>125.500479218197</c:v>
                </c:pt>
                <c:pt idx="6853">
                  <c:v>125.50047921776699</c:v>
                </c:pt>
                <c:pt idx="6854">
                  <c:v>125.500479218056</c:v>
                </c:pt>
                <c:pt idx="6855">
                  <c:v>125.500479217673</c:v>
                </c:pt>
                <c:pt idx="6856">
                  <c:v>125.50047921775401</c:v>
                </c:pt>
                <c:pt idx="6857">
                  <c:v>125.500479217709</c:v>
                </c:pt>
                <c:pt idx="6858">
                  <c:v>125.500479217826</c:v>
                </c:pt>
                <c:pt idx="6859">
                  <c:v>125.500479217715</c:v>
                </c:pt>
                <c:pt idx="6860">
                  <c:v>125.500479217284</c:v>
                </c:pt>
                <c:pt idx="6861">
                  <c:v>125.500479217837</c:v>
                </c:pt>
                <c:pt idx="6862">
                  <c:v>125.500479217687</c:v>
                </c:pt>
                <c:pt idx="6863">
                  <c:v>125.50047921788899</c:v>
                </c:pt>
                <c:pt idx="6864">
                  <c:v>125.50047921776201</c:v>
                </c:pt>
                <c:pt idx="6865">
                  <c:v>125.500479217804</c:v>
                </c:pt>
                <c:pt idx="6866">
                  <c:v>125.500479217785</c:v>
                </c:pt>
                <c:pt idx="6867">
                  <c:v>125.500479217689</c:v>
                </c:pt>
                <c:pt idx="6868">
                  <c:v>125.500479218075</c:v>
                </c:pt>
                <c:pt idx="6869">
                  <c:v>125.500479218057</c:v>
                </c:pt>
                <c:pt idx="6870">
                  <c:v>125.50047921774799</c:v>
                </c:pt>
                <c:pt idx="6871">
                  <c:v>125.500479217969</c:v>
                </c:pt>
                <c:pt idx="6872">
                  <c:v>125.500479217525</c:v>
                </c:pt>
                <c:pt idx="6873">
                  <c:v>125.500479217758</c:v>
                </c:pt>
                <c:pt idx="6874">
                  <c:v>125.500479218026</c:v>
                </c:pt>
                <c:pt idx="6875">
                  <c:v>125.500479217668</c:v>
                </c:pt>
                <c:pt idx="6876">
                  <c:v>125.50047921751801</c:v>
                </c:pt>
                <c:pt idx="6877">
                  <c:v>125.50047921785099</c:v>
                </c:pt>
                <c:pt idx="6878">
                  <c:v>125.500479217259</c:v>
                </c:pt>
                <c:pt idx="6879">
                  <c:v>125.500479217769</c:v>
                </c:pt>
                <c:pt idx="6880">
                  <c:v>125.500479217501</c:v>
                </c:pt>
                <c:pt idx="6881">
                  <c:v>125.500479217456</c:v>
                </c:pt>
                <c:pt idx="6882">
                  <c:v>125.50047921793001</c:v>
                </c:pt>
                <c:pt idx="6883">
                  <c:v>125.50047921764499</c:v>
                </c:pt>
                <c:pt idx="6884">
                  <c:v>125.500479217403</c:v>
                </c:pt>
                <c:pt idx="6885">
                  <c:v>125.500479217612</c:v>
                </c:pt>
                <c:pt idx="6886">
                  <c:v>125.500479217764</c:v>
                </c:pt>
                <c:pt idx="6887">
                  <c:v>125.50047921763399</c:v>
                </c:pt>
                <c:pt idx="6888">
                  <c:v>125.500479217657</c:v>
                </c:pt>
                <c:pt idx="6889">
                  <c:v>125.500479217966</c:v>
                </c:pt>
                <c:pt idx="6890">
                  <c:v>125.500479217533</c:v>
                </c:pt>
                <c:pt idx="6891">
                  <c:v>125.500479217666</c:v>
                </c:pt>
                <c:pt idx="6892">
                  <c:v>125.50047921802501</c:v>
                </c:pt>
                <c:pt idx="6893">
                  <c:v>125.50047921783801</c:v>
                </c:pt>
                <c:pt idx="6894">
                  <c:v>125.500479217649</c:v>
                </c:pt>
                <c:pt idx="6895">
                  <c:v>125.500479217967</c:v>
                </c:pt>
                <c:pt idx="6896">
                  <c:v>125.50047921729301</c:v>
                </c:pt>
                <c:pt idx="6897">
                  <c:v>125.50047921788099</c:v>
                </c:pt>
                <c:pt idx="6898">
                  <c:v>125.50047921729301</c:v>
                </c:pt>
                <c:pt idx="6899">
                  <c:v>125.50047921745001</c:v>
                </c:pt>
                <c:pt idx="6900">
                  <c:v>125.500479217426</c:v>
                </c:pt>
                <c:pt idx="6901">
                  <c:v>125.50047921754</c:v>
                </c:pt>
                <c:pt idx="6902">
                  <c:v>125.50047921769099</c:v>
                </c:pt>
                <c:pt idx="6903">
                  <c:v>125.50047921765299</c:v>
                </c:pt>
                <c:pt idx="6904">
                  <c:v>125.50047921753399</c:v>
                </c:pt>
                <c:pt idx="6905">
                  <c:v>125.50047921766701</c:v>
                </c:pt>
                <c:pt idx="6906">
                  <c:v>125.500479217381</c:v>
                </c:pt>
                <c:pt idx="6907">
                  <c:v>125.500479217543</c:v>
                </c:pt>
                <c:pt idx="6908">
                  <c:v>125.500479217321</c:v>
                </c:pt>
                <c:pt idx="6909">
                  <c:v>125.50047921760699</c:v>
                </c:pt>
                <c:pt idx="6910">
                  <c:v>125.500479217669</c:v>
                </c:pt>
                <c:pt idx="6911">
                  <c:v>125.500479217847</c:v>
                </c:pt>
                <c:pt idx="6912">
                  <c:v>125.50047921751801</c:v>
                </c:pt>
                <c:pt idx="6913">
                  <c:v>125.50047921770501</c:v>
                </c:pt>
                <c:pt idx="6914">
                  <c:v>125.50047921751199</c:v>
                </c:pt>
                <c:pt idx="6915">
                  <c:v>125.500479218046</c:v>
                </c:pt>
                <c:pt idx="6916">
                  <c:v>125.500479217592</c:v>
                </c:pt>
                <c:pt idx="6917">
                  <c:v>125.500479217566</c:v>
                </c:pt>
                <c:pt idx="6918">
                  <c:v>125.500479217842</c:v>
                </c:pt>
                <c:pt idx="6919">
                  <c:v>125.500479217715</c:v>
                </c:pt>
                <c:pt idx="6920">
                  <c:v>125.500479217739</c:v>
                </c:pt>
                <c:pt idx="6921">
                  <c:v>125.50047921758301</c:v>
                </c:pt>
                <c:pt idx="6922">
                  <c:v>125.50047921764499</c:v>
                </c:pt>
                <c:pt idx="6923">
                  <c:v>125.500479217878</c:v>
                </c:pt>
                <c:pt idx="6924">
                  <c:v>125.500479217891</c:v>
                </c:pt>
                <c:pt idx="6925">
                  <c:v>125.50047921791599</c:v>
                </c:pt>
                <c:pt idx="6926">
                  <c:v>125.50047921775899</c:v>
                </c:pt>
                <c:pt idx="6927">
                  <c:v>125.50047921818501</c:v>
                </c:pt>
                <c:pt idx="6928">
                  <c:v>125.50047921782701</c:v>
                </c:pt>
                <c:pt idx="6929">
                  <c:v>125.50047921777799</c:v>
                </c:pt>
                <c:pt idx="6930">
                  <c:v>125.500479218001</c:v>
                </c:pt>
                <c:pt idx="6931">
                  <c:v>125.500479217639</c:v>
                </c:pt>
                <c:pt idx="6932">
                  <c:v>125.500479217714</c:v>
                </c:pt>
                <c:pt idx="6933">
                  <c:v>125.50047921789501</c:v>
                </c:pt>
                <c:pt idx="6934">
                  <c:v>125.500479217565</c:v>
                </c:pt>
                <c:pt idx="6935">
                  <c:v>125.500479217402</c:v>
                </c:pt>
                <c:pt idx="6936">
                  <c:v>125.50047921770199</c:v>
                </c:pt>
                <c:pt idx="6937">
                  <c:v>125.500479217698</c:v>
                </c:pt>
                <c:pt idx="6938">
                  <c:v>125.50047921782</c:v>
                </c:pt>
                <c:pt idx="6939">
                  <c:v>125.500479217845</c:v>
                </c:pt>
                <c:pt idx="6940">
                  <c:v>125.500479217868</c:v>
                </c:pt>
                <c:pt idx="6941">
                  <c:v>125.50047921755601</c:v>
                </c:pt>
                <c:pt idx="6942">
                  <c:v>125.500479217939</c:v>
                </c:pt>
                <c:pt idx="6943">
                  <c:v>125.50047921696</c:v>
                </c:pt>
                <c:pt idx="6944">
                  <c:v>125.50047921756099</c:v>
                </c:pt>
                <c:pt idx="6945">
                  <c:v>125.500479218104</c:v>
                </c:pt>
                <c:pt idx="6946">
                  <c:v>125.50047921770999</c:v>
                </c:pt>
                <c:pt idx="6947">
                  <c:v>125.500479217699</c:v>
                </c:pt>
                <c:pt idx="6948">
                  <c:v>125.500479217324</c:v>
                </c:pt>
                <c:pt idx="6949">
                  <c:v>125.500479217772</c:v>
                </c:pt>
                <c:pt idx="6950">
                  <c:v>125.50047921798701</c:v>
                </c:pt>
                <c:pt idx="6951">
                  <c:v>125.500479217559</c:v>
                </c:pt>
                <c:pt idx="6952">
                  <c:v>125.500479217758</c:v>
                </c:pt>
                <c:pt idx="6953">
                  <c:v>125.500479217622</c:v>
                </c:pt>
                <c:pt idx="6954">
                  <c:v>125.500479218169</c:v>
                </c:pt>
                <c:pt idx="6955">
                  <c:v>125.500479218119</c:v>
                </c:pt>
                <c:pt idx="6956">
                  <c:v>125.50047921757201</c:v>
                </c:pt>
                <c:pt idx="6957">
                  <c:v>125.500479217558</c:v>
                </c:pt>
                <c:pt idx="6958">
                  <c:v>125.500479217837</c:v>
                </c:pt>
                <c:pt idx="6959">
                  <c:v>125.500479217467</c:v>
                </c:pt>
                <c:pt idx="6960">
                  <c:v>125.500479217313</c:v>
                </c:pt>
                <c:pt idx="6961">
                  <c:v>125.500479217633</c:v>
                </c:pt>
                <c:pt idx="6962">
                  <c:v>125.50047921772099</c:v>
                </c:pt>
                <c:pt idx="6963">
                  <c:v>125.500479217598</c:v>
                </c:pt>
                <c:pt idx="6964">
                  <c:v>125.50047921763399</c:v>
                </c:pt>
                <c:pt idx="6965">
                  <c:v>125.500479218121</c:v>
                </c:pt>
                <c:pt idx="6966">
                  <c:v>125.50047921739301</c:v>
                </c:pt>
                <c:pt idx="6967">
                  <c:v>125.500479217543</c:v>
                </c:pt>
                <c:pt idx="6968">
                  <c:v>125.50047921741</c:v>
                </c:pt>
                <c:pt idx="6969">
                  <c:v>125.50047921772401</c:v>
                </c:pt>
                <c:pt idx="6970">
                  <c:v>125.500479217745</c:v>
                </c:pt>
                <c:pt idx="6971">
                  <c:v>125.50047921826101</c:v>
                </c:pt>
                <c:pt idx="6972">
                  <c:v>125.50047921765101</c:v>
                </c:pt>
                <c:pt idx="6973">
                  <c:v>125.50047921757699</c:v>
                </c:pt>
                <c:pt idx="6974">
                  <c:v>125.500479217535</c:v>
                </c:pt>
                <c:pt idx="6975">
                  <c:v>125.50047921746</c:v>
                </c:pt>
                <c:pt idx="6976">
                  <c:v>125.500479217962</c:v>
                </c:pt>
                <c:pt idx="6977">
                  <c:v>125.50047921812801</c:v>
                </c:pt>
                <c:pt idx="6978">
                  <c:v>125.50047921754999</c:v>
                </c:pt>
                <c:pt idx="6979">
                  <c:v>125.50047921763201</c:v>
                </c:pt>
                <c:pt idx="6980">
                  <c:v>125.500479217616</c:v>
                </c:pt>
                <c:pt idx="6981">
                  <c:v>125.500479218129</c:v>
                </c:pt>
                <c:pt idx="6982">
                  <c:v>125.500479217679</c:v>
                </c:pt>
                <c:pt idx="6983">
                  <c:v>125.500479217388</c:v>
                </c:pt>
                <c:pt idx="6984">
                  <c:v>125.500479217623</c:v>
                </c:pt>
                <c:pt idx="6985">
                  <c:v>125.50047921789501</c:v>
                </c:pt>
                <c:pt idx="6986">
                  <c:v>125.500479217708</c:v>
                </c:pt>
                <c:pt idx="6987">
                  <c:v>125.50047921745499</c:v>
                </c:pt>
                <c:pt idx="6988">
                  <c:v>125.500479217407</c:v>
                </c:pt>
                <c:pt idx="6989">
                  <c:v>125.500479217665</c:v>
                </c:pt>
                <c:pt idx="6990">
                  <c:v>125.500479217265</c:v>
                </c:pt>
                <c:pt idx="6991">
                  <c:v>125.50047921779201</c:v>
                </c:pt>
                <c:pt idx="6992">
                  <c:v>125.50047921796801</c:v>
                </c:pt>
                <c:pt idx="6993">
                  <c:v>125.500479217969</c:v>
                </c:pt>
                <c:pt idx="6994">
                  <c:v>125.50047921760201</c:v>
                </c:pt>
                <c:pt idx="6995">
                  <c:v>125.500479217631</c:v>
                </c:pt>
                <c:pt idx="6996">
                  <c:v>125.500479217536</c:v>
                </c:pt>
                <c:pt idx="6997">
                  <c:v>125.500479217877</c:v>
                </c:pt>
                <c:pt idx="6998">
                  <c:v>125.500479217765</c:v>
                </c:pt>
                <c:pt idx="6999">
                  <c:v>125.50047921762599</c:v>
                </c:pt>
                <c:pt idx="7000">
                  <c:v>125.500479217734</c:v>
                </c:pt>
                <c:pt idx="7001">
                  <c:v>125.50047921737701</c:v>
                </c:pt>
                <c:pt idx="7002">
                  <c:v>125.500479217902</c:v>
                </c:pt>
                <c:pt idx="7003">
                  <c:v>125.500479217482</c:v>
                </c:pt>
                <c:pt idx="7004">
                  <c:v>125.50047921737701</c:v>
                </c:pt>
                <c:pt idx="7005">
                  <c:v>125.500479217514</c:v>
                </c:pt>
                <c:pt idx="7006">
                  <c:v>125.50047921738501</c:v>
                </c:pt>
                <c:pt idx="7007">
                  <c:v>125.50047921759101</c:v>
                </c:pt>
                <c:pt idx="7008">
                  <c:v>125.500479217435</c:v>
                </c:pt>
                <c:pt idx="7009">
                  <c:v>125.500479217915</c:v>
                </c:pt>
                <c:pt idx="7010">
                  <c:v>125.500479217864</c:v>
                </c:pt>
                <c:pt idx="7011">
                  <c:v>125.50047921778901</c:v>
                </c:pt>
                <c:pt idx="7012">
                  <c:v>125.500479218165</c:v>
                </c:pt>
                <c:pt idx="7013">
                  <c:v>125.500479218007</c:v>
                </c:pt>
                <c:pt idx="7014">
                  <c:v>125.50047921792</c:v>
                </c:pt>
                <c:pt idx="7015">
                  <c:v>125.500479217224</c:v>
                </c:pt>
                <c:pt idx="7016">
                  <c:v>125.50047921767801</c:v>
                </c:pt>
                <c:pt idx="7017">
                  <c:v>125.500479217037</c:v>
                </c:pt>
                <c:pt idx="7018">
                  <c:v>125.500479218233</c:v>
                </c:pt>
                <c:pt idx="7019">
                  <c:v>125.50047921767801</c:v>
                </c:pt>
                <c:pt idx="7020">
                  <c:v>125.50047921757999</c:v>
                </c:pt>
                <c:pt idx="7021">
                  <c:v>125.500479217511</c:v>
                </c:pt>
                <c:pt idx="7022">
                  <c:v>125.50047921774799</c:v>
                </c:pt>
                <c:pt idx="7023">
                  <c:v>125.500479217823</c:v>
                </c:pt>
                <c:pt idx="7024">
                  <c:v>125.50047921831499</c:v>
                </c:pt>
                <c:pt idx="7025">
                  <c:v>125.50047921757201</c:v>
                </c:pt>
                <c:pt idx="7026">
                  <c:v>125.50047921801399</c:v>
                </c:pt>
                <c:pt idx="7027">
                  <c:v>125.500479217511</c:v>
                </c:pt>
                <c:pt idx="7028">
                  <c:v>125.500479217959</c:v>
                </c:pt>
                <c:pt idx="7029">
                  <c:v>125.50047921751801</c:v>
                </c:pt>
                <c:pt idx="7030">
                  <c:v>125.500479217839</c:v>
                </c:pt>
                <c:pt idx="7031">
                  <c:v>125.500479217567</c:v>
                </c:pt>
                <c:pt idx="7032">
                  <c:v>125.500479217571</c:v>
                </c:pt>
                <c:pt idx="7033">
                  <c:v>125.500479217715</c:v>
                </c:pt>
                <c:pt idx="7034">
                  <c:v>125.500479217134</c:v>
                </c:pt>
                <c:pt idx="7035">
                  <c:v>125.50047921801399</c:v>
                </c:pt>
                <c:pt idx="7036">
                  <c:v>125.500479218094</c:v>
                </c:pt>
                <c:pt idx="7037">
                  <c:v>125.50047921751199</c:v>
                </c:pt>
                <c:pt idx="7038">
                  <c:v>125.500479217597</c:v>
                </c:pt>
                <c:pt idx="7039">
                  <c:v>125.500479217769</c:v>
                </c:pt>
                <c:pt idx="7040">
                  <c:v>125.50047921813299</c:v>
                </c:pt>
                <c:pt idx="7041">
                  <c:v>125.500479217742</c:v>
                </c:pt>
                <c:pt idx="7042">
                  <c:v>125.500479217321</c:v>
                </c:pt>
                <c:pt idx="7043">
                  <c:v>125.50047921774799</c:v>
                </c:pt>
                <c:pt idx="7044">
                  <c:v>125.500479217693</c:v>
                </c:pt>
                <c:pt idx="7045">
                  <c:v>125.500479217513</c:v>
                </c:pt>
                <c:pt idx="7046">
                  <c:v>125.500479217484</c:v>
                </c:pt>
                <c:pt idx="7047">
                  <c:v>125.500479217513</c:v>
                </c:pt>
                <c:pt idx="7048">
                  <c:v>125.50047921757501</c:v>
                </c:pt>
                <c:pt idx="7049">
                  <c:v>125.500479217958</c:v>
                </c:pt>
                <c:pt idx="7050">
                  <c:v>125.500479218105</c:v>
                </c:pt>
                <c:pt idx="7051">
                  <c:v>125.50047921798</c:v>
                </c:pt>
                <c:pt idx="7052">
                  <c:v>125.50047921703499</c:v>
                </c:pt>
                <c:pt idx="7053">
                  <c:v>125.500479217823</c:v>
                </c:pt>
                <c:pt idx="7054">
                  <c:v>125.500479218062</c:v>
                </c:pt>
                <c:pt idx="7055">
                  <c:v>125.50047921799001</c:v>
                </c:pt>
                <c:pt idx="7056">
                  <c:v>125.50047921783499</c:v>
                </c:pt>
                <c:pt idx="7057">
                  <c:v>125.50047921770999</c:v>
                </c:pt>
                <c:pt idx="7058">
                  <c:v>125.50047921789999</c:v>
                </c:pt>
                <c:pt idx="7059">
                  <c:v>125.500479217696</c:v>
                </c:pt>
                <c:pt idx="7060">
                  <c:v>125.500479218151</c:v>
                </c:pt>
                <c:pt idx="7061">
                  <c:v>125.500479217414</c:v>
                </c:pt>
                <c:pt idx="7062">
                  <c:v>125.500479217688</c:v>
                </c:pt>
                <c:pt idx="7063">
                  <c:v>125.500479217473</c:v>
                </c:pt>
                <c:pt idx="7064">
                  <c:v>125.500479217689</c:v>
                </c:pt>
                <c:pt idx="7065">
                  <c:v>125.50047921802</c:v>
                </c:pt>
                <c:pt idx="7066">
                  <c:v>125.500479217885</c:v>
                </c:pt>
                <c:pt idx="7067">
                  <c:v>125.500479218004</c:v>
                </c:pt>
                <c:pt idx="7068">
                  <c:v>125.50047921743599</c:v>
                </c:pt>
                <c:pt idx="7069">
                  <c:v>125.500479217558</c:v>
                </c:pt>
                <c:pt idx="7070">
                  <c:v>125.500479217981</c:v>
                </c:pt>
                <c:pt idx="7071">
                  <c:v>125.500479217614</c:v>
                </c:pt>
                <c:pt idx="7072">
                  <c:v>125.500479217647</c:v>
                </c:pt>
                <c:pt idx="7073">
                  <c:v>125.500479217803</c:v>
                </c:pt>
                <c:pt idx="7074">
                  <c:v>125.50047921759599</c:v>
                </c:pt>
                <c:pt idx="7075">
                  <c:v>125.50047921762901</c:v>
                </c:pt>
                <c:pt idx="7076">
                  <c:v>125.50047921798399</c:v>
                </c:pt>
                <c:pt idx="7077">
                  <c:v>125.500479218054</c:v>
                </c:pt>
                <c:pt idx="7078">
                  <c:v>125.50047921775599</c:v>
                </c:pt>
                <c:pt idx="7079">
                  <c:v>125.50047921738999</c:v>
                </c:pt>
                <c:pt idx="7080">
                  <c:v>125.50047921749101</c:v>
                </c:pt>
                <c:pt idx="7081">
                  <c:v>125.50047921773999</c:v>
                </c:pt>
                <c:pt idx="7082">
                  <c:v>125.500479217391</c:v>
                </c:pt>
                <c:pt idx="7083">
                  <c:v>125.500479217988</c:v>
                </c:pt>
                <c:pt idx="7084">
                  <c:v>125.500479217186</c:v>
                </c:pt>
                <c:pt idx="7085">
                  <c:v>125.50047921764499</c:v>
                </c:pt>
                <c:pt idx="7086">
                  <c:v>125.500479217726</c:v>
                </c:pt>
                <c:pt idx="7087">
                  <c:v>125.500479217706</c:v>
                </c:pt>
                <c:pt idx="7088">
                  <c:v>125.500479217216</c:v>
                </c:pt>
                <c:pt idx="7089">
                  <c:v>125.500479217606</c:v>
                </c:pt>
                <c:pt idx="7090">
                  <c:v>125.500479217823</c:v>
                </c:pt>
                <c:pt idx="7091">
                  <c:v>125.500479217259</c:v>
                </c:pt>
                <c:pt idx="7092">
                  <c:v>125.50047921787301</c:v>
                </c:pt>
                <c:pt idx="7093">
                  <c:v>125.50047921753701</c:v>
                </c:pt>
                <c:pt idx="7094">
                  <c:v>125.500479217674</c:v>
                </c:pt>
                <c:pt idx="7095">
                  <c:v>125.500479217277</c:v>
                </c:pt>
                <c:pt idx="7096">
                  <c:v>125.50047921773201</c:v>
                </c:pt>
                <c:pt idx="7097">
                  <c:v>125.500479217809</c:v>
                </c:pt>
                <c:pt idx="7098">
                  <c:v>125.50047921780499</c:v>
                </c:pt>
                <c:pt idx="7099">
                  <c:v>125.500479217899</c:v>
                </c:pt>
                <c:pt idx="7100">
                  <c:v>125.50047921789201</c:v>
                </c:pt>
                <c:pt idx="7101">
                  <c:v>125.500479218029</c:v>
                </c:pt>
                <c:pt idx="7102">
                  <c:v>125.500479217649</c:v>
                </c:pt>
                <c:pt idx="7103">
                  <c:v>125.50047921804899</c:v>
                </c:pt>
                <c:pt idx="7104">
                  <c:v>125.500479217475</c:v>
                </c:pt>
                <c:pt idx="7105">
                  <c:v>125.500479218058</c:v>
                </c:pt>
                <c:pt idx="7106">
                  <c:v>125.500479217685</c:v>
                </c:pt>
                <c:pt idx="7107">
                  <c:v>125.50047921752601</c:v>
                </c:pt>
                <c:pt idx="7108">
                  <c:v>125.50047921801099</c:v>
                </c:pt>
                <c:pt idx="7109">
                  <c:v>125.500479217665</c:v>
                </c:pt>
                <c:pt idx="7110">
                  <c:v>125.500479217226</c:v>
                </c:pt>
                <c:pt idx="7111">
                  <c:v>125.500479217238</c:v>
                </c:pt>
                <c:pt idx="7112">
                  <c:v>125.50047921778599</c:v>
                </c:pt>
                <c:pt idx="7113">
                  <c:v>125.50047921809499</c:v>
                </c:pt>
                <c:pt idx="7114">
                  <c:v>125.50047921779699</c:v>
                </c:pt>
                <c:pt idx="7115">
                  <c:v>125.50047921805201</c:v>
                </c:pt>
                <c:pt idx="7116">
                  <c:v>125.50047921790301</c:v>
                </c:pt>
                <c:pt idx="7117">
                  <c:v>125.50047921806799</c:v>
                </c:pt>
                <c:pt idx="7118">
                  <c:v>125.50047921789999</c:v>
                </c:pt>
                <c:pt idx="7119">
                  <c:v>125.50047921735499</c:v>
                </c:pt>
                <c:pt idx="7120">
                  <c:v>125.500479217703</c:v>
                </c:pt>
                <c:pt idx="7121">
                  <c:v>125.50047921791101</c:v>
                </c:pt>
                <c:pt idx="7122">
                  <c:v>125.50047921775401</c:v>
                </c:pt>
                <c:pt idx="7123">
                  <c:v>125.500479217639</c:v>
                </c:pt>
                <c:pt idx="7124">
                  <c:v>125.50047921754</c:v>
                </c:pt>
                <c:pt idx="7125">
                  <c:v>125.500479218115</c:v>
                </c:pt>
                <c:pt idx="7126">
                  <c:v>125.50047921813101</c:v>
                </c:pt>
                <c:pt idx="7127">
                  <c:v>125.500479217593</c:v>
                </c:pt>
                <c:pt idx="7128">
                  <c:v>125.500479217723</c:v>
                </c:pt>
                <c:pt idx="7129">
                  <c:v>125.50047921717901</c:v>
                </c:pt>
                <c:pt idx="7130">
                  <c:v>125.500479217703</c:v>
                </c:pt>
                <c:pt idx="7131">
                  <c:v>125.50047921763201</c:v>
                </c:pt>
                <c:pt idx="7132">
                  <c:v>125.500479217411</c:v>
                </c:pt>
                <c:pt idx="7133">
                  <c:v>125.500479217993</c:v>
                </c:pt>
                <c:pt idx="7134">
                  <c:v>125.500479218069</c:v>
                </c:pt>
                <c:pt idx="7135">
                  <c:v>125.500479218037</c:v>
                </c:pt>
                <c:pt idx="7136">
                  <c:v>125.50047921743899</c:v>
                </c:pt>
                <c:pt idx="7137">
                  <c:v>125.500479217806</c:v>
                </c:pt>
                <c:pt idx="7138">
                  <c:v>125.50047921761799</c:v>
                </c:pt>
                <c:pt idx="7139">
                  <c:v>125.500479217981</c:v>
                </c:pt>
                <c:pt idx="7140">
                  <c:v>125.50047921758799</c:v>
                </c:pt>
                <c:pt idx="7141">
                  <c:v>125.500479217563</c:v>
                </c:pt>
                <c:pt idx="7142">
                  <c:v>125.50047921792</c:v>
                </c:pt>
                <c:pt idx="7143">
                  <c:v>125.500479217578</c:v>
                </c:pt>
                <c:pt idx="7144">
                  <c:v>125.500479217514</c:v>
                </c:pt>
                <c:pt idx="7145">
                  <c:v>125.500479217726</c:v>
                </c:pt>
                <c:pt idx="7146">
                  <c:v>125.500479217909</c:v>
                </c:pt>
                <c:pt idx="7147">
                  <c:v>125.500479217625</c:v>
                </c:pt>
                <c:pt idx="7148">
                  <c:v>125.500479217467</c:v>
                </c:pt>
                <c:pt idx="7149">
                  <c:v>125.500479218181</c:v>
                </c:pt>
                <c:pt idx="7150">
                  <c:v>125.500479217616</c:v>
                </c:pt>
                <c:pt idx="7151">
                  <c:v>125.500479218053</c:v>
                </c:pt>
                <c:pt idx="7152">
                  <c:v>125.500479217932</c:v>
                </c:pt>
                <c:pt idx="7153">
                  <c:v>125.500479218</c:v>
                </c:pt>
                <c:pt idx="7154">
                  <c:v>125.500479218045</c:v>
                </c:pt>
                <c:pt idx="7155">
                  <c:v>125.500479217975</c:v>
                </c:pt>
                <c:pt idx="7156">
                  <c:v>125.500479217913</c:v>
                </c:pt>
                <c:pt idx="7157">
                  <c:v>125.500479217516</c:v>
                </c:pt>
                <c:pt idx="7158">
                  <c:v>125.500479217977</c:v>
                </c:pt>
                <c:pt idx="7159">
                  <c:v>125.50047921770999</c:v>
                </c:pt>
                <c:pt idx="7160">
                  <c:v>125.500479217426</c:v>
                </c:pt>
                <c:pt idx="7161">
                  <c:v>125.500479217874</c:v>
                </c:pt>
                <c:pt idx="7162">
                  <c:v>125.500479217592</c:v>
                </c:pt>
                <c:pt idx="7163">
                  <c:v>125.50047921772099</c:v>
                </c:pt>
                <c:pt idx="7164">
                  <c:v>125.500479218096</c:v>
                </c:pt>
                <c:pt idx="7165">
                  <c:v>125.50047921751199</c:v>
                </c:pt>
                <c:pt idx="7166">
                  <c:v>125.500479218219</c:v>
                </c:pt>
                <c:pt idx="7167">
                  <c:v>125.500479217269</c:v>
                </c:pt>
                <c:pt idx="7168">
                  <c:v>125.50047921814</c:v>
                </c:pt>
                <c:pt idx="7169">
                  <c:v>125.50047921825499</c:v>
                </c:pt>
                <c:pt idx="7170">
                  <c:v>125.500479217595</c:v>
                </c:pt>
                <c:pt idx="7171">
                  <c:v>125.500479217286</c:v>
                </c:pt>
                <c:pt idx="7172">
                  <c:v>125.500479217585</c:v>
                </c:pt>
                <c:pt idx="7173">
                  <c:v>125.500479218023</c:v>
                </c:pt>
                <c:pt idx="7174">
                  <c:v>125.500479217815</c:v>
                </c:pt>
                <c:pt idx="7175">
                  <c:v>125.500479217943</c:v>
                </c:pt>
                <c:pt idx="7176">
                  <c:v>125.500479217451</c:v>
                </c:pt>
                <c:pt idx="7177">
                  <c:v>125.50047921789</c:v>
                </c:pt>
                <c:pt idx="7178">
                  <c:v>125.50047921782</c:v>
                </c:pt>
                <c:pt idx="7179">
                  <c:v>125.500479217511</c:v>
                </c:pt>
                <c:pt idx="7180">
                  <c:v>125.50047921769099</c:v>
                </c:pt>
                <c:pt idx="7181">
                  <c:v>125.50047921777001</c:v>
                </c:pt>
                <c:pt idx="7182">
                  <c:v>125.500479217399</c:v>
                </c:pt>
                <c:pt idx="7183">
                  <c:v>125.50047921761499</c:v>
                </c:pt>
                <c:pt idx="7184">
                  <c:v>125.500479218</c:v>
                </c:pt>
                <c:pt idx="7185">
                  <c:v>125.500479217921</c:v>
                </c:pt>
                <c:pt idx="7186">
                  <c:v>125.500479217755</c:v>
                </c:pt>
                <c:pt idx="7187">
                  <c:v>125.50047921770199</c:v>
                </c:pt>
                <c:pt idx="7188">
                  <c:v>125.500479217533</c:v>
                </c:pt>
                <c:pt idx="7189">
                  <c:v>125.500479217772</c:v>
                </c:pt>
                <c:pt idx="7190">
                  <c:v>125.500479218121</c:v>
                </c:pt>
                <c:pt idx="7191">
                  <c:v>125.50047921801701</c:v>
                </c:pt>
                <c:pt idx="7192">
                  <c:v>125.50047921804401</c:v>
                </c:pt>
                <c:pt idx="7193">
                  <c:v>125.50047921781299</c:v>
                </c:pt>
                <c:pt idx="7194">
                  <c:v>125.500479218306</c:v>
                </c:pt>
                <c:pt idx="7195">
                  <c:v>125.50047921757</c:v>
                </c:pt>
                <c:pt idx="7196">
                  <c:v>125.50047921799499</c:v>
                </c:pt>
                <c:pt idx="7197">
                  <c:v>125.50047921804401</c:v>
                </c:pt>
                <c:pt idx="7198">
                  <c:v>125.500479217579</c:v>
                </c:pt>
                <c:pt idx="7199">
                  <c:v>125.50047921747</c:v>
                </c:pt>
                <c:pt idx="7200">
                  <c:v>125.500479217668</c:v>
                </c:pt>
                <c:pt idx="7201">
                  <c:v>125.500479217587</c:v>
                </c:pt>
                <c:pt idx="7202">
                  <c:v>125.500479217799</c:v>
                </c:pt>
                <c:pt idx="7203">
                  <c:v>125.50047921724099</c:v>
                </c:pt>
                <c:pt idx="7204">
                  <c:v>125.500479217611</c:v>
                </c:pt>
                <c:pt idx="7205">
                  <c:v>125.50047921781</c:v>
                </c:pt>
                <c:pt idx="7206">
                  <c:v>125.50047921756099</c:v>
                </c:pt>
                <c:pt idx="7207">
                  <c:v>125.50047921737</c:v>
                </c:pt>
                <c:pt idx="7208">
                  <c:v>125.500479217836</c:v>
                </c:pt>
                <c:pt idx="7209">
                  <c:v>125.50047921751499</c:v>
                </c:pt>
                <c:pt idx="7210">
                  <c:v>125.500479217707</c:v>
                </c:pt>
                <c:pt idx="7211">
                  <c:v>125.50047921786999</c:v>
                </c:pt>
                <c:pt idx="7212">
                  <c:v>125.50047921778901</c:v>
                </c:pt>
                <c:pt idx="7213">
                  <c:v>125.50047921778901</c:v>
                </c:pt>
                <c:pt idx="7214">
                  <c:v>125.50047921779</c:v>
                </c:pt>
                <c:pt idx="7215">
                  <c:v>125.50047921766399</c:v>
                </c:pt>
                <c:pt idx="7216">
                  <c:v>125.500479218145</c:v>
                </c:pt>
                <c:pt idx="7217">
                  <c:v>125.50047921788</c:v>
                </c:pt>
                <c:pt idx="7218">
                  <c:v>125.500479217707</c:v>
                </c:pt>
                <c:pt idx="7219">
                  <c:v>125.500479217661</c:v>
                </c:pt>
                <c:pt idx="7220">
                  <c:v>125.500479217649</c:v>
                </c:pt>
                <c:pt idx="7221">
                  <c:v>125.500479217558</c:v>
                </c:pt>
                <c:pt idx="7222">
                  <c:v>125.50047921686399</c:v>
                </c:pt>
                <c:pt idx="7223">
                  <c:v>125.500479217921</c:v>
                </c:pt>
                <c:pt idx="7224">
                  <c:v>125.500479217216</c:v>
                </c:pt>
                <c:pt idx="7225">
                  <c:v>125.500479217711</c:v>
                </c:pt>
                <c:pt idx="7226">
                  <c:v>125.500479217888</c:v>
                </c:pt>
                <c:pt idx="7227">
                  <c:v>125.500479217698</c:v>
                </c:pt>
                <c:pt idx="7228">
                  <c:v>125.500479217931</c:v>
                </c:pt>
                <c:pt idx="7229">
                  <c:v>125.500479217749</c:v>
                </c:pt>
                <c:pt idx="7230">
                  <c:v>125.500479218024</c:v>
                </c:pt>
                <c:pt idx="7231">
                  <c:v>125.500479217625</c:v>
                </c:pt>
                <c:pt idx="7232">
                  <c:v>125.500479217663</c:v>
                </c:pt>
                <c:pt idx="7233">
                  <c:v>125.500479217481</c:v>
                </c:pt>
                <c:pt idx="7234">
                  <c:v>125.5004792177</c:v>
                </c:pt>
                <c:pt idx="7235">
                  <c:v>125.500479217951</c:v>
                </c:pt>
                <c:pt idx="7236">
                  <c:v>125.50047921779399</c:v>
                </c:pt>
                <c:pt idx="7237">
                  <c:v>125.500479217589</c:v>
                </c:pt>
                <c:pt idx="7238">
                  <c:v>125.500479217261</c:v>
                </c:pt>
                <c:pt idx="7239">
                  <c:v>125.500479217834</c:v>
                </c:pt>
                <c:pt idx="7240">
                  <c:v>125.500479217253</c:v>
                </c:pt>
                <c:pt idx="7241">
                  <c:v>125.50047921794101</c:v>
                </c:pt>
                <c:pt idx="7242">
                  <c:v>125.500479217673</c:v>
                </c:pt>
                <c:pt idx="7243">
                  <c:v>125.500479217777</c:v>
                </c:pt>
                <c:pt idx="7244">
                  <c:v>125.50047921747201</c:v>
                </c:pt>
                <c:pt idx="7245">
                  <c:v>125.500479217964</c:v>
                </c:pt>
                <c:pt idx="7246">
                  <c:v>125.50047921821</c:v>
                </c:pt>
                <c:pt idx="7247">
                  <c:v>125.500479217501</c:v>
                </c:pt>
                <c:pt idx="7248">
                  <c:v>125.500479217782</c:v>
                </c:pt>
                <c:pt idx="7249">
                  <c:v>125.500479217782</c:v>
                </c:pt>
                <c:pt idx="7250">
                  <c:v>125.50047921765</c:v>
                </c:pt>
                <c:pt idx="7251">
                  <c:v>125.50047921726301</c:v>
                </c:pt>
                <c:pt idx="7252">
                  <c:v>125.500479217763</c:v>
                </c:pt>
                <c:pt idx="7253">
                  <c:v>125.500479217644</c:v>
                </c:pt>
                <c:pt idx="7254">
                  <c:v>125.500479218034</c:v>
                </c:pt>
                <c:pt idx="7255">
                  <c:v>125.500479217934</c:v>
                </c:pt>
                <c:pt idx="7256">
                  <c:v>125.50047921741201</c:v>
                </c:pt>
                <c:pt idx="7257">
                  <c:v>125.500479217341</c:v>
                </c:pt>
                <c:pt idx="7258">
                  <c:v>125.50047921795399</c:v>
                </c:pt>
                <c:pt idx="7259">
                  <c:v>125.500479217614</c:v>
                </c:pt>
                <c:pt idx="7260">
                  <c:v>125.500479217616</c:v>
                </c:pt>
                <c:pt idx="7261">
                  <c:v>125.500479217479</c:v>
                </c:pt>
                <c:pt idx="7262">
                  <c:v>125.500479217758</c:v>
                </c:pt>
                <c:pt idx="7263">
                  <c:v>125.500479217837</c:v>
                </c:pt>
                <c:pt idx="7264">
                  <c:v>125.500479217202</c:v>
                </c:pt>
                <c:pt idx="7265">
                  <c:v>125.500479217548</c:v>
                </c:pt>
                <c:pt idx="7266">
                  <c:v>125.50047921780801</c:v>
                </c:pt>
                <c:pt idx="7267">
                  <c:v>125.500479217747</c:v>
                </c:pt>
                <c:pt idx="7268">
                  <c:v>125.500479217624</c:v>
                </c:pt>
                <c:pt idx="7269">
                  <c:v>125.500479217503</c:v>
                </c:pt>
                <c:pt idx="7270">
                  <c:v>125.500479217815</c:v>
                </c:pt>
                <c:pt idx="7271">
                  <c:v>125.500479218165</c:v>
                </c:pt>
                <c:pt idx="7272">
                  <c:v>125.500479218149</c:v>
                </c:pt>
                <c:pt idx="7273">
                  <c:v>125.50047921757201</c:v>
                </c:pt>
                <c:pt idx="7274">
                  <c:v>125.50047921778599</c:v>
                </c:pt>
                <c:pt idx="7275">
                  <c:v>125.500479217823</c:v>
                </c:pt>
                <c:pt idx="7276">
                  <c:v>125.500479218115</c:v>
                </c:pt>
                <c:pt idx="7277">
                  <c:v>125.500479217803</c:v>
                </c:pt>
                <c:pt idx="7278">
                  <c:v>125.50047921749599</c:v>
                </c:pt>
                <c:pt idx="7279">
                  <c:v>125.500479217704</c:v>
                </c:pt>
                <c:pt idx="7280">
                  <c:v>125.500479217568</c:v>
                </c:pt>
                <c:pt idx="7281">
                  <c:v>125.500479217882</c:v>
                </c:pt>
                <c:pt idx="7282">
                  <c:v>125.50047921805</c:v>
                </c:pt>
                <c:pt idx="7283">
                  <c:v>125.500479217782</c:v>
                </c:pt>
                <c:pt idx="7284">
                  <c:v>125.500479217517</c:v>
                </c:pt>
                <c:pt idx="7285">
                  <c:v>125.50047921804</c:v>
                </c:pt>
                <c:pt idx="7286">
                  <c:v>125.50047921727599</c:v>
                </c:pt>
                <c:pt idx="7287">
                  <c:v>125.500479217774</c:v>
                </c:pt>
                <c:pt idx="7288">
                  <c:v>125.500479217639</c:v>
                </c:pt>
                <c:pt idx="7289">
                  <c:v>125.50047921760201</c:v>
                </c:pt>
                <c:pt idx="7290">
                  <c:v>125.50047921748499</c:v>
                </c:pt>
                <c:pt idx="7291">
                  <c:v>125.50047921768601</c:v>
                </c:pt>
                <c:pt idx="7292">
                  <c:v>125.500479217849</c:v>
                </c:pt>
                <c:pt idx="7293">
                  <c:v>125.50047921816601</c:v>
                </c:pt>
                <c:pt idx="7294">
                  <c:v>125.500479217631</c:v>
                </c:pt>
                <c:pt idx="7295">
                  <c:v>125.500479218169</c:v>
                </c:pt>
                <c:pt idx="7296">
                  <c:v>125.500479217856</c:v>
                </c:pt>
                <c:pt idx="7297">
                  <c:v>125.500479217674</c:v>
                </c:pt>
                <c:pt idx="7298">
                  <c:v>125.500479217723</c:v>
                </c:pt>
                <c:pt idx="7299">
                  <c:v>125.500479217609</c:v>
                </c:pt>
                <c:pt idx="7300">
                  <c:v>125.500479218051</c:v>
                </c:pt>
                <c:pt idx="7301">
                  <c:v>125.50047921736</c:v>
                </c:pt>
                <c:pt idx="7302">
                  <c:v>125.50047921778</c:v>
                </c:pt>
                <c:pt idx="7303">
                  <c:v>125.50047921772401</c:v>
                </c:pt>
                <c:pt idx="7304">
                  <c:v>125.500479217216</c:v>
                </c:pt>
                <c:pt idx="7305">
                  <c:v>125.50047921753</c:v>
                </c:pt>
                <c:pt idx="7306">
                  <c:v>125.50047921781101</c:v>
                </c:pt>
                <c:pt idx="7307">
                  <c:v>125.50047921764001</c:v>
                </c:pt>
                <c:pt idx="7308">
                  <c:v>125.50047921817701</c:v>
                </c:pt>
                <c:pt idx="7309">
                  <c:v>125.500479217757</c:v>
                </c:pt>
                <c:pt idx="7310">
                  <c:v>125.500479217639</c:v>
                </c:pt>
                <c:pt idx="7311">
                  <c:v>125.500479217991</c:v>
                </c:pt>
                <c:pt idx="7312">
                  <c:v>125.500479218243</c:v>
                </c:pt>
                <c:pt idx="7313">
                  <c:v>125.50047921775</c:v>
                </c:pt>
                <c:pt idx="7314">
                  <c:v>125.500479217237</c:v>
                </c:pt>
                <c:pt idx="7315">
                  <c:v>125.500479218311</c:v>
                </c:pt>
                <c:pt idx="7316">
                  <c:v>125.50047921822799</c:v>
                </c:pt>
                <c:pt idx="7317">
                  <c:v>125.500479217728</c:v>
                </c:pt>
                <c:pt idx="7318">
                  <c:v>125.50047921804401</c:v>
                </c:pt>
                <c:pt idx="7319">
                  <c:v>125.500479217746</c:v>
                </c:pt>
                <c:pt idx="7320">
                  <c:v>125.500479217574</c:v>
                </c:pt>
                <c:pt idx="7321">
                  <c:v>125.50047921749101</c:v>
                </c:pt>
                <c:pt idx="7322">
                  <c:v>125.500479217643</c:v>
                </c:pt>
                <c:pt idx="7323">
                  <c:v>125.500479217707</c:v>
                </c:pt>
                <c:pt idx="7324">
                  <c:v>125.500479217487</c:v>
                </c:pt>
                <c:pt idx="7325">
                  <c:v>125.500479217345</c:v>
                </c:pt>
                <c:pt idx="7326">
                  <c:v>125.50047921785399</c:v>
                </c:pt>
                <c:pt idx="7327">
                  <c:v>125.500479217752</c:v>
                </c:pt>
                <c:pt idx="7328">
                  <c:v>125.500479217896</c:v>
                </c:pt>
                <c:pt idx="7329">
                  <c:v>125.500479217725</c:v>
                </c:pt>
                <c:pt idx="7330">
                  <c:v>125.500479217799</c:v>
                </c:pt>
                <c:pt idx="7331">
                  <c:v>125.500479217869</c:v>
                </c:pt>
                <c:pt idx="7332">
                  <c:v>125.500479217801</c:v>
                </c:pt>
                <c:pt idx="7333">
                  <c:v>125.500479217785</c:v>
                </c:pt>
                <c:pt idx="7334">
                  <c:v>125.500479217688</c:v>
                </c:pt>
                <c:pt idx="7335">
                  <c:v>125.500479218207</c:v>
                </c:pt>
                <c:pt idx="7336">
                  <c:v>125.50047921787601</c:v>
                </c:pt>
                <c:pt idx="7337">
                  <c:v>125.50047921769099</c:v>
                </c:pt>
                <c:pt idx="7338">
                  <c:v>125.500479217963</c:v>
                </c:pt>
                <c:pt idx="7339">
                  <c:v>125.50047921761001</c:v>
                </c:pt>
                <c:pt idx="7340">
                  <c:v>125.50047921751499</c:v>
                </c:pt>
                <c:pt idx="7341">
                  <c:v>125.500479217501</c:v>
                </c:pt>
                <c:pt idx="7342">
                  <c:v>125.500479217844</c:v>
                </c:pt>
                <c:pt idx="7343">
                  <c:v>125.50047921783199</c:v>
                </c:pt>
                <c:pt idx="7344">
                  <c:v>125.50047921795399</c:v>
                </c:pt>
                <c:pt idx="7345">
                  <c:v>125.50047921783001</c:v>
                </c:pt>
                <c:pt idx="7346">
                  <c:v>125.50047921769099</c:v>
                </c:pt>
                <c:pt idx="7347">
                  <c:v>125.50047921781</c:v>
                </c:pt>
                <c:pt idx="7348">
                  <c:v>125.50047921777301</c:v>
                </c:pt>
                <c:pt idx="7349">
                  <c:v>125.50047921783801</c:v>
                </c:pt>
                <c:pt idx="7350">
                  <c:v>125.500479217763</c:v>
                </c:pt>
                <c:pt idx="7351">
                  <c:v>125.500479217939</c:v>
                </c:pt>
                <c:pt idx="7352">
                  <c:v>125.500479217712</c:v>
                </c:pt>
                <c:pt idx="7353">
                  <c:v>125.500479218439</c:v>
                </c:pt>
                <c:pt idx="7354">
                  <c:v>125.5004792176</c:v>
                </c:pt>
                <c:pt idx="7355">
                  <c:v>125.500479217421</c:v>
                </c:pt>
                <c:pt idx="7356">
                  <c:v>125.500479217921</c:v>
                </c:pt>
                <c:pt idx="7357">
                  <c:v>125.50047921766399</c:v>
                </c:pt>
                <c:pt idx="7358">
                  <c:v>125.500479217411</c:v>
                </c:pt>
                <c:pt idx="7359">
                  <c:v>125.500479217964</c:v>
                </c:pt>
                <c:pt idx="7360">
                  <c:v>125.500479217633</c:v>
                </c:pt>
                <c:pt idx="7361">
                  <c:v>125.50047921814701</c:v>
                </c:pt>
                <c:pt idx="7362">
                  <c:v>125.50047921794</c:v>
                </c:pt>
                <c:pt idx="7363">
                  <c:v>125.500479217565</c:v>
                </c:pt>
                <c:pt idx="7364">
                  <c:v>125.50047921811399</c:v>
                </c:pt>
                <c:pt idx="7365">
                  <c:v>125.50047921792</c:v>
                </c:pt>
                <c:pt idx="7366">
                  <c:v>125.500479217736</c:v>
                </c:pt>
                <c:pt idx="7367">
                  <c:v>125.500479217597</c:v>
                </c:pt>
                <c:pt idx="7368">
                  <c:v>125.500479217597</c:v>
                </c:pt>
                <c:pt idx="7369">
                  <c:v>125.50047921787601</c:v>
                </c:pt>
                <c:pt idx="7370">
                  <c:v>125.500479217649</c:v>
                </c:pt>
                <c:pt idx="7371">
                  <c:v>125.500479217704</c:v>
                </c:pt>
                <c:pt idx="7372">
                  <c:v>125.500479217701</c:v>
                </c:pt>
                <c:pt idx="7373">
                  <c:v>125.500479217372</c:v>
                </c:pt>
                <c:pt idx="7374">
                  <c:v>125.50047921743101</c:v>
                </c:pt>
                <c:pt idx="7375">
                  <c:v>125.50047921727401</c:v>
                </c:pt>
                <c:pt idx="7376">
                  <c:v>125.500479217771</c:v>
                </c:pt>
                <c:pt idx="7377">
                  <c:v>125.50047921753099</c:v>
                </c:pt>
                <c:pt idx="7378">
                  <c:v>125.500479218145</c:v>
                </c:pt>
                <c:pt idx="7379">
                  <c:v>125.50047921772099</c:v>
                </c:pt>
                <c:pt idx="7380">
                  <c:v>125.50047921706199</c:v>
                </c:pt>
                <c:pt idx="7381">
                  <c:v>125.500479217915</c:v>
                </c:pt>
                <c:pt idx="7382">
                  <c:v>125.500479217578</c:v>
                </c:pt>
                <c:pt idx="7383">
                  <c:v>125.50047921729799</c:v>
                </c:pt>
                <c:pt idx="7384">
                  <c:v>125.50047921751801</c:v>
                </c:pt>
                <c:pt idx="7385">
                  <c:v>125.500479217717</c:v>
                </c:pt>
                <c:pt idx="7386">
                  <c:v>125.50047921743899</c:v>
                </c:pt>
                <c:pt idx="7387">
                  <c:v>125.500479217685</c:v>
                </c:pt>
                <c:pt idx="7388">
                  <c:v>125.500479217861</c:v>
                </c:pt>
                <c:pt idx="7389">
                  <c:v>125.500479217926</c:v>
                </c:pt>
                <c:pt idx="7390">
                  <c:v>125.50047921772</c:v>
                </c:pt>
                <c:pt idx="7391">
                  <c:v>125.50047921811201</c:v>
                </c:pt>
                <c:pt idx="7392">
                  <c:v>125.50047921744</c:v>
                </c:pt>
                <c:pt idx="7393">
                  <c:v>125.500479217728</c:v>
                </c:pt>
                <c:pt idx="7394">
                  <c:v>125.500479217744</c:v>
                </c:pt>
                <c:pt idx="7395">
                  <c:v>125.500479217456</c:v>
                </c:pt>
                <c:pt idx="7396">
                  <c:v>125.50047921734</c:v>
                </c:pt>
                <c:pt idx="7397">
                  <c:v>125.50047921763699</c:v>
                </c:pt>
                <c:pt idx="7398">
                  <c:v>125.500479217183</c:v>
                </c:pt>
                <c:pt idx="7399">
                  <c:v>125.500479217685</c:v>
                </c:pt>
                <c:pt idx="7400">
                  <c:v>125.50047921743401</c:v>
                </c:pt>
                <c:pt idx="7401">
                  <c:v>125.500479218099</c:v>
                </c:pt>
                <c:pt idx="7402">
                  <c:v>125.500479217799</c:v>
                </c:pt>
                <c:pt idx="7403">
                  <c:v>125.500479217603</c:v>
                </c:pt>
                <c:pt idx="7404">
                  <c:v>125.50047921765901</c:v>
                </c:pt>
                <c:pt idx="7405">
                  <c:v>125.500479217372</c:v>
                </c:pt>
                <c:pt idx="7406">
                  <c:v>125.500479217473</c:v>
                </c:pt>
                <c:pt idx="7407">
                  <c:v>125.500479217747</c:v>
                </c:pt>
                <c:pt idx="7408">
                  <c:v>125.500479218534</c:v>
                </c:pt>
                <c:pt idx="7409">
                  <c:v>125.50047921773</c:v>
                </c:pt>
                <c:pt idx="7410">
                  <c:v>125.500479217451</c:v>
                </c:pt>
                <c:pt idx="7411">
                  <c:v>125.50047921782399</c:v>
                </c:pt>
                <c:pt idx="7412">
                  <c:v>125.500479218061</c:v>
                </c:pt>
                <c:pt idx="7413">
                  <c:v>125.50047921786</c:v>
                </c:pt>
                <c:pt idx="7414">
                  <c:v>125.500479217548</c:v>
                </c:pt>
                <c:pt idx="7415">
                  <c:v>125.500479217573</c:v>
                </c:pt>
                <c:pt idx="7416">
                  <c:v>125.500479218042</c:v>
                </c:pt>
                <c:pt idx="7417">
                  <c:v>125.50047921769099</c:v>
                </c:pt>
                <c:pt idx="7418">
                  <c:v>125.50047921764499</c:v>
                </c:pt>
                <c:pt idx="7419">
                  <c:v>125.500479217777</c:v>
                </c:pt>
                <c:pt idx="7420">
                  <c:v>125.500479217671</c:v>
                </c:pt>
                <c:pt idx="7421">
                  <c:v>125.500479217617</c:v>
                </c:pt>
                <c:pt idx="7422">
                  <c:v>125.500479217688</c:v>
                </c:pt>
                <c:pt idx="7423">
                  <c:v>125.500479217679</c:v>
                </c:pt>
                <c:pt idx="7424">
                  <c:v>125.50047921763699</c:v>
                </c:pt>
                <c:pt idx="7425">
                  <c:v>125.50047921715399</c:v>
                </c:pt>
                <c:pt idx="7426">
                  <c:v>125.50047921788401</c:v>
                </c:pt>
                <c:pt idx="7427">
                  <c:v>125.500479217437</c:v>
                </c:pt>
                <c:pt idx="7428">
                  <c:v>125.500479217826</c:v>
                </c:pt>
                <c:pt idx="7429">
                  <c:v>125.500479218015</c:v>
                </c:pt>
                <c:pt idx="7430">
                  <c:v>125.500479217962</c:v>
                </c:pt>
                <c:pt idx="7431">
                  <c:v>125.50047921775599</c:v>
                </c:pt>
                <c:pt idx="7432">
                  <c:v>125.50047921793001</c:v>
                </c:pt>
                <c:pt idx="7433">
                  <c:v>125.500479217625</c:v>
                </c:pt>
                <c:pt idx="7434">
                  <c:v>125.50047921782</c:v>
                </c:pt>
                <c:pt idx="7435">
                  <c:v>125.500479217969</c:v>
                </c:pt>
                <c:pt idx="7436">
                  <c:v>125.500479217928</c:v>
                </c:pt>
                <c:pt idx="7437">
                  <c:v>125.500479218007</c:v>
                </c:pt>
                <c:pt idx="7438">
                  <c:v>125.500479217715</c:v>
                </c:pt>
                <c:pt idx="7439">
                  <c:v>125.500479218188</c:v>
                </c:pt>
                <c:pt idx="7440">
                  <c:v>125.500479217517</c:v>
                </c:pt>
                <c:pt idx="7441">
                  <c:v>125.50047921782399</c:v>
                </c:pt>
                <c:pt idx="7442">
                  <c:v>125.500479217695</c:v>
                </c:pt>
                <c:pt idx="7443">
                  <c:v>125.50047921785701</c:v>
                </c:pt>
                <c:pt idx="7444">
                  <c:v>125.500479217505</c:v>
                </c:pt>
                <c:pt idx="7445">
                  <c:v>125.500479217856</c:v>
                </c:pt>
                <c:pt idx="7446">
                  <c:v>125.500479217406</c:v>
                </c:pt>
                <c:pt idx="7447">
                  <c:v>125.500479217891</c:v>
                </c:pt>
                <c:pt idx="7448">
                  <c:v>125.500479217576</c:v>
                </c:pt>
                <c:pt idx="7449">
                  <c:v>125.50047921761799</c:v>
                </c:pt>
                <c:pt idx="7450">
                  <c:v>125.50047921752299</c:v>
                </c:pt>
                <c:pt idx="7451">
                  <c:v>125.500479217422</c:v>
                </c:pt>
                <c:pt idx="7452">
                  <c:v>125.500479217682</c:v>
                </c:pt>
                <c:pt idx="7453">
                  <c:v>125.50047921774301</c:v>
                </c:pt>
                <c:pt idx="7454">
                  <c:v>125.50047921792</c:v>
                </c:pt>
                <c:pt idx="7455">
                  <c:v>125.500479217714</c:v>
                </c:pt>
                <c:pt idx="7456">
                  <c:v>125.500479217764</c:v>
                </c:pt>
                <c:pt idx="7457">
                  <c:v>125.500479217348</c:v>
                </c:pt>
                <c:pt idx="7458">
                  <c:v>125.500479217749</c:v>
                </c:pt>
                <c:pt idx="7459">
                  <c:v>125.500479217624</c:v>
                </c:pt>
                <c:pt idx="7460">
                  <c:v>125.500479217362</c:v>
                </c:pt>
                <c:pt idx="7461">
                  <c:v>125.500479217623</c:v>
                </c:pt>
                <c:pt idx="7462">
                  <c:v>125.50047921780499</c:v>
                </c:pt>
                <c:pt idx="7463">
                  <c:v>125.500479217533</c:v>
                </c:pt>
                <c:pt idx="7464">
                  <c:v>125.500479217218</c:v>
                </c:pt>
                <c:pt idx="7465">
                  <c:v>125.500479217324</c:v>
                </c:pt>
                <c:pt idx="7466">
                  <c:v>125.500479217398</c:v>
                </c:pt>
                <c:pt idx="7467">
                  <c:v>125.500479217368</c:v>
                </c:pt>
                <c:pt idx="7468">
                  <c:v>125.500479217997</c:v>
                </c:pt>
                <c:pt idx="7469">
                  <c:v>125.500479217994</c:v>
                </c:pt>
                <c:pt idx="7470">
                  <c:v>125.500479217823</c:v>
                </c:pt>
                <c:pt idx="7471">
                  <c:v>125.50047921766399</c:v>
                </c:pt>
                <c:pt idx="7472">
                  <c:v>125.500479218129</c:v>
                </c:pt>
                <c:pt idx="7473">
                  <c:v>125.50047921740899</c:v>
                </c:pt>
                <c:pt idx="7474">
                  <c:v>125.500479218165</c:v>
                </c:pt>
                <c:pt idx="7475">
                  <c:v>125.50047921765901</c:v>
                </c:pt>
                <c:pt idx="7476">
                  <c:v>125.50047921743101</c:v>
                </c:pt>
                <c:pt idx="7477">
                  <c:v>125.500479217528</c:v>
                </c:pt>
                <c:pt idx="7478">
                  <c:v>125.500479217718</c:v>
                </c:pt>
                <c:pt idx="7479">
                  <c:v>125.50047921795399</c:v>
                </c:pt>
                <c:pt idx="7480">
                  <c:v>125.50047921765901</c:v>
                </c:pt>
                <c:pt idx="7481">
                  <c:v>125.500479217558</c:v>
                </c:pt>
                <c:pt idx="7482">
                  <c:v>125.50047921785399</c:v>
                </c:pt>
                <c:pt idx="7483">
                  <c:v>125.50047921785099</c:v>
                </c:pt>
                <c:pt idx="7484">
                  <c:v>125.500479217647</c:v>
                </c:pt>
                <c:pt idx="7485">
                  <c:v>125.50047921816</c:v>
                </c:pt>
                <c:pt idx="7486">
                  <c:v>125.50047921748801</c:v>
                </c:pt>
                <c:pt idx="7487">
                  <c:v>125.50047921767001</c:v>
                </c:pt>
                <c:pt idx="7488">
                  <c:v>125.50047921761001</c:v>
                </c:pt>
                <c:pt idx="7489">
                  <c:v>125.50047921776201</c:v>
                </c:pt>
                <c:pt idx="7490">
                  <c:v>125.500479217445</c:v>
                </c:pt>
                <c:pt idx="7491">
                  <c:v>125.50047921773201</c:v>
                </c:pt>
                <c:pt idx="7492">
                  <c:v>125.50047921769099</c:v>
                </c:pt>
                <c:pt idx="7493">
                  <c:v>125.500479218</c:v>
                </c:pt>
                <c:pt idx="7494">
                  <c:v>125.500479217801</c:v>
                </c:pt>
                <c:pt idx="7495">
                  <c:v>125.500479218061</c:v>
                </c:pt>
                <c:pt idx="7496">
                  <c:v>125.500479217475</c:v>
                </c:pt>
                <c:pt idx="7497">
                  <c:v>125.50047921753099</c:v>
                </c:pt>
                <c:pt idx="7498">
                  <c:v>125.500479217839</c:v>
                </c:pt>
                <c:pt idx="7499">
                  <c:v>125.50047921803601</c:v>
                </c:pt>
                <c:pt idx="7500">
                  <c:v>125.50047921769701</c:v>
                </c:pt>
                <c:pt idx="7501">
                  <c:v>125.50047921802999</c:v>
                </c:pt>
                <c:pt idx="7502">
                  <c:v>125.500479217701</c:v>
                </c:pt>
                <c:pt idx="7503">
                  <c:v>125.500479217807</c:v>
                </c:pt>
                <c:pt idx="7504">
                  <c:v>125.500479217643</c:v>
                </c:pt>
                <c:pt idx="7505">
                  <c:v>125.500479217682</c:v>
                </c:pt>
                <c:pt idx="7506">
                  <c:v>125.500479217582</c:v>
                </c:pt>
                <c:pt idx="7507">
                  <c:v>125.50047921789501</c:v>
                </c:pt>
                <c:pt idx="7508">
                  <c:v>125.500479217397</c:v>
                </c:pt>
                <c:pt idx="7509">
                  <c:v>125.500479217528</c:v>
                </c:pt>
                <c:pt idx="7510">
                  <c:v>125.50047921806799</c:v>
                </c:pt>
                <c:pt idx="7511">
                  <c:v>125.500479217424</c:v>
                </c:pt>
                <c:pt idx="7512">
                  <c:v>125.500479217443</c:v>
                </c:pt>
                <c:pt idx="7513">
                  <c:v>125.50047921782399</c:v>
                </c:pt>
                <c:pt idx="7514">
                  <c:v>125.50047921775101</c:v>
                </c:pt>
                <c:pt idx="7515">
                  <c:v>125.500479217886</c:v>
                </c:pt>
                <c:pt idx="7516">
                  <c:v>125.500479218096</c:v>
                </c:pt>
                <c:pt idx="7517">
                  <c:v>125.500479217444</c:v>
                </c:pt>
                <c:pt idx="7518">
                  <c:v>125.50047921735499</c:v>
                </c:pt>
                <c:pt idx="7519">
                  <c:v>125.50047921769399</c:v>
                </c:pt>
                <c:pt idx="7520">
                  <c:v>125.500479217967</c:v>
                </c:pt>
                <c:pt idx="7521">
                  <c:v>125.50047921749</c:v>
                </c:pt>
                <c:pt idx="7522">
                  <c:v>125.50047921761301</c:v>
                </c:pt>
                <c:pt idx="7523">
                  <c:v>125.50047921778101</c:v>
                </c:pt>
                <c:pt idx="7524">
                  <c:v>125.50047921779201</c:v>
                </c:pt>
                <c:pt idx="7525">
                  <c:v>125.500479217719</c:v>
                </c:pt>
                <c:pt idx="7526">
                  <c:v>125.500479217215</c:v>
                </c:pt>
                <c:pt idx="7527">
                  <c:v>125.500479217197</c:v>
                </c:pt>
                <c:pt idx="7528">
                  <c:v>125.500479217644</c:v>
                </c:pt>
                <c:pt idx="7529">
                  <c:v>125.500479217799</c:v>
                </c:pt>
                <c:pt idx="7530">
                  <c:v>125.50047921773201</c:v>
                </c:pt>
                <c:pt idx="7531">
                  <c:v>125.500479217712</c:v>
                </c:pt>
                <c:pt idx="7532">
                  <c:v>125.500479218319</c:v>
                </c:pt>
                <c:pt idx="7533">
                  <c:v>125.500479217972</c:v>
                </c:pt>
                <c:pt idx="7534">
                  <c:v>125.500479217394</c:v>
                </c:pt>
                <c:pt idx="7535">
                  <c:v>125.500479218191</c:v>
                </c:pt>
                <c:pt idx="7536">
                  <c:v>125.500479217521</c:v>
                </c:pt>
                <c:pt idx="7537">
                  <c:v>125.500479218199</c:v>
                </c:pt>
                <c:pt idx="7538">
                  <c:v>125.50047921753099</c:v>
                </c:pt>
                <c:pt idx="7539">
                  <c:v>125.500479217582</c:v>
                </c:pt>
                <c:pt idx="7540">
                  <c:v>125.50047921786501</c:v>
                </c:pt>
                <c:pt idx="7541">
                  <c:v>125.500479217947</c:v>
                </c:pt>
                <c:pt idx="7542">
                  <c:v>125.500479217815</c:v>
                </c:pt>
                <c:pt idx="7543">
                  <c:v>125.50047921775899</c:v>
                </c:pt>
                <c:pt idx="7544">
                  <c:v>125.50047921780001</c:v>
                </c:pt>
                <c:pt idx="7545">
                  <c:v>125.500479217698</c:v>
                </c:pt>
                <c:pt idx="7546">
                  <c:v>125.50047921782</c:v>
                </c:pt>
                <c:pt idx="7547">
                  <c:v>125.500479217722</c:v>
                </c:pt>
                <c:pt idx="7548">
                  <c:v>125.50047921781599</c:v>
                </c:pt>
                <c:pt idx="7549">
                  <c:v>125.500479217452</c:v>
                </c:pt>
                <c:pt idx="7550">
                  <c:v>125.50047921770501</c:v>
                </c:pt>
                <c:pt idx="7551">
                  <c:v>125.500479217522</c:v>
                </c:pt>
                <c:pt idx="7552">
                  <c:v>125.50047921740099</c:v>
                </c:pt>
                <c:pt idx="7553">
                  <c:v>125.50047921762101</c:v>
                </c:pt>
                <c:pt idx="7554">
                  <c:v>125.500479217875</c:v>
                </c:pt>
                <c:pt idx="7555">
                  <c:v>125.500479217495</c:v>
                </c:pt>
                <c:pt idx="7556">
                  <c:v>125.50047921742799</c:v>
                </c:pt>
                <c:pt idx="7557">
                  <c:v>125.50047921738501</c:v>
                </c:pt>
                <c:pt idx="7558">
                  <c:v>125.500479217823</c:v>
                </c:pt>
                <c:pt idx="7559">
                  <c:v>125.500479217828</c:v>
                </c:pt>
                <c:pt idx="7560">
                  <c:v>125.500479217727</c:v>
                </c:pt>
                <c:pt idx="7561">
                  <c:v>125.50047921756</c:v>
                </c:pt>
                <c:pt idx="7562">
                  <c:v>125.500479217752</c:v>
                </c:pt>
                <c:pt idx="7563">
                  <c:v>125.500479217807</c:v>
                </c:pt>
                <c:pt idx="7564">
                  <c:v>125.50047921747</c:v>
                </c:pt>
                <c:pt idx="7565">
                  <c:v>125.500479218305</c:v>
                </c:pt>
                <c:pt idx="7566">
                  <c:v>125.500479217657</c:v>
                </c:pt>
                <c:pt idx="7567">
                  <c:v>125.500479217641</c:v>
                </c:pt>
                <c:pt idx="7568">
                  <c:v>125.500479217541</c:v>
                </c:pt>
                <c:pt idx="7569">
                  <c:v>125.50047921794101</c:v>
                </c:pt>
                <c:pt idx="7570">
                  <c:v>125.50047921775</c:v>
                </c:pt>
                <c:pt idx="7571">
                  <c:v>125.500479217464</c:v>
                </c:pt>
                <c:pt idx="7572">
                  <c:v>125.500479217823</c:v>
                </c:pt>
                <c:pt idx="7573">
                  <c:v>125.500479217397</c:v>
                </c:pt>
                <c:pt idx="7574">
                  <c:v>125.50047921751499</c:v>
                </c:pt>
                <c:pt idx="7575">
                  <c:v>125.500479217657</c:v>
                </c:pt>
                <c:pt idx="7576">
                  <c:v>125.50047921778901</c:v>
                </c:pt>
                <c:pt idx="7577">
                  <c:v>125.50047921802999</c:v>
                </c:pt>
                <c:pt idx="7578">
                  <c:v>125.50047921769701</c:v>
                </c:pt>
                <c:pt idx="7579">
                  <c:v>125.500479217731</c:v>
                </c:pt>
                <c:pt idx="7580">
                  <c:v>125.50047921814</c:v>
                </c:pt>
                <c:pt idx="7581">
                  <c:v>125.500479218122</c:v>
                </c:pt>
                <c:pt idx="7582">
                  <c:v>125.500479217631</c:v>
                </c:pt>
                <c:pt idx="7583">
                  <c:v>125.500479217362</c:v>
                </c:pt>
                <c:pt idx="7584">
                  <c:v>125.50047921799001</c:v>
                </c:pt>
                <c:pt idx="7585">
                  <c:v>125.500479217605</c:v>
                </c:pt>
                <c:pt idx="7586">
                  <c:v>125.50047921748499</c:v>
                </c:pt>
                <c:pt idx="7587">
                  <c:v>125.500479217842</c:v>
                </c:pt>
                <c:pt idx="7588">
                  <c:v>125.500479218037</c:v>
                </c:pt>
                <c:pt idx="7589">
                  <c:v>125.500479217595</c:v>
                </c:pt>
                <c:pt idx="7590">
                  <c:v>125.50047921801</c:v>
                </c:pt>
                <c:pt idx="7591">
                  <c:v>125.50047921741999</c:v>
                </c:pt>
                <c:pt idx="7592">
                  <c:v>125.500479218368</c:v>
                </c:pt>
                <c:pt idx="7593">
                  <c:v>125.500479217932</c:v>
                </c:pt>
                <c:pt idx="7594">
                  <c:v>125.50047921774799</c:v>
                </c:pt>
                <c:pt idx="7595">
                  <c:v>125.50047921791899</c:v>
                </c:pt>
                <c:pt idx="7596">
                  <c:v>125.500479217175</c:v>
                </c:pt>
                <c:pt idx="7597">
                  <c:v>125.50047921785399</c:v>
                </c:pt>
                <c:pt idx="7598">
                  <c:v>125.500479217502</c:v>
                </c:pt>
                <c:pt idx="7599">
                  <c:v>125.500479218042</c:v>
                </c:pt>
                <c:pt idx="7600">
                  <c:v>125.50047921759599</c:v>
                </c:pt>
                <c:pt idx="7601">
                  <c:v>125.500479217744</c:v>
                </c:pt>
                <c:pt idx="7602">
                  <c:v>125.500479217727</c:v>
                </c:pt>
                <c:pt idx="7603">
                  <c:v>125.500479217288</c:v>
                </c:pt>
                <c:pt idx="7604">
                  <c:v>125.50047921773501</c:v>
                </c:pt>
                <c:pt idx="7605">
                  <c:v>125.50047921759599</c:v>
                </c:pt>
                <c:pt idx="7606">
                  <c:v>125.500479217468</c:v>
                </c:pt>
                <c:pt idx="7607">
                  <c:v>125.50047921789501</c:v>
                </c:pt>
                <c:pt idx="7608">
                  <c:v>125.500479217777</c:v>
                </c:pt>
                <c:pt idx="7609">
                  <c:v>125.500479217841</c:v>
                </c:pt>
                <c:pt idx="7610">
                  <c:v>125.500479217419</c:v>
                </c:pt>
                <c:pt idx="7611">
                  <c:v>125.500479217795</c:v>
                </c:pt>
                <c:pt idx="7612">
                  <c:v>125.500479217422</c:v>
                </c:pt>
                <c:pt idx="7613">
                  <c:v>125.500479217654</c:v>
                </c:pt>
                <c:pt idx="7614">
                  <c:v>125.500479217558</c:v>
                </c:pt>
                <c:pt idx="7615">
                  <c:v>125.500479217392</c:v>
                </c:pt>
                <c:pt idx="7616">
                  <c:v>125.50047921807401</c:v>
                </c:pt>
                <c:pt idx="7617">
                  <c:v>125.50047921776699</c:v>
                </c:pt>
                <c:pt idx="7618">
                  <c:v>125.500479217774</c:v>
                </c:pt>
                <c:pt idx="7619">
                  <c:v>125.500479217693</c:v>
                </c:pt>
                <c:pt idx="7620">
                  <c:v>125.500479217617</c:v>
                </c:pt>
                <c:pt idx="7621">
                  <c:v>125.500479217326</c:v>
                </c:pt>
                <c:pt idx="7622">
                  <c:v>125.50047921780499</c:v>
                </c:pt>
                <c:pt idx="7623">
                  <c:v>125.500479217657</c:v>
                </c:pt>
                <c:pt idx="7624">
                  <c:v>125.50047921757999</c:v>
                </c:pt>
                <c:pt idx="7625">
                  <c:v>125.50047921737701</c:v>
                </c:pt>
                <c:pt idx="7626">
                  <c:v>125.500479217429</c:v>
                </c:pt>
                <c:pt idx="7627">
                  <c:v>125.50047921764001</c:v>
                </c:pt>
                <c:pt idx="7628">
                  <c:v>125.50047921753399</c:v>
                </c:pt>
                <c:pt idx="7629">
                  <c:v>125.500479217644</c:v>
                </c:pt>
                <c:pt idx="7630">
                  <c:v>125.50047921794</c:v>
                </c:pt>
                <c:pt idx="7631">
                  <c:v>125.500479217825</c:v>
                </c:pt>
                <c:pt idx="7632">
                  <c:v>125.50047921769099</c:v>
                </c:pt>
                <c:pt idx="7633">
                  <c:v>125.500479217381</c:v>
                </c:pt>
                <c:pt idx="7634">
                  <c:v>125.50047921768601</c:v>
                </c:pt>
                <c:pt idx="7635">
                  <c:v>125.50047921725999</c:v>
                </c:pt>
                <c:pt idx="7636">
                  <c:v>125.500479217204</c:v>
                </c:pt>
                <c:pt idx="7637">
                  <c:v>125.500479218126</c:v>
                </c:pt>
                <c:pt idx="7638">
                  <c:v>125.500479217359</c:v>
                </c:pt>
                <c:pt idx="7639">
                  <c:v>125.50047921733</c:v>
                </c:pt>
                <c:pt idx="7640">
                  <c:v>125.500479217695</c:v>
                </c:pt>
                <c:pt idx="7641">
                  <c:v>125.500479217693</c:v>
                </c:pt>
                <c:pt idx="7642">
                  <c:v>125.500479217527</c:v>
                </c:pt>
                <c:pt idx="7643">
                  <c:v>125.50047921719199</c:v>
                </c:pt>
                <c:pt idx="7644">
                  <c:v>125.500479217902</c:v>
                </c:pt>
                <c:pt idx="7645">
                  <c:v>125.500479217888</c:v>
                </c:pt>
                <c:pt idx="7646">
                  <c:v>125.50047921792</c:v>
                </c:pt>
                <c:pt idx="7647">
                  <c:v>125.500479217324</c:v>
                </c:pt>
                <c:pt idx="7648">
                  <c:v>125.50047921738199</c:v>
                </c:pt>
                <c:pt idx="7649">
                  <c:v>125.500479217606</c:v>
                </c:pt>
                <c:pt idx="7650">
                  <c:v>125.500479217624</c:v>
                </c:pt>
                <c:pt idx="7651">
                  <c:v>125.500479217802</c:v>
                </c:pt>
                <c:pt idx="7652">
                  <c:v>125.500479217673</c:v>
                </c:pt>
                <c:pt idx="7653">
                  <c:v>125.50047921775</c:v>
                </c:pt>
                <c:pt idx="7654">
                  <c:v>125.500479218085</c:v>
                </c:pt>
                <c:pt idx="7655">
                  <c:v>125.500479217277</c:v>
                </c:pt>
                <c:pt idx="7656">
                  <c:v>125.500479217323</c:v>
                </c:pt>
                <c:pt idx="7657">
                  <c:v>125.500479218167</c:v>
                </c:pt>
                <c:pt idx="7658">
                  <c:v>125.500479217821</c:v>
                </c:pt>
                <c:pt idx="7659">
                  <c:v>125.50047921743101</c:v>
                </c:pt>
                <c:pt idx="7660">
                  <c:v>125.500479217514</c:v>
                </c:pt>
                <c:pt idx="7661">
                  <c:v>125.50047921735499</c:v>
                </c:pt>
                <c:pt idx="7662">
                  <c:v>125.500479217348</c:v>
                </c:pt>
                <c:pt idx="7663">
                  <c:v>125.500479217605</c:v>
                </c:pt>
                <c:pt idx="7664">
                  <c:v>125.500479217354</c:v>
                </c:pt>
                <c:pt idx="7665">
                  <c:v>125.50047921737399</c:v>
                </c:pt>
                <c:pt idx="7666">
                  <c:v>125.50047921822799</c:v>
                </c:pt>
                <c:pt idx="7667">
                  <c:v>125.500479217728</c:v>
                </c:pt>
                <c:pt idx="7668">
                  <c:v>125.500479217718</c:v>
                </c:pt>
                <c:pt idx="7669">
                  <c:v>125.500479217907</c:v>
                </c:pt>
                <c:pt idx="7670">
                  <c:v>125.50047921751499</c:v>
                </c:pt>
                <c:pt idx="7671">
                  <c:v>125.50047921759101</c:v>
                </c:pt>
                <c:pt idx="7672">
                  <c:v>125.50047921780499</c:v>
                </c:pt>
                <c:pt idx="7673">
                  <c:v>125.500479217443</c:v>
                </c:pt>
                <c:pt idx="7674">
                  <c:v>125.50047921777001</c:v>
                </c:pt>
                <c:pt idx="7675">
                  <c:v>125.500479217885</c:v>
                </c:pt>
                <c:pt idx="7676">
                  <c:v>125.500479217725</c:v>
                </c:pt>
                <c:pt idx="7677">
                  <c:v>125.500479218113</c:v>
                </c:pt>
                <c:pt idx="7678">
                  <c:v>125.500479217663</c:v>
                </c:pt>
                <c:pt idx="7679">
                  <c:v>125.500479217722</c:v>
                </c:pt>
                <c:pt idx="7680">
                  <c:v>125.50047921806301</c:v>
                </c:pt>
                <c:pt idx="7681">
                  <c:v>125.500479217554</c:v>
                </c:pt>
                <c:pt idx="7682">
                  <c:v>125.500479217627</c:v>
                </c:pt>
                <c:pt idx="7683">
                  <c:v>125.500479217579</c:v>
                </c:pt>
                <c:pt idx="7684">
                  <c:v>125.50047921740401</c:v>
                </c:pt>
                <c:pt idx="7685">
                  <c:v>125.50047921701299</c:v>
                </c:pt>
                <c:pt idx="7686">
                  <c:v>125.50047921793799</c:v>
                </c:pt>
                <c:pt idx="7687">
                  <c:v>125.50047921763</c:v>
                </c:pt>
                <c:pt idx="7688">
                  <c:v>125.50047921779</c:v>
                </c:pt>
                <c:pt idx="7689">
                  <c:v>125.500479217657</c:v>
                </c:pt>
                <c:pt idx="7690">
                  <c:v>125.500479217818</c:v>
                </c:pt>
                <c:pt idx="7691">
                  <c:v>125.50047921756899</c:v>
                </c:pt>
                <c:pt idx="7692">
                  <c:v>125.500479217056</c:v>
                </c:pt>
                <c:pt idx="7693">
                  <c:v>125.50047921762101</c:v>
                </c:pt>
                <c:pt idx="7694">
                  <c:v>125.50047921773201</c:v>
                </c:pt>
                <c:pt idx="7695">
                  <c:v>125.500479217776</c:v>
                </c:pt>
                <c:pt idx="7696">
                  <c:v>125.50047921788099</c:v>
                </c:pt>
                <c:pt idx="7697">
                  <c:v>125.50047921811</c:v>
                </c:pt>
                <c:pt idx="7698">
                  <c:v>125.50047921779201</c:v>
                </c:pt>
                <c:pt idx="7699">
                  <c:v>125.500479217948</c:v>
                </c:pt>
                <c:pt idx="7700">
                  <c:v>125.500479217567</c:v>
                </c:pt>
                <c:pt idx="7701">
                  <c:v>125.500479217522</c:v>
                </c:pt>
                <c:pt idx="7702">
                  <c:v>125.500479217554</c:v>
                </c:pt>
                <c:pt idx="7703">
                  <c:v>125.500479217833</c:v>
                </c:pt>
                <c:pt idx="7704">
                  <c:v>125.500479217566</c:v>
                </c:pt>
                <c:pt idx="7705">
                  <c:v>125.500479217652</c:v>
                </c:pt>
                <c:pt idx="7706">
                  <c:v>125.50047921758301</c:v>
                </c:pt>
                <c:pt idx="7707">
                  <c:v>125.500479217601</c:v>
                </c:pt>
                <c:pt idx="7708">
                  <c:v>125.50047921782</c:v>
                </c:pt>
                <c:pt idx="7709">
                  <c:v>125.500479217897</c:v>
                </c:pt>
                <c:pt idx="7710">
                  <c:v>125.500479217194</c:v>
                </c:pt>
                <c:pt idx="7711">
                  <c:v>125.500479217174</c:v>
                </c:pt>
                <c:pt idx="7712">
                  <c:v>125.50047921782399</c:v>
                </c:pt>
                <c:pt idx="7713">
                  <c:v>125.500479217709</c:v>
                </c:pt>
                <c:pt idx="7714">
                  <c:v>125.50047921746901</c:v>
                </c:pt>
                <c:pt idx="7715">
                  <c:v>125.500479217144</c:v>
                </c:pt>
                <c:pt idx="7716">
                  <c:v>125.500479217379</c:v>
                </c:pt>
                <c:pt idx="7717">
                  <c:v>125.500479217658</c:v>
                </c:pt>
                <c:pt idx="7718">
                  <c:v>125.50047921749901</c:v>
                </c:pt>
                <c:pt idx="7719">
                  <c:v>125.500479217578</c:v>
                </c:pt>
                <c:pt idx="7720">
                  <c:v>125.50047921798399</c:v>
                </c:pt>
                <c:pt idx="7721">
                  <c:v>125.500479217181</c:v>
                </c:pt>
                <c:pt idx="7722">
                  <c:v>125.500479217771</c:v>
                </c:pt>
                <c:pt idx="7723">
                  <c:v>125.50047921741699</c:v>
                </c:pt>
                <c:pt idx="7724">
                  <c:v>125.500479217529</c:v>
                </c:pt>
                <c:pt idx="7725">
                  <c:v>125.500479217655</c:v>
                </c:pt>
                <c:pt idx="7726">
                  <c:v>125.500479217761</c:v>
                </c:pt>
                <c:pt idx="7727">
                  <c:v>125.500479217752</c:v>
                </c:pt>
                <c:pt idx="7728">
                  <c:v>125.500479217614</c:v>
                </c:pt>
                <c:pt idx="7729">
                  <c:v>125.50047921783801</c:v>
                </c:pt>
                <c:pt idx="7730">
                  <c:v>125.500479217676</c:v>
                </c:pt>
                <c:pt idx="7731">
                  <c:v>125.50047921772099</c:v>
                </c:pt>
                <c:pt idx="7732">
                  <c:v>125.50047921791101</c:v>
                </c:pt>
                <c:pt idx="7733">
                  <c:v>125.50047921781299</c:v>
                </c:pt>
                <c:pt idx="7734">
                  <c:v>125.500479217163</c:v>
                </c:pt>
                <c:pt idx="7735">
                  <c:v>125.50047921794101</c:v>
                </c:pt>
                <c:pt idx="7736">
                  <c:v>125.50047921796001</c:v>
                </c:pt>
                <c:pt idx="7737">
                  <c:v>125.500479217558</c:v>
                </c:pt>
                <c:pt idx="7738">
                  <c:v>125.500479217977</c:v>
                </c:pt>
                <c:pt idx="7739">
                  <c:v>125.500479217788</c:v>
                </c:pt>
                <c:pt idx="7740">
                  <c:v>125.50047921742301</c:v>
                </c:pt>
                <c:pt idx="7741">
                  <c:v>125.500479217712</c:v>
                </c:pt>
                <c:pt idx="7742">
                  <c:v>125.500479217557</c:v>
                </c:pt>
                <c:pt idx="7743">
                  <c:v>125.500479217939</c:v>
                </c:pt>
                <c:pt idx="7744">
                  <c:v>125.500479217885</c:v>
                </c:pt>
                <c:pt idx="7745">
                  <c:v>125.500479217345</c:v>
                </c:pt>
                <c:pt idx="7746">
                  <c:v>125.500479217793</c:v>
                </c:pt>
                <c:pt idx="7747">
                  <c:v>125.500479217362</c:v>
                </c:pt>
                <c:pt idx="7748">
                  <c:v>125.500479217612</c:v>
                </c:pt>
                <c:pt idx="7749">
                  <c:v>125.50047921793301</c:v>
                </c:pt>
                <c:pt idx="7750">
                  <c:v>125.50047921731699</c:v>
                </c:pt>
                <c:pt idx="7751">
                  <c:v>125.500479217763</c:v>
                </c:pt>
                <c:pt idx="7752">
                  <c:v>125.50047921769099</c:v>
                </c:pt>
                <c:pt idx="7753">
                  <c:v>125.50047921787301</c:v>
                </c:pt>
                <c:pt idx="7754">
                  <c:v>125.500479217673</c:v>
                </c:pt>
                <c:pt idx="7755">
                  <c:v>125.500479218165</c:v>
                </c:pt>
                <c:pt idx="7756">
                  <c:v>125.500479217757</c:v>
                </c:pt>
                <c:pt idx="7757">
                  <c:v>125.5004792176</c:v>
                </c:pt>
                <c:pt idx="7758">
                  <c:v>125.500479217657</c:v>
                </c:pt>
                <c:pt idx="7759">
                  <c:v>125.50047921741</c:v>
                </c:pt>
                <c:pt idx="7760">
                  <c:v>125.500479217722</c:v>
                </c:pt>
                <c:pt idx="7761">
                  <c:v>125.500479217275</c:v>
                </c:pt>
                <c:pt idx="7762">
                  <c:v>125.500479217576</c:v>
                </c:pt>
                <c:pt idx="7763">
                  <c:v>125.500479217407</c:v>
                </c:pt>
                <c:pt idx="7764">
                  <c:v>125.500479217475</c:v>
                </c:pt>
                <c:pt idx="7765">
                  <c:v>125.50047921791</c:v>
                </c:pt>
                <c:pt idx="7766">
                  <c:v>125.500479217107</c:v>
                </c:pt>
                <c:pt idx="7767">
                  <c:v>125.500479217544</c:v>
                </c:pt>
                <c:pt idx="7768">
                  <c:v>125.500479217258</c:v>
                </c:pt>
                <c:pt idx="7769">
                  <c:v>125.50047921768299</c:v>
                </c:pt>
                <c:pt idx="7770">
                  <c:v>125.500479217429</c:v>
                </c:pt>
                <c:pt idx="7771">
                  <c:v>125.500479217638</c:v>
                </c:pt>
                <c:pt idx="7772">
                  <c:v>125.500479218178</c:v>
                </c:pt>
                <c:pt idx="7773">
                  <c:v>125.500479217525</c:v>
                </c:pt>
                <c:pt idx="7774">
                  <c:v>125.500479217614</c:v>
                </c:pt>
                <c:pt idx="7775">
                  <c:v>125.50047921770999</c:v>
                </c:pt>
                <c:pt idx="7776">
                  <c:v>125.500479217603</c:v>
                </c:pt>
                <c:pt idx="7777">
                  <c:v>125.50047921748001</c:v>
                </c:pt>
                <c:pt idx="7778">
                  <c:v>125.50047921799499</c:v>
                </c:pt>
                <c:pt idx="7779">
                  <c:v>125.500479217579</c:v>
                </c:pt>
                <c:pt idx="7780">
                  <c:v>125.500479218012</c:v>
                </c:pt>
                <c:pt idx="7781">
                  <c:v>125.50047921762599</c:v>
                </c:pt>
                <c:pt idx="7782">
                  <c:v>125.500479217768</c:v>
                </c:pt>
                <c:pt idx="7783">
                  <c:v>125.50047921795699</c:v>
                </c:pt>
                <c:pt idx="7784">
                  <c:v>125.50047921823899</c:v>
                </c:pt>
                <c:pt idx="7785">
                  <c:v>125.500479217964</c:v>
                </c:pt>
                <c:pt idx="7786">
                  <c:v>125.500479218092</c:v>
                </c:pt>
                <c:pt idx="7787">
                  <c:v>125.50047921757</c:v>
                </c:pt>
                <c:pt idx="7788">
                  <c:v>125.500479217468</c:v>
                </c:pt>
                <c:pt idx="7789">
                  <c:v>125.50047921748001</c:v>
                </c:pt>
                <c:pt idx="7790">
                  <c:v>125.500479217681</c:v>
                </c:pt>
                <c:pt idx="7791">
                  <c:v>125.50047921783801</c:v>
                </c:pt>
                <c:pt idx="7792">
                  <c:v>125.50047921739601</c:v>
                </c:pt>
                <c:pt idx="7793">
                  <c:v>125.50047921781299</c:v>
                </c:pt>
                <c:pt idx="7794">
                  <c:v>125.50047921784</c:v>
                </c:pt>
                <c:pt idx="7795">
                  <c:v>125.50047921794101</c:v>
                </c:pt>
                <c:pt idx="7796">
                  <c:v>125.500479217498</c:v>
                </c:pt>
                <c:pt idx="7797">
                  <c:v>125.500479217576</c:v>
                </c:pt>
                <c:pt idx="7798">
                  <c:v>125.500479217631</c:v>
                </c:pt>
                <c:pt idx="7799">
                  <c:v>125.500479217687</c:v>
                </c:pt>
                <c:pt idx="7800">
                  <c:v>125.500479217991</c:v>
                </c:pt>
                <c:pt idx="7801">
                  <c:v>125.50047921782</c:v>
                </c:pt>
                <c:pt idx="7802">
                  <c:v>125.500479217644</c:v>
                </c:pt>
                <c:pt idx="7803">
                  <c:v>125.500479217308</c:v>
                </c:pt>
                <c:pt idx="7804">
                  <c:v>125.500479217963</c:v>
                </c:pt>
                <c:pt idx="7805">
                  <c:v>125.50047921772099</c:v>
                </c:pt>
                <c:pt idx="7806">
                  <c:v>125.500479217546</c:v>
                </c:pt>
                <c:pt idx="7807">
                  <c:v>125.500479217936</c:v>
                </c:pt>
                <c:pt idx="7808">
                  <c:v>125.500479217403</c:v>
                </c:pt>
                <c:pt idx="7809">
                  <c:v>125.50047921767499</c:v>
                </c:pt>
                <c:pt idx="7810">
                  <c:v>125.500479217915</c:v>
                </c:pt>
                <c:pt idx="7811">
                  <c:v>125.500479217951</c:v>
                </c:pt>
                <c:pt idx="7812">
                  <c:v>125.500479217281</c:v>
                </c:pt>
                <c:pt idx="7813">
                  <c:v>125.500479217552</c:v>
                </c:pt>
                <c:pt idx="7814">
                  <c:v>125.500479217718</c:v>
                </c:pt>
                <c:pt idx="7815">
                  <c:v>125.500479218002</c:v>
                </c:pt>
                <c:pt idx="7816">
                  <c:v>125.500479217717</c:v>
                </c:pt>
                <c:pt idx="7817">
                  <c:v>125.500479217478</c:v>
                </c:pt>
                <c:pt idx="7818">
                  <c:v>125.50047921791</c:v>
                </c:pt>
                <c:pt idx="7819">
                  <c:v>125.50047921775101</c:v>
                </c:pt>
                <c:pt idx="7820">
                  <c:v>125.500479217906</c:v>
                </c:pt>
                <c:pt idx="7821">
                  <c:v>125.50047921775599</c:v>
                </c:pt>
                <c:pt idx="7822">
                  <c:v>125.500479218137</c:v>
                </c:pt>
                <c:pt idx="7823">
                  <c:v>125.50047921797101</c:v>
                </c:pt>
                <c:pt idx="7824">
                  <c:v>125.500479217508</c:v>
                </c:pt>
                <c:pt idx="7825">
                  <c:v>125.500479217768</c:v>
                </c:pt>
                <c:pt idx="7826">
                  <c:v>125.500479217925</c:v>
                </c:pt>
                <c:pt idx="7827">
                  <c:v>125.50047921783199</c:v>
                </c:pt>
                <c:pt idx="7828">
                  <c:v>125.500479217387</c:v>
                </c:pt>
                <c:pt idx="7829">
                  <c:v>125.50047921750399</c:v>
                </c:pt>
                <c:pt idx="7830">
                  <c:v>125.500479217582</c:v>
                </c:pt>
                <c:pt idx="7831">
                  <c:v>125.500479217745</c:v>
                </c:pt>
                <c:pt idx="7832">
                  <c:v>125.50047921773999</c:v>
                </c:pt>
                <c:pt idx="7833">
                  <c:v>125.50047921791899</c:v>
                </c:pt>
                <c:pt idx="7834">
                  <c:v>125.50047921776</c:v>
                </c:pt>
                <c:pt idx="7835">
                  <c:v>125.500479217671</c:v>
                </c:pt>
                <c:pt idx="7836">
                  <c:v>125.500479217689</c:v>
                </c:pt>
                <c:pt idx="7837">
                  <c:v>125.50047921749599</c:v>
                </c:pt>
                <c:pt idx="7838">
                  <c:v>125.500479217815</c:v>
                </c:pt>
                <c:pt idx="7839">
                  <c:v>125.50047921738</c:v>
                </c:pt>
                <c:pt idx="7840">
                  <c:v>125.500479217361</c:v>
                </c:pt>
                <c:pt idx="7841">
                  <c:v>125.50047921796001</c:v>
                </c:pt>
                <c:pt idx="7842">
                  <c:v>125.500479217481</c:v>
                </c:pt>
                <c:pt idx="7843">
                  <c:v>125.50047921781299</c:v>
                </c:pt>
                <c:pt idx="7844">
                  <c:v>125.500479217568</c:v>
                </c:pt>
                <c:pt idx="7845">
                  <c:v>125.500479217722</c:v>
                </c:pt>
                <c:pt idx="7846">
                  <c:v>125.50047921756401</c:v>
                </c:pt>
                <c:pt idx="7847">
                  <c:v>125.500479217304</c:v>
                </c:pt>
                <c:pt idx="7848">
                  <c:v>125.500479217796</c:v>
                </c:pt>
                <c:pt idx="7849">
                  <c:v>125.500479217747</c:v>
                </c:pt>
                <c:pt idx="7850">
                  <c:v>125.500479217585</c:v>
                </c:pt>
                <c:pt idx="7851">
                  <c:v>125.50047921749599</c:v>
                </c:pt>
                <c:pt idx="7852">
                  <c:v>125.500479217689</c:v>
                </c:pt>
                <c:pt idx="7853">
                  <c:v>125.500479217246</c:v>
                </c:pt>
                <c:pt idx="7854">
                  <c:v>125.500479217551</c:v>
                </c:pt>
                <c:pt idx="7855">
                  <c:v>125.500479217539</c:v>
                </c:pt>
                <c:pt idx="7856">
                  <c:v>125.500479217494</c:v>
                </c:pt>
                <c:pt idx="7857">
                  <c:v>125.50047921757501</c:v>
                </c:pt>
                <c:pt idx="7858">
                  <c:v>125.50047921740401</c:v>
                </c:pt>
                <c:pt idx="7859">
                  <c:v>125.50047921751801</c:v>
                </c:pt>
                <c:pt idx="7860">
                  <c:v>125.50047921786999</c:v>
                </c:pt>
                <c:pt idx="7861">
                  <c:v>125.50047921786</c:v>
                </c:pt>
                <c:pt idx="7862">
                  <c:v>125.500479217614</c:v>
                </c:pt>
                <c:pt idx="7863">
                  <c:v>125.500479217799</c:v>
                </c:pt>
                <c:pt idx="7864">
                  <c:v>125.500479217689</c:v>
                </c:pt>
                <c:pt idx="7865">
                  <c:v>125.50047921733</c:v>
                </c:pt>
                <c:pt idx="7866">
                  <c:v>125.500479217771</c:v>
                </c:pt>
                <c:pt idx="7867">
                  <c:v>125.500479217898</c:v>
                </c:pt>
                <c:pt idx="7868">
                  <c:v>125.50047921773999</c:v>
                </c:pt>
                <c:pt idx="7869">
                  <c:v>125.50047921799199</c:v>
                </c:pt>
                <c:pt idx="7870">
                  <c:v>125.500479217582</c:v>
                </c:pt>
                <c:pt idx="7871">
                  <c:v>125.500479217962</c:v>
                </c:pt>
                <c:pt idx="7872">
                  <c:v>125.500479217896</c:v>
                </c:pt>
                <c:pt idx="7873">
                  <c:v>125.500479217975</c:v>
                </c:pt>
                <c:pt idx="7874">
                  <c:v>125.50047921795399</c:v>
                </c:pt>
                <c:pt idx="7875">
                  <c:v>125.500479217887</c:v>
                </c:pt>
                <c:pt idx="7876">
                  <c:v>125.500479217788</c:v>
                </c:pt>
                <c:pt idx="7877">
                  <c:v>125.500479217598</c:v>
                </c:pt>
                <c:pt idx="7878">
                  <c:v>125.500479217874</c:v>
                </c:pt>
                <c:pt idx="7879">
                  <c:v>125.500479217999</c:v>
                </c:pt>
                <c:pt idx="7880">
                  <c:v>125.500479217711</c:v>
                </c:pt>
                <c:pt idx="7881">
                  <c:v>125.500479217199</c:v>
                </c:pt>
                <c:pt idx="7882">
                  <c:v>125.500479217644</c:v>
                </c:pt>
                <c:pt idx="7883">
                  <c:v>125.50047921740899</c:v>
                </c:pt>
                <c:pt idx="7884">
                  <c:v>125.500479217473</c:v>
                </c:pt>
                <c:pt idx="7885">
                  <c:v>125.50047921757999</c:v>
                </c:pt>
                <c:pt idx="7886">
                  <c:v>125.500479216939</c:v>
                </c:pt>
                <c:pt idx="7887">
                  <c:v>125.50047921771601</c:v>
                </c:pt>
                <c:pt idx="7888">
                  <c:v>125.500479217527</c:v>
                </c:pt>
                <c:pt idx="7889">
                  <c:v>125.500479217547</c:v>
                </c:pt>
                <c:pt idx="7890">
                  <c:v>125.500479217246</c:v>
                </c:pt>
                <c:pt idx="7891">
                  <c:v>125.500479217913</c:v>
                </c:pt>
                <c:pt idx="7892">
                  <c:v>125.500479217688</c:v>
                </c:pt>
                <c:pt idx="7893">
                  <c:v>125.500479217418</c:v>
                </c:pt>
                <c:pt idx="7894">
                  <c:v>125.50047921738999</c:v>
                </c:pt>
                <c:pt idx="7895">
                  <c:v>125.500479217734</c:v>
                </c:pt>
                <c:pt idx="7896">
                  <c:v>125.500479217706</c:v>
                </c:pt>
                <c:pt idx="7897">
                  <c:v>125.500479217362</c:v>
                </c:pt>
                <c:pt idx="7898">
                  <c:v>125.50047921757999</c:v>
                </c:pt>
                <c:pt idx="7899">
                  <c:v>125.500479217627</c:v>
                </c:pt>
                <c:pt idx="7900">
                  <c:v>125.500479218319</c:v>
                </c:pt>
                <c:pt idx="7901">
                  <c:v>125.50047921741699</c:v>
                </c:pt>
                <c:pt idx="7902">
                  <c:v>125.50047921757699</c:v>
                </c:pt>
                <c:pt idx="7903">
                  <c:v>125.500479217483</c:v>
                </c:pt>
                <c:pt idx="7904">
                  <c:v>125.500479217609</c:v>
                </c:pt>
                <c:pt idx="7905">
                  <c:v>125.50047921760201</c:v>
                </c:pt>
                <c:pt idx="7906">
                  <c:v>125.50047921817399</c:v>
                </c:pt>
                <c:pt idx="7907">
                  <c:v>125.50047921763</c:v>
                </c:pt>
                <c:pt idx="7908">
                  <c:v>125.50047921763201</c:v>
                </c:pt>
                <c:pt idx="7909">
                  <c:v>125.500479217928</c:v>
                </c:pt>
                <c:pt idx="7910">
                  <c:v>125.500479217701</c:v>
                </c:pt>
                <c:pt idx="7911">
                  <c:v>125.500479217421</c:v>
                </c:pt>
                <c:pt idx="7912">
                  <c:v>125.50047921745001</c:v>
                </c:pt>
                <c:pt idx="7913">
                  <c:v>125.50047921765</c:v>
                </c:pt>
                <c:pt idx="7914">
                  <c:v>125.500479217836</c:v>
                </c:pt>
                <c:pt idx="7915">
                  <c:v>125.50047921756401</c:v>
                </c:pt>
                <c:pt idx="7916">
                  <c:v>125.500479218039</c:v>
                </c:pt>
                <c:pt idx="7917">
                  <c:v>125.500479217701</c:v>
                </c:pt>
                <c:pt idx="7918">
                  <c:v>125.50047921761001</c:v>
                </c:pt>
                <c:pt idx="7919">
                  <c:v>125.500479217858</c:v>
                </c:pt>
                <c:pt idx="7920">
                  <c:v>125.50047921743401</c:v>
                </c:pt>
                <c:pt idx="7921">
                  <c:v>125.50047921768299</c:v>
                </c:pt>
                <c:pt idx="7922">
                  <c:v>125.50047921783199</c:v>
                </c:pt>
                <c:pt idx="7923">
                  <c:v>125.500479217836</c:v>
                </c:pt>
                <c:pt idx="7924">
                  <c:v>125.50047921767499</c:v>
                </c:pt>
                <c:pt idx="7925">
                  <c:v>125.500479217616</c:v>
                </c:pt>
                <c:pt idx="7926">
                  <c:v>125.500479217467</c:v>
                </c:pt>
                <c:pt idx="7927">
                  <c:v>125.500479217646</c:v>
                </c:pt>
                <c:pt idx="7928">
                  <c:v>125.50047921761799</c:v>
                </c:pt>
                <c:pt idx="7929">
                  <c:v>125.500479217695</c:v>
                </c:pt>
                <c:pt idx="7930">
                  <c:v>125.500479217901</c:v>
                </c:pt>
                <c:pt idx="7931">
                  <c:v>125.50047921759401</c:v>
                </c:pt>
                <c:pt idx="7932">
                  <c:v>125.500479217695</c:v>
                </c:pt>
                <c:pt idx="7933">
                  <c:v>125.500479217692</c:v>
                </c:pt>
                <c:pt idx="7934">
                  <c:v>125.500479217709</c:v>
                </c:pt>
                <c:pt idx="7935">
                  <c:v>125.50047921760201</c:v>
                </c:pt>
                <c:pt idx="7936">
                  <c:v>125.500479217804</c:v>
                </c:pt>
                <c:pt idx="7937">
                  <c:v>125.500479217904</c:v>
                </c:pt>
                <c:pt idx="7938">
                  <c:v>125.500479217429</c:v>
                </c:pt>
                <c:pt idx="7939">
                  <c:v>125.500479217757</c:v>
                </c:pt>
                <c:pt idx="7940">
                  <c:v>125.500479217395</c:v>
                </c:pt>
                <c:pt idx="7941">
                  <c:v>125.50047921737399</c:v>
                </c:pt>
                <c:pt idx="7942">
                  <c:v>125.500479218143</c:v>
                </c:pt>
                <c:pt idx="7943">
                  <c:v>125.50047921795399</c:v>
                </c:pt>
                <c:pt idx="7944">
                  <c:v>125.500479218045</c:v>
                </c:pt>
                <c:pt idx="7945">
                  <c:v>125.50047921757201</c:v>
                </c:pt>
                <c:pt idx="7946">
                  <c:v>125.50047921774301</c:v>
                </c:pt>
                <c:pt idx="7947">
                  <c:v>125.500479217893</c:v>
                </c:pt>
                <c:pt idx="7948">
                  <c:v>125.500479217726</c:v>
                </c:pt>
                <c:pt idx="7949">
                  <c:v>125.50047921733</c:v>
                </c:pt>
                <c:pt idx="7950">
                  <c:v>125.500479218119</c:v>
                </c:pt>
                <c:pt idx="7951">
                  <c:v>125.500479217768</c:v>
                </c:pt>
                <c:pt idx="7952">
                  <c:v>125.500479217471</c:v>
                </c:pt>
                <c:pt idx="7953">
                  <c:v>125.50047921779</c:v>
                </c:pt>
                <c:pt idx="7954">
                  <c:v>125.50047921752601</c:v>
                </c:pt>
                <c:pt idx="7955">
                  <c:v>125.50047921774301</c:v>
                </c:pt>
                <c:pt idx="7956">
                  <c:v>125.500479217484</c:v>
                </c:pt>
                <c:pt idx="7957">
                  <c:v>125.50047921731699</c:v>
                </c:pt>
                <c:pt idx="7958">
                  <c:v>125.50047921752299</c:v>
                </c:pt>
                <c:pt idx="7959">
                  <c:v>125.500479217874</c:v>
                </c:pt>
                <c:pt idx="7960">
                  <c:v>125.500479217975</c:v>
                </c:pt>
                <c:pt idx="7961">
                  <c:v>125.500479217494</c:v>
                </c:pt>
                <c:pt idx="7962">
                  <c:v>125.500479217845</c:v>
                </c:pt>
                <c:pt idx="7963">
                  <c:v>125.500479218035</c:v>
                </c:pt>
                <c:pt idx="7964">
                  <c:v>125.50047921805201</c:v>
                </c:pt>
                <c:pt idx="7965">
                  <c:v>125.50047921744201</c:v>
                </c:pt>
                <c:pt idx="7966">
                  <c:v>125.50047921757</c:v>
                </c:pt>
                <c:pt idx="7967">
                  <c:v>125.500479217668</c:v>
                </c:pt>
                <c:pt idx="7968">
                  <c:v>125.50047921781101</c:v>
                </c:pt>
                <c:pt idx="7969">
                  <c:v>125.500479217746</c:v>
                </c:pt>
                <c:pt idx="7970">
                  <c:v>125.500479217822</c:v>
                </c:pt>
                <c:pt idx="7971">
                  <c:v>125.500479217928</c:v>
                </c:pt>
                <c:pt idx="7972">
                  <c:v>125.500479217765</c:v>
                </c:pt>
                <c:pt idx="7973">
                  <c:v>125.50047921756899</c:v>
                </c:pt>
                <c:pt idx="7974">
                  <c:v>125.50047921795</c:v>
                </c:pt>
                <c:pt idx="7975">
                  <c:v>125.500479218262</c:v>
                </c:pt>
                <c:pt idx="7976">
                  <c:v>125.500479217883</c:v>
                </c:pt>
                <c:pt idx="7977">
                  <c:v>125.500479217738</c:v>
                </c:pt>
                <c:pt idx="7978">
                  <c:v>125.50047921810901</c:v>
                </c:pt>
                <c:pt idx="7979">
                  <c:v>125.500479217627</c:v>
                </c:pt>
                <c:pt idx="7980">
                  <c:v>125.50047921768601</c:v>
                </c:pt>
                <c:pt idx="7981">
                  <c:v>125.500479217856</c:v>
                </c:pt>
                <c:pt idx="7982">
                  <c:v>125.500479217567</c:v>
                </c:pt>
                <c:pt idx="7983">
                  <c:v>125.500479217821</c:v>
                </c:pt>
                <c:pt idx="7984">
                  <c:v>125.500479217669</c:v>
                </c:pt>
                <c:pt idx="7985">
                  <c:v>125.500479217597</c:v>
                </c:pt>
                <c:pt idx="7986">
                  <c:v>125.500479217601</c:v>
                </c:pt>
                <c:pt idx="7987">
                  <c:v>125.500479217814</c:v>
                </c:pt>
                <c:pt idx="7988">
                  <c:v>125.50047921784299</c:v>
                </c:pt>
                <c:pt idx="7989">
                  <c:v>125.500479217665</c:v>
                </c:pt>
                <c:pt idx="7990">
                  <c:v>125.50047921788401</c:v>
                </c:pt>
                <c:pt idx="7991">
                  <c:v>125.500479218184</c:v>
                </c:pt>
                <c:pt idx="7992">
                  <c:v>125.500479217864</c:v>
                </c:pt>
                <c:pt idx="7993">
                  <c:v>125.50047921802199</c:v>
                </c:pt>
                <c:pt idx="7994">
                  <c:v>125.50047921732499</c:v>
                </c:pt>
                <c:pt idx="7995">
                  <c:v>125.500479217368</c:v>
                </c:pt>
                <c:pt idx="7996">
                  <c:v>125.500479217715</c:v>
                </c:pt>
                <c:pt idx="7997">
                  <c:v>125.500479217945</c:v>
                </c:pt>
                <c:pt idx="7998">
                  <c:v>125.500479217475</c:v>
                </c:pt>
                <c:pt idx="7999">
                  <c:v>125.500479217416</c:v>
                </c:pt>
                <c:pt idx="8000">
                  <c:v>125.50047921767001</c:v>
                </c:pt>
                <c:pt idx="8001">
                  <c:v>125.500479217635</c:v>
                </c:pt>
                <c:pt idx="8002">
                  <c:v>125.500479217788</c:v>
                </c:pt>
                <c:pt idx="8003">
                  <c:v>125.500479217788</c:v>
                </c:pt>
                <c:pt idx="8004">
                  <c:v>125.500479217392</c:v>
                </c:pt>
                <c:pt idx="8005">
                  <c:v>125.500479217899</c:v>
                </c:pt>
                <c:pt idx="8006">
                  <c:v>125.500479217745</c:v>
                </c:pt>
                <c:pt idx="8007">
                  <c:v>125.50047921749901</c:v>
                </c:pt>
                <c:pt idx="8008">
                  <c:v>125.500479217533</c:v>
                </c:pt>
                <c:pt idx="8009">
                  <c:v>125.500479217354</c:v>
                </c:pt>
                <c:pt idx="8010">
                  <c:v>125.500479217783</c:v>
                </c:pt>
                <c:pt idx="8011">
                  <c:v>125.50047921725501</c:v>
                </c:pt>
                <c:pt idx="8012">
                  <c:v>125.500479217647</c:v>
                </c:pt>
                <c:pt idx="8013">
                  <c:v>125.50047921786</c:v>
                </c:pt>
                <c:pt idx="8014">
                  <c:v>125.50047921754199</c:v>
                </c:pt>
                <c:pt idx="8015">
                  <c:v>125.500479217709</c:v>
                </c:pt>
                <c:pt idx="8016">
                  <c:v>125.50047921765</c:v>
                </c:pt>
                <c:pt idx="8017">
                  <c:v>125.500479217487</c:v>
                </c:pt>
                <c:pt idx="8018">
                  <c:v>125.50047921740401</c:v>
                </c:pt>
                <c:pt idx="8019">
                  <c:v>125.500479217296</c:v>
                </c:pt>
                <c:pt idx="8020">
                  <c:v>125.500479218021</c:v>
                </c:pt>
                <c:pt idx="8021">
                  <c:v>125.500479217844</c:v>
                </c:pt>
                <c:pt idx="8022">
                  <c:v>125.500479217435</c:v>
                </c:pt>
                <c:pt idx="8023">
                  <c:v>125.5004792176</c:v>
                </c:pt>
                <c:pt idx="8024">
                  <c:v>125.500479217397</c:v>
                </c:pt>
                <c:pt idx="8025">
                  <c:v>125.500479217723</c:v>
                </c:pt>
                <c:pt idx="8026">
                  <c:v>125.500479217627</c:v>
                </c:pt>
                <c:pt idx="8027">
                  <c:v>125.50047921789201</c:v>
                </c:pt>
                <c:pt idx="8028">
                  <c:v>125.50047921789</c:v>
                </c:pt>
                <c:pt idx="8029">
                  <c:v>125.500479217654</c:v>
                </c:pt>
                <c:pt idx="8030">
                  <c:v>125.50047921781101</c:v>
                </c:pt>
                <c:pt idx="8031">
                  <c:v>125.50047921777301</c:v>
                </c:pt>
                <c:pt idx="8032">
                  <c:v>125.500479217509</c:v>
                </c:pt>
                <c:pt idx="8033">
                  <c:v>125.500479217397</c:v>
                </c:pt>
                <c:pt idx="8034">
                  <c:v>125.500479217623</c:v>
                </c:pt>
                <c:pt idx="8035">
                  <c:v>125.50047921762</c:v>
                </c:pt>
                <c:pt idx="8036">
                  <c:v>125.50047921745301</c:v>
                </c:pt>
                <c:pt idx="8037">
                  <c:v>125.500479217859</c:v>
                </c:pt>
                <c:pt idx="8038">
                  <c:v>125.500479218057</c:v>
                </c:pt>
                <c:pt idx="8039">
                  <c:v>125.50047921749</c:v>
                </c:pt>
                <c:pt idx="8040">
                  <c:v>125.500479217955</c:v>
                </c:pt>
                <c:pt idx="8041">
                  <c:v>125.500479218048</c:v>
                </c:pt>
                <c:pt idx="8042">
                  <c:v>125.500479217356</c:v>
                </c:pt>
                <c:pt idx="8043">
                  <c:v>125.50047921776</c:v>
                </c:pt>
                <c:pt idx="8044">
                  <c:v>125.500479217975</c:v>
                </c:pt>
                <c:pt idx="8045">
                  <c:v>125.500479217997</c:v>
                </c:pt>
                <c:pt idx="8046">
                  <c:v>125.50047921744</c:v>
                </c:pt>
                <c:pt idx="8047">
                  <c:v>125.500479217308</c:v>
                </c:pt>
                <c:pt idx="8048">
                  <c:v>125.50047921828499</c:v>
                </c:pt>
                <c:pt idx="8049">
                  <c:v>125.500479217335</c:v>
                </c:pt>
                <c:pt idx="8050">
                  <c:v>125.50047921805201</c:v>
                </c:pt>
                <c:pt idx="8051">
                  <c:v>125.500479217635</c:v>
                </c:pt>
                <c:pt idx="8052">
                  <c:v>125.50047921738199</c:v>
                </c:pt>
                <c:pt idx="8053">
                  <c:v>125.50047921777301</c:v>
                </c:pt>
                <c:pt idx="8054">
                  <c:v>125.500479217614</c:v>
                </c:pt>
                <c:pt idx="8055">
                  <c:v>125.50047921760201</c:v>
                </c:pt>
                <c:pt idx="8056">
                  <c:v>125.50047921786</c:v>
                </c:pt>
                <c:pt idx="8057">
                  <c:v>125.50047921727599</c:v>
                </c:pt>
                <c:pt idx="8058">
                  <c:v>125.50047921751001</c:v>
                </c:pt>
                <c:pt idx="8059">
                  <c:v>125.500479217915</c:v>
                </c:pt>
                <c:pt idx="8060">
                  <c:v>125.500479217571</c:v>
                </c:pt>
                <c:pt idx="8061">
                  <c:v>125.500479217951</c:v>
                </c:pt>
                <c:pt idx="8062">
                  <c:v>125.500479217405</c:v>
                </c:pt>
                <c:pt idx="8063">
                  <c:v>125.50047921796001</c:v>
                </c:pt>
                <c:pt idx="8064">
                  <c:v>125.500479217612</c:v>
                </c:pt>
                <c:pt idx="8065">
                  <c:v>125.500479217566</c:v>
                </c:pt>
                <c:pt idx="8066">
                  <c:v>125.500479217505</c:v>
                </c:pt>
                <c:pt idx="8067">
                  <c:v>125.500479217611</c:v>
                </c:pt>
                <c:pt idx="8068">
                  <c:v>125.500479217733</c:v>
                </c:pt>
                <c:pt idx="8069">
                  <c:v>125.500479217821</c:v>
                </c:pt>
                <c:pt idx="8070">
                  <c:v>125.50047921780801</c:v>
                </c:pt>
                <c:pt idx="8071">
                  <c:v>125.500479218037</c:v>
                </c:pt>
                <c:pt idx="8072">
                  <c:v>125.500479218057</c:v>
                </c:pt>
                <c:pt idx="8073">
                  <c:v>125.500479217533</c:v>
                </c:pt>
                <c:pt idx="8074">
                  <c:v>125.500479217245</c:v>
                </c:pt>
                <c:pt idx="8075">
                  <c:v>125.500479217886</c:v>
                </c:pt>
                <c:pt idx="8076">
                  <c:v>125.500479217598</c:v>
                </c:pt>
                <c:pt idx="8077">
                  <c:v>125.50047921763201</c:v>
                </c:pt>
                <c:pt idx="8078">
                  <c:v>125.500479217251</c:v>
                </c:pt>
                <c:pt idx="8079">
                  <c:v>125.500479217907</c:v>
                </c:pt>
                <c:pt idx="8080">
                  <c:v>125.500479217825</c:v>
                </c:pt>
                <c:pt idx="8081">
                  <c:v>125.500479217535</c:v>
                </c:pt>
                <c:pt idx="8082">
                  <c:v>125.500479217555</c:v>
                </c:pt>
                <c:pt idx="8083">
                  <c:v>125.500479218218</c:v>
                </c:pt>
                <c:pt idx="8084">
                  <c:v>125.500479217712</c:v>
                </c:pt>
                <c:pt idx="8085">
                  <c:v>125.50047921797101</c:v>
                </c:pt>
                <c:pt idx="8086">
                  <c:v>125.50047921785399</c:v>
                </c:pt>
                <c:pt idx="8087">
                  <c:v>125.500479218096</c:v>
                </c:pt>
                <c:pt idx="8088">
                  <c:v>125.500479217708</c:v>
                </c:pt>
                <c:pt idx="8089">
                  <c:v>125.500479217679</c:v>
                </c:pt>
                <c:pt idx="8090">
                  <c:v>125.500479217435</c:v>
                </c:pt>
                <c:pt idx="8091">
                  <c:v>125.500479217303</c:v>
                </c:pt>
                <c:pt idx="8092">
                  <c:v>125.500479217411</c:v>
                </c:pt>
                <c:pt idx="8093">
                  <c:v>125.500479217852</c:v>
                </c:pt>
                <c:pt idx="8094">
                  <c:v>125.500479217829</c:v>
                </c:pt>
                <c:pt idx="8095">
                  <c:v>125.50047921769701</c:v>
                </c:pt>
                <c:pt idx="8096">
                  <c:v>125.50047921743599</c:v>
                </c:pt>
                <c:pt idx="8097">
                  <c:v>125.500479217604</c:v>
                </c:pt>
                <c:pt idx="8098">
                  <c:v>125.50047921727401</c:v>
                </c:pt>
                <c:pt idx="8099">
                  <c:v>125.50047921804401</c:v>
                </c:pt>
                <c:pt idx="8100">
                  <c:v>125.500479217611</c:v>
                </c:pt>
                <c:pt idx="8101">
                  <c:v>125.500479217785</c:v>
                </c:pt>
                <c:pt idx="8102">
                  <c:v>125.50047921788401</c:v>
                </c:pt>
                <c:pt idx="8103">
                  <c:v>125.50047921779699</c:v>
                </c:pt>
                <c:pt idx="8104">
                  <c:v>125.500479217844</c:v>
                </c:pt>
                <c:pt idx="8105">
                  <c:v>125.500479217804</c:v>
                </c:pt>
                <c:pt idx="8106">
                  <c:v>125.50047921782399</c:v>
                </c:pt>
                <c:pt idx="8107">
                  <c:v>125.500479217586</c:v>
                </c:pt>
                <c:pt idx="8108">
                  <c:v>125.500479217264</c:v>
                </c:pt>
                <c:pt idx="8109">
                  <c:v>125.500479217248</c:v>
                </c:pt>
                <c:pt idx="8110">
                  <c:v>125.500479218012</c:v>
                </c:pt>
                <c:pt idx="8111">
                  <c:v>125.50047921775</c:v>
                </c:pt>
                <c:pt idx="8112">
                  <c:v>125.500479217109</c:v>
                </c:pt>
                <c:pt idx="8113">
                  <c:v>125.50047921785</c:v>
                </c:pt>
                <c:pt idx="8114">
                  <c:v>125.500479217893</c:v>
                </c:pt>
                <c:pt idx="8115">
                  <c:v>125.50047921762599</c:v>
                </c:pt>
                <c:pt idx="8116">
                  <c:v>125.50047921771601</c:v>
                </c:pt>
                <c:pt idx="8117">
                  <c:v>125.500479217576</c:v>
                </c:pt>
                <c:pt idx="8118">
                  <c:v>125.500479218227</c:v>
                </c:pt>
                <c:pt idx="8119">
                  <c:v>125.50047921761001</c:v>
                </c:pt>
                <c:pt idx="8120">
                  <c:v>125.500479217586</c:v>
                </c:pt>
                <c:pt idx="8121">
                  <c:v>125.500479217999</c:v>
                </c:pt>
                <c:pt idx="8122">
                  <c:v>125.500479217532</c:v>
                </c:pt>
                <c:pt idx="8123">
                  <c:v>125.50047921745799</c:v>
                </c:pt>
                <c:pt idx="8124">
                  <c:v>125.50047921776201</c:v>
                </c:pt>
                <c:pt idx="8125">
                  <c:v>125.500479218008</c:v>
                </c:pt>
                <c:pt idx="8126">
                  <c:v>125.50047921795201</c:v>
                </c:pt>
                <c:pt idx="8127">
                  <c:v>125.500479218016</c:v>
                </c:pt>
                <c:pt idx="8128">
                  <c:v>125.50047921766701</c:v>
                </c:pt>
                <c:pt idx="8129">
                  <c:v>125.500479217796</c:v>
                </c:pt>
                <c:pt idx="8130">
                  <c:v>125.500479217628</c:v>
                </c:pt>
                <c:pt idx="8131">
                  <c:v>125.500479217902</c:v>
                </c:pt>
                <c:pt idx="8132">
                  <c:v>125.500479217318</c:v>
                </c:pt>
                <c:pt idx="8133">
                  <c:v>125.50047921777301</c:v>
                </c:pt>
                <c:pt idx="8134">
                  <c:v>125.500479217587</c:v>
                </c:pt>
                <c:pt idx="8135">
                  <c:v>125.50047921762</c:v>
                </c:pt>
                <c:pt idx="8136">
                  <c:v>125.50047921767199</c:v>
                </c:pt>
                <c:pt idx="8137">
                  <c:v>125.50047921725501</c:v>
                </c:pt>
                <c:pt idx="8138">
                  <c:v>125.500479217788</c:v>
                </c:pt>
                <c:pt idx="8139">
                  <c:v>125.50047921751001</c:v>
                </c:pt>
                <c:pt idx="8140">
                  <c:v>125.50047921746101</c:v>
                </c:pt>
                <c:pt idx="8141">
                  <c:v>125.500479217871</c:v>
                </c:pt>
                <c:pt idx="8142">
                  <c:v>125.50047921773</c:v>
                </c:pt>
                <c:pt idx="8143">
                  <c:v>125.500479218035</c:v>
                </c:pt>
                <c:pt idx="8144">
                  <c:v>125.500479217525</c:v>
                </c:pt>
                <c:pt idx="8145">
                  <c:v>125.500479217777</c:v>
                </c:pt>
                <c:pt idx="8146">
                  <c:v>125.500479217612</c:v>
                </c:pt>
                <c:pt idx="8147">
                  <c:v>125.500479217277</c:v>
                </c:pt>
                <c:pt idx="8148">
                  <c:v>125.500479217802</c:v>
                </c:pt>
                <c:pt idx="8149">
                  <c:v>125.500479217514</c:v>
                </c:pt>
                <c:pt idx="8150">
                  <c:v>125.500479217604</c:v>
                </c:pt>
                <c:pt idx="8151">
                  <c:v>125.500479216749</c:v>
                </c:pt>
                <c:pt idx="8152">
                  <c:v>125.500479218085</c:v>
                </c:pt>
                <c:pt idx="8153">
                  <c:v>125.500479217699</c:v>
                </c:pt>
                <c:pt idx="8154">
                  <c:v>125.500479217541</c:v>
                </c:pt>
                <c:pt idx="8155">
                  <c:v>125.500479217345</c:v>
                </c:pt>
                <c:pt idx="8156">
                  <c:v>125.50047921761301</c:v>
                </c:pt>
                <c:pt idx="8157">
                  <c:v>125.500479217478</c:v>
                </c:pt>
                <c:pt idx="8158">
                  <c:v>125.50047921748801</c:v>
                </c:pt>
                <c:pt idx="8159">
                  <c:v>125.500479217888</c:v>
                </c:pt>
                <c:pt idx="8160">
                  <c:v>125.5004792177</c:v>
                </c:pt>
                <c:pt idx="8161">
                  <c:v>125.50047921809499</c:v>
                </c:pt>
                <c:pt idx="8162">
                  <c:v>125.500479217771</c:v>
                </c:pt>
                <c:pt idx="8163">
                  <c:v>125.500479217959</c:v>
                </c:pt>
                <c:pt idx="8164">
                  <c:v>125.50047921713499</c:v>
                </c:pt>
                <c:pt idx="8165">
                  <c:v>125.500479217769</c:v>
                </c:pt>
                <c:pt idx="8166">
                  <c:v>125.500479217508</c:v>
                </c:pt>
                <c:pt idx="8167">
                  <c:v>125.50047921765299</c:v>
                </c:pt>
                <c:pt idx="8168">
                  <c:v>125.500479217254</c:v>
                </c:pt>
                <c:pt idx="8169">
                  <c:v>125.500479217565</c:v>
                </c:pt>
                <c:pt idx="8170">
                  <c:v>125.50047921813901</c:v>
                </c:pt>
                <c:pt idx="8171">
                  <c:v>125.50047921761799</c:v>
                </c:pt>
                <c:pt idx="8172">
                  <c:v>125.500479217384</c:v>
                </c:pt>
                <c:pt idx="8173">
                  <c:v>125.500479218032</c:v>
                </c:pt>
                <c:pt idx="8174">
                  <c:v>125.500479217465</c:v>
                </c:pt>
                <c:pt idx="8175">
                  <c:v>125.500479217388</c:v>
                </c:pt>
                <c:pt idx="8176">
                  <c:v>125.50047921767801</c:v>
                </c:pt>
                <c:pt idx="8177">
                  <c:v>125.500479217738</c:v>
                </c:pt>
                <c:pt idx="8178">
                  <c:v>125.500479217755</c:v>
                </c:pt>
                <c:pt idx="8179">
                  <c:v>125.500479217869</c:v>
                </c:pt>
                <c:pt idx="8180">
                  <c:v>125.50047921702</c:v>
                </c:pt>
                <c:pt idx="8181">
                  <c:v>125.50047921733</c:v>
                </c:pt>
                <c:pt idx="8182">
                  <c:v>125.50047921804</c:v>
                </c:pt>
                <c:pt idx="8183">
                  <c:v>125.500479217681</c:v>
                </c:pt>
                <c:pt idx="8184">
                  <c:v>125.500479217502</c:v>
                </c:pt>
                <c:pt idx="8185">
                  <c:v>125.50047921773501</c:v>
                </c:pt>
                <c:pt idx="8186">
                  <c:v>125.500479217707</c:v>
                </c:pt>
                <c:pt idx="8187">
                  <c:v>125.50047921780801</c:v>
                </c:pt>
                <c:pt idx="8188">
                  <c:v>125.500479217451</c:v>
                </c:pt>
                <c:pt idx="8189">
                  <c:v>125.50047921784601</c:v>
                </c:pt>
                <c:pt idx="8190">
                  <c:v>125.500479217679</c:v>
                </c:pt>
                <c:pt idx="8191">
                  <c:v>125.500479217734</c:v>
                </c:pt>
                <c:pt idx="8192">
                  <c:v>125.500479217763</c:v>
                </c:pt>
                <c:pt idx="8193">
                  <c:v>125.50047921775401</c:v>
                </c:pt>
                <c:pt idx="8194">
                  <c:v>125.500479218007</c:v>
                </c:pt>
                <c:pt idx="8195">
                  <c:v>125.500479217894</c:v>
                </c:pt>
                <c:pt idx="8196">
                  <c:v>125.500479217863</c:v>
                </c:pt>
                <c:pt idx="8197">
                  <c:v>125.500479218111</c:v>
                </c:pt>
                <c:pt idx="8198">
                  <c:v>125.500479218397</c:v>
                </c:pt>
                <c:pt idx="8199">
                  <c:v>125.50047921738199</c:v>
                </c:pt>
                <c:pt idx="8200">
                  <c:v>125.50047921797</c:v>
                </c:pt>
                <c:pt idx="8201">
                  <c:v>125.500479217383</c:v>
                </c:pt>
                <c:pt idx="8202">
                  <c:v>125.500479217219</c:v>
                </c:pt>
                <c:pt idx="8203">
                  <c:v>125.500479217655</c:v>
                </c:pt>
                <c:pt idx="8204">
                  <c:v>125.50047921816299</c:v>
                </c:pt>
                <c:pt idx="8205">
                  <c:v>125.500479217646</c:v>
                </c:pt>
                <c:pt idx="8206">
                  <c:v>125.50047921765599</c:v>
                </c:pt>
                <c:pt idx="8207">
                  <c:v>125.500479217384</c:v>
                </c:pt>
                <c:pt idx="8208">
                  <c:v>125.500479217689</c:v>
                </c:pt>
                <c:pt idx="8209">
                  <c:v>125.50047921756</c:v>
                </c:pt>
                <c:pt idx="8210">
                  <c:v>125.50047921794</c:v>
                </c:pt>
                <c:pt idx="8211">
                  <c:v>125.50047921757699</c:v>
                </c:pt>
                <c:pt idx="8212">
                  <c:v>125.500479217334</c:v>
                </c:pt>
                <c:pt idx="8213">
                  <c:v>125.50047921757</c:v>
                </c:pt>
                <c:pt idx="8214">
                  <c:v>125.50047921793499</c:v>
                </c:pt>
                <c:pt idx="8215">
                  <c:v>125.50047921761301</c:v>
                </c:pt>
                <c:pt idx="8216">
                  <c:v>125.500479217993</c:v>
                </c:pt>
                <c:pt idx="8217">
                  <c:v>125.500479217939</c:v>
                </c:pt>
                <c:pt idx="8218">
                  <c:v>125.50047921779</c:v>
                </c:pt>
                <c:pt idx="8219">
                  <c:v>125.500479217722</c:v>
                </c:pt>
                <c:pt idx="8220">
                  <c:v>125.50047921745499</c:v>
                </c:pt>
                <c:pt idx="8221">
                  <c:v>125.50047921775899</c:v>
                </c:pt>
                <c:pt idx="8222">
                  <c:v>125.500479217709</c:v>
                </c:pt>
                <c:pt idx="8223">
                  <c:v>125.500479217761</c:v>
                </c:pt>
                <c:pt idx="8224">
                  <c:v>125.50047921806799</c:v>
                </c:pt>
                <c:pt idx="8225">
                  <c:v>125.50047921760699</c:v>
                </c:pt>
                <c:pt idx="8226">
                  <c:v>125.50047921744201</c:v>
                </c:pt>
                <c:pt idx="8227">
                  <c:v>125.50047921762599</c:v>
                </c:pt>
                <c:pt idx="8228">
                  <c:v>125.500479217548</c:v>
                </c:pt>
                <c:pt idx="8229">
                  <c:v>125.50047921761799</c:v>
                </c:pt>
                <c:pt idx="8230">
                  <c:v>125.500479218284</c:v>
                </c:pt>
                <c:pt idx="8231">
                  <c:v>125.500479218005</c:v>
                </c:pt>
                <c:pt idx="8232">
                  <c:v>125.500479217514</c:v>
                </c:pt>
                <c:pt idx="8233">
                  <c:v>125.5004792181</c:v>
                </c:pt>
                <c:pt idx="8234">
                  <c:v>125.500479217251</c:v>
                </c:pt>
                <c:pt idx="8235">
                  <c:v>125.500479217844</c:v>
                </c:pt>
                <c:pt idx="8236">
                  <c:v>125.50047921783199</c:v>
                </c:pt>
                <c:pt idx="8237">
                  <c:v>125.500479217707</c:v>
                </c:pt>
                <c:pt idx="8238">
                  <c:v>125.500479217871</c:v>
                </c:pt>
                <c:pt idx="8239">
                  <c:v>125.500479217386</c:v>
                </c:pt>
                <c:pt idx="8240">
                  <c:v>125.50047921772401</c:v>
                </c:pt>
                <c:pt idx="8241">
                  <c:v>125.500479217482</c:v>
                </c:pt>
                <c:pt idx="8242">
                  <c:v>125.50047921803301</c:v>
                </c:pt>
                <c:pt idx="8243">
                  <c:v>125.500479217766</c:v>
                </c:pt>
                <c:pt idx="8244">
                  <c:v>125.50047921798</c:v>
                </c:pt>
                <c:pt idx="8245">
                  <c:v>125.500479217623</c:v>
                </c:pt>
                <c:pt idx="8246">
                  <c:v>125.500479217313</c:v>
                </c:pt>
                <c:pt idx="8247">
                  <c:v>125.50047921772</c:v>
                </c:pt>
                <c:pt idx="8248">
                  <c:v>125.500479217547</c:v>
                </c:pt>
                <c:pt idx="8249">
                  <c:v>125.500479217559</c:v>
                </c:pt>
                <c:pt idx="8250">
                  <c:v>125.500479217536</c:v>
                </c:pt>
                <c:pt idx="8251">
                  <c:v>125.500479217982</c:v>
                </c:pt>
                <c:pt idx="8252">
                  <c:v>125.500479217989</c:v>
                </c:pt>
                <c:pt idx="8253">
                  <c:v>125.50047921728201</c:v>
                </c:pt>
                <c:pt idx="8254">
                  <c:v>125.500479217357</c:v>
                </c:pt>
                <c:pt idx="8255">
                  <c:v>125.500479217643</c:v>
                </c:pt>
                <c:pt idx="8256">
                  <c:v>125.500479217912</c:v>
                </c:pt>
                <c:pt idx="8257">
                  <c:v>125.50047921735499</c:v>
                </c:pt>
                <c:pt idx="8258">
                  <c:v>125.500479217772</c:v>
                </c:pt>
                <c:pt idx="8259">
                  <c:v>125.500479217617</c:v>
                </c:pt>
                <c:pt idx="8260">
                  <c:v>125.500479218008</c:v>
                </c:pt>
                <c:pt idx="8261">
                  <c:v>125.500479217177</c:v>
                </c:pt>
                <c:pt idx="8262">
                  <c:v>125.500479217904</c:v>
                </c:pt>
                <c:pt idx="8263">
                  <c:v>125.500479217311</c:v>
                </c:pt>
                <c:pt idx="8264">
                  <c:v>125.500479217727</c:v>
                </c:pt>
                <c:pt idx="8265">
                  <c:v>125.50047921749901</c:v>
                </c:pt>
                <c:pt idx="8266">
                  <c:v>125.500479217764</c:v>
                </c:pt>
                <c:pt idx="8267">
                  <c:v>125.50047921813901</c:v>
                </c:pt>
                <c:pt idx="8268">
                  <c:v>125.50047921770199</c:v>
                </c:pt>
                <c:pt idx="8269">
                  <c:v>125.500479217859</c:v>
                </c:pt>
                <c:pt idx="8270">
                  <c:v>125.50047921770999</c:v>
                </c:pt>
                <c:pt idx="8271">
                  <c:v>125.500479217882</c:v>
                </c:pt>
                <c:pt idx="8272">
                  <c:v>125.50047921777499</c:v>
                </c:pt>
                <c:pt idx="8273">
                  <c:v>125.50047921760201</c:v>
                </c:pt>
                <c:pt idx="8274">
                  <c:v>125.500479217688</c:v>
                </c:pt>
                <c:pt idx="8275">
                  <c:v>125.500479217714</c:v>
                </c:pt>
                <c:pt idx="8276">
                  <c:v>125.500479217519</c:v>
                </c:pt>
                <c:pt idx="8277">
                  <c:v>125.500479217636</c:v>
                </c:pt>
                <c:pt idx="8278">
                  <c:v>125.500479217437</c:v>
                </c:pt>
                <c:pt idx="8279">
                  <c:v>125.50047921824201</c:v>
                </c:pt>
                <c:pt idx="8280">
                  <c:v>125.500479217535</c:v>
                </c:pt>
                <c:pt idx="8281">
                  <c:v>125.500479217969</c:v>
                </c:pt>
                <c:pt idx="8282">
                  <c:v>125.500479217913</c:v>
                </c:pt>
                <c:pt idx="8283">
                  <c:v>125.50047921747699</c:v>
                </c:pt>
                <c:pt idx="8284">
                  <c:v>125.500479218097</c:v>
                </c:pt>
                <c:pt idx="8285">
                  <c:v>125.500479217955</c:v>
                </c:pt>
                <c:pt idx="8286">
                  <c:v>125.50047921784299</c:v>
                </c:pt>
                <c:pt idx="8287">
                  <c:v>125.50047921762101</c:v>
                </c:pt>
                <c:pt idx="8288">
                  <c:v>125.500479217886</c:v>
                </c:pt>
                <c:pt idx="8289">
                  <c:v>125.50047921749299</c:v>
                </c:pt>
                <c:pt idx="8290">
                  <c:v>125.50047921729499</c:v>
                </c:pt>
                <c:pt idx="8291">
                  <c:v>125.500479217951</c:v>
                </c:pt>
                <c:pt idx="8292">
                  <c:v>125.500479217654</c:v>
                </c:pt>
                <c:pt idx="8293">
                  <c:v>125.50047921759599</c:v>
                </c:pt>
                <c:pt idx="8294">
                  <c:v>125.500479217855</c:v>
                </c:pt>
                <c:pt idx="8295">
                  <c:v>125.500479217449</c:v>
                </c:pt>
                <c:pt idx="8296">
                  <c:v>125.500479217706</c:v>
                </c:pt>
                <c:pt idx="8297">
                  <c:v>125.500479218004</c:v>
                </c:pt>
                <c:pt idx="8298">
                  <c:v>125.500479217419</c:v>
                </c:pt>
                <c:pt idx="8299">
                  <c:v>125.500479218005</c:v>
                </c:pt>
                <c:pt idx="8300">
                  <c:v>125.500479217486</c:v>
                </c:pt>
                <c:pt idx="8301">
                  <c:v>125.500479217604</c:v>
                </c:pt>
                <c:pt idx="8302">
                  <c:v>125.500479217189</c:v>
                </c:pt>
                <c:pt idx="8303">
                  <c:v>125.500479217162</c:v>
                </c:pt>
                <c:pt idx="8304">
                  <c:v>125.50047921759401</c:v>
                </c:pt>
                <c:pt idx="8305">
                  <c:v>125.50047921738999</c:v>
                </c:pt>
                <c:pt idx="8306">
                  <c:v>125.50047921791401</c:v>
                </c:pt>
                <c:pt idx="8307">
                  <c:v>125.500479217593</c:v>
                </c:pt>
                <c:pt idx="8308">
                  <c:v>125.500479217467</c:v>
                </c:pt>
                <c:pt idx="8309">
                  <c:v>125.500479217608</c:v>
                </c:pt>
                <c:pt idx="8310">
                  <c:v>125.500479217738</c:v>
                </c:pt>
                <c:pt idx="8311">
                  <c:v>125.500479217942</c:v>
                </c:pt>
                <c:pt idx="8312">
                  <c:v>125.50047921756099</c:v>
                </c:pt>
                <c:pt idx="8313">
                  <c:v>125.50047921777001</c:v>
                </c:pt>
                <c:pt idx="8314">
                  <c:v>125.50047921773</c:v>
                </c:pt>
                <c:pt idx="8315">
                  <c:v>125.500479217841</c:v>
                </c:pt>
                <c:pt idx="8316">
                  <c:v>125.500479217484</c:v>
                </c:pt>
                <c:pt idx="8317">
                  <c:v>125.50047921775401</c:v>
                </c:pt>
                <c:pt idx="8318">
                  <c:v>125.50047921751001</c:v>
                </c:pt>
                <c:pt idx="8319">
                  <c:v>125.500479217859</c:v>
                </c:pt>
                <c:pt idx="8320">
                  <c:v>125.500479217745</c:v>
                </c:pt>
                <c:pt idx="8321">
                  <c:v>125.50047921815199</c:v>
                </c:pt>
                <c:pt idx="8322">
                  <c:v>125.500479217353</c:v>
                </c:pt>
                <c:pt idx="8323">
                  <c:v>125.500479217563</c:v>
                </c:pt>
                <c:pt idx="8324">
                  <c:v>125.500479217578</c:v>
                </c:pt>
                <c:pt idx="8325">
                  <c:v>125.500479217015</c:v>
                </c:pt>
                <c:pt idx="8326">
                  <c:v>125.500479217977</c:v>
                </c:pt>
                <c:pt idx="8327">
                  <c:v>125.500479217608</c:v>
                </c:pt>
                <c:pt idx="8328">
                  <c:v>125.500479218268</c:v>
                </c:pt>
                <c:pt idx="8329">
                  <c:v>125.50047921756099</c:v>
                </c:pt>
                <c:pt idx="8330">
                  <c:v>125.50047921790799</c:v>
                </c:pt>
                <c:pt idx="8331">
                  <c:v>125.5004792177</c:v>
                </c:pt>
                <c:pt idx="8332">
                  <c:v>125.50047921769399</c:v>
                </c:pt>
                <c:pt idx="8333">
                  <c:v>125.50047921800299</c:v>
                </c:pt>
                <c:pt idx="8334">
                  <c:v>125.500479217858</c:v>
                </c:pt>
                <c:pt idx="8335">
                  <c:v>125.500479217803</c:v>
                </c:pt>
                <c:pt idx="8336">
                  <c:v>125.500479217158</c:v>
                </c:pt>
                <c:pt idx="8337">
                  <c:v>125.500479217774</c:v>
                </c:pt>
                <c:pt idx="8338">
                  <c:v>125.50047921761799</c:v>
                </c:pt>
                <c:pt idx="8339">
                  <c:v>125.50047921780801</c:v>
                </c:pt>
                <c:pt idx="8340">
                  <c:v>125.500479217782</c:v>
                </c:pt>
                <c:pt idx="8341">
                  <c:v>125.500479217391</c:v>
                </c:pt>
                <c:pt idx="8342">
                  <c:v>125.50047921777301</c:v>
                </c:pt>
                <c:pt idx="8343">
                  <c:v>125.50047921773201</c:v>
                </c:pt>
                <c:pt idx="8344">
                  <c:v>125.5004792181</c:v>
                </c:pt>
                <c:pt idx="8345">
                  <c:v>125.500479217866</c:v>
                </c:pt>
                <c:pt idx="8346">
                  <c:v>125.50047921769399</c:v>
                </c:pt>
                <c:pt idx="8347">
                  <c:v>125.50047921788899</c:v>
                </c:pt>
                <c:pt idx="8348">
                  <c:v>125.500479217636</c:v>
                </c:pt>
                <c:pt idx="8349">
                  <c:v>125.500479217712</c:v>
                </c:pt>
                <c:pt idx="8350">
                  <c:v>125.500479217677</c:v>
                </c:pt>
                <c:pt idx="8351">
                  <c:v>125.500479217985</c:v>
                </c:pt>
                <c:pt idx="8352">
                  <c:v>125.50047921790799</c:v>
                </c:pt>
                <c:pt idx="8353">
                  <c:v>125.50047921764001</c:v>
                </c:pt>
                <c:pt idx="8354">
                  <c:v>125.500479217679</c:v>
                </c:pt>
                <c:pt idx="8355">
                  <c:v>125.500479217696</c:v>
                </c:pt>
                <c:pt idx="8356">
                  <c:v>125.500479217807</c:v>
                </c:pt>
                <c:pt idx="8357">
                  <c:v>125.500479217448</c:v>
                </c:pt>
                <c:pt idx="8358">
                  <c:v>125.500479217581</c:v>
                </c:pt>
                <c:pt idx="8359">
                  <c:v>125.50047921779</c:v>
                </c:pt>
                <c:pt idx="8360">
                  <c:v>125.50047921785099</c:v>
                </c:pt>
                <c:pt idx="8361">
                  <c:v>125.500479218102</c:v>
                </c:pt>
                <c:pt idx="8362">
                  <c:v>125.50047921770999</c:v>
                </c:pt>
                <c:pt idx="8363">
                  <c:v>125.500479217638</c:v>
                </c:pt>
                <c:pt idx="8364">
                  <c:v>125.500479217727</c:v>
                </c:pt>
                <c:pt idx="8365">
                  <c:v>125.500479217484</c:v>
                </c:pt>
                <c:pt idx="8366">
                  <c:v>125.500479217703</c:v>
                </c:pt>
                <c:pt idx="8367">
                  <c:v>125.500479217521</c:v>
                </c:pt>
                <c:pt idx="8368">
                  <c:v>125.500479218115</c:v>
                </c:pt>
                <c:pt idx="8369">
                  <c:v>125.500479218203</c:v>
                </c:pt>
                <c:pt idx="8370">
                  <c:v>125.500479218089</c:v>
                </c:pt>
                <c:pt idx="8371">
                  <c:v>125.500479218035</c:v>
                </c:pt>
                <c:pt idx="8372">
                  <c:v>125.500479217273</c:v>
                </c:pt>
                <c:pt idx="8373">
                  <c:v>125.500479217372</c:v>
                </c:pt>
                <c:pt idx="8374">
                  <c:v>125.500479217898</c:v>
                </c:pt>
                <c:pt idx="8375">
                  <c:v>125.50047921756</c:v>
                </c:pt>
                <c:pt idx="8376">
                  <c:v>125.500479217593</c:v>
                </c:pt>
                <c:pt idx="8377">
                  <c:v>125.500479217708</c:v>
                </c:pt>
                <c:pt idx="8378">
                  <c:v>125.50047921760201</c:v>
                </c:pt>
                <c:pt idx="8379">
                  <c:v>125.500479217829</c:v>
                </c:pt>
                <c:pt idx="8380">
                  <c:v>125.500479217703</c:v>
                </c:pt>
                <c:pt idx="8381">
                  <c:v>125.500479217784</c:v>
                </c:pt>
                <c:pt idx="8382">
                  <c:v>125.50047921775899</c:v>
                </c:pt>
                <c:pt idx="8383">
                  <c:v>125.50047921786501</c:v>
                </c:pt>
                <c:pt idx="8384">
                  <c:v>125.50047921791899</c:v>
                </c:pt>
                <c:pt idx="8385">
                  <c:v>125.500479217657</c:v>
                </c:pt>
                <c:pt idx="8386">
                  <c:v>125.500479217576</c:v>
                </c:pt>
                <c:pt idx="8387">
                  <c:v>125.500479217937</c:v>
                </c:pt>
                <c:pt idx="8388">
                  <c:v>125.500479217375</c:v>
                </c:pt>
                <c:pt idx="8389">
                  <c:v>125.50047921772</c:v>
                </c:pt>
                <c:pt idx="8390">
                  <c:v>125.500479217989</c:v>
                </c:pt>
                <c:pt idx="8391">
                  <c:v>125.50047921732801</c:v>
                </c:pt>
                <c:pt idx="8392">
                  <c:v>125.50047921759401</c:v>
                </c:pt>
                <c:pt idx="8393">
                  <c:v>125.50047921770501</c:v>
                </c:pt>
                <c:pt idx="8394">
                  <c:v>125.500479217799</c:v>
                </c:pt>
                <c:pt idx="8395">
                  <c:v>125.50047921730901</c:v>
                </c:pt>
                <c:pt idx="8396">
                  <c:v>125.500479217529</c:v>
                </c:pt>
                <c:pt idx="8397">
                  <c:v>125.500479217459</c:v>
                </c:pt>
                <c:pt idx="8398">
                  <c:v>125.500479217842</c:v>
                </c:pt>
                <c:pt idx="8399">
                  <c:v>125.50047921785099</c:v>
                </c:pt>
                <c:pt idx="8400">
                  <c:v>125.500479217345</c:v>
                </c:pt>
                <c:pt idx="8401">
                  <c:v>125.500479217438</c:v>
                </c:pt>
                <c:pt idx="8402">
                  <c:v>125.500479217875</c:v>
                </c:pt>
                <c:pt idx="8403">
                  <c:v>125.500479217658</c:v>
                </c:pt>
                <c:pt idx="8404">
                  <c:v>125.50047921749299</c:v>
                </c:pt>
                <c:pt idx="8405">
                  <c:v>125.50047921796801</c:v>
                </c:pt>
                <c:pt idx="8406">
                  <c:v>125.500479217804</c:v>
                </c:pt>
                <c:pt idx="8407">
                  <c:v>125.50047921804899</c:v>
                </c:pt>
                <c:pt idx="8408">
                  <c:v>125.50047921759599</c:v>
                </c:pt>
                <c:pt idx="8409">
                  <c:v>125.500479218107</c:v>
                </c:pt>
                <c:pt idx="8410">
                  <c:v>125.500479217047</c:v>
                </c:pt>
                <c:pt idx="8411">
                  <c:v>125.500479217853</c:v>
                </c:pt>
                <c:pt idx="8412">
                  <c:v>125.500479218126</c:v>
                </c:pt>
                <c:pt idx="8413">
                  <c:v>125.500479217136</c:v>
                </c:pt>
                <c:pt idx="8414">
                  <c:v>125.50047921765901</c:v>
                </c:pt>
                <c:pt idx="8415">
                  <c:v>125.500479217601</c:v>
                </c:pt>
                <c:pt idx="8416">
                  <c:v>125.50047921799801</c:v>
                </c:pt>
                <c:pt idx="8417">
                  <c:v>125.500479217235</c:v>
                </c:pt>
                <c:pt idx="8418">
                  <c:v>125.50047921742799</c:v>
                </c:pt>
                <c:pt idx="8419">
                  <c:v>125.50047921743401</c:v>
                </c:pt>
                <c:pt idx="8420">
                  <c:v>125.50047921737701</c:v>
                </c:pt>
                <c:pt idx="8421">
                  <c:v>125.500479217543</c:v>
                </c:pt>
                <c:pt idx="8422">
                  <c:v>125.50047921731</c:v>
                </c:pt>
                <c:pt idx="8423">
                  <c:v>125.500479217891</c:v>
                </c:pt>
                <c:pt idx="8424">
                  <c:v>125.50047921761301</c:v>
                </c:pt>
                <c:pt idx="8425">
                  <c:v>125.500479217844</c:v>
                </c:pt>
                <c:pt idx="8426">
                  <c:v>125.500479217288</c:v>
                </c:pt>
                <c:pt idx="8427">
                  <c:v>125.500479217185</c:v>
                </c:pt>
                <c:pt idx="8428">
                  <c:v>125.500479217994</c:v>
                </c:pt>
                <c:pt idx="8429">
                  <c:v>125.50047921753099</c:v>
                </c:pt>
                <c:pt idx="8430">
                  <c:v>125.50047921792</c:v>
                </c:pt>
                <c:pt idx="8431">
                  <c:v>125.50047921760699</c:v>
                </c:pt>
                <c:pt idx="8432">
                  <c:v>125.500479217761</c:v>
                </c:pt>
                <c:pt idx="8433">
                  <c:v>125.500479217649</c:v>
                </c:pt>
                <c:pt idx="8434">
                  <c:v>125.50047921775401</c:v>
                </c:pt>
                <c:pt idx="8435">
                  <c:v>125.500479217769</c:v>
                </c:pt>
                <c:pt idx="8436">
                  <c:v>125.500479217872</c:v>
                </c:pt>
                <c:pt idx="8437">
                  <c:v>125.500479217878</c:v>
                </c:pt>
                <c:pt idx="8438">
                  <c:v>125.500479217548</c:v>
                </c:pt>
                <c:pt idx="8439">
                  <c:v>125.500479217936</c:v>
                </c:pt>
                <c:pt idx="8440">
                  <c:v>125.500479218145</c:v>
                </c:pt>
                <c:pt idx="8441">
                  <c:v>125.500479217573</c:v>
                </c:pt>
                <c:pt idx="8442">
                  <c:v>125.500479217734</c:v>
                </c:pt>
                <c:pt idx="8443">
                  <c:v>125.50047921765299</c:v>
                </c:pt>
                <c:pt idx="8444">
                  <c:v>125.500479217319</c:v>
                </c:pt>
                <c:pt idx="8445">
                  <c:v>125.50047921813599</c:v>
                </c:pt>
                <c:pt idx="8446">
                  <c:v>125.50047921796801</c:v>
                </c:pt>
                <c:pt idx="8447">
                  <c:v>125.500479217624</c:v>
                </c:pt>
                <c:pt idx="8448">
                  <c:v>125.50047921777301</c:v>
                </c:pt>
                <c:pt idx="8449">
                  <c:v>125.50047921766701</c:v>
                </c:pt>
                <c:pt idx="8450">
                  <c:v>125.50047921746</c:v>
                </c:pt>
                <c:pt idx="8451">
                  <c:v>125.500479217722</c:v>
                </c:pt>
                <c:pt idx="8452">
                  <c:v>125.50047921744</c:v>
                </c:pt>
                <c:pt idx="8453">
                  <c:v>125.500479217839</c:v>
                </c:pt>
                <c:pt idx="8454">
                  <c:v>125.500479217212</c:v>
                </c:pt>
                <c:pt idx="8455">
                  <c:v>125.500479218205</c:v>
                </c:pt>
                <c:pt idx="8456">
                  <c:v>125.50047921805</c:v>
                </c:pt>
                <c:pt idx="8457">
                  <c:v>125.500479217609</c:v>
                </c:pt>
                <c:pt idx="8458">
                  <c:v>125.500479217801</c:v>
                </c:pt>
                <c:pt idx="8459">
                  <c:v>125.50047921799199</c:v>
                </c:pt>
                <c:pt idx="8460">
                  <c:v>125.500479217948</c:v>
                </c:pt>
                <c:pt idx="8461">
                  <c:v>125.500479218195</c:v>
                </c:pt>
                <c:pt idx="8462">
                  <c:v>125.50047921783001</c:v>
                </c:pt>
                <c:pt idx="8463">
                  <c:v>125.500479218031</c:v>
                </c:pt>
                <c:pt idx="8464">
                  <c:v>125.500479217868</c:v>
                </c:pt>
                <c:pt idx="8465">
                  <c:v>125.500479217774</c:v>
                </c:pt>
                <c:pt idx="8466">
                  <c:v>125.500479217334</c:v>
                </c:pt>
                <c:pt idx="8467">
                  <c:v>125.50047921750399</c:v>
                </c:pt>
                <c:pt idx="8468">
                  <c:v>125.50047921759899</c:v>
                </c:pt>
                <c:pt idx="8469">
                  <c:v>125.50047921774301</c:v>
                </c:pt>
                <c:pt idx="8470">
                  <c:v>125.500479217389</c:v>
                </c:pt>
                <c:pt idx="8471">
                  <c:v>125.500479218263</c:v>
                </c:pt>
                <c:pt idx="8472">
                  <c:v>125.500479217669</c:v>
                </c:pt>
                <c:pt idx="8473">
                  <c:v>125.500479217614</c:v>
                </c:pt>
                <c:pt idx="8474">
                  <c:v>125.500479217731</c:v>
                </c:pt>
                <c:pt idx="8475">
                  <c:v>125.500479217682</c:v>
                </c:pt>
                <c:pt idx="8476">
                  <c:v>125.50047921799199</c:v>
                </c:pt>
                <c:pt idx="8477">
                  <c:v>125.500479217524</c:v>
                </c:pt>
                <c:pt idx="8478">
                  <c:v>125.50047921699</c:v>
                </c:pt>
                <c:pt idx="8479">
                  <c:v>125.50047921753701</c:v>
                </c:pt>
                <c:pt idx="8480">
                  <c:v>125.500479217476</c:v>
                </c:pt>
                <c:pt idx="8481">
                  <c:v>125.500479217712</c:v>
                </c:pt>
                <c:pt idx="8482">
                  <c:v>125.500479217725</c:v>
                </c:pt>
                <c:pt idx="8483">
                  <c:v>125.500479217783</c:v>
                </c:pt>
                <c:pt idx="8484">
                  <c:v>125.500479217787</c:v>
                </c:pt>
                <c:pt idx="8485">
                  <c:v>125.50047921801701</c:v>
                </c:pt>
                <c:pt idx="8486">
                  <c:v>125.50047921814</c:v>
                </c:pt>
                <c:pt idx="8487">
                  <c:v>125.50047921805501</c:v>
                </c:pt>
                <c:pt idx="8488">
                  <c:v>125.500479217733</c:v>
                </c:pt>
                <c:pt idx="8489">
                  <c:v>125.500479217638</c:v>
                </c:pt>
                <c:pt idx="8490">
                  <c:v>125.500479217875</c:v>
                </c:pt>
                <c:pt idx="8491">
                  <c:v>125.500479217926</c:v>
                </c:pt>
                <c:pt idx="8492">
                  <c:v>125.50047921793799</c:v>
                </c:pt>
                <c:pt idx="8493">
                  <c:v>125.500479217391</c:v>
                </c:pt>
                <c:pt idx="8494">
                  <c:v>125.50047921748001</c:v>
                </c:pt>
                <c:pt idx="8495">
                  <c:v>125.500479217614</c:v>
                </c:pt>
                <c:pt idx="8496">
                  <c:v>125.500479218038</c:v>
                </c:pt>
                <c:pt idx="8497">
                  <c:v>125.500479217494</c:v>
                </c:pt>
                <c:pt idx="8498">
                  <c:v>125.500479217509</c:v>
                </c:pt>
                <c:pt idx="8499">
                  <c:v>125.500479217674</c:v>
                </c:pt>
                <c:pt idx="8500">
                  <c:v>125.500479217303</c:v>
                </c:pt>
                <c:pt idx="8501">
                  <c:v>125.500479217704</c:v>
                </c:pt>
                <c:pt idx="8502">
                  <c:v>125.500479217747</c:v>
                </c:pt>
                <c:pt idx="8503">
                  <c:v>125.500479217425</c:v>
                </c:pt>
                <c:pt idx="8504">
                  <c:v>125.500479217669</c:v>
                </c:pt>
                <c:pt idx="8505">
                  <c:v>125.500479217764</c:v>
                </c:pt>
                <c:pt idx="8506">
                  <c:v>125.500479217424</c:v>
                </c:pt>
                <c:pt idx="8507">
                  <c:v>125.500479217996</c:v>
                </c:pt>
                <c:pt idx="8508">
                  <c:v>125.500479217454</c:v>
                </c:pt>
                <c:pt idx="8509">
                  <c:v>125.500479217528</c:v>
                </c:pt>
                <c:pt idx="8510">
                  <c:v>125.500479217479</c:v>
                </c:pt>
                <c:pt idx="8511">
                  <c:v>125.50047921776</c:v>
                </c:pt>
                <c:pt idx="8512">
                  <c:v>125.500479217719</c:v>
                </c:pt>
                <c:pt idx="8513">
                  <c:v>125.500479217875</c:v>
                </c:pt>
                <c:pt idx="8514">
                  <c:v>125.50047921743101</c:v>
                </c:pt>
                <c:pt idx="8515">
                  <c:v>125.500479217758</c:v>
                </c:pt>
                <c:pt idx="8516">
                  <c:v>125.500479218037</c:v>
                </c:pt>
                <c:pt idx="8517">
                  <c:v>125.500479217616</c:v>
                </c:pt>
                <c:pt idx="8518">
                  <c:v>125.500479217785</c:v>
                </c:pt>
                <c:pt idx="8519">
                  <c:v>125.50047921762</c:v>
                </c:pt>
                <c:pt idx="8520">
                  <c:v>125.50047921782</c:v>
                </c:pt>
                <c:pt idx="8521">
                  <c:v>125.500479217765</c:v>
                </c:pt>
                <c:pt idx="8522">
                  <c:v>125.50047921774799</c:v>
                </c:pt>
                <c:pt idx="8523">
                  <c:v>125.500479217494</c:v>
                </c:pt>
                <c:pt idx="8524">
                  <c:v>125.500479217278</c:v>
                </c:pt>
                <c:pt idx="8525">
                  <c:v>125.50047921784601</c:v>
                </c:pt>
                <c:pt idx="8526">
                  <c:v>125.50047921750701</c:v>
                </c:pt>
                <c:pt idx="8527">
                  <c:v>125.50047921749</c:v>
                </c:pt>
                <c:pt idx="8528">
                  <c:v>125.50047921790799</c:v>
                </c:pt>
                <c:pt idx="8529">
                  <c:v>125.500479217465</c:v>
                </c:pt>
                <c:pt idx="8530">
                  <c:v>125.500479217923</c:v>
                </c:pt>
                <c:pt idx="8531">
                  <c:v>125.500479217522</c:v>
                </c:pt>
                <c:pt idx="8532">
                  <c:v>125.500479217478</c:v>
                </c:pt>
                <c:pt idx="8533">
                  <c:v>125.50047921719801</c:v>
                </c:pt>
                <c:pt idx="8534">
                  <c:v>125.500479217715</c:v>
                </c:pt>
                <c:pt idx="8535">
                  <c:v>125.50047921802999</c:v>
                </c:pt>
                <c:pt idx="8536">
                  <c:v>125.500479218137</c:v>
                </c:pt>
                <c:pt idx="8537">
                  <c:v>125.500479217718</c:v>
                </c:pt>
                <c:pt idx="8538">
                  <c:v>125.50047921764801</c:v>
                </c:pt>
                <c:pt idx="8539">
                  <c:v>125.500479217539</c:v>
                </c:pt>
                <c:pt idx="8540">
                  <c:v>125.500479217695</c:v>
                </c:pt>
                <c:pt idx="8541">
                  <c:v>125.500479217663</c:v>
                </c:pt>
                <c:pt idx="8542">
                  <c:v>125.500479217397</c:v>
                </c:pt>
                <c:pt idx="8543">
                  <c:v>125.500479217451</c:v>
                </c:pt>
                <c:pt idx="8544">
                  <c:v>125.500479217807</c:v>
                </c:pt>
                <c:pt idx="8545">
                  <c:v>125.50047921788</c:v>
                </c:pt>
                <c:pt idx="8546">
                  <c:v>125.50047921729799</c:v>
                </c:pt>
                <c:pt idx="8547">
                  <c:v>125.500479217527</c:v>
                </c:pt>
                <c:pt idx="8548">
                  <c:v>125.500479217429</c:v>
                </c:pt>
                <c:pt idx="8549">
                  <c:v>125.500479217864</c:v>
                </c:pt>
                <c:pt idx="8550">
                  <c:v>125.500479218061</c:v>
                </c:pt>
                <c:pt idx="8551">
                  <c:v>125.500479217687</c:v>
                </c:pt>
                <c:pt idx="8552">
                  <c:v>125.50047921797299</c:v>
                </c:pt>
                <c:pt idx="8553">
                  <c:v>125.500479217557</c:v>
                </c:pt>
                <c:pt idx="8554">
                  <c:v>125.500479217712</c:v>
                </c:pt>
                <c:pt idx="8555">
                  <c:v>125.500479217975</c:v>
                </c:pt>
                <c:pt idx="8556">
                  <c:v>125.500479217839</c:v>
                </c:pt>
                <c:pt idx="8557">
                  <c:v>125.500479218111</c:v>
                </c:pt>
                <c:pt idx="8558">
                  <c:v>125.500479217753</c:v>
                </c:pt>
                <c:pt idx="8559">
                  <c:v>125.500479217381</c:v>
                </c:pt>
                <c:pt idx="8560">
                  <c:v>125.500479217981</c:v>
                </c:pt>
                <c:pt idx="8561">
                  <c:v>125.500479217841</c:v>
                </c:pt>
                <c:pt idx="8562">
                  <c:v>125.500479217345</c:v>
                </c:pt>
                <c:pt idx="8563">
                  <c:v>125.50047921740099</c:v>
                </c:pt>
                <c:pt idx="8564">
                  <c:v>125.500479217574</c:v>
                </c:pt>
                <c:pt idx="8565">
                  <c:v>125.500479217788</c:v>
                </c:pt>
                <c:pt idx="8566">
                  <c:v>125.500479217565</c:v>
                </c:pt>
                <c:pt idx="8567">
                  <c:v>125.500479217985</c:v>
                </c:pt>
                <c:pt idx="8568">
                  <c:v>125.50047921765</c:v>
                </c:pt>
                <c:pt idx="8569">
                  <c:v>125.500479217885</c:v>
                </c:pt>
                <c:pt idx="8570">
                  <c:v>125.500479217962</c:v>
                </c:pt>
                <c:pt idx="8571">
                  <c:v>125.50047921788899</c:v>
                </c:pt>
                <c:pt idx="8572">
                  <c:v>125.500479217901</c:v>
                </c:pt>
                <c:pt idx="8573">
                  <c:v>125.500479217524</c:v>
                </c:pt>
                <c:pt idx="8574">
                  <c:v>125.500479217418</c:v>
                </c:pt>
                <c:pt idx="8575">
                  <c:v>125.50047921761499</c:v>
                </c:pt>
                <c:pt idx="8576">
                  <c:v>125.500479217498</c:v>
                </c:pt>
                <c:pt idx="8577">
                  <c:v>125.500479217877</c:v>
                </c:pt>
                <c:pt idx="8578">
                  <c:v>125.500479217655</c:v>
                </c:pt>
                <c:pt idx="8579">
                  <c:v>125.500479217495</c:v>
                </c:pt>
                <c:pt idx="8580">
                  <c:v>125.500479217953</c:v>
                </c:pt>
                <c:pt idx="8581">
                  <c:v>125.50047921737099</c:v>
                </c:pt>
                <c:pt idx="8582">
                  <c:v>125.500479217747</c:v>
                </c:pt>
                <c:pt idx="8583">
                  <c:v>125.50047921732499</c:v>
                </c:pt>
                <c:pt idx="8584">
                  <c:v>125.50047921764001</c:v>
                </c:pt>
                <c:pt idx="8585">
                  <c:v>125.500479217543</c:v>
                </c:pt>
                <c:pt idx="8586">
                  <c:v>125.50047921786199</c:v>
                </c:pt>
                <c:pt idx="8587">
                  <c:v>125.500479217631</c:v>
                </c:pt>
                <c:pt idx="8588">
                  <c:v>125.500479217982</c:v>
                </c:pt>
                <c:pt idx="8589">
                  <c:v>125.500479217628</c:v>
                </c:pt>
                <c:pt idx="8590">
                  <c:v>125.500479217383</c:v>
                </c:pt>
                <c:pt idx="8591">
                  <c:v>125.500479217568</c:v>
                </c:pt>
                <c:pt idx="8592">
                  <c:v>125.500479217419</c:v>
                </c:pt>
                <c:pt idx="8593">
                  <c:v>125.50047921775101</c:v>
                </c:pt>
                <c:pt idx="8594">
                  <c:v>125.50047921770999</c:v>
                </c:pt>
                <c:pt idx="8595">
                  <c:v>125.50047921763</c:v>
                </c:pt>
                <c:pt idx="8596">
                  <c:v>125.50047921775</c:v>
                </c:pt>
                <c:pt idx="8597">
                  <c:v>125.500479217524</c:v>
                </c:pt>
                <c:pt idx="8598">
                  <c:v>125.50047921786501</c:v>
                </c:pt>
                <c:pt idx="8599">
                  <c:v>125.500479217799</c:v>
                </c:pt>
                <c:pt idx="8600">
                  <c:v>125.50047921748801</c:v>
                </c:pt>
                <c:pt idx="8601">
                  <c:v>125.500479217704</c:v>
                </c:pt>
                <c:pt idx="8602">
                  <c:v>125.50047921743101</c:v>
                </c:pt>
                <c:pt idx="8603">
                  <c:v>125.50047921753399</c:v>
                </c:pt>
                <c:pt idx="8604">
                  <c:v>125.50047921778</c:v>
                </c:pt>
                <c:pt idx="8605">
                  <c:v>125.50047921802199</c:v>
                </c:pt>
                <c:pt idx="8606">
                  <c:v>125.500479217286</c:v>
                </c:pt>
                <c:pt idx="8607">
                  <c:v>125.500479217798</c:v>
                </c:pt>
                <c:pt idx="8608">
                  <c:v>125.500479217699</c:v>
                </c:pt>
                <c:pt idx="8609">
                  <c:v>125.500479217692</c:v>
                </c:pt>
                <c:pt idx="8610">
                  <c:v>125.50047921765901</c:v>
                </c:pt>
                <c:pt idx="8611">
                  <c:v>125.500479217619</c:v>
                </c:pt>
                <c:pt idx="8612">
                  <c:v>125.50047921764499</c:v>
                </c:pt>
                <c:pt idx="8613">
                  <c:v>125.500479217847</c:v>
                </c:pt>
                <c:pt idx="8614">
                  <c:v>125.500479217796</c:v>
                </c:pt>
                <c:pt idx="8615">
                  <c:v>125.500479217741</c:v>
                </c:pt>
                <c:pt idx="8616">
                  <c:v>125.50047921759101</c:v>
                </c:pt>
                <c:pt idx="8617">
                  <c:v>125.500479217557</c:v>
                </c:pt>
                <c:pt idx="8618">
                  <c:v>125.50047921785</c:v>
                </c:pt>
                <c:pt idx="8619">
                  <c:v>125.500479217681</c:v>
                </c:pt>
                <c:pt idx="8620">
                  <c:v>125.500479217543</c:v>
                </c:pt>
                <c:pt idx="8621">
                  <c:v>125.50047921782701</c:v>
                </c:pt>
                <c:pt idx="8622">
                  <c:v>125.50047921751499</c:v>
                </c:pt>
                <c:pt idx="8623">
                  <c:v>125.500479217489</c:v>
                </c:pt>
                <c:pt idx="8624">
                  <c:v>125.500479217598</c:v>
                </c:pt>
                <c:pt idx="8625">
                  <c:v>125.50047921777799</c:v>
                </c:pt>
                <c:pt idx="8626">
                  <c:v>125.500479217517</c:v>
                </c:pt>
                <c:pt idx="8627">
                  <c:v>125.500479217685</c:v>
                </c:pt>
                <c:pt idx="8628">
                  <c:v>125.500479217689</c:v>
                </c:pt>
                <c:pt idx="8629">
                  <c:v>125.50047921759</c:v>
                </c:pt>
                <c:pt idx="8630">
                  <c:v>125.500479217688</c:v>
                </c:pt>
                <c:pt idx="8631">
                  <c:v>125.50047921757501</c:v>
                </c:pt>
                <c:pt idx="8632">
                  <c:v>125.50047921809499</c:v>
                </c:pt>
                <c:pt idx="8633">
                  <c:v>125.500479217416</c:v>
                </c:pt>
                <c:pt idx="8634">
                  <c:v>125.50047921751801</c:v>
                </c:pt>
                <c:pt idx="8635">
                  <c:v>125.500479217617</c:v>
                </c:pt>
                <c:pt idx="8636">
                  <c:v>125.500479217448</c:v>
                </c:pt>
                <c:pt idx="8637">
                  <c:v>125.500479217657</c:v>
                </c:pt>
                <c:pt idx="8638">
                  <c:v>125.500479217898</c:v>
                </c:pt>
                <c:pt idx="8639">
                  <c:v>125.500479217915</c:v>
                </c:pt>
                <c:pt idx="8640">
                  <c:v>125.50047921779399</c:v>
                </c:pt>
                <c:pt idx="8641">
                  <c:v>125.500479217536</c:v>
                </c:pt>
                <c:pt idx="8642">
                  <c:v>125.500479218319</c:v>
                </c:pt>
                <c:pt idx="8643">
                  <c:v>125.500479217541</c:v>
                </c:pt>
                <c:pt idx="8644">
                  <c:v>125.500479217829</c:v>
                </c:pt>
                <c:pt idx="8645">
                  <c:v>125.50047921767199</c:v>
                </c:pt>
                <c:pt idx="8646">
                  <c:v>125.50047921757501</c:v>
                </c:pt>
                <c:pt idx="8647">
                  <c:v>125.50047921761001</c:v>
                </c:pt>
                <c:pt idx="8648">
                  <c:v>125.500479217725</c:v>
                </c:pt>
                <c:pt idx="8649">
                  <c:v>125.500479217783</c:v>
                </c:pt>
                <c:pt idx="8650">
                  <c:v>125.500479217991</c:v>
                </c:pt>
                <c:pt idx="8651">
                  <c:v>125.500479217985</c:v>
                </c:pt>
                <c:pt idx="8652">
                  <c:v>125.500479217833</c:v>
                </c:pt>
                <c:pt idx="8653">
                  <c:v>125.50047921765901</c:v>
                </c:pt>
                <c:pt idx="8654">
                  <c:v>125.500479217547</c:v>
                </c:pt>
                <c:pt idx="8655">
                  <c:v>125.500479217842</c:v>
                </c:pt>
                <c:pt idx="8656">
                  <c:v>125.50047921732499</c:v>
                </c:pt>
                <c:pt idx="8657">
                  <c:v>125.50047921738</c:v>
                </c:pt>
                <c:pt idx="8658">
                  <c:v>125.50047921765901</c:v>
                </c:pt>
                <c:pt idx="8659">
                  <c:v>125.50047921770501</c:v>
                </c:pt>
                <c:pt idx="8660">
                  <c:v>125.500479217717</c:v>
                </c:pt>
                <c:pt idx="8661">
                  <c:v>125.500479217731</c:v>
                </c:pt>
                <c:pt idx="8662">
                  <c:v>125.500479218151</c:v>
                </c:pt>
                <c:pt idx="8663">
                  <c:v>125.500479218105</c:v>
                </c:pt>
                <c:pt idx="8664">
                  <c:v>125.50047921766399</c:v>
                </c:pt>
                <c:pt idx="8665">
                  <c:v>125.50047921763</c:v>
                </c:pt>
                <c:pt idx="8666">
                  <c:v>125.50047921773201</c:v>
                </c:pt>
                <c:pt idx="8667">
                  <c:v>125.500479217718</c:v>
                </c:pt>
                <c:pt idx="8668">
                  <c:v>125.500479217684</c:v>
                </c:pt>
                <c:pt idx="8669">
                  <c:v>125.500479217852</c:v>
                </c:pt>
                <c:pt idx="8670">
                  <c:v>125.500479217693</c:v>
                </c:pt>
                <c:pt idx="8671">
                  <c:v>125.500479217592</c:v>
                </c:pt>
                <c:pt idx="8672">
                  <c:v>125.500479217688</c:v>
                </c:pt>
                <c:pt idx="8673">
                  <c:v>125.500479218129</c:v>
                </c:pt>
                <c:pt idx="8674">
                  <c:v>125.500479217584</c:v>
                </c:pt>
                <c:pt idx="8675">
                  <c:v>125.50047921781</c:v>
                </c:pt>
                <c:pt idx="8676">
                  <c:v>125.500479217641</c:v>
                </c:pt>
                <c:pt idx="8677">
                  <c:v>125.500479217712</c:v>
                </c:pt>
                <c:pt idx="8678">
                  <c:v>125.500479217441</c:v>
                </c:pt>
                <c:pt idx="8679">
                  <c:v>125.50047921804099</c:v>
                </c:pt>
                <c:pt idx="8680">
                  <c:v>125.500479217689</c:v>
                </c:pt>
                <c:pt idx="8681">
                  <c:v>125.50047921759599</c:v>
                </c:pt>
                <c:pt idx="8682">
                  <c:v>125.500479217679</c:v>
                </c:pt>
                <c:pt idx="8683">
                  <c:v>125.50047921768</c:v>
                </c:pt>
                <c:pt idx="8684">
                  <c:v>125.50047921749</c:v>
                </c:pt>
                <c:pt idx="8685">
                  <c:v>125.50047921749</c:v>
                </c:pt>
                <c:pt idx="8686">
                  <c:v>125.500479217647</c:v>
                </c:pt>
                <c:pt idx="8687">
                  <c:v>125.500479217566</c:v>
                </c:pt>
                <c:pt idx="8688">
                  <c:v>125.50047921791</c:v>
                </c:pt>
                <c:pt idx="8689">
                  <c:v>125.50047921763699</c:v>
                </c:pt>
                <c:pt idx="8690">
                  <c:v>125.50047921755601</c:v>
                </c:pt>
                <c:pt idx="8691">
                  <c:v>125.50047921740099</c:v>
                </c:pt>
                <c:pt idx="8692">
                  <c:v>125.50047921724</c:v>
                </c:pt>
                <c:pt idx="8693">
                  <c:v>125.500479217033</c:v>
                </c:pt>
                <c:pt idx="8694">
                  <c:v>125.500479217079</c:v>
                </c:pt>
                <c:pt idx="8695">
                  <c:v>125.50047921733101</c:v>
                </c:pt>
                <c:pt idx="8696">
                  <c:v>125.500479217595</c:v>
                </c:pt>
                <c:pt idx="8697">
                  <c:v>125.500479217407</c:v>
                </c:pt>
                <c:pt idx="8698">
                  <c:v>125.500479217606</c:v>
                </c:pt>
                <c:pt idx="8699">
                  <c:v>125.50047921764499</c:v>
                </c:pt>
                <c:pt idx="8700">
                  <c:v>125.50047921786501</c:v>
                </c:pt>
                <c:pt idx="8701">
                  <c:v>125.50047921769701</c:v>
                </c:pt>
                <c:pt idx="8702">
                  <c:v>125.500479217253</c:v>
                </c:pt>
                <c:pt idx="8703">
                  <c:v>125.500479217924</c:v>
                </c:pt>
                <c:pt idx="8704">
                  <c:v>125.5004792181</c:v>
                </c:pt>
                <c:pt idx="8705">
                  <c:v>125.500479217552</c:v>
                </c:pt>
                <c:pt idx="8706">
                  <c:v>125.50047921727599</c:v>
                </c:pt>
                <c:pt idx="8707">
                  <c:v>125.500479217505</c:v>
                </c:pt>
                <c:pt idx="8708">
                  <c:v>125.500479217828</c:v>
                </c:pt>
                <c:pt idx="8709">
                  <c:v>125.50047921809499</c:v>
                </c:pt>
                <c:pt idx="8710">
                  <c:v>125.50047921724401</c:v>
                </c:pt>
                <c:pt idx="8711">
                  <c:v>125.500479217782</c:v>
                </c:pt>
                <c:pt idx="8712">
                  <c:v>125.500479217549</c:v>
                </c:pt>
                <c:pt idx="8713">
                  <c:v>125.500479217399</c:v>
                </c:pt>
                <c:pt idx="8714">
                  <c:v>125.50047921772401</c:v>
                </c:pt>
                <c:pt idx="8715">
                  <c:v>125.500479217685</c:v>
                </c:pt>
                <c:pt idx="8716">
                  <c:v>125.50047921780001</c:v>
                </c:pt>
                <c:pt idx="8717">
                  <c:v>125.500479217609</c:v>
                </c:pt>
                <c:pt idx="8718">
                  <c:v>125.50047921783801</c:v>
                </c:pt>
                <c:pt idx="8719">
                  <c:v>125.500479217685</c:v>
                </c:pt>
                <c:pt idx="8720">
                  <c:v>125.500479217554</c:v>
                </c:pt>
                <c:pt idx="8721">
                  <c:v>125.500479217598</c:v>
                </c:pt>
                <c:pt idx="8722">
                  <c:v>125.500479217362</c:v>
                </c:pt>
                <c:pt idx="8723">
                  <c:v>125.500479217478</c:v>
                </c:pt>
                <c:pt idx="8724">
                  <c:v>125.50047921701</c:v>
                </c:pt>
                <c:pt idx="8725">
                  <c:v>125.500479217736</c:v>
                </c:pt>
                <c:pt idx="8726">
                  <c:v>125.500479218077</c:v>
                </c:pt>
                <c:pt idx="8727">
                  <c:v>125.50047921756899</c:v>
                </c:pt>
                <c:pt idx="8728">
                  <c:v>125.500479217727</c:v>
                </c:pt>
                <c:pt idx="8729">
                  <c:v>125.50047921779201</c:v>
                </c:pt>
                <c:pt idx="8730">
                  <c:v>125.50047921811201</c:v>
                </c:pt>
                <c:pt idx="8731">
                  <c:v>125.50047921746901</c:v>
                </c:pt>
                <c:pt idx="8732">
                  <c:v>125.500479217742</c:v>
                </c:pt>
                <c:pt idx="8733">
                  <c:v>125.50047921719499</c:v>
                </c:pt>
                <c:pt idx="8734">
                  <c:v>125.50047921815199</c:v>
                </c:pt>
                <c:pt idx="8735">
                  <c:v>125.500479218103</c:v>
                </c:pt>
                <c:pt idx="8736">
                  <c:v>125.500479217579</c:v>
                </c:pt>
                <c:pt idx="8737">
                  <c:v>125.50047921789</c:v>
                </c:pt>
                <c:pt idx="8738">
                  <c:v>125.500479217478</c:v>
                </c:pt>
                <c:pt idx="8739">
                  <c:v>125.500479217736</c:v>
                </c:pt>
                <c:pt idx="8740">
                  <c:v>125.500479218026</c:v>
                </c:pt>
                <c:pt idx="8741">
                  <c:v>125.500479217878</c:v>
                </c:pt>
                <c:pt idx="8742">
                  <c:v>125.50047921773</c:v>
                </c:pt>
                <c:pt idx="8743">
                  <c:v>125.50047921746901</c:v>
                </c:pt>
                <c:pt idx="8744">
                  <c:v>125.50047921750701</c:v>
                </c:pt>
                <c:pt idx="8745">
                  <c:v>125.500479218027</c:v>
                </c:pt>
                <c:pt idx="8746">
                  <c:v>125.500479217522</c:v>
                </c:pt>
                <c:pt idx="8747">
                  <c:v>125.50047921800601</c:v>
                </c:pt>
                <c:pt idx="8748">
                  <c:v>125.500479218031</c:v>
                </c:pt>
                <c:pt idx="8749">
                  <c:v>125.50047921794901</c:v>
                </c:pt>
                <c:pt idx="8750">
                  <c:v>125.500479217655</c:v>
                </c:pt>
                <c:pt idx="8751">
                  <c:v>125.50047921781299</c:v>
                </c:pt>
                <c:pt idx="8752">
                  <c:v>125.50047921741501</c:v>
                </c:pt>
                <c:pt idx="8753">
                  <c:v>125.500479217321</c:v>
                </c:pt>
                <c:pt idx="8754">
                  <c:v>125.500479217942</c:v>
                </c:pt>
                <c:pt idx="8755">
                  <c:v>125.50047921769399</c:v>
                </c:pt>
                <c:pt idx="8756">
                  <c:v>125.500479217446</c:v>
                </c:pt>
                <c:pt idx="8757">
                  <c:v>125.50047921719</c:v>
                </c:pt>
                <c:pt idx="8758">
                  <c:v>125.50047921775</c:v>
                </c:pt>
                <c:pt idx="8759">
                  <c:v>125.500479217585</c:v>
                </c:pt>
                <c:pt idx="8760">
                  <c:v>125.50047921799499</c:v>
                </c:pt>
                <c:pt idx="8761">
                  <c:v>125.50047921762</c:v>
                </c:pt>
                <c:pt idx="8762">
                  <c:v>125.500479217768</c:v>
                </c:pt>
                <c:pt idx="8763">
                  <c:v>125.50047921763201</c:v>
                </c:pt>
                <c:pt idx="8764">
                  <c:v>125.500479218012</c:v>
                </c:pt>
                <c:pt idx="8765">
                  <c:v>125.500479217566</c:v>
                </c:pt>
                <c:pt idx="8766">
                  <c:v>125.500479218054</c:v>
                </c:pt>
                <c:pt idx="8767">
                  <c:v>125.50047921741201</c:v>
                </c:pt>
                <c:pt idx="8768">
                  <c:v>125.500479217658</c:v>
                </c:pt>
                <c:pt idx="8769">
                  <c:v>125.50047921753399</c:v>
                </c:pt>
                <c:pt idx="8770">
                  <c:v>125.500479217552</c:v>
                </c:pt>
                <c:pt idx="8771">
                  <c:v>125.50047921798399</c:v>
                </c:pt>
                <c:pt idx="8772">
                  <c:v>125.500479217746</c:v>
                </c:pt>
                <c:pt idx="8773">
                  <c:v>125.500479218373</c:v>
                </c:pt>
                <c:pt idx="8774">
                  <c:v>125.500479217783</c:v>
                </c:pt>
                <c:pt idx="8775">
                  <c:v>125.50047921746901</c:v>
                </c:pt>
                <c:pt idx="8776">
                  <c:v>125.50047921750399</c:v>
                </c:pt>
                <c:pt idx="8777">
                  <c:v>125.500479217617</c:v>
                </c:pt>
                <c:pt idx="8778">
                  <c:v>125.50047921779</c:v>
                </c:pt>
                <c:pt idx="8779">
                  <c:v>125.500479218121</c:v>
                </c:pt>
                <c:pt idx="8780">
                  <c:v>125.50047921779201</c:v>
                </c:pt>
                <c:pt idx="8781">
                  <c:v>125.50047921704299</c:v>
                </c:pt>
                <c:pt idx="8782">
                  <c:v>125.500479217733</c:v>
                </c:pt>
                <c:pt idx="8783">
                  <c:v>125.500479218243</c:v>
                </c:pt>
                <c:pt idx="8784">
                  <c:v>125.500479218042</c:v>
                </c:pt>
                <c:pt idx="8785">
                  <c:v>125.50047921745499</c:v>
                </c:pt>
                <c:pt idx="8786">
                  <c:v>125.50047921779399</c:v>
                </c:pt>
                <c:pt idx="8787">
                  <c:v>125.50047921798399</c:v>
                </c:pt>
                <c:pt idx="8788">
                  <c:v>125.500479218162</c:v>
                </c:pt>
                <c:pt idx="8789">
                  <c:v>125.500479217398</c:v>
                </c:pt>
                <c:pt idx="8790">
                  <c:v>125.50047921754999</c:v>
                </c:pt>
                <c:pt idx="8791">
                  <c:v>125.500479218138</c:v>
                </c:pt>
                <c:pt idx="8792">
                  <c:v>125.500479217538</c:v>
                </c:pt>
                <c:pt idx="8793">
                  <c:v>125.500479217437</c:v>
                </c:pt>
                <c:pt idx="8794">
                  <c:v>125.50047921783001</c:v>
                </c:pt>
                <c:pt idx="8795">
                  <c:v>125.500479217947</c:v>
                </c:pt>
                <c:pt idx="8796">
                  <c:v>125.50047921767801</c:v>
                </c:pt>
                <c:pt idx="8797">
                  <c:v>125.50047921757501</c:v>
                </c:pt>
                <c:pt idx="8798">
                  <c:v>125.500479218029</c:v>
                </c:pt>
                <c:pt idx="8799">
                  <c:v>125.50047921684001</c:v>
                </c:pt>
                <c:pt idx="8800">
                  <c:v>125.50047921763399</c:v>
                </c:pt>
                <c:pt idx="8801">
                  <c:v>125.500479217765</c:v>
                </c:pt>
                <c:pt idx="8802">
                  <c:v>125.500479218065</c:v>
                </c:pt>
                <c:pt idx="8803">
                  <c:v>125.500479217601</c:v>
                </c:pt>
                <c:pt idx="8804">
                  <c:v>125.500479218243</c:v>
                </c:pt>
                <c:pt idx="8805">
                  <c:v>125.50047921773</c:v>
                </c:pt>
                <c:pt idx="8806">
                  <c:v>125.500479217432</c:v>
                </c:pt>
                <c:pt idx="8807">
                  <c:v>125.500479217209</c:v>
                </c:pt>
                <c:pt idx="8808">
                  <c:v>125.500479217931</c:v>
                </c:pt>
                <c:pt idx="8809">
                  <c:v>125.500479217864</c:v>
                </c:pt>
                <c:pt idx="8810">
                  <c:v>125.500479217755</c:v>
                </c:pt>
                <c:pt idx="8811">
                  <c:v>125.500479217529</c:v>
                </c:pt>
                <c:pt idx="8812">
                  <c:v>125.500479218027</c:v>
                </c:pt>
                <c:pt idx="8813">
                  <c:v>125.5004792176</c:v>
                </c:pt>
                <c:pt idx="8814">
                  <c:v>125.500479217639</c:v>
                </c:pt>
                <c:pt idx="8815">
                  <c:v>125.50047921757699</c:v>
                </c:pt>
                <c:pt idx="8816">
                  <c:v>125.50047921737099</c:v>
                </c:pt>
                <c:pt idx="8817">
                  <c:v>125.500479217351</c:v>
                </c:pt>
                <c:pt idx="8818">
                  <c:v>125.500479217947</c:v>
                </c:pt>
                <c:pt idx="8819">
                  <c:v>125.500479217547</c:v>
                </c:pt>
                <c:pt idx="8820">
                  <c:v>125.50047921777799</c:v>
                </c:pt>
                <c:pt idx="8821">
                  <c:v>125.500479217579</c:v>
                </c:pt>
                <c:pt idx="8822">
                  <c:v>125.50047921737099</c:v>
                </c:pt>
                <c:pt idx="8823">
                  <c:v>125.500479217349</c:v>
                </c:pt>
                <c:pt idx="8824">
                  <c:v>125.500479217026</c:v>
                </c:pt>
                <c:pt idx="8825">
                  <c:v>125.50047921741</c:v>
                </c:pt>
                <c:pt idx="8826">
                  <c:v>125.500479217947</c:v>
                </c:pt>
                <c:pt idx="8827">
                  <c:v>125.500479217554</c:v>
                </c:pt>
                <c:pt idx="8828">
                  <c:v>125.50047921773501</c:v>
                </c:pt>
                <c:pt idx="8829">
                  <c:v>125.50047921765901</c:v>
                </c:pt>
                <c:pt idx="8830">
                  <c:v>125.500479217497</c:v>
                </c:pt>
                <c:pt idx="8831">
                  <c:v>125.500479217498</c:v>
                </c:pt>
                <c:pt idx="8832">
                  <c:v>125.50047921777301</c:v>
                </c:pt>
                <c:pt idx="8833">
                  <c:v>125.500479217798</c:v>
                </c:pt>
                <c:pt idx="8834">
                  <c:v>125.50047921735499</c:v>
                </c:pt>
                <c:pt idx="8835">
                  <c:v>125.500479217644</c:v>
                </c:pt>
                <c:pt idx="8836">
                  <c:v>125.50047921789999</c:v>
                </c:pt>
                <c:pt idx="8837">
                  <c:v>125.50047921765</c:v>
                </c:pt>
                <c:pt idx="8838">
                  <c:v>125.50047921740099</c:v>
                </c:pt>
                <c:pt idx="8839">
                  <c:v>125.50047921779201</c:v>
                </c:pt>
                <c:pt idx="8840">
                  <c:v>125.50047921746</c:v>
                </c:pt>
                <c:pt idx="8841">
                  <c:v>125.50047921778901</c:v>
                </c:pt>
                <c:pt idx="8842">
                  <c:v>125.500479217624</c:v>
                </c:pt>
                <c:pt idx="8843">
                  <c:v>125.500479217959</c:v>
                </c:pt>
                <c:pt idx="8844">
                  <c:v>125.50047921776699</c:v>
                </c:pt>
                <c:pt idx="8845">
                  <c:v>125.500479217833</c:v>
                </c:pt>
                <c:pt idx="8846">
                  <c:v>125.500479217774</c:v>
                </c:pt>
                <c:pt idx="8847">
                  <c:v>125.50047921751499</c:v>
                </c:pt>
                <c:pt idx="8848">
                  <c:v>125.500479217567</c:v>
                </c:pt>
                <c:pt idx="8849">
                  <c:v>125.500479217643</c:v>
                </c:pt>
                <c:pt idx="8850">
                  <c:v>125.500479217677</c:v>
                </c:pt>
                <c:pt idx="8851">
                  <c:v>125.500479217734</c:v>
                </c:pt>
                <c:pt idx="8852">
                  <c:v>125.500479217878</c:v>
                </c:pt>
                <c:pt idx="8853">
                  <c:v>125.500479218021</c:v>
                </c:pt>
                <c:pt idx="8854">
                  <c:v>125.500479217849</c:v>
                </c:pt>
                <c:pt idx="8855">
                  <c:v>125.50047921774301</c:v>
                </c:pt>
                <c:pt idx="8856">
                  <c:v>125.50047921735001</c:v>
                </c:pt>
                <c:pt idx="8857">
                  <c:v>125.500479217866</c:v>
                </c:pt>
                <c:pt idx="8858">
                  <c:v>125.500479217791</c:v>
                </c:pt>
                <c:pt idx="8859">
                  <c:v>125.50047921752601</c:v>
                </c:pt>
                <c:pt idx="8860">
                  <c:v>125.500479217418</c:v>
                </c:pt>
                <c:pt idx="8861">
                  <c:v>125.5004792177</c:v>
                </c:pt>
                <c:pt idx="8862">
                  <c:v>125.500479217682</c:v>
                </c:pt>
                <c:pt idx="8863">
                  <c:v>125.50047921763</c:v>
                </c:pt>
                <c:pt idx="8864">
                  <c:v>125.50047921741699</c:v>
                </c:pt>
                <c:pt idx="8865">
                  <c:v>125.500479217997</c:v>
                </c:pt>
                <c:pt idx="8866">
                  <c:v>125.500479217852</c:v>
                </c:pt>
                <c:pt idx="8867">
                  <c:v>125.500479217521</c:v>
                </c:pt>
                <c:pt idx="8868">
                  <c:v>125.500479217709</c:v>
                </c:pt>
                <c:pt idx="8869">
                  <c:v>125.500479217779</c:v>
                </c:pt>
                <c:pt idx="8870">
                  <c:v>125.500479217372</c:v>
                </c:pt>
                <c:pt idx="8871">
                  <c:v>125.50047921798701</c:v>
                </c:pt>
                <c:pt idx="8872">
                  <c:v>125.50047921759101</c:v>
                </c:pt>
                <c:pt idx="8873">
                  <c:v>125.50047921793799</c:v>
                </c:pt>
                <c:pt idx="8874">
                  <c:v>125.500479217384</c:v>
                </c:pt>
                <c:pt idx="8875">
                  <c:v>125.500479217814</c:v>
                </c:pt>
                <c:pt idx="8876">
                  <c:v>125.500479217394</c:v>
                </c:pt>
                <c:pt idx="8877">
                  <c:v>125.50047921730101</c:v>
                </c:pt>
                <c:pt idx="8878">
                  <c:v>125.50047921792</c:v>
                </c:pt>
                <c:pt idx="8879">
                  <c:v>125.500479217825</c:v>
                </c:pt>
                <c:pt idx="8880">
                  <c:v>125.500479217311</c:v>
                </c:pt>
                <c:pt idx="8881">
                  <c:v>125.500479217482</c:v>
                </c:pt>
                <c:pt idx="8882">
                  <c:v>125.50047921712201</c:v>
                </c:pt>
                <c:pt idx="8883">
                  <c:v>125.50047921775401</c:v>
                </c:pt>
                <c:pt idx="8884">
                  <c:v>125.50047921789201</c:v>
                </c:pt>
                <c:pt idx="8885">
                  <c:v>125.500479217898</c:v>
                </c:pt>
                <c:pt idx="8886">
                  <c:v>125.50047921772899</c:v>
                </c:pt>
                <c:pt idx="8887">
                  <c:v>125.50047921745499</c:v>
                </c:pt>
                <c:pt idx="8888">
                  <c:v>125.500479217562</c:v>
                </c:pt>
                <c:pt idx="8889">
                  <c:v>125.50047921792</c:v>
                </c:pt>
                <c:pt idx="8890">
                  <c:v>125.500479217175</c:v>
                </c:pt>
                <c:pt idx="8891">
                  <c:v>125.500479218099</c:v>
                </c:pt>
                <c:pt idx="8892">
                  <c:v>125.50047921807101</c:v>
                </c:pt>
                <c:pt idx="8893">
                  <c:v>125.50047921765</c:v>
                </c:pt>
                <c:pt idx="8894">
                  <c:v>125.500479217666</c:v>
                </c:pt>
                <c:pt idx="8895">
                  <c:v>125.500479217598</c:v>
                </c:pt>
                <c:pt idx="8896">
                  <c:v>125.500479217603</c:v>
                </c:pt>
                <c:pt idx="8897">
                  <c:v>125.500479217603</c:v>
                </c:pt>
                <c:pt idx="8898">
                  <c:v>125.500479217885</c:v>
                </c:pt>
                <c:pt idx="8899">
                  <c:v>125.500479217354</c:v>
                </c:pt>
                <c:pt idx="8900">
                  <c:v>125.500479217625</c:v>
                </c:pt>
                <c:pt idx="8901">
                  <c:v>125.50047921763699</c:v>
                </c:pt>
                <c:pt idx="8902">
                  <c:v>125.500479217711</c:v>
                </c:pt>
                <c:pt idx="8903">
                  <c:v>125.50047921778101</c:v>
                </c:pt>
                <c:pt idx="8904">
                  <c:v>125.500479217888</c:v>
                </c:pt>
                <c:pt idx="8905">
                  <c:v>125.500479217604</c:v>
                </c:pt>
                <c:pt idx="8906">
                  <c:v>125.50047921761301</c:v>
                </c:pt>
                <c:pt idx="8907">
                  <c:v>125.50047921821</c:v>
                </c:pt>
                <c:pt idx="8908">
                  <c:v>125.50047921762</c:v>
                </c:pt>
                <c:pt idx="8909">
                  <c:v>125.500479217708</c:v>
                </c:pt>
                <c:pt idx="8910">
                  <c:v>125.500479217536</c:v>
                </c:pt>
                <c:pt idx="8911">
                  <c:v>125.500479217812</c:v>
                </c:pt>
                <c:pt idx="8912">
                  <c:v>125.500479217444</c:v>
                </c:pt>
                <c:pt idx="8913">
                  <c:v>125.500479217665</c:v>
                </c:pt>
                <c:pt idx="8914">
                  <c:v>125.500479217633</c:v>
                </c:pt>
                <c:pt idx="8915">
                  <c:v>125.50047921711401</c:v>
                </c:pt>
                <c:pt idx="8916">
                  <c:v>125.500479217867</c:v>
                </c:pt>
                <c:pt idx="8917">
                  <c:v>125.50047921779201</c:v>
                </c:pt>
                <c:pt idx="8918">
                  <c:v>125.500479217494</c:v>
                </c:pt>
                <c:pt idx="8919">
                  <c:v>125.500479217972</c:v>
                </c:pt>
                <c:pt idx="8920">
                  <c:v>125.500479217766</c:v>
                </c:pt>
                <c:pt idx="8921">
                  <c:v>125.500479217765</c:v>
                </c:pt>
                <c:pt idx="8922">
                  <c:v>125.500479217899</c:v>
                </c:pt>
                <c:pt idx="8923">
                  <c:v>125.500479217701</c:v>
                </c:pt>
                <c:pt idx="8924">
                  <c:v>125.500479218259</c:v>
                </c:pt>
                <c:pt idx="8925">
                  <c:v>125.500479217551</c:v>
                </c:pt>
                <c:pt idx="8926">
                  <c:v>125.500479217823</c:v>
                </c:pt>
                <c:pt idx="8927">
                  <c:v>125.500479217746</c:v>
                </c:pt>
                <c:pt idx="8928">
                  <c:v>125.500479217356</c:v>
                </c:pt>
                <c:pt idx="8929">
                  <c:v>125.50047921781101</c:v>
                </c:pt>
                <c:pt idx="8930">
                  <c:v>125.500479217663</c:v>
                </c:pt>
                <c:pt idx="8931">
                  <c:v>125.500479218189</c:v>
                </c:pt>
                <c:pt idx="8932">
                  <c:v>125.500479217509</c:v>
                </c:pt>
                <c:pt idx="8933">
                  <c:v>125.500479217302</c:v>
                </c:pt>
                <c:pt idx="8934">
                  <c:v>125.50047921824699</c:v>
                </c:pt>
                <c:pt idx="8935">
                  <c:v>125.50047921782701</c:v>
                </c:pt>
                <c:pt idx="8936">
                  <c:v>125.50047921748801</c:v>
                </c:pt>
                <c:pt idx="8937">
                  <c:v>125.500479217704</c:v>
                </c:pt>
                <c:pt idx="8938">
                  <c:v>125.500479217335</c:v>
                </c:pt>
                <c:pt idx="8939">
                  <c:v>125.50047921768299</c:v>
                </c:pt>
                <c:pt idx="8940">
                  <c:v>125.50047921752601</c:v>
                </c:pt>
                <c:pt idx="8941">
                  <c:v>125.500479217503</c:v>
                </c:pt>
                <c:pt idx="8942">
                  <c:v>125.500479218162</c:v>
                </c:pt>
                <c:pt idx="8943">
                  <c:v>125.500479217283</c:v>
                </c:pt>
                <c:pt idx="8944">
                  <c:v>125.500479217923</c:v>
                </c:pt>
                <c:pt idx="8945">
                  <c:v>125.50047921752</c:v>
                </c:pt>
                <c:pt idx="8946">
                  <c:v>125.50047921705099</c:v>
                </c:pt>
                <c:pt idx="8947">
                  <c:v>125.500479217685</c:v>
                </c:pt>
                <c:pt idx="8948">
                  <c:v>125.500479217655</c:v>
                </c:pt>
                <c:pt idx="8949">
                  <c:v>125.50047921733599</c:v>
                </c:pt>
                <c:pt idx="8950">
                  <c:v>125.500479217734</c:v>
                </c:pt>
                <c:pt idx="8951">
                  <c:v>125.500479218214</c:v>
                </c:pt>
                <c:pt idx="8952">
                  <c:v>125.50047921754</c:v>
                </c:pt>
                <c:pt idx="8953">
                  <c:v>125.50047921829599</c:v>
                </c:pt>
                <c:pt idx="8954">
                  <c:v>125.500479217622</c:v>
                </c:pt>
                <c:pt idx="8955">
                  <c:v>125.50047921738501</c:v>
                </c:pt>
                <c:pt idx="8956">
                  <c:v>125.500479217749</c:v>
                </c:pt>
                <c:pt idx="8957">
                  <c:v>125.500479217912</c:v>
                </c:pt>
                <c:pt idx="8958">
                  <c:v>125.500479217641</c:v>
                </c:pt>
                <c:pt idx="8959">
                  <c:v>125.500479218015</c:v>
                </c:pt>
                <c:pt idx="8960">
                  <c:v>125.50047921729301</c:v>
                </c:pt>
                <c:pt idx="8961">
                  <c:v>125.500479217785</c:v>
                </c:pt>
                <c:pt idx="8962">
                  <c:v>125.500479217536</c:v>
                </c:pt>
                <c:pt idx="8963">
                  <c:v>125.500479217665</c:v>
                </c:pt>
                <c:pt idx="8964">
                  <c:v>125.500479217437</c:v>
                </c:pt>
                <c:pt idx="8965">
                  <c:v>125.500479217709</c:v>
                </c:pt>
                <c:pt idx="8966">
                  <c:v>125.50047921741699</c:v>
                </c:pt>
                <c:pt idx="8967">
                  <c:v>125.500479217696</c:v>
                </c:pt>
                <c:pt idx="8968">
                  <c:v>125.5004792177</c:v>
                </c:pt>
                <c:pt idx="8969">
                  <c:v>125.500479217926</c:v>
                </c:pt>
                <c:pt idx="8970">
                  <c:v>125.500479218124</c:v>
                </c:pt>
                <c:pt idx="8971">
                  <c:v>125.50047921735499</c:v>
                </c:pt>
                <c:pt idx="8972">
                  <c:v>125.50047921756401</c:v>
                </c:pt>
                <c:pt idx="8973">
                  <c:v>125.500479217809</c:v>
                </c:pt>
                <c:pt idx="8974">
                  <c:v>125.50047921785099</c:v>
                </c:pt>
                <c:pt idx="8975">
                  <c:v>125.500479217655</c:v>
                </c:pt>
                <c:pt idx="8976">
                  <c:v>125.50047921775401</c:v>
                </c:pt>
                <c:pt idx="8977">
                  <c:v>125.500479218004</c:v>
                </c:pt>
                <c:pt idx="8978">
                  <c:v>125.500479218062</c:v>
                </c:pt>
                <c:pt idx="8979">
                  <c:v>125.500479217595</c:v>
                </c:pt>
                <c:pt idx="8980">
                  <c:v>125.500479217551</c:v>
                </c:pt>
                <c:pt idx="8981">
                  <c:v>125.500479217788</c:v>
                </c:pt>
                <c:pt idx="8982">
                  <c:v>125.50047921783499</c:v>
                </c:pt>
                <c:pt idx="8983">
                  <c:v>125.500479217259</c:v>
                </c:pt>
                <c:pt idx="8984">
                  <c:v>125.500479217669</c:v>
                </c:pt>
                <c:pt idx="8985">
                  <c:v>125.50047921790799</c:v>
                </c:pt>
                <c:pt idx="8986">
                  <c:v>125.500479217638</c:v>
                </c:pt>
                <c:pt idx="8987">
                  <c:v>125.500479217558</c:v>
                </c:pt>
                <c:pt idx="8988">
                  <c:v>125.500479217574</c:v>
                </c:pt>
                <c:pt idx="8989">
                  <c:v>125.50047921757699</c:v>
                </c:pt>
                <c:pt idx="8990">
                  <c:v>125.50047921779</c:v>
                </c:pt>
                <c:pt idx="8991">
                  <c:v>125.500479217688</c:v>
                </c:pt>
                <c:pt idx="8992">
                  <c:v>125.50047921763399</c:v>
                </c:pt>
                <c:pt idx="8993">
                  <c:v>125.500479217853</c:v>
                </c:pt>
                <c:pt idx="8994">
                  <c:v>125.500479217457</c:v>
                </c:pt>
                <c:pt idx="8995">
                  <c:v>125.500479217841</c:v>
                </c:pt>
                <c:pt idx="8996">
                  <c:v>125.500479217348</c:v>
                </c:pt>
                <c:pt idx="8997">
                  <c:v>125.500479217647</c:v>
                </c:pt>
                <c:pt idx="8998">
                  <c:v>125.500479217641</c:v>
                </c:pt>
                <c:pt idx="8999">
                  <c:v>125.50047921801399</c:v>
                </c:pt>
                <c:pt idx="9000">
                  <c:v>125.500479217878</c:v>
                </c:pt>
                <c:pt idx="9001">
                  <c:v>125.500479217842</c:v>
                </c:pt>
                <c:pt idx="9002">
                  <c:v>125.500479217593</c:v>
                </c:pt>
                <c:pt idx="9003">
                  <c:v>125.500479217426</c:v>
                </c:pt>
                <c:pt idx="9004">
                  <c:v>125.500479217685</c:v>
                </c:pt>
                <c:pt idx="9005">
                  <c:v>125.500479217549</c:v>
                </c:pt>
                <c:pt idx="9006">
                  <c:v>125.500479217847</c:v>
                </c:pt>
                <c:pt idx="9007">
                  <c:v>125.50047921730599</c:v>
                </c:pt>
                <c:pt idx="9008">
                  <c:v>125.50047921778</c:v>
                </c:pt>
                <c:pt idx="9009">
                  <c:v>125.50047921766701</c:v>
                </c:pt>
                <c:pt idx="9010">
                  <c:v>125.500479217432</c:v>
                </c:pt>
                <c:pt idx="9011">
                  <c:v>125.50047921771601</c:v>
                </c:pt>
                <c:pt idx="9012">
                  <c:v>125.500479217764</c:v>
                </c:pt>
                <c:pt idx="9013">
                  <c:v>125.500479217581</c:v>
                </c:pt>
                <c:pt idx="9014">
                  <c:v>125.500479217796</c:v>
                </c:pt>
                <c:pt idx="9015">
                  <c:v>125.500479217858</c:v>
                </c:pt>
                <c:pt idx="9016">
                  <c:v>125.500479217478</c:v>
                </c:pt>
                <c:pt idx="9017">
                  <c:v>125.5004792175</c:v>
                </c:pt>
                <c:pt idx="9018">
                  <c:v>125.500479217443</c:v>
                </c:pt>
                <c:pt idx="9019">
                  <c:v>125.50047921709201</c:v>
                </c:pt>
                <c:pt idx="9020">
                  <c:v>125.5004792175</c:v>
                </c:pt>
                <c:pt idx="9021">
                  <c:v>125.500479217275</c:v>
                </c:pt>
                <c:pt idx="9022">
                  <c:v>125.500479217354</c:v>
                </c:pt>
                <c:pt idx="9023">
                  <c:v>125.500479217448</c:v>
                </c:pt>
                <c:pt idx="9024">
                  <c:v>125.50047921767801</c:v>
                </c:pt>
                <c:pt idx="9025">
                  <c:v>125.500479217901</c:v>
                </c:pt>
                <c:pt idx="9026">
                  <c:v>125.500479217557</c:v>
                </c:pt>
                <c:pt idx="9027">
                  <c:v>125.50047921791</c:v>
                </c:pt>
                <c:pt idx="9028">
                  <c:v>125.500479218105</c:v>
                </c:pt>
                <c:pt idx="9029">
                  <c:v>125.500479217763</c:v>
                </c:pt>
                <c:pt idx="9030">
                  <c:v>125.500479217798</c:v>
                </c:pt>
                <c:pt idx="9031">
                  <c:v>125.500479217557</c:v>
                </c:pt>
                <c:pt idx="9032">
                  <c:v>125.500479217859</c:v>
                </c:pt>
                <c:pt idx="9033">
                  <c:v>125.500479217521</c:v>
                </c:pt>
                <c:pt idx="9034">
                  <c:v>125.50047921762</c:v>
                </c:pt>
                <c:pt idx="9035">
                  <c:v>125.50047921812801</c:v>
                </c:pt>
                <c:pt idx="9036">
                  <c:v>125.5004792177</c:v>
                </c:pt>
                <c:pt idx="9037">
                  <c:v>125.500479217616</c:v>
                </c:pt>
                <c:pt idx="9038">
                  <c:v>125.500479217763</c:v>
                </c:pt>
                <c:pt idx="9039">
                  <c:v>125.500479217768</c:v>
                </c:pt>
                <c:pt idx="9040">
                  <c:v>125.50047921795</c:v>
                </c:pt>
                <c:pt idx="9041">
                  <c:v>125.500479217777</c:v>
                </c:pt>
                <c:pt idx="9042">
                  <c:v>125.500479217872</c:v>
                </c:pt>
                <c:pt idx="9043">
                  <c:v>125.50047921771301</c:v>
                </c:pt>
                <c:pt idx="9044">
                  <c:v>125.500479217753</c:v>
                </c:pt>
                <c:pt idx="9045">
                  <c:v>125.500479217061</c:v>
                </c:pt>
                <c:pt idx="9046">
                  <c:v>125.500479218191</c:v>
                </c:pt>
                <c:pt idx="9047">
                  <c:v>125.500479217665</c:v>
                </c:pt>
                <c:pt idx="9048">
                  <c:v>125.500479217668</c:v>
                </c:pt>
                <c:pt idx="9049">
                  <c:v>125.500479217467</c:v>
                </c:pt>
                <c:pt idx="9050">
                  <c:v>125.500479217882</c:v>
                </c:pt>
                <c:pt idx="9051">
                  <c:v>125.50047921785099</c:v>
                </c:pt>
                <c:pt idx="9052">
                  <c:v>125.50047921779201</c:v>
                </c:pt>
                <c:pt idx="9053">
                  <c:v>125.500479217779</c:v>
                </c:pt>
                <c:pt idx="9054">
                  <c:v>125.50047921773</c:v>
                </c:pt>
                <c:pt idx="9055">
                  <c:v>125.50047921794</c:v>
                </c:pt>
                <c:pt idx="9056">
                  <c:v>125.500479217578</c:v>
                </c:pt>
                <c:pt idx="9057">
                  <c:v>125.500479217849</c:v>
                </c:pt>
                <c:pt idx="9058">
                  <c:v>125.50047921757699</c:v>
                </c:pt>
                <c:pt idx="9059">
                  <c:v>125.500479217727</c:v>
                </c:pt>
                <c:pt idx="9060">
                  <c:v>125.500479217612</c:v>
                </c:pt>
                <c:pt idx="9061">
                  <c:v>125.50047921750399</c:v>
                </c:pt>
                <c:pt idx="9062">
                  <c:v>125.50047921769399</c:v>
                </c:pt>
                <c:pt idx="9063">
                  <c:v>125.500479217538</c:v>
                </c:pt>
                <c:pt idx="9064">
                  <c:v>125.50047921784299</c:v>
                </c:pt>
                <c:pt idx="9065">
                  <c:v>125.500479217749</c:v>
                </c:pt>
                <c:pt idx="9066">
                  <c:v>125.50047921749101</c:v>
                </c:pt>
                <c:pt idx="9067">
                  <c:v>125.500479217652</c:v>
                </c:pt>
                <c:pt idx="9068">
                  <c:v>125.500479217704</c:v>
                </c:pt>
                <c:pt idx="9069">
                  <c:v>125.500479217643</c:v>
                </c:pt>
                <c:pt idx="9070">
                  <c:v>125.500479217608</c:v>
                </c:pt>
                <c:pt idx="9071">
                  <c:v>125.500479217262</c:v>
                </c:pt>
                <c:pt idx="9072">
                  <c:v>125.500479217405</c:v>
                </c:pt>
                <c:pt idx="9073">
                  <c:v>125.500479217617</c:v>
                </c:pt>
                <c:pt idx="9074">
                  <c:v>125.500479217809</c:v>
                </c:pt>
                <c:pt idx="9075">
                  <c:v>125.500479217655</c:v>
                </c:pt>
                <c:pt idx="9076">
                  <c:v>125.50047921817099</c:v>
                </c:pt>
                <c:pt idx="9077">
                  <c:v>125.500479217799</c:v>
                </c:pt>
                <c:pt idx="9078">
                  <c:v>125.500479217113</c:v>
                </c:pt>
                <c:pt idx="9079">
                  <c:v>125.500479217633</c:v>
                </c:pt>
                <c:pt idx="9080">
                  <c:v>125.500479217605</c:v>
                </c:pt>
                <c:pt idx="9081">
                  <c:v>125.500479217888</c:v>
                </c:pt>
                <c:pt idx="9082">
                  <c:v>125.500479217437</c:v>
                </c:pt>
                <c:pt idx="9083">
                  <c:v>125.500479217907</c:v>
                </c:pt>
                <c:pt idx="9084">
                  <c:v>125.500479217685</c:v>
                </c:pt>
                <c:pt idx="9085">
                  <c:v>125.500479218161</c:v>
                </c:pt>
                <c:pt idx="9086">
                  <c:v>125.50047921762599</c:v>
                </c:pt>
                <c:pt idx="9087">
                  <c:v>125.500479217661</c:v>
                </c:pt>
                <c:pt idx="9088">
                  <c:v>125.5004792175</c:v>
                </c:pt>
                <c:pt idx="9089">
                  <c:v>125.500479217539</c:v>
                </c:pt>
                <c:pt idx="9090">
                  <c:v>125.50047921778901</c:v>
                </c:pt>
                <c:pt idx="9091">
                  <c:v>125.50047921761499</c:v>
                </c:pt>
                <c:pt idx="9092">
                  <c:v>125.500479217662</c:v>
                </c:pt>
                <c:pt idx="9093">
                  <c:v>125.500479217707</c:v>
                </c:pt>
                <c:pt idx="9094">
                  <c:v>125.500479217755</c:v>
                </c:pt>
                <c:pt idx="9095">
                  <c:v>125.500479217784</c:v>
                </c:pt>
                <c:pt idx="9096">
                  <c:v>125.500479217294</c:v>
                </c:pt>
                <c:pt idx="9097">
                  <c:v>125.500479217516</c:v>
                </c:pt>
                <c:pt idx="9098">
                  <c:v>125.50047921784299</c:v>
                </c:pt>
                <c:pt idx="9099">
                  <c:v>125.500479217917</c:v>
                </c:pt>
                <c:pt idx="9100">
                  <c:v>125.50047921747399</c:v>
                </c:pt>
                <c:pt idx="9101">
                  <c:v>125.500479217948</c:v>
                </c:pt>
                <c:pt idx="9102">
                  <c:v>125.50047921762901</c:v>
                </c:pt>
                <c:pt idx="9103">
                  <c:v>125.50047921762901</c:v>
                </c:pt>
                <c:pt idx="9104">
                  <c:v>125.500479217517</c:v>
                </c:pt>
                <c:pt idx="9105">
                  <c:v>125.500479217931</c:v>
                </c:pt>
                <c:pt idx="9106">
                  <c:v>125.500479217422</c:v>
                </c:pt>
                <c:pt idx="9107">
                  <c:v>125.500479217511</c:v>
                </c:pt>
                <c:pt idx="9108">
                  <c:v>125.500479217703</c:v>
                </c:pt>
                <c:pt idx="9109">
                  <c:v>125.500479217362</c:v>
                </c:pt>
                <c:pt idx="9110">
                  <c:v>125.50047921769099</c:v>
                </c:pt>
                <c:pt idx="9111">
                  <c:v>125.500479217963</c:v>
                </c:pt>
                <c:pt idx="9112">
                  <c:v>125.500479217925</c:v>
                </c:pt>
                <c:pt idx="9113">
                  <c:v>125.500479217814</c:v>
                </c:pt>
                <c:pt idx="9114">
                  <c:v>125.500479217614</c:v>
                </c:pt>
                <c:pt idx="9115">
                  <c:v>125.500479217307</c:v>
                </c:pt>
                <c:pt idx="9116">
                  <c:v>125.500479218203</c:v>
                </c:pt>
                <c:pt idx="9117">
                  <c:v>125.50047921753701</c:v>
                </c:pt>
                <c:pt idx="9118">
                  <c:v>125.500479218084</c:v>
                </c:pt>
                <c:pt idx="9119">
                  <c:v>125.500479217456</c:v>
                </c:pt>
                <c:pt idx="9120">
                  <c:v>125.50047921809301</c:v>
                </c:pt>
                <c:pt idx="9121">
                  <c:v>125.50047921753701</c:v>
                </c:pt>
                <c:pt idx="9122">
                  <c:v>125.500479217539</c:v>
                </c:pt>
                <c:pt idx="9123">
                  <c:v>125.50047921792699</c:v>
                </c:pt>
                <c:pt idx="9124">
                  <c:v>125.50047921759101</c:v>
                </c:pt>
                <c:pt idx="9125">
                  <c:v>125.50047921771301</c:v>
                </c:pt>
                <c:pt idx="9126">
                  <c:v>125.50047921778901</c:v>
                </c:pt>
                <c:pt idx="9127">
                  <c:v>125.500479217722</c:v>
                </c:pt>
                <c:pt idx="9128">
                  <c:v>125.500479217622</c:v>
                </c:pt>
                <c:pt idx="9129">
                  <c:v>125.50047921812801</c:v>
                </c:pt>
                <c:pt idx="9130">
                  <c:v>125.50047921799499</c:v>
                </c:pt>
                <c:pt idx="9131">
                  <c:v>125.500479217744</c:v>
                </c:pt>
                <c:pt idx="9132">
                  <c:v>125.500479217761</c:v>
                </c:pt>
                <c:pt idx="9133">
                  <c:v>125.500479218038</c:v>
                </c:pt>
                <c:pt idx="9134">
                  <c:v>125.500479217679</c:v>
                </c:pt>
                <c:pt idx="9135">
                  <c:v>125.50047921788099</c:v>
                </c:pt>
                <c:pt idx="9136">
                  <c:v>125.500479217248</c:v>
                </c:pt>
                <c:pt idx="9137">
                  <c:v>125.50047921741699</c:v>
                </c:pt>
                <c:pt idx="9138">
                  <c:v>125.500479217636</c:v>
                </c:pt>
                <c:pt idx="9139">
                  <c:v>125.500479217475</c:v>
                </c:pt>
                <c:pt idx="9140">
                  <c:v>125.500479217769</c:v>
                </c:pt>
                <c:pt idx="9141">
                  <c:v>125.500479217674</c:v>
                </c:pt>
                <c:pt idx="9142">
                  <c:v>125.50047921762</c:v>
                </c:pt>
                <c:pt idx="9143">
                  <c:v>125.500479217567</c:v>
                </c:pt>
                <c:pt idx="9144">
                  <c:v>125.50047921810599</c:v>
                </c:pt>
                <c:pt idx="9145">
                  <c:v>125.500479217753</c:v>
                </c:pt>
                <c:pt idx="9146">
                  <c:v>125.50047921777499</c:v>
                </c:pt>
                <c:pt idx="9147">
                  <c:v>125.500479217402</c:v>
                </c:pt>
                <c:pt idx="9148">
                  <c:v>125.500479217752</c:v>
                </c:pt>
                <c:pt idx="9149">
                  <c:v>125.500479217522</c:v>
                </c:pt>
                <c:pt idx="9150">
                  <c:v>125.500479217405</c:v>
                </c:pt>
                <c:pt idx="9151">
                  <c:v>125.50047921773699</c:v>
                </c:pt>
                <c:pt idx="9152">
                  <c:v>125.500479217529</c:v>
                </c:pt>
                <c:pt idx="9153">
                  <c:v>125.50047921779201</c:v>
                </c:pt>
                <c:pt idx="9154">
                  <c:v>125.50047921795201</c:v>
                </c:pt>
                <c:pt idx="9155">
                  <c:v>125.50047921783199</c:v>
                </c:pt>
                <c:pt idx="9156">
                  <c:v>125.500479217725</c:v>
                </c:pt>
                <c:pt idx="9157">
                  <c:v>125.500479217397</c:v>
                </c:pt>
                <c:pt idx="9158">
                  <c:v>125.5004792176</c:v>
                </c:pt>
                <c:pt idx="9159">
                  <c:v>125.500479217213</c:v>
                </c:pt>
                <c:pt idx="9160">
                  <c:v>125.500479217725</c:v>
                </c:pt>
                <c:pt idx="9161">
                  <c:v>125.50047921736299</c:v>
                </c:pt>
                <c:pt idx="9162">
                  <c:v>125.500479217945</c:v>
                </c:pt>
                <c:pt idx="9163">
                  <c:v>125.500479217623</c:v>
                </c:pt>
                <c:pt idx="9164">
                  <c:v>125.50047921799499</c:v>
                </c:pt>
                <c:pt idx="9165">
                  <c:v>125.500479218057</c:v>
                </c:pt>
                <c:pt idx="9166">
                  <c:v>125.500479217738</c:v>
                </c:pt>
                <c:pt idx="9167">
                  <c:v>125.500479217711</c:v>
                </c:pt>
                <c:pt idx="9168">
                  <c:v>125.500479217258</c:v>
                </c:pt>
                <c:pt idx="9169">
                  <c:v>125.500479217982</c:v>
                </c:pt>
                <c:pt idx="9170">
                  <c:v>125.500479217435</c:v>
                </c:pt>
                <c:pt idx="9171">
                  <c:v>125.500479217389</c:v>
                </c:pt>
                <c:pt idx="9172">
                  <c:v>125.500479217304</c:v>
                </c:pt>
                <c:pt idx="9173">
                  <c:v>125.50047921734701</c:v>
                </c:pt>
                <c:pt idx="9174">
                  <c:v>125.500479217327</c:v>
                </c:pt>
                <c:pt idx="9175">
                  <c:v>125.500479217376</c:v>
                </c:pt>
                <c:pt idx="9176">
                  <c:v>125.500479217003</c:v>
                </c:pt>
                <c:pt idx="9177">
                  <c:v>125.50047921759401</c:v>
                </c:pt>
                <c:pt idx="9178">
                  <c:v>125.50047921777001</c:v>
                </c:pt>
                <c:pt idx="9179">
                  <c:v>125.50047921749599</c:v>
                </c:pt>
                <c:pt idx="9180">
                  <c:v>125.500479217646</c:v>
                </c:pt>
                <c:pt idx="9181">
                  <c:v>125.500479217872</c:v>
                </c:pt>
                <c:pt idx="9182">
                  <c:v>125.500479217855</c:v>
                </c:pt>
                <c:pt idx="9183">
                  <c:v>125.50047921771601</c:v>
                </c:pt>
                <c:pt idx="9184">
                  <c:v>125.500479217932</c:v>
                </c:pt>
                <c:pt idx="9185">
                  <c:v>125.500479217356</c:v>
                </c:pt>
                <c:pt idx="9186">
                  <c:v>125.50047921768299</c:v>
                </c:pt>
                <c:pt idx="9187">
                  <c:v>125.500479217444</c:v>
                </c:pt>
                <c:pt idx="9188">
                  <c:v>125.500479217934</c:v>
                </c:pt>
                <c:pt idx="9189">
                  <c:v>125.500479217837</c:v>
                </c:pt>
                <c:pt idx="9190">
                  <c:v>125.500479217482</c:v>
                </c:pt>
                <c:pt idx="9191">
                  <c:v>125.50047921797299</c:v>
                </c:pt>
                <c:pt idx="9192">
                  <c:v>125.500479217554</c:v>
                </c:pt>
                <c:pt idx="9193">
                  <c:v>125.50047921714901</c:v>
                </c:pt>
                <c:pt idx="9194">
                  <c:v>125.500479218029</c:v>
                </c:pt>
                <c:pt idx="9195">
                  <c:v>125.500479217438</c:v>
                </c:pt>
                <c:pt idx="9196">
                  <c:v>125.500479217565</c:v>
                </c:pt>
                <c:pt idx="9197">
                  <c:v>125.500479217736</c:v>
                </c:pt>
                <c:pt idx="9198">
                  <c:v>125.500479217539</c:v>
                </c:pt>
                <c:pt idx="9199">
                  <c:v>125.50047921797</c:v>
                </c:pt>
                <c:pt idx="9200">
                  <c:v>125.50047921812801</c:v>
                </c:pt>
                <c:pt idx="9201">
                  <c:v>125.500479217744</c:v>
                </c:pt>
                <c:pt idx="9202">
                  <c:v>125.50047921756099</c:v>
                </c:pt>
                <c:pt idx="9203">
                  <c:v>125.500479217508</c:v>
                </c:pt>
                <c:pt idx="9204">
                  <c:v>125.500479217636</c:v>
                </c:pt>
                <c:pt idx="9205">
                  <c:v>125.50047921754999</c:v>
                </c:pt>
                <c:pt idx="9206">
                  <c:v>125.500479217429</c:v>
                </c:pt>
                <c:pt idx="9207">
                  <c:v>125.50047921773501</c:v>
                </c:pt>
                <c:pt idx="9208">
                  <c:v>125.50047921764801</c:v>
                </c:pt>
                <c:pt idx="9209">
                  <c:v>125.500479217465</c:v>
                </c:pt>
                <c:pt idx="9210">
                  <c:v>125.500479217682</c:v>
                </c:pt>
                <c:pt idx="9211">
                  <c:v>125.500479217196</c:v>
                </c:pt>
                <c:pt idx="9212">
                  <c:v>125.500479217463</c:v>
                </c:pt>
                <c:pt idx="9213">
                  <c:v>125.500479217248</c:v>
                </c:pt>
                <c:pt idx="9214">
                  <c:v>125.500479217508</c:v>
                </c:pt>
                <c:pt idx="9215">
                  <c:v>125.500479217644</c:v>
                </c:pt>
                <c:pt idx="9216">
                  <c:v>125.50047921780001</c:v>
                </c:pt>
                <c:pt idx="9217">
                  <c:v>125.50047921784299</c:v>
                </c:pt>
                <c:pt idx="9218">
                  <c:v>125.50047921749299</c:v>
                </c:pt>
                <c:pt idx="9219">
                  <c:v>125.50047921782701</c:v>
                </c:pt>
                <c:pt idx="9220">
                  <c:v>125.50047921792</c:v>
                </c:pt>
                <c:pt idx="9221">
                  <c:v>125.500479217642</c:v>
                </c:pt>
                <c:pt idx="9222">
                  <c:v>125.500479217522</c:v>
                </c:pt>
                <c:pt idx="9223">
                  <c:v>125.50047921741501</c:v>
                </c:pt>
                <c:pt idx="9224">
                  <c:v>125.500479217378</c:v>
                </c:pt>
                <c:pt idx="9225">
                  <c:v>125.500479217609</c:v>
                </c:pt>
                <c:pt idx="9226">
                  <c:v>125.500479217853</c:v>
                </c:pt>
                <c:pt idx="9227">
                  <c:v>125.500479217578</c:v>
                </c:pt>
                <c:pt idx="9228">
                  <c:v>125.50047921789501</c:v>
                </c:pt>
                <c:pt idx="9229">
                  <c:v>125.500479217327</c:v>
                </c:pt>
                <c:pt idx="9230">
                  <c:v>125.500479217788</c:v>
                </c:pt>
                <c:pt idx="9231">
                  <c:v>125.500479217802</c:v>
                </c:pt>
                <c:pt idx="9232">
                  <c:v>125.500479217785</c:v>
                </c:pt>
                <c:pt idx="9233">
                  <c:v>125.500479217733</c:v>
                </c:pt>
                <c:pt idx="9234">
                  <c:v>125.500479218088</c:v>
                </c:pt>
                <c:pt idx="9235">
                  <c:v>125.50047921777499</c:v>
                </c:pt>
                <c:pt idx="9236">
                  <c:v>125.50047921716001</c:v>
                </c:pt>
                <c:pt idx="9237">
                  <c:v>125.500479217635</c:v>
                </c:pt>
                <c:pt idx="9238">
                  <c:v>125.500479217849</c:v>
                </c:pt>
                <c:pt idx="9239">
                  <c:v>125.500479217177</c:v>
                </c:pt>
                <c:pt idx="9240">
                  <c:v>125.500479217403</c:v>
                </c:pt>
                <c:pt idx="9241">
                  <c:v>125.500479217815</c:v>
                </c:pt>
                <c:pt idx="9242">
                  <c:v>125.50047921781</c:v>
                </c:pt>
                <c:pt idx="9243">
                  <c:v>125.500479217413</c:v>
                </c:pt>
                <c:pt idx="9244">
                  <c:v>125.50047921782399</c:v>
                </c:pt>
                <c:pt idx="9245">
                  <c:v>125.500479217844</c:v>
                </c:pt>
                <c:pt idx="9246">
                  <c:v>125.500479217524</c:v>
                </c:pt>
                <c:pt idx="9247">
                  <c:v>125.500479217894</c:v>
                </c:pt>
                <c:pt idx="9248">
                  <c:v>125.50047921798</c:v>
                </c:pt>
                <c:pt idx="9249">
                  <c:v>125.500479217674</c:v>
                </c:pt>
                <c:pt idx="9250">
                  <c:v>125.500479217902</c:v>
                </c:pt>
                <c:pt idx="9251">
                  <c:v>125.500479217757</c:v>
                </c:pt>
                <c:pt idx="9252">
                  <c:v>125.500479217501</c:v>
                </c:pt>
                <c:pt idx="9253">
                  <c:v>125.50047921807401</c:v>
                </c:pt>
                <c:pt idx="9254">
                  <c:v>125.50047921785399</c:v>
                </c:pt>
                <c:pt idx="9255">
                  <c:v>125.50047921759</c:v>
                </c:pt>
                <c:pt idx="9256">
                  <c:v>125.50047921795</c:v>
                </c:pt>
                <c:pt idx="9257">
                  <c:v>125.500479217712</c:v>
                </c:pt>
                <c:pt idx="9258">
                  <c:v>125.50047921724401</c:v>
                </c:pt>
                <c:pt idx="9259">
                  <c:v>125.500479218094</c:v>
                </c:pt>
                <c:pt idx="9260">
                  <c:v>125.500479217375</c:v>
                </c:pt>
                <c:pt idx="9261">
                  <c:v>125.5004792176</c:v>
                </c:pt>
                <c:pt idx="9262">
                  <c:v>125.500479217742</c:v>
                </c:pt>
                <c:pt idx="9263">
                  <c:v>125.500479217905</c:v>
                </c:pt>
                <c:pt idx="9264">
                  <c:v>125.500479218188</c:v>
                </c:pt>
                <c:pt idx="9265">
                  <c:v>125.50047921728699</c:v>
                </c:pt>
                <c:pt idx="9266">
                  <c:v>125.500479217671</c:v>
                </c:pt>
                <c:pt idx="9267">
                  <c:v>125.50047921726301</c:v>
                </c:pt>
                <c:pt idx="9268">
                  <c:v>125.500479218004</c:v>
                </c:pt>
                <c:pt idx="9269">
                  <c:v>125.500479218327</c:v>
                </c:pt>
                <c:pt idx="9270">
                  <c:v>125.50047921765599</c:v>
                </c:pt>
                <c:pt idx="9271">
                  <c:v>125.500479217278</c:v>
                </c:pt>
                <c:pt idx="9272">
                  <c:v>125.500479217928</c:v>
                </c:pt>
                <c:pt idx="9273">
                  <c:v>125.50047921797599</c:v>
                </c:pt>
                <c:pt idx="9274">
                  <c:v>125.500479217606</c:v>
                </c:pt>
                <c:pt idx="9275">
                  <c:v>125.500479217258</c:v>
                </c:pt>
                <c:pt idx="9276">
                  <c:v>125.500479217921</c:v>
                </c:pt>
                <c:pt idx="9277">
                  <c:v>125.500479217758</c:v>
                </c:pt>
                <c:pt idx="9278">
                  <c:v>125.500479217511</c:v>
                </c:pt>
                <c:pt idx="9279">
                  <c:v>125.500479217717</c:v>
                </c:pt>
                <c:pt idx="9280">
                  <c:v>125.50047921812801</c:v>
                </c:pt>
                <c:pt idx="9281">
                  <c:v>125.500479217427</c:v>
                </c:pt>
                <c:pt idx="9282">
                  <c:v>125.50047921760201</c:v>
                </c:pt>
                <c:pt idx="9283">
                  <c:v>125.500479217655</c:v>
                </c:pt>
                <c:pt idx="9284">
                  <c:v>125.500479218032</c:v>
                </c:pt>
                <c:pt idx="9285">
                  <c:v>125.500479217644</c:v>
                </c:pt>
                <c:pt idx="9286">
                  <c:v>125.50047921752299</c:v>
                </c:pt>
                <c:pt idx="9287">
                  <c:v>125.500479217446</c:v>
                </c:pt>
                <c:pt idx="9288">
                  <c:v>125.500479217544</c:v>
                </c:pt>
                <c:pt idx="9289">
                  <c:v>125.500479217722</c:v>
                </c:pt>
                <c:pt idx="9290">
                  <c:v>125.500479217362</c:v>
                </c:pt>
                <c:pt idx="9291">
                  <c:v>125.50047921732801</c:v>
                </c:pt>
                <c:pt idx="9292">
                  <c:v>125.500479217658</c:v>
                </c:pt>
                <c:pt idx="9293">
                  <c:v>125.500479217402</c:v>
                </c:pt>
                <c:pt idx="9294">
                  <c:v>125.500479217837</c:v>
                </c:pt>
                <c:pt idx="9295">
                  <c:v>125.500479217389</c:v>
                </c:pt>
                <c:pt idx="9296">
                  <c:v>125.500479217544</c:v>
                </c:pt>
                <c:pt idx="9297">
                  <c:v>125.50047921772</c:v>
                </c:pt>
                <c:pt idx="9298">
                  <c:v>125.50047921773999</c:v>
                </c:pt>
                <c:pt idx="9299">
                  <c:v>125.50047921735801</c:v>
                </c:pt>
                <c:pt idx="9300">
                  <c:v>125.500479217571</c:v>
                </c:pt>
                <c:pt idx="9301">
                  <c:v>125.500479217549</c:v>
                </c:pt>
                <c:pt idx="9302">
                  <c:v>125.500479217684</c:v>
                </c:pt>
                <c:pt idx="9303">
                  <c:v>125.500479217703</c:v>
                </c:pt>
                <c:pt idx="9304">
                  <c:v>125.50047921770199</c:v>
                </c:pt>
                <c:pt idx="9305">
                  <c:v>125.500479217661</c:v>
                </c:pt>
                <c:pt idx="9306">
                  <c:v>125.500479218094</c:v>
                </c:pt>
                <c:pt idx="9307">
                  <c:v>125.500479217484</c:v>
                </c:pt>
                <c:pt idx="9308">
                  <c:v>125.500479217747</c:v>
                </c:pt>
                <c:pt idx="9309">
                  <c:v>125.50047921784</c:v>
                </c:pt>
                <c:pt idx="9310">
                  <c:v>125.50047921733901</c:v>
                </c:pt>
                <c:pt idx="9311">
                  <c:v>125.500479217587</c:v>
                </c:pt>
                <c:pt idx="9312">
                  <c:v>125.50047921785</c:v>
                </c:pt>
                <c:pt idx="9313">
                  <c:v>125.500479217739</c:v>
                </c:pt>
                <c:pt idx="9314">
                  <c:v>125.500479217483</c:v>
                </c:pt>
                <c:pt idx="9315">
                  <c:v>125.500479217367</c:v>
                </c:pt>
                <c:pt idx="9316">
                  <c:v>125.500479217707</c:v>
                </c:pt>
                <c:pt idx="9317">
                  <c:v>125.50047921743599</c:v>
                </c:pt>
                <c:pt idx="9318">
                  <c:v>125.500479217578</c:v>
                </c:pt>
                <c:pt idx="9319">
                  <c:v>125.500479218241</c:v>
                </c:pt>
                <c:pt idx="9320">
                  <c:v>125.500479217982</c:v>
                </c:pt>
                <c:pt idx="9321">
                  <c:v>125.500479217733</c:v>
                </c:pt>
                <c:pt idx="9322">
                  <c:v>125.500479217063</c:v>
                </c:pt>
                <c:pt idx="9323">
                  <c:v>125.500479216904</c:v>
                </c:pt>
                <c:pt idx="9324">
                  <c:v>125.500479217611</c:v>
                </c:pt>
                <c:pt idx="9325">
                  <c:v>125.500479217841</c:v>
                </c:pt>
                <c:pt idx="9326">
                  <c:v>125.50047921774799</c:v>
                </c:pt>
                <c:pt idx="9327">
                  <c:v>125.500479218086</c:v>
                </c:pt>
                <c:pt idx="9328">
                  <c:v>125.500479217909</c:v>
                </c:pt>
                <c:pt idx="9329">
                  <c:v>125.500479217699</c:v>
                </c:pt>
                <c:pt idx="9330">
                  <c:v>125.500479217899</c:v>
                </c:pt>
                <c:pt idx="9331">
                  <c:v>125.500479217676</c:v>
                </c:pt>
                <c:pt idx="9332">
                  <c:v>125.500479217902</c:v>
                </c:pt>
                <c:pt idx="9333">
                  <c:v>125.500479217708</c:v>
                </c:pt>
                <c:pt idx="9334">
                  <c:v>125.500479217983</c:v>
                </c:pt>
                <c:pt idx="9335">
                  <c:v>125.50047921786999</c:v>
                </c:pt>
                <c:pt idx="9336">
                  <c:v>125.50047921746101</c:v>
                </c:pt>
                <c:pt idx="9337">
                  <c:v>125.50047921734701</c:v>
                </c:pt>
                <c:pt idx="9338">
                  <c:v>125.50047921805999</c:v>
                </c:pt>
                <c:pt idx="9339">
                  <c:v>125.500479217728</c:v>
                </c:pt>
                <c:pt idx="9340">
                  <c:v>125.500479217253</c:v>
                </c:pt>
                <c:pt idx="9341">
                  <c:v>125.500479217708</c:v>
                </c:pt>
                <c:pt idx="9342">
                  <c:v>125.500479217611</c:v>
                </c:pt>
                <c:pt idx="9343">
                  <c:v>125.500479217495</c:v>
                </c:pt>
                <c:pt idx="9344">
                  <c:v>125.50047921713301</c:v>
                </c:pt>
                <c:pt idx="9345">
                  <c:v>125.50047921770501</c:v>
                </c:pt>
                <c:pt idx="9346">
                  <c:v>125.50047921796801</c:v>
                </c:pt>
                <c:pt idx="9347">
                  <c:v>125.50047921809301</c:v>
                </c:pt>
                <c:pt idx="9348">
                  <c:v>125.50047921793001</c:v>
                </c:pt>
                <c:pt idx="9349">
                  <c:v>125.50047921770999</c:v>
                </c:pt>
                <c:pt idx="9350">
                  <c:v>125.500479217752</c:v>
                </c:pt>
                <c:pt idx="9351">
                  <c:v>125.50047921741999</c:v>
                </c:pt>
                <c:pt idx="9352">
                  <c:v>125.500479217861</c:v>
                </c:pt>
                <c:pt idx="9353">
                  <c:v>125.50047921797</c:v>
                </c:pt>
                <c:pt idx="9354">
                  <c:v>125.500479217332</c:v>
                </c:pt>
                <c:pt idx="9355">
                  <c:v>125.500479217972</c:v>
                </c:pt>
                <c:pt idx="9356">
                  <c:v>125.500479217671</c:v>
                </c:pt>
                <c:pt idx="9357">
                  <c:v>125.500479217623</c:v>
                </c:pt>
                <c:pt idx="9358">
                  <c:v>125.500479218032</c:v>
                </c:pt>
                <c:pt idx="9359">
                  <c:v>125.500479217383</c:v>
                </c:pt>
                <c:pt idx="9360">
                  <c:v>125.50047921744</c:v>
                </c:pt>
                <c:pt idx="9361">
                  <c:v>125.500479217867</c:v>
                </c:pt>
                <c:pt idx="9362">
                  <c:v>125.500479218088</c:v>
                </c:pt>
                <c:pt idx="9363">
                  <c:v>125.500479218042</c:v>
                </c:pt>
                <c:pt idx="9364">
                  <c:v>125.500479217706</c:v>
                </c:pt>
                <c:pt idx="9365">
                  <c:v>125.50047921735001</c:v>
                </c:pt>
                <c:pt idx="9366">
                  <c:v>125.50047921756</c:v>
                </c:pt>
                <c:pt idx="9367">
                  <c:v>125.500479217847</c:v>
                </c:pt>
                <c:pt idx="9368">
                  <c:v>125.50047921774799</c:v>
                </c:pt>
                <c:pt idx="9369">
                  <c:v>125.500479217795</c:v>
                </c:pt>
                <c:pt idx="9370">
                  <c:v>125.50047921786199</c:v>
                </c:pt>
                <c:pt idx="9371">
                  <c:v>125.500479218104</c:v>
                </c:pt>
                <c:pt idx="9372">
                  <c:v>125.500479217416</c:v>
                </c:pt>
                <c:pt idx="9373">
                  <c:v>125.500479217742</c:v>
                </c:pt>
                <c:pt idx="9374">
                  <c:v>125.500479217555</c:v>
                </c:pt>
                <c:pt idx="9375">
                  <c:v>125.500479217837</c:v>
                </c:pt>
                <c:pt idx="9376">
                  <c:v>125.500479217907</c:v>
                </c:pt>
                <c:pt idx="9377">
                  <c:v>125.500479217403</c:v>
                </c:pt>
                <c:pt idx="9378">
                  <c:v>125.5004792174</c:v>
                </c:pt>
                <c:pt idx="9379">
                  <c:v>125.500479217836</c:v>
                </c:pt>
                <c:pt idx="9380">
                  <c:v>125.500479218135</c:v>
                </c:pt>
                <c:pt idx="9381">
                  <c:v>125.500479217799</c:v>
                </c:pt>
                <c:pt idx="9382">
                  <c:v>125.50047921768601</c:v>
                </c:pt>
                <c:pt idx="9383">
                  <c:v>125.50047921780001</c:v>
                </c:pt>
                <c:pt idx="9384">
                  <c:v>125.50047921761499</c:v>
                </c:pt>
                <c:pt idx="9385">
                  <c:v>125.50047921783001</c:v>
                </c:pt>
                <c:pt idx="9386">
                  <c:v>125.50047921752601</c:v>
                </c:pt>
                <c:pt idx="9387">
                  <c:v>125.500479217725</c:v>
                </c:pt>
                <c:pt idx="9388">
                  <c:v>125.500479217996</c:v>
                </c:pt>
                <c:pt idx="9389">
                  <c:v>125.50047921757</c:v>
                </c:pt>
                <c:pt idx="9390">
                  <c:v>125.500479217861</c:v>
                </c:pt>
                <c:pt idx="9391">
                  <c:v>125.500479217807</c:v>
                </c:pt>
                <c:pt idx="9392">
                  <c:v>125.5004792177</c:v>
                </c:pt>
                <c:pt idx="9393">
                  <c:v>125.50047921785</c:v>
                </c:pt>
                <c:pt idx="9394">
                  <c:v>125.500479217566</c:v>
                </c:pt>
                <c:pt idx="9395">
                  <c:v>125.500479217877</c:v>
                </c:pt>
                <c:pt idx="9396">
                  <c:v>125.500479217502</c:v>
                </c:pt>
                <c:pt idx="9397">
                  <c:v>125.500479217533</c:v>
                </c:pt>
                <c:pt idx="9398">
                  <c:v>125.500479217378</c:v>
                </c:pt>
                <c:pt idx="9399">
                  <c:v>125.50047921749901</c:v>
                </c:pt>
                <c:pt idx="9400">
                  <c:v>125.500479217707</c:v>
                </c:pt>
                <c:pt idx="9401">
                  <c:v>125.50047921740899</c:v>
                </c:pt>
                <c:pt idx="9402">
                  <c:v>125.500479217943</c:v>
                </c:pt>
                <c:pt idx="9403">
                  <c:v>125.500479217725</c:v>
                </c:pt>
                <c:pt idx="9404">
                  <c:v>125.500479217791</c:v>
                </c:pt>
                <c:pt idx="9405">
                  <c:v>125.500479217801</c:v>
                </c:pt>
                <c:pt idx="9406">
                  <c:v>125.500479218001</c:v>
                </c:pt>
                <c:pt idx="9407">
                  <c:v>125.500479217558</c:v>
                </c:pt>
                <c:pt idx="9408">
                  <c:v>125.500479216955</c:v>
                </c:pt>
                <c:pt idx="9409">
                  <c:v>125.50047921763399</c:v>
                </c:pt>
                <c:pt idx="9410">
                  <c:v>125.50047921755301</c:v>
                </c:pt>
                <c:pt idx="9411">
                  <c:v>125.50047921790799</c:v>
                </c:pt>
                <c:pt idx="9412">
                  <c:v>125.500479217804</c:v>
                </c:pt>
                <c:pt idx="9413">
                  <c:v>125.500479217765</c:v>
                </c:pt>
                <c:pt idx="9414">
                  <c:v>125.500479217448</c:v>
                </c:pt>
                <c:pt idx="9415">
                  <c:v>125.50047921788099</c:v>
                </c:pt>
                <c:pt idx="9416">
                  <c:v>125.50047921799199</c:v>
                </c:pt>
                <c:pt idx="9417">
                  <c:v>125.50047921759101</c:v>
                </c:pt>
                <c:pt idx="9418">
                  <c:v>125.500479217836</c:v>
                </c:pt>
                <c:pt idx="9419">
                  <c:v>125.500479217676</c:v>
                </c:pt>
                <c:pt idx="9420">
                  <c:v>125.500479217769</c:v>
                </c:pt>
                <c:pt idx="9421">
                  <c:v>125.500479217589</c:v>
                </c:pt>
                <c:pt idx="9422">
                  <c:v>125.500479217764</c:v>
                </c:pt>
                <c:pt idx="9423">
                  <c:v>125.500479217476</c:v>
                </c:pt>
                <c:pt idx="9424">
                  <c:v>125.500479217223</c:v>
                </c:pt>
                <c:pt idx="9425">
                  <c:v>125.500479218107</c:v>
                </c:pt>
                <c:pt idx="9426">
                  <c:v>125.50047921793001</c:v>
                </c:pt>
                <c:pt idx="9427">
                  <c:v>125.500479217538</c:v>
                </c:pt>
                <c:pt idx="9428">
                  <c:v>125.50047921780001</c:v>
                </c:pt>
                <c:pt idx="9429">
                  <c:v>125.50047921753</c:v>
                </c:pt>
                <c:pt idx="9430">
                  <c:v>125.5004792177</c:v>
                </c:pt>
                <c:pt idx="9431">
                  <c:v>125.500479217625</c:v>
                </c:pt>
                <c:pt idx="9432">
                  <c:v>125.500479217662</c:v>
                </c:pt>
                <c:pt idx="9433">
                  <c:v>125.500479217614</c:v>
                </c:pt>
                <c:pt idx="9434">
                  <c:v>125.50047921811399</c:v>
                </c:pt>
                <c:pt idx="9435">
                  <c:v>125.500479217494</c:v>
                </c:pt>
                <c:pt idx="9436">
                  <c:v>125.500479217592</c:v>
                </c:pt>
                <c:pt idx="9437">
                  <c:v>125.500479217513</c:v>
                </c:pt>
                <c:pt idx="9438">
                  <c:v>125.500479218056</c:v>
                </c:pt>
                <c:pt idx="9439">
                  <c:v>125.50047921807899</c:v>
                </c:pt>
                <c:pt idx="9440">
                  <c:v>125.500479217538</c:v>
                </c:pt>
                <c:pt idx="9441">
                  <c:v>125.50047921768</c:v>
                </c:pt>
                <c:pt idx="9442">
                  <c:v>125.50047921785399</c:v>
                </c:pt>
                <c:pt idx="9443">
                  <c:v>125.50047921765</c:v>
                </c:pt>
                <c:pt idx="9444">
                  <c:v>125.50047921769099</c:v>
                </c:pt>
                <c:pt idx="9445">
                  <c:v>125.500479217471</c:v>
                </c:pt>
                <c:pt idx="9446">
                  <c:v>125.500479217501</c:v>
                </c:pt>
                <c:pt idx="9447">
                  <c:v>125.500479217796</c:v>
                </c:pt>
                <c:pt idx="9448">
                  <c:v>125.500479217877</c:v>
                </c:pt>
                <c:pt idx="9449">
                  <c:v>125.500479217576</c:v>
                </c:pt>
                <c:pt idx="9450">
                  <c:v>125.50047921765901</c:v>
                </c:pt>
                <c:pt idx="9451">
                  <c:v>125.500479217559</c:v>
                </c:pt>
                <c:pt idx="9452">
                  <c:v>125.500479217831</c:v>
                </c:pt>
                <c:pt idx="9453">
                  <c:v>125.500479217902</c:v>
                </c:pt>
                <c:pt idx="9454">
                  <c:v>125.500479217395</c:v>
                </c:pt>
                <c:pt idx="9455">
                  <c:v>125.500479217923</c:v>
                </c:pt>
                <c:pt idx="9456">
                  <c:v>125.500479218067</c:v>
                </c:pt>
                <c:pt idx="9457">
                  <c:v>125.500479218105</c:v>
                </c:pt>
                <c:pt idx="9458">
                  <c:v>125.500479217768</c:v>
                </c:pt>
                <c:pt idx="9459">
                  <c:v>125.500479217593</c:v>
                </c:pt>
                <c:pt idx="9460">
                  <c:v>125.50047921736299</c:v>
                </c:pt>
                <c:pt idx="9461">
                  <c:v>125.50047921789999</c:v>
                </c:pt>
                <c:pt idx="9462">
                  <c:v>125.50047921768</c:v>
                </c:pt>
                <c:pt idx="9463">
                  <c:v>125.500479217747</c:v>
                </c:pt>
                <c:pt idx="9464">
                  <c:v>125.500479217942</c:v>
                </c:pt>
                <c:pt idx="9465">
                  <c:v>125.500479217904</c:v>
                </c:pt>
                <c:pt idx="9466">
                  <c:v>125.500479217671</c:v>
                </c:pt>
                <c:pt idx="9467">
                  <c:v>125.500479217695</c:v>
                </c:pt>
                <c:pt idx="9468">
                  <c:v>125.500479217718</c:v>
                </c:pt>
                <c:pt idx="9469">
                  <c:v>125.500479217731</c:v>
                </c:pt>
                <c:pt idx="9470">
                  <c:v>125.500479217658</c:v>
                </c:pt>
                <c:pt idx="9471">
                  <c:v>125.50047921787601</c:v>
                </c:pt>
                <c:pt idx="9472">
                  <c:v>125.500479217614</c:v>
                </c:pt>
                <c:pt idx="9473">
                  <c:v>125.50047921779201</c:v>
                </c:pt>
                <c:pt idx="9474">
                  <c:v>125.50047921751001</c:v>
                </c:pt>
                <c:pt idx="9475">
                  <c:v>125.50047921762</c:v>
                </c:pt>
                <c:pt idx="9476">
                  <c:v>125.500479217878</c:v>
                </c:pt>
                <c:pt idx="9477">
                  <c:v>125.500479217804</c:v>
                </c:pt>
                <c:pt idx="9478">
                  <c:v>125.500479217901</c:v>
                </c:pt>
                <c:pt idx="9479">
                  <c:v>125.50047921775</c:v>
                </c:pt>
                <c:pt idx="9480">
                  <c:v>125.50047921778901</c:v>
                </c:pt>
                <c:pt idx="9481">
                  <c:v>125.500479217888</c:v>
                </c:pt>
                <c:pt idx="9482">
                  <c:v>125.500479218069</c:v>
                </c:pt>
                <c:pt idx="9483">
                  <c:v>125.500479217795</c:v>
                </c:pt>
                <c:pt idx="9484">
                  <c:v>125.50047921768299</c:v>
                </c:pt>
                <c:pt idx="9485">
                  <c:v>125.500479217616</c:v>
                </c:pt>
                <c:pt idx="9486">
                  <c:v>125.500479217606</c:v>
                </c:pt>
                <c:pt idx="9487">
                  <c:v>125.500479218208</c:v>
                </c:pt>
                <c:pt idx="9488">
                  <c:v>125.500479217642</c:v>
                </c:pt>
                <c:pt idx="9489">
                  <c:v>125.5004792184</c:v>
                </c:pt>
                <c:pt idx="9490">
                  <c:v>125.500479217723</c:v>
                </c:pt>
                <c:pt idx="9491">
                  <c:v>125.50047921795</c:v>
                </c:pt>
                <c:pt idx="9492">
                  <c:v>125.500479217357</c:v>
                </c:pt>
                <c:pt idx="9493">
                  <c:v>125.50047921744201</c:v>
                </c:pt>
                <c:pt idx="9494">
                  <c:v>125.50047921773699</c:v>
                </c:pt>
                <c:pt idx="9495">
                  <c:v>125.50047921787301</c:v>
                </c:pt>
                <c:pt idx="9496">
                  <c:v>125.50047921765599</c:v>
                </c:pt>
                <c:pt idx="9497">
                  <c:v>125.50047921747</c:v>
                </c:pt>
                <c:pt idx="9498">
                  <c:v>125.50047921777001</c:v>
                </c:pt>
                <c:pt idx="9499">
                  <c:v>125.500479218088</c:v>
                </c:pt>
                <c:pt idx="9500">
                  <c:v>125.500479217519</c:v>
                </c:pt>
                <c:pt idx="9501">
                  <c:v>125.500479217766</c:v>
                </c:pt>
                <c:pt idx="9502">
                  <c:v>125.500479217852</c:v>
                </c:pt>
                <c:pt idx="9503">
                  <c:v>125.50047921781</c:v>
                </c:pt>
                <c:pt idx="9504">
                  <c:v>125.500479217467</c:v>
                </c:pt>
                <c:pt idx="9505">
                  <c:v>125.500479217969</c:v>
                </c:pt>
                <c:pt idx="9506">
                  <c:v>125.500479217958</c:v>
                </c:pt>
                <c:pt idx="9507">
                  <c:v>125.500479217624</c:v>
                </c:pt>
                <c:pt idx="9508">
                  <c:v>125.500479217915</c:v>
                </c:pt>
                <c:pt idx="9509">
                  <c:v>125.500479217088</c:v>
                </c:pt>
                <c:pt idx="9510">
                  <c:v>125.50047921754999</c:v>
                </c:pt>
                <c:pt idx="9511">
                  <c:v>125.50047921764001</c:v>
                </c:pt>
                <c:pt idx="9512">
                  <c:v>125.500479217893</c:v>
                </c:pt>
                <c:pt idx="9513">
                  <c:v>125.50047921798701</c:v>
                </c:pt>
                <c:pt idx="9514">
                  <c:v>125.500479218008</c:v>
                </c:pt>
                <c:pt idx="9515">
                  <c:v>125.500479217532</c:v>
                </c:pt>
                <c:pt idx="9516">
                  <c:v>125.500479217822</c:v>
                </c:pt>
                <c:pt idx="9517">
                  <c:v>125.500479217717</c:v>
                </c:pt>
                <c:pt idx="9518">
                  <c:v>125.500479217765</c:v>
                </c:pt>
                <c:pt idx="9519">
                  <c:v>125.500479217845</c:v>
                </c:pt>
                <c:pt idx="9520">
                  <c:v>125.500479217707</c:v>
                </c:pt>
                <c:pt idx="9521">
                  <c:v>125.50047921756</c:v>
                </c:pt>
                <c:pt idx="9522">
                  <c:v>125.50047921778599</c:v>
                </c:pt>
                <c:pt idx="9523">
                  <c:v>125.50047921786199</c:v>
                </c:pt>
                <c:pt idx="9524">
                  <c:v>125.500479217936</c:v>
                </c:pt>
                <c:pt idx="9525">
                  <c:v>125.50047921765299</c:v>
                </c:pt>
                <c:pt idx="9526">
                  <c:v>125.500479217492</c:v>
                </c:pt>
                <c:pt idx="9527">
                  <c:v>125.500479217904</c:v>
                </c:pt>
                <c:pt idx="9528">
                  <c:v>125.500479217357</c:v>
                </c:pt>
                <c:pt idx="9529">
                  <c:v>125.50047921770501</c:v>
                </c:pt>
                <c:pt idx="9530">
                  <c:v>125.50047921751801</c:v>
                </c:pt>
                <c:pt idx="9531">
                  <c:v>125.500479218263</c:v>
                </c:pt>
                <c:pt idx="9532">
                  <c:v>125.500479217407</c:v>
                </c:pt>
                <c:pt idx="9533">
                  <c:v>125.500479217817</c:v>
                </c:pt>
                <c:pt idx="9534">
                  <c:v>125.500479217742</c:v>
                </c:pt>
                <c:pt idx="9535">
                  <c:v>125.500479217718</c:v>
                </c:pt>
                <c:pt idx="9536">
                  <c:v>125.500479218072</c:v>
                </c:pt>
                <c:pt idx="9537">
                  <c:v>125.50047921752299</c:v>
                </c:pt>
                <c:pt idx="9538">
                  <c:v>125.500479217538</c:v>
                </c:pt>
                <c:pt idx="9539">
                  <c:v>125.500479217071</c:v>
                </c:pt>
                <c:pt idx="9540">
                  <c:v>125.500479217443</c:v>
                </c:pt>
                <c:pt idx="9541">
                  <c:v>125.50047921725999</c:v>
                </c:pt>
                <c:pt idx="9542">
                  <c:v>125.50047921735801</c:v>
                </c:pt>
                <c:pt idx="9543">
                  <c:v>125.50047921796801</c:v>
                </c:pt>
                <c:pt idx="9544">
                  <c:v>125.500479217907</c:v>
                </c:pt>
                <c:pt idx="9545">
                  <c:v>125.500479217475</c:v>
                </c:pt>
                <c:pt idx="9546">
                  <c:v>125.50047921777001</c:v>
                </c:pt>
                <c:pt idx="9547">
                  <c:v>125.50047921793499</c:v>
                </c:pt>
                <c:pt idx="9548">
                  <c:v>125.500479217296</c:v>
                </c:pt>
                <c:pt idx="9549">
                  <c:v>125.500479217655</c:v>
                </c:pt>
                <c:pt idx="9550">
                  <c:v>125.500479217956</c:v>
                </c:pt>
                <c:pt idx="9551">
                  <c:v>125.50047921765299</c:v>
                </c:pt>
                <c:pt idx="9552">
                  <c:v>125.500479217945</c:v>
                </c:pt>
                <c:pt idx="9553">
                  <c:v>125.500479217191</c:v>
                </c:pt>
                <c:pt idx="9554">
                  <c:v>125.50047921759599</c:v>
                </c:pt>
                <c:pt idx="9555">
                  <c:v>125.50047921784299</c:v>
                </c:pt>
                <c:pt idx="9556">
                  <c:v>125.500479217784</c:v>
                </c:pt>
                <c:pt idx="9557">
                  <c:v>125.500479217709</c:v>
                </c:pt>
                <c:pt idx="9558">
                  <c:v>125.50047921780499</c:v>
                </c:pt>
                <c:pt idx="9559">
                  <c:v>125.500479217793</c:v>
                </c:pt>
                <c:pt idx="9560">
                  <c:v>125.500479217368</c:v>
                </c:pt>
                <c:pt idx="9561">
                  <c:v>125.50047921724899</c:v>
                </c:pt>
                <c:pt idx="9562">
                  <c:v>125.500479217601</c:v>
                </c:pt>
                <c:pt idx="9563">
                  <c:v>125.500479217739</c:v>
                </c:pt>
                <c:pt idx="9564">
                  <c:v>125.500479218016</c:v>
                </c:pt>
                <c:pt idx="9565">
                  <c:v>125.50047921752299</c:v>
                </c:pt>
                <c:pt idx="9566">
                  <c:v>125.500479218031</c:v>
                </c:pt>
                <c:pt idx="9567">
                  <c:v>125.5004792176</c:v>
                </c:pt>
                <c:pt idx="9568">
                  <c:v>125.500479217834</c:v>
                </c:pt>
                <c:pt idx="9569">
                  <c:v>125.50047921747</c:v>
                </c:pt>
                <c:pt idx="9570">
                  <c:v>125.50047921814399</c:v>
                </c:pt>
                <c:pt idx="9571">
                  <c:v>125.500479217849</c:v>
                </c:pt>
                <c:pt idx="9572">
                  <c:v>125.500479217696</c:v>
                </c:pt>
                <c:pt idx="9573">
                  <c:v>125.500479217101</c:v>
                </c:pt>
                <c:pt idx="9574">
                  <c:v>125.500479217291</c:v>
                </c:pt>
                <c:pt idx="9575">
                  <c:v>125.50047921776201</c:v>
                </c:pt>
                <c:pt idx="9576">
                  <c:v>125.500479217779</c:v>
                </c:pt>
                <c:pt idx="9577">
                  <c:v>125.500479218046</c:v>
                </c:pt>
                <c:pt idx="9578">
                  <c:v>125.50047921765101</c:v>
                </c:pt>
                <c:pt idx="9579">
                  <c:v>125.500479217692</c:v>
                </c:pt>
                <c:pt idx="9580">
                  <c:v>125.500479217723</c:v>
                </c:pt>
                <c:pt idx="9581">
                  <c:v>125.500479217802</c:v>
                </c:pt>
                <c:pt idx="9582">
                  <c:v>125.500479217803</c:v>
                </c:pt>
                <c:pt idx="9583">
                  <c:v>125.50047921795</c:v>
                </c:pt>
                <c:pt idx="9584">
                  <c:v>125.50047921759101</c:v>
                </c:pt>
                <c:pt idx="9585">
                  <c:v>125.500479217557</c:v>
                </c:pt>
                <c:pt idx="9586">
                  <c:v>125.500479217718</c:v>
                </c:pt>
                <c:pt idx="9587">
                  <c:v>125.500479217527</c:v>
                </c:pt>
                <c:pt idx="9588">
                  <c:v>125.500479217471</c:v>
                </c:pt>
                <c:pt idx="9589">
                  <c:v>125.500479218096</c:v>
                </c:pt>
                <c:pt idx="9590">
                  <c:v>125.50047921735499</c:v>
                </c:pt>
                <c:pt idx="9591">
                  <c:v>125.500479217631</c:v>
                </c:pt>
                <c:pt idx="9592">
                  <c:v>125.500479217408</c:v>
                </c:pt>
                <c:pt idx="9593">
                  <c:v>125.500479217403</c:v>
                </c:pt>
                <c:pt idx="9594">
                  <c:v>125.500479217765</c:v>
                </c:pt>
                <c:pt idx="9595">
                  <c:v>125.500479217652</c:v>
                </c:pt>
                <c:pt idx="9596">
                  <c:v>125.50047921770199</c:v>
                </c:pt>
                <c:pt idx="9597">
                  <c:v>125.50047921705</c:v>
                </c:pt>
                <c:pt idx="9598">
                  <c:v>125.50047921780499</c:v>
                </c:pt>
                <c:pt idx="9599">
                  <c:v>125.500479218338</c:v>
                </c:pt>
                <c:pt idx="9600">
                  <c:v>125.50047921813599</c:v>
                </c:pt>
                <c:pt idx="9601">
                  <c:v>125.500479217943</c:v>
                </c:pt>
                <c:pt idx="9602">
                  <c:v>125.50047921775599</c:v>
                </c:pt>
                <c:pt idx="9603">
                  <c:v>125.500479217693</c:v>
                </c:pt>
                <c:pt idx="9604">
                  <c:v>125.500479218004</c:v>
                </c:pt>
                <c:pt idx="9605">
                  <c:v>125.50047921748499</c:v>
                </c:pt>
                <c:pt idx="9606">
                  <c:v>125.500479217723</c:v>
                </c:pt>
                <c:pt idx="9607">
                  <c:v>125.50047921765101</c:v>
                </c:pt>
                <c:pt idx="9608">
                  <c:v>125.500479217692</c:v>
                </c:pt>
                <c:pt idx="9609">
                  <c:v>125.50047921754999</c:v>
                </c:pt>
                <c:pt idx="9610">
                  <c:v>125.500479217039</c:v>
                </c:pt>
                <c:pt idx="9611">
                  <c:v>125.500479217254</c:v>
                </c:pt>
                <c:pt idx="9612">
                  <c:v>125.500479217495</c:v>
                </c:pt>
                <c:pt idx="9613">
                  <c:v>125.50047921781</c:v>
                </c:pt>
                <c:pt idx="9614">
                  <c:v>125.50047921777499</c:v>
                </c:pt>
                <c:pt idx="9615">
                  <c:v>125.500479217361</c:v>
                </c:pt>
                <c:pt idx="9616">
                  <c:v>125.500479217581</c:v>
                </c:pt>
                <c:pt idx="9617">
                  <c:v>125.500479217581</c:v>
                </c:pt>
                <c:pt idx="9618">
                  <c:v>125.500479217558</c:v>
                </c:pt>
                <c:pt idx="9619">
                  <c:v>125.50047921753099</c:v>
                </c:pt>
                <c:pt idx="9620">
                  <c:v>125.500479217462</c:v>
                </c:pt>
                <c:pt idx="9621">
                  <c:v>125.50047921757699</c:v>
                </c:pt>
                <c:pt idx="9622">
                  <c:v>125.50047921698</c:v>
                </c:pt>
                <c:pt idx="9623">
                  <c:v>125.500479217852</c:v>
                </c:pt>
                <c:pt idx="9624">
                  <c:v>125.500479217899</c:v>
                </c:pt>
                <c:pt idx="9625">
                  <c:v>125.500479217994</c:v>
                </c:pt>
                <c:pt idx="9626">
                  <c:v>125.500479217684</c:v>
                </c:pt>
                <c:pt idx="9627">
                  <c:v>125.500479217471</c:v>
                </c:pt>
                <c:pt idx="9628">
                  <c:v>125.500479217501</c:v>
                </c:pt>
                <c:pt idx="9629">
                  <c:v>125.500479218172</c:v>
                </c:pt>
                <c:pt idx="9630">
                  <c:v>125.500479217479</c:v>
                </c:pt>
                <c:pt idx="9631">
                  <c:v>125.500479217503</c:v>
                </c:pt>
                <c:pt idx="9632">
                  <c:v>125.500479217617</c:v>
                </c:pt>
                <c:pt idx="9633">
                  <c:v>125.500479217784</c:v>
                </c:pt>
                <c:pt idx="9634">
                  <c:v>125.500479217598</c:v>
                </c:pt>
                <c:pt idx="9635">
                  <c:v>125.500479217727</c:v>
                </c:pt>
                <c:pt idx="9636">
                  <c:v>125.500479217898</c:v>
                </c:pt>
                <c:pt idx="9637">
                  <c:v>125.50047921781901</c:v>
                </c:pt>
                <c:pt idx="9638">
                  <c:v>125.500479217421</c:v>
                </c:pt>
                <c:pt idx="9639">
                  <c:v>125.500479217795</c:v>
                </c:pt>
                <c:pt idx="9640">
                  <c:v>125.500479217346</c:v>
                </c:pt>
                <c:pt idx="9641">
                  <c:v>125.500479217939</c:v>
                </c:pt>
                <c:pt idx="9642">
                  <c:v>125.50047921763399</c:v>
                </c:pt>
                <c:pt idx="9643">
                  <c:v>125.500479217465</c:v>
                </c:pt>
                <c:pt idx="9644">
                  <c:v>125.50047921759401</c:v>
                </c:pt>
                <c:pt idx="9645">
                  <c:v>125.500479217948</c:v>
                </c:pt>
                <c:pt idx="9646">
                  <c:v>125.500479217668</c:v>
                </c:pt>
                <c:pt idx="9647">
                  <c:v>125.50047921791101</c:v>
                </c:pt>
                <c:pt idx="9648">
                  <c:v>125.500479217514</c:v>
                </c:pt>
                <c:pt idx="9649">
                  <c:v>125.500479218084</c:v>
                </c:pt>
                <c:pt idx="9650">
                  <c:v>125.50047921784</c:v>
                </c:pt>
                <c:pt idx="9651">
                  <c:v>125.500479217896</c:v>
                </c:pt>
                <c:pt idx="9652">
                  <c:v>125.50047921736601</c:v>
                </c:pt>
                <c:pt idx="9653">
                  <c:v>125.500479217726</c:v>
                </c:pt>
                <c:pt idx="9654">
                  <c:v>125.50047921802</c:v>
                </c:pt>
                <c:pt idx="9655">
                  <c:v>125.50047921780801</c:v>
                </c:pt>
                <c:pt idx="9656">
                  <c:v>125.500479217711</c:v>
                </c:pt>
                <c:pt idx="9657">
                  <c:v>125.50047921760201</c:v>
                </c:pt>
                <c:pt idx="9658">
                  <c:v>125.500479217844</c:v>
                </c:pt>
                <c:pt idx="9659">
                  <c:v>125.50047921811399</c:v>
                </c:pt>
                <c:pt idx="9660">
                  <c:v>125.50047921746101</c:v>
                </c:pt>
                <c:pt idx="9661">
                  <c:v>125.50047921748499</c:v>
                </c:pt>
                <c:pt idx="9662">
                  <c:v>125.500479217039</c:v>
                </c:pt>
                <c:pt idx="9663">
                  <c:v>125.500479217486</c:v>
                </c:pt>
                <c:pt idx="9664">
                  <c:v>125.500479217921</c:v>
                </c:pt>
                <c:pt idx="9665">
                  <c:v>125.500479217555</c:v>
                </c:pt>
                <c:pt idx="9666">
                  <c:v>125.500479217635</c:v>
                </c:pt>
                <c:pt idx="9667">
                  <c:v>125.50047921772</c:v>
                </c:pt>
                <c:pt idx="9668">
                  <c:v>125.500479218246</c:v>
                </c:pt>
                <c:pt idx="9669">
                  <c:v>125.50047921807599</c:v>
                </c:pt>
                <c:pt idx="9670">
                  <c:v>125.50047921759899</c:v>
                </c:pt>
                <c:pt idx="9671">
                  <c:v>125.500479217541</c:v>
                </c:pt>
                <c:pt idx="9672">
                  <c:v>125.50047921748001</c:v>
                </c:pt>
                <c:pt idx="9673">
                  <c:v>125.50047921760201</c:v>
                </c:pt>
                <c:pt idx="9674">
                  <c:v>125.500479217543</c:v>
                </c:pt>
                <c:pt idx="9675">
                  <c:v>125.50047921754501</c:v>
                </c:pt>
                <c:pt idx="9676">
                  <c:v>125.50047921772899</c:v>
                </c:pt>
                <c:pt idx="9677">
                  <c:v>125.500479217749</c:v>
                </c:pt>
                <c:pt idx="9678">
                  <c:v>125.500479217695</c:v>
                </c:pt>
                <c:pt idx="9679">
                  <c:v>125.500479217887</c:v>
                </c:pt>
                <c:pt idx="9680">
                  <c:v>125.50047921770501</c:v>
                </c:pt>
                <c:pt idx="9681">
                  <c:v>125.500479217947</c:v>
                </c:pt>
                <c:pt idx="9682">
                  <c:v>125.500479217348</c:v>
                </c:pt>
                <c:pt idx="9683">
                  <c:v>125.500479217904</c:v>
                </c:pt>
                <c:pt idx="9684">
                  <c:v>125.50047921761301</c:v>
                </c:pt>
                <c:pt idx="9685">
                  <c:v>125.500479217859</c:v>
                </c:pt>
                <c:pt idx="9686">
                  <c:v>125.500479217421</c:v>
                </c:pt>
                <c:pt idx="9687">
                  <c:v>125.500479217529</c:v>
                </c:pt>
                <c:pt idx="9688">
                  <c:v>125.50047921759401</c:v>
                </c:pt>
                <c:pt idx="9689">
                  <c:v>125.500479217492</c:v>
                </c:pt>
                <c:pt idx="9690">
                  <c:v>125.50047921750701</c:v>
                </c:pt>
                <c:pt idx="9691">
                  <c:v>125.500479217563</c:v>
                </c:pt>
                <c:pt idx="9692">
                  <c:v>125.500479217587</c:v>
                </c:pt>
                <c:pt idx="9693">
                  <c:v>125.500479217682</c:v>
                </c:pt>
                <c:pt idx="9694">
                  <c:v>125.50047921789</c:v>
                </c:pt>
                <c:pt idx="9695">
                  <c:v>125.500479217655</c:v>
                </c:pt>
                <c:pt idx="9696">
                  <c:v>125.500479217757</c:v>
                </c:pt>
                <c:pt idx="9697">
                  <c:v>125.500479217627</c:v>
                </c:pt>
                <c:pt idx="9698">
                  <c:v>125.50047921826101</c:v>
                </c:pt>
                <c:pt idx="9699">
                  <c:v>125.500479217768</c:v>
                </c:pt>
                <c:pt idx="9700">
                  <c:v>125.500479217875</c:v>
                </c:pt>
                <c:pt idx="9701">
                  <c:v>125.50047921718701</c:v>
                </c:pt>
                <c:pt idx="9702">
                  <c:v>125.50047921752299</c:v>
                </c:pt>
                <c:pt idx="9703">
                  <c:v>125.500479217684</c:v>
                </c:pt>
                <c:pt idx="9704">
                  <c:v>125.500479217532</c:v>
                </c:pt>
                <c:pt idx="9705">
                  <c:v>125.500479217726</c:v>
                </c:pt>
                <c:pt idx="9706">
                  <c:v>125.500479217581</c:v>
                </c:pt>
                <c:pt idx="9707">
                  <c:v>125.500479218238</c:v>
                </c:pt>
                <c:pt idx="9708">
                  <c:v>125.500479217337</c:v>
                </c:pt>
                <c:pt idx="9709">
                  <c:v>125.50047921786199</c:v>
                </c:pt>
                <c:pt idx="9710">
                  <c:v>125.500479217681</c:v>
                </c:pt>
                <c:pt idx="9711">
                  <c:v>125.500479217806</c:v>
                </c:pt>
                <c:pt idx="9712">
                  <c:v>125.50047921795399</c:v>
                </c:pt>
                <c:pt idx="9713">
                  <c:v>125.500479217742</c:v>
                </c:pt>
                <c:pt idx="9714">
                  <c:v>125.500479217685</c:v>
                </c:pt>
                <c:pt idx="9715">
                  <c:v>125.500479217288</c:v>
                </c:pt>
                <c:pt idx="9716">
                  <c:v>125.50047921795</c:v>
                </c:pt>
                <c:pt idx="9717">
                  <c:v>125.500479217521</c:v>
                </c:pt>
                <c:pt idx="9718">
                  <c:v>125.500479217776</c:v>
                </c:pt>
                <c:pt idx="9719">
                  <c:v>125.500479217874</c:v>
                </c:pt>
                <c:pt idx="9720">
                  <c:v>125.500479217631</c:v>
                </c:pt>
                <c:pt idx="9721">
                  <c:v>125.500479217894</c:v>
                </c:pt>
                <c:pt idx="9722">
                  <c:v>125.500479218048</c:v>
                </c:pt>
                <c:pt idx="9723">
                  <c:v>125.500479217354</c:v>
                </c:pt>
                <c:pt idx="9724">
                  <c:v>125.500479217576</c:v>
                </c:pt>
                <c:pt idx="9725">
                  <c:v>125.50047921735001</c:v>
                </c:pt>
                <c:pt idx="9726">
                  <c:v>125.500479217357</c:v>
                </c:pt>
                <c:pt idx="9727">
                  <c:v>125.500479217795</c:v>
                </c:pt>
                <c:pt idx="9728">
                  <c:v>125.500479217558</c:v>
                </c:pt>
                <c:pt idx="9729">
                  <c:v>125.500479217565</c:v>
                </c:pt>
                <c:pt idx="9730">
                  <c:v>125.50047921743</c:v>
                </c:pt>
                <c:pt idx="9731">
                  <c:v>125.500479217823</c:v>
                </c:pt>
                <c:pt idx="9732">
                  <c:v>125.50047921784601</c:v>
                </c:pt>
                <c:pt idx="9733">
                  <c:v>125.500479218056</c:v>
                </c:pt>
                <c:pt idx="9734">
                  <c:v>125.500479217845</c:v>
                </c:pt>
                <c:pt idx="9735">
                  <c:v>125.500479217568</c:v>
                </c:pt>
                <c:pt idx="9736">
                  <c:v>125.500479218111</c:v>
                </c:pt>
                <c:pt idx="9737">
                  <c:v>125.50047921776201</c:v>
                </c:pt>
                <c:pt idx="9738">
                  <c:v>125.500479217753</c:v>
                </c:pt>
                <c:pt idx="9739">
                  <c:v>125.500479217898</c:v>
                </c:pt>
                <c:pt idx="9740">
                  <c:v>125.50047921723601</c:v>
                </c:pt>
                <c:pt idx="9741">
                  <c:v>125.50047921759899</c:v>
                </c:pt>
                <c:pt idx="9742">
                  <c:v>125.500479217562</c:v>
                </c:pt>
                <c:pt idx="9743">
                  <c:v>125.500479217757</c:v>
                </c:pt>
                <c:pt idx="9744">
                  <c:v>125.500479217622</c:v>
                </c:pt>
                <c:pt idx="9745">
                  <c:v>125.500479217999</c:v>
                </c:pt>
                <c:pt idx="9746">
                  <c:v>125.500479217666</c:v>
                </c:pt>
                <c:pt idx="9747">
                  <c:v>125.500479217623</c:v>
                </c:pt>
                <c:pt idx="9748">
                  <c:v>125.500479217787</c:v>
                </c:pt>
                <c:pt idx="9749">
                  <c:v>125.50047921757501</c:v>
                </c:pt>
                <c:pt idx="9750">
                  <c:v>125.50047921753</c:v>
                </c:pt>
                <c:pt idx="9751">
                  <c:v>125.500479217779</c:v>
                </c:pt>
                <c:pt idx="9752">
                  <c:v>125.50047921718701</c:v>
                </c:pt>
                <c:pt idx="9753">
                  <c:v>125.50047921735199</c:v>
                </c:pt>
                <c:pt idx="9754">
                  <c:v>125.500479217369</c:v>
                </c:pt>
                <c:pt idx="9755">
                  <c:v>125.50047921730901</c:v>
                </c:pt>
                <c:pt idx="9756">
                  <c:v>125.50047921774799</c:v>
                </c:pt>
                <c:pt idx="9757">
                  <c:v>125.50047921742799</c:v>
                </c:pt>
                <c:pt idx="9758">
                  <c:v>125.500479217532</c:v>
                </c:pt>
                <c:pt idx="9759">
                  <c:v>125.50047921767801</c:v>
                </c:pt>
                <c:pt idx="9760">
                  <c:v>125.500479217942</c:v>
                </c:pt>
                <c:pt idx="9761">
                  <c:v>125.500479217389</c:v>
                </c:pt>
                <c:pt idx="9762">
                  <c:v>125.50047921819299</c:v>
                </c:pt>
                <c:pt idx="9763">
                  <c:v>125.500479217406</c:v>
                </c:pt>
                <c:pt idx="9764">
                  <c:v>125.50047921830399</c:v>
                </c:pt>
                <c:pt idx="9765">
                  <c:v>125.500479217622</c:v>
                </c:pt>
                <c:pt idx="9766">
                  <c:v>125.500479217891</c:v>
                </c:pt>
                <c:pt idx="9767">
                  <c:v>125.500479217719</c:v>
                </c:pt>
                <c:pt idx="9768">
                  <c:v>125.500479217349</c:v>
                </c:pt>
                <c:pt idx="9769">
                  <c:v>125.500479218083</c:v>
                </c:pt>
                <c:pt idx="9770">
                  <c:v>125.500479217906</c:v>
                </c:pt>
                <c:pt idx="9771">
                  <c:v>125.500479217619</c:v>
                </c:pt>
                <c:pt idx="9772">
                  <c:v>125.500479217558</c:v>
                </c:pt>
                <c:pt idx="9773">
                  <c:v>125.50047921792699</c:v>
                </c:pt>
                <c:pt idx="9774">
                  <c:v>125.500479217725</c:v>
                </c:pt>
                <c:pt idx="9775">
                  <c:v>125.500479217389</c:v>
                </c:pt>
                <c:pt idx="9776">
                  <c:v>125.500479217411</c:v>
                </c:pt>
                <c:pt idx="9777">
                  <c:v>125.50047921778901</c:v>
                </c:pt>
                <c:pt idx="9778">
                  <c:v>125.500479217548</c:v>
                </c:pt>
                <c:pt idx="9779">
                  <c:v>125.50047921769099</c:v>
                </c:pt>
                <c:pt idx="9780">
                  <c:v>125.50047921775101</c:v>
                </c:pt>
                <c:pt idx="9781">
                  <c:v>125.500479217692</c:v>
                </c:pt>
                <c:pt idx="9782">
                  <c:v>125.50047921775599</c:v>
                </c:pt>
                <c:pt idx="9783">
                  <c:v>125.50047921753</c:v>
                </c:pt>
                <c:pt idx="9784">
                  <c:v>125.500479218149</c:v>
                </c:pt>
                <c:pt idx="9785">
                  <c:v>125.500479217264</c:v>
                </c:pt>
                <c:pt idx="9786">
                  <c:v>125.500479218116</c:v>
                </c:pt>
                <c:pt idx="9787">
                  <c:v>125.500479217655</c:v>
                </c:pt>
                <c:pt idx="9788">
                  <c:v>125.500479217951</c:v>
                </c:pt>
                <c:pt idx="9789">
                  <c:v>125.500479217123</c:v>
                </c:pt>
                <c:pt idx="9790">
                  <c:v>125.500479217668</c:v>
                </c:pt>
                <c:pt idx="9791">
                  <c:v>125.500479217579</c:v>
                </c:pt>
                <c:pt idx="9792">
                  <c:v>125.500479216824</c:v>
                </c:pt>
                <c:pt idx="9793">
                  <c:v>125.50047921746901</c:v>
                </c:pt>
                <c:pt idx="9794">
                  <c:v>125.500479217517</c:v>
                </c:pt>
                <c:pt idx="9795">
                  <c:v>125.50047921751199</c:v>
                </c:pt>
                <c:pt idx="9796">
                  <c:v>125.500479217199</c:v>
                </c:pt>
                <c:pt idx="9797">
                  <c:v>125.500479217893</c:v>
                </c:pt>
                <c:pt idx="9798">
                  <c:v>125.500479217668</c:v>
                </c:pt>
                <c:pt idx="9799">
                  <c:v>125.50047921809499</c:v>
                </c:pt>
                <c:pt idx="9800">
                  <c:v>125.500479217495</c:v>
                </c:pt>
                <c:pt idx="9801">
                  <c:v>125.500479217839</c:v>
                </c:pt>
                <c:pt idx="9802">
                  <c:v>125.500479217527</c:v>
                </c:pt>
                <c:pt idx="9803">
                  <c:v>125.500479218181</c:v>
                </c:pt>
                <c:pt idx="9804">
                  <c:v>125.500479217326</c:v>
                </c:pt>
                <c:pt idx="9805">
                  <c:v>125.50047921729301</c:v>
                </c:pt>
                <c:pt idx="9806">
                  <c:v>125.50047921767801</c:v>
                </c:pt>
                <c:pt idx="9807">
                  <c:v>125.50047921746901</c:v>
                </c:pt>
                <c:pt idx="9808">
                  <c:v>125.50047921782701</c:v>
                </c:pt>
                <c:pt idx="9809">
                  <c:v>125.500479217769</c:v>
                </c:pt>
                <c:pt idx="9810">
                  <c:v>125.500479217746</c:v>
                </c:pt>
                <c:pt idx="9811">
                  <c:v>125.50047921769701</c:v>
                </c:pt>
                <c:pt idx="9812">
                  <c:v>125.500479218102</c:v>
                </c:pt>
                <c:pt idx="9813">
                  <c:v>125.50047921760201</c:v>
                </c:pt>
                <c:pt idx="9814">
                  <c:v>125.50047921790301</c:v>
                </c:pt>
                <c:pt idx="9815">
                  <c:v>125.500479217708</c:v>
                </c:pt>
                <c:pt idx="9816">
                  <c:v>125.500479217717</c:v>
                </c:pt>
                <c:pt idx="9817">
                  <c:v>125.500479217866</c:v>
                </c:pt>
                <c:pt idx="9818">
                  <c:v>125.500479217745</c:v>
                </c:pt>
                <c:pt idx="9819">
                  <c:v>125.50047921782399</c:v>
                </c:pt>
                <c:pt idx="9820">
                  <c:v>125.500479217841</c:v>
                </c:pt>
                <c:pt idx="9821">
                  <c:v>125.50047921757999</c:v>
                </c:pt>
                <c:pt idx="9822">
                  <c:v>125.500479217624</c:v>
                </c:pt>
                <c:pt idx="9823">
                  <c:v>125.500479217986</c:v>
                </c:pt>
                <c:pt idx="9824">
                  <c:v>125.500479217578</c:v>
                </c:pt>
                <c:pt idx="9825">
                  <c:v>125.50047921738</c:v>
                </c:pt>
                <c:pt idx="9826">
                  <c:v>125.500479217988</c:v>
                </c:pt>
                <c:pt idx="9827">
                  <c:v>125.500479217731</c:v>
                </c:pt>
                <c:pt idx="9828">
                  <c:v>125.50047921742799</c:v>
                </c:pt>
                <c:pt idx="9829">
                  <c:v>125.50047921753</c:v>
                </c:pt>
                <c:pt idx="9830">
                  <c:v>125.500479217817</c:v>
                </c:pt>
                <c:pt idx="9831">
                  <c:v>125.500479217689</c:v>
                </c:pt>
                <c:pt idx="9832">
                  <c:v>125.500479217795</c:v>
                </c:pt>
                <c:pt idx="9833">
                  <c:v>125.500479218023</c:v>
                </c:pt>
                <c:pt idx="9834">
                  <c:v>125.500479217558</c:v>
                </c:pt>
                <c:pt idx="9835">
                  <c:v>125.50047921765299</c:v>
                </c:pt>
                <c:pt idx="9836">
                  <c:v>125.500479217514</c:v>
                </c:pt>
                <c:pt idx="9837">
                  <c:v>125.50047921704299</c:v>
                </c:pt>
                <c:pt idx="9838">
                  <c:v>125.50047921760201</c:v>
                </c:pt>
                <c:pt idx="9839">
                  <c:v>125.5004792176</c:v>
                </c:pt>
                <c:pt idx="9840">
                  <c:v>125.500479217199</c:v>
                </c:pt>
                <c:pt idx="9841">
                  <c:v>125.50047921805201</c:v>
                </c:pt>
                <c:pt idx="9842">
                  <c:v>125.500479217689</c:v>
                </c:pt>
                <c:pt idx="9843">
                  <c:v>125.500479217623</c:v>
                </c:pt>
                <c:pt idx="9844">
                  <c:v>125.500479218039</c:v>
                </c:pt>
                <c:pt idx="9845">
                  <c:v>125.500479217777</c:v>
                </c:pt>
                <c:pt idx="9846">
                  <c:v>125.50047921801399</c:v>
                </c:pt>
                <c:pt idx="9847">
                  <c:v>125.50047921742301</c:v>
                </c:pt>
                <c:pt idx="9848">
                  <c:v>125.50047921743</c:v>
                </c:pt>
                <c:pt idx="9849">
                  <c:v>125.50047921764499</c:v>
                </c:pt>
                <c:pt idx="9850">
                  <c:v>125.50047921746599</c:v>
                </c:pt>
                <c:pt idx="9851">
                  <c:v>125.50047921765901</c:v>
                </c:pt>
                <c:pt idx="9852">
                  <c:v>125.50047921765</c:v>
                </c:pt>
                <c:pt idx="9853">
                  <c:v>125.500479217446</c:v>
                </c:pt>
                <c:pt idx="9854">
                  <c:v>125.500479217826</c:v>
                </c:pt>
                <c:pt idx="9855">
                  <c:v>125.50047921768601</c:v>
                </c:pt>
                <c:pt idx="9856">
                  <c:v>125.50047921789</c:v>
                </c:pt>
                <c:pt idx="9857">
                  <c:v>125.500479217099</c:v>
                </c:pt>
                <c:pt idx="9858">
                  <c:v>125.50047921776</c:v>
                </c:pt>
                <c:pt idx="9859">
                  <c:v>125.500479217305</c:v>
                </c:pt>
                <c:pt idx="9860">
                  <c:v>125.50047921823</c:v>
                </c:pt>
                <c:pt idx="9861">
                  <c:v>125.500479217668</c:v>
                </c:pt>
                <c:pt idx="9862">
                  <c:v>125.500479218115</c:v>
                </c:pt>
                <c:pt idx="9863">
                  <c:v>125.500479217867</c:v>
                </c:pt>
                <c:pt idx="9864">
                  <c:v>125.50047921743899</c:v>
                </c:pt>
                <c:pt idx="9865">
                  <c:v>125.50047921763201</c:v>
                </c:pt>
                <c:pt idx="9866">
                  <c:v>125.500479217578</c:v>
                </c:pt>
                <c:pt idx="9867">
                  <c:v>125.500479217482</c:v>
                </c:pt>
                <c:pt idx="9868">
                  <c:v>125.500479217879</c:v>
                </c:pt>
                <c:pt idx="9869">
                  <c:v>125.50047921762</c:v>
                </c:pt>
                <c:pt idx="9870">
                  <c:v>125.500479218035</c:v>
                </c:pt>
                <c:pt idx="9871">
                  <c:v>125.500479218084</c:v>
                </c:pt>
                <c:pt idx="9872">
                  <c:v>125.500479217688</c:v>
                </c:pt>
                <c:pt idx="9873">
                  <c:v>125.500479217882</c:v>
                </c:pt>
                <c:pt idx="9874">
                  <c:v>125.500479217886</c:v>
                </c:pt>
                <c:pt idx="9875">
                  <c:v>125.50047921781599</c:v>
                </c:pt>
                <c:pt idx="9876">
                  <c:v>125.50047921769701</c:v>
                </c:pt>
                <c:pt idx="9877">
                  <c:v>125.50047921712699</c:v>
                </c:pt>
                <c:pt idx="9878">
                  <c:v>125.50047921800601</c:v>
                </c:pt>
                <c:pt idx="9879">
                  <c:v>125.500479217649</c:v>
                </c:pt>
                <c:pt idx="9880">
                  <c:v>125.500479217635</c:v>
                </c:pt>
                <c:pt idx="9881">
                  <c:v>125.500479217687</c:v>
                </c:pt>
                <c:pt idx="9882">
                  <c:v>125.50047921747201</c:v>
                </c:pt>
                <c:pt idx="9883">
                  <c:v>125.50047921760201</c:v>
                </c:pt>
                <c:pt idx="9884">
                  <c:v>125.50047921772401</c:v>
                </c:pt>
                <c:pt idx="9885">
                  <c:v>125.500479217796</c:v>
                </c:pt>
                <c:pt idx="9886">
                  <c:v>125.500479217711</c:v>
                </c:pt>
                <c:pt idx="9887">
                  <c:v>125.50047921757999</c:v>
                </c:pt>
                <c:pt idx="9888">
                  <c:v>125.500479217174</c:v>
                </c:pt>
                <c:pt idx="9889">
                  <c:v>125.50047921754</c:v>
                </c:pt>
                <c:pt idx="9890">
                  <c:v>125.5004792176</c:v>
                </c:pt>
                <c:pt idx="9891">
                  <c:v>125.50047921767001</c:v>
                </c:pt>
                <c:pt idx="9892">
                  <c:v>125.500479217931</c:v>
                </c:pt>
                <c:pt idx="9893">
                  <c:v>125.500479217619</c:v>
                </c:pt>
                <c:pt idx="9894">
                  <c:v>125.50047921741</c:v>
                </c:pt>
                <c:pt idx="9895">
                  <c:v>125.500479217558</c:v>
                </c:pt>
                <c:pt idx="9896">
                  <c:v>125.50047921775101</c:v>
                </c:pt>
                <c:pt idx="9897">
                  <c:v>125.500479217869</c:v>
                </c:pt>
                <c:pt idx="9898">
                  <c:v>125.500479217728</c:v>
                </c:pt>
                <c:pt idx="9899">
                  <c:v>125.50047921754199</c:v>
                </c:pt>
                <c:pt idx="9900">
                  <c:v>125.50047921783001</c:v>
                </c:pt>
                <c:pt idx="9901">
                  <c:v>125.500479217999</c:v>
                </c:pt>
                <c:pt idx="9902">
                  <c:v>125.500479217489</c:v>
                </c:pt>
                <c:pt idx="9903">
                  <c:v>125.50047921784</c:v>
                </c:pt>
                <c:pt idx="9904">
                  <c:v>125.50047921764001</c:v>
                </c:pt>
                <c:pt idx="9905">
                  <c:v>125.50047921807899</c:v>
                </c:pt>
                <c:pt idx="9906">
                  <c:v>125.500479217468</c:v>
                </c:pt>
                <c:pt idx="9907">
                  <c:v>125.50047921765299</c:v>
                </c:pt>
                <c:pt idx="9908">
                  <c:v>125.50047921766399</c:v>
                </c:pt>
                <c:pt idx="9909">
                  <c:v>125.50047921775</c:v>
                </c:pt>
                <c:pt idx="9910">
                  <c:v>125.500479217823</c:v>
                </c:pt>
                <c:pt idx="9911">
                  <c:v>125.500479218256</c:v>
                </c:pt>
                <c:pt idx="9912">
                  <c:v>125.50047921782701</c:v>
                </c:pt>
                <c:pt idx="9913">
                  <c:v>125.500479217435</c:v>
                </c:pt>
                <c:pt idx="9914">
                  <c:v>125.500479217595</c:v>
                </c:pt>
                <c:pt idx="9915">
                  <c:v>125.50047921740899</c:v>
                </c:pt>
                <c:pt idx="9916">
                  <c:v>125.500479217758</c:v>
                </c:pt>
                <c:pt idx="9917">
                  <c:v>125.50047921758301</c:v>
                </c:pt>
                <c:pt idx="9918">
                  <c:v>125.50047921775599</c:v>
                </c:pt>
                <c:pt idx="9919">
                  <c:v>125.500479217435</c:v>
                </c:pt>
                <c:pt idx="9920">
                  <c:v>125.500479217546</c:v>
                </c:pt>
                <c:pt idx="9921">
                  <c:v>125.500479217463</c:v>
                </c:pt>
                <c:pt idx="9922">
                  <c:v>125.50047921775</c:v>
                </c:pt>
                <c:pt idx="9923">
                  <c:v>125.500479217517</c:v>
                </c:pt>
                <c:pt idx="9924">
                  <c:v>125.500479217741</c:v>
                </c:pt>
                <c:pt idx="9925">
                  <c:v>125.500479218146</c:v>
                </c:pt>
                <c:pt idx="9926">
                  <c:v>125.50047921793799</c:v>
                </c:pt>
                <c:pt idx="9927">
                  <c:v>125.50047921746</c:v>
                </c:pt>
                <c:pt idx="9928">
                  <c:v>125.500479217692</c:v>
                </c:pt>
                <c:pt idx="9929">
                  <c:v>125.500479217148</c:v>
                </c:pt>
                <c:pt idx="9930">
                  <c:v>125.500479217554</c:v>
                </c:pt>
                <c:pt idx="9931">
                  <c:v>125.500479217749</c:v>
                </c:pt>
                <c:pt idx="9932">
                  <c:v>125.500479217517</c:v>
                </c:pt>
                <c:pt idx="9933">
                  <c:v>125.50047921783199</c:v>
                </c:pt>
                <c:pt idx="9934">
                  <c:v>125.500479217642</c:v>
                </c:pt>
                <c:pt idx="9935">
                  <c:v>125.500479218237</c:v>
                </c:pt>
                <c:pt idx="9936">
                  <c:v>125.500479217718</c:v>
                </c:pt>
                <c:pt idx="9937">
                  <c:v>125.500479217571</c:v>
                </c:pt>
                <c:pt idx="9938">
                  <c:v>125.500479217642</c:v>
                </c:pt>
                <c:pt idx="9939">
                  <c:v>125.500479217476</c:v>
                </c:pt>
                <c:pt idx="9940">
                  <c:v>125.500479217982</c:v>
                </c:pt>
                <c:pt idx="9941">
                  <c:v>125.50047921776</c:v>
                </c:pt>
                <c:pt idx="9942">
                  <c:v>125.500479217714</c:v>
                </c:pt>
                <c:pt idx="9943">
                  <c:v>125.500479217685</c:v>
                </c:pt>
                <c:pt idx="9944">
                  <c:v>125.500479217776</c:v>
                </c:pt>
                <c:pt idx="9945">
                  <c:v>125.500479218218</c:v>
                </c:pt>
                <c:pt idx="9946">
                  <c:v>125.500479217855</c:v>
                </c:pt>
                <c:pt idx="9947">
                  <c:v>125.500479218073</c:v>
                </c:pt>
                <c:pt idx="9948">
                  <c:v>125.500479217739</c:v>
                </c:pt>
                <c:pt idx="9949">
                  <c:v>125.500479217623</c:v>
                </c:pt>
                <c:pt idx="9950">
                  <c:v>125.500479217725</c:v>
                </c:pt>
                <c:pt idx="9951">
                  <c:v>125.50047921712699</c:v>
                </c:pt>
                <c:pt idx="9952">
                  <c:v>125.500479217804</c:v>
                </c:pt>
                <c:pt idx="9953">
                  <c:v>125.500479217549</c:v>
                </c:pt>
                <c:pt idx="9954">
                  <c:v>125.500479217837</c:v>
                </c:pt>
                <c:pt idx="9955">
                  <c:v>125.50047921781101</c:v>
                </c:pt>
                <c:pt idx="9956">
                  <c:v>125.500479217598</c:v>
                </c:pt>
                <c:pt idx="9957">
                  <c:v>125.500479217505</c:v>
                </c:pt>
                <c:pt idx="9958">
                  <c:v>125.50047921725699</c:v>
                </c:pt>
                <c:pt idx="9959">
                  <c:v>125.500479217939</c:v>
                </c:pt>
                <c:pt idx="9960">
                  <c:v>125.50047921762599</c:v>
                </c:pt>
                <c:pt idx="9961">
                  <c:v>125.50047921763699</c:v>
                </c:pt>
                <c:pt idx="9962">
                  <c:v>125.50047921712201</c:v>
                </c:pt>
                <c:pt idx="9963">
                  <c:v>125.500479217567</c:v>
                </c:pt>
                <c:pt idx="9964">
                  <c:v>125.50047921752299</c:v>
                </c:pt>
                <c:pt idx="9965">
                  <c:v>125.500479217791</c:v>
                </c:pt>
                <c:pt idx="9966">
                  <c:v>125.500479218024</c:v>
                </c:pt>
                <c:pt idx="9967">
                  <c:v>125.500479217894</c:v>
                </c:pt>
                <c:pt idx="9968">
                  <c:v>125.500479217707</c:v>
                </c:pt>
                <c:pt idx="9969">
                  <c:v>125.50047921807101</c:v>
                </c:pt>
                <c:pt idx="9970">
                  <c:v>125.500479217671</c:v>
                </c:pt>
                <c:pt idx="9971">
                  <c:v>125.500479217432</c:v>
                </c:pt>
                <c:pt idx="9972">
                  <c:v>125.50047921762599</c:v>
                </c:pt>
                <c:pt idx="9973">
                  <c:v>125.500479218092</c:v>
                </c:pt>
                <c:pt idx="9974">
                  <c:v>125.500479217809</c:v>
                </c:pt>
                <c:pt idx="9975">
                  <c:v>125.50047921754199</c:v>
                </c:pt>
                <c:pt idx="9976">
                  <c:v>125.500479217744</c:v>
                </c:pt>
                <c:pt idx="9977">
                  <c:v>125.500479217429</c:v>
                </c:pt>
                <c:pt idx="9978">
                  <c:v>125.500479217951</c:v>
                </c:pt>
                <c:pt idx="9979">
                  <c:v>125.500479217772</c:v>
                </c:pt>
                <c:pt idx="9980">
                  <c:v>125.50047921776</c:v>
                </c:pt>
                <c:pt idx="9981">
                  <c:v>125.50047921796499</c:v>
                </c:pt>
                <c:pt idx="9982">
                  <c:v>125.500479217785</c:v>
                </c:pt>
                <c:pt idx="9983">
                  <c:v>125.50047921753099</c:v>
                </c:pt>
                <c:pt idx="9984">
                  <c:v>125.500479217646</c:v>
                </c:pt>
                <c:pt idx="9985">
                  <c:v>125.500479217752</c:v>
                </c:pt>
                <c:pt idx="9986">
                  <c:v>125.500479217388</c:v>
                </c:pt>
                <c:pt idx="9987">
                  <c:v>125.50047921754</c:v>
                </c:pt>
                <c:pt idx="9988">
                  <c:v>125.500479217584</c:v>
                </c:pt>
                <c:pt idx="9989">
                  <c:v>125.500479217711</c:v>
                </c:pt>
                <c:pt idx="9990">
                  <c:v>125.50047921817701</c:v>
                </c:pt>
                <c:pt idx="9991">
                  <c:v>125.500479218001</c:v>
                </c:pt>
                <c:pt idx="9992">
                  <c:v>125.500479218108</c:v>
                </c:pt>
                <c:pt idx="9993">
                  <c:v>125.500479218159</c:v>
                </c:pt>
                <c:pt idx="9994">
                  <c:v>125.500479217544</c:v>
                </c:pt>
                <c:pt idx="9995">
                  <c:v>125.500479217559</c:v>
                </c:pt>
                <c:pt idx="9996">
                  <c:v>125.500479217698</c:v>
                </c:pt>
                <c:pt idx="9997">
                  <c:v>125.500479217324</c:v>
                </c:pt>
                <c:pt idx="9998">
                  <c:v>125.50047921753701</c:v>
                </c:pt>
                <c:pt idx="9999">
                  <c:v>125.50047921813</c:v>
                </c:pt>
                <c:pt idx="10000">
                  <c:v>125.500479217598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0D2-49C4-BC74-81C58169B4F3}"/>
            </c:ext>
          </c:extLst>
        </c:ser>
        <c:ser>
          <c:idx val="2"/>
          <c:order val="2"/>
          <c:tx>
            <c:v>DG 81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[RL_results_Final_3.xlsx]DGs_Vmag!$B$2:$NTR$2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[RL_results_Final_3.xlsx]DGs_Vmag!$B$5:$NTR$5</c:f>
              <c:numCache>
                <c:formatCode>General</c:formatCode>
                <c:ptCount val="10001"/>
                <c:pt idx="0">
                  <c:v>115.92408834000599</c:v>
                </c:pt>
                <c:pt idx="1">
                  <c:v>117.348615164075</c:v>
                </c:pt>
                <c:pt idx="2">
                  <c:v>117.39691597086799</c:v>
                </c:pt>
                <c:pt idx="3">
                  <c:v>117.399649226073</c:v>
                </c:pt>
                <c:pt idx="4">
                  <c:v>117.399787728297</c:v>
                </c:pt>
                <c:pt idx="5">
                  <c:v>117.399794005164</c:v>
                </c:pt>
                <c:pt idx="6">
                  <c:v>117.399794231735</c:v>
                </c:pt>
                <c:pt idx="7">
                  <c:v>117.39979423513201</c:v>
                </c:pt>
                <c:pt idx="8">
                  <c:v>117.399794234689</c:v>
                </c:pt>
                <c:pt idx="9">
                  <c:v>117.399794234624</c:v>
                </c:pt>
                <c:pt idx="10">
                  <c:v>117.399794234618</c:v>
                </c:pt>
                <c:pt idx="11">
                  <c:v>117.399794234617</c:v>
                </c:pt>
                <c:pt idx="12">
                  <c:v>117.399794234617</c:v>
                </c:pt>
                <c:pt idx="13">
                  <c:v>117.399794234617</c:v>
                </c:pt>
                <c:pt idx="14">
                  <c:v>117.399794234617</c:v>
                </c:pt>
                <c:pt idx="15">
                  <c:v>117.399794234617</c:v>
                </c:pt>
                <c:pt idx="16">
                  <c:v>117.399794234617</c:v>
                </c:pt>
                <c:pt idx="17">
                  <c:v>117.399794234617</c:v>
                </c:pt>
                <c:pt idx="18">
                  <c:v>117.399794234617</c:v>
                </c:pt>
                <c:pt idx="19">
                  <c:v>117.399794234617</c:v>
                </c:pt>
                <c:pt idx="20">
                  <c:v>117.399794234617</c:v>
                </c:pt>
                <c:pt idx="21">
                  <c:v>117.399794234617</c:v>
                </c:pt>
                <c:pt idx="22">
                  <c:v>117.399794234617</c:v>
                </c:pt>
                <c:pt idx="23">
                  <c:v>117.399794234617</c:v>
                </c:pt>
                <c:pt idx="24">
                  <c:v>117.399794234617</c:v>
                </c:pt>
                <c:pt idx="25">
                  <c:v>117.399794234617</c:v>
                </c:pt>
                <c:pt idx="26">
                  <c:v>117.399794234617</c:v>
                </c:pt>
                <c:pt idx="27">
                  <c:v>117.399794234617</c:v>
                </c:pt>
                <c:pt idx="28">
                  <c:v>117.399794234617</c:v>
                </c:pt>
                <c:pt idx="29">
                  <c:v>117.399794234617</c:v>
                </c:pt>
                <c:pt idx="30">
                  <c:v>117.399794234617</c:v>
                </c:pt>
                <c:pt idx="31">
                  <c:v>117.399794234617</c:v>
                </c:pt>
                <c:pt idx="32">
                  <c:v>117.399794234617</c:v>
                </c:pt>
                <c:pt idx="33">
                  <c:v>117.399794234617</c:v>
                </c:pt>
                <c:pt idx="34">
                  <c:v>117.399794234617</c:v>
                </c:pt>
                <c:pt idx="35">
                  <c:v>117.399794234617</c:v>
                </c:pt>
                <c:pt idx="36">
                  <c:v>117.399794234617</c:v>
                </c:pt>
                <c:pt idx="37">
                  <c:v>117.399794234617</c:v>
                </c:pt>
                <c:pt idx="38">
                  <c:v>117.399794234617</c:v>
                </c:pt>
                <c:pt idx="39">
                  <c:v>117.399794234617</c:v>
                </c:pt>
                <c:pt idx="40">
                  <c:v>117.399794234617</c:v>
                </c:pt>
                <c:pt idx="41">
                  <c:v>117.399794234617</c:v>
                </c:pt>
                <c:pt idx="42">
                  <c:v>117.399794234617</c:v>
                </c:pt>
                <c:pt idx="43">
                  <c:v>117.399794234617</c:v>
                </c:pt>
                <c:pt idx="44">
                  <c:v>117.399794234617</c:v>
                </c:pt>
                <c:pt idx="45">
                  <c:v>117.399794234617</c:v>
                </c:pt>
                <c:pt idx="46">
                  <c:v>117.399794234617</c:v>
                </c:pt>
                <c:pt idx="47">
                  <c:v>117.399794234617</c:v>
                </c:pt>
                <c:pt idx="48">
                  <c:v>117.399794234617</c:v>
                </c:pt>
                <c:pt idx="49">
                  <c:v>117.399794234617</c:v>
                </c:pt>
                <c:pt idx="50">
                  <c:v>117.399794234617</c:v>
                </c:pt>
                <c:pt idx="51">
                  <c:v>117.399794234617</c:v>
                </c:pt>
                <c:pt idx="52">
                  <c:v>117.399794234617</c:v>
                </c:pt>
                <c:pt idx="53">
                  <c:v>117.399794234617</c:v>
                </c:pt>
                <c:pt idx="54">
                  <c:v>117.399794234617</c:v>
                </c:pt>
                <c:pt idx="55">
                  <c:v>117.399794234617</c:v>
                </c:pt>
                <c:pt idx="56">
                  <c:v>117.399794234617</c:v>
                </c:pt>
                <c:pt idx="57">
                  <c:v>117.399794234617</c:v>
                </c:pt>
                <c:pt idx="58">
                  <c:v>117.399794234617</c:v>
                </c:pt>
                <c:pt idx="59">
                  <c:v>117.399794234617</c:v>
                </c:pt>
                <c:pt idx="60">
                  <c:v>117.399794234617</c:v>
                </c:pt>
                <c:pt idx="61">
                  <c:v>117.399794234617</c:v>
                </c:pt>
                <c:pt idx="62">
                  <c:v>117.399794234617</c:v>
                </c:pt>
                <c:pt idx="63">
                  <c:v>117.399794234617</c:v>
                </c:pt>
                <c:pt idx="64">
                  <c:v>117.399794234617</c:v>
                </c:pt>
                <c:pt idx="65">
                  <c:v>117.399794234617</c:v>
                </c:pt>
                <c:pt idx="66">
                  <c:v>117.399794234617</c:v>
                </c:pt>
                <c:pt idx="67">
                  <c:v>117.399794234617</c:v>
                </c:pt>
                <c:pt idx="68">
                  <c:v>117.399794234617</c:v>
                </c:pt>
                <c:pt idx="69">
                  <c:v>117.399794234617</c:v>
                </c:pt>
                <c:pt idx="70">
                  <c:v>117.399794234617</c:v>
                </c:pt>
                <c:pt idx="71">
                  <c:v>117.399794234617</c:v>
                </c:pt>
                <c:pt idx="72">
                  <c:v>117.399794234617</c:v>
                </c:pt>
                <c:pt idx="73">
                  <c:v>117.399794234617</c:v>
                </c:pt>
                <c:pt idx="74">
                  <c:v>117.399794234617</c:v>
                </c:pt>
                <c:pt idx="75">
                  <c:v>117.399794234617</c:v>
                </c:pt>
                <c:pt idx="76">
                  <c:v>117.399794234617</c:v>
                </c:pt>
                <c:pt idx="77">
                  <c:v>117.399794234617</c:v>
                </c:pt>
                <c:pt idx="78">
                  <c:v>117.399794234617</c:v>
                </c:pt>
                <c:pt idx="79">
                  <c:v>117.399794234617</c:v>
                </c:pt>
                <c:pt idx="80">
                  <c:v>117.399794234617</c:v>
                </c:pt>
                <c:pt idx="81">
                  <c:v>117.399794234617</c:v>
                </c:pt>
                <c:pt idx="82">
                  <c:v>117.399794234617</c:v>
                </c:pt>
                <c:pt idx="83">
                  <c:v>117.399794234617</c:v>
                </c:pt>
                <c:pt idx="84">
                  <c:v>117.399794234617</c:v>
                </c:pt>
                <c:pt idx="85">
                  <c:v>117.399794234617</c:v>
                </c:pt>
                <c:pt idx="86">
                  <c:v>117.399794234617</c:v>
                </c:pt>
                <c:pt idx="87">
                  <c:v>117.399794234617</c:v>
                </c:pt>
                <c:pt idx="88">
                  <c:v>117.399794234617</c:v>
                </c:pt>
                <c:pt idx="89">
                  <c:v>117.399794234617</c:v>
                </c:pt>
                <c:pt idx="90">
                  <c:v>117.399794234617</c:v>
                </c:pt>
                <c:pt idx="91">
                  <c:v>117.399794234617</c:v>
                </c:pt>
                <c:pt idx="92">
                  <c:v>117.399794234617</c:v>
                </c:pt>
                <c:pt idx="93">
                  <c:v>117.399794234617</c:v>
                </c:pt>
                <c:pt idx="94">
                  <c:v>117.399794234617</c:v>
                </c:pt>
                <c:pt idx="95">
                  <c:v>117.399794234617</c:v>
                </c:pt>
                <c:pt idx="96">
                  <c:v>117.399794234617</c:v>
                </c:pt>
                <c:pt idx="97">
                  <c:v>117.399794234617</c:v>
                </c:pt>
                <c:pt idx="98">
                  <c:v>117.399794234617</c:v>
                </c:pt>
                <c:pt idx="99">
                  <c:v>117.399794234617</c:v>
                </c:pt>
                <c:pt idx="100">
                  <c:v>117.399794234617</c:v>
                </c:pt>
                <c:pt idx="101">
                  <c:v>117.399794234617</c:v>
                </c:pt>
                <c:pt idx="102">
                  <c:v>117.399794234617</c:v>
                </c:pt>
                <c:pt idx="103">
                  <c:v>117.399794234617</c:v>
                </c:pt>
                <c:pt idx="104">
                  <c:v>117.399794234617</c:v>
                </c:pt>
                <c:pt idx="105">
                  <c:v>117.399794234617</c:v>
                </c:pt>
                <c:pt idx="106">
                  <c:v>117.399794234617</c:v>
                </c:pt>
                <c:pt idx="107">
                  <c:v>117.399794234617</c:v>
                </c:pt>
                <c:pt idx="108">
                  <c:v>117.399794234617</c:v>
                </c:pt>
                <c:pt idx="109">
                  <c:v>117.399794234617</c:v>
                </c:pt>
                <c:pt idx="110">
                  <c:v>117.399794234617</c:v>
                </c:pt>
                <c:pt idx="111">
                  <c:v>117.399794234617</c:v>
                </c:pt>
                <c:pt idx="112">
                  <c:v>117.399794234617</c:v>
                </c:pt>
                <c:pt idx="113">
                  <c:v>117.399794234617</c:v>
                </c:pt>
                <c:pt idx="114">
                  <c:v>117.399794234617</c:v>
                </c:pt>
                <c:pt idx="115">
                  <c:v>117.399794234617</c:v>
                </c:pt>
                <c:pt idx="116">
                  <c:v>117.399794234617</c:v>
                </c:pt>
                <c:pt idx="117">
                  <c:v>117.399794234617</c:v>
                </c:pt>
                <c:pt idx="118">
                  <c:v>117.399794234617</c:v>
                </c:pt>
                <c:pt idx="119">
                  <c:v>117.399794234617</c:v>
                </c:pt>
                <c:pt idx="120">
                  <c:v>117.399794234617</c:v>
                </c:pt>
                <c:pt idx="121">
                  <c:v>117.399794234617</c:v>
                </c:pt>
                <c:pt idx="122">
                  <c:v>117.399794234617</c:v>
                </c:pt>
                <c:pt idx="123">
                  <c:v>117.399794234617</c:v>
                </c:pt>
                <c:pt idx="124">
                  <c:v>117.399794234617</c:v>
                </c:pt>
                <c:pt idx="125">
                  <c:v>117.399794234617</c:v>
                </c:pt>
                <c:pt idx="126">
                  <c:v>117.399794234617</c:v>
                </c:pt>
                <c:pt idx="127">
                  <c:v>117.399794234617</c:v>
                </c:pt>
                <c:pt idx="128">
                  <c:v>117.399794234617</c:v>
                </c:pt>
                <c:pt idx="129">
                  <c:v>117.399794234617</c:v>
                </c:pt>
                <c:pt idx="130">
                  <c:v>117.399794234617</c:v>
                </c:pt>
                <c:pt idx="131">
                  <c:v>117.399794234617</c:v>
                </c:pt>
                <c:pt idx="132">
                  <c:v>117.399794234617</c:v>
                </c:pt>
                <c:pt idx="133">
                  <c:v>117.399794234617</c:v>
                </c:pt>
                <c:pt idx="134">
                  <c:v>117.399794234617</c:v>
                </c:pt>
                <c:pt idx="135">
                  <c:v>117.399794234617</c:v>
                </c:pt>
                <c:pt idx="136">
                  <c:v>117.399794234617</c:v>
                </c:pt>
                <c:pt idx="137">
                  <c:v>117.399794234617</c:v>
                </c:pt>
                <c:pt idx="138">
                  <c:v>117.399794234617</c:v>
                </c:pt>
                <c:pt idx="139">
                  <c:v>117.399794234617</c:v>
                </c:pt>
                <c:pt idx="140">
                  <c:v>117.399794234617</c:v>
                </c:pt>
                <c:pt idx="141">
                  <c:v>117.399794234617</c:v>
                </c:pt>
                <c:pt idx="142">
                  <c:v>117.399794234617</c:v>
                </c:pt>
                <c:pt idx="143">
                  <c:v>117.399794234617</c:v>
                </c:pt>
                <c:pt idx="144">
                  <c:v>117.399794234617</c:v>
                </c:pt>
                <c:pt idx="145">
                  <c:v>117.399794234617</c:v>
                </c:pt>
                <c:pt idx="146">
                  <c:v>117.399794234617</c:v>
                </c:pt>
                <c:pt idx="147">
                  <c:v>117.399794234617</c:v>
                </c:pt>
                <c:pt idx="148">
                  <c:v>117.399794234617</c:v>
                </c:pt>
                <c:pt idx="149">
                  <c:v>117.399794234617</c:v>
                </c:pt>
                <c:pt idx="150">
                  <c:v>122.760413034717</c:v>
                </c:pt>
                <c:pt idx="151">
                  <c:v>123.67860144959</c:v>
                </c:pt>
                <c:pt idx="152">
                  <c:v>123.692555920972</c:v>
                </c:pt>
                <c:pt idx="153">
                  <c:v>123.71109578298901</c:v>
                </c:pt>
                <c:pt idx="154">
                  <c:v>123.72051073925201</c:v>
                </c:pt>
                <c:pt idx="155">
                  <c:v>123.727442374041</c:v>
                </c:pt>
                <c:pt idx="156">
                  <c:v>123.733429600191</c:v>
                </c:pt>
                <c:pt idx="157">
                  <c:v>123.738682667058</c:v>
                </c:pt>
                <c:pt idx="158">
                  <c:v>123.74336257098599</c:v>
                </c:pt>
                <c:pt idx="159">
                  <c:v>123.74758495044399</c:v>
                </c:pt>
                <c:pt idx="160">
                  <c:v>123.751432338733</c:v>
                </c:pt>
                <c:pt idx="161">
                  <c:v>123.754962518939</c:v>
                </c:pt>
                <c:pt idx="162">
                  <c:v>123.758213704981</c:v>
                </c:pt>
                <c:pt idx="163">
                  <c:v>123.761208761117</c:v>
                </c:pt>
                <c:pt idx="164">
                  <c:v>123.763958690328</c:v>
                </c:pt>
                <c:pt idx="165">
                  <c:v>123.766465532873</c:v>
                </c:pt>
                <c:pt idx="166">
                  <c:v>123.76872478497801</c:v>
                </c:pt>
                <c:pt idx="167">
                  <c:v>123.770727417975</c:v>
                </c:pt>
                <c:pt idx="168">
                  <c:v>123.772461571617</c:v>
                </c:pt>
                <c:pt idx="169">
                  <c:v>123.773913967645</c:v>
                </c:pt>
                <c:pt idx="170">
                  <c:v>123.775071085608</c:v>
                </c:pt>
                <c:pt idx="171">
                  <c:v>123.775920137646</c:v>
                </c:pt>
                <c:pt idx="172">
                  <c:v>123.776449866193</c:v>
                </c:pt>
                <c:pt idx="173">
                  <c:v>123.776651184613</c:v>
                </c:pt>
                <c:pt idx="174">
                  <c:v>123.776517681155</c:v>
                </c:pt>
                <c:pt idx="175">
                  <c:v>123.776045998515</c:v>
                </c:pt>
                <c:pt idx="176">
                  <c:v>123.775236106972</c:v>
                </c:pt>
                <c:pt idx="177">
                  <c:v>123.77409146957</c:v>
                </c:pt>
                <c:pt idx="178">
                  <c:v>123.772619123604</c:v>
                </c:pt>
                <c:pt idx="179">
                  <c:v>123.770829677265</c:v>
                </c:pt>
                <c:pt idx="180">
                  <c:v>123.768737228381</c:v>
                </c:pt>
                <c:pt idx="181">
                  <c:v>123.766359223034</c:v>
                </c:pt>
                <c:pt idx="182">
                  <c:v>123.763716247967</c:v>
                </c:pt>
                <c:pt idx="183">
                  <c:v>123.760831772278</c:v>
                </c:pt>
                <c:pt idx="184">
                  <c:v>123.757731843765</c:v>
                </c:pt>
                <c:pt idx="185">
                  <c:v>123.75444474287001</c:v>
                </c:pt>
                <c:pt idx="186">
                  <c:v>123.75100061034</c:v>
                </c:pt>
                <c:pt idx="187">
                  <c:v>123.74743104249301</c:v>
                </c:pt>
                <c:pt idx="188">
                  <c:v>123.74376867288299</c:v>
                </c:pt>
                <c:pt idx="189">
                  <c:v>123.74004674225699</c:v>
                </c:pt>
                <c:pt idx="190">
                  <c:v>123.736298661441</c:v>
                </c:pt>
                <c:pt idx="191">
                  <c:v>123.732557580131</c:v>
                </c:pt>
                <c:pt idx="192">
                  <c:v>123.728855960696</c:v>
                </c:pt>
                <c:pt idx="193">
                  <c:v>123.725225172305</c:v>
                </c:pt>
                <c:pt idx="194">
                  <c:v>123.72169510048199</c:v>
                </c:pt>
                <c:pt idx="195">
                  <c:v>123.71829378675601</c:v>
                </c:pt>
                <c:pt idx="196">
                  <c:v>123.715047099255</c:v>
                </c:pt>
                <c:pt idx="197">
                  <c:v>123.71197843611399</c:v>
                </c:pt>
                <c:pt idx="198">
                  <c:v>123.709108473577</c:v>
                </c:pt>
                <c:pt idx="199">
                  <c:v>123.706454949514</c:v>
                </c:pt>
                <c:pt idx="200">
                  <c:v>123.704032498755</c:v>
                </c:pt>
                <c:pt idx="201">
                  <c:v>123.701852525685</c:v>
                </c:pt>
                <c:pt idx="202">
                  <c:v>123.699923133336</c:v>
                </c:pt>
                <c:pt idx="203">
                  <c:v>123.698249088542</c:v>
                </c:pt>
                <c:pt idx="204">
                  <c:v>123.69683184245601</c:v>
                </c:pt>
                <c:pt idx="205">
                  <c:v>123.69566958816699</c:v>
                </c:pt>
                <c:pt idx="206">
                  <c:v>123.69475736428301</c:v>
                </c:pt>
                <c:pt idx="207">
                  <c:v>123.69408719736001</c:v>
                </c:pt>
                <c:pt idx="208">
                  <c:v>123.693648281294</c:v>
                </c:pt>
                <c:pt idx="209">
                  <c:v>123.693427188898</c:v>
                </c:pt>
                <c:pt idx="210">
                  <c:v>123.693408113221</c:v>
                </c:pt>
                <c:pt idx="211">
                  <c:v>123.693573132751</c:v>
                </c:pt>
                <c:pt idx="212">
                  <c:v>123.693902501232</c:v>
                </c:pt>
                <c:pt idx="213">
                  <c:v>123.694374947669</c:v>
                </c:pt>
                <c:pt idx="214">
                  <c:v>123.694967992158</c:v>
                </c:pt>
                <c:pt idx="215">
                  <c:v>123.695658269417</c:v>
                </c:pt>
                <c:pt idx="216">
                  <c:v>123.69642184917799</c:v>
                </c:pt>
                <c:pt idx="217">
                  <c:v>123.69723456424801</c:v>
                </c:pt>
                <c:pt idx="218">
                  <c:v>123.69807232350701</c:v>
                </c:pt>
                <c:pt idx="219">
                  <c:v>123.69891142099701</c:v>
                </c:pt>
                <c:pt idx="220">
                  <c:v>123.699728831092</c:v>
                </c:pt>
                <c:pt idx="221">
                  <c:v>123.70050248286201</c:v>
                </c:pt>
                <c:pt idx="222">
                  <c:v>123.701211521042</c:v>
                </c:pt>
                <c:pt idx="223">
                  <c:v>123.701836538636</c:v>
                </c:pt>
                <c:pt idx="224">
                  <c:v>123.702359788235</c:v>
                </c:pt>
                <c:pt idx="225">
                  <c:v>123.702765366508</c:v>
                </c:pt>
                <c:pt idx="226">
                  <c:v>123.703039368642</c:v>
                </c:pt>
                <c:pt idx="227">
                  <c:v>123.703170013795</c:v>
                </c:pt>
                <c:pt idx="228">
                  <c:v>123.703147743879</c:v>
                </c:pt>
                <c:pt idx="229">
                  <c:v>123.702965285627</c:v>
                </c:pt>
                <c:pt idx="230">
                  <c:v>123.702617686075</c:v>
                </c:pt>
                <c:pt idx="231">
                  <c:v>123.702102319215</c:v>
                </c:pt>
                <c:pt idx="232">
                  <c:v>123.70141885808199</c:v>
                </c:pt>
                <c:pt idx="233">
                  <c:v>123.700569224902</c:v>
                </c:pt>
                <c:pt idx="234">
                  <c:v>123.699557507911</c:v>
                </c:pt>
                <c:pt idx="235">
                  <c:v>123.698389856273</c:v>
                </c:pt>
                <c:pt idx="236">
                  <c:v>123.697074354642</c:v>
                </c:pt>
                <c:pt idx="237">
                  <c:v>123.695620868753</c:v>
                </c:pt>
                <c:pt idx="238">
                  <c:v>123.69404088043601</c:v>
                </c:pt>
                <c:pt idx="239">
                  <c:v>123.69234729997</c:v>
                </c:pt>
                <c:pt idx="240">
                  <c:v>123.690554271785</c:v>
                </c:pt>
                <c:pt idx="241">
                  <c:v>123.68867696232201</c:v>
                </c:pt>
                <c:pt idx="242">
                  <c:v>123.68673134677201</c:v>
                </c:pt>
                <c:pt idx="243">
                  <c:v>123.684733985761</c:v>
                </c:pt>
                <c:pt idx="244">
                  <c:v>123.682701804289</c:v>
                </c:pt>
                <c:pt idx="245">
                  <c:v>123.68065186979899</c:v>
                </c:pt>
                <c:pt idx="246">
                  <c:v>123.678601171515</c:v>
                </c:pt>
                <c:pt idx="247">
                  <c:v>123.676566413138</c:v>
                </c:pt>
                <c:pt idx="248">
                  <c:v>123.674563805823</c:v>
                </c:pt>
                <c:pt idx="249">
                  <c:v>123.6726088794</c:v>
                </c:pt>
                <c:pt idx="250">
                  <c:v>123.670716301924</c:v>
                </c:pt>
                <c:pt idx="251">
                  <c:v>123.66889971797301</c:v>
                </c:pt>
                <c:pt idx="252">
                  <c:v>123.667171601264</c:v>
                </c:pt>
                <c:pt idx="253">
                  <c:v>123.665543127297</c:v>
                </c:pt>
                <c:pt idx="254">
                  <c:v>123.664024063765</c:v>
                </c:pt>
                <c:pt idx="255">
                  <c:v>123.662622682658</c:v>
                </c:pt>
                <c:pt idx="256">
                  <c:v>123.661345691992</c:v>
                </c:pt>
                <c:pt idx="257">
                  <c:v>123.660198189529</c:v>
                </c:pt>
                <c:pt idx="258">
                  <c:v>123.659183636988</c:v>
                </c:pt>
                <c:pt idx="259">
                  <c:v>123.65830385448</c:v>
                </c:pt>
                <c:pt idx="260">
                  <c:v>123.657559037897</c:v>
                </c:pt>
                <c:pt idx="261">
                  <c:v>123.656947792876</c:v>
                </c:pt>
                <c:pt idx="262">
                  <c:v>123.656467189094</c:v>
                </c:pt>
                <c:pt idx="263">
                  <c:v>123.656112832226</c:v>
                </c:pt>
                <c:pt idx="264">
                  <c:v>123.65587895124401</c:v>
                </c:pt>
                <c:pt idx="265">
                  <c:v>123.655758500993</c:v>
                </c:pt>
                <c:pt idx="266">
                  <c:v>123.655743278204</c:v>
                </c:pt>
                <c:pt idx="267">
                  <c:v>123.655824046994</c:v>
                </c:pt>
                <c:pt idx="268">
                  <c:v>123.65599067619701</c:v>
                </c:pt>
                <c:pt idx="269">
                  <c:v>123.65623228196201</c:v>
                </c:pt>
                <c:pt idx="270">
                  <c:v>123.65653737888699</c:v>
                </c:pt>
                <c:pt idx="271">
                  <c:v>123.656894029836</c:v>
                </c:pt>
                <c:pt idx="272">
                  <c:v>123.657290003494</c:v>
                </c:pt>
                <c:pt idx="273">
                  <c:v>123.657712926218</c:v>
                </c:pt>
                <c:pt idx="274">
                  <c:v>123.65815043546</c:v>
                </c:pt>
                <c:pt idx="275">
                  <c:v>123.658590327995</c:v>
                </c:pt>
                <c:pt idx="276">
                  <c:v>123.65902070201101</c:v>
                </c:pt>
                <c:pt idx="277">
                  <c:v>123.659430092161</c:v>
                </c:pt>
                <c:pt idx="278">
                  <c:v>123.659807599049</c:v>
                </c:pt>
                <c:pt idx="279">
                  <c:v>123.660143002902</c:v>
                </c:pt>
                <c:pt idx="280">
                  <c:v>123.660426872149</c:v>
                </c:pt>
                <c:pt idx="281">
                  <c:v>123.66065065852401</c:v>
                </c:pt>
                <c:pt idx="282">
                  <c:v>123.66080677565</c:v>
                </c:pt>
                <c:pt idx="283">
                  <c:v>123.660888669817</c:v>
                </c:pt>
                <c:pt idx="284">
                  <c:v>123.66089087394001</c:v>
                </c:pt>
                <c:pt idx="285">
                  <c:v>123.66080904547999</c:v>
                </c:pt>
                <c:pt idx="286">
                  <c:v>123.66063999708</c:v>
                </c:pt>
                <c:pt idx="287">
                  <c:v>123.660381702897</c:v>
                </c:pt>
                <c:pt idx="288">
                  <c:v>123.66003330166799</c:v>
                </c:pt>
                <c:pt idx="289">
                  <c:v>123.65959507616</c:v>
                </c:pt>
                <c:pt idx="290">
                  <c:v>123.659068427254</c:v>
                </c:pt>
                <c:pt idx="291">
                  <c:v>123.658455831157</c:v>
                </c:pt>
                <c:pt idx="292">
                  <c:v>123.65776078618001</c:v>
                </c:pt>
                <c:pt idx="293">
                  <c:v>123.656987749192</c:v>
                </c:pt>
                <c:pt idx="294">
                  <c:v>123.656142061981</c:v>
                </c:pt>
                <c:pt idx="295">
                  <c:v>123.655229866312</c:v>
                </c:pt>
                <c:pt idx="296">
                  <c:v>123.654258015593</c:v>
                </c:pt>
                <c:pt idx="297">
                  <c:v>123.65323397713399</c:v>
                </c:pt>
                <c:pt idx="298">
                  <c:v>123.65216573044199</c:v>
                </c:pt>
                <c:pt idx="299">
                  <c:v>123.651061661307</c:v>
                </c:pt>
                <c:pt idx="300">
                  <c:v>123.649930452365</c:v>
                </c:pt>
                <c:pt idx="301">
                  <c:v>123.648780972986</c:v>
                </c:pt>
                <c:pt idx="302">
                  <c:v>127.719681384623</c:v>
                </c:pt>
                <c:pt idx="303">
                  <c:v>127.649926485896</c:v>
                </c:pt>
                <c:pt idx="304">
                  <c:v>127.654659641797</c:v>
                </c:pt>
                <c:pt idx="305">
                  <c:v>127.65324431241601</c:v>
                </c:pt>
                <c:pt idx="306">
                  <c:v>127.652232458309</c:v>
                </c:pt>
                <c:pt idx="307">
                  <c:v>127.651243958603</c:v>
                </c:pt>
                <c:pt idx="308">
                  <c:v>127.65028946585301</c:v>
                </c:pt>
                <c:pt idx="309">
                  <c:v>127.64937922851</c:v>
                </c:pt>
                <c:pt idx="310">
                  <c:v>127.648519269055</c:v>
                </c:pt>
                <c:pt idx="311">
                  <c:v>127.647714935276</c:v>
                </c:pt>
                <c:pt idx="312">
                  <c:v>127.646970696511</c:v>
                </c:pt>
                <c:pt idx="313">
                  <c:v>127.646290113821</c:v>
                </c:pt>
                <c:pt idx="314">
                  <c:v>127.64567584504501</c:v>
                </c:pt>
                <c:pt idx="315">
                  <c:v>127.645129643969</c:v>
                </c:pt>
                <c:pt idx="316">
                  <c:v>127.644652373439</c:v>
                </c:pt>
                <c:pt idx="317">
                  <c:v>127.644244024363</c:v>
                </c:pt>
                <c:pt idx="318">
                  <c:v>127.643903738608</c:v>
                </c:pt>
                <c:pt idx="319">
                  <c:v>127.643629846119</c:v>
                </c:pt>
                <c:pt idx="320">
                  <c:v>127.643419904906</c:v>
                </c:pt>
                <c:pt idx="321">
                  <c:v>127.64327074886</c:v>
                </c:pt>
                <c:pt idx="322">
                  <c:v>127.643178544539</c:v>
                </c:pt>
                <c:pt idx="323">
                  <c:v>127.64313885060101</c:v>
                </c:pt>
                <c:pt idx="324">
                  <c:v>127.64314668617401</c:v>
                </c:pt>
                <c:pt idx="325">
                  <c:v>127.643196600545</c:v>
                </c:pt>
                <c:pt idx="326">
                  <c:v>127.643282748815</c:v>
                </c:pt>
                <c:pt idx="327">
                  <c:v>127.64339896964</c:v>
                </c:pt>
                <c:pt idx="328">
                  <c:v>127.643538864275</c:v>
                </c:pt>
                <c:pt idx="329">
                  <c:v>127.64369587900001</c:v>
                </c:pt>
                <c:pt idx="330">
                  <c:v>127.643863384507</c:v>
                </c:pt>
                <c:pt idx="331">
                  <c:v>127.644034757534</c:v>
                </c:pt>
                <c:pt idx="332">
                  <c:v>127.644203458242</c:v>
                </c:pt>
                <c:pt idx="333">
                  <c:v>127.644363107844</c:v>
                </c:pt>
                <c:pt idx="334">
                  <c:v>127.644507558516</c:v>
                </c:pt>
                <c:pt idx="335">
                  <c:v>127.64463096594299</c:v>
                </c:pt>
                <c:pt idx="336">
                  <c:v>127.644727847979</c:v>
                </c:pt>
                <c:pt idx="337">
                  <c:v>127.644793148151</c:v>
                </c:pt>
                <c:pt idx="338">
                  <c:v>127.644822283973</c:v>
                </c:pt>
                <c:pt idx="339">
                  <c:v>127.644811193691</c:v>
                </c:pt>
                <c:pt idx="340">
                  <c:v>127.644756375678</c:v>
                </c:pt>
                <c:pt idx="341">
                  <c:v>127.644654918016</c:v>
                </c:pt>
                <c:pt idx="342">
                  <c:v>127.644504523539</c:v>
                </c:pt>
                <c:pt idx="343">
                  <c:v>127.64430352537499</c:v>
                </c:pt>
                <c:pt idx="344">
                  <c:v>127.644050895229</c:v>
                </c:pt>
                <c:pt idx="345">
                  <c:v>127.643746245207</c:v>
                </c:pt>
                <c:pt idx="346">
                  <c:v>127.64338981868499</c:v>
                </c:pt>
                <c:pt idx="347">
                  <c:v>127.64298247815699</c:v>
                </c:pt>
                <c:pt idx="348">
                  <c:v>127.642525682895</c:v>
                </c:pt>
                <c:pt idx="349">
                  <c:v>127.64202146166799</c:v>
                </c:pt>
                <c:pt idx="350">
                  <c:v>127.64147237814799</c:v>
                </c:pt>
                <c:pt idx="351">
                  <c:v>127.64088149201</c:v>
                </c:pt>
                <c:pt idx="352">
                  <c:v>127.640252312382</c:v>
                </c:pt>
                <c:pt idx="353">
                  <c:v>127.639588749338</c:v>
                </c:pt>
                <c:pt idx="354">
                  <c:v>127.638895060434</c:v>
                </c:pt>
                <c:pt idx="355">
                  <c:v>127.63817579421899</c:v>
                </c:pt>
                <c:pt idx="356">
                  <c:v>127.637435730319</c:v>
                </c:pt>
                <c:pt idx="357">
                  <c:v>127.636679818743</c:v>
                </c:pt>
                <c:pt idx="358">
                  <c:v>127.635913119484</c:v>
                </c:pt>
                <c:pt idx="359">
                  <c:v>127.63514073859599</c:v>
                </c:pt>
                <c:pt idx="360">
                  <c:v>127.63436776633</c:v>
                </c:pt>
                <c:pt idx="361">
                  <c:v>127.63359921776301</c:v>
                </c:pt>
                <c:pt idx="362">
                  <c:v>127.632839973537</c:v>
                </c:pt>
                <c:pt idx="363">
                  <c:v>127.63209472269099</c:v>
                </c:pt>
                <c:pt idx="364">
                  <c:v>127.631367912157</c:v>
                </c:pt>
                <c:pt idx="365">
                  <c:v>127.630663693861</c:v>
                </c:pt>
                <c:pt idx="366">
                  <c:v>127.629985882268</c:v>
                </c:pt>
                <c:pt idx="367">
                  <c:v>127.629337912869</c:v>
                </c:pt>
                <c:pt idx="368">
                  <c:v>127.62872280755199</c:v>
                </c:pt>
                <c:pt idx="369">
                  <c:v>127.628143143429</c:v>
                </c:pt>
                <c:pt idx="370">
                  <c:v>127.627601030691</c:v>
                </c:pt>
                <c:pt idx="371">
                  <c:v>127.627098092509</c:v>
                </c:pt>
                <c:pt idx="372">
                  <c:v>127.626635455276</c:v>
                </c:pt>
                <c:pt idx="373">
                  <c:v>127.62621373927099</c:v>
                </c:pt>
                <c:pt idx="374">
                  <c:v>127.625833063141</c:v>
                </c:pt>
                <c:pt idx="375">
                  <c:v>127.625493046909</c:v>
                </c:pt>
                <c:pt idx="376">
                  <c:v>127.625192825585</c:v>
                </c:pt>
                <c:pt idx="377">
                  <c:v>127.62493106681499</c:v>
                </c:pt>
                <c:pt idx="378">
                  <c:v>127.624705992808</c:v>
                </c:pt>
                <c:pt idx="379">
                  <c:v>127.624515410592</c:v>
                </c:pt>
                <c:pt idx="380">
                  <c:v>127.62435674309199</c:v>
                </c:pt>
                <c:pt idx="381">
                  <c:v>127.62422706635201</c:v>
                </c:pt>
                <c:pt idx="382">
                  <c:v>127.624123148948</c:v>
                </c:pt>
                <c:pt idx="383">
                  <c:v>127.624041498202</c:v>
                </c:pt>
                <c:pt idx="384">
                  <c:v>127.623978403213</c:v>
                </c:pt>
                <c:pt idx="385">
                  <c:v>127.623929984512</c:v>
                </c:pt>
                <c:pt idx="386">
                  <c:v>127.623892241192</c:v>
                </c:pt>
                <c:pt idx="387">
                  <c:v>127.623861103043</c:v>
                </c:pt>
                <c:pt idx="388">
                  <c:v>127.623832479418</c:v>
                </c:pt>
                <c:pt idx="389">
                  <c:v>127.62380230749299</c:v>
                </c:pt>
                <c:pt idx="390">
                  <c:v>127.62376660213501</c:v>
                </c:pt>
                <c:pt idx="391">
                  <c:v>127.62372150119501</c:v>
                </c:pt>
                <c:pt idx="392">
                  <c:v>127.623663310661</c:v>
                </c:pt>
                <c:pt idx="393">
                  <c:v>127.623588545589</c:v>
                </c:pt>
                <c:pt idx="394">
                  <c:v>127.62349396877001</c:v>
                </c:pt>
                <c:pt idx="395">
                  <c:v>127.623376624936</c:v>
                </c:pt>
                <c:pt idx="396">
                  <c:v>127.62323387281801</c:v>
                </c:pt>
                <c:pt idx="397">
                  <c:v>127.62306341142801</c:v>
                </c:pt>
                <c:pt idx="398">
                  <c:v>127.62286330137999</c:v>
                </c:pt>
                <c:pt idx="399">
                  <c:v>127.622631983161</c:v>
                </c:pt>
                <c:pt idx="400">
                  <c:v>127.62236829059199</c:v>
                </c:pt>
                <c:pt idx="401">
                  <c:v>127.62207145712701</c:v>
                </c:pt>
                <c:pt idx="402">
                  <c:v>127.621741119864</c:v>
                </c:pt>
                <c:pt idx="403">
                  <c:v>127.621377317016</c:v>
                </c:pt>
                <c:pt idx="404">
                  <c:v>127.620980482725</c:v>
                </c:pt>
                <c:pt idx="405">
                  <c:v>127.62055143331</c:v>
                </c:pt>
                <c:pt idx="406">
                  <c:v>127.620091354471</c:v>
                </c:pt>
                <c:pt idx="407">
                  <c:v>127.619601778133</c:v>
                </c:pt>
                <c:pt idx="408">
                  <c:v>127.61908456349801</c:v>
                </c:pt>
                <c:pt idx="409">
                  <c:v>127.618541864867</c:v>
                </c:pt>
                <c:pt idx="410">
                  <c:v>127.617976105625</c:v>
                </c:pt>
                <c:pt idx="411">
                  <c:v>127.617389941596</c:v>
                </c:pt>
                <c:pt idx="412">
                  <c:v>127.616786229049</c:v>
                </c:pt>
                <c:pt idx="413">
                  <c:v>127.616167984589</c:v>
                </c:pt>
                <c:pt idx="414">
                  <c:v>127.61553834844899</c:v>
                </c:pt>
                <c:pt idx="415">
                  <c:v>127.61490054520399</c:v>
                </c:pt>
                <c:pt idx="416">
                  <c:v>127.61425784158899</c:v>
                </c:pt>
                <c:pt idx="417">
                  <c:v>127.613613510269</c:v>
                </c:pt>
                <c:pt idx="418">
                  <c:v>127.61297078654</c:v>
                </c:pt>
                <c:pt idx="419">
                  <c:v>127.61233283300299</c:v>
                </c:pt>
                <c:pt idx="420">
                  <c:v>127.611702701434</c:v>
                </c:pt>
                <c:pt idx="421">
                  <c:v>127.611083297329</c:v>
                </c:pt>
                <c:pt idx="422">
                  <c:v>127.61047734901101</c:v>
                </c:pt>
                <c:pt idx="423">
                  <c:v>127.60988737466801</c:v>
                </c:pt>
                <c:pt idx="424">
                  <c:v>127.60931565643</c:v>
                </c:pt>
                <c:pt idx="425">
                  <c:v>127.608764218449</c:v>
                </c:pt>
                <c:pt idx="426">
                  <c:v>127.608234802703</c:v>
                </c:pt>
                <c:pt idx="427">
                  <c:v>127.60772885414301</c:v>
                </c:pt>
                <c:pt idx="428">
                  <c:v>127.60724750810699</c:v>
                </c:pt>
                <c:pt idx="429">
                  <c:v>127.60679157966</c:v>
                </c:pt>
                <c:pt idx="430">
                  <c:v>127.606361559356</c:v>
                </c:pt>
                <c:pt idx="431">
                  <c:v>127.605957612805</c:v>
                </c:pt>
                <c:pt idx="432">
                  <c:v>127.605579580994</c:v>
                </c:pt>
                <c:pt idx="433">
                  <c:v>127.605226990764</c:v>
                </c:pt>
                <c:pt idx="434">
                  <c:v>127.604899060883</c:v>
                </c:pt>
                <c:pt idx="435">
                  <c:v>127.60459471995</c:v>
                </c:pt>
                <c:pt idx="436">
                  <c:v>127.604312619803</c:v>
                </c:pt>
                <c:pt idx="437">
                  <c:v>127.604051159159</c:v>
                </c:pt>
                <c:pt idx="438">
                  <c:v>127.603808504668</c:v>
                </c:pt>
                <c:pt idx="439">
                  <c:v>127.603582616331</c:v>
                </c:pt>
                <c:pt idx="440">
                  <c:v>127.603371276427</c:v>
                </c:pt>
                <c:pt idx="441">
                  <c:v>127.60317211780399</c:v>
                </c:pt>
                <c:pt idx="442">
                  <c:v>127.602982654351</c:v>
                </c:pt>
                <c:pt idx="443">
                  <c:v>127.602800314343</c:v>
                </c:pt>
                <c:pt idx="444">
                  <c:v>127.602622471291</c:v>
                </c:pt>
                <c:pt idx="445">
                  <c:v>127.602446475585</c:v>
                </c:pt>
                <c:pt idx="446">
                  <c:v>127.60226968972199</c:v>
                </c:pt>
                <c:pt idx="447">
                  <c:v>127.602089516726</c:v>
                </c:pt>
                <c:pt idx="448">
                  <c:v>127.601903434173</c:v>
                </c:pt>
                <c:pt idx="449">
                  <c:v>127.60170902061</c:v>
                </c:pt>
                <c:pt idx="450">
                  <c:v>127.601503984777</c:v>
                </c:pt>
                <c:pt idx="451">
                  <c:v>127.60128619205</c:v>
                </c:pt>
                <c:pt idx="452">
                  <c:v>127.60105368729</c:v>
                </c:pt>
                <c:pt idx="453">
                  <c:v>127.60080471628</c:v>
                </c:pt>
                <c:pt idx="454">
                  <c:v>127.600537743855</c:v>
                </c:pt>
                <c:pt idx="455">
                  <c:v>127.600251470869</c:v>
                </c:pt>
                <c:pt idx="456">
                  <c:v>127.599944844191</c:v>
                </c:pt>
                <c:pt idx="457">
                  <c:v>127.599617068914</c:v>
                </c:pt>
                <c:pt idx="458">
                  <c:v>127.599267613297</c:v>
                </c:pt>
                <c:pt idx="459">
                  <c:v>127.59889621179001</c:v>
                </c:pt>
                <c:pt idx="460">
                  <c:v>127.59850286537301</c:v>
                </c:pt>
                <c:pt idx="461">
                  <c:v>127.598087836738</c:v>
                </c:pt>
                <c:pt idx="462">
                  <c:v>127.597651645695</c:v>
                </c:pt>
                <c:pt idx="463">
                  <c:v>127.59719505893899</c:v>
                </c:pt>
                <c:pt idx="464">
                  <c:v>127.596719076746</c:v>
                </c:pt>
                <c:pt idx="465">
                  <c:v>127.596224919484</c:v>
                </c:pt>
                <c:pt idx="466">
                  <c:v>127.595714008968</c:v>
                </c:pt>
                <c:pt idx="467">
                  <c:v>127.595187950213</c:v>
                </c:pt>
                <c:pt idx="468">
                  <c:v>127.594648508061</c:v>
                </c:pt>
                <c:pt idx="469">
                  <c:v>127.594097585325</c:v>
                </c:pt>
                <c:pt idx="470">
                  <c:v>127.5935371977</c:v>
                </c:pt>
                <c:pt idx="471">
                  <c:v>127.592969448251</c:v>
                </c:pt>
                <c:pt idx="472">
                  <c:v>127.592396500907</c:v>
                </c:pt>
                <c:pt idx="473">
                  <c:v>127.59182055291799</c:v>
                </c:pt>
                <c:pt idx="474">
                  <c:v>127.591243810085</c:v>
                </c:pt>
                <c:pt idx="475">
                  <c:v>127.59066845762899</c:v>
                </c:pt>
                <c:pt idx="476">
                  <c:v>127.590096635918</c:v>
                </c:pt>
                <c:pt idx="477">
                  <c:v>127.589530414525</c:v>
                </c:pt>
                <c:pt idx="478">
                  <c:v>127.588971768202</c:v>
                </c:pt>
                <c:pt idx="479">
                  <c:v>127.588422554484</c:v>
                </c:pt>
                <c:pt idx="480">
                  <c:v>127.587884492752</c:v>
                </c:pt>
                <c:pt idx="481">
                  <c:v>127.58735914520101</c:v>
                </c:pt>
                <c:pt idx="482">
                  <c:v>127.586847899494</c:v>
                </c:pt>
                <c:pt idx="483">
                  <c:v>127.58635195580101</c:v>
                </c:pt>
                <c:pt idx="484">
                  <c:v>127.585872312731</c:v>
                </c:pt>
                <c:pt idx="485">
                  <c:v>127.58540975938</c:v>
                </c:pt>
                <c:pt idx="486">
                  <c:v>127.58496486769501</c:v>
                </c:pt>
                <c:pt idx="487">
                  <c:v>127.58453798863501</c:v>
                </c:pt>
                <c:pt idx="488">
                  <c:v>127.584129250248</c:v>
                </c:pt>
                <c:pt idx="489">
                  <c:v>127.583738560348</c:v>
                </c:pt>
                <c:pt idx="490">
                  <c:v>127.58336560913401</c:v>
                </c:pt>
                <c:pt idx="491">
                  <c:v>127.583009876901</c:v>
                </c:pt>
                <c:pt idx="492">
                  <c:v>127.582670640796</c:v>
                </c:pt>
                <c:pt idx="493">
                  <c:v>127.58234699046299</c:v>
                </c:pt>
                <c:pt idx="494">
                  <c:v>127.582037837916</c:v>
                </c:pt>
                <c:pt idx="495">
                  <c:v>127.581741933882</c:v>
                </c:pt>
                <c:pt idx="496">
                  <c:v>127.58145788725101</c:v>
                </c:pt>
                <c:pt idx="497">
                  <c:v>127.581184180939</c:v>
                </c:pt>
                <c:pt idx="498">
                  <c:v>127.580919194052</c:v>
                </c:pt>
                <c:pt idx="499">
                  <c:v>127.580661223364</c:v>
                </c:pt>
                <c:pt idx="500">
                  <c:v>127.580408504239</c:v>
                </c:pt>
                <c:pt idx="501">
                  <c:v>127.580159232931</c:v>
                </c:pt>
                <c:pt idx="502">
                  <c:v>127.57991159117</c:v>
                </c:pt>
                <c:pt idx="503">
                  <c:v>127.579663766766</c:v>
                </c:pt>
                <c:pt idx="504">
                  <c:v>127.579413976609</c:v>
                </c:pt>
                <c:pt idx="505">
                  <c:v>127.579160489354</c:v>
                </c:pt>
                <c:pt idx="506">
                  <c:v>127.578901644124</c:v>
                </c:pt>
                <c:pt idx="507">
                  <c:v>127.578635872866</c:v>
                </c:pt>
                <c:pt idx="508">
                  <c:v>127.578361716226</c:v>
                </c:pt>
                <c:pt idx="509">
                  <c:v>127.5780778418</c:v>
                </c:pt>
                <c:pt idx="510">
                  <c:v>127.57778305891701</c:v>
                </c:pt>
                <c:pt idx="511">
                  <c:v>127.577476331215</c:v>
                </c:pt>
                <c:pt idx="512">
                  <c:v>127.577156788659</c:v>
                </c:pt>
                <c:pt idx="513">
                  <c:v>127.57682373599</c:v>
                </c:pt>
                <c:pt idx="514">
                  <c:v>127.576476659176</c:v>
                </c:pt>
                <c:pt idx="515">
                  <c:v>127.576115230155</c:v>
                </c:pt>
                <c:pt idx="516">
                  <c:v>127.575739309051</c:v>
                </c:pt>
                <c:pt idx="517">
                  <c:v>127.575348943056</c:v>
                </c:pt>
                <c:pt idx="518">
                  <c:v>127.574944364126</c:v>
                </c:pt>
                <c:pt idx="519">
                  <c:v>127.57452598537201</c:v>
                </c:pt>
                <c:pt idx="520">
                  <c:v>127.574094392614</c:v>
                </c:pt>
                <c:pt idx="521">
                  <c:v>127.57365033529901</c:v>
                </c:pt>
                <c:pt idx="522">
                  <c:v>127.57319471628701</c:v>
                </c:pt>
                <c:pt idx="523">
                  <c:v>127.57272857872</c:v>
                </c:pt>
                <c:pt idx="524">
                  <c:v>127.572253091862</c:v>
                </c:pt>
                <c:pt idx="525">
                  <c:v>127.57176953422</c:v>
                </c:pt>
                <c:pt idx="526">
                  <c:v>127.571279278822</c:v>
                </c:pt>
                <c:pt idx="527">
                  <c:v>127.57078377317301</c:v>
                </c:pt>
                <c:pt idx="528">
                  <c:v>127.57028452137899</c:v>
                </c:pt>
                <c:pt idx="529">
                  <c:v>127.56978306570799</c:v>
                </c:pt>
                <c:pt idx="530">
                  <c:v>127.56928096553</c:v>
                </c:pt>
                <c:pt idx="531">
                  <c:v>127.568779779438</c:v>
                </c:pt>
                <c:pt idx="532">
                  <c:v>127.568281046493</c:v>
                </c:pt>
                <c:pt idx="533">
                  <c:v>127.56778626476</c:v>
                </c:pt>
                <c:pt idx="534">
                  <c:v>127.567296876009</c:v>
                </c:pt>
                <c:pt idx="535">
                  <c:v>127.566814247282</c:v>
                </c:pt>
                <c:pt idx="536">
                  <c:v>127.56633965616101</c:v>
                </c:pt>
                <c:pt idx="537">
                  <c:v>127.56587427395699</c:v>
                </c:pt>
                <c:pt idx="538">
                  <c:v>127.565419153962</c:v>
                </c:pt>
                <c:pt idx="539">
                  <c:v>127.564975220836</c:v>
                </c:pt>
                <c:pt idx="540">
                  <c:v>127.56454325759</c:v>
                </c:pt>
                <c:pt idx="541">
                  <c:v>127.564123899987</c:v>
                </c:pt>
                <c:pt idx="542">
                  <c:v>127.563717631136</c:v>
                </c:pt>
                <c:pt idx="543">
                  <c:v>127.563324775216</c:v>
                </c:pt>
                <c:pt idx="544">
                  <c:v>127.56294549694999</c:v>
                </c:pt>
                <c:pt idx="545">
                  <c:v>127.562579800004</c:v>
                </c:pt>
                <c:pt idx="546">
                  <c:v>127.562227531525</c:v>
                </c:pt>
                <c:pt idx="547">
                  <c:v>127.56188838424499</c:v>
                </c:pt>
                <c:pt idx="548">
                  <c:v>127.561561901852</c:v>
                </c:pt>
                <c:pt idx="549">
                  <c:v>127.56124748858601</c:v>
                </c:pt>
                <c:pt idx="550">
                  <c:v>127.560944417147</c:v>
                </c:pt>
                <c:pt idx="551">
                  <c:v>127.560651838998</c:v>
                </c:pt>
                <c:pt idx="552">
                  <c:v>127.560368798833</c:v>
                </c:pt>
                <c:pt idx="553">
                  <c:v>127.56009424490399</c:v>
                </c:pt>
                <c:pt idx="554">
                  <c:v>127.559827047385</c:v>
                </c:pt>
                <c:pt idx="555">
                  <c:v>127.559566009931</c:v>
                </c:pt>
                <c:pt idx="556">
                  <c:v>127.55930988734001</c:v>
                </c:pt>
                <c:pt idx="557">
                  <c:v>127.559057402745</c:v>
                </c:pt>
                <c:pt idx="558">
                  <c:v>127.558807263647</c:v>
                </c:pt>
                <c:pt idx="559">
                  <c:v>127.55855817724699</c:v>
                </c:pt>
                <c:pt idx="560">
                  <c:v>127.558308867505</c:v>
                </c:pt>
                <c:pt idx="561">
                  <c:v>127.55805809369799</c:v>
                </c:pt>
                <c:pt idx="562">
                  <c:v>127.557804661784</c:v>
                </c:pt>
                <c:pt idx="563">
                  <c:v>127.55754744186601</c:v>
                </c:pt>
                <c:pt idx="564">
                  <c:v>127.557285379604</c:v>
                </c:pt>
                <c:pt idx="565">
                  <c:v>127.55701751165</c:v>
                </c:pt>
                <c:pt idx="566">
                  <c:v>127.55674297384</c:v>
                </c:pt>
                <c:pt idx="567">
                  <c:v>127.55646101284</c:v>
                </c:pt>
                <c:pt idx="568">
                  <c:v>127.556170993538</c:v>
                </c:pt>
                <c:pt idx="569">
                  <c:v>127.555872406202</c:v>
                </c:pt>
                <c:pt idx="570">
                  <c:v>127.555564871276</c:v>
                </c:pt>
                <c:pt idx="571">
                  <c:v>127.55524814326201</c:v>
                </c:pt>
                <c:pt idx="572">
                  <c:v>127.55492211062401</c:v>
                </c:pt>
                <c:pt idx="573">
                  <c:v>127.55458679776</c:v>
                </c:pt>
                <c:pt idx="574">
                  <c:v>127.55424236167001</c:v>
                </c:pt>
                <c:pt idx="575">
                  <c:v>127.55388908900299</c:v>
                </c:pt>
                <c:pt idx="576">
                  <c:v>127.55352739032701</c:v>
                </c:pt>
                <c:pt idx="577">
                  <c:v>127.553157794757</c:v>
                </c:pt>
                <c:pt idx="578">
                  <c:v>127.552780939995</c:v>
                </c:pt>
                <c:pt idx="579">
                  <c:v>127.552397564629</c:v>
                </c:pt>
                <c:pt idx="580">
                  <c:v>127.552008496288</c:v>
                </c:pt>
                <c:pt idx="581">
                  <c:v>127.55161464132701</c:v>
                </c:pt>
                <c:pt idx="582">
                  <c:v>127.551216971836</c:v>
                </c:pt>
                <c:pt idx="583">
                  <c:v>127.550816511343</c:v>
                </c:pt>
                <c:pt idx="584">
                  <c:v>127.55041432393099</c:v>
                </c:pt>
                <c:pt idx="585">
                  <c:v>127.550011498564</c:v>
                </c:pt>
                <c:pt idx="586">
                  <c:v>127.549609133727</c:v>
                </c:pt>
                <c:pt idx="587">
                  <c:v>127.54920832684</c:v>
                </c:pt>
                <c:pt idx="588">
                  <c:v>127.54881015718701</c:v>
                </c:pt>
                <c:pt idx="589">
                  <c:v>127.548415674895</c:v>
                </c:pt>
                <c:pt idx="590">
                  <c:v>127.54802588532</c:v>
                </c:pt>
                <c:pt idx="591">
                  <c:v>127.547641740698</c:v>
                </c:pt>
                <c:pt idx="592">
                  <c:v>127.54726412463</c:v>
                </c:pt>
                <c:pt idx="593">
                  <c:v>127.54689384512</c:v>
                </c:pt>
                <c:pt idx="594">
                  <c:v>127.546531624255</c:v>
                </c:pt>
                <c:pt idx="595">
                  <c:v>127.546178088782</c:v>
                </c:pt>
                <c:pt idx="596">
                  <c:v>127.545833765758</c:v>
                </c:pt>
                <c:pt idx="597">
                  <c:v>127.54549907575399</c:v>
                </c:pt>
                <c:pt idx="598">
                  <c:v>127.545174330504</c:v>
                </c:pt>
                <c:pt idx="599">
                  <c:v>127.544859728516</c:v>
                </c:pt>
                <c:pt idx="600">
                  <c:v>127.54455535484701</c:v>
                </c:pt>
                <c:pt idx="601">
                  <c:v>127.54426118341</c:v>
                </c:pt>
                <c:pt idx="602">
                  <c:v>127.543977075816</c:v>
                </c:pt>
                <c:pt idx="603">
                  <c:v>127.54439046438399</c:v>
                </c:pt>
                <c:pt idx="604">
                  <c:v>127.51227340931101</c:v>
                </c:pt>
                <c:pt idx="605">
                  <c:v>127.479959799284</c:v>
                </c:pt>
                <c:pt idx="606">
                  <c:v>127.447329908128</c:v>
                </c:pt>
                <c:pt idx="607">
                  <c:v>127.414681019025</c:v>
                </c:pt>
                <c:pt idx="608">
                  <c:v>127.382014960204</c:v>
                </c:pt>
                <c:pt idx="609">
                  <c:v>127.34933370356801</c:v>
                </c:pt>
                <c:pt idx="610">
                  <c:v>127.316638070992</c:v>
                </c:pt>
                <c:pt idx="611">
                  <c:v>127.283928908262</c:v>
                </c:pt>
                <c:pt idx="612">
                  <c:v>127.25120729815001</c:v>
                </c:pt>
                <c:pt idx="613">
                  <c:v>127.21847456153201</c:v>
                </c:pt>
                <c:pt idx="614">
                  <c:v>127.18573223484501</c:v>
                </c:pt>
                <c:pt idx="615">
                  <c:v>127.15298204779501</c:v>
                </c:pt>
                <c:pt idx="616">
                  <c:v>127.120225898334</c:v>
                </c:pt>
                <c:pt idx="617">
                  <c:v>127.087465830447</c:v>
                </c:pt>
                <c:pt idx="618">
                  <c:v>127.054704012673</c:v>
                </c:pt>
                <c:pt idx="619">
                  <c:v>127.02194271790999</c:v>
                </c:pt>
                <c:pt idx="620">
                  <c:v>126.989184307111</c:v>
                </c:pt>
                <c:pt idx="621">
                  <c:v>126.956431214983</c:v>
                </c:pt>
                <c:pt idx="622">
                  <c:v>126.923685935808</c:v>
                </c:pt>
                <c:pt idx="623">
                  <c:v>126.89095101495801</c:v>
                </c:pt>
                <c:pt idx="624">
                  <c:v>126.858229037592</c:v>
                </c:pt>
                <c:pt idx="625">
                  <c:v>126.82552262417001</c:v>
                </c:pt>
                <c:pt idx="626">
                  <c:v>126.79283442275801</c:v>
                </c:pt>
                <c:pt idx="627">
                  <c:v>126.76016710361201</c:v>
                </c:pt>
                <c:pt idx="628">
                  <c:v>126.72752335537599</c:v>
                </c:pt>
                <c:pt idx="629">
                  <c:v>126.694905880942</c:v>
                </c:pt>
                <c:pt idx="630">
                  <c:v>126.662317392603</c:v>
                </c:pt>
                <c:pt idx="631">
                  <c:v>126.629760607633</c:v>
                </c:pt>
                <c:pt idx="632">
                  <c:v>126.597238244934</c:v>
                </c:pt>
                <c:pt idx="633">
                  <c:v>126.56475302062201</c:v>
                </c:pt>
                <c:pt idx="634">
                  <c:v>126.532307641294</c:v>
                </c:pt>
                <c:pt idx="635">
                  <c:v>126.499904800593</c:v>
                </c:pt>
                <c:pt idx="636">
                  <c:v>126.46754717088299</c:v>
                </c:pt>
                <c:pt idx="637">
                  <c:v>126.4352374005</c:v>
                </c:pt>
                <c:pt idx="638">
                  <c:v>126.39867179051799</c:v>
                </c:pt>
                <c:pt idx="639">
                  <c:v>126.37087158804501</c:v>
                </c:pt>
                <c:pt idx="640">
                  <c:v>126.341202315846</c:v>
                </c:pt>
                <c:pt idx="641">
                  <c:v>126.323223377914</c:v>
                </c:pt>
                <c:pt idx="642">
                  <c:v>126.305228056646</c:v>
                </c:pt>
                <c:pt idx="643">
                  <c:v>126.28735832868</c:v>
                </c:pt>
                <c:pt idx="644">
                  <c:v>126.269512159841</c:v>
                </c:pt>
                <c:pt idx="645">
                  <c:v>126.251691082243</c:v>
                </c:pt>
                <c:pt idx="646">
                  <c:v>126.233895879812</c:v>
                </c:pt>
                <c:pt idx="647">
                  <c:v>126.216128187422</c:v>
                </c:pt>
                <c:pt idx="648">
                  <c:v>126.198389638365</c:v>
                </c:pt>
                <c:pt idx="649">
                  <c:v>126.180681790851</c:v>
                </c:pt>
                <c:pt idx="650">
                  <c:v>126.16300610944801</c:v>
                </c:pt>
                <c:pt idx="651">
                  <c:v>126.14536395643501</c:v>
                </c:pt>
                <c:pt idx="652">
                  <c:v>126.12775658930801</c:v>
                </c:pt>
                <c:pt idx="653">
                  <c:v>126.110185154281</c:v>
                </c:pt>
                <c:pt idx="654">
                  <c:v>126.09265068819199</c:v>
                </c:pt>
                <c:pt idx="655">
                  <c:v>126.075154113869</c:v>
                </c:pt>
                <c:pt idx="656">
                  <c:v>126.057696246189</c:v>
                </c:pt>
                <c:pt idx="657">
                  <c:v>126.040277788499</c:v>
                </c:pt>
                <c:pt idx="658">
                  <c:v>126.02289934036099</c:v>
                </c:pt>
                <c:pt idx="659">
                  <c:v>126.005561398178</c:v>
                </c:pt>
                <c:pt idx="660">
                  <c:v>125.988264361722</c:v>
                </c:pt>
                <c:pt idx="661">
                  <c:v>125.97100854097199</c:v>
                </c:pt>
                <c:pt idx="662">
                  <c:v>125.95019568944799</c:v>
                </c:pt>
                <c:pt idx="663">
                  <c:v>125.936784816639</c:v>
                </c:pt>
                <c:pt idx="664">
                  <c:v>125.923532382788</c:v>
                </c:pt>
                <c:pt idx="665">
                  <c:v>125.91037203111399</c:v>
                </c:pt>
                <c:pt idx="666">
                  <c:v>125.892103657132</c:v>
                </c:pt>
                <c:pt idx="667">
                  <c:v>125.887238658089</c:v>
                </c:pt>
                <c:pt idx="668">
                  <c:v>125.882967783636</c:v>
                </c:pt>
                <c:pt idx="669">
                  <c:v>125.87883185355599</c:v>
                </c:pt>
                <c:pt idx="670">
                  <c:v>125.87470553874</c:v>
                </c:pt>
                <c:pt idx="671">
                  <c:v>125.870581184043</c:v>
                </c:pt>
                <c:pt idx="672">
                  <c:v>125.866457160346</c:v>
                </c:pt>
                <c:pt idx="673">
                  <c:v>125.862332854751</c:v>
                </c:pt>
                <c:pt idx="674">
                  <c:v>125.85820778992201</c:v>
                </c:pt>
                <c:pt idx="675">
                  <c:v>125.854081543688</c:v>
                </c:pt>
                <c:pt idx="676">
                  <c:v>125.84995374314001</c:v>
                </c:pt>
                <c:pt idx="677">
                  <c:v>125.84582406528899</c:v>
                </c:pt>
                <c:pt idx="678">
                  <c:v>125.8416922421</c:v>
                </c:pt>
                <c:pt idx="679">
                  <c:v>125.837558060007</c:v>
                </c:pt>
                <c:pt idx="680">
                  <c:v>125.83342136404001</c:v>
                </c:pt>
                <c:pt idx="681">
                  <c:v>125.829282057906</c:v>
                </c:pt>
                <c:pt idx="682">
                  <c:v>125.8251401039</c:v>
                </c:pt>
                <c:pt idx="683">
                  <c:v>125.820995524097</c:v>
                </c:pt>
                <c:pt idx="684">
                  <c:v>125.816848399864</c:v>
                </c:pt>
                <c:pt idx="685">
                  <c:v>125.812698868374</c:v>
                </c:pt>
                <c:pt idx="686">
                  <c:v>125.80854712177501</c:v>
                </c:pt>
                <c:pt idx="687">
                  <c:v>125.804393405002</c:v>
                </c:pt>
                <c:pt idx="688">
                  <c:v>125.800238010044</c:v>
                </c:pt>
                <c:pt idx="689">
                  <c:v>125.796081275799</c:v>
                </c:pt>
                <c:pt idx="690">
                  <c:v>125.791923579157</c:v>
                </c:pt>
                <c:pt idx="691">
                  <c:v>125.78776533450601</c:v>
                </c:pt>
                <c:pt idx="692">
                  <c:v>125.783606983933</c:v>
                </c:pt>
                <c:pt idx="693">
                  <c:v>125.77944899582999</c:v>
                </c:pt>
                <c:pt idx="694">
                  <c:v>125.775291856845</c:v>
                </c:pt>
                <c:pt idx="695">
                  <c:v>125.77113606621801</c:v>
                </c:pt>
                <c:pt idx="696">
                  <c:v>125.766982129179</c:v>
                </c:pt>
                <c:pt idx="697">
                  <c:v>125.762830553002</c:v>
                </c:pt>
                <c:pt idx="698">
                  <c:v>125.758681838741</c:v>
                </c:pt>
                <c:pt idx="699">
                  <c:v>125.75453647713</c:v>
                </c:pt>
                <c:pt idx="700">
                  <c:v>125.75039494103299</c:v>
                </c:pt>
                <c:pt idx="701">
                  <c:v>125.746257683111</c:v>
                </c:pt>
                <c:pt idx="702">
                  <c:v>125.742125128102</c:v>
                </c:pt>
                <c:pt idx="703">
                  <c:v>125.737997670768</c:v>
                </c:pt>
                <c:pt idx="704">
                  <c:v>125.73387566853501</c:v>
                </c:pt>
                <c:pt idx="705">
                  <c:v>125.729759441718</c:v>
                </c:pt>
                <c:pt idx="706">
                  <c:v>125.725649268832</c:v>
                </c:pt>
                <c:pt idx="707">
                  <c:v>125.72154538316499</c:v>
                </c:pt>
                <c:pt idx="708">
                  <c:v>125.717447973444</c:v>
                </c:pt>
                <c:pt idx="709">
                  <c:v>125.713357179133</c:v>
                </c:pt>
                <c:pt idx="710">
                  <c:v>125.70927309377799</c:v>
                </c:pt>
                <c:pt idx="711">
                  <c:v>125.705195761902</c:v>
                </c:pt>
                <c:pt idx="712">
                  <c:v>125.70112518161901</c:v>
                </c:pt>
                <c:pt idx="713">
                  <c:v>125.69706130406</c:v>
                </c:pt>
                <c:pt idx="714">
                  <c:v>125.69300403669401</c:v>
                </c:pt>
                <c:pt idx="715">
                  <c:v>125.688953244741</c:v>
                </c:pt>
                <c:pt idx="716">
                  <c:v>125.684908752474</c:v>
                </c:pt>
                <c:pt idx="717">
                  <c:v>125.680870350606</c:v>
                </c:pt>
                <c:pt idx="718">
                  <c:v>125.676837794864</c:v>
                </c:pt>
                <c:pt idx="719">
                  <c:v>125.672810812771</c:v>
                </c:pt>
                <c:pt idx="720">
                  <c:v>125.66878910665299</c:v>
                </c:pt>
                <c:pt idx="721">
                  <c:v>125.664772359781</c:v>
                </c:pt>
                <c:pt idx="722">
                  <c:v>125.660760237662</c:v>
                </c:pt>
                <c:pt idx="723">
                  <c:v>125.65675239615101</c:v>
                </c:pt>
                <c:pt idx="724">
                  <c:v>125.65274848341301</c:v>
                </c:pt>
                <c:pt idx="725">
                  <c:v>125.64874814654399</c:v>
                </c:pt>
                <c:pt idx="726">
                  <c:v>125.644751035173</c:v>
                </c:pt>
                <c:pt idx="727">
                  <c:v>125.64075680590599</c:v>
                </c:pt>
                <c:pt idx="728">
                  <c:v>125.63676512665</c:v>
                </c:pt>
                <c:pt idx="729">
                  <c:v>125.632775681515</c:v>
                </c:pt>
                <c:pt idx="730">
                  <c:v>125.628788172867</c:v>
                </c:pt>
                <c:pt idx="731">
                  <c:v>125.624802327129</c:v>
                </c:pt>
                <c:pt idx="732">
                  <c:v>125.62081789501001</c:v>
                </c:pt>
                <c:pt idx="733">
                  <c:v>125.61683465663999</c:v>
                </c:pt>
                <c:pt idx="734">
                  <c:v>125.612852422288</c:v>
                </c:pt>
                <c:pt idx="735">
                  <c:v>125.608871035544</c:v>
                </c:pt>
                <c:pt idx="736">
                  <c:v>125.60489037337101</c:v>
                </c:pt>
                <c:pt idx="737">
                  <c:v>125.60091034717399</c:v>
                </c:pt>
                <c:pt idx="738">
                  <c:v>125.596930904332</c:v>
                </c:pt>
                <c:pt idx="739">
                  <c:v>125.592952028337</c:v>
                </c:pt>
                <c:pt idx="740">
                  <c:v>125.588973735493</c:v>
                </c:pt>
                <c:pt idx="741">
                  <c:v>125.584996077501</c:v>
                </c:pt>
                <c:pt idx="742">
                  <c:v>125.58101913918</c:v>
                </c:pt>
                <c:pt idx="743">
                  <c:v>125.57704303488801</c:v>
                </c:pt>
                <c:pt idx="744">
                  <c:v>125.57306790893099</c:v>
                </c:pt>
                <c:pt idx="745">
                  <c:v>125.569093932661</c:v>
                </c:pt>
                <c:pt idx="746">
                  <c:v>125.565121300456</c:v>
                </c:pt>
                <c:pt idx="747">
                  <c:v>125.56115022823801</c:v>
                </c:pt>
                <c:pt idx="748">
                  <c:v>125.55718094903099</c:v>
                </c:pt>
                <c:pt idx="749">
                  <c:v>125.553213711835</c:v>
                </c:pt>
                <c:pt idx="750">
                  <c:v>125.54924877609101</c:v>
                </c:pt>
                <c:pt idx="751">
                  <c:v>125.545286408938</c:v>
                </c:pt>
                <c:pt idx="752">
                  <c:v>125.541326882543</c:v>
                </c:pt>
                <c:pt idx="753">
                  <c:v>125.537370468151</c:v>
                </c:pt>
                <c:pt idx="754">
                  <c:v>125.53341743631201</c:v>
                </c:pt>
                <c:pt idx="755">
                  <c:v>125.529468049804</c:v>
                </c:pt>
                <c:pt idx="756">
                  <c:v>125.52313375290601</c:v>
                </c:pt>
                <c:pt idx="757">
                  <c:v>125.523156401962</c:v>
                </c:pt>
                <c:pt idx="758">
                  <c:v>125.523318112233</c:v>
                </c:pt>
                <c:pt idx="759">
                  <c:v>125.523518440809</c:v>
                </c:pt>
                <c:pt idx="760">
                  <c:v>125.52372055713499</c:v>
                </c:pt>
                <c:pt idx="761">
                  <c:v>125.523923080694</c:v>
                </c:pt>
                <c:pt idx="762">
                  <c:v>125.524125902447</c:v>
                </c:pt>
                <c:pt idx="763">
                  <c:v>125.524329116277</c:v>
                </c:pt>
                <c:pt idx="764">
                  <c:v>125.52453282046901</c:v>
                </c:pt>
                <c:pt idx="765">
                  <c:v>125.524737093776</c:v>
                </c:pt>
                <c:pt idx="766">
                  <c:v>125.52494199145301</c:v>
                </c:pt>
                <c:pt idx="767">
                  <c:v>125.525147543139</c:v>
                </c:pt>
                <c:pt idx="768">
                  <c:v>125.525353754698</c:v>
                </c:pt>
                <c:pt idx="769">
                  <c:v>125.52556060720801</c:v>
                </c:pt>
                <c:pt idx="770">
                  <c:v>125.525768057043</c:v>
                </c:pt>
                <c:pt idx="771">
                  <c:v>125.5259760372</c:v>
                </c:pt>
                <c:pt idx="772">
                  <c:v>125.52618445930401</c:v>
                </c:pt>
                <c:pt idx="773">
                  <c:v>125.52639321369</c:v>
                </c:pt>
                <c:pt idx="774">
                  <c:v>125.526602172601</c:v>
                </c:pt>
                <c:pt idx="775">
                  <c:v>125.526811190844</c:v>
                </c:pt>
                <c:pt idx="776">
                  <c:v>125.527020109763</c:v>
                </c:pt>
                <c:pt idx="777">
                  <c:v>125.52722875825501</c:v>
                </c:pt>
                <c:pt idx="778">
                  <c:v>125.52743695493101</c:v>
                </c:pt>
                <c:pt idx="779">
                  <c:v>125.527644512465</c:v>
                </c:pt>
                <c:pt idx="780">
                  <c:v>125.527851238083</c:v>
                </c:pt>
                <c:pt idx="781">
                  <c:v>125.528056939362</c:v>
                </c:pt>
                <c:pt idx="782">
                  <c:v>125.52826142232</c:v>
                </c:pt>
                <c:pt idx="783">
                  <c:v>125.528464497678</c:v>
                </c:pt>
                <c:pt idx="784">
                  <c:v>125.528665982128</c:v>
                </c:pt>
                <c:pt idx="785">
                  <c:v>125.53146147112101</c:v>
                </c:pt>
                <c:pt idx="786">
                  <c:v>125.527720590735</c:v>
                </c:pt>
                <c:pt idx="787">
                  <c:v>125.52383346876699</c:v>
                </c:pt>
                <c:pt idx="788">
                  <c:v>125.519895814943</c:v>
                </c:pt>
                <c:pt idx="789">
                  <c:v>125.51340868945999</c:v>
                </c:pt>
                <c:pt idx="790">
                  <c:v>125.51342111119401</c:v>
                </c:pt>
                <c:pt idx="791">
                  <c:v>125.513577675359</c:v>
                </c:pt>
                <c:pt idx="792">
                  <c:v>125.513771246103</c:v>
                </c:pt>
                <c:pt idx="793">
                  <c:v>125.513964016191</c:v>
                </c:pt>
                <c:pt idx="794">
                  <c:v>125.514154349435</c:v>
                </c:pt>
                <c:pt idx="795">
                  <c:v>125.514341971066</c:v>
                </c:pt>
                <c:pt idx="796">
                  <c:v>125.51452685126699</c:v>
                </c:pt>
                <c:pt idx="797">
                  <c:v>125.514709009642</c:v>
                </c:pt>
                <c:pt idx="798">
                  <c:v>125.514888490112</c:v>
                </c:pt>
                <c:pt idx="799">
                  <c:v>125.515065357567</c:v>
                </c:pt>
                <c:pt idx="800">
                  <c:v>125.51523969741</c:v>
                </c:pt>
                <c:pt idx="801">
                  <c:v>125.515411611435</c:v>
                </c:pt>
                <c:pt idx="802">
                  <c:v>125.515581217883</c:v>
                </c:pt>
                <c:pt idx="803">
                  <c:v>125.515748649063</c:v>
                </c:pt>
                <c:pt idx="804">
                  <c:v>125.515914049393</c:v>
                </c:pt>
                <c:pt idx="805">
                  <c:v>125.516077573803</c:v>
                </c:pt>
                <c:pt idx="806">
                  <c:v>125.516239385285</c:v>
                </c:pt>
                <c:pt idx="807">
                  <c:v>125.51639965232</c:v>
                </c:pt>
                <c:pt idx="808">
                  <c:v>125.516558548481</c:v>
                </c:pt>
                <c:pt idx="809">
                  <c:v>125.516716248197</c:v>
                </c:pt>
                <c:pt idx="810">
                  <c:v>125.51687292668601</c:v>
                </c:pt>
                <c:pt idx="811">
                  <c:v>125.517028755479</c:v>
                </c:pt>
                <c:pt idx="812">
                  <c:v>125.517183904174</c:v>
                </c:pt>
                <c:pt idx="813">
                  <c:v>125.517338533944</c:v>
                </c:pt>
                <c:pt idx="814">
                  <c:v>125.51749280040799</c:v>
                </c:pt>
                <c:pt idx="815">
                  <c:v>125.517646847837</c:v>
                </c:pt>
                <c:pt idx="816">
                  <c:v>125.51780081190699</c:v>
                </c:pt>
                <c:pt idx="817">
                  <c:v>125.51795481380999</c:v>
                </c:pt>
                <c:pt idx="818">
                  <c:v>125.518108963477</c:v>
                </c:pt>
                <c:pt idx="819">
                  <c:v>125.51826335549001</c:v>
                </c:pt>
                <c:pt idx="820">
                  <c:v>125.518418069316</c:v>
                </c:pt>
                <c:pt idx="821">
                  <c:v>125.518573169441</c:v>
                </c:pt>
                <c:pt idx="822">
                  <c:v>125.51872870429401</c:v>
                </c:pt>
                <c:pt idx="823">
                  <c:v>125.521614516591</c:v>
                </c:pt>
                <c:pt idx="824">
                  <c:v>125.517847637304</c:v>
                </c:pt>
                <c:pt idx="825">
                  <c:v>125.51392974488</c:v>
                </c:pt>
                <c:pt idx="826">
                  <c:v>125.50996260298</c:v>
                </c:pt>
                <c:pt idx="827">
                  <c:v>125.50331877042601</c:v>
                </c:pt>
                <c:pt idx="828">
                  <c:v>125.503292391057</c:v>
                </c:pt>
                <c:pt idx="829">
                  <c:v>125.503419922921</c:v>
                </c:pt>
                <c:pt idx="830">
                  <c:v>125.50358806726599</c:v>
                </c:pt>
                <c:pt idx="831">
                  <c:v>125.50375830693901</c:v>
                </c:pt>
                <c:pt idx="832">
                  <c:v>125.503928893306</c:v>
                </c:pt>
                <c:pt idx="833">
                  <c:v>125.50409945695699</c:v>
                </c:pt>
                <c:pt idx="834">
                  <c:v>125.504269846103</c:v>
                </c:pt>
                <c:pt idx="835">
                  <c:v>125.504439933207</c:v>
                </c:pt>
                <c:pt idx="836">
                  <c:v>125.504609593731</c:v>
                </c:pt>
                <c:pt idx="837">
                  <c:v>125.504778701604</c:v>
                </c:pt>
                <c:pt idx="838">
                  <c:v>125.50494713310501</c:v>
                </c:pt>
                <c:pt idx="839">
                  <c:v>125.505114766411</c:v>
                </c:pt>
                <c:pt idx="840">
                  <c:v>125.505281482643</c:v>
                </c:pt>
                <c:pt idx="841">
                  <c:v>125.50544716783401</c:v>
                </c:pt>
                <c:pt idx="842">
                  <c:v>125.505611713796</c:v>
                </c:pt>
                <c:pt idx="843">
                  <c:v>125.50577501905499</c:v>
                </c:pt>
                <c:pt idx="844">
                  <c:v>125.50593699101</c:v>
                </c:pt>
                <c:pt idx="845">
                  <c:v>125.50609754454401</c:v>
                </c:pt>
                <c:pt idx="846">
                  <c:v>125.506256605978</c:v>
                </c:pt>
                <c:pt idx="847">
                  <c:v>125.506414110413</c:v>
                </c:pt>
                <c:pt idx="848">
                  <c:v>125.506570005558</c:v>
                </c:pt>
                <c:pt idx="849">
                  <c:v>125.50672425033299</c:v>
                </c:pt>
                <c:pt idx="850">
                  <c:v>125.50687681642</c:v>
                </c:pt>
                <c:pt idx="851">
                  <c:v>125.50702768556501</c:v>
                </c:pt>
                <c:pt idx="852">
                  <c:v>125.507176853825</c:v>
                </c:pt>
                <c:pt idx="853">
                  <c:v>125.507324329569</c:v>
                </c:pt>
                <c:pt idx="854">
                  <c:v>125.507470131418</c:v>
                </c:pt>
                <c:pt idx="855">
                  <c:v>125.507614291148</c:v>
                </c:pt>
                <c:pt idx="856">
                  <c:v>125.507756851111</c:v>
                </c:pt>
                <c:pt idx="857">
                  <c:v>125.50789786406099</c:v>
                </c:pt>
                <c:pt idx="858">
                  <c:v>125.50803739260699</c:v>
                </c:pt>
                <c:pt idx="859">
                  <c:v>125.508175508273</c:v>
                </c:pt>
                <c:pt idx="860">
                  <c:v>125.50831228990999</c:v>
                </c:pt>
                <c:pt idx="861">
                  <c:v>125.508447825258</c:v>
                </c:pt>
                <c:pt idx="862">
                  <c:v>125.508582205476</c:v>
                </c:pt>
                <c:pt idx="863">
                  <c:v>125.50871552782201</c:v>
                </c:pt>
                <c:pt idx="864">
                  <c:v>125.508847892722</c:v>
                </c:pt>
                <c:pt idx="865">
                  <c:v>125.50897940332401</c:v>
                </c:pt>
                <c:pt idx="866">
                  <c:v>125.50911016273</c:v>
                </c:pt>
                <c:pt idx="867">
                  <c:v>125.50924027587401</c:v>
                </c:pt>
                <c:pt idx="868">
                  <c:v>125.50936984536099</c:v>
                </c:pt>
                <c:pt idx="869">
                  <c:v>125.509498970889</c:v>
                </c:pt>
                <c:pt idx="870">
                  <c:v>125.509627749348</c:v>
                </c:pt>
                <c:pt idx="871">
                  <c:v>125.51260019633</c:v>
                </c:pt>
                <c:pt idx="872">
                  <c:v>125.508819904951</c:v>
                </c:pt>
                <c:pt idx="873">
                  <c:v>125.50488060323001</c:v>
                </c:pt>
                <c:pt idx="874">
                  <c:v>125.50089024267</c:v>
                </c:pt>
                <c:pt idx="875">
                  <c:v>125.49411116157501</c:v>
                </c:pt>
                <c:pt idx="876">
                  <c:v>125.49404660412</c:v>
                </c:pt>
                <c:pt idx="877">
                  <c:v>125.49414270391399</c:v>
                </c:pt>
                <c:pt idx="878">
                  <c:v>125.49428006337401</c:v>
                </c:pt>
                <c:pt idx="879">
                  <c:v>125.494419618668</c:v>
                </c:pt>
                <c:pt idx="880">
                  <c:v>125.494559677361</c:v>
                </c:pt>
                <c:pt idx="881">
                  <c:v>125.49469997563099</c:v>
                </c:pt>
                <c:pt idx="882">
                  <c:v>125.49484046491</c:v>
                </c:pt>
                <c:pt idx="883">
                  <c:v>125.494981118873</c:v>
                </c:pt>
                <c:pt idx="884">
                  <c:v>125.495121906861</c:v>
                </c:pt>
                <c:pt idx="885">
                  <c:v>125.495262792525</c:v>
                </c:pt>
                <c:pt idx="886">
                  <c:v>125.495403733223</c:v>
                </c:pt>
                <c:pt idx="887">
                  <c:v>125.495544679576</c:v>
                </c:pt>
                <c:pt idx="888">
                  <c:v>125.495685576895</c:v>
                </c:pt>
                <c:pt idx="889">
                  <c:v>125.495826364807</c:v>
                </c:pt>
                <c:pt idx="890">
                  <c:v>125.49596697861099</c:v>
                </c:pt>
                <c:pt idx="891">
                  <c:v>125.49610734914801</c:v>
                </c:pt>
                <c:pt idx="892">
                  <c:v>125.496247406002</c:v>
                </c:pt>
                <c:pt idx="893">
                  <c:v>125.49638707373001</c:v>
                </c:pt>
                <c:pt idx="894">
                  <c:v>125.496526277868</c:v>
                </c:pt>
                <c:pt idx="895">
                  <c:v>125.49666494252401</c:v>
                </c:pt>
                <c:pt idx="896">
                  <c:v>125.496802992067</c:v>
                </c:pt>
                <c:pt idx="897">
                  <c:v>125.496940352715</c:v>
                </c:pt>
                <c:pt idx="898">
                  <c:v>125.49707695261</c:v>
                </c:pt>
                <c:pt idx="899">
                  <c:v>125.49721272313801</c:v>
                </c:pt>
                <c:pt idx="900">
                  <c:v>125.49734759923599</c:v>
                </c:pt>
                <c:pt idx="901">
                  <c:v>125.49748152125601</c:v>
                </c:pt>
                <c:pt idx="902">
                  <c:v>125.497614434441</c:v>
                </c:pt>
                <c:pt idx="903">
                  <c:v>125.49774629003601</c:v>
                </c:pt>
                <c:pt idx="904">
                  <c:v>125.497877044978</c:v>
                </c:pt>
                <c:pt idx="905">
                  <c:v>125.498006664562</c:v>
                </c:pt>
                <c:pt idx="906">
                  <c:v>125.498135120987</c:v>
                </c:pt>
                <c:pt idx="907">
                  <c:v>125.498262393727</c:v>
                </c:pt>
                <c:pt idx="908">
                  <c:v>125.49838846948801</c:v>
                </c:pt>
                <c:pt idx="909">
                  <c:v>125.498513344161</c:v>
                </c:pt>
                <c:pt idx="910">
                  <c:v>125.498637020261</c:v>
                </c:pt>
                <c:pt idx="911">
                  <c:v>125.49875950916601</c:v>
                </c:pt>
                <c:pt idx="912">
                  <c:v>125.498880828254</c:v>
                </c:pt>
                <c:pt idx="913">
                  <c:v>125.499001003694</c:v>
                </c:pt>
                <c:pt idx="914">
                  <c:v>125.49912006743</c:v>
                </c:pt>
                <c:pt idx="915">
                  <c:v>125.499238058199</c:v>
                </c:pt>
                <c:pt idx="916">
                  <c:v>125.499355021266</c:v>
                </c:pt>
                <c:pt idx="917">
                  <c:v>125.49947100548</c:v>
                </c:pt>
                <c:pt idx="918">
                  <c:v>125.499586065893</c:v>
                </c:pt>
                <c:pt idx="919">
                  <c:v>125.49970026141099</c:v>
                </c:pt>
                <c:pt idx="920">
                  <c:v>125.49981365249501</c:v>
                </c:pt>
                <c:pt idx="921">
                  <c:v>125.499926303972</c:v>
                </c:pt>
                <c:pt idx="922">
                  <c:v>125.500038281527</c:v>
                </c:pt>
                <c:pt idx="923">
                  <c:v>125.500149651383</c:v>
                </c:pt>
                <c:pt idx="924">
                  <c:v>125.50026048065899</c:v>
                </c:pt>
                <c:pt idx="925">
                  <c:v>125.500370834751</c:v>
                </c:pt>
                <c:pt idx="926">
                  <c:v>125.500480778491</c:v>
                </c:pt>
                <c:pt idx="927">
                  <c:v>125.50059037361601</c:v>
                </c:pt>
                <c:pt idx="928">
                  <c:v>125.50069967932301</c:v>
                </c:pt>
                <c:pt idx="929">
                  <c:v>125.500808751374</c:v>
                </c:pt>
                <c:pt idx="930">
                  <c:v>125.50091764115901</c:v>
                </c:pt>
                <c:pt idx="931">
                  <c:v>125.501026395574</c:v>
                </c:pt>
                <c:pt idx="932">
                  <c:v>125.501135055145</c:v>
                </c:pt>
                <c:pt idx="933">
                  <c:v>125.501243656567</c:v>
                </c:pt>
                <c:pt idx="934">
                  <c:v>125.50135222908899</c:v>
                </c:pt>
                <c:pt idx="935">
                  <c:v>125.501460796196</c:v>
                </c:pt>
                <c:pt idx="936">
                  <c:v>125.501569375241</c:v>
                </c:pt>
                <c:pt idx="937">
                  <c:v>125.501677976604</c:v>
                </c:pt>
                <c:pt idx="938">
                  <c:v>125.50178660462799</c:v>
                </c:pt>
                <c:pt idx="939">
                  <c:v>125.50189525662</c:v>
                </c:pt>
                <c:pt idx="940">
                  <c:v>125.504948074317</c:v>
                </c:pt>
                <c:pt idx="941">
                  <c:v>125.501162485992</c:v>
                </c:pt>
                <c:pt idx="942">
                  <c:v>125.49721017062301</c:v>
                </c:pt>
                <c:pt idx="943">
                  <c:v>125.49320546252601</c:v>
                </c:pt>
                <c:pt idx="944">
                  <c:v>125.486312680815</c:v>
                </c:pt>
                <c:pt idx="945">
                  <c:v>125.48621953908901</c:v>
                </c:pt>
                <c:pt idx="946">
                  <c:v>125.486293963097</c:v>
                </c:pt>
                <c:pt idx="947">
                  <c:v>125.486409997801</c:v>
                </c:pt>
                <c:pt idx="948">
                  <c:v>125.486527837786</c:v>
                </c:pt>
                <c:pt idx="949">
                  <c:v>125.486645665929</c:v>
                </c:pt>
                <c:pt idx="950">
                  <c:v>125.48676315788499</c:v>
                </c:pt>
                <c:pt idx="951">
                  <c:v>125.486880214042</c:v>
                </c:pt>
                <c:pt idx="952">
                  <c:v>125.48699676715</c:v>
                </c:pt>
                <c:pt idx="953">
                  <c:v>125.48711275623501</c:v>
                </c:pt>
                <c:pt idx="954">
                  <c:v>125.487228124176</c:v>
                </c:pt>
                <c:pt idx="955">
                  <c:v>125.487342817149</c:v>
                </c:pt>
                <c:pt idx="956">
                  <c:v>125.48745678496699</c:v>
                </c:pt>
                <c:pt idx="957">
                  <c:v>125.487569981036</c:v>
                </c:pt>
                <c:pt idx="958">
                  <c:v>125.487682363603</c:v>
                </c:pt>
                <c:pt idx="959">
                  <c:v>125.487793895203</c:v>
                </c:pt>
                <c:pt idx="960">
                  <c:v>125.48790454371</c:v>
                </c:pt>
                <c:pt idx="961">
                  <c:v>125.488014281265</c:v>
                </c:pt>
                <c:pt idx="962">
                  <c:v>125.488123085155</c:v>
                </c:pt>
                <c:pt idx="963">
                  <c:v>125.488230939128</c:v>
                </c:pt>
                <c:pt idx="964">
                  <c:v>125.48833783073501</c:v>
                </c:pt>
                <c:pt idx="965">
                  <c:v>125.48844375415599</c:v>
                </c:pt>
                <c:pt idx="966">
                  <c:v>125.488548708522</c:v>
                </c:pt>
                <c:pt idx="967">
                  <c:v>125.48865269854601</c:v>
                </c:pt>
                <c:pt idx="968">
                  <c:v>125.48875573429299</c:v>
                </c:pt>
                <c:pt idx="969">
                  <c:v>125.488857830103</c:v>
                </c:pt>
                <c:pt idx="970">
                  <c:v>125.488959005727</c:v>
                </c:pt>
                <c:pt idx="971">
                  <c:v>125.489059285696</c:v>
                </c:pt>
                <c:pt idx="972">
                  <c:v>125.489158697855</c:v>
                </c:pt>
                <c:pt idx="973">
                  <c:v>125.48925727450801</c:v>
                </c:pt>
                <c:pt idx="974">
                  <c:v>125.48935505084999</c:v>
                </c:pt>
                <c:pt idx="975">
                  <c:v>125.489452064598</c:v>
                </c:pt>
                <c:pt idx="976">
                  <c:v>125.489548356829</c:v>
                </c:pt>
                <c:pt idx="977">
                  <c:v>125.48964396961399</c:v>
                </c:pt>
                <c:pt idx="978">
                  <c:v>125.489738946137</c:v>
                </c:pt>
                <c:pt idx="979">
                  <c:v>125.48983333165801</c:v>
                </c:pt>
                <c:pt idx="980">
                  <c:v>125.489927170218</c:v>
                </c:pt>
                <c:pt idx="981">
                  <c:v>125.490020506516</c:v>
                </c:pt>
                <c:pt idx="982">
                  <c:v>125.490113383223</c:v>
                </c:pt>
                <c:pt idx="983">
                  <c:v>125.490205843439</c:v>
                </c:pt>
                <c:pt idx="984">
                  <c:v>125.490297926694</c:v>
                </c:pt>
                <c:pt idx="985">
                  <c:v>125.490389671732</c:v>
                </c:pt>
                <c:pt idx="986">
                  <c:v>125.49048111330301</c:v>
                </c:pt>
                <c:pt idx="987">
                  <c:v>125.490572283554</c:v>
                </c:pt>
                <c:pt idx="988">
                  <c:v>125.490663211468</c:v>
                </c:pt>
                <c:pt idx="989">
                  <c:v>125.49075392249399</c:v>
                </c:pt>
                <c:pt idx="990">
                  <c:v>125.490844437147</c:v>
                </c:pt>
                <c:pt idx="991">
                  <c:v>125.49093477345799</c:v>
                </c:pt>
                <c:pt idx="992">
                  <c:v>125.49102494296901</c:v>
                </c:pt>
                <c:pt idx="993">
                  <c:v>125.491114954849</c:v>
                </c:pt>
                <c:pt idx="994">
                  <c:v>125.491204813341</c:v>
                </c:pt>
                <c:pt idx="995">
                  <c:v>125.491294517163</c:v>
                </c:pt>
                <c:pt idx="996">
                  <c:v>125.49138406254001</c:v>
                </c:pt>
                <c:pt idx="997">
                  <c:v>125.491473440764</c:v>
                </c:pt>
                <c:pt idx="998">
                  <c:v>125.491562639042</c:v>
                </c:pt>
                <c:pt idx="999">
                  <c:v>125.491651641112</c:v>
                </c:pt>
                <c:pt idx="1000">
                  <c:v>125.491740426956</c:v>
                </c:pt>
                <c:pt idx="1001">
                  <c:v>125.491828973986</c:v>
                </c:pt>
                <c:pt idx="1002">
                  <c:v>125.491917256851</c:v>
                </c:pt>
                <c:pt idx="1003">
                  <c:v>125.492005246918</c:v>
                </c:pt>
                <c:pt idx="1004">
                  <c:v>125.492092914743</c:v>
                </c:pt>
                <c:pt idx="1005">
                  <c:v>125.492180228216</c:v>
                </c:pt>
                <c:pt idx="1006">
                  <c:v>125.4922671555</c:v>
                </c:pt>
                <c:pt idx="1007">
                  <c:v>125.492353662227</c:v>
                </c:pt>
                <c:pt idx="1008">
                  <c:v>125.492439715202</c:v>
                </c:pt>
                <c:pt idx="1009">
                  <c:v>125.492525281808</c:v>
                </c:pt>
                <c:pt idx="1010">
                  <c:v>125.492610328092</c:v>
                </c:pt>
                <c:pt idx="1011">
                  <c:v>125.492694822282</c:v>
                </c:pt>
                <c:pt idx="1012">
                  <c:v>125.492778735092</c:v>
                </c:pt>
                <c:pt idx="1013">
                  <c:v>125.492862037359</c:v>
                </c:pt>
                <c:pt idx="1014">
                  <c:v>125.49294470306801</c:v>
                </c:pt>
                <c:pt idx="1015">
                  <c:v>125.49302670823199</c:v>
                </c:pt>
                <c:pt idx="1016">
                  <c:v>125.49310803208201</c:v>
                </c:pt>
                <c:pt idx="1017">
                  <c:v>125.49318865710001</c:v>
                </c:pt>
                <c:pt idx="1018">
                  <c:v>125.49326856753299</c:v>
                </c:pt>
                <c:pt idx="1019">
                  <c:v>125.49334775266701</c:v>
                </c:pt>
                <c:pt idx="1020">
                  <c:v>125.49342620407199</c:v>
                </c:pt>
                <c:pt idx="1021">
                  <c:v>125.493503917799</c:v>
                </c:pt>
                <c:pt idx="1022">
                  <c:v>125.49358089332399</c:v>
                </c:pt>
                <c:pt idx="1023">
                  <c:v>125.4936571328</c:v>
                </c:pt>
                <c:pt idx="1024">
                  <c:v>125.493732642669</c:v>
                </c:pt>
                <c:pt idx="1025">
                  <c:v>125.49380743280599</c:v>
                </c:pt>
                <c:pt idx="1026">
                  <c:v>125.49388151538</c:v>
                </c:pt>
                <c:pt idx="1027">
                  <c:v>125.49395490696899</c:v>
                </c:pt>
                <c:pt idx="1028">
                  <c:v>125.494027625744</c:v>
                </c:pt>
                <c:pt idx="1029">
                  <c:v>125.494099693352</c:v>
                </c:pt>
                <c:pt idx="1030">
                  <c:v>125.49417113309001</c:v>
                </c:pt>
                <c:pt idx="1031">
                  <c:v>125.494241970066</c:v>
                </c:pt>
                <c:pt idx="1032">
                  <c:v>125.494312231381</c:v>
                </c:pt>
                <c:pt idx="1033">
                  <c:v>125.49438194615701</c:v>
                </c:pt>
                <c:pt idx="1034">
                  <c:v>125.494451142111</c:v>
                </c:pt>
                <c:pt idx="1035">
                  <c:v>125.49451985093</c:v>
                </c:pt>
                <c:pt idx="1036">
                  <c:v>125.49458810073099</c:v>
                </c:pt>
                <c:pt idx="1037">
                  <c:v>125.494655922668</c:v>
                </c:pt>
                <c:pt idx="1038">
                  <c:v>125.494723345469</c:v>
                </c:pt>
                <c:pt idx="1039">
                  <c:v>125.494790397363</c:v>
                </c:pt>
                <c:pt idx="1040">
                  <c:v>125.494857106593</c:v>
                </c:pt>
                <c:pt idx="1041">
                  <c:v>125.49492349698301</c:v>
                </c:pt>
                <c:pt idx="1042">
                  <c:v>125.49498959435</c:v>
                </c:pt>
                <c:pt idx="1043">
                  <c:v>125.495055419905</c:v>
                </c:pt>
                <c:pt idx="1044">
                  <c:v>125.495120992941</c:v>
                </c:pt>
                <c:pt idx="1045">
                  <c:v>125.495186330896</c:v>
                </c:pt>
                <c:pt idx="1046">
                  <c:v>125.49525144827901</c:v>
                </c:pt>
                <c:pt idx="1047">
                  <c:v>125.495316357093</c:v>
                </c:pt>
                <c:pt idx="1048">
                  <c:v>125.495381065456</c:v>
                </c:pt>
                <c:pt idx="1049">
                  <c:v>125.495445580151</c:v>
                </c:pt>
                <c:pt idx="1050">
                  <c:v>125.49550990401001</c:v>
                </c:pt>
                <c:pt idx="1051">
                  <c:v>125.495574037136</c:v>
                </c:pt>
                <c:pt idx="1052">
                  <c:v>125.495637976726</c:v>
                </c:pt>
                <c:pt idx="1053">
                  <c:v>125.49570171780699</c:v>
                </c:pt>
                <c:pt idx="1054">
                  <c:v>125.495765252231</c:v>
                </c:pt>
                <c:pt idx="1055">
                  <c:v>125.498850524169</c:v>
                </c:pt>
                <c:pt idx="1056">
                  <c:v>125.495032088977</c:v>
                </c:pt>
                <c:pt idx="1057">
                  <c:v>125.491039336312</c:v>
                </c:pt>
                <c:pt idx="1058">
                  <c:v>125.486992814171</c:v>
                </c:pt>
                <c:pt idx="1059">
                  <c:v>125.479979937561</c:v>
                </c:pt>
                <c:pt idx="1060">
                  <c:v>125.479832327502</c:v>
                </c:pt>
                <c:pt idx="1061">
                  <c:v>125.479858916461</c:v>
                </c:pt>
                <c:pt idx="1062">
                  <c:v>125.479927672728</c:v>
                </c:pt>
                <c:pt idx="1063">
                  <c:v>125.47999818748301</c:v>
                </c:pt>
                <c:pt idx="1064">
                  <c:v>125.480068611417</c:v>
                </c:pt>
                <c:pt idx="1065">
                  <c:v>125.480138643654</c:v>
                </c:pt>
                <c:pt idx="1066">
                  <c:v>125.480208214592</c:v>
                </c:pt>
                <c:pt idx="1067">
                  <c:v>125.480277287579</c:v>
                </c:pt>
                <c:pt idx="1068">
                  <c:v>125.480345832712</c:v>
                </c:pt>
                <c:pt idx="1069">
                  <c:v>125.48041382416901</c:v>
                </c:pt>
                <c:pt idx="1070">
                  <c:v>125.480481239312</c:v>
                </c:pt>
                <c:pt idx="1071">
                  <c:v>125.48054805883</c:v>
                </c:pt>
                <c:pt idx="1072">
                  <c:v>125.48061426661199</c:v>
                </c:pt>
                <c:pt idx="1073">
                  <c:v>125.480679849219</c:v>
                </c:pt>
                <c:pt idx="1074">
                  <c:v>125.480744795891</c:v>
                </c:pt>
                <c:pt idx="1075">
                  <c:v>125.480809099292</c:v>
                </c:pt>
                <c:pt idx="1076">
                  <c:v>125.480872754798</c:v>
                </c:pt>
                <c:pt idx="1077">
                  <c:v>125.48093575982701</c:v>
                </c:pt>
                <c:pt idx="1078">
                  <c:v>125.480998115785</c:v>
                </c:pt>
                <c:pt idx="1079">
                  <c:v>125.48105982460601</c:v>
                </c:pt>
                <c:pt idx="1080">
                  <c:v>125.481120892322</c:v>
                </c:pt>
                <c:pt idx="1081">
                  <c:v>125.481181326753</c:v>
                </c:pt>
                <c:pt idx="1082">
                  <c:v>125.481241137271</c:v>
                </c:pt>
                <c:pt idx="1083">
                  <c:v>125.481300336102</c:v>
                </c:pt>
                <c:pt idx="1084">
                  <c:v>125.481358936295</c:v>
                </c:pt>
                <c:pt idx="1085">
                  <c:v>125.48141695368901</c:v>
                </c:pt>
                <c:pt idx="1086">
                  <c:v>125.481474404457</c:v>
                </c:pt>
                <c:pt idx="1087">
                  <c:v>125.481531307512</c:v>
                </c:pt>
                <c:pt idx="1088">
                  <c:v>125.481587679697</c:v>
                </c:pt>
                <c:pt idx="1089">
                  <c:v>125.48164354168399</c:v>
                </c:pt>
                <c:pt idx="1090">
                  <c:v>125.481698913268</c:v>
                </c:pt>
                <c:pt idx="1091">
                  <c:v>125.481753814586</c:v>
                </c:pt>
                <c:pt idx="1092">
                  <c:v>125.481808265615</c:v>
                </c:pt>
                <c:pt idx="1093">
                  <c:v>125.48186228650501</c:v>
                </c:pt>
                <c:pt idx="1094">
                  <c:v>125.48191589690499</c:v>
                </c:pt>
                <c:pt idx="1095">
                  <c:v>125.481969115335</c:v>
                </c:pt>
                <c:pt idx="1096">
                  <c:v>125.48202196064</c:v>
                </c:pt>
                <c:pt idx="1097">
                  <c:v>125.48207444848499</c:v>
                </c:pt>
                <c:pt idx="1098">
                  <c:v>125.48212659562</c:v>
                </c:pt>
                <c:pt idx="1099">
                  <c:v>125.482178416153</c:v>
                </c:pt>
                <c:pt idx="1100">
                  <c:v>125.482229922695</c:v>
                </c:pt>
                <c:pt idx="1101">
                  <c:v>125.482281127031</c:v>
                </c:pt>
                <c:pt idx="1102">
                  <c:v>125.482332038385</c:v>
                </c:pt>
                <c:pt idx="1103">
                  <c:v>125.48238266464</c:v>
                </c:pt>
                <c:pt idx="1104">
                  <c:v>125.482433011609</c:v>
                </c:pt>
                <c:pt idx="1105">
                  <c:v>125.482483083232</c:v>
                </c:pt>
                <c:pt idx="1106">
                  <c:v>125.48253288235099</c:v>
                </c:pt>
                <c:pt idx="1107">
                  <c:v>125.482582409451</c:v>
                </c:pt>
                <c:pt idx="1108">
                  <c:v>125.482631662732</c:v>
                </c:pt>
                <c:pt idx="1109">
                  <c:v>125.482680639348</c:v>
                </c:pt>
                <c:pt idx="1110">
                  <c:v>125.482729334883</c:v>
                </c:pt>
                <c:pt idx="1111">
                  <c:v>125.48277774316</c:v>
                </c:pt>
                <c:pt idx="1112">
                  <c:v>125.482825856953</c:v>
                </c:pt>
                <c:pt idx="1113">
                  <c:v>125.482873667135</c:v>
                </c:pt>
                <c:pt idx="1114">
                  <c:v>125.48292116415701</c:v>
                </c:pt>
                <c:pt idx="1115">
                  <c:v>125.48296833766</c:v>
                </c:pt>
                <c:pt idx="1116">
                  <c:v>125.48301517627399</c:v>
                </c:pt>
                <c:pt idx="1117">
                  <c:v>125.483061667285</c:v>
                </c:pt>
                <c:pt idx="1118">
                  <c:v>125.483107799072</c:v>
                </c:pt>
                <c:pt idx="1119">
                  <c:v>125.483153558608</c:v>
                </c:pt>
                <c:pt idx="1120">
                  <c:v>125.483198934089</c:v>
                </c:pt>
                <c:pt idx="1121">
                  <c:v>125.483243912112</c:v>
                </c:pt>
                <c:pt idx="1122">
                  <c:v>125.483288481396</c:v>
                </c:pt>
                <c:pt idx="1123">
                  <c:v>125.483332630552</c:v>
                </c:pt>
                <c:pt idx="1124">
                  <c:v>125.483376347977</c:v>
                </c:pt>
                <c:pt idx="1125">
                  <c:v>125.48341962471601</c:v>
                </c:pt>
                <c:pt idx="1126">
                  <c:v>125.48346245106499</c:v>
                </c:pt>
                <c:pt idx="1127">
                  <c:v>125.483504819003</c:v>
                </c:pt>
                <c:pt idx="1128">
                  <c:v>125.48354672238101</c:v>
                </c:pt>
                <c:pt idx="1129">
                  <c:v>125.48358815501101</c:v>
                </c:pt>
                <c:pt idx="1130">
                  <c:v>125.483629113821</c:v>
                </c:pt>
                <c:pt idx="1131">
                  <c:v>125.4836695947</c:v>
                </c:pt>
                <c:pt idx="1132">
                  <c:v>125.483709597276</c:v>
                </c:pt>
                <c:pt idx="1133">
                  <c:v>125.483749122318</c:v>
                </c:pt>
                <c:pt idx="1134">
                  <c:v>125.483788170186</c:v>
                </c:pt>
                <c:pt idx="1135">
                  <c:v>125.483826744856</c:v>
                </c:pt>
                <c:pt idx="1136">
                  <c:v>125.483864849993</c:v>
                </c:pt>
                <c:pt idx="1137">
                  <c:v>125.48390249294</c:v>
                </c:pt>
                <c:pt idx="1138">
                  <c:v>125.483939678756</c:v>
                </c:pt>
                <c:pt idx="1139">
                  <c:v>125.48397641749401</c:v>
                </c:pt>
                <c:pt idx="1140">
                  <c:v>125.484012717705</c:v>
                </c:pt>
                <c:pt idx="1141">
                  <c:v>125.48404858999901</c:v>
                </c:pt>
                <c:pt idx="1142">
                  <c:v>125.484084044921</c:v>
                </c:pt>
                <c:pt idx="1143">
                  <c:v>125.48411909533</c:v>
                </c:pt>
                <c:pt idx="1144">
                  <c:v>125.48415375330001</c:v>
                </c:pt>
                <c:pt idx="1145">
                  <c:v>125.484188031728</c:v>
                </c:pt>
                <c:pt idx="1146">
                  <c:v>125.484221943666</c:v>
                </c:pt>
                <c:pt idx="1147">
                  <c:v>125.484255503165</c:v>
                </c:pt>
                <c:pt idx="1148">
                  <c:v>125.48428872279401</c:v>
                </c:pt>
                <c:pt idx="1149">
                  <c:v>125.484321615962</c:v>
                </c:pt>
                <c:pt idx="1150">
                  <c:v>125.48435419632</c:v>
                </c:pt>
                <c:pt idx="1151">
                  <c:v>125.48438647569201</c:v>
                </c:pt>
                <c:pt idx="1152">
                  <c:v>125.484418466237</c:v>
                </c:pt>
                <c:pt idx="1153">
                  <c:v>125.484450178844</c:v>
                </c:pt>
                <c:pt idx="1154">
                  <c:v>125.484481625085</c:v>
                </c:pt>
                <c:pt idx="1155">
                  <c:v>125.48451281344499</c:v>
                </c:pt>
                <c:pt idx="1156">
                  <c:v>125.48454375323</c:v>
                </c:pt>
                <c:pt idx="1157">
                  <c:v>125.484574452438</c:v>
                </c:pt>
                <c:pt idx="1158">
                  <c:v>125.48460491693599</c:v>
                </c:pt>
                <c:pt idx="1159">
                  <c:v>125.484635152933</c:v>
                </c:pt>
                <c:pt idx="1160">
                  <c:v>125.48466516435801</c:v>
                </c:pt>
                <c:pt idx="1161">
                  <c:v>125.484694954274</c:v>
                </c:pt>
                <c:pt idx="1162">
                  <c:v>125.484724524472</c:v>
                </c:pt>
                <c:pt idx="1163">
                  <c:v>125.484753876401</c:v>
                </c:pt>
                <c:pt idx="1164">
                  <c:v>125.48478300982499</c:v>
                </c:pt>
                <c:pt idx="1165">
                  <c:v>125.484811922579</c:v>
                </c:pt>
                <c:pt idx="1166">
                  <c:v>125.484840612835</c:v>
                </c:pt>
                <c:pt idx="1167">
                  <c:v>125.484869077346</c:v>
                </c:pt>
                <c:pt idx="1168">
                  <c:v>125.484897311398</c:v>
                </c:pt>
                <c:pt idx="1169">
                  <c:v>125.484925310913</c:v>
                </c:pt>
                <c:pt idx="1170">
                  <c:v>125.48495306932899</c:v>
                </c:pt>
                <c:pt idx="1171">
                  <c:v>125.484980581027</c:v>
                </c:pt>
                <c:pt idx="1172">
                  <c:v>125.485007839096</c:v>
                </c:pt>
                <c:pt idx="1173">
                  <c:v>125.485034836502</c:v>
                </c:pt>
                <c:pt idx="1174">
                  <c:v>125.48506156538799</c:v>
                </c:pt>
                <c:pt idx="1175">
                  <c:v>125.48508801877099</c:v>
                </c:pt>
                <c:pt idx="1176">
                  <c:v>125.485114189524</c:v>
                </c:pt>
                <c:pt idx="1177">
                  <c:v>125.485140069471</c:v>
                </c:pt>
                <c:pt idx="1178">
                  <c:v>125.485165652624</c:v>
                </c:pt>
                <c:pt idx="1179">
                  <c:v>125.485190930953</c:v>
                </c:pt>
                <c:pt idx="1180">
                  <c:v>125.48521589858601</c:v>
                </c:pt>
                <c:pt idx="1181">
                  <c:v>125.485240549762</c:v>
                </c:pt>
                <c:pt idx="1182">
                  <c:v>125.48526487915299</c:v>
                </c:pt>
                <c:pt idx="1183">
                  <c:v>125.48528888236</c:v>
                </c:pt>
                <c:pt idx="1184">
                  <c:v>125.48531255485899</c:v>
                </c:pt>
                <c:pt idx="1185">
                  <c:v>125.485335894477</c:v>
                </c:pt>
                <c:pt idx="1186">
                  <c:v>125.485358898269</c:v>
                </c:pt>
                <c:pt idx="1187">
                  <c:v>125.485381565238</c:v>
                </c:pt>
                <c:pt idx="1188">
                  <c:v>125.48540389498601</c:v>
                </c:pt>
                <c:pt idx="1189">
                  <c:v>125.485425888162</c:v>
                </c:pt>
                <c:pt idx="1190">
                  <c:v>125.485447545673</c:v>
                </c:pt>
                <c:pt idx="1191">
                  <c:v>125.48546887033601</c:v>
                </c:pt>
                <c:pt idx="1192">
                  <c:v>125.48548986554</c:v>
                </c:pt>
                <c:pt idx="1193">
                  <c:v>125.485510534336</c:v>
                </c:pt>
                <c:pt idx="1194">
                  <c:v>125.485530882457</c:v>
                </c:pt>
                <c:pt idx="1195">
                  <c:v>125.485550915424</c:v>
                </c:pt>
                <c:pt idx="1196">
                  <c:v>125.485570638873</c:v>
                </c:pt>
                <c:pt idx="1197">
                  <c:v>125.485590060351</c:v>
                </c:pt>
                <c:pt idx="1198">
                  <c:v>125.485609187064</c:v>
                </c:pt>
                <c:pt idx="1199">
                  <c:v>125.48562802674699</c:v>
                </c:pt>
                <c:pt idx="1200">
                  <c:v>125.485646587594</c:v>
                </c:pt>
                <c:pt idx="1201">
                  <c:v>125.485664878687</c:v>
                </c:pt>
                <c:pt idx="1202">
                  <c:v>125.48568290806401</c:v>
                </c:pt>
                <c:pt idx="1203">
                  <c:v>125.485700684663</c:v>
                </c:pt>
                <c:pt idx="1204">
                  <c:v>125.48571821750799</c:v>
                </c:pt>
                <c:pt idx="1205">
                  <c:v>125.48573551530301</c:v>
                </c:pt>
                <c:pt idx="1206">
                  <c:v>125.48575258623001</c:v>
                </c:pt>
                <c:pt idx="1207">
                  <c:v>125.48576943906301</c:v>
                </c:pt>
                <c:pt idx="1208">
                  <c:v>125.48578608167701</c:v>
                </c:pt>
                <c:pt idx="1209">
                  <c:v>125.485802521427</c:v>
                </c:pt>
                <c:pt idx="1210">
                  <c:v>125.485818765508</c:v>
                </c:pt>
                <c:pt idx="1211">
                  <c:v>125.485834820447</c:v>
                </c:pt>
                <c:pt idx="1212">
                  <c:v>125.485850692005</c:v>
                </c:pt>
                <c:pt idx="1213">
                  <c:v>125.485866385717</c:v>
                </c:pt>
                <c:pt idx="1214">
                  <c:v>125.485881906174</c:v>
                </c:pt>
                <c:pt idx="1215">
                  <c:v>125.48589725724101</c:v>
                </c:pt>
                <c:pt idx="1216">
                  <c:v>125.48591244238099</c:v>
                </c:pt>
                <c:pt idx="1217">
                  <c:v>125.48592746357799</c:v>
                </c:pt>
                <c:pt idx="1218">
                  <c:v>125.485942322954</c:v>
                </c:pt>
                <c:pt idx="1219">
                  <c:v>125.485957021513</c:v>
                </c:pt>
                <c:pt idx="1220">
                  <c:v>125.485971559945</c:v>
                </c:pt>
                <c:pt idx="1221">
                  <c:v>125.48598593691899</c:v>
                </c:pt>
                <c:pt idx="1222">
                  <c:v>125.48600015243299</c:v>
                </c:pt>
                <c:pt idx="1223">
                  <c:v>125.48601420419701</c:v>
                </c:pt>
                <c:pt idx="1224">
                  <c:v>125.486028090871</c:v>
                </c:pt>
                <c:pt idx="1225">
                  <c:v>125.48604180914801</c:v>
                </c:pt>
                <c:pt idx="1226">
                  <c:v>125.486055356522</c:v>
                </c:pt>
                <c:pt idx="1227">
                  <c:v>125.486068728864</c:v>
                </c:pt>
                <c:pt idx="1228">
                  <c:v>125.48608192356799</c:v>
                </c:pt>
                <c:pt idx="1229">
                  <c:v>125.486094935126</c:v>
                </c:pt>
                <c:pt idx="1230">
                  <c:v>125.48610776072999</c:v>
                </c:pt>
                <c:pt idx="1231">
                  <c:v>125.486120396061</c:v>
                </c:pt>
                <c:pt idx="1232">
                  <c:v>125.48613283614</c:v>
                </c:pt>
                <c:pt idx="1233">
                  <c:v>125.486145077188</c:v>
                </c:pt>
                <c:pt idx="1234">
                  <c:v>125.48615711511999</c:v>
                </c:pt>
                <c:pt idx="1235">
                  <c:v>125.48616894631</c:v>
                </c:pt>
                <c:pt idx="1236">
                  <c:v>125.486180566272</c:v>
                </c:pt>
                <c:pt idx="1237">
                  <c:v>125.48619197294499</c:v>
                </c:pt>
                <c:pt idx="1238">
                  <c:v>125.486203162278</c:v>
                </c:pt>
                <c:pt idx="1239">
                  <c:v>125.486214132315</c:v>
                </c:pt>
                <c:pt idx="1240">
                  <c:v>125.486224880904</c:v>
                </c:pt>
                <c:pt idx="1241">
                  <c:v>125.48623540574</c:v>
                </c:pt>
                <c:pt idx="1242">
                  <c:v>125.486245706847</c:v>
                </c:pt>
                <c:pt idx="1243">
                  <c:v>125.486255782898</c:v>
                </c:pt>
                <c:pt idx="1244">
                  <c:v>125.486265634128</c:v>
                </c:pt>
                <c:pt idx="1245">
                  <c:v>125.486275261063</c:v>
                </c:pt>
                <c:pt idx="1246">
                  <c:v>125.486284664542</c:v>
                </c:pt>
                <c:pt idx="1247">
                  <c:v>125.48629384664601</c:v>
                </c:pt>
                <c:pt idx="1248">
                  <c:v>125.486302809592</c:v>
                </c:pt>
                <c:pt idx="1249">
                  <c:v>125.486311555518</c:v>
                </c:pt>
                <c:pt idx="1250">
                  <c:v>125.48632008841901</c:v>
                </c:pt>
                <c:pt idx="1251">
                  <c:v>125.48632841183</c:v>
                </c:pt>
                <c:pt idx="1252">
                  <c:v>125.48633652961</c:v>
                </c:pt>
                <c:pt idx="1253">
                  <c:v>125.486344446231</c:v>
                </c:pt>
                <c:pt idx="1254">
                  <c:v>125.486352166852</c:v>
                </c:pt>
                <c:pt idx="1255">
                  <c:v>125.486359696214</c:v>
                </c:pt>
                <c:pt idx="1256">
                  <c:v>125.486367040495</c:v>
                </c:pt>
                <c:pt idx="1257">
                  <c:v>125.48637420404501</c:v>
                </c:pt>
                <c:pt idx="1258">
                  <c:v>125.486381193518</c:v>
                </c:pt>
                <c:pt idx="1259">
                  <c:v>125.486388014162</c:v>
                </c:pt>
                <c:pt idx="1260">
                  <c:v>125.48639467225701</c:v>
                </c:pt>
                <c:pt idx="1261">
                  <c:v>125.48640117323799</c:v>
                </c:pt>
                <c:pt idx="1262">
                  <c:v>125.486407522626</c:v>
                </c:pt>
                <c:pt idx="1263">
                  <c:v>125.486413726089</c:v>
                </c:pt>
                <c:pt idx="1264">
                  <c:v>125.486419789238</c:v>
                </c:pt>
                <c:pt idx="1265">
                  <c:v>125.486425716654</c:v>
                </c:pt>
                <c:pt idx="1266">
                  <c:v>125.48643151317199</c:v>
                </c:pt>
                <c:pt idx="1267">
                  <c:v>125.48643718392</c:v>
                </c:pt>
                <c:pt idx="1268">
                  <c:v>125.486442732177</c:v>
                </c:pt>
                <c:pt idx="1269">
                  <c:v>125.486448161971</c:v>
                </c:pt>
                <c:pt idx="1270">
                  <c:v>125.486453476536</c:v>
                </c:pt>
                <c:pt idx="1271">
                  <c:v>125.48645867892699</c:v>
                </c:pt>
                <c:pt idx="1272">
                  <c:v>125.486463771611</c:v>
                </c:pt>
                <c:pt idx="1273">
                  <c:v>125.48646875633101</c:v>
                </c:pt>
                <c:pt idx="1274">
                  <c:v>125.48647363444201</c:v>
                </c:pt>
                <c:pt idx="1275">
                  <c:v>125.486478407796</c:v>
                </c:pt>
                <c:pt idx="1276">
                  <c:v>125.48648307639399</c:v>
                </c:pt>
                <c:pt idx="1277">
                  <c:v>125.48648764082</c:v>
                </c:pt>
                <c:pt idx="1278">
                  <c:v>125.486492100864</c:v>
                </c:pt>
                <c:pt idx="1279">
                  <c:v>125.486496455536</c:v>
                </c:pt>
                <c:pt idx="1280">
                  <c:v>125.486500704755</c:v>
                </c:pt>
                <c:pt idx="1281">
                  <c:v>125.486504846454</c:v>
                </c:pt>
                <c:pt idx="1282">
                  <c:v>125.486508879826</c:v>
                </c:pt>
                <c:pt idx="1283">
                  <c:v>125.48651280297</c:v>
                </c:pt>
                <c:pt idx="1284">
                  <c:v>125.486516613297</c:v>
                </c:pt>
                <c:pt idx="1285">
                  <c:v>125.48652030940301</c:v>
                </c:pt>
                <c:pt idx="1286">
                  <c:v>125.48652388884</c:v>
                </c:pt>
                <c:pt idx="1287">
                  <c:v>125.48652734927801</c:v>
                </c:pt>
                <c:pt idx="1288">
                  <c:v>125.486530688204</c:v>
                </c:pt>
                <c:pt idx="1289">
                  <c:v>125.48653390378701</c:v>
                </c:pt>
                <c:pt idx="1290">
                  <c:v>125.48653699314301</c:v>
                </c:pt>
                <c:pt idx="1291">
                  <c:v>125.486539954176</c:v>
                </c:pt>
                <c:pt idx="1292">
                  <c:v>125.48654278564101</c:v>
                </c:pt>
                <c:pt idx="1293">
                  <c:v>125.486545484633</c:v>
                </c:pt>
                <c:pt idx="1294">
                  <c:v>125.48654804984</c:v>
                </c:pt>
                <c:pt idx="1295">
                  <c:v>125.486550480121</c:v>
                </c:pt>
                <c:pt idx="1296">
                  <c:v>125.486552773469</c:v>
                </c:pt>
                <c:pt idx="1297">
                  <c:v>125.486554930417</c:v>
                </c:pt>
                <c:pt idx="1298">
                  <c:v>125.486556948679</c:v>
                </c:pt>
                <c:pt idx="1299">
                  <c:v>125.486558829792</c:v>
                </c:pt>
                <c:pt idx="1300">
                  <c:v>125.486560572225</c:v>
                </c:pt>
                <c:pt idx="1301">
                  <c:v>125.486562177452</c:v>
                </c:pt>
                <c:pt idx="1302">
                  <c:v>125.48656364552799</c:v>
                </c:pt>
                <c:pt idx="1303">
                  <c:v>125.48656497846601</c:v>
                </c:pt>
                <c:pt idx="1304">
                  <c:v>125.486566177006</c:v>
                </c:pt>
                <c:pt idx="1305">
                  <c:v>125.486567242798</c:v>
                </c:pt>
                <c:pt idx="1306">
                  <c:v>125.48656817868201</c:v>
                </c:pt>
                <c:pt idx="1307">
                  <c:v>125.486568986262</c:v>
                </c:pt>
                <c:pt idx="1308">
                  <c:v>125.486569668615</c:v>
                </c:pt>
                <c:pt idx="1309">
                  <c:v>125.486570228933</c:v>
                </c:pt>
                <c:pt idx="1310">
                  <c:v>125.48657066999</c:v>
                </c:pt>
                <c:pt idx="1311">
                  <c:v>125.48657099490499</c:v>
                </c:pt>
                <c:pt idx="1312">
                  <c:v>125.48657120716901</c:v>
                </c:pt>
                <c:pt idx="1313">
                  <c:v>125.486571310632</c:v>
                </c:pt>
                <c:pt idx="1314">
                  <c:v>125.486571309512</c:v>
                </c:pt>
                <c:pt idx="1315">
                  <c:v>125.486571206869</c:v>
                </c:pt>
                <c:pt idx="1316">
                  <c:v>125.48657100639301</c:v>
                </c:pt>
                <c:pt idx="1317">
                  <c:v>125.48657071241701</c:v>
                </c:pt>
                <c:pt idx="1318">
                  <c:v>125.486570328605</c:v>
                </c:pt>
                <c:pt idx="1319">
                  <c:v>125.486569857658</c:v>
                </c:pt>
                <c:pt idx="1320">
                  <c:v>125.486569304714</c:v>
                </c:pt>
                <c:pt idx="1321">
                  <c:v>125.48656867222201</c:v>
                </c:pt>
                <c:pt idx="1322">
                  <c:v>125.48656796333501</c:v>
                </c:pt>
                <c:pt idx="1323">
                  <c:v>125.486567181772</c:v>
                </c:pt>
                <c:pt idx="1324">
                  <c:v>125.486566330011</c:v>
                </c:pt>
                <c:pt idx="1325">
                  <c:v>125.486565410748</c:v>
                </c:pt>
                <c:pt idx="1326">
                  <c:v>125.486564426412</c:v>
                </c:pt>
                <c:pt idx="1327">
                  <c:v>125.486563378995</c:v>
                </c:pt>
                <c:pt idx="1328">
                  <c:v>125.48656227033899</c:v>
                </c:pt>
                <c:pt idx="1329">
                  <c:v>125.48656110211699</c:v>
                </c:pt>
                <c:pt idx="1330">
                  <c:v>125.48655987567901</c:v>
                </c:pt>
                <c:pt idx="1331">
                  <c:v>125.486558591926</c:v>
                </c:pt>
                <c:pt idx="1332">
                  <c:v>125.486557251018</c:v>
                </c:pt>
                <c:pt idx="1333">
                  <c:v>125.486555854575</c:v>
                </c:pt>
                <c:pt idx="1334">
                  <c:v>125.48655440194</c:v>
                </c:pt>
                <c:pt idx="1335">
                  <c:v>125.48655289341001</c:v>
                </c:pt>
                <c:pt idx="1336">
                  <c:v>125.486551328753</c:v>
                </c:pt>
                <c:pt idx="1337">
                  <c:v>125.48654970685899</c:v>
                </c:pt>
                <c:pt idx="1338">
                  <c:v>125.48654802782499</c:v>
                </c:pt>
                <c:pt idx="1339">
                  <c:v>125.486546290405</c:v>
                </c:pt>
                <c:pt idx="1340">
                  <c:v>125.48654449337999</c:v>
                </c:pt>
                <c:pt idx="1341">
                  <c:v>125.486542636018</c:v>
                </c:pt>
                <c:pt idx="1342">
                  <c:v>125.486540717168</c:v>
                </c:pt>
                <c:pt idx="1343">
                  <c:v>125.48653873514399</c:v>
                </c:pt>
                <c:pt idx="1344">
                  <c:v>125.48653668866901</c:v>
                </c:pt>
                <c:pt idx="1345">
                  <c:v>125.48653457676799</c:v>
                </c:pt>
                <c:pt idx="1346">
                  <c:v>125.486532397804</c:v>
                </c:pt>
                <c:pt idx="1347">
                  <c:v>125.48653015037399</c:v>
                </c:pt>
                <c:pt idx="1348">
                  <c:v>125.48652783383</c:v>
                </c:pt>
                <c:pt idx="1349">
                  <c:v>125.48652544639199</c:v>
                </c:pt>
                <c:pt idx="1350">
                  <c:v>125.486522987877</c:v>
                </c:pt>
                <c:pt idx="1351">
                  <c:v>125.48652045607599</c:v>
                </c:pt>
                <c:pt idx="1352">
                  <c:v>125.486517851432</c:v>
                </c:pt>
                <c:pt idx="1353">
                  <c:v>125.486515173086</c:v>
                </c:pt>
                <c:pt idx="1354">
                  <c:v>125.486512420643</c:v>
                </c:pt>
                <c:pt idx="1355">
                  <c:v>125.48650959436701</c:v>
                </c:pt>
                <c:pt idx="1356">
                  <c:v>125.486506693735</c:v>
                </c:pt>
                <c:pt idx="1357">
                  <c:v>125.486503718509</c:v>
                </c:pt>
                <c:pt idx="1358">
                  <c:v>125.486500670618</c:v>
                </c:pt>
                <c:pt idx="1359">
                  <c:v>125.48649754971299</c:v>
                </c:pt>
                <c:pt idx="1360">
                  <c:v>125.48649435665899</c:v>
                </c:pt>
                <c:pt idx="1361">
                  <c:v>125.48649109273499</c:v>
                </c:pt>
                <c:pt idx="1362">
                  <c:v>125.486487759515</c:v>
                </c:pt>
                <c:pt idx="1363">
                  <c:v>125.486484358358</c:v>
                </c:pt>
                <c:pt idx="1364">
                  <c:v>125.486480891192</c:v>
                </c:pt>
                <c:pt idx="1365">
                  <c:v>125.486477359248</c:v>
                </c:pt>
                <c:pt idx="1366">
                  <c:v>125.486473764724</c:v>
                </c:pt>
                <c:pt idx="1367">
                  <c:v>125.486470109807</c:v>
                </c:pt>
                <c:pt idx="1368">
                  <c:v>125.486466397085</c:v>
                </c:pt>
                <c:pt idx="1369">
                  <c:v>125.486462628754</c:v>
                </c:pt>
                <c:pt idx="1370">
                  <c:v>125.486458806869</c:v>
                </c:pt>
                <c:pt idx="1371">
                  <c:v>125.486454933959</c:v>
                </c:pt>
                <c:pt idx="1372">
                  <c:v>125.48645101271001</c:v>
                </c:pt>
                <c:pt idx="1373">
                  <c:v>125.486447045722</c:v>
                </c:pt>
                <c:pt idx="1374">
                  <c:v>125.486443035592</c:v>
                </c:pt>
                <c:pt idx="1375">
                  <c:v>125.486438983946</c:v>
                </c:pt>
                <c:pt idx="1376">
                  <c:v>125.486434894136</c:v>
                </c:pt>
                <c:pt idx="1377">
                  <c:v>125.486430767782</c:v>
                </c:pt>
                <c:pt idx="1378">
                  <c:v>125.48642660743801</c:v>
                </c:pt>
                <c:pt idx="1379">
                  <c:v>125.486422415207</c:v>
                </c:pt>
                <c:pt idx="1380">
                  <c:v>125.486418192602</c:v>
                </c:pt>
                <c:pt idx="1381">
                  <c:v>125.486413942284</c:v>
                </c:pt>
                <c:pt idx="1382">
                  <c:v>125.48640966500599</c:v>
                </c:pt>
                <c:pt idx="1383">
                  <c:v>125.48640536303699</c:v>
                </c:pt>
                <c:pt idx="1384">
                  <c:v>125.486401037503</c:v>
                </c:pt>
                <c:pt idx="1385">
                  <c:v>125.486396689565</c:v>
                </c:pt>
                <c:pt idx="1386">
                  <c:v>125.48639231975601</c:v>
                </c:pt>
                <c:pt idx="1387">
                  <c:v>125.486387929315</c:v>
                </c:pt>
                <c:pt idx="1388">
                  <c:v>125.4863835188</c:v>
                </c:pt>
                <c:pt idx="1389">
                  <c:v>125.486379088837</c:v>
                </c:pt>
                <c:pt idx="1390">
                  <c:v>125.486374639099</c:v>
                </c:pt>
                <c:pt idx="1391">
                  <c:v>125.486370170244</c:v>
                </c:pt>
                <c:pt idx="1392">
                  <c:v>125.486365682083</c:v>
                </c:pt>
                <c:pt idx="1393">
                  <c:v>125.486361174509</c:v>
                </c:pt>
                <c:pt idx="1394">
                  <c:v>125.486356647007</c:v>
                </c:pt>
                <c:pt idx="1395">
                  <c:v>125.48635209898799</c:v>
                </c:pt>
                <c:pt idx="1396">
                  <c:v>125.48634753008901</c:v>
                </c:pt>
                <c:pt idx="1397">
                  <c:v>125.486342939472</c:v>
                </c:pt>
                <c:pt idx="1398">
                  <c:v>125.486338326827</c:v>
                </c:pt>
                <c:pt idx="1399">
                  <c:v>125.486333691084</c:v>
                </c:pt>
                <c:pt idx="1400">
                  <c:v>125.486329031463</c:v>
                </c:pt>
                <c:pt idx="1401">
                  <c:v>125.486324347153</c:v>
                </c:pt>
                <c:pt idx="1402">
                  <c:v>125.486319637072</c:v>
                </c:pt>
                <c:pt idx="1403">
                  <c:v>125.486314900655</c:v>
                </c:pt>
                <c:pt idx="1404">
                  <c:v>125.486310137514</c:v>
                </c:pt>
                <c:pt idx="1405">
                  <c:v>125.486305346151</c:v>
                </c:pt>
                <c:pt idx="1406">
                  <c:v>125.486300526408</c:v>
                </c:pt>
                <c:pt idx="1407">
                  <c:v>125.486295677661</c:v>
                </c:pt>
                <c:pt idx="1408">
                  <c:v>125.48629079907199</c:v>
                </c:pt>
                <c:pt idx="1409">
                  <c:v>125.48628589048199</c:v>
                </c:pt>
                <c:pt idx="1410">
                  <c:v>125.48628095203399</c:v>
                </c:pt>
                <c:pt idx="1411">
                  <c:v>125.486275982406</c:v>
                </c:pt>
                <c:pt idx="1412">
                  <c:v>125.48627098280301</c:v>
                </c:pt>
                <c:pt idx="1413">
                  <c:v>125.486265952702</c:v>
                </c:pt>
                <c:pt idx="1414">
                  <c:v>125.486260892739</c:v>
                </c:pt>
                <c:pt idx="1415">
                  <c:v>125.48625580252001</c:v>
                </c:pt>
                <c:pt idx="1416">
                  <c:v>125.486250683476</c:v>
                </c:pt>
                <c:pt idx="1417">
                  <c:v>125.48624553603</c:v>
                </c:pt>
                <c:pt idx="1418">
                  <c:v>125.48624036031499</c:v>
                </c:pt>
                <c:pt idx="1419">
                  <c:v>125.48623515789799</c:v>
                </c:pt>
                <c:pt idx="1420">
                  <c:v>125.486229929516</c:v>
                </c:pt>
                <c:pt idx="1421">
                  <c:v>125.486224676734</c:v>
                </c:pt>
                <c:pt idx="1422">
                  <c:v>125.486219400726</c:v>
                </c:pt>
                <c:pt idx="1423">
                  <c:v>125.48621410243599</c:v>
                </c:pt>
                <c:pt idx="1424">
                  <c:v>125.486208783172</c:v>
                </c:pt>
                <c:pt idx="1425">
                  <c:v>125.48620344519099</c:v>
                </c:pt>
                <c:pt idx="1426">
                  <c:v>125.486198089383</c:v>
                </c:pt>
                <c:pt idx="1427">
                  <c:v>125.486192717441</c:v>
                </c:pt>
                <c:pt idx="1428">
                  <c:v>125.486187330848</c:v>
                </c:pt>
                <c:pt idx="1429">
                  <c:v>125.486181931941</c:v>
                </c:pt>
                <c:pt idx="1430">
                  <c:v>125.486176521365</c:v>
                </c:pt>
                <c:pt idx="1431">
                  <c:v>125.486171101643</c:v>
                </c:pt>
                <c:pt idx="1432">
                  <c:v>125.486165673622</c:v>
                </c:pt>
                <c:pt idx="1433">
                  <c:v>125.486160238853</c:v>
                </c:pt>
                <c:pt idx="1434">
                  <c:v>125.486154799071</c:v>
                </c:pt>
                <c:pt idx="1435">
                  <c:v>125.486149355392</c:v>
                </c:pt>
                <c:pt idx="1436">
                  <c:v>125.486143909696</c:v>
                </c:pt>
                <c:pt idx="1437">
                  <c:v>125.486138462543</c:v>
                </c:pt>
                <c:pt idx="1438">
                  <c:v>125.48613301547201</c:v>
                </c:pt>
                <c:pt idx="1439">
                  <c:v>125.486127569218</c:v>
                </c:pt>
                <c:pt idx="1440">
                  <c:v>125.486122125072</c:v>
                </c:pt>
                <c:pt idx="1441">
                  <c:v>125.486116683343</c:v>
                </c:pt>
                <c:pt idx="1442">
                  <c:v>125.486111244981</c:v>
                </c:pt>
                <c:pt idx="1443">
                  <c:v>125.48610581027501</c:v>
                </c:pt>
                <c:pt idx="1444">
                  <c:v>125.486100380164</c:v>
                </c:pt>
                <c:pt idx="1445">
                  <c:v>125.486094954734</c:v>
                </c:pt>
                <c:pt idx="1446">
                  <c:v>125.486089533795</c:v>
                </c:pt>
                <c:pt idx="1447">
                  <c:v>125.48608411762299</c:v>
                </c:pt>
                <c:pt idx="1448">
                  <c:v>125.48607870649801</c:v>
                </c:pt>
                <c:pt idx="1449">
                  <c:v>125.48607329990401</c:v>
                </c:pt>
                <c:pt idx="1450">
                  <c:v>125.486067898082</c:v>
                </c:pt>
                <c:pt idx="1451">
                  <c:v>125.486062500606</c:v>
                </c:pt>
                <c:pt idx="1452">
                  <c:v>125.48605710656599</c:v>
                </c:pt>
                <c:pt idx="1453">
                  <c:v>125.486051716163</c:v>
                </c:pt>
                <c:pt idx="1454">
                  <c:v>125.48604632873401</c:v>
                </c:pt>
                <c:pt idx="1455">
                  <c:v>125.486040943766</c:v>
                </c:pt>
                <c:pt idx="1456">
                  <c:v>125.486035560513</c:v>
                </c:pt>
                <c:pt idx="1457">
                  <c:v>125.486030178818</c:v>
                </c:pt>
                <c:pt idx="1458">
                  <c:v>125.48602479758701</c:v>
                </c:pt>
                <c:pt idx="1459">
                  <c:v>125.48601941649299</c:v>
                </c:pt>
                <c:pt idx="1460">
                  <c:v>125.486014035366</c:v>
                </c:pt>
                <c:pt idx="1461">
                  <c:v>125.486008652959</c:v>
                </c:pt>
                <c:pt idx="1462">
                  <c:v>125.486003269305</c:v>
                </c:pt>
                <c:pt idx="1463">
                  <c:v>125.485997883683</c:v>
                </c:pt>
                <c:pt idx="1464">
                  <c:v>125.48599249588599</c:v>
                </c:pt>
                <c:pt idx="1465">
                  <c:v>125.485987105593</c:v>
                </c:pt>
                <c:pt idx="1466">
                  <c:v>125.48598171226</c:v>
                </c:pt>
                <c:pt idx="1467">
                  <c:v>125.485976316002</c:v>
                </c:pt>
                <c:pt idx="1468">
                  <c:v>125.48597091684999</c:v>
                </c:pt>
                <c:pt idx="1469">
                  <c:v>125.485965514482</c:v>
                </c:pt>
                <c:pt idx="1470">
                  <c:v>125.48596010936799</c:v>
                </c:pt>
                <c:pt idx="1471">
                  <c:v>125.485954701213</c:v>
                </c:pt>
                <c:pt idx="1472">
                  <c:v>125.48594929010901</c:v>
                </c:pt>
                <c:pt idx="1473">
                  <c:v>125.48594387731001</c:v>
                </c:pt>
                <c:pt idx="1474">
                  <c:v>125.48593846287601</c:v>
                </c:pt>
                <c:pt idx="1475">
                  <c:v>125.485933046922</c:v>
                </c:pt>
                <c:pt idx="1476">
                  <c:v>125.48592763049101</c:v>
                </c:pt>
                <c:pt idx="1477">
                  <c:v>125.48592221421499</c:v>
                </c:pt>
                <c:pt idx="1478">
                  <c:v>125.485916798913</c:v>
                </c:pt>
                <c:pt idx="1479">
                  <c:v>125.485911385045</c:v>
                </c:pt>
                <c:pt idx="1480">
                  <c:v>125.48590597356301</c:v>
                </c:pt>
                <c:pt idx="1481">
                  <c:v>125.485900565706</c:v>
                </c:pt>
                <c:pt idx="1482">
                  <c:v>125.48589516223601</c:v>
                </c:pt>
                <c:pt idx="1483">
                  <c:v>125.485889764117</c:v>
                </c:pt>
                <c:pt idx="1484">
                  <c:v>125.48588437225899</c:v>
                </c:pt>
                <c:pt idx="1485">
                  <c:v>125.48587898755299</c:v>
                </c:pt>
                <c:pt idx="1486">
                  <c:v>125.48587361157701</c:v>
                </c:pt>
                <c:pt idx="1487">
                  <c:v>125.485868244849</c:v>
                </c:pt>
                <c:pt idx="1488">
                  <c:v>125.48586288837301</c:v>
                </c:pt>
                <c:pt idx="1489">
                  <c:v>125.48585754345</c:v>
                </c:pt>
                <c:pt idx="1490">
                  <c:v>125.485852210397</c:v>
                </c:pt>
                <c:pt idx="1491">
                  <c:v>125.485846890132</c:v>
                </c:pt>
                <c:pt idx="1492">
                  <c:v>125.48584158402301</c:v>
                </c:pt>
                <c:pt idx="1493">
                  <c:v>125.485836293177</c:v>
                </c:pt>
                <c:pt idx="1494">
                  <c:v>125.485831016548</c:v>
                </c:pt>
                <c:pt idx="1495">
                  <c:v>125.485825756683</c:v>
                </c:pt>
                <c:pt idx="1496">
                  <c:v>125.485820512863</c:v>
                </c:pt>
                <c:pt idx="1497">
                  <c:v>125.485815286535</c:v>
                </c:pt>
                <c:pt idx="1498">
                  <c:v>125.485810077153</c:v>
                </c:pt>
                <c:pt idx="1499">
                  <c:v>125.48580488543899</c:v>
                </c:pt>
                <c:pt idx="1500">
                  <c:v>125.485799711759</c:v>
                </c:pt>
                <c:pt idx="1501">
                  <c:v>125.48579455665499</c:v>
                </c:pt>
                <c:pt idx="1502">
                  <c:v>125.48578941932701</c:v>
                </c:pt>
                <c:pt idx="1503">
                  <c:v>125.485784300343</c:v>
                </c:pt>
                <c:pt idx="1504">
                  <c:v>125.48577919933101</c:v>
                </c:pt>
                <c:pt idx="1505">
                  <c:v>125.485774116621</c:v>
                </c:pt>
                <c:pt idx="1506">
                  <c:v>125.48576905198</c:v>
                </c:pt>
                <c:pt idx="1507">
                  <c:v>125.48576400468301</c:v>
                </c:pt>
                <c:pt idx="1508">
                  <c:v>125.48575897481599</c:v>
                </c:pt>
                <c:pt idx="1509">
                  <c:v>125.485753961911</c:v>
                </c:pt>
                <c:pt idx="1510">
                  <c:v>125.48574896561701</c:v>
                </c:pt>
                <c:pt idx="1511">
                  <c:v>125.485743985735</c:v>
                </c:pt>
                <c:pt idx="1512">
                  <c:v>125.485739021941</c:v>
                </c:pt>
                <c:pt idx="1513">
                  <c:v>125.485734073404</c:v>
                </c:pt>
                <c:pt idx="1514">
                  <c:v>125.485729139497</c:v>
                </c:pt>
                <c:pt idx="1515">
                  <c:v>125.485724220413</c:v>
                </c:pt>
                <c:pt idx="1516">
                  <c:v>125.48571931540501</c:v>
                </c:pt>
                <c:pt idx="1517">
                  <c:v>125.485714424232</c:v>
                </c:pt>
                <c:pt idx="1518">
                  <c:v>125.485709546617</c:v>
                </c:pt>
                <c:pt idx="1519">
                  <c:v>125.485704681497</c:v>
                </c:pt>
                <c:pt idx="1520">
                  <c:v>125.48569982919</c:v>
                </c:pt>
                <c:pt idx="1521">
                  <c:v>125.485694989644</c:v>
                </c:pt>
                <c:pt idx="1522">
                  <c:v>125.485690162014</c:v>
                </c:pt>
                <c:pt idx="1523">
                  <c:v>125.48568534622</c:v>
                </c:pt>
                <c:pt idx="1524">
                  <c:v>125.48568054245099</c:v>
                </c:pt>
                <c:pt idx="1525">
                  <c:v>125.485675750566</c:v>
                </c:pt>
                <c:pt idx="1526">
                  <c:v>125.48567097031101</c:v>
                </c:pt>
                <c:pt idx="1527">
                  <c:v>125.485666201923</c:v>
                </c:pt>
                <c:pt idx="1528">
                  <c:v>125.485661445456</c:v>
                </c:pt>
                <c:pt idx="1529">
                  <c:v>125.48565670079699</c:v>
                </c:pt>
                <c:pt idx="1530">
                  <c:v>125.485651968894</c:v>
                </c:pt>
                <c:pt idx="1531">
                  <c:v>125.48564724919</c:v>
                </c:pt>
                <c:pt idx="1532">
                  <c:v>125.485642542726</c:v>
                </c:pt>
                <c:pt idx="1533">
                  <c:v>125.485637849076</c:v>
                </c:pt>
                <c:pt idx="1534">
                  <c:v>125.485633169002</c:v>
                </c:pt>
                <c:pt idx="1535">
                  <c:v>125.485628503493</c:v>
                </c:pt>
                <c:pt idx="1536">
                  <c:v>125.485623852372</c:v>
                </c:pt>
                <c:pt idx="1537">
                  <c:v>125.48561921666099</c:v>
                </c:pt>
                <c:pt idx="1538">
                  <c:v>125.485614596128</c:v>
                </c:pt>
                <c:pt idx="1539">
                  <c:v>125.48560999258</c:v>
                </c:pt>
                <c:pt idx="1540">
                  <c:v>125.485605405158</c:v>
                </c:pt>
                <c:pt idx="1541">
                  <c:v>125.485600835795</c:v>
                </c:pt>
                <c:pt idx="1542">
                  <c:v>125.485596283923</c:v>
                </c:pt>
                <c:pt idx="1543">
                  <c:v>125.48559175085001</c:v>
                </c:pt>
                <c:pt idx="1544">
                  <c:v>125.485587236661</c:v>
                </c:pt>
                <c:pt idx="1545">
                  <c:v>125.485582742867</c:v>
                </c:pt>
                <c:pt idx="1546">
                  <c:v>125.48557826877099</c:v>
                </c:pt>
                <c:pt idx="1547">
                  <c:v>125.485573815226</c:v>
                </c:pt>
                <c:pt idx="1548">
                  <c:v>125.48556938361099</c:v>
                </c:pt>
                <c:pt idx="1549">
                  <c:v>125.48556497311399</c:v>
                </c:pt>
                <c:pt idx="1550">
                  <c:v>125.485560584696</c:v>
                </c:pt>
                <c:pt idx="1551">
                  <c:v>125.48555621877399</c:v>
                </c:pt>
                <c:pt idx="1552">
                  <c:v>125.48555187540001</c:v>
                </c:pt>
                <c:pt idx="1553">
                  <c:v>125.485547555327</c:v>
                </c:pt>
                <c:pt idx="1554">
                  <c:v>125.48554325838499</c:v>
                </c:pt>
                <c:pt idx="1555">
                  <c:v>125.485538984135</c:v>
                </c:pt>
                <c:pt idx="1556">
                  <c:v>125.485534733601</c:v>
                </c:pt>
                <c:pt idx="1557">
                  <c:v>125.485530506788</c:v>
                </c:pt>
                <c:pt idx="1558">
                  <c:v>125.485526303139</c:v>
                </c:pt>
                <c:pt idx="1559">
                  <c:v>125.48552212332299</c:v>
                </c:pt>
                <c:pt idx="1560">
                  <c:v>125.48551796635</c:v>
                </c:pt>
                <c:pt idx="1561">
                  <c:v>125.48551383253201</c:v>
                </c:pt>
                <c:pt idx="1562">
                  <c:v>125.485509721718</c:v>
                </c:pt>
                <c:pt idx="1563">
                  <c:v>125.485505634151</c:v>
                </c:pt>
                <c:pt idx="1564">
                  <c:v>125.48550156927099</c:v>
                </c:pt>
                <c:pt idx="1565">
                  <c:v>125.485497525771</c:v>
                </c:pt>
                <c:pt idx="1566">
                  <c:v>125.48549350463099</c:v>
                </c:pt>
                <c:pt idx="1567">
                  <c:v>125.485489505731</c:v>
                </c:pt>
                <c:pt idx="1568">
                  <c:v>125.485485527523</c:v>
                </c:pt>
                <c:pt idx="1569">
                  <c:v>125.485481570472</c:v>
                </c:pt>
                <c:pt idx="1570">
                  <c:v>125.485477633744</c:v>
                </c:pt>
                <c:pt idx="1571">
                  <c:v>125.48547371759</c:v>
                </c:pt>
                <c:pt idx="1572">
                  <c:v>125.48546982155899</c:v>
                </c:pt>
                <c:pt idx="1573">
                  <c:v>125.485465944975</c:v>
                </c:pt>
                <c:pt idx="1574">
                  <c:v>125.485462087931</c:v>
                </c:pt>
                <c:pt idx="1575">
                  <c:v>125.48545824972901</c:v>
                </c:pt>
                <c:pt idx="1576">
                  <c:v>125.485454430014</c:v>
                </c:pt>
                <c:pt idx="1577">
                  <c:v>125.485450629255</c:v>
                </c:pt>
                <c:pt idx="1578">
                  <c:v>125.485446846659</c:v>
                </c:pt>
                <c:pt idx="1579">
                  <c:v>125.485443082255</c:v>
                </c:pt>
                <c:pt idx="1580">
                  <c:v>125.48543933577</c:v>
                </c:pt>
                <c:pt idx="1581">
                  <c:v>125.48543560695801</c:v>
                </c:pt>
                <c:pt idx="1582">
                  <c:v>125.48543189588599</c:v>
                </c:pt>
                <c:pt idx="1583">
                  <c:v>125.485428202634</c:v>
                </c:pt>
                <c:pt idx="1584">
                  <c:v>125.48542452738999</c:v>
                </c:pt>
                <c:pt idx="1585">
                  <c:v>125.485420869409</c:v>
                </c:pt>
                <c:pt idx="1586">
                  <c:v>125.485417229522</c:v>
                </c:pt>
                <c:pt idx="1587">
                  <c:v>125.485413607409</c:v>
                </c:pt>
                <c:pt idx="1588">
                  <c:v>125.485410003365</c:v>
                </c:pt>
                <c:pt idx="1589">
                  <c:v>125.485406417728</c:v>
                </c:pt>
                <c:pt idx="1590">
                  <c:v>125.485402850368</c:v>
                </c:pt>
                <c:pt idx="1591">
                  <c:v>125.48539930173401</c:v>
                </c:pt>
                <c:pt idx="1592">
                  <c:v>125.48539577166601</c:v>
                </c:pt>
                <c:pt idx="1593">
                  <c:v>125.485392261304</c:v>
                </c:pt>
                <c:pt idx="1594">
                  <c:v>125.485388770063</c:v>
                </c:pt>
                <c:pt idx="1595">
                  <c:v>125.48538529836701</c:v>
                </c:pt>
                <c:pt idx="1596">
                  <c:v>125.485381847155</c:v>
                </c:pt>
                <c:pt idx="1597">
                  <c:v>125.485378416199</c:v>
                </c:pt>
                <c:pt idx="1598">
                  <c:v>125.485375006102</c:v>
                </c:pt>
                <c:pt idx="1599">
                  <c:v>125.485371616832</c:v>
                </c:pt>
                <c:pt idx="1600">
                  <c:v>125.48536824849501</c:v>
                </c:pt>
                <c:pt idx="1601">
                  <c:v>125.48536490208301</c:v>
                </c:pt>
                <c:pt idx="1602">
                  <c:v>125.485361577402</c:v>
                </c:pt>
                <c:pt idx="1603">
                  <c:v>125.485358274834</c:v>
                </c:pt>
                <c:pt idx="1604">
                  <c:v>125.485354994641</c:v>
                </c:pt>
                <c:pt idx="1605">
                  <c:v>125.48535173716201</c:v>
                </c:pt>
                <c:pt idx="1606">
                  <c:v>125.48534850214099</c:v>
                </c:pt>
                <c:pt idx="1607">
                  <c:v>125.485345290365</c:v>
                </c:pt>
                <c:pt idx="1608">
                  <c:v>125.485342101615</c:v>
                </c:pt>
                <c:pt idx="1609">
                  <c:v>125.48533893585601</c:v>
                </c:pt>
                <c:pt idx="1610">
                  <c:v>125.485335793511</c:v>
                </c:pt>
                <c:pt idx="1611">
                  <c:v>125.485332674212</c:v>
                </c:pt>
                <c:pt idx="1612">
                  <c:v>125.485329578354</c:v>
                </c:pt>
                <c:pt idx="1613">
                  <c:v>125.485326505706</c:v>
                </c:pt>
                <c:pt idx="1614">
                  <c:v>125.485323456372</c:v>
                </c:pt>
                <c:pt idx="1615">
                  <c:v>125.48532042996</c:v>
                </c:pt>
                <c:pt idx="1616">
                  <c:v>125.485317426789</c:v>
                </c:pt>
                <c:pt idx="1617">
                  <c:v>125.485314445925</c:v>
                </c:pt>
                <c:pt idx="1618">
                  <c:v>125.485311488383</c:v>
                </c:pt>
                <c:pt idx="1619">
                  <c:v>125.485308553002</c:v>
                </c:pt>
                <c:pt idx="1620">
                  <c:v>125.485305639907</c:v>
                </c:pt>
                <c:pt idx="1621">
                  <c:v>125.48530274889301</c:v>
                </c:pt>
                <c:pt idx="1622">
                  <c:v>125.485299879826</c:v>
                </c:pt>
                <c:pt idx="1623">
                  <c:v>125.48529703238</c:v>
                </c:pt>
                <c:pt idx="1624">
                  <c:v>125.48529420584801</c:v>
                </c:pt>
                <c:pt idx="1625">
                  <c:v>125.485291400571</c:v>
                </c:pt>
                <c:pt idx="1626">
                  <c:v>125.485288616029</c:v>
                </c:pt>
                <c:pt idx="1627">
                  <c:v>125.485285851594</c:v>
                </c:pt>
                <c:pt idx="1628">
                  <c:v>125.485283107527</c:v>
                </c:pt>
                <c:pt idx="1629">
                  <c:v>125.485280383681</c:v>
                </c:pt>
                <c:pt idx="1630">
                  <c:v>125.485277678899</c:v>
                </c:pt>
                <c:pt idx="1631">
                  <c:v>125.48527499383</c:v>
                </c:pt>
                <c:pt idx="1632">
                  <c:v>125.48527232809199</c:v>
                </c:pt>
                <c:pt idx="1633">
                  <c:v>125.485269681068</c:v>
                </c:pt>
                <c:pt idx="1634">
                  <c:v>125.48526705294</c:v>
                </c:pt>
                <c:pt idx="1635">
                  <c:v>125.485264443191</c:v>
                </c:pt>
                <c:pt idx="1636">
                  <c:v>125.485261851837</c:v>
                </c:pt>
                <c:pt idx="1637">
                  <c:v>125.48525927877</c:v>
                </c:pt>
                <c:pt idx="1638">
                  <c:v>125.485256724078</c:v>
                </c:pt>
                <c:pt idx="1639">
                  <c:v>125.485254186904</c:v>
                </c:pt>
                <c:pt idx="1640">
                  <c:v>125.485251668204</c:v>
                </c:pt>
                <c:pt idx="1641">
                  <c:v>125.48524916729301</c:v>
                </c:pt>
                <c:pt idx="1642">
                  <c:v>125.48524668442199</c:v>
                </c:pt>
                <c:pt idx="1643">
                  <c:v>125.485244219273</c:v>
                </c:pt>
                <c:pt idx="1644">
                  <c:v>125.48524177241001</c:v>
                </c:pt>
                <c:pt idx="1645">
                  <c:v>125.485239343223</c:v>
                </c:pt>
                <c:pt idx="1646">
                  <c:v>125.485236932345</c:v>
                </c:pt>
                <c:pt idx="1647">
                  <c:v>125.485234539434</c:v>
                </c:pt>
                <c:pt idx="1648">
                  <c:v>125.485232164994</c:v>
                </c:pt>
                <c:pt idx="1649">
                  <c:v>125.485229808764</c:v>
                </c:pt>
                <c:pt idx="1650">
                  <c:v>125.48522747111799</c:v>
                </c:pt>
                <c:pt idx="1651">
                  <c:v>125.485225152189</c:v>
                </c:pt>
                <c:pt idx="1652">
                  <c:v>125.485222851956</c:v>
                </c:pt>
                <c:pt idx="1653">
                  <c:v>125.48522057034999</c:v>
                </c:pt>
                <c:pt idx="1654">
                  <c:v>125.48521830812101</c:v>
                </c:pt>
                <c:pt idx="1655">
                  <c:v>125.48521606479601</c:v>
                </c:pt>
                <c:pt idx="1656">
                  <c:v>125.48521384107001</c:v>
                </c:pt>
                <c:pt idx="1657">
                  <c:v>125.485211636755</c:v>
                </c:pt>
                <c:pt idx="1658">
                  <c:v>125.485209451599</c:v>
                </c:pt>
                <c:pt idx="1659">
                  <c:v>125.485207286643</c:v>
                </c:pt>
                <c:pt idx="1660">
                  <c:v>125.485205141428</c:v>
                </c:pt>
                <c:pt idx="1661">
                  <c:v>125.485203015723</c:v>
                </c:pt>
                <c:pt idx="1662">
                  <c:v>125.485200910248</c:v>
                </c:pt>
                <c:pt idx="1663">
                  <c:v>125.485198824986</c:v>
                </c:pt>
                <c:pt idx="1664">
                  <c:v>125.485196759305</c:v>
                </c:pt>
                <c:pt idx="1665">
                  <c:v>125.485194713626</c:v>
                </c:pt>
                <c:pt idx="1666">
                  <c:v>125.48519268791701</c:v>
                </c:pt>
                <c:pt idx="1667">
                  <c:v>125.48519068249099</c:v>
                </c:pt>
                <c:pt idx="1668">
                  <c:v>125.485188697049</c:v>
                </c:pt>
                <c:pt idx="1669">
                  <c:v>125.485186731748</c:v>
                </c:pt>
                <c:pt idx="1670">
                  <c:v>125.485184785911</c:v>
                </c:pt>
                <c:pt idx="1671">
                  <c:v>125.48518285962101</c:v>
                </c:pt>
                <c:pt idx="1672">
                  <c:v>125.485180953092</c:v>
                </c:pt>
                <c:pt idx="1673">
                  <c:v>125.48517906622899</c:v>
                </c:pt>
                <c:pt idx="1674">
                  <c:v>125.48517719857</c:v>
                </c:pt>
                <c:pt idx="1675">
                  <c:v>125.485175350049</c:v>
                </c:pt>
                <c:pt idx="1676">
                  <c:v>125.485173520432</c:v>
                </c:pt>
                <c:pt idx="1677">
                  <c:v>125.485171709761</c:v>
                </c:pt>
                <c:pt idx="1678">
                  <c:v>125.485169917394</c:v>
                </c:pt>
                <c:pt idx="1679">
                  <c:v>125.48516814363499</c:v>
                </c:pt>
                <c:pt idx="1680">
                  <c:v>125.485166387996</c:v>
                </c:pt>
                <c:pt idx="1681">
                  <c:v>125.485164649833</c:v>
                </c:pt>
                <c:pt idx="1682">
                  <c:v>125.48516292986901</c:v>
                </c:pt>
                <c:pt idx="1683">
                  <c:v>125.485161227007</c:v>
                </c:pt>
                <c:pt idx="1684">
                  <c:v>125.48515954146799</c:v>
                </c:pt>
                <c:pt idx="1685">
                  <c:v>125.48515787338999</c:v>
                </c:pt>
                <c:pt idx="1686">
                  <c:v>125.485156221737</c:v>
                </c:pt>
                <c:pt idx="1687">
                  <c:v>125.485154586254</c:v>
                </c:pt>
                <c:pt idx="1688">
                  <c:v>125.485152967516</c:v>
                </c:pt>
                <c:pt idx="1689">
                  <c:v>125.48515136518699</c:v>
                </c:pt>
                <c:pt idx="1690">
                  <c:v>125.485149778552</c:v>
                </c:pt>
                <c:pt idx="1691">
                  <c:v>125.485148207919</c:v>
                </c:pt>
                <c:pt idx="1692">
                  <c:v>125.485146653388</c:v>
                </c:pt>
                <c:pt idx="1693">
                  <c:v>125.48514511413499</c:v>
                </c:pt>
                <c:pt idx="1694">
                  <c:v>125.485143589956</c:v>
                </c:pt>
                <c:pt idx="1695">
                  <c:v>125.485142081771</c:v>
                </c:pt>
                <c:pt idx="1696">
                  <c:v>125.485140588531</c:v>
                </c:pt>
                <c:pt idx="1697">
                  <c:v>125.48513911042799</c:v>
                </c:pt>
                <c:pt idx="1698">
                  <c:v>125.485137647755</c:v>
                </c:pt>
                <c:pt idx="1699">
                  <c:v>125.485136199854</c:v>
                </c:pt>
                <c:pt idx="1700">
                  <c:v>125.48513476708</c:v>
                </c:pt>
                <c:pt idx="1701">
                  <c:v>125.48513334919799</c:v>
                </c:pt>
                <c:pt idx="1702">
                  <c:v>125.485131946622</c:v>
                </c:pt>
                <c:pt idx="1703">
                  <c:v>125.485130558707</c:v>
                </c:pt>
                <c:pt idx="1704">
                  <c:v>125.485129186248</c:v>
                </c:pt>
                <c:pt idx="1705">
                  <c:v>125.48512782844099</c:v>
                </c:pt>
                <c:pt idx="1706">
                  <c:v>125.485126485724</c:v>
                </c:pt>
                <c:pt idx="1707">
                  <c:v>125.485125158244</c:v>
                </c:pt>
                <c:pt idx="1708">
                  <c:v>125.48512384592</c:v>
                </c:pt>
                <c:pt idx="1709">
                  <c:v>125.48512254925799</c:v>
                </c:pt>
                <c:pt idx="1710">
                  <c:v>125.485121267369</c:v>
                </c:pt>
                <c:pt idx="1711">
                  <c:v>125.485120001044</c:v>
                </c:pt>
                <c:pt idx="1712">
                  <c:v>125.485118749671</c:v>
                </c:pt>
                <c:pt idx="1713">
                  <c:v>125.48511751395201</c:v>
                </c:pt>
                <c:pt idx="1714">
                  <c:v>125.48511629378901</c:v>
                </c:pt>
                <c:pt idx="1715">
                  <c:v>125.48511508863101</c:v>
                </c:pt>
                <c:pt idx="1716">
                  <c:v>125.48511389897401</c:v>
                </c:pt>
                <c:pt idx="1717">
                  <c:v>125.485112725451</c:v>
                </c:pt>
                <c:pt idx="1718">
                  <c:v>125.485111566718</c:v>
                </c:pt>
                <c:pt idx="1719">
                  <c:v>125.485110424084</c:v>
                </c:pt>
                <c:pt idx="1720">
                  <c:v>125.485109296628</c:v>
                </c:pt>
                <c:pt idx="1721">
                  <c:v>125.48510818452699</c:v>
                </c:pt>
                <c:pt idx="1722">
                  <c:v>125.48510708784499</c:v>
                </c:pt>
                <c:pt idx="1723">
                  <c:v>125.48510600672201</c:v>
                </c:pt>
                <c:pt idx="1724">
                  <c:v>125.485104940798</c:v>
                </c:pt>
                <c:pt idx="1725">
                  <c:v>125.485103889957</c:v>
                </c:pt>
                <c:pt idx="1726">
                  <c:v>125.485102854285</c:v>
                </c:pt>
                <c:pt idx="1727">
                  <c:v>125.48510183378799</c:v>
                </c:pt>
                <c:pt idx="1728">
                  <c:v>125.48510082809401</c:v>
                </c:pt>
                <c:pt idx="1729">
                  <c:v>125.485099837384</c:v>
                </c:pt>
                <c:pt idx="1730">
                  <c:v>125.48509886116101</c:v>
                </c:pt>
                <c:pt idx="1731">
                  <c:v>125.485097899279</c:v>
                </c:pt>
                <c:pt idx="1732">
                  <c:v>125.485096952237</c:v>
                </c:pt>
                <c:pt idx="1733">
                  <c:v>125.485096019209</c:v>
                </c:pt>
                <c:pt idx="1734">
                  <c:v>125.48509510037999</c:v>
                </c:pt>
                <c:pt idx="1735">
                  <c:v>125.485094195249</c:v>
                </c:pt>
                <c:pt idx="1736">
                  <c:v>125.48509330370401</c:v>
                </c:pt>
                <c:pt idx="1737">
                  <c:v>125.48509242588899</c:v>
                </c:pt>
                <c:pt idx="1738">
                  <c:v>125.48509156131099</c:v>
                </c:pt>
                <c:pt idx="1739">
                  <c:v>125.48509070966701</c:v>
                </c:pt>
                <c:pt idx="1740">
                  <c:v>125.485089871578</c:v>
                </c:pt>
                <c:pt idx="1741">
                  <c:v>125.48508904624801</c:v>
                </c:pt>
                <c:pt idx="1742">
                  <c:v>125.48508823297399</c:v>
                </c:pt>
                <c:pt idx="1743">
                  <c:v>125.485087432822</c:v>
                </c:pt>
                <c:pt idx="1744">
                  <c:v>125.48508664468601</c:v>
                </c:pt>
                <c:pt idx="1745">
                  <c:v>125.485085868925</c:v>
                </c:pt>
                <c:pt idx="1746">
                  <c:v>125.485085105189</c:v>
                </c:pt>
                <c:pt idx="1747">
                  <c:v>125.485084353395</c:v>
                </c:pt>
                <c:pt idx="1748">
                  <c:v>125.48508361290899</c:v>
                </c:pt>
                <c:pt idx="1749">
                  <c:v>125.485082884298</c:v>
                </c:pt>
                <c:pt idx="1750">
                  <c:v>125.485082167154</c:v>
                </c:pt>
                <c:pt idx="1751">
                  <c:v>125.485081461476</c:v>
                </c:pt>
                <c:pt idx="1752">
                  <c:v>125.485080767301</c:v>
                </c:pt>
                <c:pt idx="1753">
                  <c:v>125.485080084158</c:v>
                </c:pt>
                <c:pt idx="1754">
                  <c:v>125.48507941206501</c:v>
                </c:pt>
                <c:pt idx="1755">
                  <c:v>125.485078751534</c:v>
                </c:pt>
                <c:pt idx="1756">
                  <c:v>125.48507810144601</c:v>
                </c:pt>
                <c:pt idx="1757">
                  <c:v>125.48507746259899</c:v>
                </c:pt>
                <c:pt idx="1758">
                  <c:v>125.485076835049</c:v>
                </c:pt>
                <c:pt idx="1759">
                  <c:v>125.485076218215</c:v>
                </c:pt>
                <c:pt idx="1760">
                  <c:v>125.48507561202</c:v>
                </c:pt>
                <c:pt idx="1761">
                  <c:v>125.48507501696</c:v>
                </c:pt>
                <c:pt idx="1762">
                  <c:v>125.485074432452</c:v>
                </c:pt>
                <c:pt idx="1763">
                  <c:v>125.485073859053</c:v>
                </c:pt>
                <c:pt idx="1764">
                  <c:v>125.485073296403</c:v>
                </c:pt>
                <c:pt idx="1765">
                  <c:v>125.485072744563</c:v>
                </c:pt>
                <c:pt idx="1766">
                  <c:v>125.48507220367399</c:v>
                </c:pt>
                <c:pt idx="1767">
                  <c:v>125.485071673549</c:v>
                </c:pt>
                <c:pt idx="1768">
                  <c:v>125.485071154355</c:v>
                </c:pt>
                <c:pt idx="1769">
                  <c:v>125.485070646079</c:v>
                </c:pt>
                <c:pt idx="1770">
                  <c:v>125.48507014823799</c:v>
                </c:pt>
                <c:pt idx="1771">
                  <c:v>125.48506966133</c:v>
                </c:pt>
                <c:pt idx="1772">
                  <c:v>125.48506918552199</c:v>
                </c:pt>
                <c:pt idx="1773">
                  <c:v>125.485068720442</c:v>
                </c:pt>
                <c:pt idx="1774">
                  <c:v>125.485068266206</c:v>
                </c:pt>
                <c:pt idx="1775">
                  <c:v>125.485067822367</c:v>
                </c:pt>
                <c:pt idx="1776">
                  <c:v>125.485067389666</c:v>
                </c:pt>
                <c:pt idx="1777">
                  <c:v>125.485066967069</c:v>
                </c:pt>
                <c:pt idx="1778">
                  <c:v>125.485066555632</c:v>
                </c:pt>
                <c:pt idx="1779">
                  <c:v>125.48506615466</c:v>
                </c:pt>
                <c:pt idx="1780">
                  <c:v>125.485065763964</c:v>
                </c:pt>
                <c:pt idx="1781">
                  <c:v>125.48506538393001</c:v>
                </c:pt>
                <c:pt idx="1782">
                  <c:v>125.485065014309</c:v>
                </c:pt>
                <c:pt idx="1783">
                  <c:v>125.48506465440801</c:v>
                </c:pt>
                <c:pt idx="1784">
                  <c:v>125.485064305471</c:v>
                </c:pt>
                <c:pt idx="1785">
                  <c:v>125.485063966086</c:v>
                </c:pt>
                <c:pt idx="1786">
                  <c:v>125.485063636715</c:v>
                </c:pt>
                <c:pt idx="1787">
                  <c:v>125.48506331702301</c:v>
                </c:pt>
                <c:pt idx="1788">
                  <c:v>125.485063007577</c:v>
                </c:pt>
                <c:pt idx="1789">
                  <c:v>125.485062707598</c:v>
                </c:pt>
                <c:pt idx="1790">
                  <c:v>125.485062417283</c:v>
                </c:pt>
                <c:pt idx="1791">
                  <c:v>125.485062135872</c:v>
                </c:pt>
                <c:pt idx="1792">
                  <c:v>125.485061863732</c:v>
                </c:pt>
                <c:pt idx="1793">
                  <c:v>125.48506160066199</c:v>
                </c:pt>
                <c:pt idx="1794">
                  <c:v>125.48506134680601</c:v>
                </c:pt>
                <c:pt idx="1795">
                  <c:v>125.48506110181501</c:v>
                </c:pt>
                <c:pt idx="1796">
                  <c:v>125.485060865158</c:v>
                </c:pt>
                <c:pt idx="1797">
                  <c:v>125.485060637313</c:v>
                </c:pt>
                <c:pt idx="1798">
                  <c:v>125.485060417912</c:v>
                </c:pt>
                <c:pt idx="1799">
                  <c:v>125.485060206784</c:v>
                </c:pt>
                <c:pt idx="1800">
                  <c:v>125.485060003642</c:v>
                </c:pt>
                <c:pt idx="1801">
                  <c:v>125.485059808613</c:v>
                </c:pt>
                <c:pt idx="1802">
                  <c:v>125.48505962152601</c:v>
                </c:pt>
                <c:pt idx="1803">
                  <c:v>125.48505944231199</c:v>
                </c:pt>
                <c:pt idx="1804">
                  <c:v>125.485059270771</c:v>
                </c:pt>
                <c:pt idx="1805">
                  <c:v>125.485059106617</c:v>
                </c:pt>
                <c:pt idx="1806">
                  <c:v>125.48505895018501</c:v>
                </c:pt>
                <c:pt idx="1807">
                  <c:v>125.485058801018</c:v>
                </c:pt>
                <c:pt idx="1808">
                  <c:v>125.485058659738</c:v>
                </c:pt>
                <c:pt idx="1809">
                  <c:v>125.485058525204</c:v>
                </c:pt>
                <c:pt idx="1810">
                  <c:v>125.48505839779401</c:v>
                </c:pt>
                <c:pt idx="1811">
                  <c:v>125.485058277542</c:v>
                </c:pt>
                <c:pt idx="1812">
                  <c:v>125.485058164516</c:v>
                </c:pt>
                <c:pt idx="1813">
                  <c:v>125.48505805862</c:v>
                </c:pt>
                <c:pt idx="1814">
                  <c:v>125.48505795961501</c:v>
                </c:pt>
                <c:pt idx="1815">
                  <c:v>125.48505786748601</c:v>
                </c:pt>
                <c:pt idx="1816">
                  <c:v>125.485057782379</c:v>
                </c:pt>
                <c:pt idx="1817">
                  <c:v>125.485057703964</c:v>
                </c:pt>
                <c:pt idx="1818">
                  <c:v>125.485057632254</c:v>
                </c:pt>
                <c:pt idx="1819">
                  <c:v>125.485057567596</c:v>
                </c:pt>
                <c:pt idx="1820">
                  <c:v>125.48505750963599</c:v>
                </c:pt>
                <c:pt idx="1821">
                  <c:v>125.485057458545</c:v>
                </c:pt>
                <c:pt idx="1822">
                  <c:v>125.485057413813</c:v>
                </c:pt>
                <c:pt idx="1823">
                  <c:v>125.485057376063</c:v>
                </c:pt>
                <c:pt idx="1824">
                  <c:v>125.485057345006</c:v>
                </c:pt>
                <c:pt idx="1825">
                  <c:v>125.48505732080601</c:v>
                </c:pt>
                <c:pt idx="1826">
                  <c:v>125.485057303102</c:v>
                </c:pt>
                <c:pt idx="1827">
                  <c:v>125.48505729224399</c:v>
                </c:pt>
                <c:pt idx="1828">
                  <c:v>125.48505728790199</c:v>
                </c:pt>
                <c:pt idx="1829">
                  <c:v>125.48505729012101</c:v>
                </c:pt>
                <c:pt idx="1830">
                  <c:v>125.48505729887199</c:v>
                </c:pt>
                <c:pt idx="1831">
                  <c:v>125.485057314282</c:v>
                </c:pt>
                <c:pt idx="1832">
                  <c:v>125.485057336043</c:v>
                </c:pt>
                <c:pt idx="1833">
                  <c:v>125.48505736443499</c:v>
                </c:pt>
                <c:pt idx="1834">
                  <c:v>125.48505739933699</c:v>
                </c:pt>
                <c:pt idx="1835">
                  <c:v>125.485057440505</c:v>
                </c:pt>
                <c:pt idx="1836">
                  <c:v>125.485057487495</c:v>
                </c:pt>
                <c:pt idx="1837">
                  <c:v>125.485057541652</c:v>
                </c:pt>
                <c:pt idx="1838">
                  <c:v>125.485057601374</c:v>
                </c:pt>
                <c:pt idx="1839">
                  <c:v>125.48505766767499</c:v>
                </c:pt>
                <c:pt idx="1840">
                  <c:v>125.48505773969001</c:v>
                </c:pt>
                <c:pt idx="1841">
                  <c:v>125.485057817756</c:v>
                </c:pt>
                <c:pt idx="1842">
                  <c:v>125.485057901733</c:v>
                </c:pt>
                <c:pt idx="1843">
                  <c:v>125.485057991716</c:v>
                </c:pt>
                <c:pt idx="1844">
                  <c:v>125.485058087268</c:v>
                </c:pt>
                <c:pt idx="1845">
                  <c:v>125.48505818836099</c:v>
                </c:pt>
                <c:pt idx="1846">
                  <c:v>125.48505829532699</c:v>
                </c:pt>
                <c:pt idx="1847">
                  <c:v>125.485058407347</c:v>
                </c:pt>
                <c:pt idx="1848">
                  <c:v>125.48505852500099</c:v>
                </c:pt>
                <c:pt idx="1849">
                  <c:v>125.48505864780201</c:v>
                </c:pt>
                <c:pt idx="1850">
                  <c:v>125.485058775482</c:v>
                </c:pt>
                <c:pt idx="1851">
                  <c:v>125.48505890871</c:v>
                </c:pt>
                <c:pt idx="1852">
                  <c:v>125.48505904682899</c:v>
                </c:pt>
                <c:pt idx="1853">
                  <c:v>125.48505918982001</c:v>
                </c:pt>
                <c:pt idx="1854">
                  <c:v>125.485059337572</c:v>
                </c:pt>
                <c:pt idx="1855">
                  <c:v>125.48505948979</c:v>
                </c:pt>
                <c:pt idx="1856">
                  <c:v>125.485059646609</c:v>
                </c:pt>
                <c:pt idx="1857">
                  <c:v>125.48505980832699</c:v>
                </c:pt>
                <c:pt idx="1858">
                  <c:v>125.485059974257</c:v>
                </c:pt>
                <c:pt idx="1859">
                  <c:v>125.485060144039</c:v>
                </c:pt>
                <c:pt idx="1860">
                  <c:v>125.48506031857799</c:v>
                </c:pt>
                <c:pt idx="1861">
                  <c:v>125.485060496843</c:v>
                </c:pt>
                <c:pt idx="1862">
                  <c:v>125.485060679977</c:v>
                </c:pt>
                <c:pt idx="1863">
                  <c:v>125.485060866743</c:v>
                </c:pt>
                <c:pt idx="1864">
                  <c:v>125.48506105722601</c:v>
                </c:pt>
                <c:pt idx="1865">
                  <c:v>125.485061251746</c:v>
                </c:pt>
                <c:pt idx="1866">
                  <c:v>125.48506145008599</c:v>
                </c:pt>
                <c:pt idx="1867">
                  <c:v>125.48506165208001</c:v>
                </c:pt>
                <c:pt idx="1868">
                  <c:v>125.485061858275</c:v>
                </c:pt>
                <c:pt idx="1869">
                  <c:v>125.485062067949</c:v>
                </c:pt>
                <c:pt idx="1870">
                  <c:v>125.48506228132599</c:v>
                </c:pt>
                <c:pt idx="1871">
                  <c:v>125.48506249818099</c:v>
                </c:pt>
                <c:pt idx="1872">
                  <c:v>125.485062718634</c:v>
                </c:pt>
                <c:pt idx="1873">
                  <c:v>125.485062942787</c:v>
                </c:pt>
                <c:pt idx="1874">
                  <c:v>125.48506316997801</c:v>
                </c:pt>
                <c:pt idx="1875">
                  <c:v>125.48506340135501</c:v>
                </c:pt>
                <c:pt idx="1876">
                  <c:v>125.485063635956</c:v>
                </c:pt>
                <c:pt idx="1877">
                  <c:v>125.48506387390501</c:v>
                </c:pt>
                <c:pt idx="1878">
                  <c:v>125.485064115443</c:v>
                </c:pt>
                <c:pt idx="1879">
                  <c:v>125.485064360184</c:v>
                </c:pt>
                <c:pt idx="1880">
                  <c:v>125.48506460807801</c:v>
                </c:pt>
                <c:pt idx="1881">
                  <c:v>125.48506486035301</c:v>
                </c:pt>
                <c:pt idx="1882">
                  <c:v>125.48506511519101</c:v>
                </c:pt>
                <c:pt idx="1883">
                  <c:v>125.485065373862</c:v>
                </c:pt>
                <c:pt idx="1884">
                  <c:v>125.485065635315</c:v>
                </c:pt>
                <c:pt idx="1885">
                  <c:v>125.485065900427</c:v>
                </c:pt>
                <c:pt idx="1886">
                  <c:v>125.485066168844</c:v>
                </c:pt>
                <c:pt idx="1887">
                  <c:v>125.485066440477</c:v>
                </c:pt>
                <c:pt idx="1888">
                  <c:v>125.48506671517301</c:v>
                </c:pt>
                <c:pt idx="1889">
                  <c:v>125.485066992996</c:v>
                </c:pt>
                <c:pt idx="1890">
                  <c:v>125.48506727417301</c:v>
                </c:pt>
                <c:pt idx="1891">
                  <c:v>125.48506755825601</c:v>
                </c:pt>
                <c:pt idx="1892">
                  <c:v>125.485067845885</c:v>
                </c:pt>
                <c:pt idx="1893">
                  <c:v>125.485068136237</c:v>
                </c:pt>
                <c:pt idx="1894">
                  <c:v>125.485068429747</c:v>
                </c:pt>
                <c:pt idx="1895">
                  <c:v>125.485068726081</c:v>
                </c:pt>
                <c:pt idx="1896">
                  <c:v>125.485069025512</c:v>
                </c:pt>
                <c:pt idx="1897">
                  <c:v>125.485069327278</c:v>
                </c:pt>
                <c:pt idx="1898">
                  <c:v>125.485069631963</c:v>
                </c:pt>
                <c:pt idx="1899">
                  <c:v>125.485069939965</c:v>
                </c:pt>
                <c:pt idx="1900">
                  <c:v>125.485070249797</c:v>
                </c:pt>
                <c:pt idx="1901">
                  <c:v>125.485070562628</c:v>
                </c:pt>
                <c:pt idx="1902">
                  <c:v>125.48507087837601</c:v>
                </c:pt>
                <c:pt idx="1903">
                  <c:v>125.48507119642299</c:v>
                </c:pt>
                <c:pt idx="1904">
                  <c:v>125.48507151650701</c:v>
                </c:pt>
                <c:pt idx="1905">
                  <c:v>125.485071838915</c:v>
                </c:pt>
                <c:pt idx="1906">
                  <c:v>125.485072164153</c:v>
                </c:pt>
                <c:pt idx="1907">
                  <c:v>125.48507249089801</c:v>
                </c:pt>
                <c:pt idx="1908">
                  <c:v>125.485072820349</c:v>
                </c:pt>
                <c:pt idx="1909">
                  <c:v>125.485073151734</c:v>
                </c:pt>
                <c:pt idx="1910">
                  <c:v>125.48507348512901</c:v>
                </c:pt>
                <c:pt idx="1911">
                  <c:v>125.48507382055</c:v>
                </c:pt>
                <c:pt idx="1912">
                  <c:v>125.48507415781501</c:v>
                </c:pt>
                <c:pt idx="1913">
                  <c:v>125.48507449664901</c:v>
                </c:pt>
                <c:pt idx="1914">
                  <c:v>125.485074837375</c:v>
                </c:pt>
                <c:pt idx="1915">
                  <c:v>125.485075179917</c:v>
                </c:pt>
                <c:pt idx="1916">
                  <c:v>125.48507552397599</c:v>
                </c:pt>
                <c:pt idx="1917">
                  <c:v>125.48507586968999</c:v>
                </c:pt>
                <c:pt idx="1918">
                  <c:v>125.485076216604</c:v>
                </c:pt>
                <c:pt idx="1919">
                  <c:v>125.485076565621</c:v>
                </c:pt>
                <c:pt idx="1920">
                  <c:v>125.48507691572</c:v>
                </c:pt>
                <c:pt idx="1921">
                  <c:v>125.485077267553</c:v>
                </c:pt>
                <c:pt idx="1922">
                  <c:v>125.48507762047301</c:v>
                </c:pt>
                <c:pt idx="1923">
                  <c:v>125.485077974623</c:v>
                </c:pt>
                <c:pt idx="1924">
                  <c:v>125.485078330416</c:v>
                </c:pt>
                <c:pt idx="1925">
                  <c:v>125.48507868695999</c:v>
                </c:pt>
                <c:pt idx="1926">
                  <c:v>125.485079045411</c:v>
                </c:pt>
                <c:pt idx="1927">
                  <c:v>125.485079404179</c:v>
                </c:pt>
                <c:pt idx="1928">
                  <c:v>125.48507976482099</c:v>
                </c:pt>
                <c:pt idx="1929">
                  <c:v>125.48508012657599</c:v>
                </c:pt>
                <c:pt idx="1930">
                  <c:v>125.48508048918799</c:v>
                </c:pt>
                <c:pt idx="1931">
                  <c:v>125.485080853271</c:v>
                </c:pt>
                <c:pt idx="1932">
                  <c:v>125.485081218224</c:v>
                </c:pt>
                <c:pt idx="1933">
                  <c:v>125.485081584293</c:v>
                </c:pt>
                <c:pt idx="1934">
                  <c:v>125.485081951428</c:v>
                </c:pt>
                <c:pt idx="1935">
                  <c:v>125.48508231976901</c:v>
                </c:pt>
                <c:pt idx="1936">
                  <c:v>125.485082689119</c:v>
                </c:pt>
                <c:pt idx="1937">
                  <c:v>125.485083059301</c:v>
                </c:pt>
                <c:pt idx="1938">
                  <c:v>125.48508343082</c:v>
                </c:pt>
                <c:pt idx="1939">
                  <c:v>125.48508380296001</c:v>
                </c:pt>
                <c:pt idx="1940">
                  <c:v>125.485084176458</c:v>
                </c:pt>
                <c:pt idx="1941">
                  <c:v>125.485084550815</c:v>
                </c:pt>
                <c:pt idx="1942">
                  <c:v>125.485084926152</c:v>
                </c:pt>
                <c:pt idx="1943">
                  <c:v>125.485085302225</c:v>
                </c:pt>
                <c:pt idx="1944">
                  <c:v>125.485085679555</c:v>
                </c:pt>
                <c:pt idx="1945">
                  <c:v>125.485086057575</c:v>
                </c:pt>
                <c:pt idx="1946">
                  <c:v>125.48508643664999</c:v>
                </c:pt>
                <c:pt idx="1947">
                  <c:v>125.48508681645001</c:v>
                </c:pt>
                <c:pt idx="1948">
                  <c:v>125.485087197163</c:v>
                </c:pt>
                <c:pt idx="1949">
                  <c:v>125.485087578209</c:v>
                </c:pt>
                <c:pt idx="1950">
                  <c:v>125.48508796068</c:v>
                </c:pt>
                <c:pt idx="1951">
                  <c:v>125.485088343673</c:v>
                </c:pt>
                <c:pt idx="1952">
                  <c:v>125.485088727521</c:v>
                </c:pt>
                <c:pt idx="1953">
                  <c:v>125.48508911192999</c:v>
                </c:pt>
                <c:pt idx="1954">
                  <c:v>125.485089496786</c:v>
                </c:pt>
                <c:pt idx="1955">
                  <c:v>125.485089882514</c:v>
                </c:pt>
                <c:pt idx="1956">
                  <c:v>125.485090268562</c:v>
                </c:pt>
                <c:pt idx="1957">
                  <c:v>125.485090655741</c:v>
                </c:pt>
                <c:pt idx="1958">
                  <c:v>125.485091042693</c:v>
                </c:pt>
                <c:pt idx="1959">
                  <c:v>125.48509143085199</c:v>
                </c:pt>
                <c:pt idx="1960">
                  <c:v>125.485091818751</c:v>
                </c:pt>
                <c:pt idx="1961">
                  <c:v>125.485092207325</c:v>
                </c:pt>
                <c:pt idx="1962">
                  <c:v>125.485092596386</c:v>
                </c:pt>
                <c:pt idx="1963">
                  <c:v>125.48509298549</c:v>
                </c:pt>
                <c:pt idx="1964">
                  <c:v>125.48509337461699</c:v>
                </c:pt>
                <c:pt idx="1965">
                  <c:v>125.485093764364</c:v>
                </c:pt>
                <c:pt idx="1966">
                  <c:v>125.485094154115</c:v>
                </c:pt>
                <c:pt idx="1967">
                  <c:v>125.485094544145</c:v>
                </c:pt>
                <c:pt idx="1968">
                  <c:v>125.48509493395299</c:v>
                </c:pt>
                <c:pt idx="1969">
                  <c:v>125.485095323755</c:v>
                </c:pt>
                <c:pt idx="1970">
                  <c:v>125.48509571408199</c:v>
                </c:pt>
                <c:pt idx="1971">
                  <c:v>125.485096103931</c:v>
                </c:pt>
                <c:pt idx="1972">
                  <c:v>125.485096493656</c:v>
                </c:pt>
                <c:pt idx="1973">
                  <c:v>125.485096883555</c:v>
                </c:pt>
                <c:pt idx="1974">
                  <c:v>125.485097273416</c:v>
                </c:pt>
                <c:pt idx="1975">
                  <c:v>125.485097662635</c:v>
                </c:pt>
                <c:pt idx="1976">
                  <c:v>125.485098051957</c:v>
                </c:pt>
                <c:pt idx="1977">
                  <c:v>125.4850984409</c:v>
                </c:pt>
                <c:pt idx="1978">
                  <c:v>125.485098830064</c:v>
                </c:pt>
                <c:pt idx="1979">
                  <c:v>125.485099218771</c:v>
                </c:pt>
                <c:pt idx="1980">
                  <c:v>125.485099607012</c:v>
                </c:pt>
                <c:pt idx="1981">
                  <c:v>125.485099994851</c:v>
                </c:pt>
                <c:pt idx="1982">
                  <c:v>125.48510038259801</c:v>
                </c:pt>
                <c:pt idx="1983">
                  <c:v>125.48510076975801</c:v>
                </c:pt>
                <c:pt idx="1984">
                  <c:v>125.485101157006</c:v>
                </c:pt>
                <c:pt idx="1985">
                  <c:v>125.48510154345701</c:v>
                </c:pt>
                <c:pt idx="1986">
                  <c:v>125.485101929785</c:v>
                </c:pt>
                <c:pt idx="1987">
                  <c:v>125.485102315416</c:v>
                </c:pt>
                <c:pt idx="1988">
                  <c:v>125.485102701071</c:v>
                </c:pt>
                <c:pt idx="1989">
                  <c:v>125.485103086086</c:v>
                </c:pt>
                <c:pt idx="1990">
                  <c:v>125.485103470688</c:v>
                </c:pt>
                <c:pt idx="1991">
                  <c:v>125.485103855052</c:v>
                </c:pt>
                <c:pt idx="1992">
                  <c:v>125.485104238915</c:v>
                </c:pt>
                <c:pt idx="1993">
                  <c:v>125.48510462216601</c:v>
                </c:pt>
                <c:pt idx="1994">
                  <c:v>125.485105005015</c:v>
                </c:pt>
                <c:pt idx="1995">
                  <c:v>125.485105387454</c:v>
                </c:pt>
                <c:pt idx="1996">
                  <c:v>125.48510576939</c:v>
                </c:pt>
                <c:pt idx="1997">
                  <c:v>125.485106151244</c:v>
                </c:pt>
                <c:pt idx="1998">
                  <c:v>125.485106532442</c:v>
                </c:pt>
                <c:pt idx="1999">
                  <c:v>125.48510691301</c:v>
                </c:pt>
                <c:pt idx="2000">
                  <c:v>125.485107293078</c:v>
                </c:pt>
                <c:pt idx="2001">
                  <c:v>125.485107672873</c:v>
                </c:pt>
                <c:pt idx="2002">
                  <c:v>125.48510805202</c:v>
                </c:pt>
                <c:pt idx="2003">
                  <c:v>125.48510843056</c:v>
                </c:pt>
                <c:pt idx="2004">
                  <c:v>125.485108808913</c:v>
                </c:pt>
                <c:pt idx="2005">
                  <c:v>125.485109186307</c:v>
                </c:pt>
                <c:pt idx="2006">
                  <c:v>125.48510956352</c:v>
                </c:pt>
                <c:pt idx="2007">
                  <c:v>125.485109940258</c:v>
                </c:pt>
                <c:pt idx="2008">
                  <c:v>125.48511031600999</c:v>
                </c:pt>
                <c:pt idx="2009">
                  <c:v>125.48511069123199</c:v>
                </c:pt>
                <c:pt idx="2010">
                  <c:v>125.48511106558701</c:v>
                </c:pt>
                <c:pt idx="2011">
                  <c:v>125.485111440068</c:v>
                </c:pt>
                <c:pt idx="2012">
                  <c:v>125.4851118131</c:v>
                </c:pt>
                <c:pt idx="2013">
                  <c:v>125.485112186105</c:v>
                </c:pt>
                <c:pt idx="2014">
                  <c:v>125.485112557853</c:v>
                </c:pt>
                <c:pt idx="2015">
                  <c:v>125.485112928966</c:v>
                </c:pt>
                <c:pt idx="2016">
                  <c:v>125.48511329952299</c:v>
                </c:pt>
                <c:pt idx="2017">
                  <c:v>125.485113669356</c:v>
                </c:pt>
                <c:pt idx="2018">
                  <c:v>125.48511403813499</c:v>
                </c:pt>
                <c:pt idx="2019">
                  <c:v>125.485114406175</c:v>
                </c:pt>
                <c:pt idx="2020">
                  <c:v>125.485114773527</c:v>
                </c:pt>
                <c:pt idx="2021">
                  <c:v>125.485115139717</c:v>
                </c:pt>
                <c:pt idx="2022">
                  <c:v>125.485115505058</c:v>
                </c:pt>
                <c:pt idx="2023">
                  <c:v>125.485115869539</c:v>
                </c:pt>
                <c:pt idx="2024">
                  <c:v>125.48511623340499</c:v>
                </c:pt>
                <c:pt idx="2025">
                  <c:v>125.485116595864</c:v>
                </c:pt>
                <c:pt idx="2026">
                  <c:v>125.485116957332</c:v>
                </c:pt>
                <c:pt idx="2027">
                  <c:v>125.485117318251</c:v>
                </c:pt>
                <c:pt idx="2028">
                  <c:v>125.48511767771799</c:v>
                </c:pt>
                <c:pt idx="2029">
                  <c:v>125.485118036277</c:v>
                </c:pt>
                <c:pt idx="2030">
                  <c:v>125.48511839341499</c:v>
                </c:pt>
                <c:pt idx="2031">
                  <c:v>125.485118750173</c:v>
                </c:pt>
                <c:pt idx="2032">
                  <c:v>125.48511910512001</c:v>
                </c:pt>
                <c:pt idx="2033">
                  <c:v>125.485119459421</c:v>
                </c:pt>
                <c:pt idx="2034">
                  <c:v>125.485119812707</c:v>
                </c:pt>
                <c:pt idx="2035">
                  <c:v>125.485120164634</c:v>
                </c:pt>
                <c:pt idx="2036">
                  <c:v>125.485120515077</c:v>
                </c:pt>
                <c:pt idx="2037">
                  <c:v>125.485120864785</c:v>
                </c:pt>
                <c:pt idx="2038">
                  <c:v>125.48512121353301</c:v>
                </c:pt>
                <c:pt idx="2039">
                  <c:v>125.485121560438</c:v>
                </c:pt>
                <c:pt idx="2040">
                  <c:v>125.485121906657</c:v>
                </c:pt>
                <c:pt idx="2041">
                  <c:v>125.48512225168299</c:v>
                </c:pt>
                <c:pt idx="2042">
                  <c:v>125.485122595795</c:v>
                </c:pt>
                <c:pt idx="2043">
                  <c:v>125.485122938161</c:v>
                </c:pt>
                <c:pt idx="2044">
                  <c:v>125.48512327965101</c:v>
                </c:pt>
                <c:pt idx="2045">
                  <c:v>125.48512362034801</c:v>
                </c:pt>
                <c:pt idx="2046">
                  <c:v>125.48512395898599</c:v>
                </c:pt>
                <c:pt idx="2047">
                  <c:v>125.485124297106</c:v>
                </c:pt>
                <c:pt idx="2048">
                  <c:v>125.485124633712</c:v>
                </c:pt>
                <c:pt idx="2049">
                  <c:v>125.485124969487</c:v>
                </c:pt>
                <c:pt idx="2050">
                  <c:v>125.48512530361801</c:v>
                </c:pt>
                <c:pt idx="2051">
                  <c:v>125.48512563697599</c:v>
                </c:pt>
                <c:pt idx="2052">
                  <c:v>125.48512596875101</c:v>
                </c:pt>
                <c:pt idx="2053">
                  <c:v>125.48512629956601</c:v>
                </c:pt>
                <c:pt idx="2054">
                  <c:v>125.48512662933</c:v>
                </c:pt>
                <c:pt idx="2055">
                  <c:v>125.48512695792699</c:v>
                </c:pt>
                <c:pt idx="2056">
                  <c:v>125.485127285172</c:v>
                </c:pt>
                <c:pt idx="2057">
                  <c:v>125.485127610942</c:v>
                </c:pt>
                <c:pt idx="2058">
                  <c:v>125.48512793626</c:v>
                </c:pt>
                <c:pt idx="2059">
                  <c:v>125.485128259622</c:v>
                </c:pt>
                <c:pt idx="2060">
                  <c:v>125.48512858207999</c:v>
                </c:pt>
                <c:pt idx="2061">
                  <c:v>125.485128903372</c:v>
                </c:pt>
                <c:pt idx="2062">
                  <c:v>125.485129223634</c:v>
                </c:pt>
                <c:pt idx="2063">
                  <c:v>125.485129542346</c:v>
                </c:pt>
                <c:pt idx="2064">
                  <c:v>125.485129860207</c:v>
                </c:pt>
                <c:pt idx="2065">
                  <c:v>125.485130176632</c:v>
                </c:pt>
                <c:pt idx="2066">
                  <c:v>125.48513049166699</c:v>
                </c:pt>
                <c:pt idx="2067">
                  <c:v>125.48513080552399</c:v>
                </c:pt>
                <c:pt idx="2068">
                  <c:v>125.485131118257</c:v>
                </c:pt>
                <c:pt idx="2069">
                  <c:v>125.485131429654</c:v>
                </c:pt>
                <c:pt idx="2070">
                  <c:v>125.485131739837</c:v>
                </c:pt>
                <c:pt idx="2071">
                  <c:v>125.485132048786</c:v>
                </c:pt>
                <c:pt idx="2072">
                  <c:v>125.485132356264</c:v>
                </c:pt>
                <c:pt idx="2073">
                  <c:v>125.48513266275</c:v>
                </c:pt>
                <c:pt idx="2074">
                  <c:v>125.48513296778</c:v>
                </c:pt>
                <c:pt idx="2075">
                  <c:v>125.485133271046</c:v>
                </c:pt>
                <c:pt idx="2076">
                  <c:v>125.485133573651</c:v>
                </c:pt>
                <c:pt idx="2077">
                  <c:v>125.485133874436</c:v>
                </c:pt>
                <c:pt idx="2078">
                  <c:v>125.485134173925</c:v>
                </c:pt>
                <c:pt idx="2079">
                  <c:v>125.48513447221001</c:v>
                </c:pt>
                <c:pt idx="2080">
                  <c:v>125.485134769127</c:v>
                </c:pt>
                <c:pt idx="2081">
                  <c:v>125.48513506434701</c:v>
                </c:pt>
                <c:pt idx="2082">
                  <c:v>125.48513535859399</c:v>
                </c:pt>
                <c:pt idx="2083">
                  <c:v>125.48513565093801</c:v>
                </c:pt>
                <c:pt idx="2084">
                  <c:v>125.485135942463</c:v>
                </c:pt>
                <c:pt idx="2085">
                  <c:v>125.485136232367</c:v>
                </c:pt>
                <c:pt idx="2086">
                  <c:v>125.48513652068</c:v>
                </c:pt>
                <c:pt idx="2087">
                  <c:v>125.48513680743601</c:v>
                </c:pt>
                <c:pt idx="2088">
                  <c:v>125.485137092971</c:v>
                </c:pt>
                <c:pt idx="2089">
                  <c:v>125.485137376864</c:v>
                </c:pt>
                <c:pt idx="2090">
                  <c:v>125.485137659597</c:v>
                </c:pt>
                <c:pt idx="2091">
                  <c:v>125.48513794064</c:v>
                </c:pt>
                <c:pt idx="2092">
                  <c:v>125.485138220279</c:v>
                </c:pt>
                <c:pt idx="2093">
                  <c:v>125.48513849861</c:v>
                </c:pt>
                <c:pt idx="2094">
                  <c:v>125.485138775452</c:v>
                </c:pt>
                <c:pt idx="2095">
                  <c:v>125.48513905082901</c:v>
                </c:pt>
                <c:pt idx="2096">
                  <c:v>125.48513932454</c:v>
                </c:pt>
                <c:pt idx="2097">
                  <c:v>125.485139597065</c:v>
                </c:pt>
                <c:pt idx="2098">
                  <c:v>125.485139868346</c:v>
                </c:pt>
                <c:pt idx="2099">
                  <c:v>125.48514013776099</c:v>
                </c:pt>
                <c:pt idx="2100">
                  <c:v>125.48514040568701</c:v>
                </c:pt>
                <c:pt idx="2101">
                  <c:v>125.485140672371</c:v>
                </c:pt>
                <c:pt idx="2102">
                  <c:v>125.485140937555</c:v>
                </c:pt>
                <c:pt idx="2103">
                  <c:v>125.485141201236</c:v>
                </c:pt>
                <c:pt idx="2104">
                  <c:v>125.48514146388101</c:v>
                </c:pt>
                <c:pt idx="2105">
                  <c:v>125.485141724492</c:v>
                </c:pt>
                <c:pt idx="2106">
                  <c:v>125.485141983956</c:v>
                </c:pt>
                <c:pt idx="2107">
                  <c:v>125.485142242272</c:v>
                </c:pt>
                <c:pt idx="2108">
                  <c:v>125.485142498716</c:v>
                </c:pt>
                <c:pt idx="2109">
                  <c:v>125.485142753926</c:v>
                </c:pt>
                <c:pt idx="2110">
                  <c:v>125.485143007921</c:v>
                </c:pt>
                <c:pt idx="2111">
                  <c:v>125.485143260176</c:v>
                </c:pt>
                <c:pt idx="2112">
                  <c:v>125.485143511066</c:v>
                </c:pt>
                <c:pt idx="2113">
                  <c:v>125.485143760656</c:v>
                </c:pt>
                <c:pt idx="2114">
                  <c:v>125.48514400904099</c:v>
                </c:pt>
                <c:pt idx="2115">
                  <c:v>125.485144255897</c:v>
                </c:pt>
                <c:pt idx="2116">
                  <c:v>125.485144501466</c:v>
                </c:pt>
                <c:pt idx="2117">
                  <c:v>125.485144745526</c:v>
                </c:pt>
                <c:pt idx="2118">
                  <c:v>125.48514498805</c:v>
                </c:pt>
                <c:pt idx="2119">
                  <c:v>125.48514522952</c:v>
                </c:pt>
                <c:pt idx="2120">
                  <c:v>125.485145469546</c:v>
                </c:pt>
                <c:pt idx="2121">
                  <c:v>125.485145708038</c:v>
                </c:pt>
                <c:pt idx="2122">
                  <c:v>125.485145944696</c:v>
                </c:pt>
                <c:pt idx="2123">
                  <c:v>125.485146180667</c:v>
                </c:pt>
                <c:pt idx="2124">
                  <c:v>125.48514641516201</c:v>
                </c:pt>
                <c:pt idx="2125">
                  <c:v>125.485146647916</c:v>
                </c:pt>
                <c:pt idx="2126">
                  <c:v>125.48514687938</c:v>
                </c:pt>
                <c:pt idx="2127">
                  <c:v>125.485147109753</c:v>
                </c:pt>
                <c:pt idx="2128">
                  <c:v>125.48514733874499</c:v>
                </c:pt>
                <c:pt idx="2129">
                  <c:v>125.48514756623</c:v>
                </c:pt>
                <c:pt idx="2130">
                  <c:v>125.485147791963</c:v>
                </c:pt>
                <c:pt idx="2131">
                  <c:v>125.48514801675</c:v>
                </c:pt>
                <c:pt idx="2132">
                  <c:v>125.48514823995799</c:v>
                </c:pt>
                <c:pt idx="2133">
                  <c:v>125.48514846148301</c:v>
                </c:pt>
                <c:pt idx="2134">
                  <c:v>125.48514868218599</c:v>
                </c:pt>
                <c:pt idx="2135">
                  <c:v>125.48514890106701</c:v>
                </c:pt>
                <c:pt idx="2136">
                  <c:v>125.48514911857001</c:v>
                </c:pt>
                <c:pt idx="2137">
                  <c:v>125.48514933448401</c:v>
                </c:pt>
                <c:pt idx="2138">
                  <c:v>125.485149549162</c:v>
                </c:pt>
                <c:pt idx="2139">
                  <c:v>125.485149762443</c:v>
                </c:pt>
                <c:pt idx="2140">
                  <c:v>125.485149974343</c:v>
                </c:pt>
                <c:pt idx="2141">
                  <c:v>125.48515018468299</c:v>
                </c:pt>
                <c:pt idx="2142">
                  <c:v>125.485150393769</c:v>
                </c:pt>
                <c:pt idx="2143">
                  <c:v>125.48515060097201</c:v>
                </c:pt>
                <c:pt idx="2144">
                  <c:v>125.485150807395</c:v>
                </c:pt>
                <c:pt idx="2145">
                  <c:v>125.48515101205</c:v>
                </c:pt>
                <c:pt idx="2146">
                  <c:v>125.485151215526</c:v>
                </c:pt>
                <c:pt idx="2147">
                  <c:v>125.48515141760799</c:v>
                </c:pt>
                <c:pt idx="2148">
                  <c:v>125.485151617741</c:v>
                </c:pt>
                <c:pt idx="2149">
                  <c:v>125.48515181669799</c:v>
                </c:pt>
                <c:pt idx="2150">
                  <c:v>125.48515201442601</c:v>
                </c:pt>
                <c:pt idx="2151">
                  <c:v>125.485152210603</c:v>
                </c:pt>
                <c:pt idx="2152">
                  <c:v>125.48515240514899</c:v>
                </c:pt>
                <c:pt idx="2153">
                  <c:v>125.485152598808</c:v>
                </c:pt>
                <c:pt idx="2154">
                  <c:v>125.485152790719</c:v>
                </c:pt>
                <c:pt idx="2155">
                  <c:v>125.485152981485</c:v>
                </c:pt>
                <c:pt idx="2156">
                  <c:v>125.48515317067999</c:v>
                </c:pt>
                <c:pt idx="2157">
                  <c:v>125.4851533586</c:v>
                </c:pt>
                <c:pt idx="2158">
                  <c:v>125.48515354494</c:v>
                </c:pt>
                <c:pt idx="2159">
                  <c:v>125.485153730137</c:v>
                </c:pt>
                <c:pt idx="2160">
                  <c:v>125.485153913912</c:v>
                </c:pt>
                <c:pt idx="2161">
                  <c:v>125.48515409613201</c:v>
                </c:pt>
                <c:pt idx="2162">
                  <c:v>125.485154277486</c:v>
                </c:pt>
                <c:pt idx="2163">
                  <c:v>125.48515445718</c:v>
                </c:pt>
                <c:pt idx="2164">
                  <c:v>125.485154635706</c:v>
                </c:pt>
                <c:pt idx="2165">
                  <c:v>125.485154812517</c:v>
                </c:pt>
                <c:pt idx="2166">
                  <c:v>125.48515498835</c:v>
                </c:pt>
                <c:pt idx="2167">
                  <c:v>125.485155163093</c:v>
                </c:pt>
                <c:pt idx="2168">
                  <c:v>125.48515533603</c:v>
                </c:pt>
                <c:pt idx="2169">
                  <c:v>125.48515550774199</c:v>
                </c:pt>
                <c:pt idx="2170">
                  <c:v>125.485155678563</c:v>
                </c:pt>
                <c:pt idx="2171">
                  <c:v>125.48515584745201</c:v>
                </c:pt>
                <c:pt idx="2172">
                  <c:v>125.485156015607</c:v>
                </c:pt>
                <c:pt idx="2173">
                  <c:v>125.485156182392</c:v>
                </c:pt>
                <c:pt idx="2174">
                  <c:v>125.485156348053</c:v>
                </c:pt>
                <c:pt idx="2175">
                  <c:v>125.485156511984</c:v>
                </c:pt>
                <c:pt idx="2176">
                  <c:v>125.485156674945</c:v>
                </c:pt>
                <c:pt idx="2177">
                  <c:v>125.48515683653601</c:v>
                </c:pt>
                <c:pt idx="2178">
                  <c:v>125.48515699693699</c:v>
                </c:pt>
                <c:pt idx="2179">
                  <c:v>125.485157156087</c:v>
                </c:pt>
                <c:pt idx="2180">
                  <c:v>125.48515731409699</c:v>
                </c:pt>
                <c:pt idx="2181">
                  <c:v>125.485157470828</c:v>
                </c:pt>
                <c:pt idx="2182">
                  <c:v>125.48515762594</c:v>
                </c:pt>
                <c:pt idx="2183">
                  <c:v>125.48515778006301</c:v>
                </c:pt>
                <c:pt idx="2184">
                  <c:v>125.485157933062</c:v>
                </c:pt>
                <c:pt idx="2185">
                  <c:v>125.48515808469099</c:v>
                </c:pt>
                <c:pt idx="2186">
                  <c:v>125.48515823515</c:v>
                </c:pt>
                <c:pt idx="2187">
                  <c:v>125.485158384146</c:v>
                </c:pt>
                <c:pt idx="2188">
                  <c:v>125.485158531892</c:v>
                </c:pt>
                <c:pt idx="2189">
                  <c:v>125.485158678782</c:v>
                </c:pt>
                <c:pt idx="2190">
                  <c:v>125.48515882434501</c:v>
                </c:pt>
                <c:pt idx="2191">
                  <c:v>125.485158968308</c:v>
                </c:pt>
                <c:pt idx="2192">
                  <c:v>125.48515911146001</c:v>
                </c:pt>
                <c:pt idx="2193">
                  <c:v>125.485159253351</c:v>
                </c:pt>
                <c:pt idx="2194">
                  <c:v>125.485159393727</c:v>
                </c:pt>
                <c:pt idx="2195">
                  <c:v>125.48515953325099</c:v>
                </c:pt>
                <c:pt idx="2196">
                  <c:v>125.48515967110799</c:v>
                </c:pt>
                <c:pt idx="2197">
                  <c:v>125.485159808088</c:v>
                </c:pt>
                <c:pt idx="2198">
                  <c:v>125.48515994387</c:v>
                </c:pt>
                <c:pt idx="2199">
                  <c:v>125.48516007825199</c:v>
                </c:pt>
                <c:pt idx="2200">
                  <c:v>125.48516021139601</c:v>
                </c:pt>
                <c:pt idx="2201">
                  <c:v>125.485160343598</c:v>
                </c:pt>
                <c:pt idx="2202">
                  <c:v>125.485160474262</c:v>
                </c:pt>
                <c:pt idx="2203">
                  <c:v>125.485160603731</c:v>
                </c:pt>
                <c:pt idx="2204">
                  <c:v>125.485160732228</c:v>
                </c:pt>
                <c:pt idx="2205">
                  <c:v>125.485160859765</c:v>
                </c:pt>
                <c:pt idx="2206">
                  <c:v>125.485160985528</c:v>
                </c:pt>
                <c:pt idx="2207">
                  <c:v>125.485161110489</c:v>
                </c:pt>
                <c:pt idx="2208">
                  <c:v>125.485161234317</c:v>
                </c:pt>
                <c:pt idx="2209">
                  <c:v>125.48516135693301</c:v>
                </c:pt>
                <c:pt idx="2210">
                  <c:v>125.48516147824</c:v>
                </c:pt>
                <c:pt idx="2211">
                  <c:v>125.485161598593</c:v>
                </c:pt>
                <c:pt idx="2212">
                  <c:v>125.485161717693</c:v>
                </c:pt>
                <c:pt idx="2213">
                  <c:v>125.48516183561701</c:v>
                </c:pt>
                <c:pt idx="2214">
                  <c:v>125.485161952529</c:v>
                </c:pt>
                <c:pt idx="2215">
                  <c:v>125.48516206834699</c:v>
                </c:pt>
                <c:pt idx="2216">
                  <c:v>125.485162183197</c:v>
                </c:pt>
                <c:pt idx="2217">
                  <c:v>125.485162296597</c:v>
                </c:pt>
                <c:pt idx="2218">
                  <c:v>125.485162409241</c:v>
                </c:pt>
                <c:pt idx="2219">
                  <c:v>125.485162520564</c:v>
                </c:pt>
                <c:pt idx="2220">
                  <c:v>125.485162630697</c:v>
                </c:pt>
                <c:pt idx="2221">
                  <c:v>125.485162739991</c:v>
                </c:pt>
                <c:pt idx="2222">
                  <c:v>125.485162847963</c:v>
                </c:pt>
                <c:pt idx="2223">
                  <c:v>125.485162954844</c:v>
                </c:pt>
                <c:pt idx="2224">
                  <c:v>125.485163061026</c:v>
                </c:pt>
                <c:pt idx="2225">
                  <c:v>125.485163165876</c:v>
                </c:pt>
                <c:pt idx="2226">
                  <c:v>125.485163269726</c:v>
                </c:pt>
                <c:pt idx="2227">
                  <c:v>125.48516337279101</c:v>
                </c:pt>
                <c:pt idx="2228">
                  <c:v>125.485163474183</c:v>
                </c:pt>
                <c:pt idx="2229">
                  <c:v>125.485163575054</c:v>
                </c:pt>
                <c:pt idx="2230">
                  <c:v>125.485163674828</c:v>
                </c:pt>
                <c:pt idx="2231">
                  <c:v>125.485163773555</c:v>
                </c:pt>
                <c:pt idx="2232">
                  <c:v>125.485163871202</c:v>
                </c:pt>
                <c:pt idx="2233">
                  <c:v>125.485163968184</c:v>
                </c:pt>
                <c:pt idx="2234">
                  <c:v>125.485164063951</c:v>
                </c:pt>
                <c:pt idx="2235">
                  <c:v>125.48516415851699</c:v>
                </c:pt>
                <c:pt idx="2236">
                  <c:v>125.485164252487</c:v>
                </c:pt>
                <c:pt idx="2237">
                  <c:v>125.48516434507</c:v>
                </c:pt>
                <c:pt idx="2238">
                  <c:v>125.485164437148</c:v>
                </c:pt>
                <c:pt idx="2239">
                  <c:v>125.485164527747</c:v>
                </c:pt>
                <c:pt idx="2240">
                  <c:v>125.485164617785</c:v>
                </c:pt>
                <c:pt idx="2241">
                  <c:v>125.48516470688899</c:v>
                </c:pt>
                <c:pt idx="2242">
                  <c:v>125.485164794577</c:v>
                </c:pt>
                <c:pt idx="2243">
                  <c:v>125.48516488134899</c:v>
                </c:pt>
                <c:pt idx="2244">
                  <c:v>125.485164967459</c:v>
                </c:pt>
                <c:pt idx="2245">
                  <c:v>125.485165052657</c:v>
                </c:pt>
                <c:pt idx="2246">
                  <c:v>125.485165136316</c:v>
                </c:pt>
                <c:pt idx="2247">
                  <c:v>125.485165219892</c:v>
                </c:pt>
                <c:pt idx="2248">
                  <c:v>125.485165302052</c:v>
                </c:pt>
                <c:pt idx="2249">
                  <c:v>125.485165383411</c:v>
                </c:pt>
                <c:pt idx="2250">
                  <c:v>125.485165463718</c:v>
                </c:pt>
                <c:pt idx="2251">
                  <c:v>125.485165542958</c:v>
                </c:pt>
                <c:pt idx="2252">
                  <c:v>125.485165621411</c:v>
                </c:pt>
                <c:pt idx="2253">
                  <c:v>125.485165699059</c:v>
                </c:pt>
                <c:pt idx="2254">
                  <c:v>125.48516577536</c:v>
                </c:pt>
                <c:pt idx="2255">
                  <c:v>125.485165851365</c:v>
                </c:pt>
                <c:pt idx="2256">
                  <c:v>125.48516592618</c:v>
                </c:pt>
                <c:pt idx="2257">
                  <c:v>125.485166000173</c:v>
                </c:pt>
                <c:pt idx="2258">
                  <c:v>125.48516607265501</c:v>
                </c:pt>
                <c:pt idx="2259">
                  <c:v>125.485166145096</c:v>
                </c:pt>
                <c:pt idx="2260">
                  <c:v>125.48516621623401</c:v>
                </c:pt>
                <c:pt idx="2261">
                  <c:v>125.485166286565</c:v>
                </c:pt>
                <c:pt idx="2262">
                  <c:v>125.48516635605201</c:v>
                </c:pt>
                <c:pt idx="2263">
                  <c:v>125.485166424648</c:v>
                </c:pt>
                <c:pt idx="2264">
                  <c:v>125.48516649255301</c:v>
                </c:pt>
                <c:pt idx="2265">
                  <c:v>125.485166559519</c:v>
                </c:pt>
                <c:pt idx="2266">
                  <c:v>125.485166625513</c:v>
                </c:pt>
                <c:pt idx="2267">
                  <c:v>125.48516669057101</c:v>
                </c:pt>
                <c:pt idx="2268">
                  <c:v>125.48516675452601</c:v>
                </c:pt>
                <c:pt idx="2269">
                  <c:v>125.485166818406</c:v>
                </c:pt>
                <c:pt idx="2270">
                  <c:v>125.48516688072699</c:v>
                </c:pt>
                <c:pt idx="2271">
                  <c:v>125.485166942848</c:v>
                </c:pt>
                <c:pt idx="2272">
                  <c:v>125.48516700368501</c:v>
                </c:pt>
                <c:pt idx="2273">
                  <c:v>125.485167064034</c:v>
                </c:pt>
                <c:pt idx="2274">
                  <c:v>125.485167123453</c:v>
                </c:pt>
                <c:pt idx="2275">
                  <c:v>125.48516718227999</c:v>
                </c:pt>
                <c:pt idx="2276">
                  <c:v>125.485167240042</c:v>
                </c:pt>
                <c:pt idx="2277">
                  <c:v>125.48516729695901</c:v>
                </c:pt>
                <c:pt idx="2278">
                  <c:v>125.48516735346</c:v>
                </c:pt>
                <c:pt idx="2279">
                  <c:v>125.485167408857</c:v>
                </c:pt>
                <c:pt idx="2280">
                  <c:v>125.485167463381</c:v>
                </c:pt>
                <c:pt idx="2281">
                  <c:v>125.48516751750699</c:v>
                </c:pt>
                <c:pt idx="2282">
                  <c:v>125.485167571196</c:v>
                </c:pt>
                <c:pt idx="2283">
                  <c:v>125.48516762339599</c:v>
                </c:pt>
                <c:pt idx="2284">
                  <c:v>125.485167675271</c:v>
                </c:pt>
                <c:pt idx="2285">
                  <c:v>125.485167726097</c:v>
                </c:pt>
                <c:pt idx="2286">
                  <c:v>125.485167776674</c:v>
                </c:pt>
                <c:pt idx="2287">
                  <c:v>125.485167826165</c:v>
                </c:pt>
                <c:pt idx="2288">
                  <c:v>125.485167875293</c:v>
                </c:pt>
                <c:pt idx="2289">
                  <c:v>125.485167923356</c:v>
                </c:pt>
                <c:pt idx="2290">
                  <c:v>125.485167970782</c:v>
                </c:pt>
                <c:pt idx="2291">
                  <c:v>125.485168017482</c:v>
                </c:pt>
                <c:pt idx="2292">
                  <c:v>125.48516806353101</c:v>
                </c:pt>
                <c:pt idx="2293">
                  <c:v>125.48516810904199</c:v>
                </c:pt>
                <c:pt idx="2294">
                  <c:v>125.48516815384301</c:v>
                </c:pt>
                <c:pt idx="2295">
                  <c:v>125.485168197709</c:v>
                </c:pt>
                <c:pt idx="2296">
                  <c:v>125.48516824109301</c:v>
                </c:pt>
                <c:pt idx="2297">
                  <c:v>125.485168283932</c:v>
                </c:pt>
                <c:pt idx="2298">
                  <c:v>125.485168325822</c:v>
                </c:pt>
                <c:pt idx="2299">
                  <c:v>125.48516836706899</c:v>
                </c:pt>
                <c:pt idx="2300">
                  <c:v>125.48516840788</c:v>
                </c:pt>
                <c:pt idx="2301">
                  <c:v>125.48516844773999</c:v>
                </c:pt>
                <c:pt idx="2302">
                  <c:v>125.48516848708201</c:v>
                </c:pt>
                <c:pt idx="2303">
                  <c:v>125.48516852581299</c:v>
                </c:pt>
                <c:pt idx="2304">
                  <c:v>125.48516856420299</c:v>
                </c:pt>
                <c:pt idx="2305">
                  <c:v>125.485168601805</c:v>
                </c:pt>
                <c:pt idx="2306">
                  <c:v>125.485168638283</c:v>
                </c:pt>
                <c:pt idx="2307">
                  <c:v>125.485168674581</c:v>
                </c:pt>
                <c:pt idx="2308">
                  <c:v>125.485168710224</c:v>
                </c:pt>
                <c:pt idx="2309">
                  <c:v>125.485168744856</c:v>
                </c:pt>
                <c:pt idx="2310">
                  <c:v>125.485168779183</c:v>
                </c:pt>
                <c:pt idx="2311">
                  <c:v>125.485168812995</c:v>
                </c:pt>
                <c:pt idx="2312">
                  <c:v>125.485168846123</c:v>
                </c:pt>
                <c:pt idx="2313">
                  <c:v>125.485168878707</c:v>
                </c:pt>
                <c:pt idx="2314">
                  <c:v>125.485168910759</c:v>
                </c:pt>
                <c:pt idx="2315">
                  <c:v>125.48516894177099</c:v>
                </c:pt>
                <c:pt idx="2316">
                  <c:v>125.485168972487</c:v>
                </c:pt>
                <c:pt idx="2317">
                  <c:v>125.485169002547</c:v>
                </c:pt>
                <c:pt idx="2318">
                  <c:v>125.485169032326</c:v>
                </c:pt>
                <c:pt idx="2319">
                  <c:v>125.48516906093001</c:v>
                </c:pt>
                <c:pt idx="2320">
                  <c:v>125.48516908949399</c:v>
                </c:pt>
                <c:pt idx="2321">
                  <c:v>125.48516911761099</c:v>
                </c:pt>
                <c:pt idx="2322">
                  <c:v>125.485169144712</c:v>
                </c:pt>
                <c:pt idx="2323">
                  <c:v>125.485169171496</c:v>
                </c:pt>
                <c:pt idx="2324">
                  <c:v>125.48516919737099</c:v>
                </c:pt>
                <c:pt idx="2325">
                  <c:v>125.48516922315601</c:v>
                </c:pt>
                <c:pt idx="2326">
                  <c:v>125.485169248137</c:v>
                </c:pt>
                <c:pt idx="2327">
                  <c:v>125.48516927292199</c:v>
                </c:pt>
                <c:pt idx="2328">
                  <c:v>125.485169297059</c:v>
                </c:pt>
                <c:pt idx="2329">
                  <c:v>125.485169320534</c:v>
                </c:pt>
                <c:pt idx="2330">
                  <c:v>125.485169343393</c:v>
                </c:pt>
                <c:pt idx="2331">
                  <c:v>125.485169365773</c:v>
                </c:pt>
                <c:pt idx="2332">
                  <c:v>125.485169387738</c:v>
                </c:pt>
                <c:pt idx="2333">
                  <c:v>125.4851694092</c:v>
                </c:pt>
                <c:pt idx="2334">
                  <c:v>125.48516943017199</c:v>
                </c:pt>
                <c:pt idx="2335">
                  <c:v>125.48516945086701</c:v>
                </c:pt>
                <c:pt idx="2336">
                  <c:v>125.48516947075601</c:v>
                </c:pt>
                <c:pt idx="2337">
                  <c:v>125.485169490408</c:v>
                </c:pt>
                <c:pt idx="2338">
                  <c:v>125.485169509378</c:v>
                </c:pt>
                <c:pt idx="2339">
                  <c:v>125.485169528025</c:v>
                </c:pt>
                <c:pt idx="2340">
                  <c:v>125.485169546354</c:v>
                </c:pt>
                <c:pt idx="2341">
                  <c:v>125.485169563996</c:v>
                </c:pt>
                <c:pt idx="2342">
                  <c:v>125.485169581023</c:v>
                </c:pt>
                <c:pt idx="2343">
                  <c:v>125.485169597743</c:v>
                </c:pt>
                <c:pt idx="2344">
                  <c:v>125.485169614187</c:v>
                </c:pt>
                <c:pt idx="2345">
                  <c:v>125.485169630038</c:v>
                </c:pt>
                <c:pt idx="2346">
                  <c:v>125.485169645467</c:v>
                </c:pt>
                <c:pt idx="2347">
                  <c:v>125.48516966037199</c:v>
                </c:pt>
                <c:pt idx="2348">
                  <c:v>125.48516967526101</c:v>
                </c:pt>
                <c:pt idx="2349">
                  <c:v>125.485169689331</c:v>
                </c:pt>
                <c:pt idx="2350">
                  <c:v>125.48516970300599</c:v>
                </c:pt>
                <c:pt idx="2351">
                  <c:v>125.485169716432</c:v>
                </c:pt>
                <c:pt idx="2352">
                  <c:v>125.485169729387</c:v>
                </c:pt>
                <c:pt idx="2353">
                  <c:v>125.48516974187299</c:v>
                </c:pt>
                <c:pt idx="2354">
                  <c:v>125.485169754073</c:v>
                </c:pt>
                <c:pt idx="2355">
                  <c:v>125.48516976589499</c:v>
                </c:pt>
                <c:pt idx="2356">
                  <c:v>125.485169777149</c:v>
                </c:pt>
                <c:pt idx="2357">
                  <c:v>125.48516978792701</c:v>
                </c:pt>
                <c:pt idx="2358">
                  <c:v>125.485169798656</c:v>
                </c:pt>
                <c:pt idx="2359">
                  <c:v>125.485169808675</c:v>
                </c:pt>
                <c:pt idx="2360">
                  <c:v>125.48516981870701</c:v>
                </c:pt>
                <c:pt idx="2361">
                  <c:v>125.48516982786499</c:v>
                </c:pt>
                <c:pt idx="2362">
                  <c:v>125.48516983686299</c:v>
                </c:pt>
                <c:pt idx="2363">
                  <c:v>125.48516984545</c:v>
                </c:pt>
                <c:pt idx="2364">
                  <c:v>125.485169853909</c:v>
                </c:pt>
                <c:pt idx="2365">
                  <c:v>125.485169861858</c:v>
                </c:pt>
                <c:pt idx="2366">
                  <c:v>125.48516986932</c:v>
                </c:pt>
                <c:pt idx="2367">
                  <c:v>125.485169876721</c:v>
                </c:pt>
                <c:pt idx="2368">
                  <c:v>125.485169883442</c:v>
                </c:pt>
                <c:pt idx="2369">
                  <c:v>125.485169890059</c:v>
                </c:pt>
                <c:pt idx="2370">
                  <c:v>125.485169896199</c:v>
                </c:pt>
                <c:pt idx="2371">
                  <c:v>125.485169901842</c:v>
                </c:pt>
                <c:pt idx="2372">
                  <c:v>125.485169907417</c:v>
                </c:pt>
                <c:pt idx="2373">
                  <c:v>125.485169912299</c:v>
                </c:pt>
                <c:pt idx="2374">
                  <c:v>125.48516991735001</c:v>
                </c:pt>
                <c:pt idx="2375">
                  <c:v>125.4851699219</c:v>
                </c:pt>
                <c:pt idx="2376">
                  <c:v>125.485169925956</c:v>
                </c:pt>
                <c:pt idx="2377">
                  <c:v>125.48516992989499</c:v>
                </c:pt>
                <c:pt idx="2378">
                  <c:v>125.48516993323</c:v>
                </c:pt>
                <c:pt idx="2379">
                  <c:v>125.485169936509</c:v>
                </c:pt>
                <c:pt idx="2380">
                  <c:v>125.48516993953599</c:v>
                </c:pt>
                <c:pt idx="2381">
                  <c:v>125.48516994210701</c:v>
                </c:pt>
                <c:pt idx="2382">
                  <c:v>125.48516994423601</c:v>
                </c:pt>
                <c:pt idx="2383">
                  <c:v>125.48516994626399</c:v>
                </c:pt>
                <c:pt idx="2384">
                  <c:v>125.48516994802399</c:v>
                </c:pt>
                <c:pt idx="2385">
                  <c:v>125.485169949403</c:v>
                </c:pt>
                <c:pt idx="2386">
                  <c:v>125.485169950586</c:v>
                </c:pt>
                <c:pt idx="2387">
                  <c:v>125.485169951559</c:v>
                </c:pt>
                <c:pt idx="2388">
                  <c:v>125.485169952009</c:v>
                </c:pt>
                <c:pt idx="2389">
                  <c:v>125.485169952256</c:v>
                </c:pt>
                <c:pt idx="2390">
                  <c:v>125.485169952623</c:v>
                </c:pt>
                <c:pt idx="2391">
                  <c:v>125.485169952218</c:v>
                </c:pt>
                <c:pt idx="2392">
                  <c:v>125.485169951975</c:v>
                </c:pt>
                <c:pt idx="2393">
                  <c:v>125.48516995141</c:v>
                </c:pt>
                <c:pt idx="2394">
                  <c:v>125.48516995001501</c:v>
                </c:pt>
                <c:pt idx="2395">
                  <c:v>125.485169949023</c:v>
                </c:pt>
                <c:pt idx="2396">
                  <c:v>125.48516994756299</c:v>
                </c:pt>
                <c:pt idx="2397">
                  <c:v>125.485169946055</c:v>
                </c:pt>
                <c:pt idx="2398">
                  <c:v>125.48516994406801</c:v>
                </c:pt>
                <c:pt idx="2399">
                  <c:v>125.485169941965</c:v>
                </c:pt>
                <c:pt idx="2400">
                  <c:v>125.48516993963401</c:v>
                </c:pt>
                <c:pt idx="2401">
                  <c:v>125.48516993688899</c:v>
                </c:pt>
                <c:pt idx="2402">
                  <c:v>125.485169934103</c:v>
                </c:pt>
                <c:pt idx="2403">
                  <c:v>125.485169931128</c:v>
                </c:pt>
                <c:pt idx="2404">
                  <c:v>125.48516992770099</c:v>
                </c:pt>
                <c:pt idx="2405">
                  <c:v>125.48516992425699</c:v>
                </c:pt>
                <c:pt idx="2406">
                  <c:v>125.485169920544</c:v>
                </c:pt>
                <c:pt idx="2407">
                  <c:v>125.485169916681</c:v>
                </c:pt>
                <c:pt idx="2408">
                  <c:v>125.485169912621</c:v>
                </c:pt>
                <c:pt idx="2409">
                  <c:v>125.485169908358</c:v>
                </c:pt>
                <c:pt idx="2410">
                  <c:v>125.485169903864</c:v>
                </c:pt>
                <c:pt idx="2411">
                  <c:v>125.48516989923699</c:v>
                </c:pt>
                <c:pt idx="2412">
                  <c:v>125.48516989445901</c:v>
                </c:pt>
                <c:pt idx="2413">
                  <c:v>125.48516988912201</c:v>
                </c:pt>
                <c:pt idx="2414">
                  <c:v>125.485169883796</c:v>
                </c:pt>
                <c:pt idx="2415">
                  <c:v>125.485169878432</c:v>
                </c:pt>
                <c:pt idx="2416">
                  <c:v>125.485169872821</c:v>
                </c:pt>
                <c:pt idx="2417">
                  <c:v>125.485169867038</c:v>
                </c:pt>
                <c:pt idx="2418">
                  <c:v>125.48516986123801</c:v>
                </c:pt>
                <c:pt idx="2419">
                  <c:v>125.485169855195</c:v>
                </c:pt>
                <c:pt idx="2420">
                  <c:v>125.48516984882799</c:v>
                </c:pt>
                <c:pt idx="2421">
                  <c:v>125.485169842416</c:v>
                </c:pt>
                <c:pt idx="2422">
                  <c:v>125.485169835691</c:v>
                </c:pt>
                <c:pt idx="2423">
                  <c:v>125.485169828987</c:v>
                </c:pt>
                <c:pt idx="2424">
                  <c:v>125.485169821878</c:v>
                </c:pt>
                <c:pt idx="2425">
                  <c:v>125.485169814605</c:v>
                </c:pt>
                <c:pt idx="2426">
                  <c:v>125.48516980752601</c:v>
                </c:pt>
                <c:pt idx="2427">
                  <c:v>125.48516979999199</c:v>
                </c:pt>
                <c:pt idx="2428">
                  <c:v>125.485169792414</c:v>
                </c:pt>
                <c:pt idx="2429">
                  <c:v>125.485169784543</c:v>
                </c:pt>
                <c:pt idx="2430">
                  <c:v>125.48516977702</c:v>
                </c:pt>
                <c:pt idx="2431">
                  <c:v>125.485169768609</c:v>
                </c:pt>
                <c:pt idx="2432">
                  <c:v>125.485169760239</c:v>
                </c:pt>
                <c:pt idx="2433">
                  <c:v>125.485169752297</c:v>
                </c:pt>
                <c:pt idx="2434">
                  <c:v>125.485169743746</c:v>
                </c:pt>
                <c:pt idx="2435">
                  <c:v>125.485169735372</c:v>
                </c:pt>
                <c:pt idx="2436">
                  <c:v>125.485169726647</c:v>
                </c:pt>
                <c:pt idx="2437">
                  <c:v>125.485169717909</c:v>
                </c:pt>
                <c:pt idx="2438">
                  <c:v>125.485169708903</c:v>
                </c:pt>
                <c:pt idx="2439">
                  <c:v>125.48516969991699</c:v>
                </c:pt>
                <c:pt idx="2440">
                  <c:v>125.485169690552</c:v>
                </c:pt>
                <c:pt idx="2441">
                  <c:v>125.48516968117799</c:v>
                </c:pt>
                <c:pt idx="2442">
                  <c:v>125.48516967173801</c:v>
                </c:pt>
                <c:pt idx="2443">
                  <c:v>125.485169662498</c:v>
                </c:pt>
                <c:pt idx="2444">
                  <c:v>125.485169652802</c:v>
                </c:pt>
                <c:pt idx="2445">
                  <c:v>125.485169642914</c:v>
                </c:pt>
                <c:pt idx="2446">
                  <c:v>125.485169633109</c:v>
                </c:pt>
                <c:pt idx="2447">
                  <c:v>125.48516962322201</c:v>
                </c:pt>
                <c:pt idx="2448">
                  <c:v>125.485169613116</c:v>
                </c:pt>
                <c:pt idx="2449">
                  <c:v>125.485169603044</c:v>
                </c:pt>
                <c:pt idx="2450">
                  <c:v>125.48516959298099</c:v>
                </c:pt>
                <c:pt idx="2451">
                  <c:v>125.485169582837</c:v>
                </c:pt>
                <c:pt idx="2452">
                  <c:v>125.485169572169</c:v>
                </c:pt>
                <c:pt idx="2453">
                  <c:v>125.485169561693</c:v>
                </c:pt>
                <c:pt idx="2454">
                  <c:v>125.485169551399</c:v>
                </c:pt>
                <c:pt idx="2455">
                  <c:v>125.48516954086</c:v>
                </c:pt>
                <c:pt idx="2456">
                  <c:v>125.485169529999</c:v>
                </c:pt>
                <c:pt idx="2457">
                  <c:v>125.485169519089</c:v>
                </c:pt>
                <c:pt idx="2458">
                  <c:v>125.485169508417</c:v>
                </c:pt>
                <c:pt idx="2459">
                  <c:v>125.485169497275</c:v>
                </c:pt>
                <c:pt idx="2460">
                  <c:v>125.485169486508</c:v>
                </c:pt>
                <c:pt idx="2461">
                  <c:v>125.48516947544699</c:v>
                </c:pt>
                <c:pt idx="2462">
                  <c:v>125.48516946427</c:v>
                </c:pt>
                <c:pt idx="2463">
                  <c:v>125.48516945316899</c:v>
                </c:pt>
                <c:pt idx="2464">
                  <c:v>125.485169441935</c:v>
                </c:pt>
                <c:pt idx="2465">
                  <c:v>125.485169430638</c:v>
                </c:pt>
                <c:pt idx="2466">
                  <c:v>125.485169419309</c:v>
                </c:pt>
                <c:pt idx="2467">
                  <c:v>125.48516940789</c:v>
                </c:pt>
                <c:pt idx="2468">
                  <c:v>125.485169396343</c:v>
                </c:pt>
                <c:pt idx="2469">
                  <c:v>125.485169384945</c:v>
                </c:pt>
                <c:pt idx="2470">
                  <c:v>125.485169373438</c:v>
                </c:pt>
                <c:pt idx="2471">
                  <c:v>125.485169361956</c:v>
                </c:pt>
                <c:pt idx="2472">
                  <c:v>125.485169350098</c:v>
                </c:pt>
                <c:pt idx="2473">
                  <c:v>125.48516933843401</c:v>
                </c:pt>
                <c:pt idx="2474">
                  <c:v>125.48516932667199</c:v>
                </c:pt>
                <c:pt idx="2475">
                  <c:v>125.485169314801</c:v>
                </c:pt>
                <c:pt idx="2476">
                  <c:v>125.485169303031</c:v>
                </c:pt>
                <c:pt idx="2477">
                  <c:v>125.485169291345</c:v>
                </c:pt>
                <c:pt idx="2478">
                  <c:v>125.485169279598</c:v>
                </c:pt>
                <c:pt idx="2479">
                  <c:v>125.48516926766</c:v>
                </c:pt>
                <c:pt idx="2480">
                  <c:v>125.48516925575601</c:v>
                </c:pt>
                <c:pt idx="2481">
                  <c:v>125.485169244019</c:v>
                </c:pt>
                <c:pt idx="2482">
                  <c:v>125.48516923190201</c:v>
                </c:pt>
                <c:pt idx="2483">
                  <c:v>125.485169219855</c:v>
                </c:pt>
                <c:pt idx="2484">
                  <c:v>125.485169207355</c:v>
                </c:pt>
                <c:pt idx="2485">
                  <c:v>125.485169195502</c:v>
                </c:pt>
                <c:pt idx="2486">
                  <c:v>125.485169183292</c:v>
                </c:pt>
                <c:pt idx="2487">
                  <c:v>125.485169171387</c:v>
                </c:pt>
                <c:pt idx="2488">
                  <c:v>125.485169159267</c:v>
                </c:pt>
                <c:pt idx="2489">
                  <c:v>125.485169146787</c:v>
                </c:pt>
                <c:pt idx="2490">
                  <c:v>125.485169134903</c:v>
                </c:pt>
                <c:pt idx="2491">
                  <c:v>125.485169122451</c:v>
                </c:pt>
                <c:pt idx="2492">
                  <c:v>125.48516911040301</c:v>
                </c:pt>
                <c:pt idx="2493">
                  <c:v>125.485169098111</c:v>
                </c:pt>
                <c:pt idx="2494">
                  <c:v>125.48516908610701</c:v>
                </c:pt>
                <c:pt idx="2495">
                  <c:v>125.485169073764</c:v>
                </c:pt>
                <c:pt idx="2496">
                  <c:v>125.485169061411</c:v>
                </c:pt>
                <c:pt idx="2497">
                  <c:v>125.485169049036</c:v>
                </c:pt>
                <c:pt idx="2498">
                  <c:v>125.48516903678301</c:v>
                </c:pt>
                <c:pt idx="2499">
                  <c:v>125.485169024623</c:v>
                </c:pt>
                <c:pt idx="2500">
                  <c:v>125.485169012399</c:v>
                </c:pt>
                <c:pt idx="2501">
                  <c:v>125.48516899996601</c:v>
                </c:pt>
                <c:pt idx="2502">
                  <c:v>125.485168988111</c:v>
                </c:pt>
                <c:pt idx="2503">
                  <c:v>125.48516897550699</c:v>
                </c:pt>
                <c:pt idx="2504">
                  <c:v>125.48516896346101</c:v>
                </c:pt>
                <c:pt idx="2505">
                  <c:v>125.48516895108</c:v>
                </c:pt>
                <c:pt idx="2506">
                  <c:v>125.48516893906</c:v>
                </c:pt>
                <c:pt idx="2507">
                  <c:v>125.48516892662801</c:v>
                </c:pt>
                <c:pt idx="2508">
                  <c:v>125.485168914469</c:v>
                </c:pt>
                <c:pt idx="2509">
                  <c:v>125.485168902401</c:v>
                </c:pt>
                <c:pt idx="2510">
                  <c:v>125.485168890163</c:v>
                </c:pt>
                <c:pt idx="2511">
                  <c:v>125.485168878083</c:v>
                </c:pt>
                <c:pt idx="2512">
                  <c:v>125.485168865833</c:v>
                </c:pt>
                <c:pt idx="2513">
                  <c:v>125.485168853747</c:v>
                </c:pt>
                <c:pt idx="2514">
                  <c:v>125.485168841798</c:v>
                </c:pt>
                <c:pt idx="2515">
                  <c:v>125.485168829777</c:v>
                </c:pt>
                <c:pt idx="2516">
                  <c:v>125.48516881766101</c:v>
                </c:pt>
                <c:pt idx="2517">
                  <c:v>125.485168805577</c:v>
                </c:pt>
                <c:pt idx="2518">
                  <c:v>125.485168793849</c:v>
                </c:pt>
                <c:pt idx="2519">
                  <c:v>125.485168781769</c:v>
                </c:pt>
                <c:pt idx="2520">
                  <c:v>125.485168769723</c:v>
                </c:pt>
                <c:pt idx="2521">
                  <c:v>125.48516875798001</c:v>
                </c:pt>
                <c:pt idx="2522">
                  <c:v>125.485168746193</c:v>
                </c:pt>
                <c:pt idx="2523">
                  <c:v>125.485168734372</c:v>
                </c:pt>
                <c:pt idx="2524">
                  <c:v>125.485168722296</c:v>
                </c:pt>
                <c:pt idx="2525">
                  <c:v>125.485168710604</c:v>
                </c:pt>
                <c:pt idx="2526">
                  <c:v>125.485168698987</c:v>
                </c:pt>
                <c:pt idx="2527">
                  <c:v>125.48516868716</c:v>
                </c:pt>
                <c:pt idx="2528">
                  <c:v>125.485168675339</c:v>
                </c:pt>
                <c:pt idx="2529">
                  <c:v>125.485168663686</c:v>
                </c:pt>
                <c:pt idx="2530">
                  <c:v>125.485168652026</c:v>
                </c:pt>
                <c:pt idx="2531">
                  <c:v>125.485168640623</c:v>
                </c:pt>
                <c:pt idx="2532">
                  <c:v>125.485168629029</c:v>
                </c:pt>
                <c:pt idx="2533">
                  <c:v>125.485168617479</c:v>
                </c:pt>
                <c:pt idx="2534">
                  <c:v>125.48516860607199</c:v>
                </c:pt>
                <c:pt idx="2535">
                  <c:v>125.485168594633</c:v>
                </c:pt>
                <c:pt idx="2536">
                  <c:v>125.485168583459</c:v>
                </c:pt>
                <c:pt idx="2537">
                  <c:v>125.485168571938</c:v>
                </c:pt>
                <c:pt idx="2538">
                  <c:v>125.485168560544</c:v>
                </c:pt>
                <c:pt idx="2539">
                  <c:v>125.485168549181</c:v>
                </c:pt>
                <c:pt idx="2540">
                  <c:v>125.485168538016</c:v>
                </c:pt>
                <c:pt idx="2541">
                  <c:v>125.48516852682199</c:v>
                </c:pt>
                <c:pt idx="2542">
                  <c:v>125.485168515754</c:v>
                </c:pt>
                <c:pt idx="2543">
                  <c:v>125.485168504675</c:v>
                </c:pt>
                <c:pt idx="2544">
                  <c:v>125.485168493918</c:v>
                </c:pt>
                <c:pt idx="2545">
                  <c:v>125.485168482698</c:v>
                </c:pt>
                <c:pt idx="2546">
                  <c:v>125.485168471669</c:v>
                </c:pt>
                <c:pt idx="2547">
                  <c:v>125.485168460956</c:v>
                </c:pt>
                <c:pt idx="2548">
                  <c:v>125.485168449979</c:v>
                </c:pt>
                <c:pt idx="2549">
                  <c:v>125.48516843921099</c:v>
                </c:pt>
                <c:pt idx="2550">
                  <c:v>125.485168428732</c:v>
                </c:pt>
                <c:pt idx="2551">
                  <c:v>125.485168417867</c:v>
                </c:pt>
                <c:pt idx="2552">
                  <c:v>125.485168407339</c:v>
                </c:pt>
                <c:pt idx="2553">
                  <c:v>125.485168396771</c:v>
                </c:pt>
                <c:pt idx="2554">
                  <c:v>125.48516838618799</c:v>
                </c:pt>
                <c:pt idx="2555">
                  <c:v>125.48516837575499</c:v>
                </c:pt>
                <c:pt idx="2556">
                  <c:v>125.48516836520299</c:v>
                </c:pt>
                <c:pt idx="2557">
                  <c:v>125.485168355122</c:v>
                </c:pt>
                <c:pt idx="2558">
                  <c:v>125.485168344778</c:v>
                </c:pt>
                <c:pt idx="2559">
                  <c:v>125.485168334303</c:v>
                </c:pt>
                <c:pt idx="2560">
                  <c:v>125.485168324401</c:v>
                </c:pt>
                <c:pt idx="2561">
                  <c:v>125.485168314099</c:v>
                </c:pt>
                <c:pt idx="2562">
                  <c:v>125.485168303899</c:v>
                </c:pt>
                <c:pt idx="2563">
                  <c:v>125.485168294182</c:v>
                </c:pt>
                <c:pt idx="2564">
                  <c:v>125.485168284034</c:v>
                </c:pt>
                <c:pt idx="2565">
                  <c:v>125.48516827438699</c:v>
                </c:pt>
                <c:pt idx="2566">
                  <c:v>125.485168264508</c:v>
                </c:pt>
                <c:pt idx="2567">
                  <c:v>125.485168254732</c:v>
                </c:pt>
                <c:pt idx="2568">
                  <c:v>125.485168245029</c:v>
                </c:pt>
                <c:pt idx="2569">
                  <c:v>125.485168235507</c:v>
                </c:pt>
                <c:pt idx="2570">
                  <c:v>125.48516822580901</c:v>
                </c:pt>
                <c:pt idx="2571">
                  <c:v>125.485168216559</c:v>
                </c:pt>
                <c:pt idx="2572">
                  <c:v>125.485168207165</c:v>
                </c:pt>
                <c:pt idx="2573">
                  <c:v>125.485168197866</c:v>
                </c:pt>
                <c:pt idx="2574">
                  <c:v>125.485168188617</c:v>
                </c:pt>
                <c:pt idx="2575">
                  <c:v>125.485168179421</c:v>
                </c:pt>
                <c:pt idx="2576">
                  <c:v>125.4851681701</c:v>
                </c:pt>
                <c:pt idx="2577">
                  <c:v>125.48516816108901</c:v>
                </c:pt>
                <c:pt idx="2578">
                  <c:v>125.485168152116</c:v>
                </c:pt>
                <c:pt idx="2579">
                  <c:v>125.485168143346</c:v>
                </c:pt>
                <c:pt idx="2580">
                  <c:v>125.48516813431699</c:v>
                </c:pt>
                <c:pt idx="2581">
                  <c:v>125.485168125478</c:v>
                </c:pt>
                <c:pt idx="2582">
                  <c:v>125.485168116873</c:v>
                </c:pt>
                <c:pt idx="2583">
                  <c:v>125.485168108408</c:v>
                </c:pt>
                <c:pt idx="2584">
                  <c:v>125.48516809983499</c:v>
                </c:pt>
                <c:pt idx="2585">
                  <c:v>125.485168091248</c:v>
                </c:pt>
                <c:pt idx="2586">
                  <c:v>125.485168082887</c:v>
                </c:pt>
                <c:pt idx="2587">
                  <c:v>125.485168074432</c:v>
                </c:pt>
                <c:pt idx="2588">
                  <c:v>125.485168065918</c:v>
                </c:pt>
                <c:pt idx="2589">
                  <c:v>125.48516805799299</c:v>
                </c:pt>
                <c:pt idx="2590">
                  <c:v>125.485168050027</c:v>
                </c:pt>
                <c:pt idx="2591">
                  <c:v>125.485168041954</c:v>
                </c:pt>
                <c:pt idx="2592">
                  <c:v>125.485168034045</c:v>
                </c:pt>
                <c:pt idx="2593">
                  <c:v>125.485168026103</c:v>
                </c:pt>
                <c:pt idx="2594">
                  <c:v>125.48516801815001</c:v>
                </c:pt>
                <c:pt idx="2595">
                  <c:v>125.485168010442</c:v>
                </c:pt>
                <c:pt idx="2596">
                  <c:v>125.48516800249701</c:v>
                </c:pt>
                <c:pt idx="2597">
                  <c:v>125.48516799496799</c:v>
                </c:pt>
                <c:pt idx="2598">
                  <c:v>125.485167987411</c:v>
                </c:pt>
                <c:pt idx="2599">
                  <c:v>125.485167980073</c:v>
                </c:pt>
                <c:pt idx="2600">
                  <c:v>125.48516797267899</c:v>
                </c:pt>
                <c:pt idx="2601">
                  <c:v>125.485167965421</c:v>
                </c:pt>
                <c:pt idx="2602">
                  <c:v>125.485167958047</c:v>
                </c:pt>
                <c:pt idx="2603">
                  <c:v>125.48516795097299</c:v>
                </c:pt>
                <c:pt idx="2604">
                  <c:v>125.485167943595</c:v>
                </c:pt>
                <c:pt idx="2605">
                  <c:v>125.48516793661599</c:v>
                </c:pt>
                <c:pt idx="2606">
                  <c:v>125.48516792964099</c:v>
                </c:pt>
                <c:pt idx="2607">
                  <c:v>125.485167922785</c:v>
                </c:pt>
                <c:pt idx="2608">
                  <c:v>125.485167916107</c:v>
                </c:pt>
                <c:pt idx="2609">
                  <c:v>125.485167909382</c:v>
                </c:pt>
                <c:pt idx="2610">
                  <c:v>125.485167902754</c:v>
                </c:pt>
                <c:pt idx="2611">
                  <c:v>125.48516789611701</c:v>
                </c:pt>
                <c:pt idx="2612">
                  <c:v>125.485167889525</c:v>
                </c:pt>
                <c:pt idx="2613">
                  <c:v>125.48516788305101</c:v>
                </c:pt>
                <c:pt idx="2614">
                  <c:v>125.485167876848</c:v>
                </c:pt>
                <c:pt idx="2615">
                  <c:v>125.48516787046501</c:v>
                </c:pt>
                <c:pt idx="2616">
                  <c:v>125.485167864487</c:v>
                </c:pt>
                <c:pt idx="2617">
                  <c:v>125.48516785819</c:v>
                </c:pt>
                <c:pt idx="2618">
                  <c:v>125.48516785213501</c:v>
                </c:pt>
                <c:pt idx="2619">
                  <c:v>125.485167846415</c:v>
                </c:pt>
                <c:pt idx="2620">
                  <c:v>125.485167840355</c:v>
                </c:pt>
                <c:pt idx="2621">
                  <c:v>125.48516783437501</c:v>
                </c:pt>
                <c:pt idx="2622">
                  <c:v>125.485167828762</c:v>
                </c:pt>
                <c:pt idx="2623">
                  <c:v>125.485167822961</c:v>
                </c:pt>
                <c:pt idx="2624">
                  <c:v>125.48516781763099</c:v>
                </c:pt>
                <c:pt idx="2625">
                  <c:v>125.485167811994</c:v>
                </c:pt>
                <c:pt idx="2626">
                  <c:v>125.48516780690601</c:v>
                </c:pt>
                <c:pt idx="2627">
                  <c:v>125.48516780158199</c:v>
                </c:pt>
                <c:pt idx="2628">
                  <c:v>125.485167796238</c:v>
                </c:pt>
                <c:pt idx="2629">
                  <c:v>125.485167791032</c:v>
                </c:pt>
                <c:pt idx="2630">
                  <c:v>125.48516778605099</c:v>
                </c:pt>
                <c:pt idx="2631">
                  <c:v>125.485167780993</c:v>
                </c:pt>
                <c:pt idx="2632">
                  <c:v>125.48516777613401</c:v>
                </c:pt>
                <c:pt idx="2633">
                  <c:v>125.485167771119</c:v>
                </c:pt>
                <c:pt idx="2634">
                  <c:v>125.485167766527</c:v>
                </c:pt>
                <c:pt idx="2635">
                  <c:v>125.48516776183899</c:v>
                </c:pt>
                <c:pt idx="2636">
                  <c:v>125.48516775701199</c:v>
                </c:pt>
                <c:pt idx="2637">
                  <c:v>125.485167752707</c:v>
                </c:pt>
                <c:pt idx="2638">
                  <c:v>125.48516774819601</c:v>
                </c:pt>
                <c:pt idx="2639">
                  <c:v>125.48516774392399</c:v>
                </c:pt>
                <c:pt idx="2640">
                  <c:v>125.4851677395</c:v>
                </c:pt>
                <c:pt idx="2641">
                  <c:v>125.485167735383</c:v>
                </c:pt>
                <c:pt idx="2642">
                  <c:v>125.48516773114601</c:v>
                </c:pt>
                <c:pt idx="2643">
                  <c:v>125.48516772713501</c:v>
                </c:pt>
                <c:pt idx="2644">
                  <c:v>125.485167722862</c:v>
                </c:pt>
                <c:pt idx="2645">
                  <c:v>125.485167719202</c:v>
                </c:pt>
                <c:pt idx="2646">
                  <c:v>125.485167715494</c:v>
                </c:pt>
                <c:pt idx="2647">
                  <c:v>125.485167711543</c:v>
                </c:pt>
                <c:pt idx="2648">
                  <c:v>125.485167707836</c:v>
                </c:pt>
                <c:pt idx="2649">
                  <c:v>125.48516770437701</c:v>
                </c:pt>
                <c:pt idx="2650">
                  <c:v>125.485167700538</c:v>
                </c:pt>
                <c:pt idx="2651">
                  <c:v>125.485167697207</c:v>
                </c:pt>
                <c:pt idx="2652">
                  <c:v>125.485167693542</c:v>
                </c:pt>
                <c:pt idx="2653">
                  <c:v>125.48516769028301</c:v>
                </c:pt>
                <c:pt idx="2654">
                  <c:v>125.485167687195</c:v>
                </c:pt>
                <c:pt idx="2655">
                  <c:v>125.48516768405401</c:v>
                </c:pt>
                <c:pt idx="2656">
                  <c:v>125.485167680922</c:v>
                </c:pt>
                <c:pt idx="2657">
                  <c:v>125.48516767800901</c:v>
                </c:pt>
                <c:pt idx="2658">
                  <c:v>125.48516767525599</c:v>
                </c:pt>
                <c:pt idx="2659">
                  <c:v>125.485167672193</c:v>
                </c:pt>
                <c:pt idx="2660">
                  <c:v>125.485167669624</c:v>
                </c:pt>
                <c:pt idx="2661">
                  <c:v>125.485167666903</c:v>
                </c:pt>
                <c:pt idx="2662">
                  <c:v>125.485167664155</c:v>
                </c:pt>
                <c:pt idx="2663">
                  <c:v>125.485167661744</c:v>
                </c:pt>
                <c:pt idx="2664">
                  <c:v>125.48516765911999</c:v>
                </c:pt>
                <c:pt idx="2665">
                  <c:v>125.485167656542</c:v>
                </c:pt>
                <c:pt idx="2666">
                  <c:v>125.485167654479</c:v>
                </c:pt>
                <c:pt idx="2667">
                  <c:v>125.485167652247</c:v>
                </c:pt>
                <c:pt idx="2668">
                  <c:v>125.485167649746</c:v>
                </c:pt>
                <c:pt idx="2669">
                  <c:v>125.485167647674</c:v>
                </c:pt>
                <c:pt idx="2670">
                  <c:v>125.485167645823</c:v>
                </c:pt>
                <c:pt idx="2671">
                  <c:v>125.48516764367599</c:v>
                </c:pt>
                <c:pt idx="2672">
                  <c:v>125.48516764189201</c:v>
                </c:pt>
                <c:pt idx="2673">
                  <c:v>125.48516763999901</c:v>
                </c:pt>
                <c:pt idx="2674">
                  <c:v>125.485167638127</c:v>
                </c:pt>
                <c:pt idx="2675">
                  <c:v>125.485167636602</c:v>
                </c:pt>
                <c:pt idx="2676">
                  <c:v>125.485167634993</c:v>
                </c:pt>
                <c:pt idx="2677">
                  <c:v>125.48516763332999</c:v>
                </c:pt>
                <c:pt idx="2678">
                  <c:v>125.485167631972</c:v>
                </c:pt>
                <c:pt idx="2679">
                  <c:v>125.48516763064499</c:v>
                </c:pt>
                <c:pt idx="2680">
                  <c:v>125.48516762931</c:v>
                </c:pt>
                <c:pt idx="2681">
                  <c:v>125.48516762812601</c:v>
                </c:pt>
                <c:pt idx="2682">
                  <c:v>125.485167626923</c:v>
                </c:pt>
                <c:pt idx="2683">
                  <c:v>125.48516762563401</c:v>
                </c:pt>
                <c:pt idx="2684">
                  <c:v>125.48516762475001</c:v>
                </c:pt>
                <c:pt idx="2685">
                  <c:v>125.485167623888</c:v>
                </c:pt>
                <c:pt idx="2686">
                  <c:v>125.48516762299199</c:v>
                </c:pt>
                <c:pt idx="2687">
                  <c:v>125.485167622022</c:v>
                </c:pt>
                <c:pt idx="2688">
                  <c:v>125.485167621356</c:v>
                </c:pt>
                <c:pt idx="2689">
                  <c:v>125.485167620788</c:v>
                </c:pt>
                <c:pt idx="2690">
                  <c:v>125.485167620178</c:v>
                </c:pt>
                <c:pt idx="2691">
                  <c:v>125.485167619476</c:v>
                </c:pt>
                <c:pt idx="2692">
                  <c:v>125.485167619028</c:v>
                </c:pt>
                <c:pt idx="2693">
                  <c:v>125.48516761883</c:v>
                </c:pt>
                <c:pt idx="2694">
                  <c:v>125.485167618329</c:v>
                </c:pt>
                <c:pt idx="2695">
                  <c:v>125.48516761825201</c:v>
                </c:pt>
                <c:pt idx="2696">
                  <c:v>125.485167617793</c:v>
                </c:pt>
                <c:pt idx="2697">
                  <c:v>125.48516761791301</c:v>
                </c:pt>
                <c:pt idx="2698">
                  <c:v>125.485167617748</c:v>
                </c:pt>
                <c:pt idx="2699">
                  <c:v>125.485167617911</c:v>
                </c:pt>
                <c:pt idx="2700">
                  <c:v>125.48516761771199</c:v>
                </c:pt>
                <c:pt idx="2701">
                  <c:v>125.48516761786399</c:v>
                </c:pt>
                <c:pt idx="2702">
                  <c:v>125.485167618079</c:v>
                </c:pt>
                <c:pt idx="2703">
                  <c:v>125.485167618457</c:v>
                </c:pt>
                <c:pt idx="2704">
                  <c:v>125.48516761872099</c:v>
                </c:pt>
                <c:pt idx="2705">
                  <c:v>125.48516761915199</c:v>
                </c:pt>
                <c:pt idx="2706">
                  <c:v>125.48516761959399</c:v>
                </c:pt>
                <c:pt idx="2707">
                  <c:v>125.485167620189</c:v>
                </c:pt>
                <c:pt idx="2708">
                  <c:v>125.48516762059</c:v>
                </c:pt>
                <c:pt idx="2709">
                  <c:v>125.485167621201</c:v>
                </c:pt>
                <c:pt idx="2710">
                  <c:v>125.485167622201</c:v>
                </c:pt>
                <c:pt idx="2711">
                  <c:v>125.485167622837</c:v>
                </c:pt>
                <c:pt idx="2712">
                  <c:v>125.485167623596</c:v>
                </c:pt>
                <c:pt idx="2713">
                  <c:v>125.48516762456801</c:v>
                </c:pt>
                <c:pt idx="2714">
                  <c:v>125.48516762554701</c:v>
                </c:pt>
                <c:pt idx="2715">
                  <c:v>125.485167626392</c:v>
                </c:pt>
                <c:pt idx="2716">
                  <c:v>125.485167627539</c:v>
                </c:pt>
                <c:pt idx="2717">
                  <c:v>125.485167628753</c:v>
                </c:pt>
                <c:pt idx="2718">
                  <c:v>125.48516762978301</c:v>
                </c:pt>
                <c:pt idx="2719">
                  <c:v>125.485167631289</c:v>
                </c:pt>
                <c:pt idx="2720">
                  <c:v>125.48516763253799</c:v>
                </c:pt>
                <c:pt idx="2721">
                  <c:v>125.48516763388101</c:v>
                </c:pt>
                <c:pt idx="2722">
                  <c:v>125.485167635343</c:v>
                </c:pt>
                <c:pt idx="2723">
                  <c:v>125.485167636808</c:v>
                </c:pt>
                <c:pt idx="2724">
                  <c:v>125.485167638386</c:v>
                </c:pt>
                <c:pt idx="2725">
                  <c:v>125.485167639765</c:v>
                </c:pt>
                <c:pt idx="2726">
                  <c:v>125.485167641567</c:v>
                </c:pt>
                <c:pt idx="2727">
                  <c:v>125.48516764352</c:v>
                </c:pt>
                <c:pt idx="2728">
                  <c:v>125.485167645261</c:v>
                </c:pt>
                <c:pt idx="2729">
                  <c:v>125.485167647122</c:v>
                </c:pt>
                <c:pt idx="2730">
                  <c:v>125.485167649006</c:v>
                </c:pt>
                <c:pt idx="2731">
                  <c:v>125.485167651156</c:v>
                </c:pt>
                <c:pt idx="2732">
                  <c:v>125.485167652603</c:v>
                </c:pt>
                <c:pt idx="2733">
                  <c:v>125.48516765476001</c:v>
                </c:pt>
                <c:pt idx="2734">
                  <c:v>125.485167656976</c:v>
                </c:pt>
                <c:pt idx="2735">
                  <c:v>125.48516765901</c:v>
                </c:pt>
                <c:pt idx="2736">
                  <c:v>125.48516766127</c:v>
                </c:pt>
                <c:pt idx="2737">
                  <c:v>125.485167663859</c:v>
                </c:pt>
                <c:pt idx="2738">
                  <c:v>125.48516766605501</c:v>
                </c:pt>
                <c:pt idx="2739">
                  <c:v>125.48516766862301</c:v>
                </c:pt>
                <c:pt idx="2740">
                  <c:v>125.48516767097701</c:v>
                </c:pt>
                <c:pt idx="2741">
                  <c:v>125.48516767322501</c:v>
                </c:pt>
                <c:pt idx="2742">
                  <c:v>125.485167676063</c:v>
                </c:pt>
                <c:pt idx="2743">
                  <c:v>125.485167678653</c:v>
                </c:pt>
                <c:pt idx="2744">
                  <c:v>125.485167681265</c:v>
                </c:pt>
                <c:pt idx="2745">
                  <c:v>125.485167683981</c:v>
                </c:pt>
                <c:pt idx="2746">
                  <c:v>125.485167686859</c:v>
                </c:pt>
                <c:pt idx="2747">
                  <c:v>125.485167689752</c:v>
                </c:pt>
                <c:pt idx="2748">
                  <c:v>125.485167692476</c:v>
                </c:pt>
                <c:pt idx="2749">
                  <c:v>125.485167695483</c:v>
                </c:pt>
                <c:pt idx="2750">
                  <c:v>125.485167698344</c:v>
                </c:pt>
                <c:pt idx="2751">
                  <c:v>125.485167701503</c:v>
                </c:pt>
                <c:pt idx="2752">
                  <c:v>125.485167704372</c:v>
                </c:pt>
                <c:pt idx="2753">
                  <c:v>125.485167707515</c:v>
                </c:pt>
                <c:pt idx="2754">
                  <c:v>125.48516771059199</c:v>
                </c:pt>
                <c:pt idx="2755">
                  <c:v>125.48516771368701</c:v>
                </c:pt>
                <c:pt idx="2756">
                  <c:v>125.48516771691899</c:v>
                </c:pt>
                <c:pt idx="2757">
                  <c:v>125.485167720459</c:v>
                </c:pt>
                <c:pt idx="2758">
                  <c:v>125.4851677236</c:v>
                </c:pt>
                <c:pt idx="2759">
                  <c:v>125.48516772713501</c:v>
                </c:pt>
                <c:pt idx="2760">
                  <c:v>125.485167730585</c:v>
                </c:pt>
                <c:pt idx="2761">
                  <c:v>125.48516773381699</c:v>
                </c:pt>
                <c:pt idx="2762">
                  <c:v>125.485167737395</c:v>
                </c:pt>
                <c:pt idx="2763">
                  <c:v>125.48516774109</c:v>
                </c:pt>
                <c:pt idx="2764">
                  <c:v>125.485167744714</c:v>
                </c:pt>
                <c:pt idx="2765">
                  <c:v>125.48516774843699</c:v>
                </c:pt>
                <c:pt idx="2766">
                  <c:v>125.48516775214399</c:v>
                </c:pt>
                <c:pt idx="2767">
                  <c:v>125.485167755766</c:v>
                </c:pt>
                <c:pt idx="2768">
                  <c:v>125.485167759512</c:v>
                </c:pt>
                <c:pt idx="2769">
                  <c:v>125.485167763437</c:v>
                </c:pt>
                <c:pt idx="2770">
                  <c:v>125.485167767161</c:v>
                </c:pt>
                <c:pt idx="2771">
                  <c:v>125.485167771078</c:v>
                </c:pt>
                <c:pt idx="2772">
                  <c:v>125.485167774986</c:v>
                </c:pt>
                <c:pt idx="2773">
                  <c:v>125.48516777904599</c:v>
                </c:pt>
                <c:pt idx="2774">
                  <c:v>125.48516778294</c:v>
                </c:pt>
                <c:pt idx="2775">
                  <c:v>125.48516778717099</c:v>
                </c:pt>
                <c:pt idx="2776">
                  <c:v>125.485167791135</c:v>
                </c:pt>
                <c:pt idx="2777">
                  <c:v>125.48516779531801</c:v>
                </c:pt>
                <c:pt idx="2778">
                  <c:v>125.485167799465</c:v>
                </c:pt>
                <c:pt idx="2779">
                  <c:v>125.48516780396</c:v>
                </c:pt>
                <c:pt idx="2780">
                  <c:v>125.48516780807201</c:v>
                </c:pt>
                <c:pt idx="2781">
                  <c:v>125.485167812325</c:v>
                </c:pt>
                <c:pt idx="2782">
                  <c:v>125.48516781657899</c:v>
                </c:pt>
                <c:pt idx="2783">
                  <c:v>125.48516782101601</c:v>
                </c:pt>
                <c:pt idx="2784">
                  <c:v>125.485167825446</c:v>
                </c:pt>
                <c:pt idx="2785">
                  <c:v>125.485167830012</c:v>
                </c:pt>
                <c:pt idx="2786">
                  <c:v>125.485167834118</c:v>
                </c:pt>
                <c:pt idx="2787">
                  <c:v>125.485167838877</c:v>
                </c:pt>
                <c:pt idx="2788">
                  <c:v>125.485167843619</c:v>
                </c:pt>
                <c:pt idx="2789">
                  <c:v>125.485167848157</c:v>
                </c:pt>
                <c:pt idx="2790">
                  <c:v>125.48516785276399</c:v>
                </c:pt>
                <c:pt idx="2791">
                  <c:v>125.485167857408</c:v>
                </c:pt>
                <c:pt idx="2792">
                  <c:v>125.485167862072</c:v>
                </c:pt>
                <c:pt idx="2793">
                  <c:v>125.485167866811</c:v>
                </c:pt>
                <c:pt idx="2794">
                  <c:v>125.485167871811</c:v>
                </c:pt>
                <c:pt idx="2795">
                  <c:v>125.485167876576</c:v>
                </c:pt>
                <c:pt idx="2796">
                  <c:v>125.48516788141499</c:v>
                </c:pt>
                <c:pt idx="2797">
                  <c:v>125.485167886155</c:v>
                </c:pt>
                <c:pt idx="2798">
                  <c:v>125.485167891353</c:v>
                </c:pt>
                <c:pt idx="2799">
                  <c:v>125.485167896142</c:v>
                </c:pt>
                <c:pt idx="2800">
                  <c:v>125.48516790097</c:v>
                </c:pt>
                <c:pt idx="2801">
                  <c:v>125.48516790617199</c:v>
                </c:pt>
                <c:pt idx="2802">
                  <c:v>125.485167911079</c:v>
                </c:pt>
                <c:pt idx="2803">
                  <c:v>125.485167916189</c:v>
                </c:pt>
                <c:pt idx="2804">
                  <c:v>125.4851679212</c:v>
                </c:pt>
                <c:pt idx="2805">
                  <c:v>125.48516792647099</c:v>
                </c:pt>
                <c:pt idx="2806">
                  <c:v>125.485167931341</c:v>
                </c:pt>
                <c:pt idx="2807">
                  <c:v>125.48516793645901</c:v>
                </c:pt>
                <c:pt idx="2808">
                  <c:v>125.485167941726</c:v>
                </c:pt>
                <c:pt idx="2809">
                  <c:v>125.48516794715501</c:v>
                </c:pt>
                <c:pt idx="2810">
                  <c:v>125.485167952246</c:v>
                </c:pt>
                <c:pt idx="2811">
                  <c:v>125.485167957603</c:v>
                </c:pt>
                <c:pt idx="2812">
                  <c:v>125.485167963099</c:v>
                </c:pt>
                <c:pt idx="2813">
                  <c:v>125.48516796839</c:v>
                </c:pt>
                <c:pt idx="2814">
                  <c:v>125.48516797364699</c:v>
                </c:pt>
                <c:pt idx="2815">
                  <c:v>125.485167979097</c:v>
                </c:pt>
                <c:pt idx="2816">
                  <c:v>125.48516798464399</c:v>
                </c:pt>
                <c:pt idx="2817">
                  <c:v>125.48516798992701</c:v>
                </c:pt>
                <c:pt idx="2818">
                  <c:v>125.485167995423</c:v>
                </c:pt>
                <c:pt idx="2819">
                  <c:v>125.485168000874</c:v>
                </c:pt>
                <c:pt idx="2820">
                  <c:v>125.485168006354</c:v>
                </c:pt>
                <c:pt idx="2821">
                  <c:v>125.485168011863</c:v>
                </c:pt>
                <c:pt idx="2822">
                  <c:v>125.48516801725501</c:v>
                </c:pt>
                <c:pt idx="2823">
                  <c:v>125.48516802312299</c:v>
                </c:pt>
                <c:pt idx="2824">
                  <c:v>125.485168028769</c:v>
                </c:pt>
                <c:pt idx="2825">
                  <c:v>125.485168034501</c:v>
                </c:pt>
                <c:pt idx="2826">
                  <c:v>125.48516803991301</c:v>
                </c:pt>
                <c:pt idx="2827">
                  <c:v>125.485168045824</c:v>
                </c:pt>
                <c:pt idx="2828">
                  <c:v>125.485168051218</c:v>
                </c:pt>
                <c:pt idx="2829">
                  <c:v>125.48516805701099</c:v>
                </c:pt>
                <c:pt idx="2830">
                  <c:v>125.48516806260101</c:v>
                </c:pt>
                <c:pt idx="2831">
                  <c:v>125.48516806845799</c:v>
                </c:pt>
                <c:pt idx="2832">
                  <c:v>125.48516807422</c:v>
                </c:pt>
                <c:pt idx="2833">
                  <c:v>125.48516808011</c:v>
                </c:pt>
                <c:pt idx="2834">
                  <c:v>125.485168085968</c:v>
                </c:pt>
                <c:pt idx="2835">
                  <c:v>125.485168091784</c:v>
                </c:pt>
                <c:pt idx="2836">
                  <c:v>125.485168097695</c:v>
                </c:pt>
                <c:pt idx="2837">
                  <c:v>125.48516810343099</c:v>
                </c:pt>
                <c:pt idx="2838">
                  <c:v>125.48516810976901</c:v>
                </c:pt>
                <c:pt idx="2839">
                  <c:v>125.485168115617</c:v>
                </c:pt>
                <c:pt idx="2840">
                  <c:v>125.485168121337</c:v>
                </c:pt>
                <c:pt idx="2841">
                  <c:v>125.485168127579</c:v>
                </c:pt>
                <c:pt idx="2842">
                  <c:v>125.485168133244</c:v>
                </c:pt>
                <c:pt idx="2843">
                  <c:v>125.48516813927</c:v>
                </c:pt>
                <c:pt idx="2844">
                  <c:v>125.48516814534</c:v>
                </c:pt>
                <c:pt idx="2845">
                  <c:v>125.48516815137801</c:v>
                </c:pt>
                <c:pt idx="2846">
                  <c:v>125.485168157304</c:v>
                </c:pt>
                <c:pt idx="2847">
                  <c:v>125.48516816342099</c:v>
                </c:pt>
                <c:pt idx="2848">
                  <c:v>125.48516816954</c:v>
                </c:pt>
                <c:pt idx="2849">
                  <c:v>125.48516817577401</c:v>
                </c:pt>
                <c:pt idx="2850">
                  <c:v>125.485168181804</c:v>
                </c:pt>
                <c:pt idx="2851">
                  <c:v>125.48516818796099</c:v>
                </c:pt>
                <c:pt idx="2852">
                  <c:v>125.48516819423</c:v>
                </c:pt>
                <c:pt idx="2853">
                  <c:v>125.485168200106</c:v>
                </c:pt>
                <c:pt idx="2854">
                  <c:v>125.485168206315</c:v>
                </c:pt>
                <c:pt idx="2855">
                  <c:v>125.485168212659</c:v>
                </c:pt>
                <c:pt idx="2856">
                  <c:v>125.485168218978</c:v>
                </c:pt>
                <c:pt idx="2857">
                  <c:v>125.48516822513299</c:v>
                </c:pt>
                <c:pt idx="2858">
                  <c:v>125.485168231228</c:v>
                </c:pt>
                <c:pt idx="2859">
                  <c:v>125.48516823744001</c:v>
                </c:pt>
                <c:pt idx="2860">
                  <c:v>125.48516824389699</c:v>
                </c:pt>
                <c:pt idx="2861">
                  <c:v>125.485168250152</c:v>
                </c:pt>
                <c:pt idx="2862">
                  <c:v>125.485168256279</c:v>
                </c:pt>
                <c:pt idx="2863">
                  <c:v>125.48516826253299</c:v>
                </c:pt>
                <c:pt idx="2864">
                  <c:v>125.48516826891399</c:v>
                </c:pt>
                <c:pt idx="2865">
                  <c:v>125.485168275199</c:v>
                </c:pt>
                <c:pt idx="2866">
                  <c:v>125.485168281542</c:v>
                </c:pt>
                <c:pt idx="2867">
                  <c:v>125.485168287828</c:v>
                </c:pt>
                <c:pt idx="2868">
                  <c:v>125.485168294304</c:v>
                </c:pt>
                <c:pt idx="2869">
                  <c:v>125.48516830074701</c:v>
                </c:pt>
                <c:pt idx="2870">
                  <c:v>125.485168307059</c:v>
                </c:pt>
                <c:pt idx="2871">
                  <c:v>125.48516831339001</c:v>
                </c:pt>
                <c:pt idx="2872">
                  <c:v>125.485168319813</c:v>
                </c:pt>
                <c:pt idx="2873">
                  <c:v>125.485168326186</c:v>
                </c:pt>
                <c:pt idx="2874">
                  <c:v>125.485168332597</c:v>
                </c:pt>
                <c:pt idx="2875">
                  <c:v>125.485168338866</c:v>
                </c:pt>
                <c:pt idx="2876">
                  <c:v>125.48516834513001</c:v>
                </c:pt>
                <c:pt idx="2877">
                  <c:v>125.485168351534</c:v>
                </c:pt>
                <c:pt idx="2878">
                  <c:v>125.48516835828499</c:v>
                </c:pt>
                <c:pt idx="2879">
                  <c:v>125.48516836473399</c:v>
                </c:pt>
                <c:pt idx="2880">
                  <c:v>125.48516837092799</c:v>
                </c:pt>
                <c:pt idx="2881">
                  <c:v>125.485168377352</c:v>
                </c:pt>
                <c:pt idx="2882">
                  <c:v>125.485168383653</c:v>
                </c:pt>
                <c:pt idx="2883">
                  <c:v>125.485168390224</c:v>
                </c:pt>
                <c:pt idx="2884">
                  <c:v>125.48516839697299</c:v>
                </c:pt>
                <c:pt idx="2885">
                  <c:v>125.485168403316</c:v>
                </c:pt>
                <c:pt idx="2886">
                  <c:v>125.48516840976301</c:v>
                </c:pt>
                <c:pt idx="2887">
                  <c:v>125.485168416359</c:v>
                </c:pt>
                <c:pt idx="2888">
                  <c:v>125.48516842271199</c:v>
                </c:pt>
                <c:pt idx="2889">
                  <c:v>125.485168429108</c:v>
                </c:pt>
                <c:pt idx="2890">
                  <c:v>125.48516843543401</c:v>
                </c:pt>
                <c:pt idx="2891">
                  <c:v>125.485168441979</c:v>
                </c:pt>
                <c:pt idx="2892">
                  <c:v>125.485168448545</c:v>
                </c:pt>
                <c:pt idx="2893">
                  <c:v>125.485168455211</c:v>
                </c:pt>
                <c:pt idx="2894">
                  <c:v>125.48516846179</c:v>
                </c:pt>
                <c:pt idx="2895">
                  <c:v>125.485168468208</c:v>
                </c:pt>
                <c:pt idx="2896">
                  <c:v>125.485168474864</c:v>
                </c:pt>
                <c:pt idx="2897">
                  <c:v>125.485168481035</c:v>
                </c:pt>
                <c:pt idx="2898">
                  <c:v>125.485168487653</c:v>
                </c:pt>
                <c:pt idx="2899">
                  <c:v>125.485168494121</c:v>
                </c:pt>
                <c:pt idx="2900">
                  <c:v>125.485168501034</c:v>
                </c:pt>
                <c:pt idx="2901">
                  <c:v>125.48516850735299</c:v>
                </c:pt>
                <c:pt idx="2902">
                  <c:v>125.485168513891</c:v>
                </c:pt>
                <c:pt idx="2903">
                  <c:v>125.48516852032</c:v>
                </c:pt>
                <c:pt idx="2904">
                  <c:v>125.485168526979</c:v>
                </c:pt>
                <c:pt idx="2905">
                  <c:v>125.48516853356</c:v>
                </c:pt>
                <c:pt idx="2906">
                  <c:v>125.485168540101</c:v>
                </c:pt>
                <c:pt idx="2907">
                  <c:v>125.48516854669499</c:v>
                </c:pt>
                <c:pt idx="2908">
                  <c:v>125.485168553175</c:v>
                </c:pt>
                <c:pt idx="2909">
                  <c:v>125.48516855969</c:v>
                </c:pt>
                <c:pt idx="2910">
                  <c:v>125.48516856623201</c:v>
                </c:pt>
                <c:pt idx="2911">
                  <c:v>125.48516857264801</c:v>
                </c:pt>
                <c:pt idx="2912">
                  <c:v>125.48516857934401</c:v>
                </c:pt>
                <c:pt idx="2913">
                  <c:v>125.485168585803</c:v>
                </c:pt>
                <c:pt idx="2914">
                  <c:v>125.48516859225499</c:v>
                </c:pt>
                <c:pt idx="2915">
                  <c:v>125.485168598679</c:v>
                </c:pt>
                <c:pt idx="2916">
                  <c:v>125.485168605239</c:v>
                </c:pt>
                <c:pt idx="2917">
                  <c:v>125.485168612104</c:v>
                </c:pt>
                <c:pt idx="2918">
                  <c:v>125.48516861844</c:v>
                </c:pt>
                <c:pt idx="2919">
                  <c:v>125.48516862522401</c:v>
                </c:pt>
                <c:pt idx="2920">
                  <c:v>125.48516863149101</c:v>
                </c:pt>
                <c:pt idx="2921">
                  <c:v>125.485168637843</c:v>
                </c:pt>
                <c:pt idx="2922">
                  <c:v>125.485168644528</c:v>
                </c:pt>
                <c:pt idx="2923">
                  <c:v>125.485168650985</c:v>
                </c:pt>
                <c:pt idx="2924">
                  <c:v>125.48516865752499</c:v>
                </c:pt>
                <c:pt idx="2925">
                  <c:v>125.485168663896</c:v>
                </c:pt>
                <c:pt idx="2926">
                  <c:v>125.48516867060199</c:v>
                </c:pt>
                <c:pt idx="2927">
                  <c:v>125.48516867708901</c:v>
                </c:pt>
                <c:pt idx="2928">
                  <c:v>125.485168683579</c:v>
                </c:pt>
                <c:pt idx="2929">
                  <c:v>125.485168690308</c:v>
                </c:pt>
                <c:pt idx="2930">
                  <c:v>125.485168696641</c:v>
                </c:pt>
                <c:pt idx="2931">
                  <c:v>125.485168703057</c:v>
                </c:pt>
                <c:pt idx="2932">
                  <c:v>125.48516870989801</c:v>
                </c:pt>
                <c:pt idx="2933">
                  <c:v>125.48516871599701</c:v>
                </c:pt>
                <c:pt idx="2934">
                  <c:v>125.485168722528</c:v>
                </c:pt>
                <c:pt idx="2935">
                  <c:v>125.48516872899</c:v>
                </c:pt>
                <c:pt idx="2936">
                  <c:v>125.485168735466</c:v>
                </c:pt>
                <c:pt idx="2937">
                  <c:v>125.485168741986</c:v>
                </c:pt>
                <c:pt idx="2938">
                  <c:v>125.485168748514</c:v>
                </c:pt>
                <c:pt idx="2939">
                  <c:v>125.485168754751</c:v>
                </c:pt>
                <c:pt idx="2940">
                  <c:v>125.48516876123</c:v>
                </c:pt>
                <c:pt idx="2941">
                  <c:v>125.485168767818</c:v>
                </c:pt>
                <c:pt idx="2942">
                  <c:v>125.48516877397699</c:v>
                </c:pt>
                <c:pt idx="2943">
                  <c:v>125.48516878037</c:v>
                </c:pt>
                <c:pt idx="2944">
                  <c:v>125.485168786725</c:v>
                </c:pt>
                <c:pt idx="2945">
                  <c:v>125.485168793242</c:v>
                </c:pt>
                <c:pt idx="2946">
                  <c:v>125.485168799983</c:v>
                </c:pt>
                <c:pt idx="2947">
                  <c:v>125.485168806239</c:v>
                </c:pt>
                <c:pt idx="2948">
                  <c:v>125.485168812381</c:v>
                </c:pt>
                <c:pt idx="2949">
                  <c:v>125.48516881876201</c:v>
                </c:pt>
                <c:pt idx="2950">
                  <c:v>125.48516882518599</c:v>
                </c:pt>
                <c:pt idx="2951">
                  <c:v>125.485168831534</c:v>
                </c:pt>
                <c:pt idx="2952">
                  <c:v>125.485168838006</c:v>
                </c:pt>
                <c:pt idx="2953">
                  <c:v>125.485168844245</c:v>
                </c:pt>
                <c:pt idx="2954">
                  <c:v>125.48516885062</c:v>
                </c:pt>
                <c:pt idx="2955">
                  <c:v>125.485168856759</c:v>
                </c:pt>
                <c:pt idx="2956">
                  <c:v>125.485168863231</c:v>
                </c:pt>
                <c:pt idx="2957">
                  <c:v>125.485168870045</c:v>
                </c:pt>
                <c:pt idx="2958">
                  <c:v>125.48516887602101</c:v>
                </c:pt>
                <c:pt idx="2959">
                  <c:v>125.485168882512</c:v>
                </c:pt>
                <c:pt idx="2960">
                  <c:v>125.485168888663</c:v>
                </c:pt>
                <c:pt idx="2961">
                  <c:v>125.485168894941</c:v>
                </c:pt>
                <c:pt idx="2962">
                  <c:v>125.485168901099</c:v>
                </c:pt>
                <c:pt idx="2963">
                  <c:v>125.485168907668</c:v>
                </c:pt>
                <c:pt idx="2964">
                  <c:v>125.48516891380901</c:v>
                </c:pt>
                <c:pt idx="2965">
                  <c:v>125.485168920326</c:v>
                </c:pt>
                <c:pt idx="2966">
                  <c:v>125.48516892650299</c:v>
                </c:pt>
                <c:pt idx="2967">
                  <c:v>125.485168932562</c:v>
                </c:pt>
                <c:pt idx="2968">
                  <c:v>125.48516893864701</c:v>
                </c:pt>
                <c:pt idx="2969">
                  <c:v>125.485168944931</c:v>
                </c:pt>
                <c:pt idx="2970">
                  <c:v>125.48516895127599</c:v>
                </c:pt>
                <c:pt idx="2971">
                  <c:v>125.485168957483</c:v>
                </c:pt>
                <c:pt idx="2972">
                  <c:v>125.485168963391</c:v>
                </c:pt>
                <c:pt idx="2973">
                  <c:v>125.48516896976101</c:v>
                </c:pt>
                <c:pt idx="2974">
                  <c:v>125.485168975902</c:v>
                </c:pt>
                <c:pt idx="2975">
                  <c:v>125.485168981903</c:v>
                </c:pt>
                <c:pt idx="2976">
                  <c:v>125.485168988212</c:v>
                </c:pt>
                <c:pt idx="2977">
                  <c:v>125.48516899422999</c:v>
                </c:pt>
                <c:pt idx="2978">
                  <c:v>125.485169000407</c:v>
                </c:pt>
                <c:pt idx="2979">
                  <c:v>125.485169006372</c:v>
                </c:pt>
                <c:pt idx="2980">
                  <c:v>125.485169012504</c:v>
                </c:pt>
                <c:pt idx="2981">
                  <c:v>125.48516901858299</c:v>
                </c:pt>
                <c:pt idx="2982">
                  <c:v>125.485169024941</c:v>
                </c:pt>
                <c:pt idx="2983">
                  <c:v>125.485169030615</c:v>
                </c:pt>
                <c:pt idx="2984">
                  <c:v>125.485169036752</c:v>
                </c:pt>
                <c:pt idx="2985">
                  <c:v>125.485169042978</c:v>
                </c:pt>
                <c:pt idx="2986">
                  <c:v>125.48516904916001</c:v>
                </c:pt>
                <c:pt idx="2987">
                  <c:v>125.48516905531601</c:v>
                </c:pt>
                <c:pt idx="2988">
                  <c:v>125.48516906087301</c:v>
                </c:pt>
                <c:pt idx="2989">
                  <c:v>125.485169066824</c:v>
                </c:pt>
                <c:pt idx="2990">
                  <c:v>125.48516907300601</c:v>
                </c:pt>
                <c:pt idx="2991">
                  <c:v>125.485169078908</c:v>
                </c:pt>
                <c:pt idx="2992">
                  <c:v>125.485169084996</c:v>
                </c:pt>
                <c:pt idx="2993">
                  <c:v>125.485169091004</c:v>
                </c:pt>
                <c:pt idx="2994">
                  <c:v>125.48516909681101</c:v>
                </c:pt>
                <c:pt idx="2995">
                  <c:v>125.48516910263</c:v>
                </c:pt>
                <c:pt idx="2996">
                  <c:v>125.485169108661</c:v>
                </c:pt>
                <c:pt idx="2997">
                  <c:v>125.485169114374</c:v>
                </c:pt>
                <c:pt idx="2998">
                  <c:v>125.485169120485</c:v>
                </c:pt>
                <c:pt idx="2999">
                  <c:v>125.485169126286</c:v>
                </c:pt>
                <c:pt idx="3000">
                  <c:v>125.485169132194</c:v>
                </c:pt>
                <c:pt idx="3001">
                  <c:v>125.485169137828</c:v>
                </c:pt>
                <c:pt idx="3002">
                  <c:v>125.48516914379699</c:v>
                </c:pt>
                <c:pt idx="3003">
                  <c:v>125.485169149665</c:v>
                </c:pt>
                <c:pt idx="3004">
                  <c:v>125.485169155422</c:v>
                </c:pt>
                <c:pt idx="3005">
                  <c:v>125.485169161288</c:v>
                </c:pt>
                <c:pt idx="3006">
                  <c:v>125.485169167046</c:v>
                </c:pt>
                <c:pt idx="3007">
                  <c:v>125.48516917289599</c:v>
                </c:pt>
                <c:pt idx="3008">
                  <c:v>125.48516917865</c:v>
                </c:pt>
                <c:pt idx="3009">
                  <c:v>125.485169184214</c:v>
                </c:pt>
                <c:pt idx="3010">
                  <c:v>125.485169190024</c:v>
                </c:pt>
                <c:pt idx="3011">
                  <c:v>125.485169195694</c:v>
                </c:pt>
                <c:pt idx="3012">
                  <c:v>125.485169201256</c:v>
                </c:pt>
                <c:pt idx="3013">
                  <c:v>125.485169207097</c:v>
                </c:pt>
                <c:pt idx="3014">
                  <c:v>125.485169212519</c:v>
                </c:pt>
                <c:pt idx="3015">
                  <c:v>125.485169218187</c:v>
                </c:pt>
                <c:pt idx="3016">
                  <c:v>125.485169223735</c:v>
                </c:pt>
                <c:pt idx="3017">
                  <c:v>125.485169229389</c:v>
                </c:pt>
                <c:pt idx="3018">
                  <c:v>125.485169234751</c:v>
                </c:pt>
                <c:pt idx="3019">
                  <c:v>125.485169240573</c:v>
                </c:pt>
                <c:pt idx="3020">
                  <c:v>125.48516924609601</c:v>
                </c:pt>
                <c:pt idx="3021">
                  <c:v>125.48516925190501</c:v>
                </c:pt>
                <c:pt idx="3022">
                  <c:v>125.485169257271</c:v>
                </c:pt>
                <c:pt idx="3023">
                  <c:v>125.48516926272499</c:v>
                </c:pt>
                <c:pt idx="3024">
                  <c:v>125.485169268435</c:v>
                </c:pt>
                <c:pt idx="3025">
                  <c:v>125.485169273802</c:v>
                </c:pt>
                <c:pt idx="3026">
                  <c:v>125.48516927932999</c:v>
                </c:pt>
                <c:pt idx="3027">
                  <c:v>125.485169284913</c:v>
                </c:pt>
                <c:pt idx="3028">
                  <c:v>125.485169290313</c:v>
                </c:pt>
                <c:pt idx="3029">
                  <c:v>125.485169295783</c:v>
                </c:pt>
                <c:pt idx="3030">
                  <c:v>125.485169301146</c:v>
                </c:pt>
                <c:pt idx="3031">
                  <c:v>125.485169306629</c:v>
                </c:pt>
                <c:pt idx="3032">
                  <c:v>125.485169311956</c:v>
                </c:pt>
                <c:pt idx="3033">
                  <c:v>125.48516931727799</c:v>
                </c:pt>
                <c:pt idx="3034">
                  <c:v>125.48516932269899</c:v>
                </c:pt>
                <c:pt idx="3035">
                  <c:v>125.485169328143</c:v>
                </c:pt>
                <c:pt idx="3036">
                  <c:v>125.48516933351701</c:v>
                </c:pt>
                <c:pt idx="3037">
                  <c:v>125.485169338709</c:v>
                </c:pt>
                <c:pt idx="3038">
                  <c:v>125.4851693439</c:v>
                </c:pt>
                <c:pt idx="3039">
                  <c:v>125.485169349098</c:v>
                </c:pt>
                <c:pt idx="3040">
                  <c:v>125.48516935441</c:v>
                </c:pt>
                <c:pt idx="3041">
                  <c:v>125.48516935959699</c:v>
                </c:pt>
                <c:pt idx="3042">
                  <c:v>125.485169365003</c:v>
                </c:pt>
                <c:pt idx="3043">
                  <c:v>125.48516937019799</c:v>
                </c:pt>
                <c:pt idx="3044">
                  <c:v>125.485169375477</c:v>
                </c:pt>
                <c:pt idx="3045">
                  <c:v>125.48516938069299</c:v>
                </c:pt>
                <c:pt idx="3046">
                  <c:v>125.485169385852</c:v>
                </c:pt>
                <c:pt idx="3047">
                  <c:v>125.48516939103</c:v>
                </c:pt>
                <c:pt idx="3048">
                  <c:v>125.485169396215</c:v>
                </c:pt>
                <c:pt idx="3049">
                  <c:v>125.485169401305</c:v>
                </c:pt>
                <c:pt idx="3050">
                  <c:v>125.485169406422</c:v>
                </c:pt>
                <c:pt idx="3051">
                  <c:v>125.485169411317</c:v>
                </c:pt>
                <c:pt idx="3052">
                  <c:v>125.485169416413</c:v>
                </c:pt>
                <c:pt idx="3053">
                  <c:v>125.485169421398</c:v>
                </c:pt>
                <c:pt idx="3054">
                  <c:v>125.485169426425</c:v>
                </c:pt>
                <c:pt idx="3055">
                  <c:v>125.485169431511</c:v>
                </c:pt>
                <c:pt idx="3056">
                  <c:v>125.485169436588</c:v>
                </c:pt>
                <c:pt idx="3057">
                  <c:v>125.485169441604</c:v>
                </c:pt>
                <c:pt idx="3058">
                  <c:v>125.485169446727</c:v>
                </c:pt>
                <c:pt idx="3059">
                  <c:v>125.485169451498</c:v>
                </c:pt>
                <c:pt idx="3060">
                  <c:v>125.485169456485</c:v>
                </c:pt>
                <c:pt idx="3061">
                  <c:v>125.485169461274</c:v>
                </c:pt>
                <c:pt idx="3062">
                  <c:v>125.48516946663899</c:v>
                </c:pt>
                <c:pt idx="3063">
                  <c:v>125.485169471446</c:v>
                </c:pt>
                <c:pt idx="3064">
                  <c:v>125.485169476198</c:v>
                </c:pt>
                <c:pt idx="3065">
                  <c:v>125.48516948090101</c:v>
                </c:pt>
                <c:pt idx="3066">
                  <c:v>125.48516948592101</c:v>
                </c:pt>
                <c:pt idx="3067">
                  <c:v>125.485169490925</c:v>
                </c:pt>
                <c:pt idx="3068">
                  <c:v>125.48516949571</c:v>
                </c:pt>
                <c:pt idx="3069">
                  <c:v>125.48516950012601</c:v>
                </c:pt>
                <c:pt idx="3070">
                  <c:v>125.485169505106</c:v>
                </c:pt>
                <c:pt idx="3071">
                  <c:v>125.48516950994301</c:v>
                </c:pt>
                <c:pt idx="3072">
                  <c:v>125.48516951471601</c:v>
                </c:pt>
                <c:pt idx="3073">
                  <c:v>125.48516951942599</c:v>
                </c:pt>
                <c:pt idx="3074">
                  <c:v>125.485169523959</c:v>
                </c:pt>
                <c:pt idx="3075">
                  <c:v>125.485169528748</c:v>
                </c:pt>
                <c:pt idx="3076">
                  <c:v>125.485169533318</c:v>
                </c:pt>
                <c:pt idx="3077">
                  <c:v>125.48516953810299</c:v>
                </c:pt>
                <c:pt idx="3078">
                  <c:v>125.485169542962</c:v>
                </c:pt>
                <c:pt idx="3079">
                  <c:v>125.485169547493</c:v>
                </c:pt>
                <c:pt idx="3080">
                  <c:v>125.485169552016</c:v>
                </c:pt>
                <c:pt idx="3081">
                  <c:v>125.48516955655499</c:v>
                </c:pt>
                <c:pt idx="3082">
                  <c:v>125.485169561183</c:v>
                </c:pt>
                <c:pt idx="3083">
                  <c:v>125.485169565701</c:v>
                </c:pt>
                <c:pt idx="3084">
                  <c:v>125.48516957015499</c:v>
                </c:pt>
                <c:pt idx="3085">
                  <c:v>125.48516957485</c:v>
                </c:pt>
                <c:pt idx="3086">
                  <c:v>125.485169579366</c:v>
                </c:pt>
                <c:pt idx="3087">
                  <c:v>125.485169583897</c:v>
                </c:pt>
                <c:pt idx="3088">
                  <c:v>125.485169588167</c:v>
                </c:pt>
                <c:pt idx="3089">
                  <c:v>125.48516959269701</c:v>
                </c:pt>
                <c:pt idx="3090">
                  <c:v>125.485169597094</c:v>
                </c:pt>
                <c:pt idx="3091">
                  <c:v>125.485169601533</c:v>
                </c:pt>
                <c:pt idx="3092">
                  <c:v>125.485169605922</c:v>
                </c:pt>
                <c:pt idx="3093">
                  <c:v>125.485169610452</c:v>
                </c:pt>
                <c:pt idx="3094">
                  <c:v>125.485169614791</c:v>
                </c:pt>
                <c:pt idx="3095">
                  <c:v>125.48516961906201</c:v>
                </c:pt>
                <c:pt idx="3096">
                  <c:v>125.485169623468</c:v>
                </c:pt>
                <c:pt idx="3097">
                  <c:v>125.485169627874</c:v>
                </c:pt>
                <c:pt idx="3098">
                  <c:v>125.48516963243399</c:v>
                </c:pt>
                <c:pt idx="3099">
                  <c:v>125.485169636284</c:v>
                </c:pt>
                <c:pt idx="3100">
                  <c:v>125.48516964108499</c:v>
                </c:pt>
                <c:pt idx="3101">
                  <c:v>125.48516964491699</c:v>
                </c:pt>
                <c:pt idx="3102">
                  <c:v>125.485169649197</c:v>
                </c:pt>
                <c:pt idx="3103">
                  <c:v>125.485169653344</c:v>
                </c:pt>
                <c:pt idx="3104">
                  <c:v>125.485169657772</c:v>
                </c:pt>
                <c:pt idx="3105">
                  <c:v>125.485169662046</c:v>
                </c:pt>
                <c:pt idx="3106">
                  <c:v>125.485169666037</c:v>
                </c:pt>
                <c:pt idx="3107">
                  <c:v>125.48516967011901</c:v>
                </c:pt>
                <c:pt idx="3108">
                  <c:v>125.485169674387</c:v>
                </c:pt>
                <c:pt idx="3109">
                  <c:v>125.485169678342</c:v>
                </c:pt>
                <c:pt idx="3110">
                  <c:v>125.485169682635</c:v>
                </c:pt>
                <c:pt idx="3111">
                  <c:v>125.485169686795</c:v>
                </c:pt>
                <c:pt idx="3112">
                  <c:v>125.48516969065901</c:v>
                </c:pt>
                <c:pt idx="3113">
                  <c:v>125.485169694885</c:v>
                </c:pt>
                <c:pt idx="3114">
                  <c:v>125.485169698764</c:v>
                </c:pt>
                <c:pt idx="3115">
                  <c:v>125.485169703124</c:v>
                </c:pt>
                <c:pt idx="3116">
                  <c:v>125.48516970700901</c:v>
                </c:pt>
                <c:pt idx="3117">
                  <c:v>125.485169711098</c:v>
                </c:pt>
                <c:pt idx="3118">
                  <c:v>125.485169714969</c:v>
                </c:pt>
                <c:pt idx="3119">
                  <c:v>125.485169719034</c:v>
                </c:pt>
                <c:pt idx="3120">
                  <c:v>125.48516972279999</c:v>
                </c:pt>
                <c:pt idx="3121">
                  <c:v>125.48516972673499</c:v>
                </c:pt>
                <c:pt idx="3122">
                  <c:v>125.485169730845</c:v>
                </c:pt>
                <c:pt idx="3123">
                  <c:v>125.485169734631</c:v>
                </c:pt>
                <c:pt idx="3124">
                  <c:v>125.485169738332</c:v>
                </c:pt>
                <c:pt idx="3125">
                  <c:v>125.485169742387</c:v>
                </c:pt>
                <c:pt idx="3126">
                  <c:v>125.485169746227</c:v>
                </c:pt>
                <c:pt idx="3127">
                  <c:v>125.485169750121</c:v>
                </c:pt>
                <c:pt idx="3128">
                  <c:v>125.485169753863</c:v>
                </c:pt>
                <c:pt idx="3129">
                  <c:v>125.485169757547</c:v>
                </c:pt>
                <c:pt idx="3130">
                  <c:v>125.485169761714</c:v>
                </c:pt>
                <c:pt idx="3131">
                  <c:v>125.485169765178</c:v>
                </c:pt>
                <c:pt idx="3132">
                  <c:v>125.48516976887301</c:v>
                </c:pt>
                <c:pt idx="3133">
                  <c:v>125.485169772746</c:v>
                </c:pt>
                <c:pt idx="3134">
                  <c:v>125.485169776414</c:v>
                </c:pt>
                <c:pt idx="3135">
                  <c:v>125.485169780231</c:v>
                </c:pt>
                <c:pt idx="3136">
                  <c:v>125.48516978390001</c:v>
                </c:pt>
                <c:pt idx="3137">
                  <c:v>125.485169787567</c:v>
                </c:pt>
                <c:pt idx="3138">
                  <c:v>125.485169791278</c:v>
                </c:pt>
                <c:pt idx="3139">
                  <c:v>125.48516979472301</c:v>
                </c:pt>
                <c:pt idx="3140">
                  <c:v>125.485169798475</c:v>
                </c:pt>
                <c:pt idx="3141">
                  <c:v>125.485169801967</c:v>
                </c:pt>
                <c:pt idx="3142">
                  <c:v>125.48516980549201</c:v>
                </c:pt>
                <c:pt idx="3143">
                  <c:v>125.485169809075</c:v>
                </c:pt>
                <c:pt idx="3144">
                  <c:v>125.48516981253501</c:v>
                </c:pt>
                <c:pt idx="3145">
                  <c:v>125.48516981640999</c:v>
                </c:pt>
                <c:pt idx="3146">
                  <c:v>125.48516981981</c:v>
                </c:pt>
                <c:pt idx="3147">
                  <c:v>125.48516982337701</c:v>
                </c:pt>
                <c:pt idx="3148">
                  <c:v>125.485169826717</c:v>
                </c:pt>
                <c:pt idx="3149">
                  <c:v>125.48516983021</c:v>
                </c:pt>
                <c:pt idx="3150">
                  <c:v>125.48516983367</c:v>
                </c:pt>
                <c:pt idx="3151">
                  <c:v>125.48516983728</c:v>
                </c:pt>
                <c:pt idx="3152">
                  <c:v>125.485169840835</c:v>
                </c:pt>
                <c:pt idx="3153">
                  <c:v>125.485169844064</c:v>
                </c:pt>
                <c:pt idx="3154">
                  <c:v>125.485169847468</c:v>
                </c:pt>
                <c:pt idx="3155">
                  <c:v>125.485169850712</c:v>
                </c:pt>
                <c:pt idx="3156">
                  <c:v>125.485169854213</c:v>
                </c:pt>
                <c:pt idx="3157">
                  <c:v>125.485169857554</c:v>
                </c:pt>
                <c:pt idx="3158">
                  <c:v>125.485169860993</c:v>
                </c:pt>
                <c:pt idx="3159">
                  <c:v>125.485169864318</c:v>
                </c:pt>
                <c:pt idx="3160">
                  <c:v>125.48516986736099</c:v>
                </c:pt>
                <c:pt idx="3161">
                  <c:v>125.485169870671</c:v>
                </c:pt>
                <c:pt idx="3162">
                  <c:v>125.485169874135</c:v>
                </c:pt>
                <c:pt idx="3163">
                  <c:v>125.485169877339</c:v>
                </c:pt>
                <c:pt idx="3164">
                  <c:v>125.485169880626</c:v>
                </c:pt>
                <c:pt idx="3165">
                  <c:v>125.485169883868</c:v>
                </c:pt>
                <c:pt idx="3166">
                  <c:v>125.485169887089</c:v>
                </c:pt>
                <c:pt idx="3167">
                  <c:v>125.48516989048601</c:v>
                </c:pt>
                <c:pt idx="3168">
                  <c:v>125.485169893734</c:v>
                </c:pt>
                <c:pt idx="3169">
                  <c:v>125.485169896678</c:v>
                </c:pt>
                <c:pt idx="3170">
                  <c:v>125.4851698999</c:v>
                </c:pt>
                <c:pt idx="3171">
                  <c:v>125.485169903052</c:v>
                </c:pt>
                <c:pt idx="3172">
                  <c:v>125.485169905983</c:v>
                </c:pt>
                <c:pt idx="3173">
                  <c:v>125.485169909257</c:v>
                </c:pt>
                <c:pt idx="3174">
                  <c:v>125.48516991224299</c:v>
                </c:pt>
                <c:pt idx="3175">
                  <c:v>125.485169915505</c:v>
                </c:pt>
                <c:pt idx="3176">
                  <c:v>125.485169918555</c:v>
                </c:pt>
                <c:pt idx="3177">
                  <c:v>125.48516992163501</c:v>
                </c:pt>
                <c:pt idx="3178">
                  <c:v>125.485169924544</c:v>
                </c:pt>
                <c:pt idx="3179">
                  <c:v>125.485169927618</c:v>
                </c:pt>
                <c:pt idx="3180">
                  <c:v>125.485169930528</c:v>
                </c:pt>
                <c:pt idx="3181">
                  <c:v>125.485169933601</c:v>
                </c:pt>
                <c:pt idx="3182">
                  <c:v>125.485169936283</c:v>
                </c:pt>
                <c:pt idx="3183">
                  <c:v>125.48516993957701</c:v>
                </c:pt>
                <c:pt idx="3184">
                  <c:v>125.485169942422</c:v>
                </c:pt>
                <c:pt idx="3185">
                  <c:v>125.48516994551601</c:v>
                </c:pt>
                <c:pt idx="3186">
                  <c:v>125.485169948359</c:v>
                </c:pt>
                <c:pt idx="3187">
                  <c:v>125.485169951215</c:v>
                </c:pt>
                <c:pt idx="3188">
                  <c:v>125.485169954198</c:v>
                </c:pt>
                <c:pt idx="3189">
                  <c:v>125.485169956726</c:v>
                </c:pt>
                <c:pt idx="3190">
                  <c:v>125.48516995970201</c:v>
                </c:pt>
                <c:pt idx="3191">
                  <c:v>125.485169962744</c:v>
                </c:pt>
                <c:pt idx="3192">
                  <c:v>125.48516996546</c:v>
                </c:pt>
                <c:pt idx="3193">
                  <c:v>125.485169968276</c:v>
                </c:pt>
                <c:pt idx="3194">
                  <c:v>125.485169971148</c:v>
                </c:pt>
                <c:pt idx="3195">
                  <c:v>125.485169973783</c:v>
                </c:pt>
                <c:pt idx="3196">
                  <c:v>125.48516997675</c:v>
                </c:pt>
                <c:pt idx="3197">
                  <c:v>125.485169979402</c:v>
                </c:pt>
                <c:pt idx="3198">
                  <c:v>125.485169982231</c:v>
                </c:pt>
                <c:pt idx="3199">
                  <c:v>125.485169984959</c:v>
                </c:pt>
                <c:pt idx="3200">
                  <c:v>125.48516998767001</c:v>
                </c:pt>
                <c:pt idx="3201">
                  <c:v>125.48516999028701</c:v>
                </c:pt>
                <c:pt idx="3202">
                  <c:v>125.48516999307201</c:v>
                </c:pt>
                <c:pt idx="3203">
                  <c:v>125.485169995718</c:v>
                </c:pt>
                <c:pt idx="3204">
                  <c:v>125.485169998727</c:v>
                </c:pt>
                <c:pt idx="3205">
                  <c:v>125.48517000112599</c:v>
                </c:pt>
                <c:pt idx="3206">
                  <c:v>125.48517000375899</c:v>
                </c:pt>
                <c:pt idx="3207">
                  <c:v>125.485170006258</c:v>
                </c:pt>
                <c:pt idx="3208">
                  <c:v>125.48517000895301</c:v>
                </c:pt>
                <c:pt idx="3209">
                  <c:v>125.485170011683</c:v>
                </c:pt>
                <c:pt idx="3210">
                  <c:v>125.485170014142</c:v>
                </c:pt>
                <c:pt idx="3211">
                  <c:v>125.48517001690099</c:v>
                </c:pt>
                <c:pt idx="3212">
                  <c:v>125.48517001925499</c:v>
                </c:pt>
                <c:pt idx="3213">
                  <c:v>125.485170021831</c:v>
                </c:pt>
                <c:pt idx="3214">
                  <c:v>125.485170024425</c:v>
                </c:pt>
                <c:pt idx="3215">
                  <c:v>125.485170026714</c:v>
                </c:pt>
                <c:pt idx="3216">
                  <c:v>125.485170029412</c:v>
                </c:pt>
                <c:pt idx="3217">
                  <c:v>125.48517003191201</c:v>
                </c:pt>
                <c:pt idx="3218">
                  <c:v>125.485170034305</c:v>
                </c:pt>
                <c:pt idx="3219">
                  <c:v>125.485170036677</c:v>
                </c:pt>
                <c:pt idx="3220">
                  <c:v>125.48517003923</c:v>
                </c:pt>
                <c:pt idx="3221">
                  <c:v>125.485170041594</c:v>
                </c:pt>
                <c:pt idx="3222">
                  <c:v>125.485170044222</c:v>
                </c:pt>
                <c:pt idx="3223">
                  <c:v>125.485170046671</c:v>
                </c:pt>
                <c:pt idx="3224">
                  <c:v>125.48517004902401</c:v>
                </c:pt>
                <c:pt idx="3225">
                  <c:v>125.485170051558</c:v>
                </c:pt>
                <c:pt idx="3226">
                  <c:v>125.48517005393499</c:v>
                </c:pt>
                <c:pt idx="3227">
                  <c:v>125.48517005602901</c:v>
                </c:pt>
                <c:pt idx="3228">
                  <c:v>125.485170058546</c:v>
                </c:pt>
                <c:pt idx="3229">
                  <c:v>125.485170060811</c:v>
                </c:pt>
                <c:pt idx="3230">
                  <c:v>125.485170063119</c:v>
                </c:pt>
                <c:pt idx="3231">
                  <c:v>125.48517006535999</c:v>
                </c:pt>
                <c:pt idx="3232">
                  <c:v>125.485170067878</c:v>
                </c:pt>
                <c:pt idx="3233">
                  <c:v>125.48517007010901</c:v>
                </c:pt>
                <c:pt idx="3234">
                  <c:v>125.48517007251399</c:v>
                </c:pt>
                <c:pt idx="3235">
                  <c:v>125.485170074609</c:v>
                </c:pt>
                <c:pt idx="3236">
                  <c:v>125.48517007682599</c:v>
                </c:pt>
                <c:pt idx="3237">
                  <c:v>125.485170079418</c:v>
                </c:pt>
                <c:pt idx="3238">
                  <c:v>125.48517008133</c:v>
                </c:pt>
                <c:pt idx="3239">
                  <c:v>125.485170083573</c:v>
                </c:pt>
                <c:pt idx="3240">
                  <c:v>125.485170085934</c:v>
                </c:pt>
                <c:pt idx="3241">
                  <c:v>125.485170087868</c:v>
                </c:pt>
                <c:pt idx="3242">
                  <c:v>125.485170090325</c:v>
                </c:pt>
                <c:pt idx="3243">
                  <c:v>125.48517009250099</c:v>
                </c:pt>
                <c:pt idx="3244">
                  <c:v>125.485170094376</c:v>
                </c:pt>
                <c:pt idx="3245">
                  <c:v>125.48517009650401</c:v>
                </c:pt>
                <c:pt idx="3246">
                  <c:v>125.485170098569</c:v>
                </c:pt>
                <c:pt idx="3247">
                  <c:v>125.485170100898</c:v>
                </c:pt>
                <c:pt idx="3248">
                  <c:v>125.48517010282799</c:v>
                </c:pt>
                <c:pt idx="3249">
                  <c:v>125.48517010503301</c:v>
                </c:pt>
                <c:pt idx="3250">
                  <c:v>125.48517010712401</c:v>
                </c:pt>
                <c:pt idx="3251">
                  <c:v>125.48517010923101</c:v>
                </c:pt>
                <c:pt idx="3252">
                  <c:v>125.48517011120499</c:v>
                </c:pt>
                <c:pt idx="3253">
                  <c:v>125.485170113469</c:v>
                </c:pt>
                <c:pt idx="3254">
                  <c:v>125.485170115209</c:v>
                </c:pt>
                <c:pt idx="3255">
                  <c:v>125.485170117282</c:v>
                </c:pt>
                <c:pt idx="3256">
                  <c:v>125.485170119535</c:v>
                </c:pt>
                <c:pt idx="3257">
                  <c:v>125.485170121519</c:v>
                </c:pt>
                <c:pt idx="3258">
                  <c:v>125.48517012324</c:v>
                </c:pt>
                <c:pt idx="3259">
                  <c:v>125.485170125444</c:v>
                </c:pt>
                <c:pt idx="3260">
                  <c:v>125.485170127226</c:v>
                </c:pt>
                <c:pt idx="3261">
                  <c:v>125.48517012918199</c:v>
                </c:pt>
                <c:pt idx="3262">
                  <c:v>125.485170131187</c:v>
                </c:pt>
                <c:pt idx="3263">
                  <c:v>125.485170133114</c:v>
                </c:pt>
                <c:pt idx="3264">
                  <c:v>125.48517013502</c:v>
                </c:pt>
                <c:pt idx="3265">
                  <c:v>125.48517013689001</c:v>
                </c:pt>
                <c:pt idx="3266">
                  <c:v>125.485170138789</c:v>
                </c:pt>
                <c:pt idx="3267">
                  <c:v>125.485170140752</c:v>
                </c:pt>
                <c:pt idx="3268">
                  <c:v>125.485170142569</c:v>
                </c:pt>
                <c:pt idx="3269">
                  <c:v>125.48517014438301</c:v>
                </c:pt>
                <c:pt idx="3270">
                  <c:v>125.48517014626</c:v>
                </c:pt>
                <c:pt idx="3271">
                  <c:v>125.485170148253</c:v>
                </c:pt>
                <c:pt idx="3272">
                  <c:v>125.485170150081</c:v>
                </c:pt>
                <c:pt idx="3273">
                  <c:v>125.485170152054</c:v>
                </c:pt>
                <c:pt idx="3274">
                  <c:v>125.485170153743</c:v>
                </c:pt>
                <c:pt idx="3275">
                  <c:v>125.48517015554</c:v>
                </c:pt>
                <c:pt idx="3276">
                  <c:v>125.485170157198</c:v>
                </c:pt>
                <c:pt idx="3277">
                  <c:v>125.485170159007</c:v>
                </c:pt>
                <c:pt idx="3278">
                  <c:v>125.48517016076499</c:v>
                </c:pt>
                <c:pt idx="3279">
                  <c:v>125.485170162712</c:v>
                </c:pt>
                <c:pt idx="3280">
                  <c:v>125.485170164319</c:v>
                </c:pt>
                <c:pt idx="3281">
                  <c:v>125.485170166136</c:v>
                </c:pt>
                <c:pt idx="3282">
                  <c:v>125.485170167859</c:v>
                </c:pt>
                <c:pt idx="3283">
                  <c:v>125.485170169564</c:v>
                </c:pt>
                <c:pt idx="3284">
                  <c:v>125.48517017136</c:v>
                </c:pt>
                <c:pt idx="3285">
                  <c:v>125.485170172859</c:v>
                </c:pt>
                <c:pt idx="3286">
                  <c:v>125.48517017482899</c:v>
                </c:pt>
                <c:pt idx="3287">
                  <c:v>125.48517017637801</c:v>
                </c:pt>
                <c:pt idx="3288">
                  <c:v>125.485170178231</c:v>
                </c:pt>
                <c:pt idx="3289">
                  <c:v>125.485170179769</c:v>
                </c:pt>
                <c:pt idx="3290">
                  <c:v>125.485170181314</c:v>
                </c:pt>
                <c:pt idx="3291">
                  <c:v>125.485170183073</c:v>
                </c:pt>
                <c:pt idx="3292">
                  <c:v>125.48517018469001</c:v>
                </c:pt>
                <c:pt idx="3293">
                  <c:v>125.485170186481</c:v>
                </c:pt>
                <c:pt idx="3294">
                  <c:v>125.485170188062</c:v>
                </c:pt>
                <c:pt idx="3295">
                  <c:v>125.48517018954701</c:v>
                </c:pt>
                <c:pt idx="3296">
                  <c:v>125.485170191135</c:v>
                </c:pt>
                <c:pt idx="3297">
                  <c:v>125.485170192544</c:v>
                </c:pt>
                <c:pt idx="3298">
                  <c:v>125.48517019441201</c:v>
                </c:pt>
                <c:pt idx="3299">
                  <c:v>125.48517019611501</c:v>
                </c:pt>
                <c:pt idx="3300">
                  <c:v>125.485170197217</c:v>
                </c:pt>
                <c:pt idx="3301">
                  <c:v>125.485170198981</c:v>
                </c:pt>
                <c:pt idx="3302">
                  <c:v>125.48517020048099</c:v>
                </c:pt>
                <c:pt idx="3303">
                  <c:v>125.485170202042</c:v>
                </c:pt>
                <c:pt idx="3304">
                  <c:v>125.485170203411</c:v>
                </c:pt>
                <c:pt idx="3305">
                  <c:v>125.48517020522</c:v>
                </c:pt>
                <c:pt idx="3306">
                  <c:v>125.485170206494</c:v>
                </c:pt>
                <c:pt idx="3307">
                  <c:v>125.48517020798501</c:v>
                </c:pt>
                <c:pt idx="3308">
                  <c:v>125.485170209508</c:v>
                </c:pt>
                <c:pt idx="3309">
                  <c:v>125.48517021115499</c:v>
                </c:pt>
                <c:pt idx="3310">
                  <c:v>125.48517021237301</c:v>
                </c:pt>
                <c:pt idx="3311">
                  <c:v>125.485170213868</c:v>
                </c:pt>
                <c:pt idx="3312">
                  <c:v>125.485170215312</c:v>
                </c:pt>
                <c:pt idx="3313">
                  <c:v>125.485170216603</c:v>
                </c:pt>
                <c:pt idx="3314">
                  <c:v>125.48517021854499</c:v>
                </c:pt>
                <c:pt idx="3315">
                  <c:v>125.48517021964901</c:v>
                </c:pt>
                <c:pt idx="3316">
                  <c:v>125.485170221183</c:v>
                </c:pt>
                <c:pt idx="3317">
                  <c:v>125.48517022275399</c:v>
                </c:pt>
                <c:pt idx="3318">
                  <c:v>125.48517022388501</c:v>
                </c:pt>
                <c:pt idx="3319">
                  <c:v>125.485170225665</c:v>
                </c:pt>
                <c:pt idx="3320">
                  <c:v>125.485170226793</c:v>
                </c:pt>
                <c:pt idx="3321">
                  <c:v>125.485170228173</c:v>
                </c:pt>
                <c:pt idx="3322">
                  <c:v>125.48517022953899</c:v>
                </c:pt>
                <c:pt idx="3323">
                  <c:v>125.485170230877</c:v>
                </c:pt>
                <c:pt idx="3324">
                  <c:v>125.48517023218299</c:v>
                </c:pt>
                <c:pt idx="3325">
                  <c:v>125.485170233536</c:v>
                </c:pt>
                <c:pt idx="3326">
                  <c:v>125.485170234804</c:v>
                </c:pt>
                <c:pt idx="3327">
                  <c:v>125.485170236183</c:v>
                </c:pt>
                <c:pt idx="3328">
                  <c:v>125.485170237356</c:v>
                </c:pt>
                <c:pt idx="3329">
                  <c:v>125.485170238903</c:v>
                </c:pt>
                <c:pt idx="3330">
                  <c:v>125.48517024020801</c:v>
                </c:pt>
                <c:pt idx="3331">
                  <c:v>125.485170241419</c:v>
                </c:pt>
                <c:pt idx="3332">
                  <c:v>125.48517024272201</c:v>
                </c:pt>
                <c:pt idx="3333">
                  <c:v>125.485170244042</c:v>
                </c:pt>
                <c:pt idx="3334">
                  <c:v>125.485170245408</c:v>
                </c:pt>
                <c:pt idx="3335">
                  <c:v>125.48517024658599</c:v>
                </c:pt>
                <c:pt idx="3336">
                  <c:v>125.48517024806399</c:v>
                </c:pt>
                <c:pt idx="3337">
                  <c:v>125.485170249148</c:v>
                </c:pt>
                <c:pt idx="3338">
                  <c:v>125.48517025034199</c:v>
                </c:pt>
                <c:pt idx="3339">
                  <c:v>125.485170251529</c:v>
                </c:pt>
                <c:pt idx="3340">
                  <c:v>125.485170253089</c:v>
                </c:pt>
                <c:pt idx="3341">
                  <c:v>125.485170254268</c:v>
                </c:pt>
                <c:pt idx="3342">
                  <c:v>125.485170255314</c:v>
                </c:pt>
                <c:pt idx="3343">
                  <c:v>125.48517025657701</c:v>
                </c:pt>
                <c:pt idx="3344">
                  <c:v>125.48517025791099</c:v>
                </c:pt>
                <c:pt idx="3345">
                  <c:v>125.485170259057</c:v>
                </c:pt>
                <c:pt idx="3346">
                  <c:v>125.485170260199</c:v>
                </c:pt>
                <c:pt idx="3347">
                  <c:v>125.48517026123901</c:v>
                </c:pt>
                <c:pt idx="3348">
                  <c:v>125.485170262561</c:v>
                </c:pt>
                <c:pt idx="3349">
                  <c:v>125.48517026370099</c:v>
                </c:pt>
                <c:pt idx="3350">
                  <c:v>125.485170264906</c:v>
                </c:pt>
                <c:pt idx="3351">
                  <c:v>125.48517026595199</c:v>
                </c:pt>
                <c:pt idx="3352">
                  <c:v>125.485170267149</c:v>
                </c:pt>
                <c:pt idx="3353">
                  <c:v>125.485170268212</c:v>
                </c:pt>
                <c:pt idx="3354">
                  <c:v>125.485170269246</c:v>
                </c:pt>
                <c:pt idx="3355">
                  <c:v>125.485170270437</c:v>
                </c:pt>
                <c:pt idx="3356">
                  <c:v>125.485170271656</c:v>
                </c:pt>
                <c:pt idx="3357">
                  <c:v>125.48517027287301</c:v>
                </c:pt>
                <c:pt idx="3358">
                  <c:v>125.485170273839</c:v>
                </c:pt>
                <c:pt idx="3359">
                  <c:v>125.485170274952</c:v>
                </c:pt>
                <c:pt idx="3360">
                  <c:v>125.48517027627599</c:v>
                </c:pt>
                <c:pt idx="3361">
                  <c:v>125.485170277196</c:v>
                </c:pt>
                <c:pt idx="3362">
                  <c:v>125.485170278176</c:v>
                </c:pt>
                <c:pt idx="3363">
                  <c:v>125.48517027929999</c:v>
                </c:pt>
                <c:pt idx="3364">
                  <c:v>125.48517028042301</c:v>
                </c:pt>
                <c:pt idx="3365">
                  <c:v>125.485170281393</c:v>
                </c:pt>
                <c:pt idx="3366">
                  <c:v>125.485170282526</c:v>
                </c:pt>
                <c:pt idx="3367">
                  <c:v>125.48517028344</c:v>
                </c:pt>
                <c:pt idx="3368">
                  <c:v>125.48517028459401</c:v>
                </c:pt>
                <c:pt idx="3369">
                  <c:v>125.48517028557799</c:v>
                </c:pt>
                <c:pt idx="3370">
                  <c:v>125.48517028634799</c:v>
                </c:pt>
                <c:pt idx="3371">
                  <c:v>125.485170287649</c:v>
                </c:pt>
                <c:pt idx="3372">
                  <c:v>125.485170288539</c:v>
                </c:pt>
                <c:pt idx="3373">
                  <c:v>125.485170289533</c:v>
                </c:pt>
                <c:pt idx="3374">
                  <c:v>125.485170290532</c:v>
                </c:pt>
                <c:pt idx="3375">
                  <c:v>125.48517029145501</c:v>
                </c:pt>
                <c:pt idx="3376">
                  <c:v>125.48517029272099</c:v>
                </c:pt>
                <c:pt idx="3377">
                  <c:v>125.485170293518</c:v>
                </c:pt>
                <c:pt idx="3378">
                  <c:v>125.48517029452999</c:v>
                </c:pt>
                <c:pt idx="3379">
                  <c:v>125.48517029541399</c:v>
                </c:pt>
                <c:pt idx="3380">
                  <c:v>125.485170296435</c:v>
                </c:pt>
                <c:pt idx="3381">
                  <c:v>125.485170297381</c:v>
                </c:pt>
                <c:pt idx="3382">
                  <c:v>125.485170298265</c:v>
                </c:pt>
                <c:pt idx="3383">
                  <c:v>125.485170299236</c:v>
                </c:pt>
                <c:pt idx="3384">
                  <c:v>125.485170300371</c:v>
                </c:pt>
                <c:pt idx="3385">
                  <c:v>125.485170301225</c:v>
                </c:pt>
                <c:pt idx="3386">
                  <c:v>125.48517030185999</c:v>
                </c:pt>
                <c:pt idx="3387">
                  <c:v>125.485170302951</c:v>
                </c:pt>
                <c:pt idx="3388">
                  <c:v>125.485170303853</c:v>
                </c:pt>
                <c:pt idx="3389">
                  <c:v>125.485170304721</c:v>
                </c:pt>
                <c:pt idx="3390">
                  <c:v>125.48517030567299</c:v>
                </c:pt>
                <c:pt idx="3391">
                  <c:v>125.48517030660901</c:v>
                </c:pt>
                <c:pt idx="3392">
                  <c:v>125.485170307351</c:v>
                </c:pt>
                <c:pt idx="3393">
                  <c:v>125.48517030821</c:v>
                </c:pt>
                <c:pt idx="3394">
                  <c:v>125.485170309267</c:v>
                </c:pt>
                <c:pt idx="3395">
                  <c:v>125.48517031023</c:v>
                </c:pt>
                <c:pt idx="3396">
                  <c:v>125.48517031094001</c:v>
                </c:pt>
                <c:pt idx="3397">
                  <c:v>125.485170312001</c:v>
                </c:pt>
                <c:pt idx="3398">
                  <c:v>125.485170312915</c:v>
                </c:pt>
                <c:pt idx="3399">
                  <c:v>125.485170313564</c:v>
                </c:pt>
                <c:pt idx="3400">
                  <c:v>125.485170314461</c:v>
                </c:pt>
                <c:pt idx="3401">
                  <c:v>125.485170315362</c:v>
                </c:pt>
                <c:pt idx="3402">
                  <c:v>125.485170316153</c:v>
                </c:pt>
                <c:pt idx="3403">
                  <c:v>125.485170317034</c:v>
                </c:pt>
                <c:pt idx="3404">
                  <c:v>125.485170317737</c:v>
                </c:pt>
                <c:pt idx="3405">
                  <c:v>125.485170318649</c:v>
                </c:pt>
                <c:pt idx="3406">
                  <c:v>125.48517031960699</c:v>
                </c:pt>
                <c:pt idx="3407">
                  <c:v>125.485170320272</c:v>
                </c:pt>
                <c:pt idx="3408">
                  <c:v>125.48517032122</c:v>
                </c:pt>
                <c:pt idx="3409">
                  <c:v>125.48517032202599</c:v>
                </c:pt>
                <c:pt idx="3410">
                  <c:v>125.48517032297801</c:v>
                </c:pt>
                <c:pt idx="3411">
                  <c:v>125.48517032359</c:v>
                </c:pt>
                <c:pt idx="3412">
                  <c:v>125.485170324432</c:v>
                </c:pt>
                <c:pt idx="3413">
                  <c:v>125.485170325214</c:v>
                </c:pt>
                <c:pt idx="3414">
                  <c:v>125.485170326166</c:v>
                </c:pt>
                <c:pt idx="3415">
                  <c:v>125.485170326763</c:v>
                </c:pt>
                <c:pt idx="3416">
                  <c:v>125.485170327425</c:v>
                </c:pt>
                <c:pt idx="3417">
                  <c:v>125.48517032822301</c:v>
                </c:pt>
                <c:pt idx="3418">
                  <c:v>125.48517032903401</c:v>
                </c:pt>
                <c:pt idx="3419">
                  <c:v>125.485170329778</c:v>
                </c:pt>
                <c:pt idx="3420">
                  <c:v>125.485170330747</c:v>
                </c:pt>
                <c:pt idx="3421">
                  <c:v>125.485170331169</c:v>
                </c:pt>
                <c:pt idx="3422">
                  <c:v>125.485170331943</c:v>
                </c:pt>
                <c:pt idx="3423">
                  <c:v>125.485170332778</c:v>
                </c:pt>
                <c:pt idx="3424">
                  <c:v>125.48517033365501</c:v>
                </c:pt>
                <c:pt idx="3425">
                  <c:v>125.485170334256</c:v>
                </c:pt>
                <c:pt idx="3426">
                  <c:v>125.485170335239</c:v>
                </c:pt>
                <c:pt idx="3427">
                  <c:v>125.48517033569399</c:v>
                </c:pt>
                <c:pt idx="3428">
                  <c:v>125.48517033662699</c:v>
                </c:pt>
                <c:pt idx="3429">
                  <c:v>125.485170337165</c:v>
                </c:pt>
                <c:pt idx="3430">
                  <c:v>125.485170337931</c:v>
                </c:pt>
                <c:pt idx="3431">
                  <c:v>125.485170338687</c:v>
                </c:pt>
                <c:pt idx="3432">
                  <c:v>125.48517033936599</c:v>
                </c:pt>
                <c:pt idx="3433">
                  <c:v>125.485170339962</c:v>
                </c:pt>
                <c:pt idx="3434">
                  <c:v>125.485170340614</c:v>
                </c:pt>
                <c:pt idx="3435">
                  <c:v>125.485170341371</c:v>
                </c:pt>
                <c:pt idx="3436">
                  <c:v>125.485170342212</c:v>
                </c:pt>
                <c:pt idx="3437">
                  <c:v>125.485170342876</c:v>
                </c:pt>
                <c:pt idx="3438">
                  <c:v>125.48517034352599</c:v>
                </c:pt>
                <c:pt idx="3439">
                  <c:v>125.485170344068</c:v>
                </c:pt>
                <c:pt idx="3440">
                  <c:v>125.485170344645</c:v>
                </c:pt>
                <c:pt idx="3441">
                  <c:v>125.485170345453</c:v>
                </c:pt>
                <c:pt idx="3442">
                  <c:v>125.485170346004</c:v>
                </c:pt>
                <c:pt idx="3443">
                  <c:v>125.48517034684799</c:v>
                </c:pt>
                <c:pt idx="3444">
                  <c:v>125.485170347259</c:v>
                </c:pt>
                <c:pt idx="3445">
                  <c:v>125.485170347882</c:v>
                </c:pt>
                <c:pt idx="3446">
                  <c:v>125.48517034872999</c:v>
                </c:pt>
                <c:pt idx="3447">
                  <c:v>125.485170349284</c:v>
                </c:pt>
                <c:pt idx="3448">
                  <c:v>125.48517034989401</c:v>
                </c:pt>
                <c:pt idx="3449">
                  <c:v>125.485170350628</c:v>
                </c:pt>
                <c:pt idx="3450">
                  <c:v>125.48517035134201</c:v>
                </c:pt>
                <c:pt idx="3451">
                  <c:v>125.485170351997</c:v>
                </c:pt>
                <c:pt idx="3452">
                  <c:v>125.48517035237801</c:v>
                </c:pt>
                <c:pt idx="3453">
                  <c:v>125.48517035309899</c:v>
                </c:pt>
                <c:pt idx="3454">
                  <c:v>125.48517035357899</c:v>
                </c:pt>
                <c:pt idx="3455">
                  <c:v>125.485170354301</c:v>
                </c:pt>
                <c:pt idx="3456">
                  <c:v>125.48517035494299</c:v>
                </c:pt>
                <c:pt idx="3457">
                  <c:v>125.485170355383</c:v>
                </c:pt>
                <c:pt idx="3458">
                  <c:v>125.485170356048</c:v>
                </c:pt>
                <c:pt idx="3459">
                  <c:v>125.48517035659</c:v>
                </c:pt>
                <c:pt idx="3460">
                  <c:v>125.48517035726</c:v>
                </c:pt>
                <c:pt idx="3461">
                  <c:v>125.485170357765</c:v>
                </c:pt>
                <c:pt idx="3462">
                  <c:v>125.48517035835501</c:v>
                </c:pt>
                <c:pt idx="3463">
                  <c:v>125.485170359097</c:v>
                </c:pt>
                <c:pt idx="3464">
                  <c:v>125.48517035958901</c:v>
                </c:pt>
                <c:pt idx="3465">
                  <c:v>125.485170359986</c:v>
                </c:pt>
                <c:pt idx="3466">
                  <c:v>125.485170360871</c:v>
                </c:pt>
                <c:pt idx="3467">
                  <c:v>125.485170361119</c:v>
                </c:pt>
                <c:pt idx="3468">
                  <c:v>125.485170361914</c:v>
                </c:pt>
                <c:pt idx="3469">
                  <c:v>125.485170362421</c:v>
                </c:pt>
                <c:pt idx="3470">
                  <c:v>125.485170362978</c:v>
                </c:pt>
                <c:pt idx="3471">
                  <c:v>125.485170363661</c:v>
                </c:pt>
                <c:pt idx="3472">
                  <c:v>125.485170364186</c:v>
                </c:pt>
                <c:pt idx="3473">
                  <c:v>125.48517036467901</c:v>
                </c:pt>
                <c:pt idx="3474">
                  <c:v>125.485170365298</c:v>
                </c:pt>
                <c:pt idx="3475">
                  <c:v>125.48517036569</c:v>
                </c:pt>
                <c:pt idx="3476">
                  <c:v>125.48517036644699</c:v>
                </c:pt>
                <c:pt idx="3477">
                  <c:v>125.485170366853</c:v>
                </c:pt>
                <c:pt idx="3478">
                  <c:v>125.485170367503</c:v>
                </c:pt>
                <c:pt idx="3479">
                  <c:v>125.485170367867</c:v>
                </c:pt>
                <c:pt idx="3480">
                  <c:v>125.485170368296</c:v>
                </c:pt>
                <c:pt idx="3481">
                  <c:v>125.48517036921901</c:v>
                </c:pt>
                <c:pt idx="3482">
                  <c:v>125.485170369472</c:v>
                </c:pt>
                <c:pt idx="3483">
                  <c:v>125.485170370025</c:v>
                </c:pt>
                <c:pt idx="3484">
                  <c:v>125.485170370595</c:v>
                </c:pt>
                <c:pt idx="3485">
                  <c:v>125.485170371005</c:v>
                </c:pt>
                <c:pt idx="3486">
                  <c:v>125.485170371687</c:v>
                </c:pt>
                <c:pt idx="3487">
                  <c:v>125.485170372197</c:v>
                </c:pt>
                <c:pt idx="3488">
                  <c:v>125.485170372654</c:v>
                </c:pt>
                <c:pt idx="3489">
                  <c:v>125.485170373221</c:v>
                </c:pt>
                <c:pt idx="3490">
                  <c:v>125.48517037381301</c:v>
                </c:pt>
                <c:pt idx="3491">
                  <c:v>125.485170374009</c:v>
                </c:pt>
                <c:pt idx="3492">
                  <c:v>125.485170374638</c:v>
                </c:pt>
                <c:pt idx="3493">
                  <c:v>125.485170375053</c:v>
                </c:pt>
                <c:pt idx="3494">
                  <c:v>125.485170375371</c:v>
                </c:pt>
                <c:pt idx="3495">
                  <c:v>125.485170376212</c:v>
                </c:pt>
                <c:pt idx="3496">
                  <c:v>125.48517037637301</c:v>
                </c:pt>
                <c:pt idx="3497">
                  <c:v>125.48517037700501</c:v>
                </c:pt>
                <c:pt idx="3498">
                  <c:v>125.485170377618</c:v>
                </c:pt>
                <c:pt idx="3499">
                  <c:v>125.485170378096</c:v>
                </c:pt>
                <c:pt idx="3500">
                  <c:v>125.48517037843899</c:v>
                </c:pt>
                <c:pt idx="3501">
                  <c:v>125.48517037886</c:v>
                </c:pt>
                <c:pt idx="3502">
                  <c:v>125.485170379376</c:v>
                </c:pt>
                <c:pt idx="3503">
                  <c:v>125.48517037994699</c:v>
                </c:pt>
                <c:pt idx="3504">
                  <c:v>125.485170380307</c:v>
                </c:pt>
                <c:pt idx="3505">
                  <c:v>125.485170380859</c:v>
                </c:pt>
                <c:pt idx="3506">
                  <c:v>125.485170381272</c:v>
                </c:pt>
                <c:pt idx="3507">
                  <c:v>125.48517038187001</c:v>
                </c:pt>
                <c:pt idx="3508">
                  <c:v>125.485170382167</c:v>
                </c:pt>
                <c:pt idx="3509">
                  <c:v>125.485170382706</c:v>
                </c:pt>
                <c:pt idx="3510">
                  <c:v>125.485170383233</c:v>
                </c:pt>
                <c:pt idx="3511">
                  <c:v>125.48517038355899</c:v>
                </c:pt>
                <c:pt idx="3512">
                  <c:v>125.48517038389799</c:v>
                </c:pt>
                <c:pt idx="3513">
                  <c:v>125.485170384573</c:v>
                </c:pt>
                <c:pt idx="3514">
                  <c:v>125.48517038490699</c:v>
                </c:pt>
                <c:pt idx="3515">
                  <c:v>125.485170385088</c:v>
                </c:pt>
                <c:pt idx="3516">
                  <c:v>125.48517038563701</c:v>
                </c:pt>
                <c:pt idx="3517">
                  <c:v>125.485170386056</c:v>
                </c:pt>
                <c:pt idx="3518">
                  <c:v>125.48517038646401</c:v>
                </c:pt>
                <c:pt idx="3519">
                  <c:v>125.485170387154</c:v>
                </c:pt>
                <c:pt idx="3520">
                  <c:v>125.485170387466</c:v>
                </c:pt>
                <c:pt idx="3521">
                  <c:v>125.48517038791201</c:v>
                </c:pt>
                <c:pt idx="3522">
                  <c:v>125.48517038842699</c:v>
                </c:pt>
                <c:pt idx="3523">
                  <c:v>125.48517038875499</c:v>
                </c:pt>
                <c:pt idx="3524">
                  <c:v>125.48517038917601</c:v>
                </c:pt>
                <c:pt idx="3525">
                  <c:v>125.485170389687</c:v>
                </c:pt>
                <c:pt idx="3526">
                  <c:v>125.485170390173</c:v>
                </c:pt>
                <c:pt idx="3527">
                  <c:v>125.485170390297</c:v>
                </c:pt>
                <c:pt idx="3528">
                  <c:v>125.485170390734</c:v>
                </c:pt>
                <c:pt idx="3529">
                  <c:v>125.485170391333</c:v>
                </c:pt>
                <c:pt idx="3530">
                  <c:v>125.485170391769</c:v>
                </c:pt>
                <c:pt idx="3531">
                  <c:v>125.485170392035</c:v>
                </c:pt>
                <c:pt idx="3532">
                  <c:v>125.485170392493</c:v>
                </c:pt>
                <c:pt idx="3533">
                  <c:v>125.48517039273599</c:v>
                </c:pt>
                <c:pt idx="3534">
                  <c:v>125.485170393159</c:v>
                </c:pt>
                <c:pt idx="3535">
                  <c:v>125.48517039366899</c:v>
                </c:pt>
                <c:pt idx="3536">
                  <c:v>125.485170394064</c:v>
                </c:pt>
                <c:pt idx="3537">
                  <c:v>125.485170394424</c:v>
                </c:pt>
                <c:pt idx="3538">
                  <c:v>125.485170394745</c:v>
                </c:pt>
                <c:pt idx="3539">
                  <c:v>125.485170395087</c:v>
                </c:pt>
                <c:pt idx="3540">
                  <c:v>125.48517039551</c:v>
                </c:pt>
                <c:pt idx="3541">
                  <c:v>125.48517039593899</c:v>
                </c:pt>
                <c:pt idx="3542">
                  <c:v>125.485170396394</c:v>
                </c:pt>
                <c:pt idx="3543">
                  <c:v>125.48517039662001</c:v>
                </c:pt>
                <c:pt idx="3544">
                  <c:v>125.485170397107</c:v>
                </c:pt>
                <c:pt idx="3545">
                  <c:v>125.485170397457</c:v>
                </c:pt>
                <c:pt idx="3546">
                  <c:v>125.48517039777499</c:v>
                </c:pt>
                <c:pt idx="3547">
                  <c:v>125.48517039802699</c:v>
                </c:pt>
                <c:pt idx="3548">
                  <c:v>125.485170398514</c:v>
                </c:pt>
                <c:pt idx="3549">
                  <c:v>125.485170398831</c:v>
                </c:pt>
                <c:pt idx="3550">
                  <c:v>125.485170399453</c:v>
                </c:pt>
                <c:pt idx="3551">
                  <c:v>125.485170399525</c:v>
                </c:pt>
                <c:pt idx="3552">
                  <c:v>125.485170399992</c:v>
                </c:pt>
                <c:pt idx="3553">
                  <c:v>125.48517040034599</c:v>
                </c:pt>
                <c:pt idx="3554">
                  <c:v>125.485170400852</c:v>
                </c:pt>
                <c:pt idx="3555">
                  <c:v>125.48517040093201</c:v>
                </c:pt>
                <c:pt idx="3556">
                  <c:v>125.48517040143101</c:v>
                </c:pt>
                <c:pt idx="3557">
                  <c:v>125.485170401593</c:v>
                </c:pt>
                <c:pt idx="3558">
                  <c:v>125.48517040204101</c:v>
                </c:pt>
                <c:pt idx="3559">
                  <c:v>125.48517040264601</c:v>
                </c:pt>
                <c:pt idx="3560">
                  <c:v>125.485170402855</c:v>
                </c:pt>
                <c:pt idx="3561">
                  <c:v>125.485170403284</c:v>
                </c:pt>
                <c:pt idx="3562">
                  <c:v>125.48517040344601</c:v>
                </c:pt>
                <c:pt idx="3563">
                  <c:v>125.485170403821</c:v>
                </c:pt>
                <c:pt idx="3564">
                  <c:v>125.48517040436199</c:v>
                </c:pt>
                <c:pt idx="3565">
                  <c:v>125.485170404822</c:v>
                </c:pt>
                <c:pt idx="3566">
                  <c:v>125.48517040492101</c:v>
                </c:pt>
                <c:pt idx="3567">
                  <c:v>125.48517040538</c:v>
                </c:pt>
                <c:pt idx="3568">
                  <c:v>125.485170405942</c:v>
                </c:pt>
                <c:pt idx="3569">
                  <c:v>125.48517040610599</c:v>
                </c:pt>
                <c:pt idx="3570">
                  <c:v>125.485170406386</c:v>
                </c:pt>
                <c:pt idx="3571">
                  <c:v>125.485170406522</c:v>
                </c:pt>
                <c:pt idx="3572">
                  <c:v>125.485170406847</c:v>
                </c:pt>
                <c:pt idx="3573">
                  <c:v>125.485170407211</c:v>
                </c:pt>
                <c:pt idx="3574">
                  <c:v>125.48517040796899</c:v>
                </c:pt>
                <c:pt idx="3575">
                  <c:v>125.48517040828</c:v>
                </c:pt>
                <c:pt idx="3576">
                  <c:v>125.485170408467</c:v>
                </c:pt>
                <c:pt idx="3577">
                  <c:v>125.4851704087</c:v>
                </c:pt>
                <c:pt idx="3578">
                  <c:v>125.48517040916001</c:v>
                </c:pt>
                <c:pt idx="3579">
                  <c:v>125.485170409387</c:v>
                </c:pt>
                <c:pt idx="3580">
                  <c:v>125.485170409695</c:v>
                </c:pt>
                <c:pt idx="3581">
                  <c:v>125.48517041001099</c:v>
                </c:pt>
                <c:pt idx="3582">
                  <c:v>125.485170410366</c:v>
                </c:pt>
                <c:pt idx="3583">
                  <c:v>125.485170410739</c:v>
                </c:pt>
                <c:pt idx="3584">
                  <c:v>125.485170410897</c:v>
                </c:pt>
                <c:pt idx="3585">
                  <c:v>125.485170411181</c:v>
                </c:pt>
                <c:pt idx="3586">
                  <c:v>125.485170411675</c:v>
                </c:pt>
                <c:pt idx="3587">
                  <c:v>125.485170412149</c:v>
                </c:pt>
                <c:pt idx="3588">
                  <c:v>125.48517041221299</c:v>
                </c:pt>
                <c:pt idx="3589">
                  <c:v>125.48517041269</c:v>
                </c:pt>
                <c:pt idx="3590">
                  <c:v>125.48517041300499</c:v>
                </c:pt>
                <c:pt idx="3591">
                  <c:v>125.485170413229</c:v>
                </c:pt>
                <c:pt idx="3592">
                  <c:v>125.485170413641</c:v>
                </c:pt>
                <c:pt idx="3593">
                  <c:v>125.48517041374799</c:v>
                </c:pt>
                <c:pt idx="3594">
                  <c:v>125.485170413907</c:v>
                </c:pt>
                <c:pt idx="3595">
                  <c:v>125.485170414515</c:v>
                </c:pt>
                <c:pt idx="3596">
                  <c:v>125.48517041477901</c:v>
                </c:pt>
                <c:pt idx="3597">
                  <c:v>125.48517041501201</c:v>
                </c:pt>
                <c:pt idx="3598">
                  <c:v>125.48517041529099</c:v>
                </c:pt>
                <c:pt idx="3599">
                  <c:v>125.485170415692</c:v>
                </c:pt>
                <c:pt idx="3600">
                  <c:v>125.485170415951</c:v>
                </c:pt>
                <c:pt idx="3601">
                  <c:v>125.48517041641099</c:v>
                </c:pt>
                <c:pt idx="3602">
                  <c:v>125.48517041636001</c:v>
                </c:pt>
                <c:pt idx="3603">
                  <c:v>125.48517041714</c:v>
                </c:pt>
                <c:pt idx="3604">
                  <c:v>125.485170416941</c:v>
                </c:pt>
                <c:pt idx="3605">
                  <c:v>125.485170417445</c:v>
                </c:pt>
                <c:pt idx="3606">
                  <c:v>125.485170417489</c:v>
                </c:pt>
                <c:pt idx="3607">
                  <c:v>125.485170418019</c:v>
                </c:pt>
                <c:pt idx="3608">
                  <c:v>125.485170418313</c:v>
                </c:pt>
                <c:pt idx="3609">
                  <c:v>125.48517041871401</c:v>
                </c:pt>
                <c:pt idx="3610">
                  <c:v>125.485170418881</c:v>
                </c:pt>
                <c:pt idx="3611">
                  <c:v>125.48517041920201</c:v>
                </c:pt>
                <c:pt idx="3612">
                  <c:v>125.485170419399</c:v>
                </c:pt>
                <c:pt idx="3613">
                  <c:v>125.48517041957101</c:v>
                </c:pt>
                <c:pt idx="3614">
                  <c:v>125.485170420004</c:v>
                </c:pt>
                <c:pt idx="3615">
                  <c:v>125.485170420228</c:v>
                </c:pt>
                <c:pt idx="3616">
                  <c:v>125.485170420618</c:v>
                </c:pt>
                <c:pt idx="3617">
                  <c:v>125.485170420746</c:v>
                </c:pt>
                <c:pt idx="3618">
                  <c:v>125.485170421281</c:v>
                </c:pt>
                <c:pt idx="3619">
                  <c:v>125.485170421391</c:v>
                </c:pt>
                <c:pt idx="3620">
                  <c:v>125.485170421722</c:v>
                </c:pt>
                <c:pt idx="3621">
                  <c:v>125.485170421924</c:v>
                </c:pt>
                <c:pt idx="3622">
                  <c:v>125.485170422157</c:v>
                </c:pt>
                <c:pt idx="3623">
                  <c:v>125.485170422198</c:v>
                </c:pt>
                <c:pt idx="3624">
                  <c:v>125.485170422785</c:v>
                </c:pt>
                <c:pt idx="3625">
                  <c:v>125.485170423114</c:v>
                </c:pt>
                <c:pt idx="3626">
                  <c:v>125.485170423493</c:v>
                </c:pt>
                <c:pt idx="3627">
                  <c:v>125.485170423452</c:v>
                </c:pt>
                <c:pt idx="3628">
                  <c:v>125.485170423764</c:v>
                </c:pt>
                <c:pt idx="3629">
                  <c:v>125.485170423759</c:v>
                </c:pt>
                <c:pt idx="3630">
                  <c:v>125.485170424416</c:v>
                </c:pt>
                <c:pt idx="3631">
                  <c:v>125.485170424598</c:v>
                </c:pt>
                <c:pt idx="3632">
                  <c:v>125.485170424801</c:v>
                </c:pt>
                <c:pt idx="3633">
                  <c:v>125.485170425017</c:v>
                </c:pt>
                <c:pt idx="3634">
                  <c:v>125.48517042543899</c:v>
                </c:pt>
                <c:pt idx="3635">
                  <c:v>125.485170425717</c:v>
                </c:pt>
                <c:pt idx="3636">
                  <c:v>125.48517042574601</c:v>
                </c:pt>
                <c:pt idx="3637">
                  <c:v>125.485170426034</c:v>
                </c:pt>
                <c:pt idx="3638">
                  <c:v>125.485170426312</c:v>
                </c:pt>
                <c:pt idx="3639">
                  <c:v>125.485170426773</c:v>
                </c:pt>
                <c:pt idx="3640">
                  <c:v>125.485170427027</c:v>
                </c:pt>
                <c:pt idx="3641">
                  <c:v>125.48517042704199</c:v>
                </c:pt>
                <c:pt idx="3642">
                  <c:v>125.485170427418</c:v>
                </c:pt>
                <c:pt idx="3643">
                  <c:v>125.48517042779299</c:v>
                </c:pt>
                <c:pt idx="3644">
                  <c:v>125.485170427783</c:v>
                </c:pt>
                <c:pt idx="3645">
                  <c:v>125.485170428423</c:v>
                </c:pt>
                <c:pt idx="3646">
                  <c:v>125.48517042843</c:v>
                </c:pt>
                <c:pt idx="3647">
                  <c:v>125.485170428646</c:v>
                </c:pt>
                <c:pt idx="3648">
                  <c:v>125.485170428708</c:v>
                </c:pt>
                <c:pt idx="3649">
                  <c:v>125.48517042908701</c:v>
                </c:pt>
                <c:pt idx="3650">
                  <c:v>125.48517042959899</c:v>
                </c:pt>
                <c:pt idx="3651">
                  <c:v>125.48517042977601</c:v>
                </c:pt>
                <c:pt idx="3652">
                  <c:v>125.485170430072</c:v>
                </c:pt>
                <c:pt idx="3653">
                  <c:v>125.48517043006601</c:v>
                </c:pt>
                <c:pt idx="3654">
                  <c:v>125.4851704304</c:v>
                </c:pt>
                <c:pt idx="3655">
                  <c:v>125.485170430767</c:v>
                </c:pt>
                <c:pt idx="3656">
                  <c:v>125.485170431108</c:v>
                </c:pt>
                <c:pt idx="3657">
                  <c:v>125.485170431246</c:v>
                </c:pt>
                <c:pt idx="3658">
                  <c:v>125.485170431458</c:v>
                </c:pt>
                <c:pt idx="3659">
                  <c:v>125.485170431629</c:v>
                </c:pt>
                <c:pt idx="3660">
                  <c:v>125.485170431923</c:v>
                </c:pt>
                <c:pt idx="3661">
                  <c:v>125.485170432139</c:v>
                </c:pt>
                <c:pt idx="3662">
                  <c:v>125.485170432514</c:v>
                </c:pt>
                <c:pt idx="3663">
                  <c:v>125.485170432609</c:v>
                </c:pt>
                <c:pt idx="3664">
                  <c:v>125.48517043298899</c:v>
                </c:pt>
                <c:pt idx="3665">
                  <c:v>125.48517043331699</c:v>
                </c:pt>
                <c:pt idx="3666">
                  <c:v>125.485170433522</c:v>
                </c:pt>
                <c:pt idx="3667">
                  <c:v>125.485170433608</c:v>
                </c:pt>
                <c:pt idx="3668">
                  <c:v>125.485170433807</c:v>
                </c:pt>
                <c:pt idx="3669">
                  <c:v>125.48517043400599</c:v>
                </c:pt>
                <c:pt idx="3670">
                  <c:v>125.48517043429401</c:v>
                </c:pt>
                <c:pt idx="3671">
                  <c:v>125.48517043467101</c:v>
                </c:pt>
                <c:pt idx="3672">
                  <c:v>125.485170434807</c:v>
                </c:pt>
                <c:pt idx="3673">
                  <c:v>125.4851704352</c:v>
                </c:pt>
                <c:pt idx="3674">
                  <c:v>125.48517043539999</c:v>
                </c:pt>
                <c:pt idx="3675">
                  <c:v>125.485170435515</c:v>
                </c:pt>
                <c:pt idx="3676">
                  <c:v>125.48517043560901</c:v>
                </c:pt>
                <c:pt idx="3677">
                  <c:v>125.485170436011</c:v>
                </c:pt>
                <c:pt idx="3678">
                  <c:v>125.485170436207</c:v>
                </c:pt>
                <c:pt idx="3679">
                  <c:v>125.48517043633299</c:v>
                </c:pt>
                <c:pt idx="3680">
                  <c:v>125.485170436641</c:v>
                </c:pt>
                <c:pt idx="3681">
                  <c:v>125.485170436818</c:v>
                </c:pt>
                <c:pt idx="3682">
                  <c:v>125.485170437089</c:v>
                </c:pt>
                <c:pt idx="3683">
                  <c:v>125.48517043743701</c:v>
                </c:pt>
                <c:pt idx="3684">
                  <c:v>125.485170437446</c:v>
                </c:pt>
                <c:pt idx="3685">
                  <c:v>125.485170437774</c:v>
                </c:pt>
                <c:pt idx="3686">
                  <c:v>125.485170438041</c:v>
                </c:pt>
                <c:pt idx="3687">
                  <c:v>125.485170438</c:v>
                </c:pt>
                <c:pt idx="3688">
                  <c:v>125.48517043840199</c:v>
                </c:pt>
                <c:pt idx="3689">
                  <c:v>125.485170438534</c:v>
                </c:pt>
                <c:pt idx="3690">
                  <c:v>125.48517043877</c:v>
                </c:pt>
                <c:pt idx="3691">
                  <c:v>125.485170439106</c:v>
                </c:pt>
                <c:pt idx="3692">
                  <c:v>125.48517043926699</c:v>
                </c:pt>
                <c:pt idx="3693">
                  <c:v>125.485170439456</c:v>
                </c:pt>
                <c:pt idx="3694">
                  <c:v>125.485170439786</c:v>
                </c:pt>
                <c:pt idx="3695">
                  <c:v>125.48517043996</c:v>
                </c:pt>
                <c:pt idx="3696">
                  <c:v>125.485170440266</c:v>
                </c:pt>
                <c:pt idx="3697">
                  <c:v>125.48517044032199</c:v>
                </c:pt>
                <c:pt idx="3698">
                  <c:v>125.485170440562</c:v>
                </c:pt>
                <c:pt idx="3699">
                  <c:v>125.485170440864</c:v>
                </c:pt>
                <c:pt idx="3700">
                  <c:v>125.48517044090801</c:v>
                </c:pt>
                <c:pt idx="3701">
                  <c:v>125.485170441142</c:v>
                </c:pt>
                <c:pt idx="3702">
                  <c:v>125.485170441496</c:v>
                </c:pt>
                <c:pt idx="3703">
                  <c:v>125.485170441588</c:v>
                </c:pt>
                <c:pt idx="3704">
                  <c:v>125.485170442027</c:v>
                </c:pt>
                <c:pt idx="3705">
                  <c:v>125.485170441965</c:v>
                </c:pt>
                <c:pt idx="3706">
                  <c:v>125.48517044242401</c:v>
                </c:pt>
                <c:pt idx="3707">
                  <c:v>125.48517044259</c:v>
                </c:pt>
                <c:pt idx="3708">
                  <c:v>125.48517044275501</c:v>
                </c:pt>
                <c:pt idx="3709">
                  <c:v>125.485170442944</c:v>
                </c:pt>
                <c:pt idx="3710">
                  <c:v>125.485170443125</c:v>
                </c:pt>
                <c:pt idx="3711">
                  <c:v>125.48517044338099</c:v>
                </c:pt>
                <c:pt idx="3712">
                  <c:v>125.485170443456</c:v>
                </c:pt>
                <c:pt idx="3713">
                  <c:v>125.485170443733</c:v>
                </c:pt>
                <c:pt idx="3714">
                  <c:v>125.485170444217</c:v>
                </c:pt>
                <c:pt idx="3715">
                  <c:v>125.485170444121</c:v>
                </c:pt>
                <c:pt idx="3716">
                  <c:v>125.485170444112</c:v>
                </c:pt>
                <c:pt idx="3717">
                  <c:v>125.485170444613</c:v>
                </c:pt>
                <c:pt idx="3718">
                  <c:v>125.48517044494299</c:v>
                </c:pt>
                <c:pt idx="3719">
                  <c:v>125.485170445075</c:v>
                </c:pt>
                <c:pt idx="3720">
                  <c:v>125.485170445158</c:v>
                </c:pt>
                <c:pt idx="3721">
                  <c:v>125.48517044526299</c:v>
                </c:pt>
                <c:pt idx="3722">
                  <c:v>125.48517044559</c:v>
                </c:pt>
                <c:pt idx="3723">
                  <c:v>125.48517044563999</c:v>
                </c:pt>
                <c:pt idx="3724">
                  <c:v>125.48517044598</c:v>
                </c:pt>
                <c:pt idx="3725">
                  <c:v>125.48517044571901</c:v>
                </c:pt>
                <c:pt idx="3726">
                  <c:v>125.48517044626099</c:v>
                </c:pt>
                <c:pt idx="3727">
                  <c:v>125.48517044637001</c:v>
                </c:pt>
                <c:pt idx="3728">
                  <c:v>125.485170446868</c:v>
                </c:pt>
                <c:pt idx="3729">
                  <c:v>125.485170447013</c:v>
                </c:pt>
                <c:pt idx="3730">
                  <c:v>125.485170447135</c:v>
                </c:pt>
                <c:pt idx="3731">
                  <c:v>125.485170447022</c:v>
                </c:pt>
                <c:pt idx="3732">
                  <c:v>125.48517044722701</c:v>
                </c:pt>
                <c:pt idx="3733">
                  <c:v>125.48517044774</c:v>
                </c:pt>
                <c:pt idx="3734">
                  <c:v>125.485170448028</c:v>
                </c:pt>
                <c:pt idx="3735">
                  <c:v>125.485170448152</c:v>
                </c:pt>
                <c:pt idx="3736">
                  <c:v>125.48517044810499</c:v>
                </c:pt>
                <c:pt idx="3737">
                  <c:v>125.485170448537</c:v>
                </c:pt>
                <c:pt idx="3738">
                  <c:v>125.485170448568</c:v>
                </c:pt>
                <c:pt idx="3739">
                  <c:v>125.48517044891599</c:v>
                </c:pt>
                <c:pt idx="3740">
                  <c:v>125.485170449029</c:v>
                </c:pt>
                <c:pt idx="3741">
                  <c:v>125.485170449146</c:v>
                </c:pt>
                <c:pt idx="3742">
                  <c:v>125.48517044944199</c:v>
                </c:pt>
                <c:pt idx="3743">
                  <c:v>125.48517044938001</c:v>
                </c:pt>
                <c:pt idx="3744">
                  <c:v>125.485170450021</c:v>
                </c:pt>
                <c:pt idx="3745">
                  <c:v>125.485170450097</c:v>
                </c:pt>
                <c:pt idx="3746">
                  <c:v>125.485170450363</c:v>
                </c:pt>
                <c:pt idx="3747">
                  <c:v>125.485170450468</c:v>
                </c:pt>
                <c:pt idx="3748">
                  <c:v>125.48517045034799</c:v>
                </c:pt>
                <c:pt idx="3749">
                  <c:v>125.48517045067</c:v>
                </c:pt>
                <c:pt idx="3750">
                  <c:v>125.48517045087701</c:v>
                </c:pt>
                <c:pt idx="3751">
                  <c:v>125.48517045122</c:v>
                </c:pt>
                <c:pt idx="3752">
                  <c:v>125.485170451369</c:v>
                </c:pt>
                <c:pt idx="3753">
                  <c:v>125.485170451371</c:v>
                </c:pt>
                <c:pt idx="3754">
                  <c:v>125.48517045168499</c:v>
                </c:pt>
                <c:pt idx="3755">
                  <c:v>125.485170451985</c:v>
                </c:pt>
                <c:pt idx="3756">
                  <c:v>125.48517045186099</c:v>
                </c:pt>
                <c:pt idx="3757">
                  <c:v>125.485170452427</c:v>
                </c:pt>
                <c:pt idx="3758">
                  <c:v>125.485170452592</c:v>
                </c:pt>
                <c:pt idx="3759">
                  <c:v>125.485170452845</c:v>
                </c:pt>
                <c:pt idx="3760">
                  <c:v>125.48517045307</c:v>
                </c:pt>
                <c:pt idx="3761">
                  <c:v>125.485170453037</c:v>
                </c:pt>
                <c:pt idx="3762">
                  <c:v>125.485170453232</c:v>
                </c:pt>
                <c:pt idx="3763">
                  <c:v>125.48517045325001</c:v>
                </c:pt>
                <c:pt idx="3764">
                  <c:v>125.485170453492</c:v>
                </c:pt>
                <c:pt idx="3765">
                  <c:v>125.485170453774</c:v>
                </c:pt>
                <c:pt idx="3766">
                  <c:v>125.485170454049</c:v>
                </c:pt>
                <c:pt idx="3767">
                  <c:v>125.48517045412299</c:v>
                </c:pt>
                <c:pt idx="3768">
                  <c:v>125.48517045434301</c:v>
                </c:pt>
                <c:pt idx="3769">
                  <c:v>125.485170454439</c:v>
                </c:pt>
                <c:pt idx="3770">
                  <c:v>125.48517045459501</c:v>
                </c:pt>
                <c:pt idx="3771">
                  <c:v>125.485170454949</c:v>
                </c:pt>
                <c:pt idx="3772">
                  <c:v>125.48517045480401</c:v>
                </c:pt>
                <c:pt idx="3773">
                  <c:v>125.48517045529</c:v>
                </c:pt>
                <c:pt idx="3774">
                  <c:v>125.48517045533799</c:v>
                </c:pt>
                <c:pt idx="3775">
                  <c:v>125.48517045541099</c:v>
                </c:pt>
                <c:pt idx="3776">
                  <c:v>125.485170455833</c:v>
                </c:pt>
                <c:pt idx="3777">
                  <c:v>125.485170456014</c:v>
                </c:pt>
                <c:pt idx="3778">
                  <c:v>125.485170456049</c:v>
                </c:pt>
                <c:pt idx="3779">
                  <c:v>125.485170456348</c:v>
                </c:pt>
                <c:pt idx="3780">
                  <c:v>125.485170456069</c:v>
                </c:pt>
                <c:pt idx="3781">
                  <c:v>125.48517045673201</c:v>
                </c:pt>
                <c:pt idx="3782">
                  <c:v>125.48517045685099</c:v>
                </c:pt>
                <c:pt idx="3783">
                  <c:v>125.485170456858</c:v>
                </c:pt>
                <c:pt idx="3784">
                  <c:v>125.485170457054</c:v>
                </c:pt>
                <c:pt idx="3785">
                  <c:v>125.48517045735601</c:v>
                </c:pt>
                <c:pt idx="3786">
                  <c:v>125.485170457327</c:v>
                </c:pt>
                <c:pt idx="3787">
                  <c:v>125.485170457664</c:v>
                </c:pt>
                <c:pt idx="3788">
                  <c:v>125.48517045753</c:v>
                </c:pt>
                <c:pt idx="3789">
                  <c:v>125.48517045795001</c:v>
                </c:pt>
                <c:pt idx="3790">
                  <c:v>125.485170457995</c:v>
                </c:pt>
                <c:pt idx="3791">
                  <c:v>125.485170458196</c:v>
                </c:pt>
                <c:pt idx="3792">
                  <c:v>125.485170458357</c:v>
                </c:pt>
                <c:pt idx="3793">
                  <c:v>125.48517045849</c:v>
                </c:pt>
                <c:pt idx="3794">
                  <c:v>125.48517045898799</c:v>
                </c:pt>
                <c:pt idx="3795">
                  <c:v>125.48517045887201</c:v>
                </c:pt>
                <c:pt idx="3796">
                  <c:v>125.48517045916699</c:v>
                </c:pt>
                <c:pt idx="3797">
                  <c:v>125.485170459214</c:v>
                </c:pt>
                <c:pt idx="3798">
                  <c:v>125.485170459285</c:v>
                </c:pt>
                <c:pt idx="3799">
                  <c:v>125.485170459401</c:v>
                </c:pt>
                <c:pt idx="3800">
                  <c:v>125.485170459541</c:v>
                </c:pt>
                <c:pt idx="3801">
                  <c:v>125.485170460003</c:v>
                </c:pt>
                <c:pt idx="3802">
                  <c:v>125.48517045994301</c:v>
                </c:pt>
                <c:pt idx="3803">
                  <c:v>125.485170460341</c:v>
                </c:pt>
                <c:pt idx="3804">
                  <c:v>125.485170460424</c:v>
                </c:pt>
                <c:pt idx="3805">
                  <c:v>125.48517046068299</c:v>
                </c:pt>
                <c:pt idx="3806">
                  <c:v>125.485170460661</c:v>
                </c:pt>
                <c:pt idx="3807">
                  <c:v>125.48517046083199</c:v>
                </c:pt>
                <c:pt idx="3808">
                  <c:v>125.485170461206</c:v>
                </c:pt>
                <c:pt idx="3809">
                  <c:v>125.485170461271</c:v>
                </c:pt>
                <c:pt idx="3810">
                  <c:v>125.485170461393</c:v>
                </c:pt>
                <c:pt idx="3811">
                  <c:v>125.485170461621</c:v>
                </c:pt>
                <c:pt idx="3812">
                  <c:v>125.485170461672</c:v>
                </c:pt>
                <c:pt idx="3813">
                  <c:v>125.48517046203401</c:v>
                </c:pt>
                <c:pt idx="3814">
                  <c:v>125.485170462203</c:v>
                </c:pt>
                <c:pt idx="3815">
                  <c:v>125.485170462206</c:v>
                </c:pt>
                <c:pt idx="3816">
                  <c:v>125.485170462456</c:v>
                </c:pt>
                <c:pt idx="3817">
                  <c:v>125.485170462597</c:v>
                </c:pt>
                <c:pt idx="3818">
                  <c:v>125.485170462933</c:v>
                </c:pt>
                <c:pt idx="3819">
                  <c:v>125.485170462879</c:v>
                </c:pt>
                <c:pt idx="3820">
                  <c:v>125.485170463202</c:v>
                </c:pt>
                <c:pt idx="3821">
                  <c:v>125.485170463054</c:v>
                </c:pt>
                <c:pt idx="3822">
                  <c:v>125.485170463361</c:v>
                </c:pt>
                <c:pt idx="3823">
                  <c:v>125.485170463442</c:v>
                </c:pt>
                <c:pt idx="3824">
                  <c:v>125.48517046371499</c:v>
                </c:pt>
                <c:pt idx="3825">
                  <c:v>125.48517046393501</c:v>
                </c:pt>
                <c:pt idx="3826">
                  <c:v>125.48517046402699</c:v>
                </c:pt>
                <c:pt idx="3827">
                  <c:v>125.485170464181</c:v>
                </c:pt>
                <c:pt idx="3828">
                  <c:v>125.48517046425999</c:v>
                </c:pt>
                <c:pt idx="3829">
                  <c:v>125.485170464422</c:v>
                </c:pt>
                <c:pt idx="3830">
                  <c:v>125.485170464888</c:v>
                </c:pt>
                <c:pt idx="3831">
                  <c:v>125.485170464888</c:v>
                </c:pt>
                <c:pt idx="3832">
                  <c:v>125.485170464917</c:v>
                </c:pt>
                <c:pt idx="3833">
                  <c:v>125.48517046517701</c:v>
                </c:pt>
                <c:pt idx="3834">
                  <c:v>125.485170465281</c:v>
                </c:pt>
                <c:pt idx="3835">
                  <c:v>125.485170465276</c:v>
                </c:pt>
                <c:pt idx="3836">
                  <c:v>125.48517046533399</c:v>
                </c:pt>
                <c:pt idx="3837">
                  <c:v>125.48517046579001</c:v>
                </c:pt>
                <c:pt idx="3838">
                  <c:v>125.48517046577101</c:v>
                </c:pt>
                <c:pt idx="3839">
                  <c:v>125.485170466054</c:v>
                </c:pt>
                <c:pt idx="3840">
                  <c:v>125.48517046626201</c:v>
                </c:pt>
                <c:pt idx="3841">
                  <c:v>125.485170466463</c:v>
                </c:pt>
                <c:pt idx="3842">
                  <c:v>125.48517046646499</c:v>
                </c:pt>
                <c:pt idx="3843">
                  <c:v>125.485170466743</c:v>
                </c:pt>
                <c:pt idx="3844">
                  <c:v>125.485170466895</c:v>
                </c:pt>
                <c:pt idx="3845">
                  <c:v>125.48517046713999</c:v>
                </c:pt>
                <c:pt idx="3846">
                  <c:v>125.485170467095</c:v>
                </c:pt>
                <c:pt idx="3847">
                  <c:v>125.485170467372</c:v>
                </c:pt>
                <c:pt idx="3848">
                  <c:v>125.48517046747099</c:v>
                </c:pt>
                <c:pt idx="3849">
                  <c:v>125.48517046763099</c:v>
                </c:pt>
                <c:pt idx="3850">
                  <c:v>125.485170467632</c:v>
                </c:pt>
                <c:pt idx="3851">
                  <c:v>125.48517046800001</c:v>
                </c:pt>
                <c:pt idx="3852">
                  <c:v>125.485170468268</c:v>
                </c:pt>
                <c:pt idx="3853">
                  <c:v>125.485170468262</c:v>
                </c:pt>
                <c:pt idx="3854">
                  <c:v>125.485170468417</c:v>
                </c:pt>
                <c:pt idx="3855">
                  <c:v>125.48517046877799</c:v>
                </c:pt>
                <c:pt idx="3856">
                  <c:v>125.485170468679</c:v>
                </c:pt>
                <c:pt idx="3857">
                  <c:v>125.485170468738</c:v>
                </c:pt>
                <c:pt idx="3858">
                  <c:v>125.485170469045</c:v>
                </c:pt>
                <c:pt idx="3859">
                  <c:v>125.485170469026</c:v>
                </c:pt>
                <c:pt idx="3860">
                  <c:v>125.485170469268</c:v>
                </c:pt>
                <c:pt idx="3861">
                  <c:v>125.485170469495</c:v>
                </c:pt>
                <c:pt idx="3862">
                  <c:v>125.485170469393</c:v>
                </c:pt>
                <c:pt idx="3863">
                  <c:v>125.48517046967</c:v>
                </c:pt>
                <c:pt idx="3864">
                  <c:v>125.485170469886</c:v>
                </c:pt>
                <c:pt idx="3865">
                  <c:v>125.48517046995001</c:v>
                </c:pt>
                <c:pt idx="3866">
                  <c:v>125.48517047013399</c:v>
                </c:pt>
                <c:pt idx="3867">
                  <c:v>125.485170470315</c:v>
                </c:pt>
                <c:pt idx="3868">
                  <c:v>125.485170470426</c:v>
                </c:pt>
                <c:pt idx="3869">
                  <c:v>125.485170470565</c:v>
                </c:pt>
                <c:pt idx="3870">
                  <c:v>125.48517047047299</c:v>
                </c:pt>
                <c:pt idx="3871">
                  <c:v>125.48517047063601</c:v>
                </c:pt>
                <c:pt idx="3872">
                  <c:v>125.48517047084501</c:v>
                </c:pt>
                <c:pt idx="3873">
                  <c:v>125.48517047110199</c:v>
                </c:pt>
                <c:pt idx="3874">
                  <c:v>125.485170471091</c:v>
                </c:pt>
                <c:pt idx="3875">
                  <c:v>125.485170471212</c:v>
                </c:pt>
                <c:pt idx="3876">
                  <c:v>125.48517047140599</c:v>
                </c:pt>
                <c:pt idx="3877">
                  <c:v>125.485170471668</c:v>
                </c:pt>
                <c:pt idx="3878">
                  <c:v>125.485170471747</c:v>
                </c:pt>
                <c:pt idx="3879">
                  <c:v>125.485170472009</c:v>
                </c:pt>
                <c:pt idx="3880">
                  <c:v>125.485170471969</c:v>
                </c:pt>
                <c:pt idx="3881">
                  <c:v>125.48517047236101</c:v>
                </c:pt>
                <c:pt idx="3882">
                  <c:v>125.485170472387</c:v>
                </c:pt>
                <c:pt idx="3883">
                  <c:v>125.48517047261301</c:v>
                </c:pt>
                <c:pt idx="3884">
                  <c:v>125.485170472482</c:v>
                </c:pt>
                <c:pt idx="3885">
                  <c:v>125.48517047274601</c:v>
                </c:pt>
                <c:pt idx="3886">
                  <c:v>125.485170472832</c:v>
                </c:pt>
                <c:pt idx="3887">
                  <c:v>125.485170472932</c:v>
                </c:pt>
                <c:pt idx="3888">
                  <c:v>125.48517047307899</c:v>
                </c:pt>
                <c:pt idx="3889">
                  <c:v>125.485170473137</c:v>
                </c:pt>
                <c:pt idx="3890">
                  <c:v>125.485170473465</c:v>
                </c:pt>
                <c:pt idx="3891">
                  <c:v>125.485170473567</c:v>
                </c:pt>
                <c:pt idx="3892">
                  <c:v>125.485170473674</c:v>
                </c:pt>
                <c:pt idx="3893">
                  <c:v>125.485170473821</c:v>
                </c:pt>
                <c:pt idx="3894">
                  <c:v>125.485170473954</c:v>
                </c:pt>
                <c:pt idx="3895">
                  <c:v>125.485170474085</c:v>
                </c:pt>
                <c:pt idx="3896">
                  <c:v>125.485170474176</c:v>
                </c:pt>
                <c:pt idx="3897">
                  <c:v>125.48517047448701</c:v>
                </c:pt>
                <c:pt idx="3898">
                  <c:v>125.485170474507</c:v>
                </c:pt>
                <c:pt idx="3899">
                  <c:v>125.485170474627</c:v>
                </c:pt>
                <c:pt idx="3900">
                  <c:v>125.485170474852</c:v>
                </c:pt>
                <c:pt idx="3901">
                  <c:v>125.485170474971</c:v>
                </c:pt>
                <c:pt idx="3902">
                  <c:v>125.485170474977</c:v>
                </c:pt>
                <c:pt idx="3903">
                  <c:v>125.48517047496701</c:v>
                </c:pt>
                <c:pt idx="3904">
                  <c:v>125.485170475546</c:v>
                </c:pt>
                <c:pt idx="3905">
                  <c:v>125.485170475421</c:v>
                </c:pt>
                <c:pt idx="3906">
                  <c:v>125.485170475438</c:v>
                </c:pt>
                <c:pt idx="3907">
                  <c:v>125.485170475568</c:v>
                </c:pt>
                <c:pt idx="3908">
                  <c:v>125.485170475651</c:v>
                </c:pt>
                <c:pt idx="3909">
                  <c:v>125.48517047564</c:v>
                </c:pt>
                <c:pt idx="3910">
                  <c:v>125.485170476269</c:v>
                </c:pt>
                <c:pt idx="3911">
                  <c:v>125.485170476185</c:v>
                </c:pt>
                <c:pt idx="3912">
                  <c:v>125.485170476314</c:v>
                </c:pt>
                <c:pt idx="3913">
                  <c:v>125.48517047638801</c:v>
                </c:pt>
                <c:pt idx="3914">
                  <c:v>125.485170476484</c:v>
                </c:pt>
                <c:pt idx="3915">
                  <c:v>125.485170476758</c:v>
                </c:pt>
                <c:pt idx="3916">
                  <c:v>125.485170476851</c:v>
                </c:pt>
                <c:pt idx="3917">
                  <c:v>125.485170476913</c:v>
                </c:pt>
                <c:pt idx="3918">
                  <c:v>125.485170477159</c:v>
                </c:pt>
                <c:pt idx="3919">
                  <c:v>125.48517047708199</c:v>
                </c:pt>
                <c:pt idx="3920">
                  <c:v>125.485170477549</c:v>
                </c:pt>
                <c:pt idx="3921">
                  <c:v>125.48517047743201</c:v>
                </c:pt>
                <c:pt idx="3922">
                  <c:v>125.485170477533</c:v>
                </c:pt>
                <c:pt idx="3923">
                  <c:v>125.485170477609</c:v>
                </c:pt>
                <c:pt idx="3924">
                  <c:v>125.485170477841</c:v>
                </c:pt>
                <c:pt idx="3925">
                  <c:v>125.48517047815</c:v>
                </c:pt>
                <c:pt idx="3926">
                  <c:v>125.48517047817199</c:v>
                </c:pt>
                <c:pt idx="3927">
                  <c:v>125.485170478266</c:v>
                </c:pt>
                <c:pt idx="3928">
                  <c:v>125.48517047847</c:v>
                </c:pt>
                <c:pt idx="3929">
                  <c:v>125.485170478527</c:v>
                </c:pt>
                <c:pt idx="3930">
                  <c:v>125.48517047845399</c:v>
                </c:pt>
                <c:pt idx="3931">
                  <c:v>125.48517047872301</c:v>
                </c:pt>
                <c:pt idx="3932">
                  <c:v>125.485170479028</c:v>
                </c:pt>
                <c:pt idx="3933">
                  <c:v>125.485170479025</c:v>
                </c:pt>
                <c:pt idx="3934">
                  <c:v>125.48517047911901</c:v>
                </c:pt>
                <c:pt idx="3935">
                  <c:v>125.485170479313</c:v>
                </c:pt>
                <c:pt idx="3936">
                  <c:v>125.48517047947</c:v>
                </c:pt>
                <c:pt idx="3937">
                  <c:v>125.485170479478</c:v>
                </c:pt>
                <c:pt idx="3938">
                  <c:v>125.48517047969401</c:v>
                </c:pt>
                <c:pt idx="3939">
                  <c:v>125.485170479564</c:v>
                </c:pt>
                <c:pt idx="3940">
                  <c:v>125.48517047991299</c:v>
                </c:pt>
                <c:pt idx="3941">
                  <c:v>125.485170479958</c:v>
                </c:pt>
                <c:pt idx="3942">
                  <c:v>125.485170480124</c:v>
                </c:pt>
                <c:pt idx="3943">
                  <c:v>125.485170480245</c:v>
                </c:pt>
                <c:pt idx="3944">
                  <c:v>125.48517048040399</c:v>
                </c:pt>
                <c:pt idx="3945">
                  <c:v>125.48517048035499</c:v>
                </c:pt>
                <c:pt idx="3946">
                  <c:v>125.485170480653</c:v>
                </c:pt>
                <c:pt idx="3947">
                  <c:v>125.485170480595</c:v>
                </c:pt>
                <c:pt idx="3948">
                  <c:v>125.485170480763</c:v>
                </c:pt>
                <c:pt idx="3949">
                  <c:v>125.485170480981</c:v>
                </c:pt>
                <c:pt idx="3950">
                  <c:v>125.485170481019</c:v>
                </c:pt>
                <c:pt idx="3951">
                  <c:v>125.485170481095</c:v>
                </c:pt>
                <c:pt idx="3952">
                  <c:v>125.48517048151</c:v>
                </c:pt>
                <c:pt idx="3953">
                  <c:v>125.485170481254</c:v>
                </c:pt>
                <c:pt idx="3954">
                  <c:v>125.48517048135</c:v>
                </c:pt>
                <c:pt idx="3955">
                  <c:v>125.48517048154</c:v>
                </c:pt>
                <c:pt idx="3956">
                  <c:v>125.485170481769</c:v>
                </c:pt>
                <c:pt idx="3957">
                  <c:v>125.485170481973</c:v>
                </c:pt>
                <c:pt idx="3958">
                  <c:v>125.485170481981</c:v>
                </c:pt>
                <c:pt idx="3959">
                  <c:v>125.48517048212599</c:v>
                </c:pt>
                <c:pt idx="3960">
                  <c:v>125.485170482226</c:v>
                </c:pt>
                <c:pt idx="3961">
                  <c:v>125.485170482257</c:v>
                </c:pt>
                <c:pt idx="3962">
                  <c:v>125.48517048237299</c:v>
                </c:pt>
                <c:pt idx="3963">
                  <c:v>125.485170482581</c:v>
                </c:pt>
                <c:pt idx="3964">
                  <c:v>125.485170482741</c:v>
                </c:pt>
                <c:pt idx="3965">
                  <c:v>125.485170482621</c:v>
                </c:pt>
                <c:pt idx="3966">
                  <c:v>125.48517048283399</c:v>
                </c:pt>
                <c:pt idx="3967">
                  <c:v>125.48517048300999</c:v>
                </c:pt>
                <c:pt idx="3968">
                  <c:v>125.485170483262</c:v>
                </c:pt>
                <c:pt idx="3969">
                  <c:v>125.48517048327901</c:v>
                </c:pt>
                <c:pt idx="3970">
                  <c:v>125.48517048313801</c:v>
                </c:pt>
                <c:pt idx="3971">
                  <c:v>125.485170483798</c:v>
                </c:pt>
                <c:pt idx="3972">
                  <c:v>125.48517048364</c:v>
                </c:pt>
                <c:pt idx="3973">
                  <c:v>125.485170483519</c:v>
                </c:pt>
                <c:pt idx="3974">
                  <c:v>125.485170483762</c:v>
                </c:pt>
                <c:pt idx="3975">
                  <c:v>125.48517048398401</c:v>
                </c:pt>
                <c:pt idx="3976">
                  <c:v>125.485170483914</c:v>
                </c:pt>
                <c:pt idx="3977">
                  <c:v>125.485170484173</c:v>
                </c:pt>
                <c:pt idx="3978">
                  <c:v>125.48517048430701</c:v>
                </c:pt>
                <c:pt idx="3979">
                  <c:v>125.485170484441</c:v>
                </c:pt>
                <c:pt idx="3980">
                  <c:v>125.48517048441801</c:v>
                </c:pt>
                <c:pt idx="3981">
                  <c:v>125.48517048448799</c:v>
                </c:pt>
                <c:pt idx="3982">
                  <c:v>125.485170484638</c:v>
                </c:pt>
                <c:pt idx="3983">
                  <c:v>125.48517048482699</c:v>
                </c:pt>
                <c:pt idx="3984">
                  <c:v>125.48517048491399</c:v>
                </c:pt>
                <c:pt idx="3985">
                  <c:v>125.485170484907</c:v>
                </c:pt>
                <c:pt idx="3986">
                  <c:v>125.485170485127</c:v>
                </c:pt>
                <c:pt idx="3987">
                  <c:v>125.485170485192</c:v>
                </c:pt>
                <c:pt idx="3988">
                  <c:v>125.48517048535101</c:v>
                </c:pt>
                <c:pt idx="3989">
                  <c:v>125.485170485352</c:v>
                </c:pt>
                <c:pt idx="3990">
                  <c:v>125.48517048568</c:v>
                </c:pt>
                <c:pt idx="3991">
                  <c:v>125.4851704857</c:v>
                </c:pt>
                <c:pt idx="3992">
                  <c:v>125.48517048564401</c:v>
                </c:pt>
                <c:pt idx="3993">
                  <c:v>125.48517048588801</c:v>
                </c:pt>
                <c:pt idx="3994">
                  <c:v>125.485170485889</c:v>
                </c:pt>
                <c:pt idx="3995">
                  <c:v>125.485170486051</c:v>
                </c:pt>
                <c:pt idx="3996">
                  <c:v>125.485170486152</c:v>
                </c:pt>
                <c:pt idx="3997">
                  <c:v>125.485170486179</c:v>
                </c:pt>
                <c:pt idx="3998">
                  <c:v>125.485170486445</c:v>
                </c:pt>
                <c:pt idx="3999">
                  <c:v>125.485170486231</c:v>
                </c:pt>
                <c:pt idx="4000">
                  <c:v>125.485170486532</c:v>
                </c:pt>
                <c:pt idx="4001">
                  <c:v>125.485170486871</c:v>
                </c:pt>
                <c:pt idx="4002">
                  <c:v>125.485170486738</c:v>
                </c:pt>
                <c:pt idx="4003">
                  <c:v>125.485170486999</c:v>
                </c:pt>
                <c:pt idx="4004">
                  <c:v>125.48517048707799</c:v>
                </c:pt>
                <c:pt idx="4005">
                  <c:v>125.48517048721</c:v>
                </c:pt>
                <c:pt idx="4006">
                  <c:v>125.48517048710499</c:v>
                </c:pt>
                <c:pt idx="4007">
                  <c:v>125.485170487372</c:v>
                </c:pt>
                <c:pt idx="4008">
                  <c:v>125.48517048728699</c:v>
                </c:pt>
                <c:pt idx="4009">
                  <c:v>125.485170487633</c:v>
                </c:pt>
                <c:pt idx="4010">
                  <c:v>125.485170487453</c:v>
                </c:pt>
                <c:pt idx="4011">
                  <c:v>125.48517048782099</c:v>
                </c:pt>
                <c:pt idx="4012">
                  <c:v>125.48517048783501</c:v>
                </c:pt>
                <c:pt idx="4013">
                  <c:v>125.485170487917</c:v>
                </c:pt>
                <c:pt idx="4014">
                  <c:v>125.48517048812499</c:v>
                </c:pt>
                <c:pt idx="4015">
                  <c:v>125.485170488186</c:v>
                </c:pt>
                <c:pt idx="4016">
                  <c:v>125.485170488439</c:v>
                </c:pt>
                <c:pt idx="4017">
                  <c:v>125.48517048836</c:v>
                </c:pt>
                <c:pt idx="4018">
                  <c:v>125.48517048831</c:v>
                </c:pt>
                <c:pt idx="4019">
                  <c:v>125.485170488542</c:v>
                </c:pt>
                <c:pt idx="4020">
                  <c:v>125.485170488596</c:v>
                </c:pt>
                <c:pt idx="4021">
                  <c:v>125.485170488572</c:v>
                </c:pt>
                <c:pt idx="4022">
                  <c:v>125.485170488938</c:v>
                </c:pt>
                <c:pt idx="4023">
                  <c:v>125.485170488999</c:v>
                </c:pt>
                <c:pt idx="4024">
                  <c:v>125.485170489011</c:v>
                </c:pt>
                <c:pt idx="4025">
                  <c:v>125.485170489146</c:v>
                </c:pt>
                <c:pt idx="4026">
                  <c:v>125.485170489148</c:v>
                </c:pt>
                <c:pt idx="4027">
                  <c:v>125.485170489494</c:v>
                </c:pt>
                <c:pt idx="4028">
                  <c:v>125.485170489475</c:v>
                </c:pt>
                <c:pt idx="4029">
                  <c:v>125.48517048937801</c:v>
                </c:pt>
                <c:pt idx="4030">
                  <c:v>125.485170489559</c:v>
                </c:pt>
                <c:pt idx="4031">
                  <c:v>125.485170489544</c:v>
                </c:pt>
                <c:pt idx="4032">
                  <c:v>125.48517048987701</c:v>
                </c:pt>
                <c:pt idx="4033">
                  <c:v>125.48517049004001</c:v>
                </c:pt>
                <c:pt idx="4034">
                  <c:v>125.48517048986101</c:v>
                </c:pt>
                <c:pt idx="4035">
                  <c:v>125.485170490146</c:v>
                </c:pt>
                <c:pt idx="4036">
                  <c:v>125.485170490024</c:v>
                </c:pt>
                <c:pt idx="4037">
                  <c:v>125.485170490301</c:v>
                </c:pt>
                <c:pt idx="4038">
                  <c:v>125.48517049047101</c:v>
                </c:pt>
                <c:pt idx="4039">
                  <c:v>125.48517049039501</c:v>
                </c:pt>
                <c:pt idx="4040">
                  <c:v>125.485170490671</c:v>
                </c:pt>
                <c:pt idx="4041">
                  <c:v>125.48517049044</c:v>
                </c:pt>
                <c:pt idx="4042">
                  <c:v>125.485170490537</c:v>
                </c:pt>
                <c:pt idx="4043">
                  <c:v>125.485170490752</c:v>
                </c:pt>
                <c:pt idx="4044">
                  <c:v>125.48517049089899</c:v>
                </c:pt>
                <c:pt idx="4045">
                  <c:v>125.485170490928</c:v>
                </c:pt>
                <c:pt idx="4046">
                  <c:v>125.485170490893</c:v>
                </c:pt>
                <c:pt idx="4047">
                  <c:v>125.48517049112399</c:v>
                </c:pt>
                <c:pt idx="4048">
                  <c:v>125.485170491319</c:v>
                </c:pt>
                <c:pt idx="4049">
                  <c:v>125.48517049133</c:v>
                </c:pt>
                <c:pt idx="4050">
                  <c:v>125.48517049112201</c:v>
                </c:pt>
                <c:pt idx="4051">
                  <c:v>125.485170491536</c:v>
                </c:pt>
                <c:pt idx="4052">
                  <c:v>125.485170491288</c:v>
                </c:pt>
                <c:pt idx="4053">
                  <c:v>125.48517049162</c:v>
                </c:pt>
                <c:pt idx="4054">
                  <c:v>125.485170491923</c:v>
                </c:pt>
                <c:pt idx="4055">
                  <c:v>125.485170491601</c:v>
                </c:pt>
                <c:pt idx="4056">
                  <c:v>125.485170491929</c:v>
                </c:pt>
                <c:pt idx="4057">
                  <c:v>125.48517049168299</c:v>
                </c:pt>
                <c:pt idx="4058">
                  <c:v>125.48517049197601</c:v>
                </c:pt>
                <c:pt idx="4059">
                  <c:v>125.48517049205</c:v>
                </c:pt>
                <c:pt idx="4060">
                  <c:v>125.485170492102</c:v>
                </c:pt>
                <c:pt idx="4061">
                  <c:v>125.485170492165</c:v>
                </c:pt>
                <c:pt idx="4062">
                  <c:v>125.485170492403</c:v>
                </c:pt>
                <c:pt idx="4063">
                  <c:v>125.485170492484</c:v>
                </c:pt>
                <c:pt idx="4064">
                  <c:v>125.48517049246099</c:v>
                </c:pt>
                <c:pt idx="4065">
                  <c:v>125.485170492755</c:v>
                </c:pt>
                <c:pt idx="4066">
                  <c:v>125.485170492843</c:v>
                </c:pt>
                <c:pt idx="4067">
                  <c:v>125.485170492801</c:v>
                </c:pt>
                <c:pt idx="4068">
                  <c:v>125.485170492899</c:v>
                </c:pt>
                <c:pt idx="4069">
                  <c:v>125.485170493062</c:v>
                </c:pt>
                <c:pt idx="4070">
                  <c:v>125.485170493062</c:v>
                </c:pt>
                <c:pt idx="4071">
                  <c:v>125.485170492924</c:v>
                </c:pt>
                <c:pt idx="4072">
                  <c:v>125.485170493121</c:v>
                </c:pt>
                <c:pt idx="4073">
                  <c:v>125.485170493176</c:v>
                </c:pt>
                <c:pt idx="4074">
                  <c:v>125.485170493501</c:v>
                </c:pt>
                <c:pt idx="4075">
                  <c:v>125.48517049353499</c:v>
                </c:pt>
                <c:pt idx="4076">
                  <c:v>125.48517049347601</c:v>
                </c:pt>
                <c:pt idx="4077">
                  <c:v>125.485170493621</c:v>
                </c:pt>
                <c:pt idx="4078">
                  <c:v>125.485170493673</c:v>
                </c:pt>
                <c:pt idx="4079">
                  <c:v>125.485170493653</c:v>
                </c:pt>
                <c:pt idx="4080">
                  <c:v>125.48517049396401</c:v>
                </c:pt>
                <c:pt idx="4081">
                  <c:v>125.48517049398799</c:v>
                </c:pt>
                <c:pt idx="4082">
                  <c:v>125.48517049407801</c:v>
                </c:pt>
                <c:pt idx="4083">
                  <c:v>125.48517049414799</c:v>
                </c:pt>
                <c:pt idx="4084">
                  <c:v>125.485170494324</c:v>
                </c:pt>
                <c:pt idx="4085">
                  <c:v>125.485170494458</c:v>
                </c:pt>
                <c:pt idx="4086">
                  <c:v>125.48517049431101</c:v>
                </c:pt>
                <c:pt idx="4087">
                  <c:v>125.485170494557</c:v>
                </c:pt>
                <c:pt idx="4088">
                  <c:v>125.485170494643</c:v>
                </c:pt>
                <c:pt idx="4089">
                  <c:v>125.48517049475601</c:v>
                </c:pt>
                <c:pt idx="4090">
                  <c:v>125.485170494695</c:v>
                </c:pt>
                <c:pt idx="4091">
                  <c:v>125.485170494934</c:v>
                </c:pt>
                <c:pt idx="4092">
                  <c:v>125.485170494996</c:v>
                </c:pt>
                <c:pt idx="4093">
                  <c:v>125.48517049483399</c:v>
                </c:pt>
                <c:pt idx="4094">
                  <c:v>125.48517049500801</c:v>
                </c:pt>
                <c:pt idx="4095">
                  <c:v>125.485170495003</c:v>
                </c:pt>
                <c:pt idx="4096">
                  <c:v>125.485170495128</c:v>
                </c:pt>
                <c:pt idx="4097">
                  <c:v>125.485170495422</c:v>
                </c:pt>
                <c:pt idx="4098">
                  <c:v>125.485170495305</c:v>
                </c:pt>
                <c:pt idx="4099">
                  <c:v>125.485170495427</c:v>
                </c:pt>
                <c:pt idx="4100">
                  <c:v>125.485170495446</c:v>
                </c:pt>
                <c:pt idx="4101">
                  <c:v>125.485170495454</c:v>
                </c:pt>
                <c:pt idx="4102">
                  <c:v>125.48517049568601</c:v>
                </c:pt>
                <c:pt idx="4103">
                  <c:v>125.485170495842</c:v>
                </c:pt>
                <c:pt idx="4104">
                  <c:v>125.485170495828</c:v>
                </c:pt>
                <c:pt idx="4105">
                  <c:v>125.485170495823</c:v>
                </c:pt>
                <c:pt idx="4106">
                  <c:v>125.485170495977</c:v>
                </c:pt>
                <c:pt idx="4107">
                  <c:v>125.485170496176</c:v>
                </c:pt>
                <c:pt idx="4108">
                  <c:v>125.485170496197</c:v>
                </c:pt>
                <c:pt idx="4109">
                  <c:v>125.48517049614701</c:v>
                </c:pt>
                <c:pt idx="4110">
                  <c:v>125.485170496256</c:v>
                </c:pt>
                <c:pt idx="4111">
                  <c:v>125.485170496176</c:v>
                </c:pt>
                <c:pt idx="4112">
                  <c:v>125.48517049640699</c:v>
                </c:pt>
                <c:pt idx="4113">
                  <c:v>125.4851704964</c:v>
                </c:pt>
                <c:pt idx="4114">
                  <c:v>125.485170496455</c:v>
                </c:pt>
                <c:pt idx="4115">
                  <c:v>125.48517049652401</c:v>
                </c:pt>
                <c:pt idx="4116">
                  <c:v>125.48517049651601</c:v>
                </c:pt>
                <c:pt idx="4117">
                  <c:v>125.485170496683</c:v>
                </c:pt>
                <c:pt idx="4118">
                  <c:v>125.48517049679801</c:v>
                </c:pt>
                <c:pt idx="4119">
                  <c:v>125.485170496927</c:v>
                </c:pt>
                <c:pt idx="4120">
                  <c:v>125.48517049703599</c:v>
                </c:pt>
                <c:pt idx="4121">
                  <c:v>125.485170496899</c:v>
                </c:pt>
                <c:pt idx="4122">
                  <c:v>125.485170497205</c:v>
                </c:pt>
                <c:pt idx="4123">
                  <c:v>125.48517049717</c:v>
                </c:pt>
                <c:pt idx="4124">
                  <c:v>125.485170497403</c:v>
                </c:pt>
                <c:pt idx="4125">
                  <c:v>125.48517049742</c:v>
                </c:pt>
                <c:pt idx="4126">
                  <c:v>125.485170497353</c:v>
                </c:pt>
                <c:pt idx="4127">
                  <c:v>125.485170497694</c:v>
                </c:pt>
                <c:pt idx="4128">
                  <c:v>125.48517049749699</c:v>
                </c:pt>
                <c:pt idx="4129">
                  <c:v>125.485170497666</c:v>
                </c:pt>
                <c:pt idx="4130">
                  <c:v>125.48517049773299</c:v>
                </c:pt>
                <c:pt idx="4131">
                  <c:v>125.48517049778501</c:v>
                </c:pt>
                <c:pt idx="4132">
                  <c:v>125.48517049771699</c:v>
                </c:pt>
                <c:pt idx="4133">
                  <c:v>125.485170497692</c:v>
                </c:pt>
                <c:pt idx="4134">
                  <c:v>125.485170497806</c:v>
                </c:pt>
                <c:pt idx="4135">
                  <c:v>125.48517049796099</c:v>
                </c:pt>
                <c:pt idx="4136">
                  <c:v>125.485170498179</c:v>
                </c:pt>
                <c:pt idx="4137">
                  <c:v>125.485170497905</c:v>
                </c:pt>
                <c:pt idx="4138">
                  <c:v>125.485170498196</c:v>
                </c:pt>
                <c:pt idx="4139">
                  <c:v>125.485170498264</c:v>
                </c:pt>
                <c:pt idx="4140">
                  <c:v>125.48517049813201</c:v>
                </c:pt>
                <c:pt idx="4141">
                  <c:v>125.485170498431</c:v>
                </c:pt>
                <c:pt idx="4142">
                  <c:v>125.48517049855</c:v>
                </c:pt>
                <c:pt idx="4143">
                  <c:v>125.485170498424</c:v>
                </c:pt>
                <c:pt idx="4144">
                  <c:v>125.485170498705</c:v>
                </c:pt>
                <c:pt idx="4145">
                  <c:v>125.485170498713</c:v>
                </c:pt>
                <c:pt idx="4146">
                  <c:v>125.48517049882901</c:v>
                </c:pt>
                <c:pt idx="4147">
                  <c:v>125.485170498841</c:v>
                </c:pt>
                <c:pt idx="4148">
                  <c:v>125.485170498665</c:v>
                </c:pt>
                <c:pt idx="4149">
                  <c:v>125.485170499075</c:v>
                </c:pt>
                <c:pt idx="4150">
                  <c:v>125.485170499045</c:v>
                </c:pt>
                <c:pt idx="4151">
                  <c:v>125.485170499107</c:v>
                </c:pt>
                <c:pt idx="4152">
                  <c:v>125.485170499143</c:v>
                </c:pt>
                <c:pt idx="4153">
                  <c:v>125.485170499099</c:v>
                </c:pt>
                <c:pt idx="4154">
                  <c:v>125.485170499354</c:v>
                </c:pt>
                <c:pt idx="4155">
                  <c:v>125.485170499438</c:v>
                </c:pt>
                <c:pt idx="4156">
                  <c:v>125.48517049927899</c:v>
                </c:pt>
                <c:pt idx="4157">
                  <c:v>125.485170499315</c:v>
                </c:pt>
                <c:pt idx="4158">
                  <c:v>125.485170499668</c:v>
                </c:pt>
                <c:pt idx="4159">
                  <c:v>125.48517049973501</c:v>
                </c:pt>
                <c:pt idx="4160">
                  <c:v>125.485170499586</c:v>
                </c:pt>
                <c:pt idx="4161">
                  <c:v>125.485170499719</c:v>
                </c:pt>
                <c:pt idx="4162">
                  <c:v>125.485170499975</c:v>
                </c:pt>
                <c:pt idx="4163">
                  <c:v>125.485170499693</c:v>
                </c:pt>
                <c:pt idx="4164">
                  <c:v>125.485170499915</c:v>
                </c:pt>
                <c:pt idx="4165">
                  <c:v>125.48517050004899</c:v>
                </c:pt>
                <c:pt idx="4166">
                  <c:v>125.485170500161</c:v>
                </c:pt>
                <c:pt idx="4167">
                  <c:v>125.485170500143</c:v>
                </c:pt>
                <c:pt idx="4168">
                  <c:v>125.48517050013599</c:v>
                </c:pt>
                <c:pt idx="4169">
                  <c:v>125.485170500199</c:v>
                </c:pt>
                <c:pt idx="4170">
                  <c:v>125.48517050018199</c:v>
                </c:pt>
                <c:pt idx="4171">
                  <c:v>125.485170500286</c:v>
                </c:pt>
                <c:pt idx="4172">
                  <c:v>125.485170500309</c:v>
                </c:pt>
                <c:pt idx="4173">
                  <c:v>125.485170500311</c:v>
                </c:pt>
                <c:pt idx="4174">
                  <c:v>125.485170500574</c:v>
                </c:pt>
                <c:pt idx="4175">
                  <c:v>125.48517050055599</c:v>
                </c:pt>
                <c:pt idx="4176">
                  <c:v>125.485170500576</c:v>
                </c:pt>
                <c:pt idx="4177">
                  <c:v>125.48517050069999</c:v>
                </c:pt>
                <c:pt idx="4178">
                  <c:v>125.48517050079801</c:v>
                </c:pt>
                <c:pt idx="4179">
                  <c:v>125.485170500734</c:v>
                </c:pt>
                <c:pt idx="4180">
                  <c:v>125.485170501003</c:v>
                </c:pt>
                <c:pt idx="4181">
                  <c:v>125.4851705009</c:v>
                </c:pt>
                <c:pt idx="4182">
                  <c:v>125.485170501105</c:v>
                </c:pt>
                <c:pt idx="4183">
                  <c:v>125.485170500913</c:v>
                </c:pt>
                <c:pt idx="4184">
                  <c:v>125.485170501008</c:v>
                </c:pt>
                <c:pt idx="4185">
                  <c:v>125.4851705012</c:v>
                </c:pt>
                <c:pt idx="4186">
                  <c:v>125.485170501257</c:v>
                </c:pt>
                <c:pt idx="4187">
                  <c:v>125.48517050118301</c:v>
                </c:pt>
                <c:pt idx="4188">
                  <c:v>125.48517050155399</c:v>
                </c:pt>
                <c:pt idx="4189">
                  <c:v>125.485170501326</c:v>
                </c:pt>
                <c:pt idx="4190">
                  <c:v>125.485170501496</c:v>
                </c:pt>
                <c:pt idx="4191">
                  <c:v>125.48517050136</c:v>
                </c:pt>
                <c:pt idx="4192">
                  <c:v>125.48517050164401</c:v>
                </c:pt>
                <c:pt idx="4193">
                  <c:v>125.485170501458</c:v>
                </c:pt>
                <c:pt idx="4194">
                  <c:v>125.485170501791</c:v>
                </c:pt>
                <c:pt idx="4195">
                  <c:v>125.485170501824</c:v>
                </c:pt>
                <c:pt idx="4196">
                  <c:v>125.48517050194</c:v>
                </c:pt>
                <c:pt idx="4197">
                  <c:v>125.485170501675</c:v>
                </c:pt>
                <c:pt idx="4198">
                  <c:v>125.485170502137</c:v>
                </c:pt>
                <c:pt idx="4199">
                  <c:v>125.485170502014</c:v>
                </c:pt>
                <c:pt idx="4200">
                  <c:v>125.485170501898</c:v>
                </c:pt>
                <c:pt idx="4201">
                  <c:v>125.485170501954</c:v>
                </c:pt>
                <c:pt idx="4202">
                  <c:v>125.485170502345</c:v>
                </c:pt>
                <c:pt idx="4203">
                  <c:v>125.485170502239</c:v>
                </c:pt>
                <c:pt idx="4204">
                  <c:v>125.485170502267</c:v>
                </c:pt>
                <c:pt idx="4205">
                  <c:v>125.485170502326</c:v>
                </c:pt>
                <c:pt idx="4206">
                  <c:v>125.485170502383</c:v>
                </c:pt>
                <c:pt idx="4207">
                  <c:v>125.485170502326</c:v>
                </c:pt>
                <c:pt idx="4208">
                  <c:v>125.48517050255199</c:v>
                </c:pt>
                <c:pt idx="4209">
                  <c:v>125.485170502648</c:v>
                </c:pt>
                <c:pt idx="4210">
                  <c:v>125.485170502621</c:v>
                </c:pt>
                <c:pt idx="4211">
                  <c:v>125.485170502687</c:v>
                </c:pt>
                <c:pt idx="4212">
                  <c:v>125.48517050285901</c:v>
                </c:pt>
                <c:pt idx="4213">
                  <c:v>125.485170502907</c:v>
                </c:pt>
                <c:pt idx="4214">
                  <c:v>125.48517050288</c:v>
                </c:pt>
                <c:pt idx="4215">
                  <c:v>125.485170502933</c:v>
                </c:pt>
                <c:pt idx="4216">
                  <c:v>125.485170502865</c:v>
                </c:pt>
                <c:pt idx="4217">
                  <c:v>125.485170503002</c:v>
                </c:pt>
                <c:pt idx="4218">
                  <c:v>125.48517050298101</c:v>
                </c:pt>
                <c:pt idx="4219">
                  <c:v>125.48517050314901</c:v>
                </c:pt>
                <c:pt idx="4220">
                  <c:v>125.48517050319801</c:v>
                </c:pt>
                <c:pt idx="4221">
                  <c:v>125.485170503349</c:v>
                </c:pt>
                <c:pt idx="4222">
                  <c:v>125.485170503169</c:v>
                </c:pt>
                <c:pt idx="4223">
                  <c:v>125.485170503175</c:v>
                </c:pt>
                <c:pt idx="4224">
                  <c:v>125.48517050335001</c:v>
                </c:pt>
                <c:pt idx="4225">
                  <c:v>125.485170503239</c:v>
                </c:pt>
                <c:pt idx="4226">
                  <c:v>125.485170503463</c:v>
                </c:pt>
                <c:pt idx="4227">
                  <c:v>125.485170503321</c:v>
                </c:pt>
                <c:pt idx="4228">
                  <c:v>125.485170503345</c:v>
                </c:pt>
                <c:pt idx="4229">
                  <c:v>125.485170503684</c:v>
                </c:pt>
                <c:pt idx="4230">
                  <c:v>125.485170503623</c:v>
                </c:pt>
                <c:pt idx="4231">
                  <c:v>125.48517050359099</c:v>
                </c:pt>
                <c:pt idx="4232">
                  <c:v>125.485170503644</c:v>
                </c:pt>
                <c:pt idx="4233">
                  <c:v>125.485170503939</c:v>
                </c:pt>
                <c:pt idx="4234">
                  <c:v>125.485170503869</c:v>
                </c:pt>
                <c:pt idx="4235">
                  <c:v>125.48517050388701</c:v>
                </c:pt>
                <c:pt idx="4236">
                  <c:v>125.485170503817</c:v>
                </c:pt>
                <c:pt idx="4237">
                  <c:v>125.485170503999</c:v>
                </c:pt>
                <c:pt idx="4238">
                  <c:v>125.485170504032</c:v>
                </c:pt>
                <c:pt idx="4239">
                  <c:v>125.48517050400901</c:v>
                </c:pt>
                <c:pt idx="4240">
                  <c:v>125.485170504089</c:v>
                </c:pt>
                <c:pt idx="4241">
                  <c:v>125.485170504076</c:v>
                </c:pt>
                <c:pt idx="4242">
                  <c:v>125.48517050420899</c:v>
                </c:pt>
                <c:pt idx="4243">
                  <c:v>125.485170504466</c:v>
                </c:pt>
                <c:pt idx="4244">
                  <c:v>125.485170504336</c:v>
                </c:pt>
                <c:pt idx="4245">
                  <c:v>125.48517050436701</c:v>
                </c:pt>
                <c:pt idx="4246">
                  <c:v>125.485170504328</c:v>
                </c:pt>
                <c:pt idx="4247">
                  <c:v>125.485170504561</c:v>
                </c:pt>
                <c:pt idx="4248">
                  <c:v>125.485170504564</c:v>
                </c:pt>
                <c:pt idx="4249">
                  <c:v>125.48517050460801</c:v>
                </c:pt>
                <c:pt idx="4250">
                  <c:v>125.485170504563</c:v>
                </c:pt>
                <c:pt idx="4251">
                  <c:v>125.485170504691</c:v>
                </c:pt>
                <c:pt idx="4252">
                  <c:v>125.485170504717</c:v>
                </c:pt>
                <c:pt idx="4253">
                  <c:v>125.485170504715</c:v>
                </c:pt>
                <c:pt idx="4254">
                  <c:v>125.485170504709</c:v>
                </c:pt>
                <c:pt idx="4255">
                  <c:v>125.485170504763</c:v>
                </c:pt>
                <c:pt idx="4256">
                  <c:v>125.485170504903</c:v>
                </c:pt>
                <c:pt idx="4257">
                  <c:v>125.48517050466</c:v>
                </c:pt>
                <c:pt idx="4258">
                  <c:v>125.4851705051</c:v>
                </c:pt>
                <c:pt idx="4259">
                  <c:v>125.485170505119</c:v>
                </c:pt>
                <c:pt idx="4260">
                  <c:v>125.48517050504699</c:v>
                </c:pt>
                <c:pt idx="4261">
                  <c:v>125.485170505097</c:v>
                </c:pt>
                <c:pt idx="4262">
                  <c:v>125.485170505203</c:v>
                </c:pt>
                <c:pt idx="4263">
                  <c:v>125.485170505105</c:v>
                </c:pt>
                <c:pt idx="4264">
                  <c:v>125.485170505271</c:v>
                </c:pt>
                <c:pt idx="4265">
                  <c:v>125.485170505364</c:v>
                </c:pt>
                <c:pt idx="4266">
                  <c:v>125.485170505152</c:v>
                </c:pt>
                <c:pt idx="4267">
                  <c:v>125.485170505406</c:v>
                </c:pt>
                <c:pt idx="4268">
                  <c:v>125.48517050566601</c:v>
                </c:pt>
                <c:pt idx="4269">
                  <c:v>125.485170505394</c:v>
                </c:pt>
                <c:pt idx="4270">
                  <c:v>125.485170505459</c:v>
                </c:pt>
                <c:pt idx="4271">
                  <c:v>125.485170505686</c:v>
                </c:pt>
                <c:pt idx="4272">
                  <c:v>125.48517050561</c:v>
                </c:pt>
                <c:pt idx="4273">
                  <c:v>125.485170505612</c:v>
                </c:pt>
                <c:pt idx="4274">
                  <c:v>125.485170505467</c:v>
                </c:pt>
                <c:pt idx="4275">
                  <c:v>125.485170505938</c:v>
                </c:pt>
                <c:pt idx="4276">
                  <c:v>125.485170505838</c:v>
                </c:pt>
                <c:pt idx="4277">
                  <c:v>125.48517050581</c:v>
                </c:pt>
                <c:pt idx="4278">
                  <c:v>125.485170505746</c:v>
                </c:pt>
                <c:pt idx="4279">
                  <c:v>125.485170506084</c:v>
                </c:pt>
                <c:pt idx="4280">
                  <c:v>125.485170505955</c:v>
                </c:pt>
                <c:pt idx="4281">
                  <c:v>125.48517050610199</c:v>
                </c:pt>
                <c:pt idx="4282">
                  <c:v>125.485170506168</c:v>
                </c:pt>
                <c:pt idx="4283">
                  <c:v>125.485170506169</c:v>
                </c:pt>
                <c:pt idx="4284">
                  <c:v>125.48517050600699</c:v>
                </c:pt>
                <c:pt idx="4285">
                  <c:v>125.485170505987</c:v>
                </c:pt>
                <c:pt idx="4286">
                  <c:v>125.485170506332</c:v>
                </c:pt>
                <c:pt idx="4287">
                  <c:v>125.48517050623001</c:v>
                </c:pt>
                <c:pt idx="4288">
                  <c:v>125.485170506291</c:v>
                </c:pt>
                <c:pt idx="4289">
                  <c:v>125.48517050634401</c:v>
                </c:pt>
                <c:pt idx="4290">
                  <c:v>125.485170506312</c:v>
                </c:pt>
                <c:pt idx="4291">
                  <c:v>125.48517050636001</c:v>
                </c:pt>
                <c:pt idx="4292">
                  <c:v>125.485170506553</c:v>
                </c:pt>
                <c:pt idx="4293">
                  <c:v>125.485170506646</c:v>
                </c:pt>
                <c:pt idx="4294">
                  <c:v>125.48517050645501</c:v>
                </c:pt>
                <c:pt idx="4295">
                  <c:v>125.485170506621</c:v>
                </c:pt>
                <c:pt idx="4296">
                  <c:v>125.485170506521</c:v>
                </c:pt>
                <c:pt idx="4297">
                  <c:v>125.485170506806</c:v>
                </c:pt>
                <c:pt idx="4298">
                  <c:v>125.48517050674501</c:v>
                </c:pt>
                <c:pt idx="4299">
                  <c:v>125.48517050663899</c:v>
                </c:pt>
                <c:pt idx="4300">
                  <c:v>125.485170506564</c:v>
                </c:pt>
                <c:pt idx="4301">
                  <c:v>125.485170506841</c:v>
                </c:pt>
                <c:pt idx="4302">
                  <c:v>125.48517050675299</c:v>
                </c:pt>
                <c:pt idx="4303">
                  <c:v>125.48517050672601</c:v>
                </c:pt>
                <c:pt idx="4304">
                  <c:v>125.48517050682</c:v>
                </c:pt>
                <c:pt idx="4305">
                  <c:v>125.48517050697301</c:v>
                </c:pt>
                <c:pt idx="4306">
                  <c:v>125.48517050698101</c:v>
                </c:pt>
                <c:pt idx="4307">
                  <c:v>125.48517050693199</c:v>
                </c:pt>
                <c:pt idx="4308">
                  <c:v>125.485170506816</c:v>
                </c:pt>
                <c:pt idx="4309">
                  <c:v>125.48517050717</c:v>
                </c:pt>
                <c:pt idx="4310">
                  <c:v>125.485170507337</c:v>
                </c:pt>
                <c:pt idx="4311">
                  <c:v>125.485170507102</c:v>
                </c:pt>
                <c:pt idx="4312">
                  <c:v>125.485170507188</c:v>
                </c:pt>
                <c:pt idx="4313">
                  <c:v>125.485170507191</c:v>
                </c:pt>
                <c:pt idx="4314">
                  <c:v>125.485170507201</c:v>
                </c:pt>
                <c:pt idx="4315">
                  <c:v>125.48517050743</c:v>
                </c:pt>
                <c:pt idx="4316">
                  <c:v>125.485170507359</c:v>
                </c:pt>
                <c:pt idx="4317">
                  <c:v>125.485170507169</c:v>
                </c:pt>
                <c:pt idx="4318">
                  <c:v>125.485170507597</c:v>
                </c:pt>
                <c:pt idx="4319">
                  <c:v>125.485170507598</c:v>
                </c:pt>
                <c:pt idx="4320">
                  <c:v>125.48517050745301</c:v>
                </c:pt>
                <c:pt idx="4321">
                  <c:v>125.485170507634</c:v>
                </c:pt>
                <c:pt idx="4322">
                  <c:v>125.48517050765</c:v>
                </c:pt>
                <c:pt idx="4323">
                  <c:v>125.485170507679</c:v>
                </c:pt>
                <c:pt idx="4324">
                  <c:v>125.485170507737</c:v>
                </c:pt>
                <c:pt idx="4325">
                  <c:v>125.485170507698</c:v>
                </c:pt>
                <c:pt idx="4326">
                  <c:v>125.48517050781901</c:v>
                </c:pt>
                <c:pt idx="4327">
                  <c:v>125.485170507733</c:v>
                </c:pt>
                <c:pt idx="4328">
                  <c:v>125.485170507715</c:v>
                </c:pt>
                <c:pt idx="4329">
                  <c:v>125.48517050784</c:v>
                </c:pt>
                <c:pt idx="4330">
                  <c:v>125.485170507806</c:v>
                </c:pt>
                <c:pt idx="4331">
                  <c:v>125.485170507918</c:v>
                </c:pt>
                <c:pt idx="4332">
                  <c:v>125.485170507869</c:v>
                </c:pt>
                <c:pt idx="4333">
                  <c:v>125.485170508097</c:v>
                </c:pt>
                <c:pt idx="4334">
                  <c:v>125.485170508133</c:v>
                </c:pt>
                <c:pt idx="4335">
                  <c:v>125.485170508081</c:v>
                </c:pt>
                <c:pt idx="4336">
                  <c:v>125.48517050808201</c:v>
                </c:pt>
                <c:pt idx="4337">
                  <c:v>125.4851705082</c:v>
                </c:pt>
                <c:pt idx="4338">
                  <c:v>125.485170508268</c:v>
                </c:pt>
                <c:pt idx="4339">
                  <c:v>125.485170508327</c:v>
                </c:pt>
                <c:pt idx="4340">
                  <c:v>125.485170508238</c:v>
                </c:pt>
                <c:pt idx="4341">
                  <c:v>125.48517050832</c:v>
                </c:pt>
                <c:pt idx="4342">
                  <c:v>125.48517050827</c:v>
                </c:pt>
                <c:pt idx="4343">
                  <c:v>125.48517050811</c:v>
                </c:pt>
                <c:pt idx="4344">
                  <c:v>125.485170508048</c:v>
                </c:pt>
                <c:pt idx="4345">
                  <c:v>125.485170508309</c:v>
                </c:pt>
                <c:pt idx="4346">
                  <c:v>125.485170508325</c:v>
                </c:pt>
                <c:pt idx="4347">
                  <c:v>125.48517050866801</c:v>
                </c:pt>
                <c:pt idx="4348">
                  <c:v>125.485170508519</c:v>
                </c:pt>
                <c:pt idx="4349">
                  <c:v>125.48517050848</c:v>
                </c:pt>
                <c:pt idx="4350">
                  <c:v>125.485170508436</c:v>
                </c:pt>
                <c:pt idx="4351">
                  <c:v>125.48517050858899</c:v>
                </c:pt>
                <c:pt idx="4352">
                  <c:v>125.48517050850801</c:v>
                </c:pt>
                <c:pt idx="4353">
                  <c:v>125.485170508821</c:v>
                </c:pt>
                <c:pt idx="4354">
                  <c:v>125.485170508778</c:v>
                </c:pt>
                <c:pt idx="4355">
                  <c:v>125.485170508845</c:v>
                </c:pt>
                <c:pt idx="4356">
                  <c:v>125.485170508644</c:v>
                </c:pt>
                <c:pt idx="4357">
                  <c:v>125.485170509016</c:v>
                </c:pt>
                <c:pt idx="4358">
                  <c:v>125.485170508869</c:v>
                </c:pt>
                <c:pt idx="4359">
                  <c:v>125.48517050899601</c:v>
                </c:pt>
                <c:pt idx="4360">
                  <c:v>125.485170509055</c:v>
                </c:pt>
                <c:pt idx="4361">
                  <c:v>125.485170508801</c:v>
                </c:pt>
                <c:pt idx="4362">
                  <c:v>125.485170509037</c:v>
                </c:pt>
                <c:pt idx="4363">
                  <c:v>125.485170508965</c:v>
                </c:pt>
                <c:pt idx="4364">
                  <c:v>125.48517050903099</c:v>
                </c:pt>
                <c:pt idx="4365">
                  <c:v>125.485170509122</c:v>
                </c:pt>
                <c:pt idx="4366">
                  <c:v>125.485170509062</c:v>
                </c:pt>
                <c:pt idx="4367">
                  <c:v>125.485170509089</c:v>
                </c:pt>
                <c:pt idx="4368">
                  <c:v>125.48517050927001</c:v>
                </c:pt>
                <c:pt idx="4369">
                  <c:v>125.48517050903</c:v>
                </c:pt>
                <c:pt idx="4370">
                  <c:v>125.4851705091</c:v>
                </c:pt>
                <c:pt idx="4371">
                  <c:v>125.485170509315</c:v>
                </c:pt>
                <c:pt idx="4372">
                  <c:v>125.485170509195</c:v>
                </c:pt>
                <c:pt idx="4373">
                  <c:v>125.48517050921301</c:v>
                </c:pt>
                <c:pt idx="4374">
                  <c:v>125.485170509434</c:v>
                </c:pt>
                <c:pt idx="4375">
                  <c:v>125.485170509287</c:v>
                </c:pt>
                <c:pt idx="4376">
                  <c:v>125.48517050944101</c:v>
                </c:pt>
                <c:pt idx="4377">
                  <c:v>125.485170509631</c:v>
                </c:pt>
                <c:pt idx="4378">
                  <c:v>125.48517050945701</c:v>
                </c:pt>
                <c:pt idx="4379">
                  <c:v>125.485170509681</c:v>
                </c:pt>
                <c:pt idx="4380">
                  <c:v>125.485170509597</c:v>
                </c:pt>
                <c:pt idx="4381">
                  <c:v>125.48517050959499</c:v>
                </c:pt>
                <c:pt idx="4382">
                  <c:v>125.485170509635</c:v>
                </c:pt>
                <c:pt idx="4383">
                  <c:v>125.48517050973599</c:v>
                </c:pt>
                <c:pt idx="4384">
                  <c:v>125.485170509589</c:v>
                </c:pt>
                <c:pt idx="4385">
                  <c:v>125.48517050978801</c:v>
                </c:pt>
                <c:pt idx="4386">
                  <c:v>125.48517050974699</c:v>
                </c:pt>
                <c:pt idx="4387">
                  <c:v>125.485170509737</c:v>
                </c:pt>
                <c:pt idx="4388">
                  <c:v>125.485170509759</c:v>
                </c:pt>
                <c:pt idx="4389">
                  <c:v>125.48517050981999</c:v>
                </c:pt>
                <c:pt idx="4390">
                  <c:v>125.48517050976299</c:v>
                </c:pt>
                <c:pt idx="4391">
                  <c:v>125.48517050986</c:v>
                </c:pt>
                <c:pt idx="4392">
                  <c:v>125.48517051001301</c:v>
                </c:pt>
                <c:pt idx="4393">
                  <c:v>125.485170510058</c:v>
                </c:pt>
                <c:pt idx="4394">
                  <c:v>125.485170510071</c:v>
                </c:pt>
                <c:pt idx="4395">
                  <c:v>125.485170510016</c:v>
                </c:pt>
                <c:pt idx="4396">
                  <c:v>125.48517051018</c:v>
                </c:pt>
                <c:pt idx="4397">
                  <c:v>125.485170510145</c:v>
                </c:pt>
                <c:pt idx="4398">
                  <c:v>125.485170510031</c:v>
                </c:pt>
                <c:pt idx="4399">
                  <c:v>125.48517051008299</c:v>
                </c:pt>
                <c:pt idx="4400">
                  <c:v>125.48517051020499</c:v>
                </c:pt>
                <c:pt idx="4401">
                  <c:v>125.485170510286</c:v>
                </c:pt>
                <c:pt idx="4402">
                  <c:v>125.48517051040101</c:v>
                </c:pt>
                <c:pt idx="4403">
                  <c:v>125.485170510074</c:v>
                </c:pt>
                <c:pt idx="4404">
                  <c:v>125.485170510267</c:v>
                </c:pt>
                <c:pt idx="4405">
                  <c:v>125.48517051032501</c:v>
                </c:pt>
                <c:pt idx="4406">
                  <c:v>125.485170510229</c:v>
                </c:pt>
                <c:pt idx="4407">
                  <c:v>125.48517051039801</c:v>
                </c:pt>
                <c:pt idx="4408">
                  <c:v>125.485170510391</c:v>
                </c:pt>
                <c:pt idx="4409">
                  <c:v>125.48517051050599</c:v>
                </c:pt>
                <c:pt idx="4410">
                  <c:v>125.485170510513</c:v>
                </c:pt>
                <c:pt idx="4411">
                  <c:v>125.485170510492</c:v>
                </c:pt>
                <c:pt idx="4412">
                  <c:v>125.485170510272</c:v>
                </c:pt>
                <c:pt idx="4413">
                  <c:v>125.48517051063401</c:v>
                </c:pt>
                <c:pt idx="4414">
                  <c:v>125.485170510627</c:v>
                </c:pt>
                <c:pt idx="4415">
                  <c:v>125.48517051056299</c:v>
                </c:pt>
                <c:pt idx="4416">
                  <c:v>125.485170510611</c:v>
                </c:pt>
                <c:pt idx="4417">
                  <c:v>125.485170510602</c:v>
                </c:pt>
                <c:pt idx="4418">
                  <c:v>125.485170510625</c:v>
                </c:pt>
                <c:pt idx="4419">
                  <c:v>125.48517051083699</c:v>
                </c:pt>
                <c:pt idx="4420">
                  <c:v>125.485170510686</c:v>
                </c:pt>
                <c:pt idx="4421">
                  <c:v>125.485170510812</c:v>
                </c:pt>
                <c:pt idx="4422">
                  <c:v>125.485170510836</c:v>
                </c:pt>
                <c:pt idx="4423">
                  <c:v>125.485170510611</c:v>
                </c:pt>
                <c:pt idx="4424">
                  <c:v>125.48517051093999</c:v>
                </c:pt>
                <c:pt idx="4425">
                  <c:v>125.485170510983</c:v>
                </c:pt>
                <c:pt idx="4426">
                  <c:v>125.48517051106801</c:v>
                </c:pt>
                <c:pt idx="4427">
                  <c:v>125.485170510836</c:v>
                </c:pt>
                <c:pt idx="4428">
                  <c:v>125.48517051093999</c:v>
                </c:pt>
                <c:pt idx="4429">
                  <c:v>125.48517051093999</c:v>
                </c:pt>
                <c:pt idx="4430">
                  <c:v>125.485170510882</c:v>
                </c:pt>
                <c:pt idx="4431">
                  <c:v>125.48517051103001</c:v>
                </c:pt>
                <c:pt idx="4432">
                  <c:v>125.485170511273</c:v>
                </c:pt>
                <c:pt idx="4433">
                  <c:v>125.48517051090001</c:v>
                </c:pt>
                <c:pt idx="4434">
                  <c:v>125.48517051132499</c:v>
                </c:pt>
                <c:pt idx="4435">
                  <c:v>125.485170511037</c:v>
                </c:pt>
                <c:pt idx="4436">
                  <c:v>125.485170511135</c:v>
                </c:pt>
                <c:pt idx="4437">
                  <c:v>125.485170511216</c:v>
                </c:pt>
                <c:pt idx="4438">
                  <c:v>125.485170511158</c:v>
                </c:pt>
                <c:pt idx="4439">
                  <c:v>125.485170511367</c:v>
                </c:pt>
                <c:pt idx="4440">
                  <c:v>125.485170511226</c:v>
                </c:pt>
                <c:pt idx="4441">
                  <c:v>125.485170511411</c:v>
                </c:pt>
                <c:pt idx="4442">
                  <c:v>125.48517051121</c:v>
                </c:pt>
                <c:pt idx="4443">
                  <c:v>125.485170511447</c:v>
                </c:pt>
                <c:pt idx="4444">
                  <c:v>125.48517051137399</c:v>
                </c:pt>
                <c:pt idx="4445">
                  <c:v>125.485170511288</c:v>
                </c:pt>
                <c:pt idx="4446">
                  <c:v>125.48517051133599</c:v>
                </c:pt>
                <c:pt idx="4447">
                  <c:v>125.485170511454</c:v>
                </c:pt>
                <c:pt idx="4448">
                  <c:v>125.485170511557</c:v>
                </c:pt>
                <c:pt idx="4449">
                  <c:v>125.48517051174601</c:v>
                </c:pt>
                <c:pt idx="4450">
                  <c:v>125.48517051152901</c:v>
                </c:pt>
                <c:pt idx="4451">
                  <c:v>125.48517051145301</c:v>
                </c:pt>
                <c:pt idx="4452">
                  <c:v>125.48517051152901</c:v>
                </c:pt>
                <c:pt idx="4453">
                  <c:v>125.48517051154499</c:v>
                </c:pt>
                <c:pt idx="4454">
                  <c:v>125.485170511693</c:v>
                </c:pt>
                <c:pt idx="4455">
                  <c:v>125.485170511603</c:v>
                </c:pt>
                <c:pt idx="4456">
                  <c:v>125.485170511511</c:v>
                </c:pt>
                <c:pt idx="4457">
                  <c:v>125.485170511752</c:v>
                </c:pt>
                <c:pt idx="4458">
                  <c:v>125.485170511866</c:v>
                </c:pt>
                <c:pt idx="4459">
                  <c:v>125.48517051152101</c:v>
                </c:pt>
                <c:pt idx="4460">
                  <c:v>125.485170511958</c:v>
                </c:pt>
                <c:pt idx="4461">
                  <c:v>125.485170511737</c:v>
                </c:pt>
                <c:pt idx="4462">
                  <c:v>125.48517051187</c:v>
                </c:pt>
                <c:pt idx="4463">
                  <c:v>125.48517051184901</c:v>
                </c:pt>
                <c:pt idx="4464">
                  <c:v>125.485170512024</c:v>
                </c:pt>
                <c:pt idx="4465">
                  <c:v>125.485170511955</c:v>
                </c:pt>
                <c:pt idx="4466">
                  <c:v>125.485170511964</c:v>
                </c:pt>
                <c:pt idx="4467">
                  <c:v>125.48517051212301</c:v>
                </c:pt>
                <c:pt idx="4468">
                  <c:v>125.485170512012</c:v>
                </c:pt>
                <c:pt idx="4469">
                  <c:v>125.48517051195699</c:v>
                </c:pt>
                <c:pt idx="4470">
                  <c:v>125.485170512053</c:v>
                </c:pt>
                <c:pt idx="4471">
                  <c:v>125.485170511989</c:v>
                </c:pt>
                <c:pt idx="4472">
                  <c:v>125.485170512244</c:v>
                </c:pt>
                <c:pt idx="4473">
                  <c:v>125.485170512008</c:v>
                </c:pt>
                <c:pt idx="4474">
                  <c:v>125.48517051213599</c:v>
                </c:pt>
                <c:pt idx="4475">
                  <c:v>125.48517051241799</c:v>
                </c:pt>
                <c:pt idx="4476">
                  <c:v>125.48517051194101</c:v>
                </c:pt>
                <c:pt idx="4477">
                  <c:v>125.48517051231001</c:v>
                </c:pt>
                <c:pt idx="4478">
                  <c:v>125.485170512328</c:v>
                </c:pt>
                <c:pt idx="4479">
                  <c:v>125.485170512159</c:v>
                </c:pt>
                <c:pt idx="4480">
                  <c:v>125.48517051216299</c:v>
                </c:pt>
                <c:pt idx="4481">
                  <c:v>125.48517051234001</c:v>
                </c:pt>
                <c:pt idx="4482">
                  <c:v>125.485170512171</c:v>
                </c:pt>
                <c:pt idx="4483">
                  <c:v>125.485170512295</c:v>
                </c:pt>
                <c:pt idx="4484">
                  <c:v>125.48517051234199</c:v>
                </c:pt>
                <c:pt idx="4485">
                  <c:v>125.48517051213</c:v>
                </c:pt>
                <c:pt idx="4486">
                  <c:v>125.485170512371</c:v>
                </c:pt>
                <c:pt idx="4487">
                  <c:v>125.485170512426</c:v>
                </c:pt>
                <c:pt idx="4488">
                  <c:v>125.485170512408</c:v>
                </c:pt>
                <c:pt idx="4489">
                  <c:v>125.48517051254299</c:v>
                </c:pt>
                <c:pt idx="4490">
                  <c:v>125.485170512488</c:v>
                </c:pt>
                <c:pt idx="4491">
                  <c:v>125.48517051252</c:v>
                </c:pt>
                <c:pt idx="4492">
                  <c:v>125.48517051247801</c:v>
                </c:pt>
                <c:pt idx="4493">
                  <c:v>125.485170512501</c:v>
                </c:pt>
                <c:pt idx="4494">
                  <c:v>125.48517051251901</c:v>
                </c:pt>
                <c:pt idx="4495">
                  <c:v>125.485170512746</c:v>
                </c:pt>
                <c:pt idx="4496">
                  <c:v>125.485170512666</c:v>
                </c:pt>
                <c:pt idx="4497">
                  <c:v>125.48517051277101</c:v>
                </c:pt>
                <c:pt idx="4498">
                  <c:v>125.485170512772</c:v>
                </c:pt>
                <c:pt idx="4499">
                  <c:v>125.485170512579</c:v>
                </c:pt>
                <c:pt idx="4500">
                  <c:v>125.48517051262699</c:v>
                </c:pt>
                <c:pt idx="4501">
                  <c:v>125.485170512937</c:v>
                </c:pt>
                <c:pt idx="4502">
                  <c:v>125.485170512656</c:v>
                </c:pt>
                <c:pt idx="4503">
                  <c:v>125.48517051276301</c:v>
                </c:pt>
                <c:pt idx="4504">
                  <c:v>125.48517051293101</c:v>
                </c:pt>
                <c:pt idx="4505">
                  <c:v>125.485170512705</c:v>
                </c:pt>
                <c:pt idx="4506">
                  <c:v>125.485170513068</c:v>
                </c:pt>
                <c:pt idx="4507">
                  <c:v>125.485170512709</c:v>
                </c:pt>
                <c:pt idx="4508">
                  <c:v>125.485170512938</c:v>
                </c:pt>
                <c:pt idx="4509">
                  <c:v>125.485170512877</c:v>
                </c:pt>
                <c:pt idx="4510">
                  <c:v>125.485170512914</c:v>
                </c:pt>
                <c:pt idx="4511">
                  <c:v>125.485170512959</c:v>
                </c:pt>
                <c:pt idx="4512">
                  <c:v>125.48517051318601</c:v>
                </c:pt>
                <c:pt idx="4513">
                  <c:v>125.485170513029</c:v>
                </c:pt>
                <c:pt idx="4514">
                  <c:v>125.485170513233</c:v>
                </c:pt>
                <c:pt idx="4515">
                  <c:v>125.48517051305799</c:v>
                </c:pt>
                <c:pt idx="4516">
                  <c:v>125.485170513087</c:v>
                </c:pt>
                <c:pt idx="4517">
                  <c:v>125.485170513138</c:v>
                </c:pt>
                <c:pt idx="4518">
                  <c:v>125.48517051303899</c:v>
                </c:pt>
                <c:pt idx="4519">
                  <c:v>125.485170513158</c:v>
                </c:pt>
                <c:pt idx="4520">
                  <c:v>125.48517051322899</c:v>
                </c:pt>
                <c:pt idx="4521">
                  <c:v>125.485170513141</c:v>
                </c:pt>
                <c:pt idx="4522">
                  <c:v>125.48517051331299</c:v>
                </c:pt>
                <c:pt idx="4523">
                  <c:v>125.485170513174</c:v>
                </c:pt>
                <c:pt idx="4524">
                  <c:v>125.48517051335899</c:v>
                </c:pt>
                <c:pt idx="4525">
                  <c:v>125.485170513266</c:v>
                </c:pt>
                <c:pt idx="4526">
                  <c:v>125.485170512971</c:v>
                </c:pt>
                <c:pt idx="4527">
                  <c:v>125.485170513366</c:v>
                </c:pt>
                <c:pt idx="4528">
                  <c:v>125.485170513217</c:v>
                </c:pt>
                <c:pt idx="4529">
                  <c:v>125.48517051332</c:v>
                </c:pt>
                <c:pt idx="4530">
                  <c:v>125.485170513277</c:v>
                </c:pt>
                <c:pt idx="4531">
                  <c:v>125.48517051352199</c:v>
                </c:pt>
                <c:pt idx="4532">
                  <c:v>125.48517051336501</c:v>
                </c:pt>
                <c:pt idx="4533">
                  <c:v>125.48517051343001</c:v>
                </c:pt>
                <c:pt idx="4534">
                  <c:v>125.48517051342699</c:v>
                </c:pt>
                <c:pt idx="4535">
                  <c:v>125.485170513502</c:v>
                </c:pt>
                <c:pt idx="4536">
                  <c:v>125.485170513546</c:v>
                </c:pt>
                <c:pt idx="4537">
                  <c:v>125.485170513458</c:v>
                </c:pt>
                <c:pt idx="4538">
                  <c:v>125.48517051354</c:v>
                </c:pt>
                <c:pt idx="4539">
                  <c:v>125.485170513342</c:v>
                </c:pt>
                <c:pt idx="4540">
                  <c:v>125.485170513591</c:v>
                </c:pt>
                <c:pt idx="4541">
                  <c:v>125.485170513415</c:v>
                </c:pt>
                <c:pt idx="4542">
                  <c:v>125.485170513635</c:v>
                </c:pt>
                <c:pt idx="4543">
                  <c:v>125.485170513649</c:v>
                </c:pt>
                <c:pt idx="4544">
                  <c:v>125.48517051363901</c:v>
                </c:pt>
                <c:pt idx="4545">
                  <c:v>125.485170513764</c:v>
                </c:pt>
                <c:pt idx="4546">
                  <c:v>125.48517051378199</c:v>
                </c:pt>
                <c:pt idx="4547">
                  <c:v>125.485170513653</c:v>
                </c:pt>
                <c:pt idx="4548">
                  <c:v>125.485170513727</c:v>
                </c:pt>
                <c:pt idx="4549">
                  <c:v>125.485170513613</c:v>
                </c:pt>
                <c:pt idx="4550">
                  <c:v>125.485170513798</c:v>
                </c:pt>
                <c:pt idx="4551">
                  <c:v>125.485170513836</c:v>
                </c:pt>
                <c:pt idx="4552">
                  <c:v>125.48517051388799</c:v>
                </c:pt>
                <c:pt idx="4553">
                  <c:v>125.485170513905</c:v>
                </c:pt>
                <c:pt idx="4554">
                  <c:v>125.485170513684</c:v>
                </c:pt>
                <c:pt idx="4555">
                  <c:v>125.485170513688</c:v>
                </c:pt>
                <c:pt idx="4556">
                  <c:v>125.485170513865</c:v>
                </c:pt>
                <c:pt idx="4557">
                  <c:v>125.485170513784</c:v>
                </c:pt>
                <c:pt idx="4558">
                  <c:v>125.48517051389599</c:v>
                </c:pt>
                <c:pt idx="4559">
                  <c:v>125.485170514156</c:v>
                </c:pt>
                <c:pt idx="4560">
                  <c:v>125.48517051386</c:v>
                </c:pt>
                <c:pt idx="4561">
                  <c:v>125.485170513857</c:v>
                </c:pt>
                <c:pt idx="4562">
                  <c:v>125.485170513911</c:v>
                </c:pt>
                <c:pt idx="4563">
                  <c:v>125.485170513757</c:v>
                </c:pt>
                <c:pt idx="4564">
                  <c:v>125.485170513952</c:v>
                </c:pt>
                <c:pt idx="4565">
                  <c:v>125.485170513958</c:v>
                </c:pt>
                <c:pt idx="4566">
                  <c:v>125.48517051416</c:v>
                </c:pt>
                <c:pt idx="4567">
                  <c:v>125.485170514095</c:v>
                </c:pt>
                <c:pt idx="4568">
                  <c:v>125.48517051400999</c:v>
                </c:pt>
                <c:pt idx="4569">
                  <c:v>125.48517051413501</c:v>
                </c:pt>
                <c:pt idx="4570">
                  <c:v>125.48517051397801</c:v>
                </c:pt>
                <c:pt idx="4571">
                  <c:v>125.48517051424599</c:v>
                </c:pt>
                <c:pt idx="4572">
                  <c:v>125.48517051403</c:v>
                </c:pt>
                <c:pt idx="4573">
                  <c:v>125.485170514168</c:v>
                </c:pt>
                <c:pt idx="4574">
                  <c:v>125.48517051437901</c:v>
                </c:pt>
                <c:pt idx="4575">
                  <c:v>125.48517051411601</c:v>
                </c:pt>
                <c:pt idx="4576">
                  <c:v>125.485170514372</c:v>
                </c:pt>
                <c:pt idx="4577">
                  <c:v>125.485170514172</c:v>
                </c:pt>
                <c:pt idx="4578">
                  <c:v>125.485170514334</c:v>
                </c:pt>
                <c:pt idx="4579">
                  <c:v>125.48517051426499</c:v>
                </c:pt>
                <c:pt idx="4580">
                  <c:v>125.485170514098</c:v>
                </c:pt>
                <c:pt idx="4581">
                  <c:v>125.485170514404</c:v>
                </c:pt>
                <c:pt idx="4582">
                  <c:v>125.48517051456101</c:v>
                </c:pt>
                <c:pt idx="4583">
                  <c:v>125.485170514635</c:v>
                </c:pt>
                <c:pt idx="4584">
                  <c:v>125.485170514269</c:v>
                </c:pt>
                <c:pt idx="4585">
                  <c:v>125.485170514372</c:v>
                </c:pt>
                <c:pt idx="4586">
                  <c:v>125.485170514339</c:v>
                </c:pt>
                <c:pt idx="4587">
                  <c:v>125.485170514304</c:v>
                </c:pt>
                <c:pt idx="4588">
                  <c:v>125.485170514483</c:v>
                </c:pt>
                <c:pt idx="4589">
                  <c:v>125.485170514431</c:v>
                </c:pt>
                <c:pt idx="4590">
                  <c:v>125.485170514402</c:v>
                </c:pt>
                <c:pt idx="4591">
                  <c:v>125.48517051424101</c:v>
                </c:pt>
                <c:pt idx="4592">
                  <c:v>125.48517051432501</c:v>
                </c:pt>
                <c:pt idx="4593">
                  <c:v>125.485170514416</c:v>
                </c:pt>
                <c:pt idx="4594">
                  <c:v>125.485170514581</c:v>
                </c:pt>
                <c:pt idx="4595">
                  <c:v>125.485170514503</c:v>
                </c:pt>
                <c:pt idx="4596">
                  <c:v>125.485170514519</c:v>
                </c:pt>
                <c:pt idx="4597">
                  <c:v>125.48517051453901</c:v>
                </c:pt>
                <c:pt idx="4598">
                  <c:v>125.48517051462299</c:v>
                </c:pt>
                <c:pt idx="4599">
                  <c:v>125.485170514598</c:v>
                </c:pt>
                <c:pt idx="4600">
                  <c:v>125.48517051479899</c:v>
                </c:pt>
                <c:pt idx="4601">
                  <c:v>125.485170514467</c:v>
                </c:pt>
                <c:pt idx="4602">
                  <c:v>125.485170514724</c:v>
                </c:pt>
                <c:pt idx="4603">
                  <c:v>125.48517051472</c:v>
                </c:pt>
                <c:pt idx="4604">
                  <c:v>125.485170514809</c:v>
                </c:pt>
                <c:pt idx="4605">
                  <c:v>125.485170514834</c:v>
                </c:pt>
                <c:pt idx="4606">
                  <c:v>125.485170514893</c:v>
                </c:pt>
                <c:pt idx="4607">
                  <c:v>125.485170514787</c:v>
                </c:pt>
                <c:pt idx="4608">
                  <c:v>125.485170514692</c:v>
                </c:pt>
                <c:pt idx="4609">
                  <c:v>125.48517051472101</c:v>
                </c:pt>
                <c:pt idx="4610">
                  <c:v>125.485170514785</c:v>
                </c:pt>
                <c:pt idx="4611">
                  <c:v>125.485170514743</c:v>
                </c:pt>
                <c:pt idx="4612">
                  <c:v>125.485170514589</c:v>
                </c:pt>
                <c:pt idx="4613">
                  <c:v>125.485170515021</c:v>
                </c:pt>
                <c:pt idx="4614">
                  <c:v>125.48517051492399</c:v>
                </c:pt>
                <c:pt idx="4615">
                  <c:v>125.485170515059</c:v>
                </c:pt>
                <c:pt idx="4616">
                  <c:v>125.485170514771</c:v>
                </c:pt>
                <c:pt idx="4617">
                  <c:v>125.48517051483201</c:v>
                </c:pt>
                <c:pt idx="4618">
                  <c:v>125.485170515021</c:v>
                </c:pt>
                <c:pt idx="4619">
                  <c:v>125.485170515066</c:v>
                </c:pt>
                <c:pt idx="4620">
                  <c:v>125.48517051491299</c:v>
                </c:pt>
                <c:pt idx="4621">
                  <c:v>125.485170514814</c:v>
                </c:pt>
                <c:pt idx="4622">
                  <c:v>125.485170515056</c:v>
                </c:pt>
                <c:pt idx="4623">
                  <c:v>125.485170515013</c:v>
                </c:pt>
                <c:pt idx="4624">
                  <c:v>125.48517051513799</c:v>
                </c:pt>
                <c:pt idx="4625">
                  <c:v>125.48517051499</c:v>
                </c:pt>
                <c:pt idx="4626">
                  <c:v>125.485170514967</c:v>
                </c:pt>
                <c:pt idx="4627">
                  <c:v>125.485170514948</c:v>
                </c:pt>
                <c:pt idx="4628">
                  <c:v>125.485170515055</c:v>
                </c:pt>
                <c:pt idx="4629">
                  <c:v>125.48517051510299</c:v>
                </c:pt>
                <c:pt idx="4630">
                  <c:v>125.485170514933</c:v>
                </c:pt>
                <c:pt idx="4631">
                  <c:v>125.485170515131</c:v>
                </c:pt>
                <c:pt idx="4632">
                  <c:v>125.485170515108</c:v>
                </c:pt>
                <c:pt idx="4633">
                  <c:v>125.485170515273</c:v>
                </c:pt>
                <c:pt idx="4634">
                  <c:v>125.48517051518699</c:v>
                </c:pt>
                <c:pt idx="4635">
                  <c:v>125.48517051538499</c:v>
                </c:pt>
                <c:pt idx="4636">
                  <c:v>125.485170515145</c:v>
                </c:pt>
                <c:pt idx="4637">
                  <c:v>125.48517051522499</c:v>
                </c:pt>
                <c:pt idx="4638">
                  <c:v>125.4851705152</c:v>
                </c:pt>
                <c:pt idx="4639">
                  <c:v>125.48517051531</c:v>
                </c:pt>
                <c:pt idx="4640">
                  <c:v>125.485170515318</c:v>
                </c:pt>
                <c:pt idx="4641">
                  <c:v>125.485170515364</c:v>
                </c:pt>
                <c:pt idx="4642">
                  <c:v>125.485170515334</c:v>
                </c:pt>
                <c:pt idx="4643">
                  <c:v>125.485170515212</c:v>
                </c:pt>
                <c:pt idx="4644">
                  <c:v>125.485170515216</c:v>
                </c:pt>
                <c:pt idx="4645">
                  <c:v>125.4851705152</c:v>
                </c:pt>
                <c:pt idx="4646">
                  <c:v>125.48517051541501</c:v>
                </c:pt>
                <c:pt idx="4647">
                  <c:v>125.48517051536599</c:v>
                </c:pt>
                <c:pt idx="4648">
                  <c:v>125.48517051563699</c:v>
                </c:pt>
                <c:pt idx="4649">
                  <c:v>125.485170515261</c:v>
                </c:pt>
                <c:pt idx="4650">
                  <c:v>125.48517051550699</c:v>
                </c:pt>
                <c:pt idx="4651">
                  <c:v>125.485170515612</c:v>
                </c:pt>
                <c:pt idx="4652">
                  <c:v>125.485170515592</c:v>
                </c:pt>
                <c:pt idx="4653">
                  <c:v>125.485170515551</c:v>
                </c:pt>
                <c:pt idx="4654">
                  <c:v>125.485170515468</c:v>
                </c:pt>
                <c:pt idx="4655">
                  <c:v>125.48517051549</c:v>
                </c:pt>
                <c:pt idx="4656">
                  <c:v>125.485170515259</c:v>
                </c:pt>
                <c:pt idx="4657">
                  <c:v>125.485170515615</c:v>
                </c:pt>
                <c:pt idx="4658">
                  <c:v>125.485170515389</c:v>
                </c:pt>
                <c:pt idx="4659">
                  <c:v>125.48517051559701</c:v>
                </c:pt>
                <c:pt idx="4660">
                  <c:v>125.485170515673</c:v>
                </c:pt>
                <c:pt idx="4661">
                  <c:v>125.48517051568901</c:v>
                </c:pt>
                <c:pt idx="4662">
                  <c:v>125.48517051570499</c:v>
                </c:pt>
                <c:pt idx="4663">
                  <c:v>125.48517051554199</c:v>
                </c:pt>
                <c:pt idx="4664">
                  <c:v>125.485170515642</c:v>
                </c:pt>
                <c:pt idx="4665">
                  <c:v>125.48517051554001</c:v>
                </c:pt>
                <c:pt idx="4666">
                  <c:v>125.485170515603</c:v>
                </c:pt>
                <c:pt idx="4667">
                  <c:v>125.485170515661</c:v>
                </c:pt>
                <c:pt idx="4668">
                  <c:v>125.485170515805</c:v>
                </c:pt>
                <c:pt idx="4669">
                  <c:v>125.48517051564301</c:v>
                </c:pt>
                <c:pt idx="4670">
                  <c:v>125.485170515676</c:v>
                </c:pt>
                <c:pt idx="4671">
                  <c:v>125.48517051578899</c:v>
                </c:pt>
                <c:pt idx="4672">
                  <c:v>125.485170515647</c:v>
                </c:pt>
                <c:pt idx="4673">
                  <c:v>125.48517051550201</c:v>
                </c:pt>
                <c:pt idx="4674">
                  <c:v>125.48517051566</c:v>
                </c:pt>
                <c:pt idx="4675">
                  <c:v>125.485170515665</c:v>
                </c:pt>
                <c:pt idx="4676">
                  <c:v>125.485170515832</c:v>
                </c:pt>
                <c:pt idx="4677">
                  <c:v>125.48517051589199</c:v>
                </c:pt>
                <c:pt idx="4678">
                  <c:v>125.485170515996</c:v>
                </c:pt>
                <c:pt idx="4679">
                  <c:v>125.485170515983</c:v>
                </c:pt>
                <c:pt idx="4680">
                  <c:v>125.48517051588099</c:v>
                </c:pt>
                <c:pt idx="4681">
                  <c:v>125.48517051591899</c:v>
                </c:pt>
                <c:pt idx="4682">
                  <c:v>125.48517051590299</c:v>
                </c:pt>
                <c:pt idx="4683">
                  <c:v>125.485170515853</c:v>
                </c:pt>
                <c:pt idx="4684">
                  <c:v>125.48517051600101</c:v>
                </c:pt>
                <c:pt idx="4685">
                  <c:v>125.48517051599801</c:v>
                </c:pt>
                <c:pt idx="4686">
                  <c:v>125.485170516003</c:v>
                </c:pt>
                <c:pt idx="4687">
                  <c:v>125.48517051603</c:v>
                </c:pt>
                <c:pt idx="4688">
                  <c:v>125.48517051576501</c:v>
                </c:pt>
                <c:pt idx="4689">
                  <c:v>125.485170515989</c:v>
                </c:pt>
                <c:pt idx="4690">
                  <c:v>125.48517051604701</c:v>
                </c:pt>
                <c:pt idx="4691">
                  <c:v>125.48517051594401</c:v>
                </c:pt>
                <c:pt idx="4692">
                  <c:v>125.48517051582699</c:v>
                </c:pt>
                <c:pt idx="4693">
                  <c:v>125.485170516037</c:v>
                </c:pt>
                <c:pt idx="4694">
                  <c:v>125.485170516179</c:v>
                </c:pt>
                <c:pt idx="4695">
                  <c:v>125.485170516178</c:v>
                </c:pt>
                <c:pt idx="4696">
                  <c:v>125.485170516072</c:v>
                </c:pt>
                <c:pt idx="4697">
                  <c:v>125.48517051611201</c:v>
                </c:pt>
                <c:pt idx="4698">
                  <c:v>125.485170516007</c:v>
                </c:pt>
                <c:pt idx="4699">
                  <c:v>125.48517051599001</c:v>
                </c:pt>
                <c:pt idx="4700">
                  <c:v>125.48517051623899</c:v>
                </c:pt>
                <c:pt idx="4701">
                  <c:v>125.485170515913</c:v>
                </c:pt>
                <c:pt idx="4702">
                  <c:v>125.485170515981</c:v>
                </c:pt>
                <c:pt idx="4703">
                  <c:v>125.485170516091</c:v>
                </c:pt>
                <c:pt idx="4704">
                  <c:v>125.485170516225</c:v>
                </c:pt>
                <c:pt idx="4705">
                  <c:v>125.485170516297</c:v>
                </c:pt>
                <c:pt idx="4706">
                  <c:v>125.485170516248</c:v>
                </c:pt>
                <c:pt idx="4707">
                  <c:v>125.485170516254</c:v>
                </c:pt>
                <c:pt idx="4708">
                  <c:v>125.485170516324</c:v>
                </c:pt>
                <c:pt idx="4709">
                  <c:v>125.48517051629</c:v>
                </c:pt>
                <c:pt idx="4710">
                  <c:v>125.48517051636099</c:v>
                </c:pt>
                <c:pt idx="4711">
                  <c:v>125.48517051633701</c:v>
                </c:pt>
                <c:pt idx="4712">
                  <c:v>125.485170516357</c:v>
                </c:pt>
                <c:pt idx="4713">
                  <c:v>125.48517051626099</c:v>
                </c:pt>
                <c:pt idx="4714">
                  <c:v>125.485170516265</c:v>
                </c:pt>
                <c:pt idx="4715">
                  <c:v>125.485170516628</c:v>
                </c:pt>
                <c:pt idx="4716">
                  <c:v>125.485170516304</c:v>
                </c:pt>
                <c:pt idx="4717">
                  <c:v>125.48517051623899</c:v>
                </c:pt>
                <c:pt idx="4718">
                  <c:v>125.485170516274</c:v>
                </c:pt>
                <c:pt idx="4719">
                  <c:v>125.485170516483</c:v>
                </c:pt>
                <c:pt idx="4720">
                  <c:v>125.485170516474</c:v>
                </c:pt>
                <c:pt idx="4721">
                  <c:v>125.48517051637199</c:v>
                </c:pt>
                <c:pt idx="4722">
                  <c:v>125.485170516655</c:v>
                </c:pt>
                <c:pt idx="4723">
                  <c:v>125.485170516463</c:v>
                </c:pt>
                <c:pt idx="4724">
                  <c:v>125.48517051632901</c:v>
                </c:pt>
                <c:pt idx="4725">
                  <c:v>125.485170516385</c:v>
                </c:pt>
                <c:pt idx="4726">
                  <c:v>125.485170516786</c:v>
                </c:pt>
                <c:pt idx="4727">
                  <c:v>125.48517051651901</c:v>
                </c:pt>
                <c:pt idx="4728">
                  <c:v>125.485170516511</c:v>
                </c:pt>
                <c:pt idx="4729">
                  <c:v>125.485170516667</c:v>
                </c:pt>
                <c:pt idx="4730">
                  <c:v>125.485170516447</c:v>
                </c:pt>
                <c:pt idx="4731">
                  <c:v>125.48517051640501</c:v>
                </c:pt>
                <c:pt idx="4732">
                  <c:v>125.485170516637</c:v>
                </c:pt>
                <c:pt idx="4733">
                  <c:v>125.48517051667601</c:v>
                </c:pt>
                <c:pt idx="4734">
                  <c:v>125.48517051651299</c:v>
                </c:pt>
                <c:pt idx="4735">
                  <c:v>125.485170516446</c:v>
                </c:pt>
                <c:pt idx="4736">
                  <c:v>125.485170516463</c:v>
                </c:pt>
                <c:pt idx="4737">
                  <c:v>125.485170516549</c:v>
                </c:pt>
                <c:pt idx="4738">
                  <c:v>125.485170516338</c:v>
                </c:pt>
                <c:pt idx="4739">
                  <c:v>125.48517051652701</c:v>
                </c:pt>
                <c:pt idx="4740">
                  <c:v>125.48517051651601</c:v>
                </c:pt>
                <c:pt idx="4741">
                  <c:v>125.48517051667601</c:v>
                </c:pt>
                <c:pt idx="4742">
                  <c:v>125.485170516765</c:v>
                </c:pt>
                <c:pt idx="4743">
                  <c:v>125.485170516545</c:v>
                </c:pt>
                <c:pt idx="4744">
                  <c:v>125.48517051661101</c:v>
                </c:pt>
                <c:pt idx="4745">
                  <c:v>125.485170516674</c:v>
                </c:pt>
                <c:pt idx="4746">
                  <c:v>125.48517051661101</c:v>
                </c:pt>
                <c:pt idx="4747">
                  <c:v>125.48517051671701</c:v>
                </c:pt>
                <c:pt idx="4748">
                  <c:v>125.485170516767</c:v>
                </c:pt>
                <c:pt idx="4749">
                  <c:v>125.485170516739</c:v>
                </c:pt>
                <c:pt idx="4750">
                  <c:v>125.485170516674</c:v>
                </c:pt>
                <c:pt idx="4751">
                  <c:v>125.485170516713</c:v>
                </c:pt>
                <c:pt idx="4752">
                  <c:v>125.485170516997</c:v>
                </c:pt>
                <c:pt idx="4753">
                  <c:v>125.48517051658401</c:v>
                </c:pt>
                <c:pt idx="4754">
                  <c:v>125.485170516765</c:v>
                </c:pt>
                <c:pt idx="4755">
                  <c:v>125.485170516767</c:v>
                </c:pt>
                <c:pt idx="4756">
                  <c:v>125.48517051689799</c:v>
                </c:pt>
                <c:pt idx="4757">
                  <c:v>125.485170516545</c:v>
                </c:pt>
                <c:pt idx="4758">
                  <c:v>125.48517051684399</c:v>
                </c:pt>
                <c:pt idx="4759">
                  <c:v>125.48517051675</c:v>
                </c:pt>
                <c:pt idx="4760">
                  <c:v>125.48517051687899</c:v>
                </c:pt>
                <c:pt idx="4761">
                  <c:v>125.485170516791</c:v>
                </c:pt>
                <c:pt idx="4762">
                  <c:v>125.485170516746</c:v>
                </c:pt>
                <c:pt idx="4763">
                  <c:v>125.485170517059</c:v>
                </c:pt>
                <c:pt idx="4764">
                  <c:v>125.48517051674899</c:v>
                </c:pt>
                <c:pt idx="4765">
                  <c:v>125.485170516929</c:v>
                </c:pt>
                <c:pt idx="4766">
                  <c:v>125.485170516913</c:v>
                </c:pt>
                <c:pt idx="4767">
                  <c:v>125.48517051679001</c:v>
                </c:pt>
                <c:pt idx="4768">
                  <c:v>125.485170516813</c:v>
                </c:pt>
                <c:pt idx="4769">
                  <c:v>125.48517051712101</c:v>
                </c:pt>
                <c:pt idx="4770">
                  <c:v>125.485170516933</c:v>
                </c:pt>
                <c:pt idx="4771">
                  <c:v>125.485170517057</c:v>
                </c:pt>
                <c:pt idx="4772">
                  <c:v>125.48517051709599</c:v>
                </c:pt>
                <c:pt idx="4773">
                  <c:v>125.485170516948</c:v>
                </c:pt>
                <c:pt idx="4774">
                  <c:v>125.485170516992</c:v>
                </c:pt>
                <c:pt idx="4775">
                  <c:v>125.485170517074</c:v>
                </c:pt>
                <c:pt idx="4776">
                  <c:v>125.485170517125</c:v>
                </c:pt>
                <c:pt idx="4777">
                  <c:v>125.48517051703701</c:v>
                </c:pt>
                <c:pt idx="4778">
                  <c:v>125.485170517124</c:v>
                </c:pt>
                <c:pt idx="4779">
                  <c:v>125.485170517008</c:v>
                </c:pt>
                <c:pt idx="4780">
                  <c:v>125.485170517047</c:v>
                </c:pt>
                <c:pt idx="4781">
                  <c:v>125.485170516887</c:v>
                </c:pt>
                <c:pt idx="4782">
                  <c:v>125.48517051720999</c:v>
                </c:pt>
                <c:pt idx="4783">
                  <c:v>125.485170517437</c:v>
                </c:pt>
                <c:pt idx="4784">
                  <c:v>125.485170517131</c:v>
                </c:pt>
                <c:pt idx="4785">
                  <c:v>125.485170517242</c:v>
                </c:pt>
                <c:pt idx="4786">
                  <c:v>125.485170517163</c:v>
                </c:pt>
                <c:pt idx="4787">
                  <c:v>125.48517051709401</c:v>
                </c:pt>
                <c:pt idx="4788">
                  <c:v>125.485170517306</c:v>
                </c:pt>
                <c:pt idx="4789">
                  <c:v>125.485170516997</c:v>
                </c:pt>
                <c:pt idx="4790">
                  <c:v>125.485170517193</c:v>
                </c:pt>
                <c:pt idx="4791">
                  <c:v>125.48517051730001</c:v>
                </c:pt>
                <c:pt idx="4792">
                  <c:v>125.485170516948</c:v>
                </c:pt>
                <c:pt idx="4793">
                  <c:v>125.485170517242</c:v>
                </c:pt>
                <c:pt idx="4794">
                  <c:v>125.48517051757599</c:v>
                </c:pt>
                <c:pt idx="4795">
                  <c:v>125.485170517287</c:v>
                </c:pt>
                <c:pt idx="4796">
                  <c:v>125.485170517242</c:v>
                </c:pt>
                <c:pt idx="4797">
                  <c:v>125.485170517233</c:v>
                </c:pt>
                <c:pt idx="4798">
                  <c:v>125.485170517261</c:v>
                </c:pt>
                <c:pt idx="4799">
                  <c:v>125.485170517282</c:v>
                </c:pt>
                <c:pt idx="4800">
                  <c:v>125.485170517347</c:v>
                </c:pt>
                <c:pt idx="4801">
                  <c:v>125.485170517358</c:v>
                </c:pt>
                <c:pt idx="4802">
                  <c:v>125.485170517284</c:v>
                </c:pt>
                <c:pt idx="4803">
                  <c:v>125.485170517242</c:v>
                </c:pt>
                <c:pt idx="4804">
                  <c:v>125.485170517321</c:v>
                </c:pt>
                <c:pt idx="4805">
                  <c:v>125.485170517589</c:v>
                </c:pt>
                <c:pt idx="4806">
                  <c:v>125.485170517288</c:v>
                </c:pt>
                <c:pt idx="4807">
                  <c:v>125.48517051745399</c:v>
                </c:pt>
                <c:pt idx="4808">
                  <c:v>125.485170517527</c:v>
                </c:pt>
                <c:pt idx="4809">
                  <c:v>125.485170517602</c:v>
                </c:pt>
                <c:pt idx="4810">
                  <c:v>125.485170517385</c:v>
                </c:pt>
                <c:pt idx="4811">
                  <c:v>125.485170517396</c:v>
                </c:pt>
                <c:pt idx="4812">
                  <c:v>125.48517051742</c:v>
                </c:pt>
                <c:pt idx="4813">
                  <c:v>125.485170517431</c:v>
                </c:pt>
                <c:pt idx="4814">
                  <c:v>125.485170517512</c:v>
                </c:pt>
                <c:pt idx="4815">
                  <c:v>125.48517051752999</c:v>
                </c:pt>
                <c:pt idx="4816">
                  <c:v>125.485170517472</c:v>
                </c:pt>
                <c:pt idx="4817">
                  <c:v>125.48517051746499</c:v>
                </c:pt>
                <c:pt idx="4818">
                  <c:v>125.485170517481</c:v>
                </c:pt>
                <c:pt idx="4819">
                  <c:v>125.485170517409</c:v>
                </c:pt>
                <c:pt idx="4820">
                  <c:v>125.48517051742</c:v>
                </c:pt>
                <c:pt idx="4821">
                  <c:v>125.48517051733999</c:v>
                </c:pt>
                <c:pt idx="4822">
                  <c:v>125.485170517528</c:v>
                </c:pt>
                <c:pt idx="4823">
                  <c:v>125.48517051759001</c:v>
                </c:pt>
                <c:pt idx="4824">
                  <c:v>125.485170517535</c:v>
                </c:pt>
                <c:pt idx="4825">
                  <c:v>125.485170517535</c:v>
                </c:pt>
                <c:pt idx="4826">
                  <c:v>125.485170517594</c:v>
                </c:pt>
                <c:pt idx="4827">
                  <c:v>125.48517051751</c:v>
                </c:pt>
                <c:pt idx="4828">
                  <c:v>125.485170517565</c:v>
                </c:pt>
                <c:pt idx="4829">
                  <c:v>125.485170517612</c:v>
                </c:pt>
                <c:pt idx="4830">
                  <c:v>125.48517051748</c:v>
                </c:pt>
                <c:pt idx="4831">
                  <c:v>125.48517051765</c:v>
                </c:pt>
                <c:pt idx="4832">
                  <c:v>125.485170517726</c:v>
                </c:pt>
                <c:pt idx="4833">
                  <c:v>125.48517051759301</c:v>
                </c:pt>
                <c:pt idx="4834">
                  <c:v>125.48517051763</c:v>
                </c:pt>
                <c:pt idx="4835">
                  <c:v>125.48517051755501</c:v>
                </c:pt>
                <c:pt idx="4836">
                  <c:v>125.485170517643</c:v>
                </c:pt>
                <c:pt idx="4837">
                  <c:v>125.485170517776</c:v>
                </c:pt>
                <c:pt idx="4838">
                  <c:v>125.485170517744</c:v>
                </c:pt>
                <c:pt idx="4839">
                  <c:v>125.485170517718</c:v>
                </c:pt>
                <c:pt idx="4840">
                  <c:v>125.48517051758201</c:v>
                </c:pt>
                <c:pt idx="4841">
                  <c:v>125.48517051771699</c:v>
                </c:pt>
                <c:pt idx="4842">
                  <c:v>125.485170517623</c:v>
                </c:pt>
                <c:pt idx="4843">
                  <c:v>125.48517051760599</c:v>
                </c:pt>
                <c:pt idx="4844">
                  <c:v>125.485170517482</c:v>
                </c:pt>
                <c:pt idx="4845">
                  <c:v>125.48517051775799</c:v>
                </c:pt>
                <c:pt idx="4846">
                  <c:v>125.48517051780399</c:v>
                </c:pt>
                <c:pt idx="4847">
                  <c:v>125.485170517789</c:v>
                </c:pt>
                <c:pt idx="4848">
                  <c:v>125.485170517789</c:v>
                </c:pt>
                <c:pt idx="4849">
                  <c:v>125.485170517752</c:v>
                </c:pt>
                <c:pt idx="4850">
                  <c:v>125.485170517746</c:v>
                </c:pt>
                <c:pt idx="4851">
                  <c:v>125.48517051795299</c:v>
                </c:pt>
                <c:pt idx="4852">
                  <c:v>125.485170517695</c:v>
                </c:pt>
                <c:pt idx="4853">
                  <c:v>125.48517051784</c:v>
                </c:pt>
                <c:pt idx="4854">
                  <c:v>125.485170517851</c:v>
                </c:pt>
                <c:pt idx="4855">
                  <c:v>125.485170517773</c:v>
                </c:pt>
                <c:pt idx="4856">
                  <c:v>125.4851705178</c:v>
                </c:pt>
                <c:pt idx="4857">
                  <c:v>125.485170517809</c:v>
                </c:pt>
                <c:pt idx="4858">
                  <c:v>125.485170517885</c:v>
                </c:pt>
                <c:pt idx="4859">
                  <c:v>125.485170517938</c:v>
                </c:pt>
                <c:pt idx="4860">
                  <c:v>125.48517051805599</c:v>
                </c:pt>
                <c:pt idx="4861">
                  <c:v>125.48517051790201</c:v>
                </c:pt>
                <c:pt idx="4862">
                  <c:v>125.485170517936</c:v>
                </c:pt>
                <c:pt idx="4863">
                  <c:v>125.485170517916</c:v>
                </c:pt>
                <c:pt idx="4864">
                  <c:v>125.485170517867</c:v>
                </c:pt>
                <c:pt idx="4865">
                  <c:v>125.485170518064</c:v>
                </c:pt>
                <c:pt idx="4866">
                  <c:v>125.485170517814</c:v>
                </c:pt>
                <c:pt idx="4867">
                  <c:v>125.48517051801301</c:v>
                </c:pt>
                <c:pt idx="4868">
                  <c:v>125.485170518025</c:v>
                </c:pt>
                <c:pt idx="4869">
                  <c:v>125.48517051790699</c:v>
                </c:pt>
                <c:pt idx="4870">
                  <c:v>125.485170517984</c:v>
                </c:pt>
                <c:pt idx="4871">
                  <c:v>125.485170518074</c:v>
                </c:pt>
                <c:pt idx="4872">
                  <c:v>125.485170517949</c:v>
                </c:pt>
                <c:pt idx="4873">
                  <c:v>125.485170517651</c:v>
                </c:pt>
                <c:pt idx="4874">
                  <c:v>125.485170518281</c:v>
                </c:pt>
                <c:pt idx="4875">
                  <c:v>125.485170517925</c:v>
                </c:pt>
                <c:pt idx="4876">
                  <c:v>125.48517051807499</c:v>
                </c:pt>
                <c:pt idx="4877">
                  <c:v>125.48517051795901</c:v>
                </c:pt>
                <c:pt idx="4878">
                  <c:v>125.48517051821899</c:v>
                </c:pt>
                <c:pt idx="4879">
                  <c:v>125.485170517987</c:v>
                </c:pt>
                <c:pt idx="4880">
                  <c:v>125.48517051789101</c:v>
                </c:pt>
                <c:pt idx="4881">
                  <c:v>125.48517051819</c:v>
                </c:pt>
                <c:pt idx="4882">
                  <c:v>125.485170517963</c:v>
                </c:pt>
                <c:pt idx="4883">
                  <c:v>125.485170518039</c:v>
                </c:pt>
                <c:pt idx="4884">
                  <c:v>125.485170518074</c:v>
                </c:pt>
                <c:pt idx="4885">
                  <c:v>125.48517051813801</c:v>
                </c:pt>
                <c:pt idx="4886">
                  <c:v>125.48517051800999</c:v>
                </c:pt>
                <c:pt idx="4887">
                  <c:v>125.485170518242</c:v>
                </c:pt>
                <c:pt idx="4888">
                  <c:v>125.48517051818</c:v>
                </c:pt>
                <c:pt idx="4889">
                  <c:v>125.485170518023</c:v>
                </c:pt>
                <c:pt idx="4890">
                  <c:v>125.48517051823499</c:v>
                </c:pt>
                <c:pt idx="4891">
                  <c:v>125.48517051813801</c:v>
                </c:pt>
                <c:pt idx="4892">
                  <c:v>125.48517051832501</c:v>
                </c:pt>
                <c:pt idx="4893">
                  <c:v>125.485170518103</c:v>
                </c:pt>
                <c:pt idx="4894">
                  <c:v>125.485170518243</c:v>
                </c:pt>
                <c:pt idx="4895">
                  <c:v>125.485170518052</c:v>
                </c:pt>
                <c:pt idx="4896">
                  <c:v>125.48517051819501</c:v>
                </c:pt>
                <c:pt idx="4897">
                  <c:v>125.485170518337</c:v>
                </c:pt>
                <c:pt idx="4898">
                  <c:v>125.4851705185</c:v>
                </c:pt>
                <c:pt idx="4899">
                  <c:v>125.485170518278</c:v>
                </c:pt>
                <c:pt idx="4900">
                  <c:v>125.48517051812</c:v>
                </c:pt>
                <c:pt idx="4901">
                  <c:v>125.485170518332</c:v>
                </c:pt>
                <c:pt idx="4902">
                  <c:v>125.48517051822</c:v>
                </c:pt>
                <c:pt idx="4903">
                  <c:v>125.485170518259</c:v>
                </c:pt>
                <c:pt idx="4904">
                  <c:v>125.48517051816999</c:v>
                </c:pt>
                <c:pt idx="4905">
                  <c:v>125.48517051824901</c:v>
                </c:pt>
                <c:pt idx="4906">
                  <c:v>125.485170518104</c:v>
                </c:pt>
                <c:pt idx="4907">
                  <c:v>125.48517051856</c:v>
                </c:pt>
                <c:pt idx="4908">
                  <c:v>125.485170518302</c:v>
                </c:pt>
                <c:pt idx="4909">
                  <c:v>125.485170518361</c:v>
                </c:pt>
                <c:pt idx="4910">
                  <c:v>125.485170518461</c:v>
                </c:pt>
                <c:pt idx="4911">
                  <c:v>125.48517051840901</c:v>
                </c:pt>
                <c:pt idx="4912">
                  <c:v>125.48517051831899</c:v>
                </c:pt>
                <c:pt idx="4913">
                  <c:v>125.485170518347</c:v>
                </c:pt>
                <c:pt idx="4914">
                  <c:v>125.48517051826801</c:v>
                </c:pt>
                <c:pt idx="4915">
                  <c:v>125.485170518605</c:v>
                </c:pt>
                <c:pt idx="4916">
                  <c:v>125.485170518426</c:v>
                </c:pt>
                <c:pt idx="4917">
                  <c:v>125.485170518315</c:v>
                </c:pt>
                <c:pt idx="4918">
                  <c:v>125.485170518242</c:v>
                </c:pt>
                <c:pt idx="4919">
                  <c:v>125.48517051834099</c:v>
                </c:pt>
                <c:pt idx="4920">
                  <c:v>125.48517051845</c:v>
                </c:pt>
                <c:pt idx="4921">
                  <c:v>125.48517051839001</c:v>
                </c:pt>
                <c:pt idx="4922">
                  <c:v>125.48517051829199</c:v>
                </c:pt>
                <c:pt idx="4923">
                  <c:v>125.485170518488</c:v>
                </c:pt>
                <c:pt idx="4924">
                  <c:v>125.485170518449</c:v>
                </c:pt>
                <c:pt idx="4925">
                  <c:v>125.485170518454</c:v>
                </c:pt>
                <c:pt idx="4926">
                  <c:v>125.485170518492</c:v>
                </c:pt>
                <c:pt idx="4927">
                  <c:v>125.485170518655</c:v>
                </c:pt>
                <c:pt idx="4928">
                  <c:v>125.485170518685</c:v>
                </c:pt>
                <c:pt idx="4929">
                  <c:v>125.485170518318</c:v>
                </c:pt>
                <c:pt idx="4930">
                  <c:v>125.48517051869401</c:v>
                </c:pt>
                <c:pt idx="4931">
                  <c:v>125.485170518605</c:v>
                </c:pt>
                <c:pt idx="4932">
                  <c:v>125.485170518537</c:v>
                </c:pt>
                <c:pt idx="4933">
                  <c:v>125.48517051846</c:v>
                </c:pt>
                <c:pt idx="4934">
                  <c:v>125.48517051851501</c:v>
                </c:pt>
                <c:pt idx="4935">
                  <c:v>125.485170518518</c:v>
                </c:pt>
                <c:pt idx="4936">
                  <c:v>125.485170518638</c:v>
                </c:pt>
                <c:pt idx="4937">
                  <c:v>125.485170518272</c:v>
                </c:pt>
                <c:pt idx="4938">
                  <c:v>125.485170518467</c:v>
                </c:pt>
                <c:pt idx="4939">
                  <c:v>125.485170518529</c:v>
                </c:pt>
                <c:pt idx="4940">
                  <c:v>125.485170518598</c:v>
                </c:pt>
                <c:pt idx="4941">
                  <c:v>125.485170518573</c:v>
                </c:pt>
                <c:pt idx="4942">
                  <c:v>125.48517051835699</c:v>
                </c:pt>
                <c:pt idx="4943">
                  <c:v>125.48517051841399</c:v>
                </c:pt>
                <c:pt idx="4944">
                  <c:v>125.485170518494</c:v>
                </c:pt>
                <c:pt idx="4945">
                  <c:v>125.485170518779</c:v>
                </c:pt>
                <c:pt idx="4946">
                  <c:v>125.485170518635</c:v>
                </c:pt>
                <c:pt idx="4947">
                  <c:v>125.485170518575</c:v>
                </c:pt>
                <c:pt idx="4948">
                  <c:v>125.485170518575</c:v>
                </c:pt>
                <c:pt idx="4949">
                  <c:v>125.485170518589</c:v>
                </c:pt>
                <c:pt idx="4950">
                  <c:v>125.48517051874001</c:v>
                </c:pt>
                <c:pt idx="4951">
                  <c:v>125.48517051867</c:v>
                </c:pt>
                <c:pt idx="4952">
                  <c:v>125.485170518728</c:v>
                </c:pt>
                <c:pt idx="4953">
                  <c:v>125.48517051861501</c:v>
                </c:pt>
                <c:pt idx="4954">
                  <c:v>125.485170518751</c:v>
                </c:pt>
                <c:pt idx="4955">
                  <c:v>125.48517051867201</c:v>
                </c:pt>
                <c:pt idx="4956">
                  <c:v>125.485170518671</c:v>
                </c:pt>
                <c:pt idx="4957">
                  <c:v>125.485170518871</c:v>
                </c:pt>
                <c:pt idx="4958">
                  <c:v>125.485170518717</c:v>
                </c:pt>
                <c:pt idx="4959">
                  <c:v>125.485170518761</c:v>
                </c:pt>
                <c:pt idx="4960">
                  <c:v>125.48517051863401</c:v>
                </c:pt>
                <c:pt idx="4961">
                  <c:v>125.485170518847</c:v>
                </c:pt>
                <c:pt idx="4962">
                  <c:v>125.4851705186</c:v>
                </c:pt>
                <c:pt idx="4963">
                  <c:v>125.485170518787</c:v>
                </c:pt>
                <c:pt idx="4964">
                  <c:v>125.485170518785</c:v>
                </c:pt>
                <c:pt idx="4965">
                  <c:v>125.485170518727</c:v>
                </c:pt>
                <c:pt idx="4966">
                  <c:v>125.485170518811</c:v>
                </c:pt>
                <c:pt idx="4967">
                  <c:v>125.485170518679</c:v>
                </c:pt>
                <c:pt idx="4968">
                  <c:v>125.48517051895401</c:v>
                </c:pt>
                <c:pt idx="4969">
                  <c:v>125.48517051875599</c:v>
                </c:pt>
                <c:pt idx="4970">
                  <c:v>125.485170518826</c:v>
                </c:pt>
                <c:pt idx="4971">
                  <c:v>125.48517051885101</c:v>
                </c:pt>
                <c:pt idx="4972">
                  <c:v>125.485170518812</c:v>
                </c:pt>
                <c:pt idx="4973">
                  <c:v>125.485170518912</c:v>
                </c:pt>
                <c:pt idx="4974">
                  <c:v>125.485170518834</c:v>
                </c:pt>
                <c:pt idx="4975">
                  <c:v>125.485170518776</c:v>
                </c:pt>
                <c:pt idx="4976">
                  <c:v>125.485170518746</c:v>
                </c:pt>
                <c:pt idx="4977">
                  <c:v>125.485170518736</c:v>
                </c:pt>
                <c:pt idx="4978">
                  <c:v>125.48517051872599</c:v>
                </c:pt>
                <c:pt idx="4979">
                  <c:v>125.485170518572</c:v>
                </c:pt>
                <c:pt idx="4980">
                  <c:v>125.485170518861</c:v>
                </c:pt>
                <c:pt idx="4981">
                  <c:v>125.485170518823</c:v>
                </c:pt>
                <c:pt idx="4982">
                  <c:v>125.48517051893501</c:v>
                </c:pt>
                <c:pt idx="4983">
                  <c:v>125.48517051881301</c:v>
                </c:pt>
                <c:pt idx="4984">
                  <c:v>125.485170519025</c:v>
                </c:pt>
                <c:pt idx="4985">
                  <c:v>125.485170518857</c:v>
                </c:pt>
                <c:pt idx="4986">
                  <c:v>125.485170518795</c:v>
                </c:pt>
                <c:pt idx="4987">
                  <c:v>125.48517051889699</c:v>
                </c:pt>
                <c:pt idx="4988">
                  <c:v>125.48517051879</c:v>
                </c:pt>
                <c:pt idx="4989">
                  <c:v>125.48517051899699</c:v>
                </c:pt>
                <c:pt idx="4990">
                  <c:v>125.485170518925</c:v>
                </c:pt>
                <c:pt idx="4991">
                  <c:v>125.48517051893199</c:v>
                </c:pt>
                <c:pt idx="4992">
                  <c:v>125.48517051879</c:v>
                </c:pt>
                <c:pt idx="4993">
                  <c:v>125.485170518945</c:v>
                </c:pt>
                <c:pt idx="4994">
                  <c:v>125.485170519013</c:v>
                </c:pt>
                <c:pt idx="4995">
                  <c:v>125.48517051899201</c:v>
                </c:pt>
                <c:pt idx="4996">
                  <c:v>125.48517051884301</c:v>
                </c:pt>
                <c:pt idx="4997">
                  <c:v>125.48517051889399</c:v>
                </c:pt>
                <c:pt idx="4998">
                  <c:v>125.485170519037</c:v>
                </c:pt>
                <c:pt idx="4999">
                  <c:v>125.485170518785</c:v>
                </c:pt>
                <c:pt idx="5000">
                  <c:v>125.48517051901599</c:v>
                </c:pt>
                <c:pt idx="5001">
                  <c:v>125.485170518999</c:v>
                </c:pt>
                <c:pt idx="5002">
                  <c:v>125.48517051904101</c:v>
                </c:pt>
                <c:pt idx="5003">
                  <c:v>125.485170518896</c:v>
                </c:pt>
                <c:pt idx="5004">
                  <c:v>125.48517051888599</c:v>
                </c:pt>
                <c:pt idx="5005">
                  <c:v>125.485170519058</c:v>
                </c:pt>
                <c:pt idx="5006">
                  <c:v>125.485170519123</c:v>
                </c:pt>
                <c:pt idx="5007">
                  <c:v>125.485170518999</c:v>
                </c:pt>
                <c:pt idx="5008">
                  <c:v>125.48517051907299</c:v>
                </c:pt>
                <c:pt idx="5009">
                  <c:v>125.485170518982</c:v>
                </c:pt>
                <c:pt idx="5010">
                  <c:v>125.485170519099</c:v>
                </c:pt>
                <c:pt idx="5011">
                  <c:v>125.48517051919001</c:v>
                </c:pt>
                <c:pt idx="5012">
                  <c:v>125.485170518898</c:v>
                </c:pt>
                <c:pt idx="5013">
                  <c:v>125.485170519102</c:v>
                </c:pt>
                <c:pt idx="5014">
                  <c:v>125.48517051919799</c:v>
                </c:pt>
                <c:pt idx="5015">
                  <c:v>125.485170519223</c:v>
                </c:pt>
                <c:pt idx="5016">
                  <c:v>125.48517051891599</c:v>
                </c:pt>
                <c:pt idx="5017">
                  <c:v>125.485170519067</c:v>
                </c:pt>
                <c:pt idx="5018">
                  <c:v>125.485170518871</c:v>
                </c:pt>
                <c:pt idx="5019">
                  <c:v>125.485170519119</c:v>
                </c:pt>
                <c:pt idx="5020">
                  <c:v>125.48517051917101</c:v>
                </c:pt>
                <c:pt idx="5021">
                  <c:v>125.485170519275</c:v>
                </c:pt>
                <c:pt idx="5022">
                  <c:v>125.48517051912199</c:v>
                </c:pt>
                <c:pt idx="5023">
                  <c:v>125.485170519234</c:v>
                </c:pt>
                <c:pt idx="5024">
                  <c:v>125.485170518961</c:v>
                </c:pt>
                <c:pt idx="5025">
                  <c:v>125.48517051902201</c:v>
                </c:pt>
                <c:pt idx="5026">
                  <c:v>125.48517051935001</c:v>
                </c:pt>
                <c:pt idx="5027">
                  <c:v>125.48517051908701</c:v>
                </c:pt>
                <c:pt idx="5028">
                  <c:v>125.485170519262</c:v>
                </c:pt>
                <c:pt idx="5029">
                  <c:v>125.485170519208</c:v>
                </c:pt>
                <c:pt idx="5030">
                  <c:v>125.485170519241</c:v>
                </c:pt>
                <c:pt idx="5031">
                  <c:v>125.485170519007</c:v>
                </c:pt>
                <c:pt idx="5032">
                  <c:v>125.485170519053</c:v>
                </c:pt>
                <c:pt idx="5033">
                  <c:v>125.485170519055</c:v>
                </c:pt>
                <c:pt idx="5034">
                  <c:v>125.485170519264</c:v>
                </c:pt>
                <c:pt idx="5035">
                  <c:v>125.485170519075</c:v>
                </c:pt>
                <c:pt idx="5036">
                  <c:v>125.48517051921699</c:v>
                </c:pt>
                <c:pt idx="5037">
                  <c:v>125.485170519346</c:v>
                </c:pt>
                <c:pt idx="5038">
                  <c:v>125.485170519237</c:v>
                </c:pt>
                <c:pt idx="5039">
                  <c:v>125.485170519055</c:v>
                </c:pt>
                <c:pt idx="5040">
                  <c:v>125.485170519115</c:v>
                </c:pt>
                <c:pt idx="5041">
                  <c:v>125.485170519343</c:v>
                </c:pt>
                <c:pt idx="5042">
                  <c:v>125.485170519476</c:v>
                </c:pt>
                <c:pt idx="5043">
                  <c:v>125.485170519306</c:v>
                </c:pt>
                <c:pt idx="5044">
                  <c:v>125.48517051939901</c:v>
                </c:pt>
                <c:pt idx="5045">
                  <c:v>125.485170519215</c:v>
                </c:pt>
                <c:pt idx="5046">
                  <c:v>125.48517051925199</c:v>
                </c:pt>
                <c:pt idx="5047">
                  <c:v>125.485170519123</c:v>
                </c:pt>
                <c:pt idx="5048">
                  <c:v>125.48517051933101</c:v>
                </c:pt>
                <c:pt idx="5049">
                  <c:v>125.485170519525</c:v>
                </c:pt>
                <c:pt idx="5050">
                  <c:v>125.48517051918699</c:v>
                </c:pt>
                <c:pt idx="5051">
                  <c:v>125.485170519338</c:v>
                </c:pt>
                <c:pt idx="5052">
                  <c:v>125.485170519349</c:v>
                </c:pt>
                <c:pt idx="5053">
                  <c:v>125.485170519145</c:v>
                </c:pt>
                <c:pt idx="5054">
                  <c:v>125.485170519357</c:v>
                </c:pt>
                <c:pt idx="5055">
                  <c:v>125.48517051920901</c:v>
                </c:pt>
                <c:pt idx="5056">
                  <c:v>125.485170519211</c:v>
                </c:pt>
                <c:pt idx="5057">
                  <c:v>125.485170519316</c:v>
                </c:pt>
                <c:pt idx="5058">
                  <c:v>125.485170519414</c:v>
                </c:pt>
                <c:pt idx="5059">
                  <c:v>125.485170519314</c:v>
                </c:pt>
                <c:pt idx="5060">
                  <c:v>125.485170519253</c:v>
                </c:pt>
                <c:pt idx="5061">
                  <c:v>125.48517051946099</c:v>
                </c:pt>
                <c:pt idx="5062">
                  <c:v>125.485170519345</c:v>
                </c:pt>
                <c:pt idx="5063">
                  <c:v>125.48517051931999</c:v>
                </c:pt>
                <c:pt idx="5064">
                  <c:v>125.48517051938499</c:v>
                </c:pt>
                <c:pt idx="5065">
                  <c:v>125.48517051924701</c:v>
                </c:pt>
                <c:pt idx="5066">
                  <c:v>125.485170519367</c:v>
                </c:pt>
                <c:pt idx="5067">
                  <c:v>125.485170519352</c:v>
                </c:pt>
                <c:pt idx="5068">
                  <c:v>125.485170519433</c:v>
                </c:pt>
                <c:pt idx="5069">
                  <c:v>125.485170519433</c:v>
                </c:pt>
                <c:pt idx="5070">
                  <c:v>125.485170519371</c:v>
                </c:pt>
                <c:pt idx="5071">
                  <c:v>125.485170519368</c:v>
                </c:pt>
                <c:pt idx="5072">
                  <c:v>125.485170519652</c:v>
                </c:pt>
                <c:pt idx="5073">
                  <c:v>125.48517051941499</c:v>
                </c:pt>
                <c:pt idx="5074">
                  <c:v>125.48517051946899</c:v>
                </c:pt>
                <c:pt idx="5075">
                  <c:v>125.48517051933599</c:v>
                </c:pt>
                <c:pt idx="5076">
                  <c:v>125.485170519471</c:v>
                </c:pt>
                <c:pt idx="5077">
                  <c:v>125.48517051936599</c:v>
                </c:pt>
                <c:pt idx="5078">
                  <c:v>125.485170519335</c:v>
                </c:pt>
                <c:pt idx="5079">
                  <c:v>125.485170519542</c:v>
                </c:pt>
                <c:pt idx="5080">
                  <c:v>125.485170519326</c:v>
                </c:pt>
                <c:pt idx="5081">
                  <c:v>125.485170519592</c:v>
                </c:pt>
                <c:pt idx="5082">
                  <c:v>125.48517051968</c:v>
                </c:pt>
                <c:pt idx="5083">
                  <c:v>125.485170519389</c:v>
                </c:pt>
                <c:pt idx="5084">
                  <c:v>125.48517051917401</c:v>
                </c:pt>
                <c:pt idx="5085">
                  <c:v>125.485170519614</c:v>
                </c:pt>
                <c:pt idx="5086">
                  <c:v>125.485170519474</c:v>
                </c:pt>
                <c:pt idx="5087">
                  <c:v>125.485170519481</c:v>
                </c:pt>
                <c:pt idx="5088">
                  <c:v>125.485170519398</c:v>
                </c:pt>
                <c:pt idx="5089">
                  <c:v>125.485170519333</c:v>
                </c:pt>
                <c:pt idx="5090">
                  <c:v>125.485170519535</c:v>
                </c:pt>
                <c:pt idx="5091">
                  <c:v>125.48517051951799</c:v>
                </c:pt>
                <c:pt idx="5092">
                  <c:v>125.48517051949599</c:v>
                </c:pt>
                <c:pt idx="5093">
                  <c:v>125.48517051956399</c:v>
                </c:pt>
                <c:pt idx="5094">
                  <c:v>125.48517051960999</c:v>
                </c:pt>
                <c:pt idx="5095">
                  <c:v>125.485170519446</c:v>
                </c:pt>
                <c:pt idx="5096">
                  <c:v>125.48517051963501</c:v>
                </c:pt>
                <c:pt idx="5097">
                  <c:v>125.485170519421</c:v>
                </c:pt>
                <c:pt idx="5098">
                  <c:v>125.485170519492</c:v>
                </c:pt>
                <c:pt idx="5099">
                  <c:v>125.485170519693</c:v>
                </c:pt>
                <c:pt idx="5100">
                  <c:v>125.485170519569</c:v>
                </c:pt>
                <c:pt idx="5101">
                  <c:v>125.48517051948799</c:v>
                </c:pt>
                <c:pt idx="5102">
                  <c:v>125.485170519511</c:v>
                </c:pt>
                <c:pt idx="5103">
                  <c:v>125.485170519627</c:v>
                </c:pt>
                <c:pt idx="5104">
                  <c:v>125.485170519467</c:v>
                </c:pt>
                <c:pt idx="5105">
                  <c:v>125.48517051969</c:v>
                </c:pt>
                <c:pt idx="5106">
                  <c:v>125.485170519525</c:v>
                </c:pt>
                <c:pt idx="5107">
                  <c:v>125.48517051969</c:v>
                </c:pt>
                <c:pt idx="5108">
                  <c:v>125.48517051969201</c:v>
                </c:pt>
                <c:pt idx="5109">
                  <c:v>125.48517051965</c:v>
                </c:pt>
                <c:pt idx="5110">
                  <c:v>125.485170519375</c:v>
                </c:pt>
                <c:pt idx="5111">
                  <c:v>125.48517051947699</c:v>
                </c:pt>
                <c:pt idx="5112">
                  <c:v>125.48517051962099</c:v>
                </c:pt>
                <c:pt idx="5113">
                  <c:v>125.485170519745</c:v>
                </c:pt>
                <c:pt idx="5114">
                  <c:v>125.485170519316</c:v>
                </c:pt>
                <c:pt idx="5115">
                  <c:v>125.485170519699</c:v>
                </c:pt>
                <c:pt idx="5116">
                  <c:v>125.485170519663</c:v>
                </c:pt>
                <c:pt idx="5117">
                  <c:v>125.48517051964301</c:v>
                </c:pt>
                <c:pt idx="5118">
                  <c:v>125.485170519631</c:v>
                </c:pt>
                <c:pt idx="5119">
                  <c:v>125.485170519644</c:v>
                </c:pt>
                <c:pt idx="5120">
                  <c:v>125.485170519512</c:v>
                </c:pt>
                <c:pt idx="5121">
                  <c:v>125.485170519573</c:v>
                </c:pt>
                <c:pt idx="5122">
                  <c:v>125.485170519668</c:v>
                </c:pt>
                <c:pt idx="5123">
                  <c:v>125.48517051998699</c:v>
                </c:pt>
                <c:pt idx="5124">
                  <c:v>125.485170519698</c:v>
                </c:pt>
                <c:pt idx="5125">
                  <c:v>125.485170519828</c:v>
                </c:pt>
                <c:pt idx="5126">
                  <c:v>125.48517051979201</c:v>
                </c:pt>
                <c:pt idx="5127">
                  <c:v>125.485170519631</c:v>
                </c:pt>
                <c:pt idx="5128">
                  <c:v>125.48517051973</c:v>
                </c:pt>
                <c:pt idx="5129">
                  <c:v>125.485170519718</c:v>
                </c:pt>
                <c:pt idx="5130">
                  <c:v>125.485170519473</c:v>
                </c:pt>
                <c:pt idx="5131">
                  <c:v>125.485170519593</c:v>
                </c:pt>
                <c:pt idx="5132">
                  <c:v>125.485170519672</c:v>
                </c:pt>
                <c:pt idx="5133">
                  <c:v>125.48517051963201</c:v>
                </c:pt>
                <c:pt idx="5134">
                  <c:v>125.485170519701</c:v>
                </c:pt>
                <c:pt idx="5135">
                  <c:v>125.485170519566</c:v>
                </c:pt>
                <c:pt idx="5136">
                  <c:v>125.48517051961601</c:v>
                </c:pt>
                <c:pt idx="5137">
                  <c:v>125.485170519729</c:v>
                </c:pt>
                <c:pt idx="5138">
                  <c:v>125.485170519823</c:v>
                </c:pt>
                <c:pt idx="5139">
                  <c:v>125.485170519702</c:v>
                </c:pt>
                <c:pt idx="5140">
                  <c:v>125.485170519639</c:v>
                </c:pt>
                <c:pt idx="5141">
                  <c:v>125.485170519891</c:v>
                </c:pt>
                <c:pt idx="5142">
                  <c:v>125.485170519764</c:v>
                </c:pt>
                <c:pt idx="5143">
                  <c:v>125.48517051987901</c:v>
                </c:pt>
                <c:pt idx="5144">
                  <c:v>125.48517051985201</c:v>
                </c:pt>
                <c:pt idx="5145">
                  <c:v>125.485170519769</c:v>
                </c:pt>
                <c:pt idx="5146">
                  <c:v>125.48517051972</c:v>
                </c:pt>
                <c:pt idx="5147">
                  <c:v>125.485170519931</c:v>
                </c:pt>
                <c:pt idx="5148">
                  <c:v>125.485170519568</c:v>
                </c:pt>
                <c:pt idx="5149">
                  <c:v>125.485170519904</c:v>
                </c:pt>
                <c:pt idx="5150">
                  <c:v>125.485170519899</c:v>
                </c:pt>
                <c:pt idx="5151">
                  <c:v>125.485170519791</c:v>
                </c:pt>
                <c:pt idx="5152">
                  <c:v>125.485170519867</c:v>
                </c:pt>
                <c:pt idx="5153">
                  <c:v>125.48517051976501</c:v>
                </c:pt>
                <c:pt idx="5154">
                  <c:v>125.485170519585</c:v>
                </c:pt>
                <c:pt idx="5155">
                  <c:v>125.48517051992</c:v>
                </c:pt>
                <c:pt idx="5156">
                  <c:v>125.48517051963699</c:v>
                </c:pt>
                <c:pt idx="5157">
                  <c:v>125.485170519829</c:v>
                </c:pt>
                <c:pt idx="5158">
                  <c:v>125.485170519679</c:v>
                </c:pt>
                <c:pt idx="5159">
                  <c:v>125.485170519731</c:v>
                </c:pt>
                <c:pt idx="5160">
                  <c:v>125.48517051968599</c:v>
                </c:pt>
                <c:pt idx="5161">
                  <c:v>125.485170519918</c:v>
                </c:pt>
                <c:pt idx="5162">
                  <c:v>125.485170519948</c:v>
                </c:pt>
                <c:pt idx="5163">
                  <c:v>125.485170519856</c:v>
                </c:pt>
                <c:pt idx="5164">
                  <c:v>125.485170519926</c:v>
                </c:pt>
                <c:pt idx="5165">
                  <c:v>125.485170519928</c:v>
                </c:pt>
                <c:pt idx="5166">
                  <c:v>125.48517051965401</c:v>
                </c:pt>
                <c:pt idx="5167">
                  <c:v>125.485170519817</c:v>
                </c:pt>
                <c:pt idx="5168">
                  <c:v>125.48517051992</c:v>
                </c:pt>
                <c:pt idx="5169">
                  <c:v>125.485170519844</c:v>
                </c:pt>
                <c:pt idx="5170">
                  <c:v>125.48517051974</c:v>
                </c:pt>
                <c:pt idx="5171">
                  <c:v>125.485170520004</c:v>
                </c:pt>
                <c:pt idx="5172">
                  <c:v>125.485170519823</c:v>
                </c:pt>
                <c:pt idx="5173">
                  <c:v>125.48517051995</c:v>
                </c:pt>
                <c:pt idx="5174">
                  <c:v>125.48517051985</c:v>
                </c:pt>
                <c:pt idx="5175">
                  <c:v>125.485170519972</c:v>
                </c:pt>
                <c:pt idx="5176">
                  <c:v>125.485170519806</c:v>
                </c:pt>
                <c:pt idx="5177">
                  <c:v>125.485170520092</c:v>
                </c:pt>
                <c:pt idx="5178">
                  <c:v>125.485170519909</c:v>
                </c:pt>
                <c:pt idx="5179">
                  <c:v>125.485170519805</c:v>
                </c:pt>
                <c:pt idx="5180">
                  <c:v>125.485170519894</c:v>
                </c:pt>
                <c:pt idx="5181">
                  <c:v>125.48517051983001</c:v>
                </c:pt>
                <c:pt idx="5182">
                  <c:v>125.48517052009601</c:v>
                </c:pt>
                <c:pt idx="5183">
                  <c:v>125.48517052003901</c:v>
                </c:pt>
                <c:pt idx="5184">
                  <c:v>125.48517051994899</c:v>
                </c:pt>
                <c:pt idx="5185">
                  <c:v>125.48517051992501</c:v>
                </c:pt>
                <c:pt idx="5186">
                  <c:v>125.48517051985201</c:v>
                </c:pt>
                <c:pt idx="5187">
                  <c:v>125.48517052009601</c:v>
                </c:pt>
                <c:pt idx="5188">
                  <c:v>125.48517051987901</c:v>
                </c:pt>
                <c:pt idx="5189">
                  <c:v>125.48517051994899</c:v>
                </c:pt>
                <c:pt idx="5190">
                  <c:v>125.485170519882</c:v>
                </c:pt>
                <c:pt idx="5191">
                  <c:v>125.48517051993301</c:v>
                </c:pt>
                <c:pt idx="5192">
                  <c:v>125.485170519954</c:v>
                </c:pt>
                <c:pt idx="5193">
                  <c:v>125.485170519953</c:v>
                </c:pt>
                <c:pt idx="5194">
                  <c:v>125.48517052008</c:v>
                </c:pt>
                <c:pt idx="5195">
                  <c:v>125.485170519869</c:v>
                </c:pt>
                <c:pt idx="5196">
                  <c:v>125.485170519962</c:v>
                </c:pt>
                <c:pt idx="5197">
                  <c:v>125.485170520005</c:v>
                </c:pt>
                <c:pt idx="5198">
                  <c:v>125.4851705201</c:v>
                </c:pt>
                <c:pt idx="5199">
                  <c:v>125.485170520143</c:v>
                </c:pt>
                <c:pt idx="5200">
                  <c:v>125.485170519999</c:v>
                </c:pt>
                <c:pt idx="5201">
                  <c:v>125.485170520201</c:v>
                </c:pt>
                <c:pt idx="5202">
                  <c:v>125.485170520094</c:v>
                </c:pt>
                <c:pt idx="5203">
                  <c:v>125.485170520213</c:v>
                </c:pt>
                <c:pt idx="5204">
                  <c:v>125.48517051986801</c:v>
                </c:pt>
                <c:pt idx="5205">
                  <c:v>125.485170520032</c:v>
                </c:pt>
                <c:pt idx="5206">
                  <c:v>125.485170520194</c:v>
                </c:pt>
                <c:pt idx="5207">
                  <c:v>125.485170520216</c:v>
                </c:pt>
                <c:pt idx="5208">
                  <c:v>125.485170520087</c:v>
                </c:pt>
                <c:pt idx="5209">
                  <c:v>125.48517051997599</c:v>
                </c:pt>
                <c:pt idx="5210">
                  <c:v>125.485170519978</c:v>
                </c:pt>
                <c:pt idx="5211">
                  <c:v>125.485170520037</c:v>
                </c:pt>
                <c:pt idx="5212">
                  <c:v>125.485170520021</c:v>
                </c:pt>
                <c:pt idx="5213">
                  <c:v>125.485170520023</c:v>
                </c:pt>
                <c:pt idx="5214">
                  <c:v>125.48517052011999</c:v>
                </c:pt>
                <c:pt idx="5215">
                  <c:v>125.485170519787</c:v>
                </c:pt>
                <c:pt idx="5216">
                  <c:v>125.48517052022299</c:v>
                </c:pt>
                <c:pt idx="5217">
                  <c:v>125.485170520176</c:v>
                </c:pt>
                <c:pt idx="5218">
                  <c:v>125.485170520073</c:v>
                </c:pt>
                <c:pt idx="5219">
                  <c:v>125.485170519907</c:v>
                </c:pt>
                <c:pt idx="5220">
                  <c:v>125.48517051987101</c:v>
                </c:pt>
                <c:pt idx="5221">
                  <c:v>125.48517052003101</c:v>
                </c:pt>
                <c:pt idx="5222">
                  <c:v>125.48517052010401</c:v>
                </c:pt>
                <c:pt idx="5223">
                  <c:v>125.485170519956</c:v>
                </c:pt>
                <c:pt idx="5224">
                  <c:v>125.485170520175</c:v>
                </c:pt>
                <c:pt idx="5225">
                  <c:v>125.485170520034</c:v>
                </c:pt>
                <c:pt idx="5226">
                  <c:v>125.485170520007</c:v>
                </c:pt>
                <c:pt idx="5227">
                  <c:v>125.485170520062</c:v>
                </c:pt>
                <c:pt idx="5228">
                  <c:v>125.48517052023</c:v>
                </c:pt>
                <c:pt idx="5229">
                  <c:v>125.48517052016</c:v>
                </c:pt>
                <c:pt idx="5230">
                  <c:v>125.48517052011699</c:v>
                </c:pt>
                <c:pt idx="5231">
                  <c:v>125.48517052003101</c:v>
                </c:pt>
                <c:pt idx="5232">
                  <c:v>125.48517052023</c:v>
                </c:pt>
                <c:pt idx="5233">
                  <c:v>125.485170520141</c:v>
                </c:pt>
                <c:pt idx="5234">
                  <c:v>125.485170520186</c:v>
                </c:pt>
                <c:pt idx="5235">
                  <c:v>125.48517052028799</c:v>
                </c:pt>
                <c:pt idx="5236">
                  <c:v>125.485170520216</c:v>
                </c:pt>
                <c:pt idx="5237">
                  <c:v>125.485170520087</c:v>
                </c:pt>
                <c:pt idx="5238">
                  <c:v>125.48517052024199</c:v>
                </c:pt>
                <c:pt idx="5239">
                  <c:v>125.485170520154</c:v>
                </c:pt>
                <c:pt idx="5240">
                  <c:v>125.485170519921</c:v>
                </c:pt>
                <c:pt idx="5241">
                  <c:v>125.48517052019299</c:v>
                </c:pt>
                <c:pt idx="5242">
                  <c:v>125.485170520079</c:v>
                </c:pt>
                <c:pt idx="5243">
                  <c:v>125.485170520105</c:v>
                </c:pt>
                <c:pt idx="5244">
                  <c:v>125.48517052005199</c:v>
                </c:pt>
                <c:pt idx="5245">
                  <c:v>125.48517052032101</c:v>
                </c:pt>
                <c:pt idx="5246">
                  <c:v>125.485170520002</c:v>
                </c:pt>
                <c:pt idx="5247">
                  <c:v>125.48517052005199</c:v>
                </c:pt>
                <c:pt idx="5248">
                  <c:v>125.485170520167</c:v>
                </c:pt>
                <c:pt idx="5249">
                  <c:v>125.485170520143</c:v>
                </c:pt>
                <c:pt idx="5250">
                  <c:v>125.48517052028301</c:v>
                </c:pt>
                <c:pt idx="5251">
                  <c:v>125.48517052028301</c:v>
                </c:pt>
                <c:pt idx="5252">
                  <c:v>125.48517052018801</c:v>
                </c:pt>
                <c:pt idx="5253">
                  <c:v>125.48517052024</c:v>
                </c:pt>
                <c:pt idx="5254">
                  <c:v>125.485170519994</c:v>
                </c:pt>
                <c:pt idx="5255">
                  <c:v>125.485170520292</c:v>
                </c:pt>
                <c:pt idx="5256">
                  <c:v>125.485170520056</c:v>
                </c:pt>
                <c:pt idx="5257">
                  <c:v>125.48517052027501</c:v>
                </c:pt>
                <c:pt idx="5258">
                  <c:v>125.485170520056</c:v>
                </c:pt>
                <c:pt idx="5259">
                  <c:v>125.4851705203</c:v>
                </c:pt>
                <c:pt idx="5260">
                  <c:v>125.48517052013401</c:v>
                </c:pt>
                <c:pt idx="5261">
                  <c:v>125.4851705202</c:v>
                </c:pt>
                <c:pt idx="5262">
                  <c:v>125.485170520208</c:v>
                </c:pt>
                <c:pt idx="5263">
                  <c:v>125.48517052027699</c:v>
                </c:pt>
                <c:pt idx="5264">
                  <c:v>125.485170520118</c:v>
                </c:pt>
                <c:pt idx="5265">
                  <c:v>125.485170520124</c:v>
                </c:pt>
                <c:pt idx="5266">
                  <c:v>125.485170520206</c:v>
                </c:pt>
                <c:pt idx="5267">
                  <c:v>125.485170520247</c:v>
                </c:pt>
                <c:pt idx="5268">
                  <c:v>125.485170520164</c:v>
                </c:pt>
                <c:pt idx="5269">
                  <c:v>125.48517052030201</c:v>
                </c:pt>
                <c:pt idx="5270">
                  <c:v>125.485170520054</c:v>
                </c:pt>
                <c:pt idx="5271">
                  <c:v>125.485170520195</c:v>
                </c:pt>
                <c:pt idx="5272">
                  <c:v>125.485170520114</c:v>
                </c:pt>
                <c:pt idx="5273">
                  <c:v>125.485170520146</c:v>
                </c:pt>
                <c:pt idx="5274">
                  <c:v>125.48517052019599</c:v>
                </c:pt>
                <c:pt idx="5275">
                  <c:v>125.485170520285</c:v>
                </c:pt>
                <c:pt idx="5276">
                  <c:v>125.485170520206</c:v>
                </c:pt>
                <c:pt idx="5277">
                  <c:v>125.48517052011201</c:v>
                </c:pt>
                <c:pt idx="5278">
                  <c:v>125.485170520274</c:v>
                </c:pt>
                <c:pt idx="5279">
                  <c:v>125.485170520236</c:v>
                </c:pt>
                <c:pt idx="5280">
                  <c:v>125.48517052030699</c:v>
                </c:pt>
                <c:pt idx="5281">
                  <c:v>125.485170520244</c:v>
                </c:pt>
                <c:pt idx="5282">
                  <c:v>125.485170520419</c:v>
                </c:pt>
                <c:pt idx="5283">
                  <c:v>125.485170520308</c:v>
                </c:pt>
                <c:pt idx="5284">
                  <c:v>125.485170520278</c:v>
                </c:pt>
                <c:pt idx="5285">
                  <c:v>125.485170520335</c:v>
                </c:pt>
                <c:pt idx="5286">
                  <c:v>125.485170520446</c:v>
                </c:pt>
                <c:pt idx="5287">
                  <c:v>125.485170520073</c:v>
                </c:pt>
                <c:pt idx="5288">
                  <c:v>125.485170520476</c:v>
                </c:pt>
                <c:pt idx="5289">
                  <c:v>125.485170520317</c:v>
                </c:pt>
                <c:pt idx="5290">
                  <c:v>125.48517052033699</c:v>
                </c:pt>
                <c:pt idx="5291">
                  <c:v>125.48517052041601</c:v>
                </c:pt>
                <c:pt idx="5292">
                  <c:v>125.4851705203</c:v>
                </c:pt>
                <c:pt idx="5293">
                  <c:v>125.485170520389</c:v>
                </c:pt>
                <c:pt idx="5294">
                  <c:v>125.485170520282</c:v>
                </c:pt>
                <c:pt idx="5295">
                  <c:v>125.48517052021199</c:v>
                </c:pt>
                <c:pt idx="5296">
                  <c:v>125.485170520132</c:v>
                </c:pt>
                <c:pt idx="5297">
                  <c:v>125.485170520239</c:v>
                </c:pt>
                <c:pt idx="5298">
                  <c:v>125.485170520165</c:v>
                </c:pt>
                <c:pt idx="5299">
                  <c:v>125.48517052025601</c:v>
                </c:pt>
                <c:pt idx="5300">
                  <c:v>125.48517052027</c:v>
                </c:pt>
                <c:pt idx="5301">
                  <c:v>125.485170520377</c:v>
                </c:pt>
                <c:pt idx="5302">
                  <c:v>125.48517052022601</c:v>
                </c:pt>
                <c:pt idx="5303">
                  <c:v>125.485170520303</c:v>
                </c:pt>
                <c:pt idx="5304">
                  <c:v>125.48517052027699</c:v>
                </c:pt>
                <c:pt idx="5305">
                  <c:v>125.48517052024501</c:v>
                </c:pt>
                <c:pt idx="5306">
                  <c:v>125.485170520498</c:v>
                </c:pt>
                <c:pt idx="5307">
                  <c:v>125.485170520254</c:v>
                </c:pt>
                <c:pt idx="5308">
                  <c:v>125.485170520408</c:v>
                </c:pt>
                <c:pt idx="5309">
                  <c:v>125.485170520331</c:v>
                </c:pt>
                <c:pt idx="5310">
                  <c:v>125.485170520252</c:v>
                </c:pt>
                <c:pt idx="5311">
                  <c:v>125.485170520276</c:v>
                </c:pt>
                <c:pt idx="5312">
                  <c:v>125.485170520379</c:v>
                </c:pt>
                <c:pt idx="5313">
                  <c:v>125.48517052039401</c:v>
                </c:pt>
                <c:pt idx="5314">
                  <c:v>125.485170520342</c:v>
                </c:pt>
                <c:pt idx="5315">
                  <c:v>125.485170520395</c:v>
                </c:pt>
                <c:pt idx="5316">
                  <c:v>125.48517052031799</c:v>
                </c:pt>
                <c:pt idx="5317">
                  <c:v>125.48517052027</c:v>
                </c:pt>
                <c:pt idx="5318">
                  <c:v>125.48517052028301</c:v>
                </c:pt>
                <c:pt idx="5319">
                  <c:v>125.485170520282</c:v>
                </c:pt>
                <c:pt idx="5320">
                  <c:v>125.48517052049699</c:v>
                </c:pt>
                <c:pt idx="5321">
                  <c:v>125.48517052021499</c:v>
                </c:pt>
                <c:pt idx="5322">
                  <c:v>125.485170520583</c:v>
                </c:pt>
                <c:pt idx="5323">
                  <c:v>125.485170520552</c:v>
                </c:pt>
                <c:pt idx="5324">
                  <c:v>125.485170520401</c:v>
                </c:pt>
                <c:pt idx="5325">
                  <c:v>125.485170520531</c:v>
                </c:pt>
                <c:pt idx="5326">
                  <c:v>125.48517052043699</c:v>
                </c:pt>
                <c:pt idx="5327">
                  <c:v>125.485170520281</c:v>
                </c:pt>
                <c:pt idx="5328">
                  <c:v>125.485170520503</c:v>
                </c:pt>
                <c:pt idx="5329">
                  <c:v>125.48517052030699</c:v>
                </c:pt>
                <c:pt idx="5330">
                  <c:v>125.48517052042899</c:v>
                </c:pt>
                <c:pt idx="5331">
                  <c:v>125.48517052037801</c:v>
                </c:pt>
                <c:pt idx="5332">
                  <c:v>125.48517052051</c:v>
                </c:pt>
                <c:pt idx="5333">
                  <c:v>125.485170520447</c:v>
                </c:pt>
                <c:pt idx="5334">
                  <c:v>125.485170520293</c:v>
                </c:pt>
                <c:pt idx="5335">
                  <c:v>125.485170520542</c:v>
                </c:pt>
                <c:pt idx="5336">
                  <c:v>125.48517052037199</c:v>
                </c:pt>
                <c:pt idx="5337">
                  <c:v>125.485170520482</c:v>
                </c:pt>
                <c:pt idx="5338">
                  <c:v>125.48517052032901</c:v>
                </c:pt>
                <c:pt idx="5339">
                  <c:v>125.48517052040999</c:v>
                </c:pt>
                <c:pt idx="5340">
                  <c:v>125.48517052035299</c:v>
                </c:pt>
                <c:pt idx="5341">
                  <c:v>125.485170520309</c:v>
                </c:pt>
                <c:pt idx="5342">
                  <c:v>125.485170520407</c:v>
                </c:pt>
                <c:pt idx="5343">
                  <c:v>125.485170520502</c:v>
                </c:pt>
                <c:pt idx="5344">
                  <c:v>125.485170520417</c:v>
                </c:pt>
                <c:pt idx="5345">
                  <c:v>125.485170520583</c:v>
                </c:pt>
                <c:pt idx="5346">
                  <c:v>125.48517052046201</c:v>
                </c:pt>
                <c:pt idx="5347">
                  <c:v>125.485170520411</c:v>
                </c:pt>
                <c:pt idx="5348">
                  <c:v>125.485170520577</c:v>
                </c:pt>
                <c:pt idx="5349">
                  <c:v>125.485170520431</c:v>
                </c:pt>
                <c:pt idx="5350">
                  <c:v>125.48517052036701</c:v>
                </c:pt>
                <c:pt idx="5351">
                  <c:v>125.48517052037499</c:v>
                </c:pt>
                <c:pt idx="5352">
                  <c:v>125.485170520558</c:v>
                </c:pt>
                <c:pt idx="5353">
                  <c:v>125.485170520604</c:v>
                </c:pt>
                <c:pt idx="5354">
                  <c:v>125.48517052046</c:v>
                </c:pt>
                <c:pt idx="5355">
                  <c:v>125.485170520439</c:v>
                </c:pt>
                <c:pt idx="5356">
                  <c:v>125.485170520341</c:v>
                </c:pt>
                <c:pt idx="5357">
                  <c:v>125.48517052028301</c:v>
                </c:pt>
                <c:pt idx="5358">
                  <c:v>125.485170520606</c:v>
                </c:pt>
                <c:pt idx="5359">
                  <c:v>125.48517052031001</c:v>
                </c:pt>
                <c:pt idx="5360">
                  <c:v>125.485170520552</c:v>
                </c:pt>
                <c:pt idx="5361">
                  <c:v>125.485170520399</c:v>
                </c:pt>
                <c:pt idx="5362">
                  <c:v>125.485170520545</c:v>
                </c:pt>
                <c:pt idx="5363">
                  <c:v>125.485170520561</c:v>
                </c:pt>
                <c:pt idx="5364">
                  <c:v>125.48517052049699</c:v>
                </c:pt>
                <c:pt idx="5365">
                  <c:v>125.485170520529</c:v>
                </c:pt>
                <c:pt idx="5366">
                  <c:v>125.485170520699</c:v>
                </c:pt>
                <c:pt idx="5367">
                  <c:v>125.485170520436</c:v>
                </c:pt>
                <c:pt idx="5368">
                  <c:v>125.485170520615</c:v>
                </c:pt>
                <c:pt idx="5369">
                  <c:v>125.485170520514</c:v>
                </c:pt>
                <c:pt idx="5370">
                  <c:v>125.485170520789</c:v>
                </c:pt>
                <c:pt idx="5371">
                  <c:v>125.48517052049699</c:v>
                </c:pt>
                <c:pt idx="5372">
                  <c:v>125.48517052054299</c:v>
                </c:pt>
                <c:pt idx="5373">
                  <c:v>125.485170520433</c:v>
                </c:pt>
                <c:pt idx="5374">
                  <c:v>125.48517052039099</c:v>
                </c:pt>
                <c:pt idx="5375">
                  <c:v>125.485170520542</c:v>
                </c:pt>
                <c:pt idx="5376">
                  <c:v>125.485170520457</c:v>
                </c:pt>
                <c:pt idx="5377">
                  <c:v>125.485170520721</c:v>
                </c:pt>
                <c:pt idx="5378">
                  <c:v>125.485170520523</c:v>
                </c:pt>
                <c:pt idx="5379">
                  <c:v>125.485170520406</c:v>
                </c:pt>
                <c:pt idx="5380">
                  <c:v>125.48517052033</c:v>
                </c:pt>
                <c:pt idx="5381">
                  <c:v>125.485170520738</c:v>
                </c:pt>
                <c:pt idx="5382">
                  <c:v>125.485170520495</c:v>
                </c:pt>
                <c:pt idx="5383">
                  <c:v>125.48517052070299</c:v>
                </c:pt>
                <c:pt idx="5384">
                  <c:v>125.485170520523</c:v>
                </c:pt>
                <c:pt idx="5385">
                  <c:v>125.485170520406</c:v>
                </c:pt>
                <c:pt idx="5386">
                  <c:v>125.485170520487</c:v>
                </c:pt>
                <c:pt idx="5387">
                  <c:v>125.485170520373</c:v>
                </c:pt>
                <c:pt idx="5388">
                  <c:v>125.48517052061599</c:v>
                </c:pt>
                <c:pt idx="5389">
                  <c:v>125.485170520701</c:v>
                </c:pt>
                <c:pt idx="5390">
                  <c:v>125.48517052049699</c:v>
                </c:pt>
                <c:pt idx="5391">
                  <c:v>125.48517052056199</c:v>
                </c:pt>
                <c:pt idx="5392">
                  <c:v>125.485170520464</c:v>
                </c:pt>
                <c:pt idx="5393">
                  <c:v>125.485170520541</c:v>
                </c:pt>
                <c:pt idx="5394">
                  <c:v>125.485170520411</c:v>
                </c:pt>
                <c:pt idx="5395">
                  <c:v>125.48517052058099</c:v>
                </c:pt>
                <c:pt idx="5396">
                  <c:v>125.485170520401</c:v>
                </c:pt>
                <c:pt idx="5397">
                  <c:v>125.48517052057301</c:v>
                </c:pt>
                <c:pt idx="5398">
                  <c:v>125.48517052081</c:v>
                </c:pt>
                <c:pt idx="5399">
                  <c:v>125.48517052051299</c:v>
                </c:pt>
                <c:pt idx="5400">
                  <c:v>125.485170520559</c:v>
                </c:pt>
                <c:pt idx="5401">
                  <c:v>125.485170520583</c:v>
                </c:pt>
                <c:pt idx="5402">
                  <c:v>125.485170520769</c:v>
                </c:pt>
                <c:pt idx="5403">
                  <c:v>125.48517052043999</c:v>
                </c:pt>
                <c:pt idx="5404">
                  <c:v>125.485170520542</c:v>
                </c:pt>
                <c:pt idx="5405">
                  <c:v>125.485170520548</c:v>
                </c:pt>
                <c:pt idx="5406">
                  <c:v>125.485170520677</c:v>
                </c:pt>
                <c:pt idx="5407">
                  <c:v>125.48517052067599</c:v>
                </c:pt>
                <c:pt idx="5408">
                  <c:v>125.485170520715</c:v>
                </c:pt>
                <c:pt idx="5409">
                  <c:v>125.48517052066001</c:v>
                </c:pt>
                <c:pt idx="5410">
                  <c:v>125.485170520674</c:v>
                </c:pt>
                <c:pt idx="5411">
                  <c:v>125.485170520577</c:v>
                </c:pt>
                <c:pt idx="5412">
                  <c:v>125.485170520428</c:v>
                </c:pt>
                <c:pt idx="5413">
                  <c:v>125.48517052061899</c:v>
                </c:pt>
                <c:pt idx="5414">
                  <c:v>125.485170520552</c:v>
                </c:pt>
                <c:pt idx="5415">
                  <c:v>125.485170520669</c:v>
                </c:pt>
                <c:pt idx="5416">
                  <c:v>125.48517052093599</c:v>
                </c:pt>
                <c:pt idx="5417">
                  <c:v>125.485170520593</c:v>
                </c:pt>
                <c:pt idx="5418">
                  <c:v>125.485170520644</c:v>
                </c:pt>
                <c:pt idx="5419">
                  <c:v>125.485170520596</c:v>
                </c:pt>
                <c:pt idx="5420">
                  <c:v>125.485170520617</c:v>
                </c:pt>
                <c:pt idx="5421">
                  <c:v>125.485170520655</c:v>
                </c:pt>
                <c:pt idx="5422">
                  <c:v>125.485170520587</c:v>
                </c:pt>
                <c:pt idx="5423">
                  <c:v>125.485170520591</c:v>
                </c:pt>
                <c:pt idx="5424">
                  <c:v>125.485170520642</c:v>
                </c:pt>
                <c:pt idx="5425">
                  <c:v>125.485170520729</c:v>
                </c:pt>
                <c:pt idx="5426">
                  <c:v>125.485170520739</c:v>
                </c:pt>
                <c:pt idx="5427">
                  <c:v>125.485170520556</c:v>
                </c:pt>
                <c:pt idx="5428">
                  <c:v>125.485170520794</c:v>
                </c:pt>
                <c:pt idx="5429">
                  <c:v>125.485170520669</c:v>
                </c:pt>
                <c:pt idx="5430">
                  <c:v>125.485170520756</c:v>
                </c:pt>
                <c:pt idx="5431">
                  <c:v>125.48517052063499</c:v>
                </c:pt>
                <c:pt idx="5432">
                  <c:v>125.48517052061101</c:v>
                </c:pt>
                <c:pt idx="5433">
                  <c:v>125.48517052051599</c:v>
                </c:pt>
                <c:pt idx="5434">
                  <c:v>125.485170520702</c:v>
                </c:pt>
                <c:pt idx="5435">
                  <c:v>125.4851705208</c:v>
                </c:pt>
                <c:pt idx="5436">
                  <c:v>125.48517052072</c:v>
                </c:pt>
                <c:pt idx="5437">
                  <c:v>125.48517052087701</c:v>
                </c:pt>
                <c:pt idx="5438">
                  <c:v>125.485170520358</c:v>
                </c:pt>
                <c:pt idx="5439">
                  <c:v>125.48517052067901</c:v>
                </c:pt>
                <c:pt idx="5440">
                  <c:v>125.485170520802</c:v>
                </c:pt>
                <c:pt idx="5441">
                  <c:v>125.485170520647</c:v>
                </c:pt>
                <c:pt idx="5442">
                  <c:v>125.485170520709</c:v>
                </c:pt>
                <c:pt idx="5443">
                  <c:v>125.48517052082499</c:v>
                </c:pt>
                <c:pt idx="5444">
                  <c:v>125.485170520582</c:v>
                </c:pt>
                <c:pt idx="5445">
                  <c:v>125.485170520712</c:v>
                </c:pt>
                <c:pt idx="5446">
                  <c:v>125.485170520712</c:v>
                </c:pt>
                <c:pt idx="5447">
                  <c:v>125.485170520617</c:v>
                </c:pt>
                <c:pt idx="5448">
                  <c:v>125.48517052064101</c:v>
                </c:pt>
                <c:pt idx="5449">
                  <c:v>125.48517052067101</c:v>
                </c:pt>
                <c:pt idx="5450">
                  <c:v>125.485170520625</c:v>
                </c:pt>
                <c:pt idx="5451">
                  <c:v>125.485170520713</c:v>
                </c:pt>
                <c:pt idx="5452">
                  <c:v>125.485170520613</c:v>
                </c:pt>
                <c:pt idx="5453">
                  <c:v>125.485170520522</c:v>
                </c:pt>
                <c:pt idx="5454">
                  <c:v>125.485170520963</c:v>
                </c:pt>
                <c:pt idx="5455">
                  <c:v>125.485170520656</c:v>
                </c:pt>
                <c:pt idx="5456">
                  <c:v>125.48517052061</c:v>
                </c:pt>
                <c:pt idx="5457">
                  <c:v>125.48517052080101</c:v>
                </c:pt>
                <c:pt idx="5458">
                  <c:v>125.48517052083101</c:v>
                </c:pt>
                <c:pt idx="5459">
                  <c:v>125.485170520843</c:v>
                </c:pt>
                <c:pt idx="5460">
                  <c:v>125.48517052083599</c:v>
                </c:pt>
                <c:pt idx="5461">
                  <c:v>125.485170520731</c:v>
                </c:pt>
                <c:pt idx="5462">
                  <c:v>125.48517052072</c:v>
                </c:pt>
                <c:pt idx="5463">
                  <c:v>125.48517052072999</c:v>
                </c:pt>
                <c:pt idx="5464">
                  <c:v>125.485170520659</c:v>
                </c:pt>
                <c:pt idx="5465">
                  <c:v>125.48517052059501</c:v>
                </c:pt>
                <c:pt idx="5466">
                  <c:v>125.485170520663</c:v>
                </c:pt>
                <c:pt idx="5467">
                  <c:v>125.485170520585</c:v>
                </c:pt>
                <c:pt idx="5468">
                  <c:v>125.485170520767</c:v>
                </c:pt>
                <c:pt idx="5469">
                  <c:v>125.485170520823</c:v>
                </c:pt>
                <c:pt idx="5470">
                  <c:v>125.485170520796</c:v>
                </c:pt>
                <c:pt idx="5471">
                  <c:v>125.485170520588</c:v>
                </c:pt>
                <c:pt idx="5472">
                  <c:v>125.48517052075999</c:v>
                </c:pt>
                <c:pt idx="5473">
                  <c:v>125.48517052058401</c:v>
                </c:pt>
                <c:pt idx="5474">
                  <c:v>125.485170520623</c:v>
                </c:pt>
                <c:pt idx="5475">
                  <c:v>125.485170520786</c:v>
                </c:pt>
                <c:pt idx="5476">
                  <c:v>125.48517052073301</c:v>
                </c:pt>
                <c:pt idx="5477">
                  <c:v>125.48517052052701</c:v>
                </c:pt>
                <c:pt idx="5478">
                  <c:v>125.485170520905</c:v>
                </c:pt>
                <c:pt idx="5479">
                  <c:v>125.485170520851</c:v>
                </c:pt>
                <c:pt idx="5480">
                  <c:v>125.485170520664</c:v>
                </c:pt>
                <c:pt idx="5481">
                  <c:v>125.48517052077</c:v>
                </c:pt>
                <c:pt idx="5482">
                  <c:v>125.485170520512</c:v>
                </c:pt>
                <c:pt idx="5483">
                  <c:v>125.485170520729</c:v>
                </c:pt>
                <c:pt idx="5484">
                  <c:v>125.485170520786</c:v>
                </c:pt>
                <c:pt idx="5485">
                  <c:v>125.485170520818</c:v>
                </c:pt>
                <c:pt idx="5486">
                  <c:v>125.485170520572</c:v>
                </c:pt>
                <c:pt idx="5487">
                  <c:v>125.485170520664</c:v>
                </c:pt>
                <c:pt idx="5488">
                  <c:v>125.485170520702</c:v>
                </c:pt>
                <c:pt idx="5489">
                  <c:v>125.485170520732</c:v>
                </c:pt>
                <c:pt idx="5490">
                  <c:v>125.485170520886</c:v>
                </c:pt>
                <c:pt idx="5491">
                  <c:v>125.485170520834</c:v>
                </c:pt>
                <c:pt idx="5492">
                  <c:v>125.485170521043</c:v>
                </c:pt>
                <c:pt idx="5493">
                  <c:v>125.485170520651</c:v>
                </c:pt>
                <c:pt idx="5494">
                  <c:v>125.485170521017</c:v>
                </c:pt>
                <c:pt idx="5495">
                  <c:v>125.485170520794</c:v>
                </c:pt>
                <c:pt idx="5496">
                  <c:v>125.485170520596</c:v>
                </c:pt>
                <c:pt idx="5497">
                  <c:v>125.485170520762</c:v>
                </c:pt>
                <c:pt idx="5498">
                  <c:v>125.485170520716</c:v>
                </c:pt>
                <c:pt idx="5499">
                  <c:v>125.485170520681</c:v>
                </c:pt>
                <c:pt idx="5500">
                  <c:v>125.485170520805</c:v>
                </c:pt>
                <c:pt idx="5501">
                  <c:v>125.485170520886</c:v>
                </c:pt>
                <c:pt idx="5502">
                  <c:v>125.485170520567</c:v>
                </c:pt>
                <c:pt idx="5503">
                  <c:v>125.485170520772</c:v>
                </c:pt>
                <c:pt idx="5504">
                  <c:v>125.485170520846</c:v>
                </c:pt>
                <c:pt idx="5505">
                  <c:v>125.485170520954</c:v>
                </c:pt>
                <c:pt idx="5506">
                  <c:v>125.485170521005</c:v>
                </c:pt>
                <c:pt idx="5507">
                  <c:v>125.485170520925</c:v>
                </c:pt>
                <c:pt idx="5508">
                  <c:v>125.485170520734</c:v>
                </c:pt>
                <c:pt idx="5509">
                  <c:v>125.485170520767</c:v>
                </c:pt>
                <c:pt idx="5510">
                  <c:v>125.485170520777</c:v>
                </c:pt>
                <c:pt idx="5511">
                  <c:v>125.48517052084</c:v>
                </c:pt>
                <c:pt idx="5512">
                  <c:v>125.485170520815</c:v>
                </c:pt>
                <c:pt idx="5513">
                  <c:v>125.485170520811</c:v>
                </c:pt>
                <c:pt idx="5514">
                  <c:v>125.485170520555</c:v>
                </c:pt>
                <c:pt idx="5515">
                  <c:v>125.48517052068399</c:v>
                </c:pt>
                <c:pt idx="5516">
                  <c:v>125.48517052089301</c:v>
                </c:pt>
                <c:pt idx="5517">
                  <c:v>125.485170520853</c:v>
                </c:pt>
                <c:pt idx="5518">
                  <c:v>125.485170520932</c:v>
                </c:pt>
                <c:pt idx="5519">
                  <c:v>125.485170520992</c:v>
                </c:pt>
                <c:pt idx="5520">
                  <c:v>125.485170520686</c:v>
                </c:pt>
                <c:pt idx="5521">
                  <c:v>125.485170520686</c:v>
                </c:pt>
                <c:pt idx="5522">
                  <c:v>125.48517052078699</c:v>
                </c:pt>
                <c:pt idx="5523">
                  <c:v>125.485170520659</c:v>
                </c:pt>
                <c:pt idx="5524">
                  <c:v>125.48517052083599</c:v>
                </c:pt>
                <c:pt idx="5525">
                  <c:v>125.48517052072501</c:v>
                </c:pt>
                <c:pt idx="5526">
                  <c:v>125.485170520997</c:v>
                </c:pt>
                <c:pt idx="5527">
                  <c:v>125.48517052094699</c:v>
                </c:pt>
                <c:pt idx="5528">
                  <c:v>125.48517052081399</c:v>
                </c:pt>
                <c:pt idx="5529">
                  <c:v>125.48517052091699</c:v>
                </c:pt>
                <c:pt idx="5530">
                  <c:v>125.48517052083599</c:v>
                </c:pt>
                <c:pt idx="5531">
                  <c:v>125.48517052093401</c:v>
                </c:pt>
                <c:pt idx="5532">
                  <c:v>125.485170520951</c:v>
                </c:pt>
                <c:pt idx="5533">
                  <c:v>125.48517052081399</c:v>
                </c:pt>
                <c:pt idx="5534">
                  <c:v>125.485170520663</c:v>
                </c:pt>
                <c:pt idx="5535">
                  <c:v>125.48517052071399</c:v>
                </c:pt>
                <c:pt idx="5536">
                  <c:v>125.485170520926</c:v>
                </c:pt>
                <c:pt idx="5537">
                  <c:v>125.485170520769</c:v>
                </c:pt>
                <c:pt idx="5538">
                  <c:v>125.485170520667</c:v>
                </c:pt>
                <c:pt idx="5539">
                  <c:v>125.485170520849</c:v>
                </c:pt>
                <c:pt idx="5540">
                  <c:v>125.48517052078699</c:v>
                </c:pt>
                <c:pt idx="5541">
                  <c:v>125.485170520888</c:v>
                </c:pt>
                <c:pt idx="5542">
                  <c:v>125.485170520651</c:v>
                </c:pt>
                <c:pt idx="5543">
                  <c:v>125.485170520962</c:v>
                </c:pt>
                <c:pt idx="5544">
                  <c:v>125.48517052085499</c:v>
                </c:pt>
                <c:pt idx="5545">
                  <c:v>125.48517052096101</c:v>
                </c:pt>
                <c:pt idx="5546">
                  <c:v>125.48517052092301</c:v>
                </c:pt>
                <c:pt idx="5547">
                  <c:v>125.485170520613</c:v>
                </c:pt>
                <c:pt idx="5548">
                  <c:v>125.485170520851</c:v>
                </c:pt>
                <c:pt idx="5549">
                  <c:v>125.48517052082499</c:v>
                </c:pt>
                <c:pt idx="5550">
                  <c:v>125.48517052073301</c:v>
                </c:pt>
                <c:pt idx="5551">
                  <c:v>125.485170521033</c:v>
                </c:pt>
                <c:pt idx="5552">
                  <c:v>125.485170520821</c:v>
                </c:pt>
                <c:pt idx="5553">
                  <c:v>125.485170520739</c:v>
                </c:pt>
                <c:pt idx="5554">
                  <c:v>125.485170521055</c:v>
                </c:pt>
                <c:pt idx="5555">
                  <c:v>125.485170521005</c:v>
                </c:pt>
                <c:pt idx="5556">
                  <c:v>125.485170520861</c:v>
                </c:pt>
                <c:pt idx="5557">
                  <c:v>125.48517052093101</c:v>
                </c:pt>
                <c:pt idx="5558">
                  <c:v>125.485170520902</c:v>
                </c:pt>
                <c:pt idx="5559">
                  <c:v>125.485170521</c:v>
                </c:pt>
                <c:pt idx="5560">
                  <c:v>125.485170520879</c:v>
                </c:pt>
                <c:pt idx="5561">
                  <c:v>125.485170520884</c:v>
                </c:pt>
                <c:pt idx="5562">
                  <c:v>125.485170520913</c:v>
                </c:pt>
                <c:pt idx="5563">
                  <c:v>125.485170520865</c:v>
                </c:pt>
                <c:pt idx="5564">
                  <c:v>125.485170520841</c:v>
                </c:pt>
                <c:pt idx="5565">
                  <c:v>125.485170520729</c:v>
                </c:pt>
                <c:pt idx="5566">
                  <c:v>125.485170520669</c:v>
                </c:pt>
                <c:pt idx="5567">
                  <c:v>125.485170520834</c:v>
                </c:pt>
                <c:pt idx="5568">
                  <c:v>125.485170520872</c:v>
                </c:pt>
                <c:pt idx="5569">
                  <c:v>125.485170520895</c:v>
                </c:pt>
                <c:pt idx="5570">
                  <c:v>125.48517052073601</c:v>
                </c:pt>
                <c:pt idx="5571">
                  <c:v>125.485170520886</c:v>
                </c:pt>
                <c:pt idx="5572">
                  <c:v>125.485170520992</c:v>
                </c:pt>
                <c:pt idx="5573">
                  <c:v>125.485170520914</c:v>
                </c:pt>
                <c:pt idx="5574">
                  <c:v>125.48517052090401</c:v>
                </c:pt>
                <c:pt idx="5575">
                  <c:v>125.485170520853</c:v>
                </c:pt>
                <c:pt idx="5576">
                  <c:v>125.48517052083901</c:v>
                </c:pt>
                <c:pt idx="5577">
                  <c:v>125.485170520873</c:v>
                </c:pt>
                <c:pt idx="5578">
                  <c:v>125.485170520796</c:v>
                </c:pt>
                <c:pt idx="5579">
                  <c:v>125.48517052071</c:v>
                </c:pt>
                <c:pt idx="5580">
                  <c:v>125.485170520924</c:v>
                </c:pt>
                <c:pt idx="5581">
                  <c:v>125.48517052104199</c:v>
                </c:pt>
                <c:pt idx="5582">
                  <c:v>125.485170520921</c:v>
                </c:pt>
                <c:pt idx="5583">
                  <c:v>125.485170520959</c:v>
                </c:pt>
                <c:pt idx="5584">
                  <c:v>125.485170520979</c:v>
                </c:pt>
                <c:pt idx="5585">
                  <c:v>125.48517052095799</c:v>
                </c:pt>
                <c:pt idx="5586">
                  <c:v>125.48517052082499</c:v>
                </c:pt>
                <c:pt idx="5587">
                  <c:v>125.485170520899</c:v>
                </c:pt>
                <c:pt idx="5588">
                  <c:v>125.48517052088199</c:v>
                </c:pt>
                <c:pt idx="5589">
                  <c:v>125.48517052106899</c:v>
                </c:pt>
                <c:pt idx="5590">
                  <c:v>125.485170521024</c:v>
                </c:pt>
                <c:pt idx="5591">
                  <c:v>125.48517052096901</c:v>
                </c:pt>
                <c:pt idx="5592">
                  <c:v>125.48517052112101</c:v>
                </c:pt>
                <c:pt idx="5593">
                  <c:v>125.485170520967</c:v>
                </c:pt>
                <c:pt idx="5594">
                  <c:v>125.485170520838</c:v>
                </c:pt>
                <c:pt idx="5595">
                  <c:v>125.485170520937</c:v>
                </c:pt>
                <c:pt idx="5596">
                  <c:v>125.485170520959</c:v>
                </c:pt>
                <c:pt idx="5597">
                  <c:v>125.48517052090401</c:v>
                </c:pt>
                <c:pt idx="5598">
                  <c:v>125.48517052091201</c:v>
                </c:pt>
                <c:pt idx="5599">
                  <c:v>125.485170520941</c:v>
                </c:pt>
                <c:pt idx="5600">
                  <c:v>125.485170520813</c:v>
                </c:pt>
                <c:pt idx="5601">
                  <c:v>125.48517052095001</c:v>
                </c:pt>
                <c:pt idx="5602">
                  <c:v>125.485170520932</c:v>
                </c:pt>
                <c:pt idx="5603">
                  <c:v>125.485170520894</c:v>
                </c:pt>
                <c:pt idx="5604">
                  <c:v>125.485170520845</c:v>
                </c:pt>
                <c:pt idx="5605">
                  <c:v>125.48517052088501</c:v>
                </c:pt>
                <c:pt idx="5606">
                  <c:v>125.485170520818</c:v>
                </c:pt>
                <c:pt idx="5607">
                  <c:v>125.485170520889</c:v>
                </c:pt>
                <c:pt idx="5608">
                  <c:v>125.485170520949</c:v>
                </c:pt>
                <c:pt idx="5609">
                  <c:v>125.48517052077401</c:v>
                </c:pt>
                <c:pt idx="5610">
                  <c:v>125.485170520819</c:v>
                </c:pt>
                <c:pt idx="5611">
                  <c:v>125.485170520994</c:v>
                </c:pt>
                <c:pt idx="5612">
                  <c:v>125.48517052101001</c:v>
                </c:pt>
                <c:pt idx="5613">
                  <c:v>125.48517052095001</c:v>
                </c:pt>
                <c:pt idx="5614">
                  <c:v>125.48517052091201</c:v>
                </c:pt>
                <c:pt idx="5615">
                  <c:v>125.485170520881</c:v>
                </c:pt>
                <c:pt idx="5616">
                  <c:v>125.485170521052</c:v>
                </c:pt>
                <c:pt idx="5617">
                  <c:v>125.48517052106899</c:v>
                </c:pt>
                <c:pt idx="5618">
                  <c:v>125.485170520925</c:v>
                </c:pt>
                <c:pt idx="5619">
                  <c:v>125.48517052099901</c:v>
                </c:pt>
                <c:pt idx="5620">
                  <c:v>125.485170520981</c:v>
                </c:pt>
                <c:pt idx="5621">
                  <c:v>125.48517052075699</c:v>
                </c:pt>
                <c:pt idx="5622">
                  <c:v>125.485170520916</c:v>
                </c:pt>
                <c:pt idx="5623">
                  <c:v>125.485170521068</c:v>
                </c:pt>
                <c:pt idx="5624">
                  <c:v>125.48517052093899</c:v>
                </c:pt>
                <c:pt idx="5625">
                  <c:v>125.48517052106899</c:v>
                </c:pt>
                <c:pt idx="5626">
                  <c:v>125.48517052095799</c:v>
                </c:pt>
                <c:pt idx="5627">
                  <c:v>125.48517052091699</c:v>
                </c:pt>
                <c:pt idx="5628">
                  <c:v>125.48517052119</c:v>
                </c:pt>
                <c:pt idx="5629">
                  <c:v>125.48517052106401</c:v>
                </c:pt>
                <c:pt idx="5630">
                  <c:v>125.485170521005</c:v>
                </c:pt>
                <c:pt idx="5631">
                  <c:v>125.48517052104</c:v>
                </c:pt>
                <c:pt idx="5632">
                  <c:v>125.48517052094699</c:v>
                </c:pt>
                <c:pt idx="5633">
                  <c:v>125.4851705211</c:v>
                </c:pt>
                <c:pt idx="5634">
                  <c:v>125.485170521154</c:v>
                </c:pt>
                <c:pt idx="5635">
                  <c:v>125.485170521065</c:v>
                </c:pt>
                <c:pt idx="5636">
                  <c:v>125.485170520845</c:v>
                </c:pt>
                <c:pt idx="5637">
                  <c:v>125.485170520913</c:v>
                </c:pt>
                <c:pt idx="5638">
                  <c:v>125.48517052092799</c:v>
                </c:pt>
                <c:pt idx="5639">
                  <c:v>125.485170520933</c:v>
                </c:pt>
                <c:pt idx="5640">
                  <c:v>125.48517052095301</c:v>
                </c:pt>
                <c:pt idx="5641">
                  <c:v>125.48517052095799</c:v>
                </c:pt>
                <c:pt idx="5642">
                  <c:v>125.485170520902</c:v>
                </c:pt>
                <c:pt idx="5643">
                  <c:v>125.485170520925</c:v>
                </c:pt>
                <c:pt idx="5644">
                  <c:v>125.485170520945</c:v>
                </c:pt>
                <c:pt idx="5645">
                  <c:v>125.48517052083</c:v>
                </c:pt>
                <c:pt idx="5646">
                  <c:v>125.48517052067101</c:v>
                </c:pt>
                <c:pt idx="5647">
                  <c:v>125.485170520907</c:v>
                </c:pt>
                <c:pt idx="5648">
                  <c:v>125.485170521046</c:v>
                </c:pt>
                <c:pt idx="5649">
                  <c:v>125.485170520822</c:v>
                </c:pt>
                <c:pt idx="5650">
                  <c:v>125.485170521036</c:v>
                </c:pt>
                <c:pt idx="5651">
                  <c:v>125.48517052099101</c:v>
                </c:pt>
                <c:pt idx="5652">
                  <c:v>125.48517052098801</c:v>
                </c:pt>
                <c:pt idx="5653">
                  <c:v>125.485170521049</c:v>
                </c:pt>
                <c:pt idx="5654">
                  <c:v>125.48517052097699</c:v>
                </c:pt>
                <c:pt idx="5655">
                  <c:v>125.485170521136</c:v>
                </c:pt>
                <c:pt idx="5656">
                  <c:v>125.48517052096101</c:v>
                </c:pt>
                <c:pt idx="5657">
                  <c:v>125.485170520926</c:v>
                </c:pt>
                <c:pt idx="5658">
                  <c:v>125.485170521008</c:v>
                </c:pt>
                <c:pt idx="5659">
                  <c:v>125.485170520951</c:v>
                </c:pt>
                <c:pt idx="5660">
                  <c:v>125.48517052104199</c:v>
                </c:pt>
                <c:pt idx="5661">
                  <c:v>125.485170521016</c:v>
                </c:pt>
                <c:pt idx="5662">
                  <c:v>125.485170521144</c:v>
                </c:pt>
                <c:pt idx="5663">
                  <c:v>125.485170520913</c:v>
                </c:pt>
                <c:pt idx="5664">
                  <c:v>125.485170520921</c:v>
                </c:pt>
                <c:pt idx="5665">
                  <c:v>125.485170520949</c:v>
                </c:pt>
                <c:pt idx="5666">
                  <c:v>125.48517052099101</c:v>
                </c:pt>
                <c:pt idx="5667">
                  <c:v>125.48517052119701</c:v>
                </c:pt>
                <c:pt idx="5668">
                  <c:v>125.48517052098499</c:v>
                </c:pt>
                <c:pt idx="5669">
                  <c:v>125.48517052091</c:v>
                </c:pt>
                <c:pt idx="5670">
                  <c:v>125.485170520865</c:v>
                </c:pt>
                <c:pt idx="5671">
                  <c:v>125.485170520859</c:v>
                </c:pt>
                <c:pt idx="5672">
                  <c:v>125.485170521098</c:v>
                </c:pt>
                <c:pt idx="5673">
                  <c:v>125.485170520898</c:v>
                </c:pt>
                <c:pt idx="5674">
                  <c:v>125.485170520888</c:v>
                </c:pt>
                <c:pt idx="5675">
                  <c:v>125.48517052099599</c:v>
                </c:pt>
                <c:pt idx="5676">
                  <c:v>125.485170521002</c:v>
                </c:pt>
                <c:pt idx="5677">
                  <c:v>125.48517052117199</c:v>
                </c:pt>
                <c:pt idx="5678">
                  <c:v>125.485170521219</c:v>
                </c:pt>
                <c:pt idx="5679">
                  <c:v>125.485170521112</c:v>
                </c:pt>
                <c:pt idx="5680">
                  <c:v>125.48517052064101</c:v>
                </c:pt>
                <c:pt idx="5681">
                  <c:v>125.48517052091501</c:v>
                </c:pt>
                <c:pt idx="5682">
                  <c:v>125.48517052119</c:v>
                </c:pt>
                <c:pt idx="5683">
                  <c:v>125.48517052103399</c:v>
                </c:pt>
                <c:pt idx="5684">
                  <c:v>125.485170520997</c:v>
                </c:pt>
                <c:pt idx="5685">
                  <c:v>125.485170520853</c:v>
                </c:pt>
                <c:pt idx="5686">
                  <c:v>125.485170521103</c:v>
                </c:pt>
                <c:pt idx="5687">
                  <c:v>125.48517052092799</c:v>
                </c:pt>
                <c:pt idx="5688">
                  <c:v>125.48517052083</c:v>
                </c:pt>
                <c:pt idx="5689">
                  <c:v>125.48517052107201</c:v>
                </c:pt>
                <c:pt idx="5690">
                  <c:v>125.485170521005</c:v>
                </c:pt>
                <c:pt idx="5691">
                  <c:v>125.48517052107699</c:v>
                </c:pt>
                <c:pt idx="5692">
                  <c:v>125.485170520971</c:v>
                </c:pt>
                <c:pt idx="5693">
                  <c:v>125.485170521027</c:v>
                </c:pt>
                <c:pt idx="5694">
                  <c:v>125.48517052103399</c:v>
                </c:pt>
                <c:pt idx="5695">
                  <c:v>125.48517052094</c:v>
                </c:pt>
                <c:pt idx="5696">
                  <c:v>125.485170521049</c:v>
                </c:pt>
                <c:pt idx="5697">
                  <c:v>125.48517052082499</c:v>
                </c:pt>
                <c:pt idx="5698">
                  <c:v>125.485170520971</c:v>
                </c:pt>
                <c:pt idx="5699">
                  <c:v>125.48517052091201</c:v>
                </c:pt>
                <c:pt idx="5700">
                  <c:v>125.485170520913</c:v>
                </c:pt>
                <c:pt idx="5701">
                  <c:v>125.48517052095001</c:v>
                </c:pt>
                <c:pt idx="5702">
                  <c:v>125.48517052124301</c:v>
                </c:pt>
                <c:pt idx="5703">
                  <c:v>125.485170521009</c:v>
                </c:pt>
                <c:pt idx="5704">
                  <c:v>125.485170520941</c:v>
                </c:pt>
                <c:pt idx="5705">
                  <c:v>125.48517052113201</c:v>
                </c:pt>
                <c:pt idx="5706">
                  <c:v>125.48517052116</c:v>
                </c:pt>
                <c:pt idx="5707">
                  <c:v>125.48517052118</c:v>
                </c:pt>
                <c:pt idx="5708">
                  <c:v>125.485170521082</c:v>
                </c:pt>
                <c:pt idx="5709">
                  <c:v>125.485170520976</c:v>
                </c:pt>
                <c:pt idx="5710">
                  <c:v>125.485170521016</c:v>
                </c:pt>
                <c:pt idx="5711">
                  <c:v>125.485170521184</c:v>
                </c:pt>
                <c:pt idx="5712">
                  <c:v>125.485170521128</c:v>
                </c:pt>
                <c:pt idx="5713">
                  <c:v>125.48517052099599</c:v>
                </c:pt>
                <c:pt idx="5714">
                  <c:v>125.48517052122099</c:v>
                </c:pt>
                <c:pt idx="5715">
                  <c:v>125.4851705209</c:v>
                </c:pt>
                <c:pt idx="5716">
                  <c:v>125.485170521119</c:v>
                </c:pt>
                <c:pt idx="5717">
                  <c:v>125.48517052107</c:v>
                </c:pt>
                <c:pt idx="5718">
                  <c:v>125.48517052103099</c:v>
                </c:pt>
                <c:pt idx="5719">
                  <c:v>125.48517052103</c:v>
                </c:pt>
                <c:pt idx="5720">
                  <c:v>125.485170520968</c:v>
                </c:pt>
                <c:pt idx="5721">
                  <c:v>125.48517052116399</c:v>
                </c:pt>
                <c:pt idx="5722">
                  <c:v>125.48517052097</c:v>
                </c:pt>
                <c:pt idx="5723">
                  <c:v>125.48517052104</c:v>
                </c:pt>
                <c:pt idx="5724">
                  <c:v>125.48517052099599</c:v>
                </c:pt>
                <c:pt idx="5725">
                  <c:v>125.485170521025</c:v>
                </c:pt>
                <c:pt idx="5726">
                  <c:v>125.485170521041</c:v>
                </c:pt>
                <c:pt idx="5727">
                  <c:v>125.485170521035</c:v>
                </c:pt>
                <c:pt idx="5728">
                  <c:v>125.485170521076</c:v>
                </c:pt>
                <c:pt idx="5729">
                  <c:v>125.48517052121301</c:v>
                </c:pt>
                <c:pt idx="5730">
                  <c:v>125.485170521044</c:v>
                </c:pt>
                <c:pt idx="5731">
                  <c:v>125.485170521082</c:v>
                </c:pt>
                <c:pt idx="5732">
                  <c:v>125.48517052102299</c:v>
                </c:pt>
                <c:pt idx="5733">
                  <c:v>125.48517052097201</c:v>
                </c:pt>
                <c:pt idx="5734">
                  <c:v>125.485170520938</c:v>
                </c:pt>
                <c:pt idx="5735">
                  <c:v>125.48517052094</c:v>
                </c:pt>
                <c:pt idx="5736">
                  <c:v>125.48517052096599</c:v>
                </c:pt>
                <c:pt idx="5737">
                  <c:v>125.48517052115299</c:v>
                </c:pt>
                <c:pt idx="5738">
                  <c:v>125.485170521027</c:v>
                </c:pt>
                <c:pt idx="5739">
                  <c:v>125.485170521269</c:v>
                </c:pt>
                <c:pt idx="5740">
                  <c:v>125.48517052103</c:v>
                </c:pt>
                <c:pt idx="5741">
                  <c:v>125.485170521036</c:v>
                </c:pt>
                <c:pt idx="5742">
                  <c:v>125.485170521009</c:v>
                </c:pt>
                <c:pt idx="5743">
                  <c:v>125.485170521081</c:v>
                </c:pt>
                <c:pt idx="5744">
                  <c:v>125.485170521095</c:v>
                </c:pt>
                <c:pt idx="5745">
                  <c:v>125.485170520948</c:v>
                </c:pt>
                <c:pt idx="5746">
                  <c:v>125.48517052127301</c:v>
                </c:pt>
                <c:pt idx="5747">
                  <c:v>125.485170520954</c:v>
                </c:pt>
                <c:pt idx="5748">
                  <c:v>125.485170521157</c:v>
                </c:pt>
                <c:pt idx="5749">
                  <c:v>125.485170521087</c:v>
                </c:pt>
                <c:pt idx="5750">
                  <c:v>125.485170521269</c:v>
                </c:pt>
                <c:pt idx="5751">
                  <c:v>125.48517052112</c:v>
                </c:pt>
                <c:pt idx="5752">
                  <c:v>125.48517052129201</c:v>
                </c:pt>
                <c:pt idx="5753">
                  <c:v>125.485170521046</c:v>
                </c:pt>
                <c:pt idx="5754">
                  <c:v>125.485170521074</c:v>
                </c:pt>
                <c:pt idx="5755">
                  <c:v>125.48517052101499</c:v>
                </c:pt>
                <c:pt idx="5756">
                  <c:v>125.485170521052</c:v>
                </c:pt>
                <c:pt idx="5757">
                  <c:v>125.48517052102</c:v>
                </c:pt>
                <c:pt idx="5758">
                  <c:v>125.485170521124</c:v>
                </c:pt>
                <c:pt idx="5759">
                  <c:v>125.485170521005</c:v>
                </c:pt>
                <c:pt idx="5760">
                  <c:v>125.48517052122</c:v>
                </c:pt>
                <c:pt idx="5761">
                  <c:v>125.485170521068</c:v>
                </c:pt>
                <c:pt idx="5762">
                  <c:v>125.485170521095</c:v>
                </c:pt>
                <c:pt idx="5763">
                  <c:v>125.48517052109899</c:v>
                </c:pt>
                <c:pt idx="5764">
                  <c:v>125.485170521176</c:v>
                </c:pt>
                <c:pt idx="5765">
                  <c:v>125.48517052099901</c:v>
                </c:pt>
                <c:pt idx="5766">
                  <c:v>125.485170521211</c:v>
                </c:pt>
                <c:pt idx="5767">
                  <c:v>125.48517052106401</c:v>
                </c:pt>
                <c:pt idx="5768">
                  <c:v>125.48517052114499</c:v>
                </c:pt>
                <c:pt idx="5769">
                  <c:v>125.48517052130801</c:v>
                </c:pt>
                <c:pt idx="5770">
                  <c:v>125.485170521304</c:v>
                </c:pt>
                <c:pt idx="5771">
                  <c:v>125.48517052112599</c:v>
                </c:pt>
                <c:pt idx="5772">
                  <c:v>125.485170521051</c:v>
                </c:pt>
                <c:pt idx="5773">
                  <c:v>125.485170521285</c:v>
                </c:pt>
                <c:pt idx="5774">
                  <c:v>125.48517052106899</c:v>
                </c:pt>
                <c:pt idx="5775">
                  <c:v>125.485170521125</c:v>
                </c:pt>
                <c:pt idx="5776">
                  <c:v>125.485170521103</c:v>
                </c:pt>
                <c:pt idx="5777">
                  <c:v>125.48517052122</c:v>
                </c:pt>
                <c:pt idx="5778">
                  <c:v>125.48517052104501</c:v>
                </c:pt>
                <c:pt idx="5779">
                  <c:v>125.485170520838</c:v>
                </c:pt>
                <c:pt idx="5780">
                  <c:v>125.485170521038</c:v>
                </c:pt>
                <c:pt idx="5781">
                  <c:v>125.485170521058</c:v>
                </c:pt>
                <c:pt idx="5782">
                  <c:v>125.485170521184</c:v>
                </c:pt>
                <c:pt idx="5783">
                  <c:v>125.485170521063</c:v>
                </c:pt>
                <c:pt idx="5784">
                  <c:v>125.48517052114801</c:v>
                </c:pt>
                <c:pt idx="5785">
                  <c:v>125.485170520796</c:v>
                </c:pt>
                <c:pt idx="5786">
                  <c:v>125.48517052099101</c:v>
                </c:pt>
                <c:pt idx="5787">
                  <c:v>125.485170521261</c:v>
                </c:pt>
                <c:pt idx="5788">
                  <c:v>125.485170521227</c:v>
                </c:pt>
                <c:pt idx="5789">
                  <c:v>125.485170521258</c:v>
                </c:pt>
                <c:pt idx="5790">
                  <c:v>125.485170521073</c:v>
                </c:pt>
                <c:pt idx="5791">
                  <c:v>125.485170521039</c:v>
                </c:pt>
                <c:pt idx="5792">
                  <c:v>125.48517052115599</c:v>
                </c:pt>
                <c:pt idx="5793">
                  <c:v>125.485170521117</c:v>
                </c:pt>
                <c:pt idx="5794">
                  <c:v>125.485170521063</c:v>
                </c:pt>
                <c:pt idx="5795">
                  <c:v>125.48517052114801</c:v>
                </c:pt>
                <c:pt idx="5796">
                  <c:v>125.485170521117</c:v>
                </c:pt>
                <c:pt idx="5797">
                  <c:v>125.485170521086</c:v>
                </c:pt>
                <c:pt idx="5798">
                  <c:v>125.485170521117</c:v>
                </c:pt>
                <c:pt idx="5799">
                  <c:v>125.48517052099901</c:v>
                </c:pt>
                <c:pt idx="5800">
                  <c:v>125.485170521331</c:v>
                </c:pt>
                <c:pt idx="5801">
                  <c:v>125.485170521203</c:v>
                </c:pt>
                <c:pt idx="5802">
                  <c:v>125.485170521074</c:v>
                </c:pt>
                <c:pt idx="5803">
                  <c:v>125.485170521173</c:v>
                </c:pt>
                <c:pt idx="5804">
                  <c:v>125.48517052104</c:v>
                </c:pt>
                <c:pt idx="5805">
                  <c:v>125.48517052126</c:v>
                </c:pt>
                <c:pt idx="5806">
                  <c:v>125.48517052115599</c:v>
                </c:pt>
                <c:pt idx="5807">
                  <c:v>125.485170520957</c:v>
                </c:pt>
                <c:pt idx="5808">
                  <c:v>125.48517052110699</c:v>
                </c:pt>
                <c:pt idx="5809">
                  <c:v>125.485170521136</c:v>
                </c:pt>
                <c:pt idx="5810">
                  <c:v>125.48517052115599</c:v>
                </c:pt>
                <c:pt idx="5811">
                  <c:v>125.485170521117</c:v>
                </c:pt>
                <c:pt idx="5812">
                  <c:v>125.485170520965</c:v>
                </c:pt>
                <c:pt idx="5813">
                  <c:v>125.485170521283</c:v>
                </c:pt>
                <c:pt idx="5814">
                  <c:v>125.48517052092799</c:v>
                </c:pt>
                <c:pt idx="5815">
                  <c:v>125.48517052112901</c:v>
                </c:pt>
                <c:pt idx="5816">
                  <c:v>125.48517052108301</c:v>
                </c:pt>
                <c:pt idx="5817">
                  <c:v>125.485170521271</c:v>
                </c:pt>
                <c:pt idx="5818">
                  <c:v>125.485170521184</c:v>
                </c:pt>
                <c:pt idx="5819">
                  <c:v>125.485170521076</c:v>
                </c:pt>
                <c:pt idx="5820">
                  <c:v>125.485170521263</c:v>
                </c:pt>
                <c:pt idx="5821">
                  <c:v>125.485170521013</c:v>
                </c:pt>
                <c:pt idx="5822">
                  <c:v>125.48517052115901</c:v>
                </c:pt>
                <c:pt idx="5823">
                  <c:v>125.48517052112599</c:v>
                </c:pt>
                <c:pt idx="5824">
                  <c:v>125.485170521049</c:v>
                </c:pt>
                <c:pt idx="5825">
                  <c:v>125.48517052129</c:v>
                </c:pt>
                <c:pt idx="5826">
                  <c:v>125.485170521062</c:v>
                </c:pt>
                <c:pt idx="5827">
                  <c:v>125.485170521035</c:v>
                </c:pt>
                <c:pt idx="5828">
                  <c:v>125.485170521112</c:v>
                </c:pt>
                <c:pt idx="5829">
                  <c:v>125.485170521095</c:v>
                </c:pt>
                <c:pt idx="5830">
                  <c:v>125.48517052127301</c:v>
                </c:pt>
                <c:pt idx="5831">
                  <c:v>125.485170521218</c:v>
                </c:pt>
                <c:pt idx="5832">
                  <c:v>125.48517052125401</c:v>
                </c:pt>
                <c:pt idx="5833">
                  <c:v>125.4851705212</c:v>
                </c:pt>
                <c:pt idx="5834">
                  <c:v>125.485170521066</c:v>
                </c:pt>
                <c:pt idx="5835">
                  <c:v>125.485170521063</c:v>
                </c:pt>
                <c:pt idx="5836">
                  <c:v>125.48517052123201</c:v>
                </c:pt>
                <c:pt idx="5837">
                  <c:v>125.485170520922</c:v>
                </c:pt>
                <c:pt idx="5838">
                  <c:v>125.48517052133199</c:v>
                </c:pt>
                <c:pt idx="5839">
                  <c:v>125.48517052113699</c:v>
                </c:pt>
                <c:pt idx="5840">
                  <c:v>125.48517052116</c:v>
                </c:pt>
                <c:pt idx="5841">
                  <c:v>125.485170521326</c:v>
                </c:pt>
                <c:pt idx="5842">
                  <c:v>125.48517052122</c:v>
                </c:pt>
                <c:pt idx="5843">
                  <c:v>125.48517052108301</c:v>
                </c:pt>
                <c:pt idx="5844">
                  <c:v>125.485170521206</c:v>
                </c:pt>
                <c:pt idx="5845">
                  <c:v>125.485170521066</c:v>
                </c:pt>
                <c:pt idx="5846">
                  <c:v>125.485170520869</c:v>
                </c:pt>
                <c:pt idx="5847">
                  <c:v>125.485170521242</c:v>
                </c:pt>
                <c:pt idx="5848">
                  <c:v>125.485170521198</c:v>
                </c:pt>
                <c:pt idx="5849">
                  <c:v>125.485170521181</c:v>
                </c:pt>
                <c:pt idx="5850">
                  <c:v>125.48517052108301</c:v>
                </c:pt>
                <c:pt idx="5851">
                  <c:v>125.485170521282</c:v>
                </c:pt>
                <c:pt idx="5852">
                  <c:v>125.485170520978</c:v>
                </c:pt>
                <c:pt idx="5853">
                  <c:v>125.485170521263</c:v>
                </c:pt>
                <c:pt idx="5854">
                  <c:v>125.485170521114</c:v>
                </c:pt>
                <c:pt idx="5855">
                  <c:v>125.485170521144</c:v>
                </c:pt>
                <c:pt idx="5856">
                  <c:v>125.485170521111</c:v>
                </c:pt>
                <c:pt idx="5857">
                  <c:v>125.485170521009</c:v>
                </c:pt>
                <c:pt idx="5858">
                  <c:v>125.48517052123501</c:v>
                </c:pt>
                <c:pt idx="5859">
                  <c:v>125.48517052133499</c:v>
                </c:pt>
                <c:pt idx="5860">
                  <c:v>125.48517052133801</c:v>
                </c:pt>
                <c:pt idx="5861">
                  <c:v>125.485170520935</c:v>
                </c:pt>
                <c:pt idx="5862">
                  <c:v>125.48517052090099</c:v>
                </c:pt>
                <c:pt idx="5863">
                  <c:v>125.48517052111499</c:v>
                </c:pt>
                <c:pt idx="5864">
                  <c:v>125.485170521237</c:v>
                </c:pt>
                <c:pt idx="5865">
                  <c:v>125.485170521022</c:v>
                </c:pt>
                <c:pt idx="5866">
                  <c:v>125.485170521219</c:v>
                </c:pt>
                <c:pt idx="5867">
                  <c:v>125.485170521168</c:v>
                </c:pt>
                <c:pt idx="5868">
                  <c:v>125.48517052117001</c:v>
                </c:pt>
                <c:pt idx="5869">
                  <c:v>125.485170521258</c:v>
                </c:pt>
                <c:pt idx="5870">
                  <c:v>125.485170521171</c:v>
                </c:pt>
                <c:pt idx="5871">
                  <c:v>125.485170521119</c:v>
                </c:pt>
                <c:pt idx="5872">
                  <c:v>125.485170521089</c:v>
                </c:pt>
                <c:pt idx="5873">
                  <c:v>125.485170521149</c:v>
                </c:pt>
                <c:pt idx="5874">
                  <c:v>125.485170521214</c:v>
                </c:pt>
                <c:pt idx="5875">
                  <c:v>125.485170521103</c:v>
                </c:pt>
                <c:pt idx="5876">
                  <c:v>125.485170521192</c:v>
                </c:pt>
                <c:pt idx="5877">
                  <c:v>125.485170521217</c:v>
                </c:pt>
                <c:pt idx="5878">
                  <c:v>125.485170521146</c:v>
                </c:pt>
                <c:pt idx="5879">
                  <c:v>125.48517052123501</c:v>
                </c:pt>
                <c:pt idx="5880">
                  <c:v>125.48517052123201</c:v>
                </c:pt>
                <c:pt idx="5881">
                  <c:v>125.485170521265</c:v>
                </c:pt>
                <c:pt idx="5882">
                  <c:v>125.485170521143</c:v>
                </c:pt>
                <c:pt idx="5883">
                  <c:v>125.485170521162</c:v>
                </c:pt>
                <c:pt idx="5884">
                  <c:v>125.485170521211</c:v>
                </c:pt>
                <c:pt idx="5885">
                  <c:v>125.48517052102601</c:v>
                </c:pt>
                <c:pt idx="5886">
                  <c:v>125.485170521225</c:v>
                </c:pt>
                <c:pt idx="5887">
                  <c:v>125.485170521199</c:v>
                </c:pt>
                <c:pt idx="5888">
                  <c:v>125.485170521067</c:v>
                </c:pt>
                <c:pt idx="5889">
                  <c:v>125.485170521187</c:v>
                </c:pt>
                <c:pt idx="5890">
                  <c:v>125.48517052117801</c:v>
                </c:pt>
                <c:pt idx="5891">
                  <c:v>125.48517052132</c:v>
                </c:pt>
                <c:pt idx="5892">
                  <c:v>125.485170521257</c:v>
                </c:pt>
                <c:pt idx="5893">
                  <c:v>125.485170521222</c:v>
                </c:pt>
                <c:pt idx="5894">
                  <c:v>125.485170521405</c:v>
                </c:pt>
                <c:pt idx="5895">
                  <c:v>125.48517052143499</c:v>
                </c:pt>
                <c:pt idx="5896">
                  <c:v>125.485170521329</c:v>
                </c:pt>
                <c:pt idx="5897">
                  <c:v>125.48517052123999</c:v>
                </c:pt>
                <c:pt idx="5898">
                  <c:v>125.485170521193</c:v>
                </c:pt>
                <c:pt idx="5899">
                  <c:v>125.485170521388</c:v>
                </c:pt>
                <c:pt idx="5900">
                  <c:v>125.48517052114499</c:v>
                </c:pt>
                <c:pt idx="5901">
                  <c:v>125.48517052128</c:v>
                </c:pt>
                <c:pt idx="5902">
                  <c:v>125.485170521114</c:v>
                </c:pt>
                <c:pt idx="5903">
                  <c:v>125.485170521312</c:v>
                </c:pt>
                <c:pt idx="5904">
                  <c:v>125.485170521192</c:v>
                </c:pt>
                <c:pt idx="5905">
                  <c:v>125.48517052122</c:v>
                </c:pt>
                <c:pt idx="5906">
                  <c:v>125.485170521299</c:v>
                </c:pt>
                <c:pt idx="5907">
                  <c:v>125.48517052137301</c:v>
                </c:pt>
                <c:pt idx="5908">
                  <c:v>125.485170521097</c:v>
                </c:pt>
                <c:pt idx="5909">
                  <c:v>125.485170521272</c:v>
                </c:pt>
                <c:pt idx="5910">
                  <c:v>125.485170521176</c:v>
                </c:pt>
                <c:pt idx="5911">
                  <c:v>125.48517052115901</c:v>
                </c:pt>
                <c:pt idx="5912">
                  <c:v>125.485170521257</c:v>
                </c:pt>
                <c:pt idx="5913">
                  <c:v>125.48517052119</c:v>
                </c:pt>
                <c:pt idx="5914">
                  <c:v>125.485170521322</c:v>
                </c:pt>
                <c:pt idx="5915">
                  <c:v>125.485170521209</c:v>
                </c:pt>
                <c:pt idx="5916">
                  <c:v>125.485170521283</c:v>
                </c:pt>
                <c:pt idx="5917">
                  <c:v>125.485170521285</c:v>
                </c:pt>
                <c:pt idx="5918">
                  <c:v>125.48517052138401</c:v>
                </c:pt>
                <c:pt idx="5919">
                  <c:v>125.485170521046</c:v>
                </c:pt>
                <c:pt idx="5920">
                  <c:v>125.485170521288</c:v>
                </c:pt>
                <c:pt idx="5921">
                  <c:v>125.485170521368</c:v>
                </c:pt>
                <c:pt idx="5922">
                  <c:v>125.485170521165</c:v>
                </c:pt>
                <c:pt idx="5923">
                  <c:v>125.48517052126201</c:v>
                </c:pt>
                <c:pt idx="5924">
                  <c:v>125.485170521284</c:v>
                </c:pt>
                <c:pt idx="5925">
                  <c:v>125.48517052099599</c:v>
                </c:pt>
                <c:pt idx="5926">
                  <c:v>125.485170521022</c:v>
                </c:pt>
                <c:pt idx="5927">
                  <c:v>125.485170521008</c:v>
                </c:pt>
                <c:pt idx="5928">
                  <c:v>125.485170521128</c:v>
                </c:pt>
                <c:pt idx="5929">
                  <c:v>125.48517052130499</c:v>
                </c:pt>
                <c:pt idx="5930">
                  <c:v>125.485170521122</c:v>
                </c:pt>
                <c:pt idx="5931">
                  <c:v>125.48517052118299</c:v>
                </c:pt>
                <c:pt idx="5932">
                  <c:v>125.48517052113699</c:v>
                </c:pt>
                <c:pt idx="5933">
                  <c:v>125.48517052126201</c:v>
                </c:pt>
                <c:pt idx="5934">
                  <c:v>125.485170521027</c:v>
                </c:pt>
                <c:pt idx="5935">
                  <c:v>125.485170521001</c:v>
                </c:pt>
                <c:pt idx="5936">
                  <c:v>125.485170521421</c:v>
                </c:pt>
                <c:pt idx="5937">
                  <c:v>125.485170521179</c:v>
                </c:pt>
                <c:pt idx="5938">
                  <c:v>125.485170521173</c:v>
                </c:pt>
                <c:pt idx="5939">
                  <c:v>125.485170521112</c:v>
                </c:pt>
                <c:pt idx="5940">
                  <c:v>125.485170521296</c:v>
                </c:pt>
                <c:pt idx="5941">
                  <c:v>125.485170521405</c:v>
                </c:pt>
                <c:pt idx="5942">
                  <c:v>125.485170521117</c:v>
                </c:pt>
                <c:pt idx="5943">
                  <c:v>125.485170521131</c:v>
                </c:pt>
                <c:pt idx="5944">
                  <c:v>125.485170521161</c:v>
                </c:pt>
                <c:pt idx="5945">
                  <c:v>125.48517052123999</c:v>
                </c:pt>
                <c:pt idx="5946">
                  <c:v>125.48517052123</c:v>
                </c:pt>
                <c:pt idx="5947">
                  <c:v>125.485170521068</c:v>
                </c:pt>
                <c:pt idx="5948">
                  <c:v>125.485170521302</c:v>
                </c:pt>
                <c:pt idx="5949">
                  <c:v>125.485170521135</c:v>
                </c:pt>
                <c:pt idx="5950">
                  <c:v>125.485170521326</c:v>
                </c:pt>
                <c:pt idx="5951">
                  <c:v>125.48517052142699</c:v>
                </c:pt>
                <c:pt idx="5952">
                  <c:v>125.48517052119701</c:v>
                </c:pt>
                <c:pt idx="5953">
                  <c:v>125.485170521032</c:v>
                </c:pt>
                <c:pt idx="5954">
                  <c:v>125.485170521337</c:v>
                </c:pt>
                <c:pt idx="5955">
                  <c:v>125.48517052113699</c:v>
                </c:pt>
                <c:pt idx="5956">
                  <c:v>125.485170521467</c:v>
                </c:pt>
                <c:pt idx="5957">
                  <c:v>125.48517052133199</c:v>
                </c:pt>
                <c:pt idx="5958">
                  <c:v>125.485170521158</c:v>
                </c:pt>
                <c:pt idx="5959">
                  <c:v>125.48517052104501</c:v>
                </c:pt>
                <c:pt idx="5960">
                  <c:v>125.485170521179</c:v>
                </c:pt>
                <c:pt idx="5961">
                  <c:v>125.485170521207</c:v>
                </c:pt>
                <c:pt idx="5962">
                  <c:v>125.485170521139</c:v>
                </c:pt>
                <c:pt idx="5963">
                  <c:v>125.48517052119</c:v>
                </c:pt>
                <c:pt idx="5964">
                  <c:v>125.48517052131101</c:v>
                </c:pt>
                <c:pt idx="5965">
                  <c:v>125.485170521215</c:v>
                </c:pt>
                <c:pt idx="5966">
                  <c:v>125.485170521288</c:v>
                </c:pt>
                <c:pt idx="5967">
                  <c:v>125.485170521046</c:v>
                </c:pt>
                <c:pt idx="5968">
                  <c:v>125.485170521086</c:v>
                </c:pt>
                <c:pt idx="5969">
                  <c:v>125.485170521401</c:v>
                </c:pt>
                <c:pt idx="5970">
                  <c:v>125.485170521063</c:v>
                </c:pt>
                <c:pt idx="5971">
                  <c:v>125.485170521282</c:v>
                </c:pt>
                <c:pt idx="5972">
                  <c:v>125.485170521189</c:v>
                </c:pt>
                <c:pt idx="5973">
                  <c:v>125.485170521247</c:v>
                </c:pt>
                <c:pt idx="5974">
                  <c:v>125.485170521204</c:v>
                </c:pt>
                <c:pt idx="5975">
                  <c:v>125.485170521272</c:v>
                </c:pt>
                <c:pt idx="5976">
                  <c:v>125.485170521092</c:v>
                </c:pt>
                <c:pt idx="5977">
                  <c:v>125.485170521237</c:v>
                </c:pt>
                <c:pt idx="5978">
                  <c:v>125.485170521227</c:v>
                </c:pt>
                <c:pt idx="5979">
                  <c:v>125.485170521188</c:v>
                </c:pt>
                <c:pt idx="5980">
                  <c:v>125.485170521378</c:v>
                </c:pt>
                <c:pt idx="5981">
                  <c:v>125.48517052115299</c:v>
                </c:pt>
                <c:pt idx="5982">
                  <c:v>125.485170521218</c:v>
                </c:pt>
                <c:pt idx="5983">
                  <c:v>125.485170521199</c:v>
                </c:pt>
                <c:pt idx="5984">
                  <c:v>125.485170521369</c:v>
                </c:pt>
                <c:pt idx="5985">
                  <c:v>125.48517052123999</c:v>
                </c:pt>
                <c:pt idx="5986">
                  <c:v>125.485170521326</c:v>
                </c:pt>
                <c:pt idx="5987">
                  <c:v>125.485170521219</c:v>
                </c:pt>
                <c:pt idx="5988">
                  <c:v>125.48517052139999</c:v>
                </c:pt>
                <c:pt idx="5989">
                  <c:v>125.48517052129699</c:v>
                </c:pt>
                <c:pt idx="5990">
                  <c:v>125.48517052147</c:v>
                </c:pt>
                <c:pt idx="5991">
                  <c:v>125.485170521337</c:v>
                </c:pt>
                <c:pt idx="5992">
                  <c:v>125.485170520848</c:v>
                </c:pt>
                <c:pt idx="5993">
                  <c:v>125.485170521176</c:v>
                </c:pt>
                <c:pt idx="5994">
                  <c:v>125.485170521239</c:v>
                </c:pt>
                <c:pt idx="5995">
                  <c:v>125.485170521125</c:v>
                </c:pt>
                <c:pt idx="5996">
                  <c:v>125.48517052138099</c:v>
                </c:pt>
                <c:pt idx="5997">
                  <c:v>125.485170521154</c:v>
                </c:pt>
                <c:pt idx="5998">
                  <c:v>125.485170521264</c:v>
                </c:pt>
                <c:pt idx="5999">
                  <c:v>125.48517052107</c:v>
                </c:pt>
                <c:pt idx="6000">
                  <c:v>125.485170521122</c:v>
                </c:pt>
                <c:pt idx="6001">
                  <c:v>125.485170521117</c:v>
                </c:pt>
                <c:pt idx="6002">
                  <c:v>125.48517052133499</c:v>
                </c:pt>
                <c:pt idx="6003">
                  <c:v>125.485170521306</c:v>
                </c:pt>
                <c:pt idx="6004">
                  <c:v>125.485170521078</c:v>
                </c:pt>
                <c:pt idx="6005">
                  <c:v>125.485170521165</c:v>
                </c:pt>
                <c:pt idx="6006">
                  <c:v>125.485170521337</c:v>
                </c:pt>
                <c:pt idx="6007">
                  <c:v>125.48517052125401</c:v>
                </c:pt>
                <c:pt idx="6008">
                  <c:v>125.48517052109401</c:v>
                </c:pt>
                <c:pt idx="6009">
                  <c:v>125.485170521252</c:v>
                </c:pt>
                <c:pt idx="6010">
                  <c:v>125.48517052140799</c:v>
                </c:pt>
                <c:pt idx="6011">
                  <c:v>125.485170521372</c:v>
                </c:pt>
                <c:pt idx="6012">
                  <c:v>125.485170521298</c:v>
                </c:pt>
                <c:pt idx="6013">
                  <c:v>125.48517052134601</c:v>
                </c:pt>
                <c:pt idx="6014">
                  <c:v>125.485170521141</c:v>
                </c:pt>
                <c:pt idx="6015">
                  <c:v>125.485170521166</c:v>
                </c:pt>
                <c:pt idx="6016">
                  <c:v>125.485170521245</c:v>
                </c:pt>
                <c:pt idx="6017">
                  <c:v>125.485170521141</c:v>
                </c:pt>
                <c:pt idx="6018">
                  <c:v>125.485170521295</c:v>
                </c:pt>
                <c:pt idx="6019">
                  <c:v>125.485170521209</c:v>
                </c:pt>
                <c:pt idx="6020">
                  <c:v>125.485170521284</c:v>
                </c:pt>
                <c:pt idx="6021">
                  <c:v>125.48517052113699</c:v>
                </c:pt>
                <c:pt idx="6022">
                  <c:v>125.485170521306</c:v>
                </c:pt>
                <c:pt idx="6023">
                  <c:v>125.485170521291</c:v>
                </c:pt>
                <c:pt idx="6024">
                  <c:v>125.485170521179</c:v>
                </c:pt>
                <c:pt idx="6025">
                  <c:v>125.485170521063</c:v>
                </c:pt>
                <c:pt idx="6026">
                  <c:v>125.48517052136199</c:v>
                </c:pt>
                <c:pt idx="6027">
                  <c:v>125.48517052114001</c:v>
                </c:pt>
                <c:pt idx="6028">
                  <c:v>125.485170521144</c:v>
                </c:pt>
                <c:pt idx="6029">
                  <c:v>125.485170521276</c:v>
                </c:pt>
                <c:pt idx="6030">
                  <c:v>125.48517052129201</c:v>
                </c:pt>
                <c:pt idx="6031">
                  <c:v>125.485170521409</c:v>
                </c:pt>
                <c:pt idx="6032">
                  <c:v>125.485170521358</c:v>
                </c:pt>
                <c:pt idx="6033">
                  <c:v>125.48517052127301</c:v>
                </c:pt>
                <c:pt idx="6034">
                  <c:v>125.485170521011</c:v>
                </c:pt>
                <c:pt idx="6035">
                  <c:v>125.485170521274</c:v>
                </c:pt>
                <c:pt idx="6036">
                  <c:v>125.485170521258</c:v>
                </c:pt>
                <c:pt idx="6037">
                  <c:v>125.48517052131299</c:v>
                </c:pt>
                <c:pt idx="6038">
                  <c:v>125.485170521263</c:v>
                </c:pt>
                <c:pt idx="6039">
                  <c:v>125.485170521339</c:v>
                </c:pt>
                <c:pt idx="6040">
                  <c:v>125.485170521085</c:v>
                </c:pt>
                <c:pt idx="6041">
                  <c:v>125.485170521268</c:v>
                </c:pt>
                <c:pt idx="6042">
                  <c:v>125.485170521122</c:v>
                </c:pt>
                <c:pt idx="6043">
                  <c:v>125.485170521144</c:v>
                </c:pt>
                <c:pt idx="6044">
                  <c:v>125.485170521337</c:v>
                </c:pt>
                <c:pt idx="6045">
                  <c:v>125.485170521485</c:v>
                </c:pt>
                <c:pt idx="6046">
                  <c:v>125.485170521212</c:v>
                </c:pt>
                <c:pt idx="6047">
                  <c:v>125.485170521268</c:v>
                </c:pt>
                <c:pt idx="6048">
                  <c:v>125.485170521451</c:v>
                </c:pt>
                <c:pt idx="6049">
                  <c:v>125.485170521201</c:v>
                </c:pt>
                <c:pt idx="6050">
                  <c:v>125.485170521263</c:v>
                </c:pt>
                <c:pt idx="6051">
                  <c:v>125.485170521192</c:v>
                </c:pt>
                <c:pt idx="6052">
                  <c:v>125.485170521189</c:v>
                </c:pt>
                <c:pt idx="6053">
                  <c:v>125.48517052128901</c:v>
                </c:pt>
                <c:pt idx="6054">
                  <c:v>125.48517052113</c:v>
                </c:pt>
                <c:pt idx="6055">
                  <c:v>125.485170521268</c:v>
                </c:pt>
                <c:pt idx="6056">
                  <c:v>125.485170521122</c:v>
                </c:pt>
                <c:pt idx="6057">
                  <c:v>125.485170521217</c:v>
                </c:pt>
                <c:pt idx="6058">
                  <c:v>125.485170521152</c:v>
                </c:pt>
                <c:pt idx="6059">
                  <c:v>125.48517052138401</c:v>
                </c:pt>
                <c:pt idx="6060">
                  <c:v>125.485170521155</c:v>
                </c:pt>
                <c:pt idx="6061">
                  <c:v>125.48517052118</c:v>
                </c:pt>
                <c:pt idx="6062">
                  <c:v>125.485170521303</c:v>
                </c:pt>
                <c:pt idx="6063">
                  <c:v>125.48517052120501</c:v>
                </c:pt>
                <c:pt idx="6064">
                  <c:v>125.485170521179</c:v>
                </c:pt>
                <c:pt idx="6065">
                  <c:v>125.485170521355</c:v>
                </c:pt>
                <c:pt idx="6066">
                  <c:v>125.485170521445</c:v>
                </c:pt>
                <c:pt idx="6067">
                  <c:v>125.48517052130801</c:v>
                </c:pt>
                <c:pt idx="6068">
                  <c:v>125.48517052131901</c:v>
                </c:pt>
                <c:pt idx="6069">
                  <c:v>125.485170521296</c:v>
                </c:pt>
                <c:pt idx="6070">
                  <c:v>125.48517052123501</c:v>
                </c:pt>
                <c:pt idx="6071">
                  <c:v>125.48517052111001</c:v>
                </c:pt>
                <c:pt idx="6072">
                  <c:v>125.48517052105301</c:v>
                </c:pt>
                <c:pt idx="6073">
                  <c:v>125.485170521523</c:v>
                </c:pt>
                <c:pt idx="6074">
                  <c:v>125.485170521161</c:v>
                </c:pt>
                <c:pt idx="6075">
                  <c:v>125.4851705212</c:v>
                </c:pt>
                <c:pt idx="6076">
                  <c:v>125.485170521347</c:v>
                </c:pt>
                <c:pt idx="6077">
                  <c:v>125.48517052133001</c:v>
                </c:pt>
                <c:pt idx="6078">
                  <c:v>125.48517052113699</c:v>
                </c:pt>
                <c:pt idx="6079">
                  <c:v>125.485170521253</c:v>
                </c:pt>
                <c:pt idx="6080">
                  <c:v>125.485170521288</c:v>
                </c:pt>
                <c:pt idx="6081">
                  <c:v>125.485170521413</c:v>
                </c:pt>
                <c:pt idx="6082">
                  <c:v>125.48517052116701</c:v>
                </c:pt>
                <c:pt idx="6083">
                  <c:v>125.48517052132399</c:v>
                </c:pt>
                <c:pt idx="6084">
                  <c:v>125.485170520922</c:v>
                </c:pt>
                <c:pt idx="6085">
                  <c:v>125.485170521404</c:v>
                </c:pt>
                <c:pt idx="6086">
                  <c:v>125.485170521418</c:v>
                </c:pt>
                <c:pt idx="6087">
                  <c:v>125.48517052142</c:v>
                </c:pt>
                <c:pt idx="6088">
                  <c:v>125.485170521406</c:v>
                </c:pt>
                <c:pt idx="6089">
                  <c:v>125.48517052125401</c:v>
                </c:pt>
                <c:pt idx="6090">
                  <c:v>125.485170521181</c:v>
                </c:pt>
                <c:pt idx="6091">
                  <c:v>125.485170521418</c:v>
                </c:pt>
                <c:pt idx="6092">
                  <c:v>125.48517052115599</c:v>
                </c:pt>
                <c:pt idx="6093">
                  <c:v>125.48517052125401</c:v>
                </c:pt>
                <c:pt idx="6094">
                  <c:v>125.485170521173</c:v>
                </c:pt>
                <c:pt idx="6095">
                  <c:v>125.485170521328</c:v>
                </c:pt>
                <c:pt idx="6096">
                  <c:v>125.48517052118</c:v>
                </c:pt>
                <c:pt idx="6097">
                  <c:v>125.485170521124</c:v>
                </c:pt>
                <c:pt idx="6098">
                  <c:v>125.485170521272</c:v>
                </c:pt>
                <c:pt idx="6099">
                  <c:v>125.48517052141599</c:v>
                </c:pt>
                <c:pt idx="6100">
                  <c:v>125.485170521217</c:v>
                </c:pt>
                <c:pt idx="6101">
                  <c:v>125.48517052119701</c:v>
                </c:pt>
                <c:pt idx="6102">
                  <c:v>125.48517052134299</c:v>
                </c:pt>
                <c:pt idx="6103">
                  <c:v>125.48517052139999</c:v>
                </c:pt>
                <c:pt idx="6104">
                  <c:v>125.485170521237</c:v>
                </c:pt>
                <c:pt idx="6105">
                  <c:v>125.48517052131299</c:v>
                </c:pt>
                <c:pt idx="6106">
                  <c:v>125.48517052129201</c:v>
                </c:pt>
                <c:pt idx="6107">
                  <c:v>125.485170521374</c:v>
                </c:pt>
                <c:pt idx="6108">
                  <c:v>125.48517052127799</c:v>
                </c:pt>
                <c:pt idx="6109">
                  <c:v>125.485170521219</c:v>
                </c:pt>
                <c:pt idx="6110">
                  <c:v>125.48517052129699</c:v>
                </c:pt>
                <c:pt idx="6111">
                  <c:v>125.48517052122099</c:v>
                </c:pt>
                <c:pt idx="6112">
                  <c:v>125.48517052139201</c:v>
                </c:pt>
                <c:pt idx="6113">
                  <c:v>125.485170521133</c:v>
                </c:pt>
                <c:pt idx="6114">
                  <c:v>125.485170521241</c:v>
                </c:pt>
                <c:pt idx="6115">
                  <c:v>125.485170521143</c:v>
                </c:pt>
                <c:pt idx="6116">
                  <c:v>125.485170521298</c:v>
                </c:pt>
                <c:pt idx="6117">
                  <c:v>125.485170521233</c:v>
                </c:pt>
                <c:pt idx="6118">
                  <c:v>125.48517052132399</c:v>
                </c:pt>
                <c:pt idx="6119">
                  <c:v>125.48517052133001</c:v>
                </c:pt>
                <c:pt idx="6120">
                  <c:v>125.48517052131</c:v>
                </c:pt>
                <c:pt idx="6121">
                  <c:v>125.485170521352</c:v>
                </c:pt>
                <c:pt idx="6122">
                  <c:v>125.48517052115299</c:v>
                </c:pt>
                <c:pt idx="6123">
                  <c:v>125.485170521239</c:v>
                </c:pt>
                <c:pt idx="6124">
                  <c:v>125.485170521253</c:v>
                </c:pt>
                <c:pt idx="6125">
                  <c:v>125.485170521155</c:v>
                </c:pt>
                <c:pt idx="6126">
                  <c:v>125.48517052121301</c:v>
                </c:pt>
                <c:pt idx="6127">
                  <c:v>125.48517052117199</c:v>
                </c:pt>
                <c:pt idx="6128">
                  <c:v>125.485170521264</c:v>
                </c:pt>
                <c:pt idx="6129">
                  <c:v>125.485170521341</c:v>
                </c:pt>
                <c:pt idx="6130">
                  <c:v>125.48517052131</c:v>
                </c:pt>
                <c:pt idx="6131">
                  <c:v>125.485170521268</c:v>
                </c:pt>
                <c:pt idx="6132">
                  <c:v>125.485170521279</c:v>
                </c:pt>
                <c:pt idx="6133">
                  <c:v>125.485170521182</c:v>
                </c:pt>
                <c:pt idx="6134">
                  <c:v>125.48517052096101</c:v>
                </c:pt>
                <c:pt idx="6135">
                  <c:v>125.485170521464</c:v>
                </c:pt>
                <c:pt idx="6136">
                  <c:v>125.485170521334</c:v>
                </c:pt>
                <c:pt idx="6137">
                  <c:v>125.485170521366</c:v>
                </c:pt>
                <c:pt idx="6138">
                  <c:v>125.485170521366</c:v>
                </c:pt>
                <c:pt idx="6139">
                  <c:v>125.485170521199</c:v>
                </c:pt>
                <c:pt idx="6140">
                  <c:v>125.48517052131101</c:v>
                </c:pt>
                <c:pt idx="6141">
                  <c:v>125.48517052138099</c:v>
                </c:pt>
                <c:pt idx="6142">
                  <c:v>125.485170520976</c:v>
                </c:pt>
                <c:pt idx="6143">
                  <c:v>125.48517052136501</c:v>
                </c:pt>
                <c:pt idx="6144">
                  <c:v>125.48517052126201</c:v>
                </c:pt>
                <c:pt idx="6145">
                  <c:v>125.48517052127301</c:v>
                </c:pt>
                <c:pt idx="6146">
                  <c:v>125.485170521212</c:v>
                </c:pt>
                <c:pt idx="6147">
                  <c:v>125.48517052140799</c:v>
                </c:pt>
                <c:pt idx="6148">
                  <c:v>125.485170521402</c:v>
                </c:pt>
                <c:pt idx="6149">
                  <c:v>125.485170521348</c:v>
                </c:pt>
                <c:pt idx="6150">
                  <c:v>125.485170521171</c:v>
                </c:pt>
                <c:pt idx="6151">
                  <c:v>125.485170521244</c:v>
                </c:pt>
                <c:pt idx="6152">
                  <c:v>125.485170521258</c:v>
                </c:pt>
                <c:pt idx="6153">
                  <c:v>125.48517052129399</c:v>
                </c:pt>
                <c:pt idx="6154">
                  <c:v>125.48517052117199</c:v>
                </c:pt>
                <c:pt idx="6155">
                  <c:v>125.48517052117199</c:v>
                </c:pt>
                <c:pt idx="6156">
                  <c:v>125.485170521295</c:v>
                </c:pt>
                <c:pt idx="6157">
                  <c:v>125.485170521412</c:v>
                </c:pt>
                <c:pt idx="6158">
                  <c:v>125.485170521298</c:v>
                </c:pt>
                <c:pt idx="6159">
                  <c:v>125.485170521226</c:v>
                </c:pt>
                <c:pt idx="6160">
                  <c:v>125.48517052139201</c:v>
                </c:pt>
                <c:pt idx="6161">
                  <c:v>125.48517052127499</c:v>
                </c:pt>
                <c:pt idx="6162">
                  <c:v>125.485170521475</c:v>
                </c:pt>
                <c:pt idx="6163">
                  <c:v>125.48517052134601</c:v>
                </c:pt>
                <c:pt idx="6164">
                  <c:v>125.485170521317</c:v>
                </c:pt>
                <c:pt idx="6165">
                  <c:v>125.48517052132</c:v>
                </c:pt>
                <c:pt idx="6166">
                  <c:v>125.485170521244</c:v>
                </c:pt>
                <c:pt idx="6167">
                  <c:v>125.485170521274</c:v>
                </c:pt>
                <c:pt idx="6168">
                  <c:v>125.485170521293</c:v>
                </c:pt>
                <c:pt idx="6169">
                  <c:v>125.48517052135701</c:v>
                </c:pt>
                <c:pt idx="6170">
                  <c:v>125.485170521347</c:v>
                </c:pt>
                <c:pt idx="6171">
                  <c:v>125.485170521217</c:v>
                </c:pt>
                <c:pt idx="6172">
                  <c:v>125.485170521349</c:v>
                </c:pt>
                <c:pt idx="6173">
                  <c:v>125.485170521553</c:v>
                </c:pt>
                <c:pt idx="6174">
                  <c:v>125.485170521417</c:v>
                </c:pt>
                <c:pt idx="6175">
                  <c:v>125.485170521226</c:v>
                </c:pt>
                <c:pt idx="6176">
                  <c:v>125.485170521271</c:v>
                </c:pt>
                <c:pt idx="6177">
                  <c:v>125.48517052132</c:v>
                </c:pt>
                <c:pt idx="6178">
                  <c:v>125.48517052134</c:v>
                </c:pt>
                <c:pt idx="6179">
                  <c:v>125.485170521212</c:v>
                </c:pt>
                <c:pt idx="6180">
                  <c:v>125.485170521119</c:v>
                </c:pt>
                <c:pt idx="6181">
                  <c:v>125.485170521296</c:v>
                </c:pt>
                <c:pt idx="6182">
                  <c:v>125.48517052133499</c:v>
                </c:pt>
                <c:pt idx="6183">
                  <c:v>125.485170521176</c:v>
                </c:pt>
                <c:pt idx="6184">
                  <c:v>125.485170521271</c:v>
                </c:pt>
                <c:pt idx="6185">
                  <c:v>125.485170521437</c:v>
                </c:pt>
                <c:pt idx="6186">
                  <c:v>125.48517052133801</c:v>
                </c:pt>
                <c:pt idx="6187">
                  <c:v>125.485170521557</c:v>
                </c:pt>
                <c:pt idx="6188">
                  <c:v>125.48517052125899</c:v>
                </c:pt>
                <c:pt idx="6189">
                  <c:v>125.485170521402</c:v>
                </c:pt>
                <c:pt idx="6190">
                  <c:v>125.485170521237</c:v>
                </c:pt>
                <c:pt idx="6191">
                  <c:v>125.485170521161</c:v>
                </c:pt>
                <c:pt idx="6192">
                  <c:v>125.48517052135701</c:v>
                </c:pt>
                <c:pt idx="6193">
                  <c:v>125.48517052119399</c:v>
                </c:pt>
                <c:pt idx="6194">
                  <c:v>125.48517052121301</c:v>
                </c:pt>
                <c:pt idx="6195">
                  <c:v>125.485170521212</c:v>
                </c:pt>
                <c:pt idx="6196">
                  <c:v>125.48517052130499</c:v>
                </c:pt>
                <c:pt idx="6197">
                  <c:v>125.485170521409</c:v>
                </c:pt>
                <c:pt idx="6198">
                  <c:v>125.485170521364</c:v>
                </c:pt>
                <c:pt idx="6199">
                  <c:v>125.48517052134</c:v>
                </c:pt>
                <c:pt idx="6200">
                  <c:v>125.485170521195</c:v>
                </c:pt>
                <c:pt idx="6201">
                  <c:v>125.48517052135</c:v>
                </c:pt>
                <c:pt idx="6202">
                  <c:v>125.485170521401</c:v>
                </c:pt>
                <c:pt idx="6203">
                  <c:v>125.485170521185</c:v>
                </c:pt>
                <c:pt idx="6204">
                  <c:v>125.485170521339</c:v>
                </c:pt>
                <c:pt idx="6205">
                  <c:v>125.485170521341</c:v>
                </c:pt>
                <c:pt idx="6206">
                  <c:v>125.48517052133199</c:v>
                </c:pt>
                <c:pt idx="6207">
                  <c:v>125.485170521494</c:v>
                </c:pt>
                <c:pt idx="6208">
                  <c:v>125.485170521204</c:v>
                </c:pt>
                <c:pt idx="6209">
                  <c:v>125.485170521366</c:v>
                </c:pt>
                <c:pt idx="6210">
                  <c:v>125.485170521366</c:v>
                </c:pt>
                <c:pt idx="6211">
                  <c:v>125.48517052119701</c:v>
                </c:pt>
                <c:pt idx="6212">
                  <c:v>125.485170521349</c:v>
                </c:pt>
                <c:pt idx="6213">
                  <c:v>125.48517052132399</c:v>
                </c:pt>
                <c:pt idx="6214">
                  <c:v>125.48517052119399</c:v>
                </c:pt>
                <c:pt idx="6215">
                  <c:v>125.48517052137601</c:v>
                </c:pt>
                <c:pt idx="6216">
                  <c:v>125.48517052126</c:v>
                </c:pt>
                <c:pt idx="6217">
                  <c:v>125.485170521271</c:v>
                </c:pt>
                <c:pt idx="6218">
                  <c:v>125.48517052142201</c:v>
                </c:pt>
                <c:pt idx="6219">
                  <c:v>125.48517052114499</c:v>
                </c:pt>
                <c:pt idx="6220">
                  <c:v>125.485170521214</c:v>
                </c:pt>
                <c:pt idx="6221">
                  <c:v>125.485170521356</c:v>
                </c:pt>
                <c:pt idx="6222">
                  <c:v>125.485170521391</c:v>
                </c:pt>
                <c:pt idx="6223">
                  <c:v>125.48517052133199</c:v>
                </c:pt>
                <c:pt idx="6224">
                  <c:v>125.485170521361</c:v>
                </c:pt>
                <c:pt idx="6225">
                  <c:v>125.485170521287</c:v>
                </c:pt>
                <c:pt idx="6226">
                  <c:v>125.485170521342</c:v>
                </c:pt>
                <c:pt idx="6227">
                  <c:v>125.48517052138899</c:v>
                </c:pt>
                <c:pt idx="6228">
                  <c:v>125.485170521415</c:v>
                </c:pt>
                <c:pt idx="6229">
                  <c:v>125.485170521374</c:v>
                </c:pt>
                <c:pt idx="6230">
                  <c:v>125.48517052141401</c:v>
                </c:pt>
                <c:pt idx="6231">
                  <c:v>125.48517052128</c:v>
                </c:pt>
                <c:pt idx="6232">
                  <c:v>125.48517052129699</c:v>
                </c:pt>
                <c:pt idx="6233">
                  <c:v>125.485170521464</c:v>
                </c:pt>
                <c:pt idx="6234">
                  <c:v>125.485170521188</c:v>
                </c:pt>
                <c:pt idx="6235">
                  <c:v>125.48517052117001</c:v>
                </c:pt>
                <c:pt idx="6236">
                  <c:v>125.485170521383</c:v>
                </c:pt>
                <c:pt idx="6237">
                  <c:v>125.485170521223</c:v>
                </c:pt>
                <c:pt idx="6238">
                  <c:v>125.48517052132</c:v>
                </c:pt>
                <c:pt idx="6239">
                  <c:v>125.485170521423</c:v>
                </c:pt>
                <c:pt idx="6240">
                  <c:v>125.48517052137601</c:v>
                </c:pt>
                <c:pt idx="6241">
                  <c:v>125.48517052117199</c:v>
                </c:pt>
                <c:pt idx="6242">
                  <c:v>125.485170521231</c:v>
                </c:pt>
                <c:pt idx="6243">
                  <c:v>125.485170521125</c:v>
                </c:pt>
                <c:pt idx="6244">
                  <c:v>125.485170521321</c:v>
                </c:pt>
                <c:pt idx="6245">
                  <c:v>125.485170521233</c:v>
                </c:pt>
                <c:pt idx="6246">
                  <c:v>125.485170521333</c:v>
                </c:pt>
                <c:pt idx="6247">
                  <c:v>125.485170521349</c:v>
                </c:pt>
                <c:pt idx="6248">
                  <c:v>125.48517052110699</c:v>
                </c:pt>
                <c:pt idx="6249">
                  <c:v>125.485170521386</c:v>
                </c:pt>
                <c:pt idx="6250">
                  <c:v>125.485170521322</c:v>
                </c:pt>
                <c:pt idx="6251">
                  <c:v>125.485170521196</c:v>
                </c:pt>
                <c:pt idx="6252">
                  <c:v>125.485170521315</c:v>
                </c:pt>
                <c:pt idx="6253">
                  <c:v>125.485170521344</c:v>
                </c:pt>
                <c:pt idx="6254">
                  <c:v>125.485170521432</c:v>
                </c:pt>
                <c:pt idx="6255">
                  <c:v>125.485170521451</c:v>
                </c:pt>
                <c:pt idx="6256">
                  <c:v>125.485170521174</c:v>
                </c:pt>
                <c:pt idx="6257">
                  <c:v>125.485170521407</c:v>
                </c:pt>
                <c:pt idx="6258">
                  <c:v>125.48517052135099</c:v>
                </c:pt>
                <c:pt idx="6259">
                  <c:v>125.485170521358</c:v>
                </c:pt>
                <c:pt idx="6260">
                  <c:v>125.48517052132</c:v>
                </c:pt>
                <c:pt idx="6261">
                  <c:v>125.48517052121601</c:v>
                </c:pt>
                <c:pt idx="6262">
                  <c:v>125.485170521368</c:v>
                </c:pt>
                <c:pt idx="6263">
                  <c:v>125.48517052135701</c:v>
                </c:pt>
                <c:pt idx="6264">
                  <c:v>125.48517052128901</c:v>
                </c:pt>
                <c:pt idx="6265">
                  <c:v>125.485170521391</c:v>
                </c:pt>
                <c:pt idx="6266">
                  <c:v>125.485170521201</c:v>
                </c:pt>
                <c:pt idx="6267">
                  <c:v>125.485170521265</c:v>
                </c:pt>
                <c:pt idx="6268">
                  <c:v>125.48517052106899</c:v>
                </c:pt>
                <c:pt idx="6269">
                  <c:v>125.485170521306</c:v>
                </c:pt>
                <c:pt idx="6270">
                  <c:v>125.485170521135</c:v>
                </c:pt>
                <c:pt idx="6271">
                  <c:v>125.48517052094201</c:v>
                </c:pt>
                <c:pt idx="6272">
                  <c:v>125.485170521272</c:v>
                </c:pt>
                <c:pt idx="6273">
                  <c:v>125.485170521268</c:v>
                </c:pt>
                <c:pt idx="6274">
                  <c:v>125.485170521279</c:v>
                </c:pt>
                <c:pt idx="6275">
                  <c:v>125.485170521315</c:v>
                </c:pt>
                <c:pt idx="6276">
                  <c:v>125.48517052127499</c:v>
                </c:pt>
                <c:pt idx="6277">
                  <c:v>125.485170521214</c:v>
                </c:pt>
                <c:pt idx="6278">
                  <c:v>125.485170521445</c:v>
                </c:pt>
                <c:pt idx="6279">
                  <c:v>125.48517052131599</c:v>
                </c:pt>
                <c:pt idx="6280">
                  <c:v>125.48517052110699</c:v>
                </c:pt>
                <c:pt idx="6281">
                  <c:v>125.48517052129399</c:v>
                </c:pt>
                <c:pt idx="6282">
                  <c:v>125.485170521282</c:v>
                </c:pt>
                <c:pt idx="6283">
                  <c:v>125.485170521321</c:v>
                </c:pt>
                <c:pt idx="6284">
                  <c:v>125.485170521423</c:v>
                </c:pt>
                <c:pt idx="6285">
                  <c:v>125.485170521377</c:v>
                </c:pt>
                <c:pt idx="6286">
                  <c:v>125.485170521154</c:v>
                </c:pt>
                <c:pt idx="6287">
                  <c:v>125.485170521345</c:v>
                </c:pt>
                <c:pt idx="6288">
                  <c:v>125.485170521257</c:v>
                </c:pt>
                <c:pt idx="6289">
                  <c:v>125.485170521239</c:v>
                </c:pt>
                <c:pt idx="6290">
                  <c:v>125.48517052131299</c:v>
                </c:pt>
                <c:pt idx="6291">
                  <c:v>125.485170521263</c:v>
                </c:pt>
                <c:pt idx="6292">
                  <c:v>125.48517052125401</c:v>
                </c:pt>
                <c:pt idx="6293">
                  <c:v>125.485170521288</c:v>
                </c:pt>
                <c:pt idx="6294">
                  <c:v>125.485170521386</c:v>
                </c:pt>
                <c:pt idx="6295">
                  <c:v>125.4851705212</c:v>
                </c:pt>
                <c:pt idx="6296">
                  <c:v>125.48517052122</c:v>
                </c:pt>
                <c:pt idx="6297">
                  <c:v>125.485170521477</c:v>
                </c:pt>
                <c:pt idx="6298">
                  <c:v>125.48517052149199</c:v>
                </c:pt>
                <c:pt idx="6299">
                  <c:v>125.48517052150299</c:v>
                </c:pt>
                <c:pt idx="6300">
                  <c:v>125.485170521361</c:v>
                </c:pt>
                <c:pt idx="6301">
                  <c:v>125.485170521317</c:v>
                </c:pt>
                <c:pt idx="6302">
                  <c:v>125.485170521318</c:v>
                </c:pt>
                <c:pt idx="6303">
                  <c:v>125.485170521288</c:v>
                </c:pt>
                <c:pt idx="6304">
                  <c:v>125.48517052130499</c:v>
                </c:pt>
                <c:pt idx="6305">
                  <c:v>125.48517052128</c:v>
                </c:pt>
                <c:pt idx="6306">
                  <c:v>125.485170521336</c:v>
                </c:pt>
                <c:pt idx="6307">
                  <c:v>125.48517052129</c:v>
                </c:pt>
                <c:pt idx="6308">
                  <c:v>125.48517052146801</c:v>
                </c:pt>
                <c:pt idx="6309">
                  <c:v>125.485170521337</c:v>
                </c:pt>
                <c:pt idx="6310">
                  <c:v>125.48517052135</c:v>
                </c:pt>
                <c:pt idx="6311">
                  <c:v>125.48517052127301</c:v>
                </c:pt>
                <c:pt idx="6312">
                  <c:v>125.485170521387</c:v>
                </c:pt>
                <c:pt idx="6313">
                  <c:v>125.485170521659</c:v>
                </c:pt>
                <c:pt idx="6314">
                  <c:v>125.485170521187</c:v>
                </c:pt>
                <c:pt idx="6315">
                  <c:v>125.48517052128</c:v>
                </c:pt>
                <c:pt idx="6316">
                  <c:v>125.485170521434</c:v>
                </c:pt>
                <c:pt idx="6317">
                  <c:v>125.485170521329</c:v>
                </c:pt>
                <c:pt idx="6318">
                  <c:v>125.48517052135099</c:v>
                </c:pt>
                <c:pt idx="6319">
                  <c:v>125.48517052125899</c:v>
                </c:pt>
                <c:pt idx="6320">
                  <c:v>125.485170521352</c:v>
                </c:pt>
                <c:pt idx="6321">
                  <c:v>125.48517052134601</c:v>
                </c:pt>
                <c:pt idx="6322">
                  <c:v>125.485170521406</c:v>
                </c:pt>
                <c:pt idx="6323">
                  <c:v>125.48517052120501</c:v>
                </c:pt>
                <c:pt idx="6324">
                  <c:v>125.485170521397</c:v>
                </c:pt>
                <c:pt idx="6325">
                  <c:v>125.485170521155</c:v>
                </c:pt>
                <c:pt idx="6326">
                  <c:v>125.485170521303</c:v>
                </c:pt>
                <c:pt idx="6327">
                  <c:v>125.485170521171</c:v>
                </c:pt>
                <c:pt idx="6328">
                  <c:v>125.485170521341</c:v>
                </c:pt>
                <c:pt idx="6329">
                  <c:v>125.485170521388</c:v>
                </c:pt>
                <c:pt idx="6330">
                  <c:v>125.485170521258</c:v>
                </c:pt>
                <c:pt idx="6331">
                  <c:v>125.48517052126201</c:v>
                </c:pt>
                <c:pt idx="6332">
                  <c:v>125.48517052119701</c:v>
                </c:pt>
                <c:pt idx="6333">
                  <c:v>125.485170521358</c:v>
                </c:pt>
                <c:pt idx="6334">
                  <c:v>125.485170521378</c:v>
                </c:pt>
                <c:pt idx="6335">
                  <c:v>125.485170521211</c:v>
                </c:pt>
                <c:pt idx="6336">
                  <c:v>125.48517052129399</c:v>
                </c:pt>
                <c:pt idx="6337">
                  <c:v>125.48517052131599</c:v>
                </c:pt>
                <c:pt idx="6338">
                  <c:v>125.485170521271</c:v>
                </c:pt>
                <c:pt idx="6339">
                  <c:v>125.485170521328</c:v>
                </c:pt>
                <c:pt idx="6340">
                  <c:v>125.48517052123501</c:v>
                </c:pt>
                <c:pt idx="6341">
                  <c:v>125.485170521359</c:v>
                </c:pt>
                <c:pt idx="6342">
                  <c:v>125.485170521504</c:v>
                </c:pt>
                <c:pt idx="6343">
                  <c:v>125.485170521399</c:v>
                </c:pt>
                <c:pt idx="6344">
                  <c:v>125.48517052134299</c:v>
                </c:pt>
                <c:pt idx="6345">
                  <c:v>125.48517052136199</c:v>
                </c:pt>
                <c:pt idx="6346">
                  <c:v>125.485170521291</c:v>
                </c:pt>
                <c:pt idx="6347">
                  <c:v>125.485170521135</c:v>
                </c:pt>
                <c:pt idx="6348">
                  <c:v>125.485170521301</c:v>
                </c:pt>
                <c:pt idx="6349">
                  <c:v>125.485170521299</c:v>
                </c:pt>
                <c:pt idx="6350">
                  <c:v>125.485170521166</c:v>
                </c:pt>
                <c:pt idx="6351">
                  <c:v>125.485170521288</c:v>
                </c:pt>
                <c:pt idx="6352">
                  <c:v>125.485170521317</c:v>
                </c:pt>
                <c:pt idx="6353">
                  <c:v>125.485170521418</c:v>
                </c:pt>
                <c:pt idx="6354">
                  <c:v>125.485170521111</c:v>
                </c:pt>
                <c:pt idx="6355">
                  <c:v>125.485170521383</c:v>
                </c:pt>
                <c:pt idx="6356">
                  <c:v>125.485170521474</c:v>
                </c:pt>
                <c:pt idx="6357">
                  <c:v>125.485170521361</c:v>
                </c:pt>
                <c:pt idx="6358">
                  <c:v>125.485170521421</c:v>
                </c:pt>
                <c:pt idx="6359">
                  <c:v>125.48517052129201</c:v>
                </c:pt>
                <c:pt idx="6360">
                  <c:v>125.485170521489</c:v>
                </c:pt>
                <c:pt idx="6361">
                  <c:v>125.485170521359</c:v>
                </c:pt>
                <c:pt idx="6362">
                  <c:v>125.48517052133499</c:v>
                </c:pt>
                <c:pt idx="6363">
                  <c:v>125.48517052135399</c:v>
                </c:pt>
                <c:pt idx="6364">
                  <c:v>125.485170521345</c:v>
                </c:pt>
                <c:pt idx="6365">
                  <c:v>125.48517052137301</c:v>
                </c:pt>
                <c:pt idx="6366">
                  <c:v>125.485170521285</c:v>
                </c:pt>
                <c:pt idx="6367">
                  <c:v>125.485170521271</c:v>
                </c:pt>
                <c:pt idx="6368">
                  <c:v>125.48517052130801</c:v>
                </c:pt>
                <c:pt idx="6369">
                  <c:v>125.485170521508</c:v>
                </c:pt>
                <c:pt idx="6370">
                  <c:v>125.485170521361</c:v>
                </c:pt>
                <c:pt idx="6371">
                  <c:v>125.48517052131</c:v>
                </c:pt>
                <c:pt idx="6372">
                  <c:v>125.485170521317</c:v>
                </c:pt>
                <c:pt idx="6373">
                  <c:v>125.485170521255</c:v>
                </c:pt>
                <c:pt idx="6374">
                  <c:v>125.48517052117499</c:v>
                </c:pt>
                <c:pt idx="6375">
                  <c:v>125.48517052134</c:v>
                </c:pt>
                <c:pt idx="6376">
                  <c:v>125.48517052124301</c:v>
                </c:pt>
                <c:pt idx="6377">
                  <c:v>125.485170521303</c:v>
                </c:pt>
                <c:pt idx="6378">
                  <c:v>125.485170521309</c:v>
                </c:pt>
                <c:pt idx="6379">
                  <c:v>125.485170521271</c:v>
                </c:pt>
                <c:pt idx="6380">
                  <c:v>125.485170521284</c:v>
                </c:pt>
                <c:pt idx="6381">
                  <c:v>125.485170521493</c:v>
                </c:pt>
                <c:pt idx="6382">
                  <c:v>125.48517052138899</c:v>
                </c:pt>
                <c:pt idx="6383">
                  <c:v>125.48517052117801</c:v>
                </c:pt>
                <c:pt idx="6384">
                  <c:v>125.48517052124301</c:v>
                </c:pt>
                <c:pt idx="6385">
                  <c:v>125.485170521372</c:v>
                </c:pt>
                <c:pt idx="6386">
                  <c:v>125.485170521293</c:v>
                </c:pt>
                <c:pt idx="6387">
                  <c:v>125.485170521245</c:v>
                </c:pt>
                <c:pt idx="6388">
                  <c:v>125.485170521334</c:v>
                </c:pt>
                <c:pt idx="6389">
                  <c:v>125.48517052125401</c:v>
                </c:pt>
                <c:pt idx="6390">
                  <c:v>125.485170521366</c:v>
                </c:pt>
                <c:pt idx="6391">
                  <c:v>125.48517052116399</c:v>
                </c:pt>
                <c:pt idx="6392">
                  <c:v>125.485170521272</c:v>
                </c:pt>
                <c:pt idx="6393">
                  <c:v>125.485170521263</c:v>
                </c:pt>
                <c:pt idx="6394">
                  <c:v>125.485170521349</c:v>
                </c:pt>
                <c:pt idx="6395">
                  <c:v>125.485170521397</c:v>
                </c:pt>
                <c:pt idx="6396">
                  <c:v>125.485170521298</c:v>
                </c:pt>
                <c:pt idx="6397">
                  <c:v>125.48517052134601</c:v>
                </c:pt>
                <c:pt idx="6398">
                  <c:v>125.48517052138099</c:v>
                </c:pt>
                <c:pt idx="6399">
                  <c:v>125.485170521387</c:v>
                </c:pt>
                <c:pt idx="6400">
                  <c:v>125.485170521336</c:v>
                </c:pt>
                <c:pt idx="6401">
                  <c:v>125.485170521222</c:v>
                </c:pt>
                <c:pt idx="6402">
                  <c:v>125.48517052122899</c:v>
                </c:pt>
                <c:pt idx="6403">
                  <c:v>125.48517052128</c:v>
                </c:pt>
                <c:pt idx="6404">
                  <c:v>125.485170521293</c:v>
                </c:pt>
                <c:pt idx="6405">
                  <c:v>125.485170521367</c:v>
                </c:pt>
                <c:pt idx="6406">
                  <c:v>125.48517052130001</c:v>
                </c:pt>
                <c:pt idx="6407">
                  <c:v>125.485170521507</c:v>
                </c:pt>
                <c:pt idx="6408">
                  <c:v>125.485170521361</c:v>
                </c:pt>
                <c:pt idx="6409">
                  <c:v>125.485170521352</c:v>
                </c:pt>
                <c:pt idx="6410">
                  <c:v>125.48517052134601</c:v>
                </c:pt>
                <c:pt idx="6411">
                  <c:v>125.48517052127499</c:v>
                </c:pt>
                <c:pt idx="6412">
                  <c:v>125.48517052126</c:v>
                </c:pt>
                <c:pt idx="6413">
                  <c:v>125.485170521328</c:v>
                </c:pt>
                <c:pt idx="6414">
                  <c:v>125.485170521467</c:v>
                </c:pt>
                <c:pt idx="6415">
                  <c:v>125.485170521368</c:v>
                </c:pt>
                <c:pt idx="6416">
                  <c:v>125.48517052117499</c:v>
                </c:pt>
                <c:pt idx="6417">
                  <c:v>125.48517052125599</c:v>
                </c:pt>
                <c:pt idx="6418">
                  <c:v>125.485170521325</c:v>
                </c:pt>
                <c:pt idx="6419">
                  <c:v>125.485170521265</c:v>
                </c:pt>
                <c:pt idx="6420">
                  <c:v>125.485170521304</c:v>
                </c:pt>
                <c:pt idx="6421">
                  <c:v>125.485170521266</c:v>
                </c:pt>
                <c:pt idx="6422">
                  <c:v>125.48517052122099</c:v>
                </c:pt>
                <c:pt idx="6423">
                  <c:v>125.48517052145</c:v>
                </c:pt>
                <c:pt idx="6424">
                  <c:v>125.485170521337</c:v>
                </c:pt>
                <c:pt idx="6425">
                  <c:v>125.485170521166</c:v>
                </c:pt>
                <c:pt idx="6426">
                  <c:v>125.485170521328</c:v>
                </c:pt>
                <c:pt idx="6427">
                  <c:v>125.485170521249</c:v>
                </c:pt>
                <c:pt idx="6428">
                  <c:v>125.485170521261</c:v>
                </c:pt>
                <c:pt idx="6429">
                  <c:v>125.485170521361</c:v>
                </c:pt>
                <c:pt idx="6430">
                  <c:v>125.485170521139</c:v>
                </c:pt>
                <c:pt idx="6431">
                  <c:v>125.485170521238</c:v>
                </c:pt>
                <c:pt idx="6432">
                  <c:v>125.485170521413</c:v>
                </c:pt>
                <c:pt idx="6433">
                  <c:v>125.485170521342</c:v>
                </c:pt>
                <c:pt idx="6434">
                  <c:v>125.48517052128901</c:v>
                </c:pt>
                <c:pt idx="6435">
                  <c:v>125.485170521293</c:v>
                </c:pt>
                <c:pt idx="6436">
                  <c:v>125.485170521557</c:v>
                </c:pt>
                <c:pt idx="6437">
                  <c:v>125.485170521388</c:v>
                </c:pt>
                <c:pt idx="6438">
                  <c:v>125.485170521421</c:v>
                </c:pt>
                <c:pt idx="6439">
                  <c:v>125.485170521277</c:v>
                </c:pt>
                <c:pt idx="6440">
                  <c:v>125.485170521204</c:v>
                </c:pt>
                <c:pt idx="6441">
                  <c:v>125.48517052117801</c:v>
                </c:pt>
                <c:pt idx="6442">
                  <c:v>125.485170521374</c:v>
                </c:pt>
                <c:pt idx="6443">
                  <c:v>125.48517052145201</c:v>
                </c:pt>
                <c:pt idx="6444">
                  <c:v>125.485170521436</c:v>
                </c:pt>
                <c:pt idx="6445">
                  <c:v>125.485170521494</c:v>
                </c:pt>
                <c:pt idx="6446">
                  <c:v>125.48517052136</c:v>
                </c:pt>
                <c:pt idx="6447">
                  <c:v>125.485170521041</c:v>
                </c:pt>
                <c:pt idx="6448">
                  <c:v>125.485170521359</c:v>
                </c:pt>
                <c:pt idx="6449">
                  <c:v>125.485170521245</c:v>
                </c:pt>
                <c:pt idx="6450">
                  <c:v>125.48517052140301</c:v>
                </c:pt>
                <c:pt idx="6451">
                  <c:v>125.485170521364</c:v>
                </c:pt>
                <c:pt idx="6452">
                  <c:v>125.485170521269</c:v>
                </c:pt>
                <c:pt idx="6453">
                  <c:v>125.485170521318</c:v>
                </c:pt>
                <c:pt idx="6454">
                  <c:v>125.485170521412</c:v>
                </c:pt>
                <c:pt idx="6455">
                  <c:v>125.485170521284</c:v>
                </c:pt>
                <c:pt idx="6456">
                  <c:v>125.485170521314</c:v>
                </c:pt>
                <c:pt idx="6457">
                  <c:v>125.485170521447</c:v>
                </c:pt>
                <c:pt idx="6458">
                  <c:v>125.48517052117199</c:v>
                </c:pt>
                <c:pt idx="6459">
                  <c:v>125.48517052130801</c:v>
                </c:pt>
                <c:pt idx="6460">
                  <c:v>125.485170521418</c:v>
                </c:pt>
                <c:pt idx="6461">
                  <c:v>125.485170521237</c:v>
                </c:pt>
                <c:pt idx="6462">
                  <c:v>125.48517052138899</c:v>
                </c:pt>
                <c:pt idx="6463">
                  <c:v>125.485170521296</c:v>
                </c:pt>
                <c:pt idx="6464">
                  <c:v>125.485170521323</c:v>
                </c:pt>
                <c:pt idx="6465">
                  <c:v>125.485170521282</c:v>
                </c:pt>
                <c:pt idx="6466">
                  <c:v>125.485170521347</c:v>
                </c:pt>
                <c:pt idx="6467">
                  <c:v>125.48517052131</c:v>
                </c:pt>
                <c:pt idx="6468">
                  <c:v>125.485170521282</c:v>
                </c:pt>
                <c:pt idx="6469">
                  <c:v>125.4851705212</c:v>
                </c:pt>
                <c:pt idx="6470">
                  <c:v>125.485170521247</c:v>
                </c:pt>
                <c:pt idx="6471">
                  <c:v>125.485170521231</c:v>
                </c:pt>
                <c:pt idx="6472">
                  <c:v>125.485170521349</c:v>
                </c:pt>
                <c:pt idx="6473">
                  <c:v>125.48517052133801</c:v>
                </c:pt>
                <c:pt idx="6474">
                  <c:v>125.48517052137301</c:v>
                </c:pt>
                <c:pt idx="6475">
                  <c:v>125.48517052133001</c:v>
                </c:pt>
                <c:pt idx="6476">
                  <c:v>125.485170521176</c:v>
                </c:pt>
                <c:pt idx="6477">
                  <c:v>125.485170521309</c:v>
                </c:pt>
                <c:pt idx="6478">
                  <c:v>125.48517052122099</c:v>
                </c:pt>
                <c:pt idx="6479">
                  <c:v>125.485170521336</c:v>
                </c:pt>
                <c:pt idx="6480">
                  <c:v>125.48517052125101</c:v>
                </c:pt>
                <c:pt idx="6481">
                  <c:v>125.48517052103701</c:v>
                </c:pt>
                <c:pt idx="6482">
                  <c:v>125.485170521265</c:v>
                </c:pt>
                <c:pt idx="6483">
                  <c:v>125.485170521302</c:v>
                </c:pt>
                <c:pt idx="6484">
                  <c:v>125.485170521296</c:v>
                </c:pt>
                <c:pt idx="6485">
                  <c:v>125.485170521237</c:v>
                </c:pt>
                <c:pt idx="6486">
                  <c:v>125.48517052138</c:v>
                </c:pt>
                <c:pt idx="6487">
                  <c:v>125.48517052146001</c:v>
                </c:pt>
                <c:pt idx="6488">
                  <c:v>125.485170521356</c:v>
                </c:pt>
                <c:pt idx="6489">
                  <c:v>125.485170521456</c:v>
                </c:pt>
                <c:pt idx="6490">
                  <c:v>125.48517052133499</c:v>
                </c:pt>
                <c:pt idx="6491">
                  <c:v>125.485170521336</c:v>
                </c:pt>
                <c:pt idx="6492">
                  <c:v>125.485170521397</c:v>
                </c:pt>
                <c:pt idx="6493">
                  <c:v>125.48517052115901</c:v>
                </c:pt>
                <c:pt idx="6494">
                  <c:v>125.485170521397</c:v>
                </c:pt>
                <c:pt idx="6495">
                  <c:v>125.48517052127301</c:v>
                </c:pt>
                <c:pt idx="6496">
                  <c:v>125.485170521296</c:v>
                </c:pt>
                <c:pt idx="6497">
                  <c:v>125.485170521187</c:v>
                </c:pt>
                <c:pt idx="6498">
                  <c:v>125.48517052139999</c:v>
                </c:pt>
                <c:pt idx="6499">
                  <c:v>125.48517052140301</c:v>
                </c:pt>
                <c:pt idx="6500">
                  <c:v>125.48517052144599</c:v>
                </c:pt>
                <c:pt idx="6501">
                  <c:v>125.48517052115299</c:v>
                </c:pt>
                <c:pt idx="6502">
                  <c:v>125.485170521508</c:v>
                </c:pt>
                <c:pt idx="6503">
                  <c:v>125.48517052127499</c:v>
                </c:pt>
                <c:pt idx="6504">
                  <c:v>125.48517052128</c:v>
                </c:pt>
                <c:pt idx="6505">
                  <c:v>125.485170521401</c:v>
                </c:pt>
                <c:pt idx="6506">
                  <c:v>125.48517052137301</c:v>
                </c:pt>
                <c:pt idx="6507">
                  <c:v>125.485170521299</c:v>
                </c:pt>
                <c:pt idx="6508">
                  <c:v>125.48517052127499</c:v>
                </c:pt>
                <c:pt idx="6509">
                  <c:v>125.485170521367</c:v>
                </c:pt>
                <c:pt idx="6510">
                  <c:v>125.485170521228</c:v>
                </c:pt>
                <c:pt idx="6511">
                  <c:v>125.485170521253</c:v>
                </c:pt>
                <c:pt idx="6512">
                  <c:v>125.485170521524</c:v>
                </c:pt>
                <c:pt idx="6513">
                  <c:v>125.485170521333</c:v>
                </c:pt>
                <c:pt idx="6514">
                  <c:v>125.485170521239</c:v>
                </c:pt>
                <c:pt idx="6515">
                  <c:v>125.485170521339</c:v>
                </c:pt>
                <c:pt idx="6516">
                  <c:v>125.485170521288</c:v>
                </c:pt>
                <c:pt idx="6517">
                  <c:v>125.48517052113699</c:v>
                </c:pt>
                <c:pt idx="6518">
                  <c:v>125.485170521518</c:v>
                </c:pt>
                <c:pt idx="6519">
                  <c:v>125.48517052138</c:v>
                </c:pt>
                <c:pt idx="6520">
                  <c:v>125.48517052138899</c:v>
                </c:pt>
                <c:pt idx="6521">
                  <c:v>125.485170521334</c:v>
                </c:pt>
                <c:pt idx="6522">
                  <c:v>125.485170521364</c:v>
                </c:pt>
                <c:pt idx="6523">
                  <c:v>125.485170521309</c:v>
                </c:pt>
                <c:pt idx="6524">
                  <c:v>125.48517052138401</c:v>
                </c:pt>
                <c:pt idx="6525">
                  <c:v>125.485170521318</c:v>
                </c:pt>
                <c:pt idx="6526">
                  <c:v>125.485170521323</c:v>
                </c:pt>
                <c:pt idx="6527">
                  <c:v>125.485170521288</c:v>
                </c:pt>
                <c:pt idx="6528">
                  <c:v>125.48517052123</c:v>
                </c:pt>
                <c:pt idx="6529">
                  <c:v>125.48517052145201</c:v>
                </c:pt>
                <c:pt idx="6530">
                  <c:v>125.485170521406</c:v>
                </c:pt>
                <c:pt idx="6531">
                  <c:v>125.48517052119099</c:v>
                </c:pt>
                <c:pt idx="6532">
                  <c:v>125.48517052126699</c:v>
                </c:pt>
                <c:pt idx="6533">
                  <c:v>125.485170521342</c:v>
                </c:pt>
                <c:pt idx="6534">
                  <c:v>125.485170521382</c:v>
                </c:pt>
                <c:pt idx="6535">
                  <c:v>125.485170521285</c:v>
                </c:pt>
                <c:pt idx="6536">
                  <c:v>125.485170521314</c:v>
                </c:pt>
                <c:pt idx="6537">
                  <c:v>125.48517052146801</c:v>
                </c:pt>
                <c:pt idx="6538">
                  <c:v>125.48517052141</c:v>
                </c:pt>
                <c:pt idx="6539">
                  <c:v>125.485170521189</c:v>
                </c:pt>
                <c:pt idx="6540">
                  <c:v>125.48517052142201</c:v>
                </c:pt>
                <c:pt idx="6541">
                  <c:v>125.48517052113399</c:v>
                </c:pt>
                <c:pt idx="6542">
                  <c:v>125.485170521245</c:v>
                </c:pt>
                <c:pt idx="6543">
                  <c:v>125.485170521234</c:v>
                </c:pt>
                <c:pt idx="6544">
                  <c:v>125.485170521358</c:v>
                </c:pt>
                <c:pt idx="6545">
                  <c:v>125.485170521162</c:v>
                </c:pt>
                <c:pt idx="6546">
                  <c:v>125.48517052115</c:v>
                </c:pt>
                <c:pt idx="6547">
                  <c:v>125.485170521283</c:v>
                </c:pt>
                <c:pt idx="6548">
                  <c:v>125.485170521274</c:v>
                </c:pt>
                <c:pt idx="6549">
                  <c:v>125.48517052129699</c:v>
                </c:pt>
                <c:pt idx="6550">
                  <c:v>125.485170521296</c:v>
                </c:pt>
                <c:pt idx="6551">
                  <c:v>125.48517052127301</c:v>
                </c:pt>
                <c:pt idx="6552">
                  <c:v>125.485170521394</c:v>
                </c:pt>
                <c:pt idx="6553">
                  <c:v>125.48517052133499</c:v>
                </c:pt>
                <c:pt idx="6554">
                  <c:v>125.48517052129699</c:v>
                </c:pt>
                <c:pt idx="6555">
                  <c:v>125.485170521285</c:v>
                </c:pt>
                <c:pt idx="6556">
                  <c:v>125.48517052122401</c:v>
                </c:pt>
                <c:pt idx="6557">
                  <c:v>125.48517052133001</c:v>
                </c:pt>
                <c:pt idx="6558">
                  <c:v>125.485170521065</c:v>
                </c:pt>
                <c:pt idx="6559">
                  <c:v>125.48517052125401</c:v>
                </c:pt>
                <c:pt idx="6560">
                  <c:v>125.485170521185</c:v>
                </c:pt>
                <c:pt idx="6561">
                  <c:v>125.485170521288</c:v>
                </c:pt>
                <c:pt idx="6562">
                  <c:v>125.485170521349</c:v>
                </c:pt>
                <c:pt idx="6563">
                  <c:v>125.485170521217</c:v>
                </c:pt>
                <c:pt idx="6564">
                  <c:v>125.48517052138899</c:v>
                </c:pt>
                <c:pt idx="6565">
                  <c:v>125.485170521404</c:v>
                </c:pt>
                <c:pt idx="6566">
                  <c:v>125.48517052145399</c:v>
                </c:pt>
                <c:pt idx="6567">
                  <c:v>125.485170521309</c:v>
                </c:pt>
                <c:pt idx="6568">
                  <c:v>125.48517052113699</c:v>
                </c:pt>
                <c:pt idx="6569">
                  <c:v>125.485170521192</c:v>
                </c:pt>
                <c:pt idx="6570">
                  <c:v>125.48517052138899</c:v>
                </c:pt>
                <c:pt idx="6571">
                  <c:v>125.485170521265</c:v>
                </c:pt>
                <c:pt idx="6572">
                  <c:v>125.485170521326</c:v>
                </c:pt>
                <c:pt idx="6573">
                  <c:v>125.485170521304</c:v>
                </c:pt>
                <c:pt idx="6574">
                  <c:v>125.48517052131901</c:v>
                </c:pt>
                <c:pt idx="6575">
                  <c:v>125.48517052127499</c:v>
                </c:pt>
                <c:pt idx="6576">
                  <c:v>125.485170521242</c:v>
                </c:pt>
                <c:pt idx="6577">
                  <c:v>125.48517052144</c:v>
                </c:pt>
                <c:pt idx="6578">
                  <c:v>125.48517052134299</c:v>
                </c:pt>
                <c:pt idx="6579">
                  <c:v>125.485170521161</c:v>
                </c:pt>
                <c:pt idx="6580">
                  <c:v>125.485170521399</c:v>
                </c:pt>
                <c:pt idx="6581">
                  <c:v>125.485170521397</c:v>
                </c:pt>
                <c:pt idx="6582">
                  <c:v>125.48517052128901</c:v>
                </c:pt>
                <c:pt idx="6583">
                  <c:v>125.485170521149</c:v>
                </c:pt>
                <c:pt idx="6584">
                  <c:v>125.485170521307</c:v>
                </c:pt>
                <c:pt idx="6585">
                  <c:v>125.48517052130499</c:v>
                </c:pt>
                <c:pt idx="6586">
                  <c:v>125.48517052151099</c:v>
                </c:pt>
                <c:pt idx="6587">
                  <c:v>125.485170521206</c:v>
                </c:pt>
                <c:pt idx="6588">
                  <c:v>125.48517052139</c:v>
                </c:pt>
                <c:pt idx="6589">
                  <c:v>125.485170521299</c:v>
                </c:pt>
                <c:pt idx="6590">
                  <c:v>125.485170521328</c:v>
                </c:pt>
                <c:pt idx="6591">
                  <c:v>125.485170521321</c:v>
                </c:pt>
                <c:pt idx="6592">
                  <c:v>125.48517052133801</c:v>
                </c:pt>
                <c:pt idx="6593">
                  <c:v>125.485170521413</c:v>
                </c:pt>
                <c:pt idx="6594">
                  <c:v>125.485170521572</c:v>
                </c:pt>
                <c:pt idx="6595">
                  <c:v>125.48517052143799</c:v>
                </c:pt>
                <c:pt idx="6596">
                  <c:v>125.48517052141101</c:v>
                </c:pt>
                <c:pt idx="6597">
                  <c:v>125.485170521306</c:v>
                </c:pt>
                <c:pt idx="6598">
                  <c:v>125.485170521455</c:v>
                </c:pt>
                <c:pt idx="6599">
                  <c:v>125.48517052127499</c:v>
                </c:pt>
                <c:pt idx="6600">
                  <c:v>125.48517052127799</c:v>
                </c:pt>
                <c:pt idx="6601">
                  <c:v>125.485170521437</c:v>
                </c:pt>
                <c:pt idx="6602">
                  <c:v>125.48517052126</c:v>
                </c:pt>
                <c:pt idx="6603">
                  <c:v>125.48517052127001</c:v>
                </c:pt>
                <c:pt idx="6604">
                  <c:v>125.48517052133801</c:v>
                </c:pt>
                <c:pt idx="6605">
                  <c:v>125.485170521344</c:v>
                </c:pt>
                <c:pt idx="6606">
                  <c:v>125.48517052148399</c:v>
                </c:pt>
                <c:pt idx="6607">
                  <c:v>125.48517052142699</c:v>
                </c:pt>
                <c:pt idx="6608">
                  <c:v>125.485170521428</c:v>
                </c:pt>
                <c:pt idx="6609">
                  <c:v>125.485170521399</c:v>
                </c:pt>
                <c:pt idx="6610">
                  <c:v>125.48517052144101</c:v>
                </c:pt>
                <c:pt idx="6611">
                  <c:v>125.48517052128101</c:v>
                </c:pt>
                <c:pt idx="6612">
                  <c:v>125.485170521505</c:v>
                </c:pt>
                <c:pt idx="6613">
                  <c:v>125.48517052145201</c:v>
                </c:pt>
                <c:pt idx="6614">
                  <c:v>125.485170521265</c:v>
                </c:pt>
                <c:pt idx="6615">
                  <c:v>125.48517052123</c:v>
                </c:pt>
                <c:pt idx="6616">
                  <c:v>125.485170521545</c:v>
                </c:pt>
                <c:pt idx="6617">
                  <c:v>125.48517052135099</c:v>
                </c:pt>
                <c:pt idx="6618">
                  <c:v>125.485170521459</c:v>
                </c:pt>
                <c:pt idx="6619">
                  <c:v>125.485170521464</c:v>
                </c:pt>
                <c:pt idx="6620">
                  <c:v>125.485170521482</c:v>
                </c:pt>
                <c:pt idx="6621">
                  <c:v>125.48517052120501</c:v>
                </c:pt>
                <c:pt idx="6622">
                  <c:v>125.48517052145201</c:v>
                </c:pt>
                <c:pt idx="6623">
                  <c:v>125.485170521375</c:v>
                </c:pt>
                <c:pt idx="6624">
                  <c:v>125.485170521333</c:v>
                </c:pt>
                <c:pt idx="6625">
                  <c:v>125.485170521331</c:v>
                </c:pt>
                <c:pt idx="6626">
                  <c:v>125.48517052122</c:v>
                </c:pt>
                <c:pt idx="6627">
                  <c:v>125.485170521218</c:v>
                </c:pt>
                <c:pt idx="6628">
                  <c:v>125.485170521458</c:v>
                </c:pt>
                <c:pt idx="6629">
                  <c:v>125.485170521241</c:v>
                </c:pt>
                <c:pt idx="6630">
                  <c:v>125.485170521464</c:v>
                </c:pt>
                <c:pt idx="6631">
                  <c:v>125.485170521298</c:v>
                </c:pt>
                <c:pt idx="6632">
                  <c:v>125.485170521321</c:v>
                </c:pt>
                <c:pt idx="6633">
                  <c:v>125.485170521263</c:v>
                </c:pt>
                <c:pt idx="6634">
                  <c:v>125.485170521355</c:v>
                </c:pt>
                <c:pt idx="6635">
                  <c:v>125.485170521464</c:v>
                </c:pt>
                <c:pt idx="6636">
                  <c:v>125.48517052127799</c:v>
                </c:pt>
                <c:pt idx="6637">
                  <c:v>125.485170521542</c:v>
                </c:pt>
                <c:pt idx="6638">
                  <c:v>125.485170521279</c:v>
                </c:pt>
                <c:pt idx="6639">
                  <c:v>125.485170521341</c:v>
                </c:pt>
                <c:pt idx="6640">
                  <c:v>125.485170521347</c:v>
                </c:pt>
                <c:pt idx="6641">
                  <c:v>125.48517052141</c:v>
                </c:pt>
                <c:pt idx="6642">
                  <c:v>125.485170521377</c:v>
                </c:pt>
                <c:pt idx="6643">
                  <c:v>125.485170521353</c:v>
                </c:pt>
                <c:pt idx="6644">
                  <c:v>125.485170521402</c:v>
                </c:pt>
                <c:pt idx="6645">
                  <c:v>125.485170521284</c:v>
                </c:pt>
                <c:pt idx="6646">
                  <c:v>125.48517052121601</c:v>
                </c:pt>
                <c:pt idx="6647">
                  <c:v>125.485170521222</c:v>
                </c:pt>
                <c:pt idx="6648">
                  <c:v>125.48517052127301</c:v>
                </c:pt>
                <c:pt idx="6649">
                  <c:v>125.485170521344</c:v>
                </c:pt>
                <c:pt idx="6650">
                  <c:v>125.48517052119</c:v>
                </c:pt>
                <c:pt idx="6651">
                  <c:v>125.48517052130801</c:v>
                </c:pt>
                <c:pt idx="6652">
                  <c:v>125.485170521507</c:v>
                </c:pt>
                <c:pt idx="6653">
                  <c:v>125.48517052142201</c:v>
                </c:pt>
                <c:pt idx="6654">
                  <c:v>125.48517052130499</c:v>
                </c:pt>
                <c:pt idx="6655">
                  <c:v>125.48517052123201</c:v>
                </c:pt>
                <c:pt idx="6656">
                  <c:v>125.48517052161201</c:v>
                </c:pt>
                <c:pt idx="6657">
                  <c:v>125.485170521358</c:v>
                </c:pt>
                <c:pt idx="6658">
                  <c:v>125.48517052126201</c:v>
                </c:pt>
                <c:pt idx="6659">
                  <c:v>125.485170521241</c:v>
                </c:pt>
                <c:pt idx="6660">
                  <c:v>125.485170521321</c:v>
                </c:pt>
                <c:pt idx="6661">
                  <c:v>125.485170521396</c:v>
                </c:pt>
                <c:pt idx="6662">
                  <c:v>125.48517052139501</c:v>
                </c:pt>
                <c:pt idx="6663">
                  <c:v>125.485170521307</c:v>
                </c:pt>
                <c:pt idx="6664">
                  <c:v>125.485170521378</c:v>
                </c:pt>
                <c:pt idx="6665">
                  <c:v>125.485170521244</c:v>
                </c:pt>
                <c:pt idx="6666">
                  <c:v>125.48517052139</c:v>
                </c:pt>
                <c:pt idx="6667">
                  <c:v>125.48517052141</c:v>
                </c:pt>
                <c:pt idx="6668">
                  <c:v>125.485170521261</c:v>
                </c:pt>
                <c:pt idx="6669">
                  <c:v>125.48517052133001</c:v>
                </c:pt>
                <c:pt idx="6670">
                  <c:v>125.48517052112599</c:v>
                </c:pt>
                <c:pt idx="6671">
                  <c:v>125.48517052146499</c:v>
                </c:pt>
                <c:pt idx="6672">
                  <c:v>125.485170521331</c:v>
                </c:pt>
                <c:pt idx="6673">
                  <c:v>125.48517052122</c:v>
                </c:pt>
                <c:pt idx="6674">
                  <c:v>125.48517052138401</c:v>
                </c:pt>
                <c:pt idx="6675">
                  <c:v>125.485170521344</c:v>
                </c:pt>
                <c:pt idx="6676">
                  <c:v>125.485170521185</c:v>
                </c:pt>
                <c:pt idx="6677">
                  <c:v>125.48517052128901</c:v>
                </c:pt>
                <c:pt idx="6678">
                  <c:v>125.48517052133801</c:v>
                </c:pt>
                <c:pt idx="6679">
                  <c:v>125.48517052141</c:v>
                </c:pt>
                <c:pt idx="6680">
                  <c:v>125.485170521261</c:v>
                </c:pt>
                <c:pt idx="6681">
                  <c:v>125.48517052131</c:v>
                </c:pt>
                <c:pt idx="6682">
                  <c:v>125.485170521436</c:v>
                </c:pt>
                <c:pt idx="6683">
                  <c:v>125.485170521241</c:v>
                </c:pt>
                <c:pt idx="6684">
                  <c:v>125.485170521396</c:v>
                </c:pt>
                <c:pt idx="6685">
                  <c:v>125.485170521246</c:v>
                </c:pt>
                <c:pt idx="6686">
                  <c:v>125.485170521399</c:v>
                </c:pt>
                <c:pt idx="6687">
                  <c:v>125.485170521245</c:v>
                </c:pt>
                <c:pt idx="6688">
                  <c:v>125.485170521304</c:v>
                </c:pt>
                <c:pt idx="6689">
                  <c:v>125.485170521321</c:v>
                </c:pt>
                <c:pt idx="6690">
                  <c:v>125.485170521261</c:v>
                </c:pt>
                <c:pt idx="6691">
                  <c:v>125.485170521211</c:v>
                </c:pt>
                <c:pt idx="6692">
                  <c:v>125.485170521413</c:v>
                </c:pt>
                <c:pt idx="6693">
                  <c:v>125.485170521353</c:v>
                </c:pt>
                <c:pt idx="6694">
                  <c:v>125.485170521483</c:v>
                </c:pt>
                <c:pt idx="6695">
                  <c:v>125.485170521182</c:v>
                </c:pt>
                <c:pt idx="6696">
                  <c:v>125.485170521325</c:v>
                </c:pt>
                <c:pt idx="6697">
                  <c:v>125.485170521296</c:v>
                </c:pt>
                <c:pt idx="6698">
                  <c:v>125.485170521314</c:v>
                </c:pt>
                <c:pt idx="6699">
                  <c:v>125.48517052122</c:v>
                </c:pt>
                <c:pt idx="6700">
                  <c:v>125.48517052113201</c:v>
                </c:pt>
                <c:pt idx="6701">
                  <c:v>125.485170521421</c:v>
                </c:pt>
                <c:pt idx="6702">
                  <c:v>125.485170521147</c:v>
                </c:pt>
                <c:pt idx="6703">
                  <c:v>125.485170521501</c:v>
                </c:pt>
                <c:pt idx="6704">
                  <c:v>125.48517052129699</c:v>
                </c:pt>
                <c:pt idx="6705">
                  <c:v>125.485170521306</c:v>
                </c:pt>
                <c:pt idx="6706">
                  <c:v>125.48517052118601</c:v>
                </c:pt>
                <c:pt idx="6707">
                  <c:v>125.485170521377</c:v>
                </c:pt>
                <c:pt idx="6708">
                  <c:v>125.48517052154401</c:v>
                </c:pt>
                <c:pt idx="6709">
                  <c:v>125.485170521368</c:v>
                </c:pt>
                <c:pt idx="6710">
                  <c:v>125.48517052135701</c:v>
                </c:pt>
                <c:pt idx="6711">
                  <c:v>125.485170521326</c:v>
                </c:pt>
                <c:pt idx="6712">
                  <c:v>125.485170521523</c:v>
                </c:pt>
                <c:pt idx="6713">
                  <c:v>125.48517052132</c:v>
                </c:pt>
                <c:pt idx="6714">
                  <c:v>125.485170521209</c:v>
                </c:pt>
                <c:pt idx="6715">
                  <c:v>125.48517052138</c:v>
                </c:pt>
                <c:pt idx="6716">
                  <c:v>125.48517052133001</c:v>
                </c:pt>
                <c:pt idx="6717">
                  <c:v>125.48517052127301</c:v>
                </c:pt>
                <c:pt idx="6718">
                  <c:v>125.485170521425</c:v>
                </c:pt>
                <c:pt idx="6719">
                  <c:v>125.48517052136999</c:v>
                </c:pt>
                <c:pt idx="6720">
                  <c:v>125.48517052122</c:v>
                </c:pt>
                <c:pt idx="6721">
                  <c:v>125.485170521222</c:v>
                </c:pt>
                <c:pt idx="6722">
                  <c:v>125.485170521291</c:v>
                </c:pt>
                <c:pt idx="6723">
                  <c:v>125.485170521076</c:v>
                </c:pt>
                <c:pt idx="6724">
                  <c:v>125.485170521345</c:v>
                </c:pt>
                <c:pt idx="6725">
                  <c:v>125.485170521168</c:v>
                </c:pt>
                <c:pt idx="6726">
                  <c:v>125.485170521315</c:v>
                </c:pt>
                <c:pt idx="6727">
                  <c:v>125.485170521455</c:v>
                </c:pt>
                <c:pt idx="6728">
                  <c:v>125.485170521371</c:v>
                </c:pt>
                <c:pt idx="6729">
                  <c:v>125.48517052140799</c:v>
                </c:pt>
                <c:pt idx="6730">
                  <c:v>125.48517052124799</c:v>
                </c:pt>
                <c:pt idx="6731">
                  <c:v>125.485170521417</c:v>
                </c:pt>
                <c:pt idx="6732">
                  <c:v>125.485170521283</c:v>
                </c:pt>
                <c:pt idx="6733">
                  <c:v>125.485170521321</c:v>
                </c:pt>
                <c:pt idx="6734">
                  <c:v>125.485170521589</c:v>
                </c:pt>
                <c:pt idx="6735">
                  <c:v>125.48517052127301</c:v>
                </c:pt>
                <c:pt idx="6736">
                  <c:v>125.485170521284</c:v>
                </c:pt>
                <c:pt idx="6737">
                  <c:v>125.485170521171</c:v>
                </c:pt>
                <c:pt idx="6738">
                  <c:v>125.48517052143301</c:v>
                </c:pt>
                <c:pt idx="6739">
                  <c:v>125.485170521342</c:v>
                </c:pt>
                <c:pt idx="6740">
                  <c:v>125.485170521127</c:v>
                </c:pt>
                <c:pt idx="6741">
                  <c:v>125.48517052127001</c:v>
                </c:pt>
                <c:pt idx="6742">
                  <c:v>125.485170521283</c:v>
                </c:pt>
                <c:pt idx="6743">
                  <c:v>125.485170521334</c:v>
                </c:pt>
                <c:pt idx="6744">
                  <c:v>125.485170521352</c:v>
                </c:pt>
                <c:pt idx="6745">
                  <c:v>125.485170521605</c:v>
                </c:pt>
                <c:pt idx="6746">
                  <c:v>125.485170521372</c:v>
                </c:pt>
                <c:pt idx="6747">
                  <c:v>125.485170521293</c:v>
                </c:pt>
                <c:pt idx="6748">
                  <c:v>125.485170521379</c:v>
                </c:pt>
                <c:pt idx="6749">
                  <c:v>125.485170521242</c:v>
                </c:pt>
                <c:pt idx="6750">
                  <c:v>125.48517052131101</c:v>
                </c:pt>
                <c:pt idx="6751">
                  <c:v>125.48517052136199</c:v>
                </c:pt>
                <c:pt idx="6752">
                  <c:v>125.48517052133001</c:v>
                </c:pt>
                <c:pt idx="6753">
                  <c:v>125.48517052138401</c:v>
                </c:pt>
                <c:pt idx="6754">
                  <c:v>125.485170521386</c:v>
                </c:pt>
                <c:pt idx="6755">
                  <c:v>125.48517052152999</c:v>
                </c:pt>
                <c:pt idx="6756">
                  <c:v>125.485170521124</c:v>
                </c:pt>
                <c:pt idx="6757">
                  <c:v>125.485170521198</c:v>
                </c:pt>
                <c:pt idx="6758">
                  <c:v>125.48517052151399</c:v>
                </c:pt>
                <c:pt idx="6759">
                  <c:v>125.48517052129699</c:v>
                </c:pt>
                <c:pt idx="6760">
                  <c:v>125.485170521387</c:v>
                </c:pt>
                <c:pt idx="6761">
                  <c:v>125.485170521274</c:v>
                </c:pt>
                <c:pt idx="6762">
                  <c:v>125.485170521391</c:v>
                </c:pt>
                <c:pt idx="6763">
                  <c:v>125.48517052123501</c:v>
                </c:pt>
                <c:pt idx="6764">
                  <c:v>125.48517052133499</c:v>
                </c:pt>
                <c:pt idx="6765">
                  <c:v>125.48517052134601</c:v>
                </c:pt>
                <c:pt idx="6766">
                  <c:v>125.48517052131599</c:v>
                </c:pt>
                <c:pt idx="6767">
                  <c:v>125.485170521345</c:v>
                </c:pt>
                <c:pt idx="6768">
                  <c:v>125.485170521124</c:v>
                </c:pt>
                <c:pt idx="6769">
                  <c:v>125.485170521266</c:v>
                </c:pt>
                <c:pt idx="6770">
                  <c:v>125.485170521188</c:v>
                </c:pt>
                <c:pt idx="6771">
                  <c:v>125.48517052145</c:v>
                </c:pt>
                <c:pt idx="6772">
                  <c:v>125.485170521192</c:v>
                </c:pt>
                <c:pt idx="6773">
                  <c:v>125.48517052122099</c:v>
                </c:pt>
                <c:pt idx="6774">
                  <c:v>125.48517052155999</c:v>
                </c:pt>
                <c:pt idx="6775">
                  <c:v>125.485170521371</c:v>
                </c:pt>
                <c:pt idx="6776">
                  <c:v>125.48517052135399</c:v>
                </c:pt>
                <c:pt idx="6777">
                  <c:v>125.485170521193</c:v>
                </c:pt>
                <c:pt idx="6778">
                  <c:v>125.48517052134601</c:v>
                </c:pt>
                <c:pt idx="6779">
                  <c:v>125.48517052133801</c:v>
                </c:pt>
                <c:pt idx="6780">
                  <c:v>125.48517052141101</c:v>
                </c:pt>
                <c:pt idx="6781">
                  <c:v>125.485170521434</c:v>
                </c:pt>
                <c:pt idx="6782">
                  <c:v>125.485170521103</c:v>
                </c:pt>
                <c:pt idx="6783">
                  <c:v>125.485170521404</c:v>
                </c:pt>
                <c:pt idx="6784">
                  <c:v>125.485170521352</c:v>
                </c:pt>
                <c:pt idx="6785">
                  <c:v>125.485170521325</c:v>
                </c:pt>
                <c:pt idx="6786">
                  <c:v>125.485170521263</c:v>
                </c:pt>
                <c:pt idx="6787">
                  <c:v>125.48517052132</c:v>
                </c:pt>
                <c:pt idx="6788">
                  <c:v>125.485170521504</c:v>
                </c:pt>
                <c:pt idx="6789">
                  <c:v>125.485170521227</c:v>
                </c:pt>
                <c:pt idx="6790">
                  <c:v>125.485170521369</c:v>
                </c:pt>
                <c:pt idx="6791">
                  <c:v>125.48517052138099</c:v>
                </c:pt>
                <c:pt idx="6792">
                  <c:v>125.48517052119099</c:v>
                </c:pt>
                <c:pt idx="6793">
                  <c:v>125.485170521266</c:v>
                </c:pt>
                <c:pt idx="6794">
                  <c:v>125.485170521295</c:v>
                </c:pt>
                <c:pt idx="6795">
                  <c:v>125.48517052121301</c:v>
                </c:pt>
                <c:pt idx="6796">
                  <c:v>125.48517052143499</c:v>
                </c:pt>
                <c:pt idx="6797">
                  <c:v>125.485170521192</c:v>
                </c:pt>
                <c:pt idx="6798">
                  <c:v>125.485170521309</c:v>
                </c:pt>
                <c:pt idx="6799">
                  <c:v>125.485170521245</c:v>
                </c:pt>
                <c:pt idx="6800">
                  <c:v>125.48517052117001</c:v>
                </c:pt>
                <c:pt idx="6801">
                  <c:v>125.485170521245</c:v>
                </c:pt>
                <c:pt idx="6802">
                  <c:v>125.48517052117001</c:v>
                </c:pt>
                <c:pt idx="6803">
                  <c:v>125.485170521276</c:v>
                </c:pt>
                <c:pt idx="6804">
                  <c:v>125.48517052113399</c:v>
                </c:pt>
                <c:pt idx="6805">
                  <c:v>125.48517052134601</c:v>
                </c:pt>
                <c:pt idx="6806">
                  <c:v>125.48517052128</c:v>
                </c:pt>
                <c:pt idx="6807">
                  <c:v>125.485170521398</c:v>
                </c:pt>
                <c:pt idx="6808">
                  <c:v>125.48517052144</c:v>
                </c:pt>
                <c:pt idx="6809">
                  <c:v>125.48517052124799</c:v>
                </c:pt>
                <c:pt idx="6810">
                  <c:v>125.48517052154899</c:v>
                </c:pt>
                <c:pt idx="6811">
                  <c:v>125.48517052150299</c:v>
                </c:pt>
                <c:pt idx="6812">
                  <c:v>125.485170521214</c:v>
                </c:pt>
                <c:pt idx="6813">
                  <c:v>125.485170521366</c:v>
                </c:pt>
                <c:pt idx="6814">
                  <c:v>125.48517052120199</c:v>
                </c:pt>
                <c:pt idx="6815">
                  <c:v>125.485170521451</c:v>
                </c:pt>
                <c:pt idx="6816">
                  <c:v>125.485170521268</c:v>
                </c:pt>
                <c:pt idx="6817">
                  <c:v>125.485170521253</c:v>
                </c:pt>
                <c:pt idx="6818">
                  <c:v>125.485170521382</c:v>
                </c:pt>
                <c:pt idx="6819">
                  <c:v>125.485170521128</c:v>
                </c:pt>
                <c:pt idx="6820">
                  <c:v>125.485170521418</c:v>
                </c:pt>
                <c:pt idx="6821">
                  <c:v>125.48517052152999</c:v>
                </c:pt>
                <c:pt idx="6822">
                  <c:v>125.485170521309</c:v>
                </c:pt>
                <c:pt idx="6823">
                  <c:v>125.48517052139999</c:v>
                </c:pt>
                <c:pt idx="6824">
                  <c:v>125.485170521404</c:v>
                </c:pt>
                <c:pt idx="6825">
                  <c:v>125.485170521284</c:v>
                </c:pt>
                <c:pt idx="6826">
                  <c:v>125.485170521328</c:v>
                </c:pt>
                <c:pt idx="6827">
                  <c:v>125.485170521184</c:v>
                </c:pt>
                <c:pt idx="6828">
                  <c:v>125.485170521208</c:v>
                </c:pt>
                <c:pt idx="6829">
                  <c:v>125.48517052129201</c:v>
                </c:pt>
                <c:pt idx="6830">
                  <c:v>125.485170521529</c:v>
                </c:pt>
                <c:pt idx="6831">
                  <c:v>125.485170521366</c:v>
                </c:pt>
                <c:pt idx="6832">
                  <c:v>125.485170521185</c:v>
                </c:pt>
                <c:pt idx="6833">
                  <c:v>125.485170521363</c:v>
                </c:pt>
                <c:pt idx="6834">
                  <c:v>125.485170521386</c:v>
                </c:pt>
                <c:pt idx="6835">
                  <c:v>125.48517052133499</c:v>
                </c:pt>
                <c:pt idx="6836">
                  <c:v>125.485170521296</c:v>
                </c:pt>
                <c:pt idx="6837">
                  <c:v>125.48517052141401</c:v>
                </c:pt>
                <c:pt idx="6838">
                  <c:v>125.485170521366</c:v>
                </c:pt>
                <c:pt idx="6839">
                  <c:v>125.48517052130001</c:v>
                </c:pt>
                <c:pt idx="6840">
                  <c:v>125.485170521177</c:v>
                </c:pt>
                <c:pt idx="6841">
                  <c:v>125.485170521101</c:v>
                </c:pt>
                <c:pt idx="6842">
                  <c:v>125.485170521265</c:v>
                </c:pt>
                <c:pt idx="6843">
                  <c:v>125.485170521401</c:v>
                </c:pt>
                <c:pt idx="6844">
                  <c:v>125.485170521309</c:v>
                </c:pt>
                <c:pt idx="6845">
                  <c:v>125.485170521219</c:v>
                </c:pt>
                <c:pt idx="6846">
                  <c:v>125.48517052136</c:v>
                </c:pt>
                <c:pt idx="6847">
                  <c:v>125.485170521304</c:v>
                </c:pt>
                <c:pt idx="6848">
                  <c:v>125.485170521317</c:v>
                </c:pt>
                <c:pt idx="6849">
                  <c:v>125.485170521258</c:v>
                </c:pt>
                <c:pt idx="6850">
                  <c:v>125.485170521291</c:v>
                </c:pt>
                <c:pt idx="6851">
                  <c:v>125.48517052122899</c:v>
                </c:pt>
                <c:pt idx="6852">
                  <c:v>125.485170521543</c:v>
                </c:pt>
                <c:pt idx="6853">
                  <c:v>125.485170521364</c:v>
                </c:pt>
                <c:pt idx="6854">
                  <c:v>125.485170521456</c:v>
                </c:pt>
                <c:pt idx="6855">
                  <c:v>125.48517052132399</c:v>
                </c:pt>
                <c:pt idx="6856">
                  <c:v>125.485170521368</c:v>
                </c:pt>
                <c:pt idx="6857">
                  <c:v>125.485170521321</c:v>
                </c:pt>
                <c:pt idx="6858">
                  <c:v>125.485170521378</c:v>
                </c:pt>
                <c:pt idx="6859">
                  <c:v>125.485170521348</c:v>
                </c:pt>
                <c:pt idx="6860">
                  <c:v>125.485170521158</c:v>
                </c:pt>
                <c:pt idx="6861">
                  <c:v>125.485170521377</c:v>
                </c:pt>
                <c:pt idx="6862">
                  <c:v>125.48517052130499</c:v>
                </c:pt>
                <c:pt idx="6863">
                  <c:v>125.48517052140799</c:v>
                </c:pt>
                <c:pt idx="6864">
                  <c:v>125.485170521379</c:v>
                </c:pt>
                <c:pt idx="6865">
                  <c:v>125.48517052136501</c:v>
                </c:pt>
                <c:pt idx="6866">
                  <c:v>125.48517052134</c:v>
                </c:pt>
                <c:pt idx="6867">
                  <c:v>125.485170521334</c:v>
                </c:pt>
                <c:pt idx="6868">
                  <c:v>125.485170521472</c:v>
                </c:pt>
                <c:pt idx="6869">
                  <c:v>125.485170521483</c:v>
                </c:pt>
                <c:pt idx="6870">
                  <c:v>125.48517052135701</c:v>
                </c:pt>
                <c:pt idx="6871">
                  <c:v>125.485170521425</c:v>
                </c:pt>
                <c:pt idx="6872">
                  <c:v>125.48517052125599</c:v>
                </c:pt>
                <c:pt idx="6873">
                  <c:v>125.48517052135701</c:v>
                </c:pt>
                <c:pt idx="6874">
                  <c:v>125.485170521463</c:v>
                </c:pt>
                <c:pt idx="6875">
                  <c:v>125.485170521302</c:v>
                </c:pt>
                <c:pt idx="6876">
                  <c:v>125.485170521234</c:v>
                </c:pt>
                <c:pt idx="6877">
                  <c:v>125.485170521379</c:v>
                </c:pt>
                <c:pt idx="6878">
                  <c:v>125.48517052112101</c:v>
                </c:pt>
                <c:pt idx="6879">
                  <c:v>125.485170521355</c:v>
                </c:pt>
                <c:pt idx="6880">
                  <c:v>125.485170521236</c:v>
                </c:pt>
                <c:pt idx="6881">
                  <c:v>125.485170521234</c:v>
                </c:pt>
                <c:pt idx="6882">
                  <c:v>125.485170521445</c:v>
                </c:pt>
                <c:pt idx="6883">
                  <c:v>125.485170521323</c:v>
                </c:pt>
                <c:pt idx="6884">
                  <c:v>125.485170521195</c:v>
                </c:pt>
                <c:pt idx="6885">
                  <c:v>125.48517052128101</c:v>
                </c:pt>
                <c:pt idx="6886">
                  <c:v>125.48517052137301</c:v>
                </c:pt>
                <c:pt idx="6887">
                  <c:v>125.485170521291</c:v>
                </c:pt>
                <c:pt idx="6888">
                  <c:v>125.48517052131</c:v>
                </c:pt>
                <c:pt idx="6889">
                  <c:v>125.485170521451</c:v>
                </c:pt>
                <c:pt idx="6890">
                  <c:v>125.485170521236</c:v>
                </c:pt>
                <c:pt idx="6891">
                  <c:v>125.485170521323</c:v>
                </c:pt>
                <c:pt idx="6892">
                  <c:v>125.485170521459</c:v>
                </c:pt>
                <c:pt idx="6893">
                  <c:v>125.485170521379</c:v>
                </c:pt>
                <c:pt idx="6894">
                  <c:v>125.48517052129</c:v>
                </c:pt>
                <c:pt idx="6895">
                  <c:v>125.485170521442</c:v>
                </c:pt>
                <c:pt idx="6896">
                  <c:v>125.485170521139</c:v>
                </c:pt>
                <c:pt idx="6897">
                  <c:v>125.485170521398</c:v>
                </c:pt>
                <c:pt idx="6898">
                  <c:v>125.48517052114499</c:v>
                </c:pt>
                <c:pt idx="6899">
                  <c:v>125.48517052119</c:v>
                </c:pt>
                <c:pt idx="6900">
                  <c:v>125.485170521193</c:v>
                </c:pt>
                <c:pt idx="6901">
                  <c:v>125.48517052124799</c:v>
                </c:pt>
                <c:pt idx="6902">
                  <c:v>125.485170521321</c:v>
                </c:pt>
                <c:pt idx="6903">
                  <c:v>125.485170521307</c:v>
                </c:pt>
                <c:pt idx="6904">
                  <c:v>125.48517052125899</c:v>
                </c:pt>
                <c:pt idx="6905">
                  <c:v>125.48517052132399</c:v>
                </c:pt>
                <c:pt idx="6906">
                  <c:v>125.485170521206</c:v>
                </c:pt>
                <c:pt idx="6907">
                  <c:v>125.48517052123999</c:v>
                </c:pt>
                <c:pt idx="6908">
                  <c:v>125.48517052115299</c:v>
                </c:pt>
                <c:pt idx="6909">
                  <c:v>125.48517052129699</c:v>
                </c:pt>
                <c:pt idx="6910">
                  <c:v>125.485170521326</c:v>
                </c:pt>
                <c:pt idx="6911">
                  <c:v>125.485170521391</c:v>
                </c:pt>
                <c:pt idx="6912">
                  <c:v>125.48517052125</c:v>
                </c:pt>
                <c:pt idx="6913">
                  <c:v>125.485170521334</c:v>
                </c:pt>
                <c:pt idx="6914">
                  <c:v>125.48517052125101</c:v>
                </c:pt>
                <c:pt idx="6915">
                  <c:v>125.485170521464</c:v>
                </c:pt>
                <c:pt idx="6916">
                  <c:v>125.485170521264</c:v>
                </c:pt>
                <c:pt idx="6917">
                  <c:v>125.485170521264</c:v>
                </c:pt>
                <c:pt idx="6918">
                  <c:v>125.48517052139201</c:v>
                </c:pt>
                <c:pt idx="6919">
                  <c:v>125.48517052133001</c:v>
                </c:pt>
                <c:pt idx="6920">
                  <c:v>125.48517052133801</c:v>
                </c:pt>
                <c:pt idx="6921">
                  <c:v>125.485170521265</c:v>
                </c:pt>
                <c:pt idx="6922">
                  <c:v>125.485170521304</c:v>
                </c:pt>
                <c:pt idx="6923">
                  <c:v>125.48517052140799</c:v>
                </c:pt>
                <c:pt idx="6924">
                  <c:v>125.485170521421</c:v>
                </c:pt>
                <c:pt idx="6925">
                  <c:v>125.485170521437</c:v>
                </c:pt>
                <c:pt idx="6926">
                  <c:v>125.485170521366</c:v>
                </c:pt>
                <c:pt idx="6927">
                  <c:v>125.48517052154099</c:v>
                </c:pt>
                <c:pt idx="6928">
                  <c:v>125.485170521393</c:v>
                </c:pt>
                <c:pt idx="6929">
                  <c:v>125.48517052136999</c:v>
                </c:pt>
                <c:pt idx="6930">
                  <c:v>125.485170521466</c:v>
                </c:pt>
                <c:pt idx="6931">
                  <c:v>125.485170521314</c:v>
                </c:pt>
                <c:pt idx="6932">
                  <c:v>125.48517052132701</c:v>
                </c:pt>
                <c:pt idx="6933">
                  <c:v>125.48517052141101</c:v>
                </c:pt>
                <c:pt idx="6934">
                  <c:v>125.485170521265</c:v>
                </c:pt>
                <c:pt idx="6935">
                  <c:v>125.485170521179</c:v>
                </c:pt>
                <c:pt idx="6936">
                  <c:v>125.48517052132399</c:v>
                </c:pt>
                <c:pt idx="6937">
                  <c:v>125.48517052132399</c:v>
                </c:pt>
                <c:pt idx="6938">
                  <c:v>125.485170521382</c:v>
                </c:pt>
                <c:pt idx="6939">
                  <c:v>125.48517052139201</c:v>
                </c:pt>
                <c:pt idx="6940">
                  <c:v>125.485170521383</c:v>
                </c:pt>
                <c:pt idx="6941">
                  <c:v>125.485170521282</c:v>
                </c:pt>
                <c:pt idx="6942">
                  <c:v>125.48517052143499</c:v>
                </c:pt>
                <c:pt idx="6943">
                  <c:v>125.48517052103</c:v>
                </c:pt>
                <c:pt idx="6944">
                  <c:v>125.48517052124799</c:v>
                </c:pt>
                <c:pt idx="6945">
                  <c:v>125.485170521486</c:v>
                </c:pt>
                <c:pt idx="6946">
                  <c:v>125.485170521318</c:v>
                </c:pt>
                <c:pt idx="6947">
                  <c:v>125.48517052133199</c:v>
                </c:pt>
                <c:pt idx="6948">
                  <c:v>125.485170521179</c:v>
                </c:pt>
                <c:pt idx="6949">
                  <c:v>125.48517052135701</c:v>
                </c:pt>
                <c:pt idx="6950">
                  <c:v>125.48517052146001</c:v>
                </c:pt>
                <c:pt idx="6951">
                  <c:v>125.485170521261</c:v>
                </c:pt>
                <c:pt idx="6952">
                  <c:v>125.485170521363</c:v>
                </c:pt>
                <c:pt idx="6953">
                  <c:v>125.48517052129399</c:v>
                </c:pt>
                <c:pt idx="6954">
                  <c:v>125.485170521519</c:v>
                </c:pt>
                <c:pt idx="6955">
                  <c:v>125.48517052151099</c:v>
                </c:pt>
                <c:pt idx="6956">
                  <c:v>125.48517052126699</c:v>
                </c:pt>
                <c:pt idx="6957">
                  <c:v>125.485170521271</c:v>
                </c:pt>
                <c:pt idx="6958">
                  <c:v>125.485170521391</c:v>
                </c:pt>
                <c:pt idx="6959">
                  <c:v>125.485170521228</c:v>
                </c:pt>
                <c:pt idx="6960">
                  <c:v>125.485170521139</c:v>
                </c:pt>
                <c:pt idx="6961">
                  <c:v>125.48517052130001</c:v>
                </c:pt>
                <c:pt idx="6962">
                  <c:v>125.485170521326</c:v>
                </c:pt>
                <c:pt idx="6963">
                  <c:v>125.485170521277</c:v>
                </c:pt>
                <c:pt idx="6964">
                  <c:v>125.485170521318</c:v>
                </c:pt>
                <c:pt idx="6965">
                  <c:v>125.48517052152199</c:v>
                </c:pt>
                <c:pt idx="6966">
                  <c:v>125.48517052119</c:v>
                </c:pt>
                <c:pt idx="6967">
                  <c:v>125.48517052124799</c:v>
                </c:pt>
                <c:pt idx="6968">
                  <c:v>125.485170521219</c:v>
                </c:pt>
                <c:pt idx="6969">
                  <c:v>125.485170521352</c:v>
                </c:pt>
                <c:pt idx="6970">
                  <c:v>125.485170521331</c:v>
                </c:pt>
                <c:pt idx="6971">
                  <c:v>125.485170521577</c:v>
                </c:pt>
                <c:pt idx="6972">
                  <c:v>125.485170521312</c:v>
                </c:pt>
                <c:pt idx="6973">
                  <c:v>125.485170521261</c:v>
                </c:pt>
                <c:pt idx="6974">
                  <c:v>125.485170521257</c:v>
                </c:pt>
                <c:pt idx="6975">
                  <c:v>125.485170521223</c:v>
                </c:pt>
                <c:pt idx="6976">
                  <c:v>125.48517052144901</c:v>
                </c:pt>
                <c:pt idx="6977">
                  <c:v>125.48517052151099</c:v>
                </c:pt>
                <c:pt idx="6978">
                  <c:v>125.485170521293</c:v>
                </c:pt>
                <c:pt idx="6979">
                  <c:v>125.48517052129201</c:v>
                </c:pt>
                <c:pt idx="6980">
                  <c:v>125.485170521264</c:v>
                </c:pt>
                <c:pt idx="6981">
                  <c:v>125.485170521523</c:v>
                </c:pt>
                <c:pt idx="6982">
                  <c:v>125.48517052132701</c:v>
                </c:pt>
                <c:pt idx="6983">
                  <c:v>125.485170521195</c:v>
                </c:pt>
                <c:pt idx="6984">
                  <c:v>125.485170521298</c:v>
                </c:pt>
                <c:pt idx="6985">
                  <c:v>125.485170521415</c:v>
                </c:pt>
                <c:pt idx="6986">
                  <c:v>125.48517052131901</c:v>
                </c:pt>
                <c:pt idx="6987">
                  <c:v>125.485170521207</c:v>
                </c:pt>
                <c:pt idx="6988">
                  <c:v>125.485170521195</c:v>
                </c:pt>
                <c:pt idx="6989">
                  <c:v>125.485170521318</c:v>
                </c:pt>
                <c:pt idx="6990">
                  <c:v>125.48517052113</c:v>
                </c:pt>
                <c:pt idx="6991">
                  <c:v>125.485170521371</c:v>
                </c:pt>
                <c:pt idx="6992">
                  <c:v>125.48517052144599</c:v>
                </c:pt>
                <c:pt idx="6993">
                  <c:v>125.48517052145201</c:v>
                </c:pt>
                <c:pt idx="6994">
                  <c:v>125.48517052128599</c:v>
                </c:pt>
                <c:pt idx="6995">
                  <c:v>125.48517052128599</c:v>
                </c:pt>
                <c:pt idx="6996">
                  <c:v>125.485170521238</c:v>
                </c:pt>
                <c:pt idx="6997">
                  <c:v>125.485170521398</c:v>
                </c:pt>
                <c:pt idx="6998">
                  <c:v>125.485170521367</c:v>
                </c:pt>
                <c:pt idx="6999">
                  <c:v>125.485170521299</c:v>
                </c:pt>
                <c:pt idx="7000">
                  <c:v>125.48517052135</c:v>
                </c:pt>
                <c:pt idx="7001">
                  <c:v>125.485170521212</c:v>
                </c:pt>
                <c:pt idx="7002">
                  <c:v>125.485170521398</c:v>
                </c:pt>
                <c:pt idx="7003">
                  <c:v>125.485170521233</c:v>
                </c:pt>
                <c:pt idx="7004">
                  <c:v>125.485170521192</c:v>
                </c:pt>
                <c:pt idx="7005">
                  <c:v>125.48517052124301</c:v>
                </c:pt>
                <c:pt idx="7006">
                  <c:v>125.48517052117499</c:v>
                </c:pt>
                <c:pt idx="7007">
                  <c:v>125.485170521268</c:v>
                </c:pt>
                <c:pt idx="7008">
                  <c:v>125.485170521203</c:v>
                </c:pt>
                <c:pt idx="7009">
                  <c:v>125.485170521429</c:v>
                </c:pt>
                <c:pt idx="7010">
                  <c:v>125.485170521396</c:v>
                </c:pt>
                <c:pt idx="7011">
                  <c:v>125.485170521356</c:v>
                </c:pt>
                <c:pt idx="7012">
                  <c:v>125.485170521519</c:v>
                </c:pt>
                <c:pt idx="7013">
                  <c:v>125.485170521442</c:v>
                </c:pt>
                <c:pt idx="7014">
                  <c:v>125.485170521421</c:v>
                </c:pt>
                <c:pt idx="7015">
                  <c:v>125.485170521117</c:v>
                </c:pt>
                <c:pt idx="7016">
                  <c:v>125.485170521331</c:v>
                </c:pt>
                <c:pt idx="7017">
                  <c:v>125.485170521022</c:v>
                </c:pt>
                <c:pt idx="7018">
                  <c:v>125.485170521553</c:v>
                </c:pt>
                <c:pt idx="7019">
                  <c:v>125.485170521314</c:v>
                </c:pt>
                <c:pt idx="7020">
                  <c:v>125.485170521271</c:v>
                </c:pt>
                <c:pt idx="7021">
                  <c:v>125.485170521249</c:v>
                </c:pt>
                <c:pt idx="7022">
                  <c:v>125.485170521336</c:v>
                </c:pt>
                <c:pt idx="7023">
                  <c:v>125.485170521382</c:v>
                </c:pt>
                <c:pt idx="7024">
                  <c:v>125.485170521613</c:v>
                </c:pt>
                <c:pt idx="7025">
                  <c:v>125.485170521264</c:v>
                </c:pt>
                <c:pt idx="7026">
                  <c:v>125.485170521461</c:v>
                </c:pt>
                <c:pt idx="7027">
                  <c:v>125.48517052124301</c:v>
                </c:pt>
                <c:pt idx="7028">
                  <c:v>125.485170521421</c:v>
                </c:pt>
                <c:pt idx="7029">
                  <c:v>125.485170521266</c:v>
                </c:pt>
                <c:pt idx="7030">
                  <c:v>125.485170521401</c:v>
                </c:pt>
                <c:pt idx="7031">
                  <c:v>125.485170521277</c:v>
                </c:pt>
                <c:pt idx="7032">
                  <c:v>125.48517052125</c:v>
                </c:pt>
                <c:pt idx="7033">
                  <c:v>125.485170521345</c:v>
                </c:pt>
                <c:pt idx="7034">
                  <c:v>125.485170521093</c:v>
                </c:pt>
                <c:pt idx="7035">
                  <c:v>125.485170521466</c:v>
                </c:pt>
                <c:pt idx="7036">
                  <c:v>125.485170521491</c:v>
                </c:pt>
                <c:pt idx="7037">
                  <c:v>125.485170521242</c:v>
                </c:pt>
                <c:pt idx="7038">
                  <c:v>125.485170521284</c:v>
                </c:pt>
                <c:pt idx="7039">
                  <c:v>125.48517052135099</c:v>
                </c:pt>
                <c:pt idx="7040">
                  <c:v>125.485170521494</c:v>
                </c:pt>
                <c:pt idx="7041">
                  <c:v>125.485170521364</c:v>
                </c:pt>
                <c:pt idx="7042">
                  <c:v>125.485170521168</c:v>
                </c:pt>
                <c:pt idx="7043">
                  <c:v>125.48517052133499</c:v>
                </c:pt>
                <c:pt idx="7044">
                  <c:v>125.485170521317</c:v>
                </c:pt>
                <c:pt idx="7045">
                  <c:v>125.485170521271</c:v>
                </c:pt>
                <c:pt idx="7046">
                  <c:v>125.48517052122401</c:v>
                </c:pt>
                <c:pt idx="7047">
                  <c:v>125.485170521246</c:v>
                </c:pt>
                <c:pt idx="7048">
                  <c:v>125.48517052128101</c:v>
                </c:pt>
                <c:pt idx="7049">
                  <c:v>125.48517052144599</c:v>
                </c:pt>
                <c:pt idx="7050">
                  <c:v>125.48517052148701</c:v>
                </c:pt>
                <c:pt idx="7051">
                  <c:v>125.48517052145</c:v>
                </c:pt>
                <c:pt idx="7052">
                  <c:v>125.48517052102299</c:v>
                </c:pt>
                <c:pt idx="7053">
                  <c:v>125.48517052139</c:v>
                </c:pt>
                <c:pt idx="7054">
                  <c:v>125.485170521502</c:v>
                </c:pt>
                <c:pt idx="7055">
                  <c:v>125.485170521459</c:v>
                </c:pt>
                <c:pt idx="7056">
                  <c:v>125.485170521374</c:v>
                </c:pt>
                <c:pt idx="7057">
                  <c:v>125.48517052133499</c:v>
                </c:pt>
                <c:pt idx="7058">
                  <c:v>125.48517052140799</c:v>
                </c:pt>
                <c:pt idx="7059">
                  <c:v>125.485170521331</c:v>
                </c:pt>
                <c:pt idx="7060">
                  <c:v>125.48517052150601</c:v>
                </c:pt>
                <c:pt idx="7061">
                  <c:v>125.48517052119099</c:v>
                </c:pt>
                <c:pt idx="7062">
                  <c:v>125.48517052131599</c:v>
                </c:pt>
                <c:pt idx="7063">
                  <c:v>125.485170521217</c:v>
                </c:pt>
                <c:pt idx="7064">
                  <c:v>125.48517052131901</c:v>
                </c:pt>
                <c:pt idx="7065">
                  <c:v>125.485170521464</c:v>
                </c:pt>
                <c:pt idx="7066">
                  <c:v>125.485170521423</c:v>
                </c:pt>
                <c:pt idx="7067">
                  <c:v>125.48517052148399</c:v>
                </c:pt>
                <c:pt idx="7068">
                  <c:v>125.485170521227</c:v>
                </c:pt>
                <c:pt idx="7069">
                  <c:v>125.485170521261</c:v>
                </c:pt>
                <c:pt idx="7070">
                  <c:v>125.485170521426</c:v>
                </c:pt>
                <c:pt idx="7071">
                  <c:v>125.485170521283</c:v>
                </c:pt>
                <c:pt idx="7072">
                  <c:v>125.485170521321</c:v>
                </c:pt>
                <c:pt idx="7073">
                  <c:v>125.485170521379</c:v>
                </c:pt>
                <c:pt idx="7074">
                  <c:v>125.485170521252</c:v>
                </c:pt>
                <c:pt idx="7075">
                  <c:v>125.485170521309</c:v>
                </c:pt>
                <c:pt idx="7076">
                  <c:v>125.48517052143001</c:v>
                </c:pt>
                <c:pt idx="7077">
                  <c:v>125.48517052149001</c:v>
                </c:pt>
                <c:pt idx="7078">
                  <c:v>125.485170521336</c:v>
                </c:pt>
                <c:pt idx="7079">
                  <c:v>125.48517052119</c:v>
                </c:pt>
                <c:pt idx="7080">
                  <c:v>125.485170521207</c:v>
                </c:pt>
                <c:pt idx="7081">
                  <c:v>125.485170521356</c:v>
                </c:pt>
                <c:pt idx="7082">
                  <c:v>125.485170521192</c:v>
                </c:pt>
                <c:pt idx="7083">
                  <c:v>125.48517052145201</c:v>
                </c:pt>
                <c:pt idx="7084">
                  <c:v>125.48517052108799</c:v>
                </c:pt>
                <c:pt idx="7085">
                  <c:v>125.485170521303</c:v>
                </c:pt>
                <c:pt idx="7086">
                  <c:v>125.48517052133199</c:v>
                </c:pt>
                <c:pt idx="7087">
                  <c:v>125.485170521323</c:v>
                </c:pt>
                <c:pt idx="7088">
                  <c:v>125.485170521111</c:v>
                </c:pt>
                <c:pt idx="7089">
                  <c:v>125.48517052128101</c:v>
                </c:pt>
                <c:pt idx="7090">
                  <c:v>125.48517052136199</c:v>
                </c:pt>
                <c:pt idx="7091">
                  <c:v>125.485170521162</c:v>
                </c:pt>
                <c:pt idx="7092">
                  <c:v>125.485170521401</c:v>
                </c:pt>
                <c:pt idx="7093">
                  <c:v>125.485170521241</c:v>
                </c:pt>
                <c:pt idx="7094">
                  <c:v>125.485170521302</c:v>
                </c:pt>
                <c:pt idx="7095">
                  <c:v>125.485170521135</c:v>
                </c:pt>
                <c:pt idx="7096">
                  <c:v>125.485170521337</c:v>
                </c:pt>
                <c:pt idx="7097">
                  <c:v>125.485170521361</c:v>
                </c:pt>
                <c:pt idx="7098">
                  <c:v>125.485170521397</c:v>
                </c:pt>
                <c:pt idx="7099">
                  <c:v>125.485170521407</c:v>
                </c:pt>
                <c:pt idx="7100">
                  <c:v>125.485170521399</c:v>
                </c:pt>
                <c:pt idx="7101">
                  <c:v>125.48517052146001</c:v>
                </c:pt>
                <c:pt idx="7102">
                  <c:v>125.48517052131</c:v>
                </c:pt>
                <c:pt idx="7103">
                  <c:v>125.485170521474</c:v>
                </c:pt>
                <c:pt idx="7104">
                  <c:v>125.485170521245</c:v>
                </c:pt>
                <c:pt idx="7105">
                  <c:v>125.485170521486</c:v>
                </c:pt>
                <c:pt idx="7106">
                  <c:v>125.485170521318</c:v>
                </c:pt>
                <c:pt idx="7107">
                  <c:v>125.485170521238</c:v>
                </c:pt>
                <c:pt idx="7108">
                  <c:v>125.48517052144101</c:v>
                </c:pt>
                <c:pt idx="7109">
                  <c:v>125.485170521304</c:v>
                </c:pt>
                <c:pt idx="7110">
                  <c:v>125.48517052111499</c:v>
                </c:pt>
                <c:pt idx="7111">
                  <c:v>125.48517052112599</c:v>
                </c:pt>
                <c:pt idx="7112">
                  <c:v>125.485170521347</c:v>
                </c:pt>
                <c:pt idx="7113">
                  <c:v>125.485170521516</c:v>
                </c:pt>
                <c:pt idx="7114">
                  <c:v>125.48517052136</c:v>
                </c:pt>
                <c:pt idx="7115">
                  <c:v>125.485170521472</c:v>
                </c:pt>
                <c:pt idx="7116">
                  <c:v>125.48517052141401</c:v>
                </c:pt>
                <c:pt idx="7117">
                  <c:v>125.485170521505</c:v>
                </c:pt>
                <c:pt idx="7118">
                  <c:v>125.485170521421</c:v>
                </c:pt>
                <c:pt idx="7119">
                  <c:v>125.485170521176</c:v>
                </c:pt>
                <c:pt idx="7120">
                  <c:v>125.485170521312</c:v>
                </c:pt>
                <c:pt idx="7121">
                  <c:v>125.485170521387</c:v>
                </c:pt>
                <c:pt idx="7122">
                  <c:v>125.48517052135701</c:v>
                </c:pt>
                <c:pt idx="7123">
                  <c:v>125.485170521301</c:v>
                </c:pt>
                <c:pt idx="7124">
                  <c:v>125.48517052125599</c:v>
                </c:pt>
                <c:pt idx="7125">
                  <c:v>125.485170521518</c:v>
                </c:pt>
                <c:pt idx="7126">
                  <c:v>125.485170521513</c:v>
                </c:pt>
                <c:pt idx="7127">
                  <c:v>125.48517052127499</c:v>
                </c:pt>
                <c:pt idx="7128">
                  <c:v>125.485170521323</c:v>
                </c:pt>
                <c:pt idx="7129">
                  <c:v>125.485170521114</c:v>
                </c:pt>
                <c:pt idx="7130">
                  <c:v>125.485170521329</c:v>
                </c:pt>
                <c:pt idx="7131">
                  <c:v>125.48517052131101</c:v>
                </c:pt>
                <c:pt idx="7132">
                  <c:v>125.485170521211</c:v>
                </c:pt>
                <c:pt idx="7133">
                  <c:v>125.485170521461</c:v>
                </c:pt>
                <c:pt idx="7134">
                  <c:v>125.48517052148</c:v>
                </c:pt>
                <c:pt idx="7135">
                  <c:v>125.485170521474</c:v>
                </c:pt>
                <c:pt idx="7136">
                  <c:v>125.485170521208</c:v>
                </c:pt>
                <c:pt idx="7137">
                  <c:v>125.485170521361</c:v>
                </c:pt>
                <c:pt idx="7138">
                  <c:v>125.485170521279</c:v>
                </c:pt>
                <c:pt idx="7139">
                  <c:v>125.48517052145699</c:v>
                </c:pt>
                <c:pt idx="7140">
                  <c:v>125.48517052129201</c:v>
                </c:pt>
                <c:pt idx="7141">
                  <c:v>125.485170521249</c:v>
                </c:pt>
                <c:pt idx="7142">
                  <c:v>125.48517052142201</c:v>
                </c:pt>
                <c:pt idx="7143">
                  <c:v>125.48517052127001</c:v>
                </c:pt>
                <c:pt idx="7144">
                  <c:v>125.485170521258</c:v>
                </c:pt>
                <c:pt idx="7145">
                  <c:v>125.48517052135701</c:v>
                </c:pt>
                <c:pt idx="7146">
                  <c:v>125.485170521437</c:v>
                </c:pt>
                <c:pt idx="7147">
                  <c:v>125.485170521284</c:v>
                </c:pt>
                <c:pt idx="7148">
                  <c:v>125.485170521228</c:v>
                </c:pt>
                <c:pt idx="7149">
                  <c:v>125.485170521542</c:v>
                </c:pt>
                <c:pt idx="7150">
                  <c:v>125.48517052129201</c:v>
                </c:pt>
                <c:pt idx="7151">
                  <c:v>125.485170521461</c:v>
                </c:pt>
                <c:pt idx="7152">
                  <c:v>125.485170521445</c:v>
                </c:pt>
                <c:pt idx="7153">
                  <c:v>125.485170521453</c:v>
                </c:pt>
                <c:pt idx="7154">
                  <c:v>125.485170521475</c:v>
                </c:pt>
                <c:pt idx="7155">
                  <c:v>125.48517052143001</c:v>
                </c:pt>
                <c:pt idx="7156">
                  <c:v>125.48517052143499</c:v>
                </c:pt>
                <c:pt idx="7157">
                  <c:v>125.485170521261</c:v>
                </c:pt>
                <c:pt idx="7158">
                  <c:v>125.485170521447</c:v>
                </c:pt>
                <c:pt idx="7159">
                  <c:v>125.485170521321</c:v>
                </c:pt>
                <c:pt idx="7160">
                  <c:v>125.485170521208</c:v>
                </c:pt>
                <c:pt idx="7161">
                  <c:v>125.485170521385</c:v>
                </c:pt>
                <c:pt idx="7162">
                  <c:v>125.485170521284</c:v>
                </c:pt>
                <c:pt idx="7163">
                  <c:v>125.48517052133801</c:v>
                </c:pt>
                <c:pt idx="7164">
                  <c:v>125.48517052151399</c:v>
                </c:pt>
                <c:pt idx="7165">
                  <c:v>125.485170521231</c:v>
                </c:pt>
                <c:pt idx="7166">
                  <c:v>125.48517052152501</c:v>
                </c:pt>
                <c:pt idx="7167">
                  <c:v>125.485170521131</c:v>
                </c:pt>
                <c:pt idx="7168">
                  <c:v>125.485170521512</c:v>
                </c:pt>
                <c:pt idx="7169">
                  <c:v>125.485170521559</c:v>
                </c:pt>
                <c:pt idx="7170">
                  <c:v>125.48517052129399</c:v>
                </c:pt>
                <c:pt idx="7171">
                  <c:v>125.485170521136</c:v>
                </c:pt>
                <c:pt idx="7172">
                  <c:v>125.48517052125599</c:v>
                </c:pt>
                <c:pt idx="7173">
                  <c:v>125.485170521466</c:v>
                </c:pt>
                <c:pt idx="7174">
                  <c:v>125.48517052138899</c:v>
                </c:pt>
                <c:pt idx="7175">
                  <c:v>125.485170521393</c:v>
                </c:pt>
                <c:pt idx="7176">
                  <c:v>125.48517052121301</c:v>
                </c:pt>
                <c:pt idx="7177">
                  <c:v>125.485170521407</c:v>
                </c:pt>
                <c:pt idx="7178">
                  <c:v>125.485170521385</c:v>
                </c:pt>
                <c:pt idx="7179">
                  <c:v>125.485170521245</c:v>
                </c:pt>
                <c:pt idx="7180">
                  <c:v>125.485170521333</c:v>
                </c:pt>
                <c:pt idx="7181">
                  <c:v>125.485170521358</c:v>
                </c:pt>
                <c:pt idx="7182">
                  <c:v>125.485170521188</c:v>
                </c:pt>
                <c:pt idx="7183">
                  <c:v>125.485170521279</c:v>
                </c:pt>
                <c:pt idx="7184">
                  <c:v>125.485170521431</c:v>
                </c:pt>
                <c:pt idx="7185">
                  <c:v>125.48517052141101</c:v>
                </c:pt>
                <c:pt idx="7186">
                  <c:v>125.485170521347</c:v>
                </c:pt>
                <c:pt idx="7187">
                  <c:v>125.485170521315</c:v>
                </c:pt>
                <c:pt idx="7188">
                  <c:v>125.485170521255</c:v>
                </c:pt>
                <c:pt idx="7189">
                  <c:v>125.48517052133801</c:v>
                </c:pt>
                <c:pt idx="7190">
                  <c:v>125.485170521509</c:v>
                </c:pt>
                <c:pt idx="7191">
                  <c:v>125.485170521458</c:v>
                </c:pt>
                <c:pt idx="7192">
                  <c:v>125.485170521472</c:v>
                </c:pt>
                <c:pt idx="7193">
                  <c:v>125.485170521385</c:v>
                </c:pt>
                <c:pt idx="7194">
                  <c:v>125.485170521594</c:v>
                </c:pt>
                <c:pt idx="7195">
                  <c:v>125.48517052127001</c:v>
                </c:pt>
                <c:pt idx="7196">
                  <c:v>125.485170521458</c:v>
                </c:pt>
                <c:pt idx="7197">
                  <c:v>125.485170521475</c:v>
                </c:pt>
                <c:pt idx="7198">
                  <c:v>125.485170521272</c:v>
                </c:pt>
                <c:pt idx="7199">
                  <c:v>125.485170521237</c:v>
                </c:pt>
                <c:pt idx="7200">
                  <c:v>125.485170521322</c:v>
                </c:pt>
                <c:pt idx="7201">
                  <c:v>125.485170521274</c:v>
                </c:pt>
                <c:pt idx="7202">
                  <c:v>125.485170521374</c:v>
                </c:pt>
                <c:pt idx="7203">
                  <c:v>125.485170521119</c:v>
                </c:pt>
                <c:pt idx="7204">
                  <c:v>125.485170521269</c:v>
                </c:pt>
                <c:pt idx="7205">
                  <c:v>125.485170521367</c:v>
                </c:pt>
                <c:pt idx="7206">
                  <c:v>125.485170521279</c:v>
                </c:pt>
                <c:pt idx="7207">
                  <c:v>125.485170521214</c:v>
                </c:pt>
                <c:pt idx="7208">
                  <c:v>125.48517052141401</c:v>
                </c:pt>
                <c:pt idx="7209">
                  <c:v>125.485170521257</c:v>
                </c:pt>
                <c:pt idx="7210">
                  <c:v>125.48517052132701</c:v>
                </c:pt>
                <c:pt idx="7211">
                  <c:v>125.485170521393</c:v>
                </c:pt>
                <c:pt idx="7212">
                  <c:v>125.485170521359</c:v>
                </c:pt>
                <c:pt idx="7213">
                  <c:v>125.485170521374</c:v>
                </c:pt>
                <c:pt idx="7214">
                  <c:v>125.48517052139</c:v>
                </c:pt>
                <c:pt idx="7215">
                  <c:v>125.485170521302</c:v>
                </c:pt>
                <c:pt idx="7216">
                  <c:v>125.48517052151701</c:v>
                </c:pt>
                <c:pt idx="7217">
                  <c:v>125.485170521423</c:v>
                </c:pt>
                <c:pt idx="7218">
                  <c:v>125.485170521333</c:v>
                </c:pt>
                <c:pt idx="7219">
                  <c:v>125.485170521314</c:v>
                </c:pt>
                <c:pt idx="7220">
                  <c:v>125.48517052130001</c:v>
                </c:pt>
                <c:pt idx="7221">
                  <c:v>125.48517052127001</c:v>
                </c:pt>
                <c:pt idx="7222">
                  <c:v>125.485170520956</c:v>
                </c:pt>
                <c:pt idx="7223">
                  <c:v>125.485170521425</c:v>
                </c:pt>
                <c:pt idx="7224">
                  <c:v>125.4851705211</c:v>
                </c:pt>
                <c:pt idx="7225">
                  <c:v>125.485170521328</c:v>
                </c:pt>
                <c:pt idx="7226">
                  <c:v>125.485170521415</c:v>
                </c:pt>
                <c:pt idx="7227">
                  <c:v>125.485170521323</c:v>
                </c:pt>
                <c:pt idx="7228">
                  <c:v>125.485170521445</c:v>
                </c:pt>
                <c:pt idx="7229">
                  <c:v>125.485170521336</c:v>
                </c:pt>
                <c:pt idx="7230">
                  <c:v>125.48517052147901</c:v>
                </c:pt>
                <c:pt idx="7231">
                  <c:v>125.485170521287</c:v>
                </c:pt>
                <c:pt idx="7232">
                  <c:v>125.485170521303</c:v>
                </c:pt>
                <c:pt idx="7233">
                  <c:v>125.485170521227</c:v>
                </c:pt>
                <c:pt idx="7234">
                  <c:v>125.485170521304</c:v>
                </c:pt>
                <c:pt idx="7235">
                  <c:v>125.485170521399</c:v>
                </c:pt>
                <c:pt idx="7236">
                  <c:v>125.48517052136999</c:v>
                </c:pt>
                <c:pt idx="7237">
                  <c:v>125.48517052129</c:v>
                </c:pt>
                <c:pt idx="7238">
                  <c:v>125.48517052114001</c:v>
                </c:pt>
                <c:pt idx="7239">
                  <c:v>125.48517052137601</c:v>
                </c:pt>
                <c:pt idx="7240">
                  <c:v>125.485170521112</c:v>
                </c:pt>
                <c:pt idx="7241">
                  <c:v>125.485170521436</c:v>
                </c:pt>
                <c:pt idx="7242">
                  <c:v>125.485170521333</c:v>
                </c:pt>
                <c:pt idx="7243">
                  <c:v>125.485170521349</c:v>
                </c:pt>
                <c:pt idx="7244">
                  <c:v>125.485170521226</c:v>
                </c:pt>
                <c:pt idx="7245">
                  <c:v>125.48517052142699</c:v>
                </c:pt>
                <c:pt idx="7246">
                  <c:v>125.48517052155</c:v>
                </c:pt>
                <c:pt idx="7247">
                  <c:v>125.485170521237</c:v>
                </c:pt>
                <c:pt idx="7248">
                  <c:v>125.48517052136199</c:v>
                </c:pt>
                <c:pt idx="7249">
                  <c:v>125.485170521347</c:v>
                </c:pt>
                <c:pt idx="7250">
                  <c:v>125.48517052131</c:v>
                </c:pt>
                <c:pt idx="7251">
                  <c:v>125.485170521119</c:v>
                </c:pt>
                <c:pt idx="7252">
                  <c:v>125.48517052134601</c:v>
                </c:pt>
                <c:pt idx="7253">
                  <c:v>125.485170521287</c:v>
                </c:pt>
                <c:pt idx="7254">
                  <c:v>125.485170521477</c:v>
                </c:pt>
                <c:pt idx="7255">
                  <c:v>125.48517052141599</c:v>
                </c:pt>
                <c:pt idx="7256">
                  <c:v>125.48517052120501</c:v>
                </c:pt>
                <c:pt idx="7257">
                  <c:v>125.485170521181</c:v>
                </c:pt>
                <c:pt idx="7258">
                  <c:v>125.485170521436</c:v>
                </c:pt>
                <c:pt idx="7259">
                  <c:v>125.48517052129699</c:v>
                </c:pt>
                <c:pt idx="7260">
                  <c:v>125.48517052128901</c:v>
                </c:pt>
                <c:pt idx="7261">
                  <c:v>125.48517052124301</c:v>
                </c:pt>
                <c:pt idx="7262">
                  <c:v>125.485170521344</c:v>
                </c:pt>
                <c:pt idx="7263">
                  <c:v>125.485170521364</c:v>
                </c:pt>
                <c:pt idx="7264">
                  <c:v>125.485170521124</c:v>
                </c:pt>
                <c:pt idx="7265">
                  <c:v>125.485170521261</c:v>
                </c:pt>
                <c:pt idx="7266">
                  <c:v>125.485170521361</c:v>
                </c:pt>
                <c:pt idx="7267">
                  <c:v>125.485170521369</c:v>
                </c:pt>
                <c:pt idx="7268">
                  <c:v>125.48517052129</c:v>
                </c:pt>
                <c:pt idx="7269">
                  <c:v>125.485170521226</c:v>
                </c:pt>
                <c:pt idx="7270">
                  <c:v>125.48517052136</c:v>
                </c:pt>
                <c:pt idx="7271">
                  <c:v>125.485170521529</c:v>
                </c:pt>
                <c:pt idx="7272">
                  <c:v>125.485170521502</c:v>
                </c:pt>
                <c:pt idx="7273">
                  <c:v>125.48517052129201</c:v>
                </c:pt>
                <c:pt idx="7274">
                  <c:v>125.485170521367</c:v>
                </c:pt>
                <c:pt idx="7275">
                  <c:v>125.48517052138899</c:v>
                </c:pt>
                <c:pt idx="7276">
                  <c:v>125.485170521504</c:v>
                </c:pt>
                <c:pt idx="7277">
                  <c:v>125.485170521368</c:v>
                </c:pt>
                <c:pt idx="7278">
                  <c:v>125.485170521252</c:v>
                </c:pt>
                <c:pt idx="7279">
                  <c:v>125.485170521328</c:v>
                </c:pt>
                <c:pt idx="7280">
                  <c:v>125.48517052126201</c:v>
                </c:pt>
                <c:pt idx="7281">
                  <c:v>125.485170521397</c:v>
                </c:pt>
                <c:pt idx="7282">
                  <c:v>125.485170521478</c:v>
                </c:pt>
                <c:pt idx="7283">
                  <c:v>125.48517052133801</c:v>
                </c:pt>
                <c:pt idx="7284">
                  <c:v>125.485170521239</c:v>
                </c:pt>
                <c:pt idx="7285">
                  <c:v>125.485170521453</c:v>
                </c:pt>
                <c:pt idx="7286">
                  <c:v>125.48517052114499</c:v>
                </c:pt>
                <c:pt idx="7287">
                  <c:v>125.485170521336</c:v>
                </c:pt>
                <c:pt idx="7288">
                  <c:v>125.485170521276</c:v>
                </c:pt>
                <c:pt idx="7289">
                  <c:v>125.48517052128901</c:v>
                </c:pt>
                <c:pt idx="7290">
                  <c:v>125.485170521228</c:v>
                </c:pt>
                <c:pt idx="7291">
                  <c:v>125.485170521298</c:v>
                </c:pt>
                <c:pt idx="7292">
                  <c:v>125.48517052139</c:v>
                </c:pt>
                <c:pt idx="7293">
                  <c:v>125.48517052152</c:v>
                </c:pt>
                <c:pt idx="7294">
                  <c:v>125.485170521296</c:v>
                </c:pt>
                <c:pt idx="7295">
                  <c:v>125.48517052152</c:v>
                </c:pt>
                <c:pt idx="7296">
                  <c:v>125.485170521388</c:v>
                </c:pt>
                <c:pt idx="7297">
                  <c:v>125.485170521288</c:v>
                </c:pt>
                <c:pt idx="7298">
                  <c:v>125.48517052134601</c:v>
                </c:pt>
                <c:pt idx="7299">
                  <c:v>125.48517052128</c:v>
                </c:pt>
                <c:pt idx="7300">
                  <c:v>125.485170521447</c:v>
                </c:pt>
                <c:pt idx="7301">
                  <c:v>125.485170521181</c:v>
                </c:pt>
                <c:pt idx="7302">
                  <c:v>125.48517052134299</c:v>
                </c:pt>
                <c:pt idx="7303">
                  <c:v>125.485170521329</c:v>
                </c:pt>
                <c:pt idx="7304">
                  <c:v>125.485170521093</c:v>
                </c:pt>
                <c:pt idx="7305">
                  <c:v>125.485170521244</c:v>
                </c:pt>
                <c:pt idx="7306">
                  <c:v>125.48517052136</c:v>
                </c:pt>
                <c:pt idx="7307">
                  <c:v>125.485170521302</c:v>
                </c:pt>
                <c:pt idx="7308">
                  <c:v>125.48517052153301</c:v>
                </c:pt>
                <c:pt idx="7309">
                  <c:v>125.485170521345</c:v>
                </c:pt>
                <c:pt idx="7310">
                  <c:v>125.48517052129</c:v>
                </c:pt>
                <c:pt idx="7311">
                  <c:v>125.485170521448</c:v>
                </c:pt>
                <c:pt idx="7312">
                  <c:v>125.485170521558</c:v>
                </c:pt>
                <c:pt idx="7313">
                  <c:v>125.48517052133199</c:v>
                </c:pt>
                <c:pt idx="7314">
                  <c:v>125.48517052111799</c:v>
                </c:pt>
                <c:pt idx="7315">
                  <c:v>125.485170521569</c:v>
                </c:pt>
                <c:pt idx="7316">
                  <c:v>125.485170521523</c:v>
                </c:pt>
                <c:pt idx="7317">
                  <c:v>125.48517052134</c:v>
                </c:pt>
                <c:pt idx="7318">
                  <c:v>125.48517052144599</c:v>
                </c:pt>
                <c:pt idx="7319">
                  <c:v>125.485170521333</c:v>
                </c:pt>
                <c:pt idx="7320">
                  <c:v>125.485170521249</c:v>
                </c:pt>
                <c:pt idx="7321">
                  <c:v>125.48517052123201</c:v>
                </c:pt>
                <c:pt idx="7322">
                  <c:v>125.48517052128901</c:v>
                </c:pt>
                <c:pt idx="7323">
                  <c:v>125.48517052131299</c:v>
                </c:pt>
                <c:pt idx="7324">
                  <c:v>125.485170521212</c:v>
                </c:pt>
                <c:pt idx="7325">
                  <c:v>125.485170521162</c:v>
                </c:pt>
                <c:pt idx="7326">
                  <c:v>125.485170521391</c:v>
                </c:pt>
                <c:pt idx="7327">
                  <c:v>125.48517052135</c:v>
                </c:pt>
                <c:pt idx="7328">
                  <c:v>125.485170521417</c:v>
                </c:pt>
                <c:pt idx="7329">
                  <c:v>125.485170521356</c:v>
                </c:pt>
                <c:pt idx="7330">
                  <c:v>125.485170521356</c:v>
                </c:pt>
                <c:pt idx="7331">
                  <c:v>125.485170521406</c:v>
                </c:pt>
                <c:pt idx="7332">
                  <c:v>125.485170521363</c:v>
                </c:pt>
                <c:pt idx="7333">
                  <c:v>125.485170521348</c:v>
                </c:pt>
                <c:pt idx="7334">
                  <c:v>125.485170521312</c:v>
                </c:pt>
                <c:pt idx="7335">
                  <c:v>125.48517052154</c:v>
                </c:pt>
                <c:pt idx="7336">
                  <c:v>125.48517052140301</c:v>
                </c:pt>
                <c:pt idx="7337">
                  <c:v>125.485170521325</c:v>
                </c:pt>
                <c:pt idx="7338">
                  <c:v>125.485170521432</c:v>
                </c:pt>
                <c:pt idx="7339">
                  <c:v>125.485170521285</c:v>
                </c:pt>
                <c:pt idx="7340">
                  <c:v>125.485170521238</c:v>
                </c:pt>
                <c:pt idx="7341">
                  <c:v>125.485170521209</c:v>
                </c:pt>
                <c:pt idx="7342">
                  <c:v>125.48517052136999</c:v>
                </c:pt>
                <c:pt idx="7343">
                  <c:v>125.485170521374</c:v>
                </c:pt>
                <c:pt idx="7344">
                  <c:v>125.485170521418</c:v>
                </c:pt>
                <c:pt idx="7345">
                  <c:v>125.48517052137301</c:v>
                </c:pt>
                <c:pt idx="7346">
                  <c:v>125.485170521309</c:v>
                </c:pt>
                <c:pt idx="7347">
                  <c:v>125.48517052137301</c:v>
                </c:pt>
                <c:pt idx="7348">
                  <c:v>125.485170521372</c:v>
                </c:pt>
                <c:pt idx="7349">
                  <c:v>125.485170521375</c:v>
                </c:pt>
                <c:pt idx="7350">
                  <c:v>125.48517052135</c:v>
                </c:pt>
                <c:pt idx="7351">
                  <c:v>125.48517052142699</c:v>
                </c:pt>
                <c:pt idx="7352">
                  <c:v>125.485170521344</c:v>
                </c:pt>
                <c:pt idx="7353">
                  <c:v>125.485170521643</c:v>
                </c:pt>
                <c:pt idx="7354">
                  <c:v>125.485170521284</c:v>
                </c:pt>
                <c:pt idx="7355">
                  <c:v>125.485170521187</c:v>
                </c:pt>
                <c:pt idx="7356">
                  <c:v>125.485170521401</c:v>
                </c:pt>
                <c:pt idx="7357">
                  <c:v>125.485170521315</c:v>
                </c:pt>
                <c:pt idx="7358">
                  <c:v>125.485170521204</c:v>
                </c:pt>
                <c:pt idx="7359">
                  <c:v>125.48517052143799</c:v>
                </c:pt>
                <c:pt idx="7360">
                  <c:v>125.485170521295</c:v>
                </c:pt>
                <c:pt idx="7361">
                  <c:v>125.485170521505</c:v>
                </c:pt>
                <c:pt idx="7362">
                  <c:v>125.48517052142699</c:v>
                </c:pt>
                <c:pt idx="7363">
                  <c:v>125.485170521271</c:v>
                </c:pt>
                <c:pt idx="7364">
                  <c:v>125.485170521505</c:v>
                </c:pt>
                <c:pt idx="7365">
                  <c:v>125.48517052141401</c:v>
                </c:pt>
                <c:pt idx="7366">
                  <c:v>125.48517052133001</c:v>
                </c:pt>
                <c:pt idx="7367">
                  <c:v>125.485170521274</c:v>
                </c:pt>
                <c:pt idx="7368">
                  <c:v>125.485170521287</c:v>
                </c:pt>
                <c:pt idx="7369">
                  <c:v>125.485170521374</c:v>
                </c:pt>
                <c:pt idx="7370">
                  <c:v>125.485170521296</c:v>
                </c:pt>
                <c:pt idx="7371">
                  <c:v>125.485170521337</c:v>
                </c:pt>
                <c:pt idx="7372">
                  <c:v>125.48517052132701</c:v>
                </c:pt>
                <c:pt idx="7373">
                  <c:v>125.485170521157</c:v>
                </c:pt>
                <c:pt idx="7374">
                  <c:v>125.485170521189</c:v>
                </c:pt>
                <c:pt idx="7375">
                  <c:v>125.485170521135</c:v>
                </c:pt>
                <c:pt idx="7376">
                  <c:v>125.48517052135</c:v>
                </c:pt>
                <c:pt idx="7377">
                  <c:v>125.485170521249</c:v>
                </c:pt>
                <c:pt idx="7378">
                  <c:v>125.48517052151</c:v>
                </c:pt>
                <c:pt idx="7379">
                  <c:v>125.485170521323</c:v>
                </c:pt>
                <c:pt idx="7380">
                  <c:v>125.48517052103099</c:v>
                </c:pt>
                <c:pt idx="7381">
                  <c:v>125.48517052142699</c:v>
                </c:pt>
                <c:pt idx="7382">
                  <c:v>125.48517052127499</c:v>
                </c:pt>
                <c:pt idx="7383">
                  <c:v>125.48517052114499</c:v>
                </c:pt>
                <c:pt idx="7384">
                  <c:v>125.485170521219</c:v>
                </c:pt>
                <c:pt idx="7385">
                  <c:v>125.48517052129699</c:v>
                </c:pt>
                <c:pt idx="7386">
                  <c:v>125.485170521208</c:v>
                </c:pt>
                <c:pt idx="7387">
                  <c:v>125.48517052131101</c:v>
                </c:pt>
                <c:pt idx="7388">
                  <c:v>125.485170521385</c:v>
                </c:pt>
                <c:pt idx="7389">
                  <c:v>125.485170521428</c:v>
                </c:pt>
                <c:pt idx="7390">
                  <c:v>125.485170521318</c:v>
                </c:pt>
                <c:pt idx="7391">
                  <c:v>125.485170521509</c:v>
                </c:pt>
                <c:pt idx="7392">
                  <c:v>125.485170521209</c:v>
                </c:pt>
                <c:pt idx="7393">
                  <c:v>125.485170521348</c:v>
                </c:pt>
                <c:pt idx="7394">
                  <c:v>125.48517052135701</c:v>
                </c:pt>
                <c:pt idx="7395">
                  <c:v>125.485170521206</c:v>
                </c:pt>
                <c:pt idx="7396">
                  <c:v>125.485170521184</c:v>
                </c:pt>
                <c:pt idx="7397">
                  <c:v>125.48517052129</c:v>
                </c:pt>
                <c:pt idx="7398">
                  <c:v>125.48517052110699</c:v>
                </c:pt>
                <c:pt idx="7399">
                  <c:v>125.48517052132</c:v>
                </c:pt>
                <c:pt idx="7400">
                  <c:v>125.485170521201</c:v>
                </c:pt>
                <c:pt idx="7401">
                  <c:v>125.485170521501</c:v>
                </c:pt>
                <c:pt idx="7402">
                  <c:v>125.485170521356</c:v>
                </c:pt>
                <c:pt idx="7403">
                  <c:v>125.485170521276</c:v>
                </c:pt>
                <c:pt idx="7404">
                  <c:v>125.485170521317</c:v>
                </c:pt>
                <c:pt idx="7405">
                  <c:v>125.48517052115101</c:v>
                </c:pt>
                <c:pt idx="7406">
                  <c:v>125.48517052124799</c:v>
                </c:pt>
                <c:pt idx="7407">
                  <c:v>125.48517052133801</c:v>
                </c:pt>
                <c:pt idx="7408">
                  <c:v>125.485170521686</c:v>
                </c:pt>
                <c:pt idx="7409">
                  <c:v>125.485170521337</c:v>
                </c:pt>
                <c:pt idx="7410">
                  <c:v>125.485170521193</c:v>
                </c:pt>
                <c:pt idx="7411">
                  <c:v>125.485170521387</c:v>
                </c:pt>
                <c:pt idx="7412">
                  <c:v>125.48517052144599</c:v>
                </c:pt>
                <c:pt idx="7413">
                  <c:v>125.485170521388</c:v>
                </c:pt>
                <c:pt idx="7414">
                  <c:v>125.48517052125101</c:v>
                </c:pt>
                <c:pt idx="7415">
                  <c:v>125.485170521271</c:v>
                </c:pt>
                <c:pt idx="7416">
                  <c:v>125.485170521443</c:v>
                </c:pt>
                <c:pt idx="7417">
                  <c:v>125.485170521339</c:v>
                </c:pt>
                <c:pt idx="7418">
                  <c:v>125.485170521296</c:v>
                </c:pt>
                <c:pt idx="7419">
                  <c:v>125.48517052133801</c:v>
                </c:pt>
                <c:pt idx="7420">
                  <c:v>125.485170521302</c:v>
                </c:pt>
                <c:pt idx="7421">
                  <c:v>125.485170521269</c:v>
                </c:pt>
                <c:pt idx="7422">
                  <c:v>125.48517052131299</c:v>
                </c:pt>
                <c:pt idx="7423">
                  <c:v>125.48517052129699</c:v>
                </c:pt>
                <c:pt idx="7424">
                  <c:v>125.48517052129</c:v>
                </c:pt>
                <c:pt idx="7425">
                  <c:v>125.48517052107699</c:v>
                </c:pt>
                <c:pt idx="7426">
                  <c:v>125.485170521406</c:v>
                </c:pt>
                <c:pt idx="7427">
                  <c:v>125.48517052121301</c:v>
                </c:pt>
                <c:pt idx="7428">
                  <c:v>125.48517052136999</c:v>
                </c:pt>
                <c:pt idx="7429">
                  <c:v>125.485170521467</c:v>
                </c:pt>
                <c:pt idx="7430">
                  <c:v>125.48517052143799</c:v>
                </c:pt>
                <c:pt idx="7431">
                  <c:v>125.48517052135399</c:v>
                </c:pt>
                <c:pt idx="7432">
                  <c:v>125.48517052142</c:v>
                </c:pt>
                <c:pt idx="7433">
                  <c:v>125.48517052131</c:v>
                </c:pt>
                <c:pt idx="7434">
                  <c:v>125.485170521364</c:v>
                </c:pt>
                <c:pt idx="7435">
                  <c:v>125.485170521447</c:v>
                </c:pt>
                <c:pt idx="7436">
                  <c:v>125.48517052141101</c:v>
                </c:pt>
                <c:pt idx="7437">
                  <c:v>125.485170521439</c:v>
                </c:pt>
                <c:pt idx="7438">
                  <c:v>125.485170521334</c:v>
                </c:pt>
                <c:pt idx="7439">
                  <c:v>125.485170521515</c:v>
                </c:pt>
                <c:pt idx="7440">
                  <c:v>125.485170521242</c:v>
                </c:pt>
                <c:pt idx="7441">
                  <c:v>125.485170521378</c:v>
                </c:pt>
                <c:pt idx="7442">
                  <c:v>125.48517052130801</c:v>
                </c:pt>
                <c:pt idx="7443">
                  <c:v>125.48517052138099</c:v>
                </c:pt>
                <c:pt idx="7444">
                  <c:v>125.485170521246</c:v>
                </c:pt>
                <c:pt idx="7445">
                  <c:v>125.485170521387</c:v>
                </c:pt>
                <c:pt idx="7446">
                  <c:v>125.485170521195</c:v>
                </c:pt>
                <c:pt idx="7447">
                  <c:v>125.485170521405</c:v>
                </c:pt>
                <c:pt idx="7448">
                  <c:v>125.48517052125</c:v>
                </c:pt>
                <c:pt idx="7449">
                  <c:v>125.48517052127499</c:v>
                </c:pt>
                <c:pt idx="7450">
                  <c:v>125.485170521249</c:v>
                </c:pt>
                <c:pt idx="7451">
                  <c:v>125.485170521192</c:v>
                </c:pt>
                <c:pt idx="7452">
                  <c:v>125.485170521315</c:v>
                </c:pt>
                <c:pt idx="7453">
                  <c:v>125.485170521355</c:v>
                </c:pt>
                <c:pt idx="7454">
                  <c:v>125.48517052142</c:v>
                </c:pt>
                <c:pt idx="7455">
                  <c:v>125.485170521321</c:v>
                </c:pt>
                <c:pt idx="7456">
                  <c:v>125.485170521329</c:v>
                </c:pt>
                <c:pt idx="7457">
                  <c:v>125.48517052114801</c:v>
                </c:pt>
                <c:pt idx="7458">
                  <c:v>125.485170521349</c:v>
                </c:pt>
                <c:pt idx="7459">
                  <c:v>125.485170521284</c:v>
                </c:pt>
                <c:pt idx="7460">
                  <c:v>125.485170521157</c:v>
                </c:pt>
                <c:pt idx="7461">
                  <c:v>125.485170521274</c:v>
                </c:pt>
                <c:pt idx="7462">
                  <c:v>125.48517052136199</c:v>
                </c:pt>
                <c:pt idx="7463">
                  <c:v>125.485170521234</c:v>
                </c:pt>
                <c:pt idx="7464">
                  <c:v>125.485170521116</c:v>
                </c:pt>
                <c:pt idx="7465">
                  <c:v>125.485170521163</c:v>
                </c:pt>
                <c:pt idx="7466">
                  <c:v>125.485170521173</c:v>
                </c:pt>
                <c:pt idx="7467">
                  <c:v>125.48517052115901</c:v>
                </c:pt>
                <c:pt idx="7468">
                  <c:v>125.485170521437</c:v>
                </c:pt>
                <c:pt idx="7469">
                  <c:v>125.48517052144101</c:v>
                </c:pt>
                <c:pt idx="7470">
                  <c:v>125.485170521387</c:v>
                </c:pt>
                <c:pt idx="7471">
                  <c:v>125.485170521301</c:v>
                </c:pt>
                <c:pt idx="7472">
                  <c:v>125.48517052150601</c:v>
                </c:pt>
                <c:pt idx="7473">
                  <c:v>125.48517052119701</c:v>
                </c:pt>
                <c:pt idx="7474">
                  <c:v>125.48517052151</c:v>
                </c:pt>
                <c:pt idx="7475">
                  <c:v>125.485170521295</c:v>
                </c:pt>
                <c:pt idx="7476">
                  <c:v>125.485170521203</c:v>
                </c:pt>
                <c:pt idx="7477">
                  <c:v>125.485170521227</c:v>
                </c:pt>
                <c:pt idx="7478">
                  <c:v>125.48517052134</c:v>
                </c:pt>
                <c:pt idx="7479">
                  <c:v>125.485170521421</c:v>
                </c:pt>
                <c:pt idx="7480">
                  <c:v>125.485170521282</c:v>
                </c:pt>
                <c:pt idx="7481">
                  <c:v>125.48517052125599</c:v>
                </c:pt>
                <c:pt idx="7482">
                  <c:v>125.48517052138401</c:v>
                </c:pt>
                <c:pt idx="7483">
                  <c:v>125.48517052139501</c:v>
                </c:pt>
                <c:pt idx="7484">
                  <c:v>125.485170521287</c:v>
                </c:pt>
                <c:pt idx="7485">
                  <c:v>125.485170521512</c:v>
                </c:pt>
                <c:pt idx="7486">
                  <c:v>125.485170521204</c:v>
                </c:pt>
                <c:pt idx="7487">
                  <c:v>125.485170521321</c:v>
                </c:pt>
                <c:pt idx="7488">
                  <c:v>125.485170521261</c:v>
                </c:pt>
                <c:pt idx="7489">
                  <c:v>125.48517052132399</c:v>
                </c:pt>
                <c:pt idx="7490">
                  <c:v>125.48517052118601</c:v>
                </c:pt>
                <c:pt idx="7491">
                  <c:v>125.485170521328</c:v>
                </c:pt>
                <c:pt idx="7492">
                  <c:v>125.485170521322</c:v>
                </c:pt>
                <c:pt idx="7493">
                  <c:v>125.485170521439</c:v>
                </c:pt>
                <c:pt idx="7494">
                  <c:v>125.48517052137301</c:v>
                </c:pt>
                <c:pt idx="7495">
                  <c:v>125.48517052148701</c:v>
                </c:pt>
                <c:pt idx="7496">
                  <c:v>125.485170521198</c:v>
                </c:pt>
                <c:pt idx="7497">
                  <c:v>125.48517052125101</c:v>
                </c:pt>
                <c:pt idx="7498">
                  <c:v>125.485170521386</c:v>
                </c:pt>
                <c:pt idx="7499">
                  <c:v>125.485170521443</c:v>
                </c:pt>
                <c:pt idx="7500">
                  <c:v>125.48517052130499</c:v>
                </c:pt>
                <c:pt idx="7501">
                  <c:v>125.48517052145201</c:v>
                </c:pt>
                <c:pt idx="7502">
                  <c:v>125.485170521317</c:v>
                </c:pt>
                <c:pt idx="7503">
                  <c:v>125.485170521358</c:v>
                </c:pt>
                <c:pt idx="7504">
                  <c:v>125.485170521288</c:v>
                </c:pt>
                <c:pt idx="7505">
                  <c:v>125.48517052131901</c:v>
                </c:pt>
                <c:pt idx="7506">
                  <c:v>125.485170521279</c:v>
                </c:pt>
                <c:pt idx="7507">
                  <c:v>125.485170521413</c:v>
                </c:pt>
                <c:pt idx="7508">
                  <c:v>125.485170521209</c:v>
                </c:pt>
                <c:pt idx="7509">
                  <c:v>125.485170521244</c:v>
                </c:pt>
                <c:pt idx="7510">
                  <c:v>125.48517052147599</c:v>
                </c:pt>
                <c:pt idx="7511">
                  <c:v>125.485170521204</c:v>
                </c:pt>
                <c:pt idx="7512">
                  <c:v>125.485170521228</c:v>
                </c:pt>
                <c:pt idx="7513">
                  <c:v>125.485170521386</c:v>
                </c:pt>
                <c:pt idx="7514">
                  <c:v>125.485170521349</c:v>
                </c:pt>
                <c:pt idx="7515">
                  <c:v>125.485170521404</c:v>
                </c:pt>
                <c:pt idx="7516">
                  <c:v>125.485170521508</c:v>
                </c:pt>
                <c:pt idx="7517">
                  <c:v>125.48517052122899</c:v>
                </c:pt>
                <c:pt idx="7518">
                  <c:v>125.485170521177</c:v>
                </c:pt>
                <c:pt idx="7519">
                  <c:v>125.48517052131599</c:v>
                </c:pt>
                <c:pt idx="7520">
                  <c:v>125.48517052141599</c:v>
                </c:pt>
                <c:pt idx="7521">
                  <c:v>125.485170521236</c:v>
                </c:pt>
                <c:pt idx="7522">
                  <c:v>125.485170521279</c:v>
                </c:pt>
                <c:pt idx="7523">
                  <c:v>125.485170521356</c:v>
                </c:pt>
                <c:pt idx="7524">
                  <c:v>125.485170521358</c:v>
                </c:pt>
                <c:pt idx="7525">
                  <c:v>125.48517052134299</c:v>
                </c:pt>
                <c:pt idx="7526">
                  <c:v>125.485170521106</c:v>
                </c:pt>
                <c:pt idx="7527">
                  <c:v>125.48517052112</c:v>
                </c:pt>
                <c:pt idx="7528">
                  <c:v>125.485170521299</c:v>
                </c:pt>
                <c:pt idx="7529">
                  <c:v>125.48517052136501</c:v>
                </c:pt>
                <c:pt idx="7530">
                  <c:v>125.48517052134299</c:v>
                </c:pt>
                <c:pt idx="7531">
                  <c:v>125.48517052134</c:v>
                </c:pt>
                <c:pt idx="7532">
                  <c:v>125.48517052158</c:v>
                </c:pt>
                <c:pt idx="7533">
                  <c:v>125.485170521458</c:v>
                </c:pt>
                <c:pt idx="7534">
                  <c:v>125.48517052118299</c:v>
                </c:pt>
                <c:pt idx="7535">
                  <c:v>125.485170521543</c:v>
                </c:pt>
                <c:pt idx="7536">
                  <c:v>125.48517052126201</c:v>
                </c:pt>
                <c:pt idx="7537">
                  <c:v>125.485170521512</c:v>
                </c:pt>
                <c:pt idx="7538">
                  <c:v>125.485170521227</c:v>
                </c:pt>
                <c:pt idx="7539">
                  <c:v>125.48517052127799</c:v>
                </c:pt>
                <c:pt idx="7540">
                  <c:v>125.485170521371</c:v>
                </c:pt>
                <c:pt idx="7541">
                  <c:v>125.48517052143001</c:v>
                </c:pt>
                <c:pt idx="7542">
                  <c:v>125.485170521358</c:v>
                </c:pt>
                <c:pt idx="7543">
                  <c:v>125.485170521334</c:v>
                </c:pt>
                <c:pt idx="7544">
                  <c:v>125.48517052135</c:v>
                </c:pt>
                <c:pt idx="7545">
                  <c:v>125.48517052131901</c:v>
                </c:pt>
                <c:pt idx="7546">
                  <c:v>125.485170521371</c:v>
                </c:pt>
                <c:pt idx="7547">
                  <c:v>125.485170521334</c:v>
                </c:pt>
                <c:pt idx="7548">
                  <c:v>125.48517052139201</c:v>
                </c:pt>
                <c:pt idx="7549">
                  <c:v>125.48517052119399</c:v>
                </c:pt>
                <c:pt idx="7550">
                  <c:v>125.48517052131101</c:v>
                </c:pt>
                <c:pt idx="7551">
                  <c:v>125.485170521245</c:v>
                </c:pt>
                <c:pt idx="7552">
                  <c:v>125.485170521208</c:v>
                </c:pt>
                <c:pt idx="7553">
                  <c:v>125.485170521265</c:v>
                </c:pt>
                <c:pt idx="7554">
                  <c:v>125.485170521382</c:v>
                </c:pt>
                <c:pt idx="7555">
                  <c:v>125.485170521228</c:v>
                </c:pt>
                <c:pt idx="7556">
                  <c:v>125.485170521198</c:v>
                </c:pt>
                <c:pt idx="7557">
                  <c:v>125.485170521193</c:v>
                </c:pt>
                <c:pt idx="7558">
                  <c:v>125.48517052135099</c:v>
                </c:pt>
                <c:pt idx="7559">
                  <c:v>125.485170521366</c:v>
                </c:pt>
                <c:pt idx="7560">
                  <c:v>125.48517052133499</c:v>
                </c:pt>
                <c:pt idx="7561">
                  <c:v>125.48517052127001</c:v>
                </c:pt>
                <c:pt idx="7562">
                  <c:v>125.485170521323</c:v>
                </c:pt>
                <c:pt idx="7563">
                  <c:v>125.485170521374</c:v>
                </c:pt>
                <c:pt idx="7564">
                  <c:v>125.485170521207</c:v>
                </c:pt>
                <c:pt idx="7565">
                  <c:v>125.485170521562</c:v>
                </c:pt>
                <c:pt idx="7566">
                  <c:v>125.485170521326</c:v>
                </c:pt>
                <c:pt idx="7567">
                  <c:v>125.48517052129</c:v>
                </c:pt>
                <c:pt idx="7568">
                  <c:v>125.48517052123</c:v>
                </c:pt>
                <c:pt idx="7569">
                  <c:v>125.48517052141</c:v>
                </c:pt>
                <c:pt idx="7570">
                  <c:v>125.485170521347</c:v>
                </c:pt>
                <c:pt idx="7571">
                  <c:v>125.4851705212</c:v>
                </c:pt>
                <c:pt idx="7572">
                  <c:v>125.485170521367</c:v>
                </c:pt>
                <c:pt idx="7573">
                  <c:v>125.485170521187</c:v>
                </c:pt>
                <c:pt idx="7574">
                  <c:v>125.48517052124799</c:v>
                </c:pt>
                <c:pt idx="7575">
                  <c:v>125.485170521312</c:v>
                </c:pt>
                <c:pt idx="7576">
                  <c:v>125.48517052133499</c:v>
                </c:pt>
                <c:pt idx="7577">
                  <c:v>125.485170521467</c:v>
                </c:pt>
                <c:pt idx="7578">
                  <c:v>125.48517052132</c:v>
                </c:pt>
                <c:pt idx="7579">
                  <c:v>125.485170521317</c:v>
                </c:pt>
                <c:pt idx="7580">
                  <c:v>125.48517052150299</c:v>
                </c:pt>
                <c:pt idx="7581">
                  <c:v>125.485170521507</c:v>
                </c:pt>
                <c:pt idx="7582">
                  <c:v>125.485170521295</c:v>
                </c:pt>
                <c:pt idx="7583">
                  <c:v>125.485170521157</c:v>
                </c:pt>
                <c:pt idx="7584">
                  <c:v>125.485170521455</c:v>
                </c:pt>
                <c:pt idx="7585">
                  <c:v>125.485170521274</c:v>
                </c:pt>
                <c:pt idx="7586">
                  <c:v>125.48517052122899</c:v>
                </c:pt>
                <c:pt idx="7587">
                  <c:v>125.48517052136501</c:v>
                </c:pt>
                <c:pt idx="7588">
                  <c:v>125.485170521437</c:v>
                </c:pt>
                <c:pt idx="7589">
                  <c:v>125.48517052124799</c:v>
                </c:pt>
                <c:pt idx="7590">
                  <c:v>125.48517052144101</c:v>
                </c:pt>
                <c:pt idx="7591">
                  <c:v>125.485170521196</c:v>
                </c:pt>
                <c:pt idx="7592">
                  <c:v>125.485170521611</c:v>
                </c:pt>
                <c:pt idx="7593">
                  <c:v>125.485170521426</c:v>
                </c:pt>
                <c:pt idx="7594">
                  <c:v>125.48517052135</c:v>
                </c:pt>
                <c:pt idx="7595">
                  <c:v>125.485170521443</c:v>
                </c:pt>
                <c:pt idx="7596">
                  <c:v>125.48517052109899</c:v>
                </c:pt>
                <c:pt idx="7597">
                  <c:v>125.485170521379</c:v>
                </c:pt>
                <c:pt idx="7598">
                  <c:v>125.485170521227</c:v>
                </c:pt>
                <c:pt idx="7599">
                  <c:v>125.485170521453</c:v>
                </c:pt>
                <c:pt idx="7600">
                  <c:v>125.48517052127499</c:v>
                </c:pt>
                <c:pt idx="7601">
                  <c:v>125.485170521344</c:v>
                </c:pt>
                <c:pt idx="7602">
                  <c:v>125.485170521334</c:v>
                </c:pt>
                <c:pt idx="7603">
                  <c:v>125.48517052111799</c:v>
                </c:pt>
                <c:pt idx="7604">
                  <c:v>125.485170521333</c:v>
                </c:pt>
                <c:pt idx="7605">
                  <c:v>125.485170521268</c:v>
                </c:pt>
                <c:pt idx="7606">
                  <c:v>125.48517052120501</c:v>
                </c:pt>
                <c:pt idx="7607">
                  <c:v>125.48517052142201</c:v>
                </c:pt>
                <c:pt idx="7608">
                  <c:v>125.48517052135</c:v>
                </c:pt>
                <c:pt idx="7609">
                  <c:v>125.48517052137301</c:v>
                </c:pt>
                <c:pt idx="7610">
                  <c:v>125.48517052119399</c:v>
                </c:pt>
                <c:pt idx="7611">
                  <c:v>125.485170521359</c:v>
                </c:pt>
                <c:pt idx="7612">
                  <c:v>125.48517052119701</c:v>
                </c:pt>
                <c:pt idx="7613">
                  <c:v>125.485170521318</c:v>
                </c:pt>
                <c:pt idx="7614">
                  <c:v>125.48517052125401</c:v>
                </c:pt>
                <c:pt idx="7615">
                  <c:v>125.48517052117001</c:v>
                </c:pt>
                <c:pt idx="7616">
                  <c:v>125.485170521483</c:v>
                </c:pt>
                <c:pt idx="7617">
                  <c:v>125.485170521364</c:v>
                </c:pt>
                <c:pt idx="7618">
                  <c:v>125.48517052135399</c:v>
                </c:pt>
                <c:pt idx="7619">
                  <c:v>125.485170521321</c:v>
                </c:pt>
                <c:pt idx="7620">
                  <c:v>125.485170521302</c:v>
                </c:pt>
                <c:pt idx="7621">
                  <c:v>125.485170521154</c:v>
                </c:pt>
                <c:pt idx="7622">
                  <c:v>125.485170521386</c:v>
                </c:pt>
                <c:pt idx="7623">
                  <c:v>125.485170521306</c:v>
                </c:pt>
                <c:pt idx="7624">
                  <c:v>125.485170521261</c:v>
                </c:pt>
                <c:pt idx="7625">
                  <c:v>125.485170521166</c:v>
                </c:pt>
                <c:pt idx="7626">
                  <c:v>125.485170521192</c:v>
                </c:pt>
                <c:pt idx="7627">
                  <c:v>125.485170521277</c:v>
                </c:pt>
                <c:pt idx="7628">
                  <c:v>125.485170521249</c:v>
                </c:pt>
                <c:pt idx="7629">
                  <c:v>125.48517052131599</c:v>
                </c:pt>
                <c:pt idx="7630">
                  <c:v>125.485170521432</c:v>
                </c:pt>
                <c:pt idx="7631">
                  <c:v>125.485170521372</c:v>
                </c:pt>
                <c:pt idx="7632">
                  <c:v>125.485170521306</c:v>
                </c:pt>
                <c:pt idx="7633">
                  <c:v>125.485170521192</c:v>
                </c:pt>
                <c:pt idx="7634">
                  <c:v>125.485170521339</c:v>
                </c:pt>
                <c:pt idx="7635">
                  <c:v>125.485170521127</c:v>
                </c:pt>
                <c:pt idx="7636">
                  <c:v>125.485170521106</c:v>
                </c:pt>
                <c:pt idx="7637">
                  <c:v>125.485170521505</c:v>
                </c:pt>
                <c:pt idx="7638">
                  <c:v>125.48517052117199</c:v>
                </c:pt>
                <c:pt idx="7639">
                  <c:v>125.48517052115599</c:v>
                </c:pt>
                <c:pt idx="7640">
                  <c:v>125.48517052131901</c:v>
                </c:pt>
                <c:pt idx="7641">
                  <c:v>125.485170521331</c:v>
                </c:pt>
                <c:pt idx="7642">
                  <c:v>125.485170521217</c:v>
                </c:pt>
                <c:pt idx="7643">
                  <c:v>125.48517052111799</c:v>
                </c:pt>
                <c:pt idx="7644">
                  <c:v>125.485170521388</c:v>
                </c:pt>
                <c:pt idx="7645">
                  <c:v>125.485170521399</c:v>
                </c:pt>
                <c:pt idx="7646">
                  <c:v>125.485170521418</c:v>
                </c:pt>
                <c:pt idx="7647">
                  <c:v>125.485170521147</c:v>
                </c:pt>
                <c:pt idx="7648">
                  <c:v>125.485170521189</c:v>
                </c:pt>
                <c:pt idx="7649">
                  <c:v>125.485170521271</c:v>
                </c:pt>
                <c:pt idx="7650">
                  <c:v>125.48517052128</c:v>
                </c:pt>
                <c:pt idx="7651">
                  <c:v>125.48517052136999</c:v>
                </c:pt>
                <c:pt idx="7652">
                  <c:v>125.48517052131101</c:v>
                </c:pt>
                <c:pt idx="7653">
                  <c:v>125.485170521331</c:v>
                </c:pt>
                <c:pt idx="7654">
                  <c:v>125.48517052150299</c:v>
                </c:pt>
                <c:pt idx="7655">
                  <c:v>125.48517052112599</c:v>
                </c:pt>
                <c:pt idx="7656">
                  <c:v>125.485170521135</c:v>
                </c:pt>
                <c:pt idx="7657">
                  <c:v>125.485170521502</c:v>
                </c:pt>
                <c:pt idx="7658">
                  <c:v>125.485170521374</c:v>
                </c:pt>
                <c:pt idx="7659">
                  <c:v>125.485170521207</c:v>
                </c:pt>
                <c:pt idx="7660">
                  <c:v>125.48517052122401</c:v>
                </c:pt>
                <c:pt idx="7661">
                  <c:v>125.48517052117001</c:v>
                </c:pt>
                <c:pt idx="7662">
                  <c:v>125.48517052116701</c:v>
                </c:pt>
                <c:pt idx="7663">
                  <c:v>125.485170521274</c:v>
                </c:pt>
                <c:pt idx="7664">
                  <c:v>125.485170521177</c:v>
                </c:pt>
                <c:pt idx="7665">
                  <c:v>125.485170521166</c:v>
                </c:pt>
                <c:pt idx="7666">
                  <c:v>125.485170521561</c:v>
                </c:pt>
                <c:pt idx="7667">
                  <c:v>125.48517052133001</c:v>
                </c:pt>
                <c:pt idx="7668">
                  <c:v>125.48517052135</c:v>
                </c:pt>
                <c:pt idx="7669">
                  <c:v>125.485170521428</c:v>
                </c:pt>
                <c:pt idx="7670">
                  <c:v>125.48517052123201</c:v>
                </c:pt>
                <c:pt idx="7671">
                  <c:v>125.485170521295</c:v>
                </c:pt>
                <c:pt idx="7672">
                  <c:v>125.485170521364</c:v>
                </c:pt>
                <c:pt idx="7673">
                  <c:v>125.48517052119</c:v>
                </c:pt>
                <c:pt idx="7674">
                  <c:v>125.485170521337</c:v>
                </c:pt>
                <c:pt idx="7675">
                  <c:v>125.485170521399</c:v>
                </c:pt>
                <c:pt idx="7676">
                  <c:v>125.485170521302</c:v>
                </c:pt>
                <c:pt idx="7677">
                  <c:v>125.48517052150299</c:v>
                </c:pt>
                <c:pt idx="7678">
                  <c:v>125.485170521325</c:v>
                </c:pt>
                <c:pt idx="7679">
                  <c:v>125.485170521336</c:v>
                </c:pt>
                <c:pt idx="7680">
                  <c:v>125.485170521466</c:v>
                </c:pt>
                <c:pt idx="7681">
                  <c:v>125.485170521271</c:v>
                </c:pt>
                <c:pt idx="7682">
                  <c:v>125.48517052128901</c:v>
                </c:pt>
                <c:pt idx="7683">
                  <c:v>125.48517052128101</c:v>
                </c:pt>
                <c:pt idx="7684">
                  <c:v>125.485170521174</c:v>
                </c:pt>
                <c:pt idx="7685">
                  <c:v>125.48517052100399</c:v>
                </c:pt>
                <c:pt idx="7686">
                  <c:v>125.485170521412</c:v>
                </c:pt>
                <c:pt idx="7687">
                  <c:v>125.48517052127301</c:v>
                </c:pt>
                <c:pt idx="7688">
                  <c:v>125.48517052136199</c:v>
                </c:pt>
                <c:pt idx="7689">
                  <c:v>125.485170521299</c:v>
                </c:pt>
                <c:pt idx="7690">
                  <c:v>125.485170521355</c:v>
                </c:pt>
                <c:pt idx="7691">
                  <c:v>125.48517052127301</c:v>
                </c:pt>
                <c:pt idx="7692">
                  <c:v>125.485170521025</c:v>
                </c:pt>
                <c:pt idx="7693">
                  <c:v>125.485170521274</c:v>
                </c:pt>
                <c:pt idx="7694">
                  <c:v>125.485170521336</c:v>
                </c:pt>
                <c:pt idx="7695">
                  <c:v>125.485170521341</c:v>
                </c:pt>
                <c:pt idx="7696">
                  <c:v>125.485170521404</c:v>
                </c:pt>
                <c:pt idx="7697">
                  <c:v>125.485170521513</c:v>
                </c:pt>
                <c:pt idx="7698">
                  <c:v>125.48517052135</c:v>
                </c:pt>
                <c:pt idx="7699">
                  <c:v>125.48517052144901</c:v>
                </c:pt>
                <c:pt idx="7700">
                  <c:v>125.485170521271</c:v>
                </c:pt>
                <c:pt idx="7701">
                  <c:v>125.48517052123501</c:v>
                </c:pt>
                <c:pt idx="7702">
                  <c:v>125.485170521247</c:v>
                </c:pt>
                <c:pt idx="7703">
                  <c:v>125.485170521369</c:v>
                </c:pt>
                <c:pt idx="7704">
                  <c:v>125.485170521266</c:v>
                </c:pt>
                <c:pt idx="7705">
                  <c:v>125.485170521302</c:v>
                </c:pt>
                <c:pt idx="7706">
                  <c:v>125.48517052123999</c:v>
                </c:pt>
                <c:pt idx="7707">
                  <c:v>125.48517052127499</c:v>
                </c:pt>
                <c:pt idx="7708">
                  <c:v>125.485170521377</c:v>
                </c:pt>
                <c:pt idx="7709">
                  <c:v>125.485170521394</c:v>
                </c:pt>
                <c:pt idx="7710">
                  <c:v>125.485170521097</c:v>
                </c:pt>
                <c:pt idx="7711">
                  <c:v>125.485170521084</c:v>
                </c:pt>
                <c:pt idx="7712">
                  <c:v>125.485170521363</c:v>
                </c:pt>
                <c:pt idx="7713">
                  <c:v>125.485170521329</c:v>
                </c:pt>
                <c:pt idx="7714">
                  <c:v>125.485170521209</c:v>
                </c:pt>
                <c:pt idx="7715">
                  <c:v>125.485170521081</c:v>
                </c:pt>
                <c:pt idx="7716">
                  <c:v>125.485170521157</c:v>
                </c:pt>
                <c:pt idx="7717">
                  <c:v>125.48517052129399</c:v>
                </c:pt>
                <c:pt idx="7718">
                  <c:v>125.485170521228</c:v>
                </c:pt>
                <c:pt idx="7719">
                  <c:v>125.48517052127799</c:v>
                </c:pt>
                <c:pt idx="7720">
                  <c:v>125.485170521428</c:v>
                </c:pt>
                <c:pt idx="7721">
                  <c:v>125.485170521087</c:v>
                </c:pt>
                <c:pt idx="7722">
                  <c:v>125.485170521344</c:v>
                </c:pt>
                <c:pt idx="7723">
                  <c:v>125.485170521207</c:v>
                </c:pt>
                <c:pt idx="7724">
                  <c:v>125.485170521239</c:v>
                </c:pt>
                <c:pt idx="7725">
                  <c:v>125.485170521274</c:v>
                </c:pt>
                <c:pt idx="7726">
                  <c:v>125.485170521369</c:v>
                </c:pt>
                <c:pt idx="7727">
                  <c:v>125.485170521345</c:v>
                </c:pt>
                <c:pt idx="7728">
                  <c:v>125.485170521263</c:v>
                </c:pt>
                <c:pt idx="7729">
                  <c:v>125.485170521391</c:v>
                </c:pt>
                <c:pt idx="7730">
                  <c:v>125.485170521314</c:v>
                </c:pt>
                <c:pt idx="7731">
                  <c:v>125.48517052131299</c:v>
                </c:pt>
                <c:pt idx="7732">
                  <c:v>125.485170521412</c:v>
                </c:pt>
                <c:pt idx="7733">
                  <c:v>125.48517052134</c:v>
                </c:pt>
                <c:pt idx="7734">
                  <c:v>125.4851705211</c:v>
                </c:pt>
                <c:pt idx="7735">
                  <c:v>125.48517052141</c:v>
                </c:pt>
                <c:pt idx="7736">
                  <c:v>125.485170521439</c:v>
                </c:pt>
                <c:pt idx="7737">
                  <c:v>125.485170521277</c:v>
                </c:pt>
                <c:pt idx="7738">
                  <c:v>125.48517052141599</c:v>
                </c:pt>
                <c:pt idx="7739">
                  <c:v>125.485170521348</c:v>
                </c:pt>
                <c:pt idx="7740">
                  <c:v>125.48517052119399</c:v>
                </c:pt>
                <c:pt idx="7741">
                  <c:v>125.48517052133499</c:v>
                </c:pt>
                <c:pt idx="7742">
                  <c:v>125.48517052124301</c:v>
                </c:pt>
                <c:pt idx="7743">
                  <c:v>125.485170521437</c:v>
                </c:pt>
                <c:pt idx="7744">
                  <c:v>125.485170521415</c:v>
                </c:pt>
                <c:pt idx="7745">
                  <c:v>125.485170521169</c:v>
                </c:pt>
                <c:pt idx="7746">
                  <c:v>125.485170521353</c:v>
                </c:pt>
                <c:pt idx="7747">
                  <c:v>125.48517052119701</c:v>
                </c:pt>
                <c:pt idx="7748">
                  <c:v>125.485170521295</c:v>
                </c:pt>
                <c:pt idx="7749">
                  <c:v>125.485170521418</c:v>
                </c:pt>
                <c:pt idx="7750">
                  <c:v>125.485170521146</c:v>
                </c:pt>
                <c:pt idx="7751">
                  <c:v>125.48517052135</c:v>
                </c:pt>
                <c:pt idx="7752">
                  <c:v>125.485170521334</c:v>
                </c:pt>
                <c:pt idx="7753">
                  <c:v>125.48517052138899</c:v>
                </c:pt>
                <c:pt idx="7754">
                  <c:v>125.48517052131101</c:v>
                </c:pt>
                <c:pt idx="7755">
                  <c:v>125.485170521527</c:v>
                </c:pt>
                <c:pt idx="7756">
                  <c:v>125.485170521336</c:v>
                </c:pt>
                <c:pt idx="7757">
                  <c:v>125.48517052127499</c:v>
                </c:pt>
                <c:pt idx="7758">
                  <c:v>125.48517052130499</c:v>
                </c:pt>
                <c:pt idx="7759">
                  <c:v>125.48517052118601</c:v>
                </c:pt>
                <c:pt idx="7760">
                  <c:v>125.485170521321</c:v>
                </c:pt>
                <c:pt idx="7761">
                  <c:v>125.48517052113699</c:v>
                </c:pt>
                <c:pt idx="7762">
                  <c:v>125.48517052126</c:v>
                </c:pt>
                <c:pt idx="7763">
                  <c:v>125.485170521204</c:v>
                </c:pt>
                <c:pt idx="7764">
                  <c:v>125.485170521214</c:v>
                </c:pt>
                <c:pt idx="7765">
                  <c:v>125.48517052141101</c:v>
                </c:pt>
                <c:pt idx="7766">
                  <c:v>125.485170521082</c:v>
                </c:pt>
                <c:pt idx="7767">
                  <c:v>125.485170521249</c:v>
                </c:pt>
                <c:pt idx="7768">
                  <c:v>125.485170521114</c:v>
                </c:pt>
                <c:pt idx="7769">
                  <c:v>125.48517052129699</c:v>
                </c:pt>
                <c:pt idx="7770">
                  <c:v>125.485170521203</c:v>
                </c:pt>
                <c:pt idx="7771">
                  <c:v>125.48517052128901</c:v>
                </c:pt>
                <c:pt idx="7772">
                  <c:v>125.485170521532</c:v>
                </c:pt>
                <c:pt idx="7773">
                  <c:v>125.485170521234</c:v>
                </c:pt>
                <c:pt idx="7774">
                  <c:v>125.48517052127499</c:v>
                </c:pt>
                <c:pt idx="7775">
                  <c:v>125.485170521303</c:v>
                </c:pt>
                <c:pt idx="7776">
                  <c:v>125.48517052129699</c:v>
                </c:pt>
                <c:pt idx="7777">
                  <c:v>125.485170521206</c:v>
                </c:pt>
                <c:pt idx="7778">
                  <c:v>125.48517052144599</c:v>
                </c:pt>
                <c:pt idx="7779">
                  <c:v>125.485170521265</c:v>
                </c:pt>
                <c:pt idx="7780">
                  <c:v>125.485170521443</c:v>
                </c:pt>
                <c:pt idx="7781">
                  <c:v>125.485170521284</c:v>
                </c:pt>
                <c:pt idx="7782">
                  <c:v>125.485170521342</c:v>
                </c:pt>
                <c:pt idx="7783">
                  <c:v>125.485170521431</c:v>
                </c:pt>
                <c:pt idx="7784">
                  <c:v>125.48517052154899</c:v>
                </c:pt>
                <c:pt idx="7785">
                  <c:v>125.48517052143001</c:v>
                </c:pt>
                <c:pt idx="7786">
                  <c:v>125.485170521489</c:v>
                </c:pt>
                <c:pt idx="7787">
                  <c:v>125.485170521258</c:v>
                </c:pt>
                <c:pt idx="7788">
                  <c:v>125.48517052121601</c:v>
                </c:pt>
                <c:pt idx="7789">
                  <c:v>125.485170521226</c:v>
                </c:pt>
                <c:pt idx="7790">
                  <c:v>125.485170521298</c:v>
                </c:pt>
                <c:pt idx="7791">
                  <c:v>125.485170521378</c:v>
                </c:pt>
                <c:pt idx="7792">
                  <c:v>125.48517052119701</c:v>
                </c:pt>
                <c:pt idx="7793">
                  <c:v>125.48517052135099</c:v>
                </c:pt>
                <c:pt idx="7794">
                  <c:v>125.48517052137301</c:v>
                </c:pt>
                <c:pt idx="7795">
                  <c:v>125.48517052139</c:v>
                </c:pt>
                <c:pt idx="7796">
                  <c:v>125.485170521237</c:v>
                </c:pt>
                <c:pt idx="7797">
                  <c:v>125.48517052126</c:v>
                </c:pt>
                <c:pt idx="7798">
                  <c:v>125.485170521296</c:v>
                </c:pt>
                <c:pt idx="7799">
                  <c:v>125.48517052130801</c:v>
                </c:pt>
                <c:pt idx="7800">
                  <c:v>125.48517052145201</c:v>
                </c:pt>
                <c:pt idx="7801">
                  <c:v>125.485170521371</c:v>
                </c:pt>
                <c:pt idx="7802">
                  <c:v>125.48517052129699</c:v>
                </c:pt>
                <c:pt idx="7803">
                  <c:v>125.48517052115</c:v>
                </c:pt>
                <c:pt idx="7804">
                  <c:v>125.485170521434</c:v>
                </c:pt>
                <c:pt idx="7805">
                  <c:v>125.485170521333</c:v>
                </c:pt>
                <c:pt idx="7806">
                  <c:v>125.485170521238</c:v>
                </c:pt>
                <c:pt idx="7807">
                  <c:v>125.48517052143499</c:v>
                </c:pt>
                <c:pt idx="7808">
                  <c:v>125.485170521173</c:v>
                </c:pt>
                <c:pt idx="7809">
                  <c:v>125.48517052130499</c:v>
                </c:pt>
                <c:pt idx="7810">
                  <c:v>125.48517052139999</c:v>
                </c:pt>
                <c:pt idx="7811">
                  <c:v>125.485170521405</c:v>
                </c:pt>
                <c:pt idx="7812">
                  <c:v>125.485170521144</c:v>
                </c:pt>
                <c:pt idx="7813">
                  <c:v>125.485170521245</c:v>
                </c:pt>
                <c:pt idx="7814">
                  <c:v>125.48517052131599</c:v>
                </c:pt>
                <c:pt idx="7815">
                  <c:v>125.485170521456</c:v>
                </c:pt>
                <c:pt idx="7816">
                  <c:v>125.48517052130801</c:v>
                </c:pt>
                <c:pt idx="7817">
                  <c:v>125.485170521188</c:v>
                </c:pt>
                <c:pt idx="7818">
                  <c:v>125.485170521424</c:v>
                </c:pt>
                <c:pt idx="7819">
                  <c:v>125.485170521348</c:v>
                </c:pt>
                <c:pt idx="7820">
                  <c:v>125.485170521391</c:v>
                </c:pt>
                <c:pt idx="7821">
                  <c:v>125.485170521341</c:v>
                </c:pt>
                <c:pt idx="7822">
                  <c:v>125.48517052152999</c:v>
                </c:pt>
                <c:pt idx="7823">
                  <c:v>125.485170521432</c:v>
                </c:pt>
                <c:pt idx="7824">
                  <c:v>125.48517052126</c:v>
                </c:pt>
                <c:pt idx="7825">
                  <c:v>125.485170521352</c:v>
                </c:pt>
                <c:pt idx="7826">
                  <c:v>125.485170521393</c:v>
                </c:pt>
                <c:pt idx="7827">
                  <c:v>125.48517052137601</c:v>
                </c:pt>
                <c:pt idx="7828">
                  <c:v>125.485170521161</c:v>
                </c:pt>
                <c:pt idx="7829">
                  <c:v>125.485170521242</c:v>
                </c:pt>
                <c:pt idx="7830">
                  <c:v>125.485170521257</c:v>
                </c:pt>
                <c:pt idx="7831">
                  <c:v>125.485170521344</c:v>
                </c:pt>
                <c:pt idx="7832">
                  <c:v>125.485170521329</c:v>
                </c:pt>
                <c:pt idx="7833">
                  <c:v>125.48517052142</c:v>
                </c:pt>
                <c:pt idx="7834">
                  <c:v>125.485170521342</c:v>
                </c:pt>
                <c:pt idx="7835">
                  <c:v>125.48517052131299</c:v>
                </c:pt>
                <c:pt idx="7836">
                  <c:v>125.485170521312</c:v>
                </c:pt>
                <c:pt idx="7837">
                  <c:v>125.485170521236</c:v>
                </c:pt>
                <c:pt idx="7838">
                  <c:v>125.48517052138899</c:v>
                </c:pt>
                <c:pt idx="7839">
                  <c:v>125.48517052119</c:v>
                </c:pt>
                <c:pt idx="7840">
                  <c:v>125.485170521189</c:v>
                </c:pt>
                <c:pt idx="7841">
                  <c:v>125.485170521409</c:v>
                </c:pt>
                <c:pt idx="7842">
                  <c:v>125.485170521199</c:v>
                </c:pt>
                <c:pt idx="7843">
                  <c:v>125.48517052135399</c:v>
                </c:pt>
                <c:pt idx="7844">
                  <c:v>125.485170521249</c:v>
                </c:pt>
                <c:pt idx="7845">
                  <c:v>125.48517052131901</c:v>
                </c:pt>
                <c:pt idx="7846">
                  <c:v>125.485170521266</c:v>
                </c:pt>
                <c:pt idx="7847">
                  <c:v>125.48517052115</c:v>
                </c:pt>
                <c:pt idx="7848">
                  <c:v>125.48517052133001</c:v>
                </c:pt>
                <c:pt idx="7849">
                  <c:v>125.485170521348</c:v>
                </c:pt>
                <c:pt idx="7850">
                  <c:v>125.485170521236</c:v>
                </c:pt>
                <c:pt idx="7851">
                  <c:v>125.48517052123</c:v>
                </c:pt>
                <c:pt idx="7852">
                  <c:v>125.48517052132701</c:v>
                </c:pt>
                <c:pt idx="7853">
                  <c:v>125.48517052111001</c:v>
                </c:pt>
                <c:pt idx="7854">
                  <c:v>125.48517052125599</c:v>
                </c:pt>
                <c:pt idx="7855">
                  <c:v>125.48517052125101</c:v>
                </c:pt>
                <c:pt idx="7856">
                  <c:v>125.48517052123501</c:v>
                </c:pt>
                <c:pt idx="7857">
                  <c:v>125.48517052126201</c:v>
                </c:pt>
                <c:pt idx="7858">
                  <c:v>125.485170521174</c:v>
                </c:pt>
                <c:pt idx="7859">
                  <c:v>125.485170521246</c:v>
                </c:pt>
                <c:pt idx="7860">
                  <c:v>125.485170521382</c:v>
                </c:pt>
                <c:pt idx="7861">
                  <c:v>125.48517052138401</c:v>
                </c:pt>
                <c:pt idx="7862">
                  <c:v>125.48517052126</c:v>
                </c:pt>
                <c:pt idx="7863">
                  <c:v>125.48517052135399</c:v>
                </c:pt>
                <c:pt idx="7864">
                  <c:v>125.48517052131</c:v>
                </c:pt>
                <c:pt idx="7865">
                  <c:v>125.485170521158</c:v>
                </c:pt>
                <c:pt idx="7866">
                  <c:v>125.485170521325</c:v>
                </c:pt>
                <c:pt idx="7867">
                  <c:v>125.48517052138899</c:v>
                </c:pt>
                <c:pt idx="7868">
                  <c:v>125.485170521339</c:v>
                </c:pt>
                <c:pt idx="7869">
                  <c:v>125.48517052143301</c:v>
                </c:pt>
                <c:pt idx="7870">
                  <c:v>125.48517052129</c:v>
                </c:pt>
                <c:pt idx="7871">
                  <c:v>125.485170521432</c:v>
                </c:pt>
                <c:pt idx="7872">
                  <c:v>125.485170521396</c:v>
                </c:pt>
                <c:pt idx="7873">
                  <c:v>125.485170521444</c:v>
                </c:pt>
                <c:pt idx="7874">
                  <c:v>125.485170521429</c:v>
                </c:pt>
                <c:pt idx="7875">
                  <c:v>125.485170521405</c:v>
                </c:pt>
                <c:pt idx="7876">
                  <c:v>125.485170521353</c:v>
                </c:pt>
                <c:pt idx="7877">
                  <c:v>125.48517052128101</c:v>
                </c:pt>
                <c:pt idx="7878">
                  <c:v>125.485170521382</c:v>
                </c:pt>
                <c:pt idx="7879">
                  <c:v>125.48517052144101</c:v>
                </c:pt>
                <c:pt idx="7880">
                  <c:v>125.485170521318</c:v>
                </c:pt>
                <c:pt idx="7881">
                  <c:v>125.485170521092</c:v>
                </c:pt>
                <c:pt idx="7882">
                  <c:v>125.485170521293</c:v>
                </c:pt>
                <c:pt idx="7883">
                  <c:v>125.48517052117499</c:v>
                </c:pt>
                <c:pt idx="7884">
                  <c:v>125.485170521209</c:v>
                </c:pt>
                <c:pt idx="7885">
                  <c:v>125.485170521272</c:v>
                </c:pt>
                <c:pt idx="7886">
                  <c:v>125.485170520978</c:v>
                </c:pt>
                <c:pt idx="7887">
                  <c:v>125.48517052131101</c:v>
                </c:pt>
                <c:pt idx="7888">
                  <c:v>125.48517052121601</c:v>
                </c:pt>
                <c:pt idx="7889">
                  <c:v>125.48517052125599</c:v>
                </c:pt>
                <c:pt idx="7890">
                  <c:v>125.485170521128</c:v>
                </c:pt>
                <c:pt idx="7891">
                  <c:v>125.485170521413</c:v>
                </c:pt>
                <c:pt idx="7892">
                  <c:v>125.485170521306</c:v>
                </c:pt>
                <c:pt idx="7893">
                  <c:v>125.485170521207</c:v>
                </c:pt>
                <c:pt idx="7894">
                  <c:v>125.485170521166</c:v>
                </c:pt>
                <c:pt idx="7895">
                  <c:v>125.485170521326</c:v>
                </c:pt>
                <c:pt idx="7896">
                  <c:v>125.485170521307</c:v>
                </c:pt>
                <c:pt idx="7897">
                  <c:v>125.485170521176</c:v>
                </c:pt>
                <c:pt idx="7898">
                  <c:v>125.485170521272</c:v>
                </c:pt>
                <c:pt idx="7899">
                  <c:v>125.48517052128901</c:v>
                </c:pt>
                <c:pt idx="7900">
                  <c:v>125.485170521578</c:v>
                </c:pt>
                <c:pt idx="7901">
                  <c:v>125.485170521201</c:v>
                </c:pt>
                <c:pt idx="7902">
                  <c:v>125.48517052123201</c:v>
                </c:pt>
                <c:pt idx="7903">
                  <c:v>125.485170521218</c:v>
                </c:pt>
                <c:pt idx="7904">
                  <c:v>125.48517052126</c:v>
                </c:pt>
                <c:pt idx="7905">
                  <c:v>125.485170521265</c:v>
                </c:pt>
                <c:pt idx="7906">
                  <c:v>125.48517052152199</c:v>
                </c:pt>
                <c:pt idx="7907">
                  <c:v>125.48517052128101</c:v>
                </c:pt>
                <c:pt idx="7908">
                  <c:v>125.485170521282</c:v>
                </c:pt>
                <c:pt idx="7909">
                  <c:v>125.485170521439</c:v>
                </c:pt>
                <c:pt idx="7910">
                  <c:v>125.48517052132701</c:v>
                </c:pt>
                <c:pt idx="7911">
                  <c:v>125.485170521181</c:v>
                </c:pt>
                <c:pt idx="7912">
                  <c:v>125.485170521209</c:v>
                </c:pt>
                <c:pt idx="7913">
                  <c:v>125.485170521315</c:v>
                </c:pt>
                <c:pt idx="7914">
                  <c:v>125.485170521379</c:v>
                </c:pt>
                <c:pt idx="7915">
                  <c:v>125.485170521249</c:v>
                </c:pt>
                <c:pt idx="7916">
                  <c:v>125.48517052145201</c:v>
                </c:pt>
                <c:pt idx="7917">
                  <c:v>125.485170521323</c:v>
                </c:pt>
                <c:pt idx="7918">
                  <c:v>125.48517052128101</c:v>
                </c:pt>
                <c:pt idx="7919">
                  <c:v>125.485170521368</c:v>
                </c:pt>
                <c:pt idx="7920">
                  <c:v>125.48517052120501</c:v>
                </c:pt>
                <c:pt idx="7921">
                  <c:v>125.485170521298</c:v>
                </c:pt>
                <c:pt idx="7922">
                  <c:v>125.485170521387</c:v>
                </c:pt>
                <c:pt idx="7923">
                  <c:v>125.485170521378</c:v>
                </c:pt>
                <c:pt idx="7924">
                  <c:v>125.48517052128901</c:v>
                </c:pt>
                <c:pt idx="7925">
                  <c:v>125.48517052129201</c:v>
                </c:pt>
                <c:pt idx="7926">
                  <c:v>125.48517052123999</c:v>
                </c:pt>
                <c:pt idx="7927">
                  <c:v>125.485170521284</c:v>
                </c:pt>
                <c:pt idx="7928">
                  <c:v>125.48517052129699</c:v>
                </c:pt>
                <c:pt idx="7929">
                  <c:v>125.48517052131</c:v>
                </c:pt>
                <c:pt idx="7930">
                  <c:v>125.485170521421</c:v>
                </c:pt>
                <c:pt idx="7931">
                  <c:v>125.48517052126699</c:v>
                </c:pt>
                <c:pt idx="7932">
                  <c:v>125.485170521298</c:v>
                </c:pt>
                <c:pt idx="7933">
                  <c:v>125.485170521301</c:v>
                </c:pt>
                <c:pt idx="7934">
                  <c:v>125.48517052129699</c:v>
                </c:pt>
                <c:pt idx="7935">
                  <c:v>125.485170521269</c:v>
                </c:pt>
                <c:pt idx="7936">
                  <c:v>125.485170521363</c:v>
                </c:pt>
                <c:pt idx="7937">
                  <c:v>125.485170521398</c:v>
                </c:pt>
                <c:pt idx="7938">
                  <c:v>125.485170521174</c:v>
                </c:pt>
                <c:pt idx="7939">
                  <c:v>125.485170521347</c:v>
                </c:pt>
                <c:pt idx="7940">
                  <c:v>125.485170521169</c:v>
                </c:pt>
                <c:pt idx="7941">
                  <c:v>125.485170521187</c:v>
                </c:pt>
                <c:pt idx="7942">
                  <c:v>125.48517052148701</c:v>
                </c:pt>
                <c:pt idx="7943">
                  <c:v>125.485170521407</c:v>
                </c:pt>
                <c:pt idx="7944">
                  <c:v>125.485170521475</c:v>
                </c:pt>
                <c:pt idx="7945">
                  <c:v>125.485170521247</c:v>
                </c:pt>
                <c:pt idx="7946">
                  <c:v>125.48517052133001</c:v>
                </c:pt>
                <c:pt idx="7947">
                  <c:v>125.48517052141101</c:v>
                </c:pt>
                <c:pt idx="7948">
                  <c:v>125.485170521325</c:v>
                </c:pt>
                <c:pt idx="7949">
                  <c:v>125.48517052115901</c:v>
                </c:pt>
                <c:pt idx="7950">
                  <c:v>125.485170521505</c:v>
                </c:pt>
                <c:pt idx="7951">
                  <c:v>125.485170521334</c:v>
                </c:pt>
                <c:pt idx="7952">
                  <c:v>125.485170521189</c:v>
                </c:pt>
                <c:pt idx="7953">
                  <c:v>125.485170521368</c:v>
                </c:pt>
                <c:pt idx="7954">
                  <c:v>125.485170521237</c:v>
                </c:pt>
                <c:pt idx="7955">
                  <c:v>125.485170521329</c:v>
                </c:pt>
                <c:pt idx="7956">
                  <c:v>125.48517052123501</c:v>
                </c:pt>
                <c:pt idx="7957">
                  <c:v>125.485170521136</c:v>
                </c:pt>
                <c:pt idx="7958">
                  <c:v>125.48517052125599</c:v>
                </c:pt>
                <c:pt idx="7959">
                  <c:v>125.48517052139999</c:v>
                </c:pt>
                <c:pt idx="7960">
                  <c:v>125.485170521444</c:v>
                </c:pt>
                <c:pt idx="7961">
                  <c:v>125.485170521207</c:v>
                </c:pt>
                <c:pt idx="7962">
                  <c:v>125.48517052139999</c:v>
                </c:pt>
                <c:pt idx="7963">
                  <c:v>125.485170521437</c:v>
                </c:pt>
                <c:pt idx="7964">
                  <c:v>125.48517052148399</c:v>
                </c:pt>
                <c:pt idx="7965">
                  <c:v>125.485170521208</c:v>
                </c:pt>
                <c:pt idx="7966">
                  <c:v>125.48517052125599</c:v>
                </c:pt>
                <c:pt idx="7967">
                  <c:v>125.48517052131101</c:v>
                </c:pt>
                <c:pt idx="7968">
                  <c:v>125.485170521386</c:v>
                </c:pt>
                <c:pt idx="7969">
                  <c:v>125.485170521345</c:v>
                </c:pt>
                <c:pt idx="7970">
                  <c:v>125.485170521361</c:v>
                </c:pt>
                <c:pt idx="7971">
                  <c:v>125.485170521424</c:v>
                </c:pt>
                <c:pt idx="7972">
                  <c:v>125.485170521344</c:v>
                </c:pt>
                <c:pt idx="7973">
                  <c:v>125.485170521271</c:v>
                </c:pt>
                <c:pt idx="7974">
                  <c:v>125.485170521412</c:v>
                </c:pt>
                <c:pt idx="7975">
                  <c:v>125.48517052154</c:v>
                </c:pt>
                <c:pt idx="7976">
                  <c:v>125.485170521391</c:v>
                </c:pt>
                <c:pt idx="7977">
                  <c:v>125.485170521341</c:v>
                </c:pt>
                <c:pt idx="7978">
                  <c:v>125.485170521494</c:v>
                </c:pt>
                <c:pt idx="7979">
                  <c:v>125.485170521285</c:v>
                </c:pt>
                <c:pt idx="7980">
                  <c:v>125.485170521296</c:v>
                </c:pt>
                <c:pt idx="7981">
                  <c:v>125.48517052136999</c:v>
                </c:pt>
                <c:pt idx="7982">
                  <c:v>125.485170521239</c:v>
                </c:pt>
                <c:pt idx="7983">
                  <c:v>125.48517052136</c:v>
                </c:pt>
                <c:pt idx="7984">
                  <c:v>125.485170521318</c:v>
                </c:pt>
                <c:pt idx="7985">
                  <c:v>125.485170521246</c:v>
                </c:pt>
                <c:pt idx="7986">
                  <c:v>125.485170521265</c:v>
                </c:pt>
                <c:pt idx="7987">
                  <c:v>125.485170521374</c:v>
                </c:pt>
                <c:pt idx="7988">
                  <c:v>125.485170521366</c:v>
                </c:pt>
                <c:pt idx="7989">
                  <c:v>125.48517052130801</c:v>
                </c:pt>
                <c:pt idx="7990">
                  <c:v>125.48517052139501</c:v>
                </c:pt>
                <c:pt idx="7991">
                  <c:v>125.485170521528</c:v>
                </c:pt>
                <c:pt idx="7992">
                  <c:v>125.485170521368</c:v>
                </c:pt>
                <c:pt idx="7993">
                  <c:v>125.485170521467</c:v>
                </c:pt>
                <c:pt idx="7994">
                  <c:v>125.485170521141</c:v>
                </c:pt>
                <c:pt idx="7995">
                  <c:v>125.48517052118299</c:v>
                </c:pt>
                <c:pt idx="7996">
                  <c:v>125.48517052134</c:v>
                </c:pt>
                <c:pt idx="7997">
                  <c:v>125.48517052141899</c:v>
                </c:pt>
                <c:pt idx="7998">
                  <c:v>125.485170521227</c:v>
                </c:pt>
                <c:pt idx="7999">
                  <c:v>125.48517052120999</c:v>
                </c:pt>
                <c:pt idx="8000">
                  <c:v>125.485170521315</c:v>
                </c:pt>
                <c:pt idx="8001">
                  <c:v>125.485170521279</c:v>
                </c:pt>
                <c:pt idx="8002">
                  <c:v>125.485170521347</c:v>
                </c:pt>
                <c:pt idx="8003">
                  <c:v>125.485170521378</c:v>
                </c:pt>
                <c:pt idx="8004">
                  <c:v>125.485170521177</c:v>
                </c:pt>
                <c:pt idx="8005">
                  <c:v>125.485170521393</c:v>
                </c:pt>
                <c:pt idx="8006">
                  <c:v>125.48517052135</c:v>
                </c:pt>
                <c:pt idx="8007">
                  <c:v>125.48517052122</c:v>
                </c:pt>
                <c:pt idx="8008">
                  <c:v>125.485170521249</c:v>
                </c:pt>
                <c:pt idx="8009">
                  <c:v>125.48517052117199</c:v>
                </c:pt>
                <c:pt idx="8010">
                  <c:v>125.48517052135399</c:v>
                </c:pt>
                <c:pt idx="8011">
                  <c:v>125.485170521127</c:v>
                </c:pt>
                <c:pt idx="8012">
                  <c:v>125.485170521293</c:v>
                </c:pt>
                <c:pt idx="8013">
                  <c:v>125.485170521385</c:v>
                </c:pt>
                <c:pt idx="8014">
                  <c:v>125.485170521257</c:v>
                </c:pt>
                <c:pt idx="8015">
                  <c:v>125.48517052134</c:v>
                </c:pt>
                <c:pt idx="8016">
                  <c:v>125.485170521304</c:v>
                </c:pt>
                <c:pt idx="8017">
                  <c:v>125.48517052122099</c:v>
                </c:pt>
                <c:pt idx="8018">
                  <c:v>125.485170521181</c:v>
                </c:pt>
                <c:pt idx="8019">
                  <c:v>125.485170521144</c:v>
                </c:pt>
                <c:pt idx="8020">
                  <c:v>125.48517052145399</c:v>
                </c:pt>
                <c:pt idx="8021">
                  <c:v>125.48517052137301</c:v>
                </c:pt>
                <c:pt idx="8022">
                  <c:v>125.485170521211</c:v>
                </c:pt>
                <c:pt idx="8023">
                  <c:v>125.485170521269</c:v>
                </c:pt>
                <c:pt idx="8024">
                  <c:v>125.485170521189</c:v>
                </c:pt>
                <c:pt idx="8025">
                  <c:v>125.485170521314</c:v>
                </c:pt>
                <c:pt idx="8026">
                  <c:v>125.485170521309</c:v>
                </c:pt>
                <c:pt idx="8027">
                  <c:v>125.48517052139201</c:v>
                </c:pt>
                <c:pt idx="8028">
                  <c:v>125.485170521393</c:v>
                </c:pt>
                <c:pt idx="8029">
                  <c:v>125.48517052129</c:v>
                </c:pt>
                <c:pt idx="8030">
                  <c:v>125.485170521368</c:v>
                </c:pt>
                <c:pt idx="8031">
                  <c:v>125.48517052135</c:v>
                </c:pt>
                <c:pt idx="8032">
                  <c:v>125.48517052123999</c:v>
                </c:pt>
                <c:pt idx="8033">
                  <c:v>125.485170521181</c:v>
                </c:pt>
                <c:pt idx="8034">
                  <c:v>125.485170521282</c:v>
                </c:pt>
                <c:pt idx="8035">
                  <c:v>125.48517052128</c:v>
                </c:pt>
                <c:pt idx="8036">
                  <c:v>125.485170521218</c:v>
                </c:pt>
                <c:pt idx="8037">
                  <c:v>125.48517052137301</c:v>
                </c:pt>
                <c:pt idx="8038">
                  <c:v>125.48517052145399</c:v>
                </c:pt>
                <c:pt idx="8039">
                  <c:v>125.485170521209</c:v>
                </c:pt>
                <c:pt idx="8040">
                  <c:v>125.48517052142</c:v>
                </c:pt>
                <c:pt idx="8041">
                  <c:v>125.48517052145201</c:v>
                </c:pt>
                <c:pt idx="8042">
                  <c:v>125.48517052117001</c:v>
                </c:pt>
                <c:pt idx="8043">
                  <c:v>125.48517052133199</c:v>
                </c:pt>
                <c:pt idx="8044">
                  <c:v>125.48517052141899</c:v>
                </c:pt>
                <c:pt idx="8045">
                  <c:v>125.48517052145201</c:v>
                </c:pt>
                <c:pt idx="8046">
                  <c:v>125.48517052120199</c:v>
                </c:pt>
                <c:pt idx="8047">
                  <c:v>125.48517052115599</c:v>
                </c:pt>
                <c:pt idx="8048">
                  <c:v>125.48517052155501</c:v>
                </c:pt>
                <c:pt idx="8049">
                  <c:v>125.485170521157</c:v>
                </c:pt>
                <c:pt idx="8050">
                  <c:v>125.485170521463</c:v>
                </c:pt>
                <c:pt idx="8051">
                  <c:v>125.48517052128</c:v>
                </c:pt>
                <c:pt idx="8052">
                  <c:v>125.485170521188</c:v>
                </c:pt>
                <c:pt idx="8053">
                  <c:v>125.485170521366</c:v>
                </c:pt>
                <c:pt idx="8054">
                  <c:v>125.48517052129201</c:v>
                </c:pt>
                <c:pt idx="8055">
                  <c:v>125.485170521261</c:v>
                </c:pt>
                <c:pt idx="8056">
                  <c:v>125.485170521391</c:v>
                </c:pt>
                <c:pt idx="8057">
                  <c:v>125.48517052115901</c:v>
                </c:pt>
                <c:pt idx="8058">
                  <c:v>125.485170521239</c:v>
                </c:pt>
                <c:pt idx="8059">
                  <c:v>125.485170521405</c:v>
                </c:pt>
                <c:pt idx="8060">
                  <c:v>125.48517052126201</c:v>
                </c:pt>
                <c:pt idx="8061">
                  <c:v>125.48517052141101</c:v>
                </c:pt>
                <c:pt idx="8062">
                  <c:v>125.48517052118601</c:v>
                </c:pt>
                <c:pt idx="8063">
                  <c:v>125.485170521434</c:v>
                </c:pt>
                <c:pt idx="8064">
                  <c:v>125.48517052127001</c:v>
                </c:pt>
                <c:pt idx="8065">
                  <c:v>125.485170521247</c:v>
                </c:pt>
                <c:pt idx="8066">
                  <c:v>125.485170521237</c:v>
                </c:pt>
                <c:pt idx="8067">
                  <c:v>125.48517052127799</c:v>
                </c:pt>
                <c:pt idx="8068">
                  <c:v>125.48517052132399</c:v>
                </c:pt>
                <c:pt idx="8069">
                  <c:v>125.485170521368</c:v>
                </c:pt>
                <c:pt idx="8070">
                  <c:v>125.48517052135399</c:v>
                </c:pt>
                <c:pt idx="8071">
                  <c:v>125.485170521461</c:v>
                </c:pt>
                <c:pt idx="8072">
                  <c:v>125.485170521461</c:v>
                </c:pt>
                <c:pt idx="8073">
                  <c:v>125.485170521242</c:v>
                </c:pt>
                <c:pt idx="8074">
                  <c:v>125.485170521122</c:v>
                </c:pt>
                <c:pt idx="8075">
                  <c:v>125.485170521383</c:v>
                </c:pt>
                <c:pt idx="8076">
                  <c:v>125.485170521255</c:v>
                </c:pt>
                <c:pt idx="8077">
                  <c:v>125.48517052130499</c:v>
                </c:pt>
                <c:pt idx="8078">
                  <c:v>125.485170521108</c:v>
                </c:pt>
                <c:pt idx="8079">
                  <c:v>125.48517052139999</c:v>
                </c:pt>
                <c:pt idx="8080">
                  <c:v>125.485170521363</c:v>
                </c:pt>
                <c:pt idx="8081">
                  <c:v>125.48517052125899</c:v>
                </c:pt>
                <c:pt idx="8082">
                  <c:v>125.485170521269</c:v>
                </c:pt>
                <c:pt idx="8083">
                  <c:v>125.48517052152199</c:v>
                </c:pt>
                <c:pt idx="8084">
                  <c:v>125.485170521317</c:v>
                </c:pt>
                <c:pt idx="8085">
                  <c:v>125.485170521421</c:v>
                </c:pt>
                <c:pt idx="8086">
                  <c:v>125.48517052138099</c:v>
                </c:pt>
                <c:pt idx="8087">
                  <c:v>125.485170521489</c:v>
                </c:pt>
                <c:pt idx="8088">
                  <c:v>125.485170521314</c:v>
                </c:pt>
                <c:pt idx="8089">
                  <c:v>125.485170521314</c:v>
                </c:pt>
                <c:pt idx="8090">
                  <c:v>125.485170521201</c:v>
                </c:pt>
                <c:pt idx="8091">
                  <c:v>125.485170521122</c:v>
                </c:pt>
                <c:pt idx="8092">
                  <c:v>125.485170521169</c:v>
                </c:pt>
                <c:pt idx="8093">
                  <c:v>125.485170521359</c:v>
                </c:pt>
                <c:pt idx="8094">
                  <c:v>125.485170521371</c:v>
                </c:pt>
                <c:pt idx="8095">
                  <c:v>125.48517052131901</c:v>
                </c:pt>
                <c:pt idx="8096">
                  <c:v>125.485170521209</c:v>
                </c:pt>
                <c:pt idx="8097">
                  <c:v>125.48517052128</c:v>
                </c:pt>
                <c:pt idx="8098">
                  <c:v>125.48517052112901</c:v>
                </c:pt>
                <c:pt idx="8099">
                  <c:v>125.485170521451</c:v>
                </c:pt>
                <c:pt idx="8100">
                  <c:v>125.48517052128</c:v>
                </c:pt>
                <c:pt idx="8101">
                  <c:v>125.485170521366</c:v>
                </c:pt>
                <c:pt idx="8102">
                  <c:v>125.485170521394</c:v>
                </c:pt>
                <c:pt idx="8103">
                  <c:v>125.48517052136</c:v>
                </c:pt>
                <c:pt idx="8104">
                  <c:v>125.485170521374</c:v>
                </c:pt>
                <c:pt idx="8105">
                  <c:v>125.485170521371</c:v>
                </c:pt>
                <c:pt idx="8106">
                  <c:v>125.48517052135701</c:v>
                </c:pt>
                <c:pt idx="8107">
                  <c:v>125.485170521276</c:v>
                </c:pt>
                <c:pt idx="8108">
                  <c:v>125.485170521128</c:v>
                </c:pt>
                <c:pt idx="8109">
                  <c:v>125.485170521123</c:v>
                </c:pt>
                <c:pt idx="8110">
                  <c:v>125.485170521456</c:v>
                </c:pt>
                <c:pt idx="8111">
                  <c:v>125.485170521334</c:v>
                </c:pt>
                <c:pt idx="8112">
                  <c:v>125.485170521084</c:v>
                </c:pt>
                <c:pt idx="8113">
                  <c:v>125.485170521377</c:v>
                </c:pt>
                <c:pt idx="8114">
                  <c:v>125.485170521405</c:v>
                </c:pt>
                <c:pt idx="8115">
                  <c:v>125.485170521274</c:v>
                </c:pt>
                <c:pt idx="8116">
                  <c:v>125.48517052131599</c:v>
                </c:pt>
                <c:pt idx="8117">
                  <c:v>125.485170521268</c:v>
                </c:pt>
                <c:pt idx="8118">
                  <c:v>125.485170521556</c:v>
                </c:pt>
                <c:pt idx="8119">
                  <c:v>125.48517052128101</c:v>
                </c:pt>
                <c:pt idx="8120">
                  <c:v>125.485170521258</c:v>
                </c:pt>
                <c:pt idx="8121">
                  <c:v>125.485170521442</c:v>
                </c:pt>
                <c:pt idx="8122">
                  <c:v>125.48517052124799</c:v>
                </c:pt>
                <c:pt idx="8123">
                  <c:v>125.485170521192</c:v>
                </c:pt>
                <c:pt idx="8124">
                  <c:v>125.48517052134601</c:v>
                </c:pt>
                <c:pt idx="8125">
                  <c:v>125.485170521469</c:v>
                </c:pt>
                <c:pt idx="8126">
                  <c:v>125.48517052143001</c:v>
                </c:pt>
                <c:pt idx="8127">
                  <c:v>125.485170521443</c:v>
                </c:pt>
                <c:pt idx="8128">
                  <c:v>125.485170521293</c:v>
                </c:pt>
                <c:pt idx="8129">
                  <c:v>125.48517052135701</c:v>
                </c:pt>
                <c:pt idx="8130">
                  <c:v>125.485170521295</c:v>
                </c:pt>
                <c:pt idx="8131">
                  <c:v>125.485170521399</c:v>
                </c:pt>
                <c:pt idx="8132">
                  <c:v>125.48517052115901</c:v>
                </c:pt>
                <c:pt idx="8133">
                  <c:v>125.485170521363</c:v>
                </c:pt>
                <c:pt idx="8134">
                  <c:v>125.485170521265</c:v>
                </c:pt>
                <c:pt idx="8135">
                  <c:v>125.485170521272</c:v>
                </c:pt>
                <c:pt idx="8136">
                  <c:v>125.485170521276</c:v>
                </c:pt>
                <c:pt idx="8137">
                  <c:v>125.485170521104</c:v>
                </c:pt>
                <c:pt idx="8138">
                  <c:v>125.485170521336</c:v>
                </c:pt>
                <c:pt idx="8139">
                  <c:v>125.485170521234</c:v>
                </c:pt>
                <c:pt idx="8140">
                  <c:v>125.485170521215</c:v>
                </c:pt>
                <c:pt idx="8141">
                  <c:v>125.48517052138899</c:v>
                </c:pt>
                <c:pt idx="8142">
                  <c:v>125.485170521342</c:v>
                </c:pt>
                <c:pt idx="8143">
                  <c:v>125.485170521437</c:v>
                </c:pt>
                <c:pt idx="8144">
                  <c:v>125.485170521245</c:v>
                </c:pt>
                <c:pt idx="8145">
                  <c:v>125.485170521347</c:v>
                </c:pt>
                <c:pt idx="8146">
                  <c:v>125.485170521293</c:v>
                </c:pt>
                <c:pt idx="8147">
                  <c:v>125.48517052112901</c:v>
                </c:pt>
                <c:pt idx="8148">
                  <c:v>125.48517052136999</c:v>
                </c:pt>
                <c:pt idx="8149">
                  <c:v>125.485170521228</c:v>
                </c:pt>
                <c:pt idx="8150">
                  <c:v>125.485170521269</c:v>
                </c:pt>
                <c:pt idx="8151">
                  <c:v>125.485170520895</c:v>
                </c:pt>
                <c:pt idx="8152">
                  <c:v>125.48517052146801</c:v>
                </c:pt>
                <c:pt idx="8153">
                  <c:v>125.485170521322</c:v>
                </c:pt>
                <c:pt idx="8154">
                  <c:v>125.48517052124799</c:v>
                </c:pt>
                <c:pt idx="8155">
                  <c:v>125.485170521133</c:v>
                </c:pt>
                <c:pt idx="8156">
                  <c:v>125.485170521272</c:v>
                </c:pt>
                <c:pt idx="8157">
                  <c:v>125.48517052119099</c:v>
                </c:pt>
                <c:pt idx="8158">
                  <c:v>125.48517052121601</c:v>
                </c:pt>
                <c:pt idx="8159">
                  <c:v>125.48517052136501</c:v>
                </c:pt>
                <c:pt idx="8160">
                  <c:v>125.485170521318</c:v>
                </c:pt>
                <c:pt idx="8161">
                  <c:v>125.485170521485</c:v>
                </c:pt>
                <c:pt idx="8162">
                  <c:v>125.48517052135099</c:v>
                </c:pt>
                <c:pt idx="8163">
                  <c:v>125.48517052142</c:v>
                </c:pt>
                <c:pt idx="8164">
                  <c:v>125.48517052106899</c:v>
                </c:pt>
                <c:pt idx="8165">
                  <c:v>125.48517052134</c:v>
                </c:pt>
                <c:pt idx="8166">
                  <c:v>125.485170521238</c:v>
                </c:pt>
                <c:pt idx="8167">
                  <c:v>125.485170521302</c:v>
                </c:pt>
                <c:pt idx="8168">
                  <c:v>125.48517052114001</c:v>
                </c:pt>
                <c:pt idx="8169">
                  <c:v>125.485170521226</c:v>
                </c:pt>
                <c:pt idx="8170">
                  <c:v>125.485170521508</c:v>
                </c:pt>
                <c:pt idx="8171">
                  <c:v>125.48517052126201</c:v>
                </c:pt>
                <c:pt idx="8172">
                  <c:v>125.48517052118299</c:v>
                </c:pt>
                <c:pt idx="8173">
                  <c:v>125.485170521426</c:v>
                </c:pt>
                <c:pt idx="8174">
                  <c:v>125.48517052121601</c:v>
                </c:pt>
                <c:pt idx="8175">
                  <c:v>125.485170521179</c:v>
                </c:pt>
                <c:pt idx="8176">
                  <c:v>125.485170521307</c:v>
                </c:pt>
                <c:pt idx="8177">
                  <c:v>125.485170521344</c:v>
                </c:pt>
                <c:pt idx="8178">
                  <c:v>125.485170521334</c:v>
                </c:pt>
                <c:pt idx="8179">
                  <c:v>125.48517052139501</c:v>
                </c:pt>
                <c:pt idx="8180">
                  <c:v>125.485170520997</c:v>
                </c:pt>
                <c:pt idx="8181">
                  <c:v>125.48517052115101</c:v>
                </c:pt>
                <c:pt idx="8182">
                  <c:v>125.485170521443</c:v>
                </c:pt>
                <c:pt idx="8183">
                  <c:v>125.485170521283</c:v>
                </c:pt>
                <c:pt idx="8184">
                  <c:v>125.485170521217</c:v>
                </c:pt>
                <c:pt idx="8185">
                  <c:v>125.48517052132399</c:v>
                </c:pt>
                <c:pt idx="8186">
                  <c:v>125.48517052131901</c:v>
                </c:pt>
                <c:pt idx="8187">
                  <c:v>125.48517052135399</c:v>
                </c:pt>
                <c:pt idx="8188">
                  <c:v>125.485170521208</c:v>
                </c:pt>
                <c:pt idx="8189">
                  <c:v>125.485170521355</c:v>
                </c:pt>
                <c:pt idx="8190">
                  <c:v>125.485170521314</c:v>
                </c:pt>
                <c:pt idx="8191">
                  <c:v>125.485170521306</c:v>
                </c:pt>
                <c:pt idx="8192">
                  <c:v>125.485170521344</c:v>
                </c:pt>
                <c:pt idx="8193">
                  <c:v>125.485170521334</c:v>
                </c:pt>
                <c:pt idx="8194">
                  <c:v>125.485170521453</c:v>
                </c:pt>
                <c:pt idx="8195">
                  <c:v>125.485170521409</c:v>
                </c:pt>
                <c:pt idx="8196">
                  <c:v>125.485170521372</c:v>
                </c:pt>
                <c:pt idx="8197">
                  <c:v>125.485170521502</c:v>
                </c:pt>
                <c:pt idx="8198">
                  <c:v>125.48517052161399</c:v>
                </c:pt>
                <c:pt idx="8199">
                  <c:v>125.485170521184</c:v>
                </c:pt>
                <c:pt idx="8200">
                  <c:v>125.48517052140799</c:v>
                </c:pt>
                <c:pt idx="8201">
                  <c:v>125.485170521169</c:v>
                </c:pt>
                <c:pt idx="8202">
                  <c:v>125.48517052109899</c:v>
                </c:pt>
                <c:pt idx="8203">
                  <c:v>125.485170521287</c:v>
                </c:pt>
                <c:pt idx="8204">
                  <c:v>125.485170521505</c:v>
                </c:pt>
                <c:pt idx="8205">
                  <c:v>125.485170521287</c:v>
                </c:pt>
                <c:pt idx="8206">
                  <c:v>125.485170521288</c:v>
                </c:pt>
                <c:pt idx="8207">
                  <c:v>125.48517052117499</c:v>
                </c:pt>
                <c:pt idx="8208">
                  <c:v>125.48517052131299</c:v>
                </c:pt>
                <c:pt idx="8209">
                  <c:v>125.485170521255</c:v>
                </c:pt>
                <c:pt idx="8210">
                  <c:v>125.48517052141899</c:v>
                </c:pt>
                <c:pt idx="8211">
                  <c:v>125.48517052125899</c:v>
                </c:pt>
                <c:pt idx="8212">
                  <c:v>125.485170521165</c:v>
                </c:pt>
                <c:pt idx="8213">
                  <c:v>125.48517052125101</c:v>
                </c:pt>
                <c:pt idx="8214">
                  <c:v>125.48517052141</c:v>
                </c:pt>
                <c:pt idx="8215">
                  <c:v>125.485170521279</c:v>
                </c:pt>
                <c:pt idx="8216">
                  <c:v>125.48517052143799</c:v>
                </c:pt>
                <c:pt idx="8217">
                  <c:v>125.485170521407</c:v>
                </c:pt>
                <c:pt idx="8218">
                  <c:v>125.485170521329</c:v>
                </c:pt>
                <c:pt idx="8219">
                  <c:v>125.48517052130801</c:v>
                </c:pt>
                <c:pt idx="8220">
                  <c:v>125.485170521233</c:v>
                </c:pt>
                <c:pt idx="8221">
                  <c:v>125.48517052132</c:v>
                </c:pt>
                <c:pt idx="8222">
                  <c:v>125.48517052132701</c:v>
                </c:pt>
                <c:pt idx="8223">
                  <c:v>125.485170521352</c:v>
                </c:pt>
                <c:pt idx="8224">
                  <c:v>125.485170521497</c:v>
                </c:pt>
                <c:pt idx="8225">
                  <c:v>125.485170521279</c:v>
                </c:pt>
                <c:pt idx="8226">
                  <c:v>125.485170521196</c:v>
                </c:pt>
                <c:pt idx="8227">
                  <c:v>125.485170521296</c:v>
                </c:pt>
                <c:pt idx="8228">
                  <c:v>125.48517052126</c:v>
                </c:pt>
                <c:pt idx="8229">
                  <c:v>125.485170521265</c:v>
                </c:pt>
                <c:pt idx="8230">
                  <c:v>125.48517052155501</c:v>
                </c:pt>
                <c:pt idx="8231">
                  <c:v>125.485170521466</c:v>
                </c:pt>
                <c:pt idx="8232">
                  <c:v>125.485170521233</c:v>
                </c:pt>
                <c:pt idx="8233">
                  <c:v>125.485170521499</c:v>
                </c:pt>
                <c:pt idx="8234">
                  <c:v>125.485170521093</c:v>
                </c:pt>
                <c:pt idx="8235">
                  <c:v>125.48517052135399</c:v>
                </c:pt>
                <c:pt idx="8236">
                  <c:v>125.485170521386</c:v>
                </c:pt>
                <c:pt idx="8237">
                  <c:v>125.485170521325</c:v>
                </c:pt>
                <c:pt idx="8238">
                  <c:v>125.48517052138</c:v>
                </c:pt>
                <c:pt idx="8239">
                  <c:v>125.485170521171</c:v>
                </c:pt>
                <c:pt idx="8240">
                  <c:v>125.48517052129</c:v>
                </c:pt>
                <c:pt idx="8241">
                  <c:v>125.48517052119701</c:v>
                </c:pt>
                <c:pt idx="8242">
                  <c:v>125.485170521444</c:v>
                </c:pt>
                <c:pt idx="8243">
                  <c:v>125.485170521379</c:v>
                </c:pt>
                <c:pt idx="8244">
                  <c:v>125.48517052144901</c:v>
                </c:pt>
                <c:pt idx="8245">
                  <c:v>125.485170521255</c:v>
                </c:pt>
                <c:pt idx="8246">
                  <c:v>125.485170521135</c:v>
                </c:pt>
                <c:pt idx="8247">
                  <c:v>125.485170521337</c:v>
                </c:pt>
                <c:pt idx="8248">
                  <c:v>125.485170521241</c:v>
                </c:pt>
                <c:pt idx="8249">
                  <c:v>125.485170521244</c:v>
                </c:pt>
                <c:pt idx="8250">
                  <c:v>125.485170521241</c:v>
                </c:pt>
                <c:pt idx="8251">
                  <c:v>125.485170521442</c:v>
                </c:pt>
                <c:pt idx="8252">
                  <c:v>125.48517052145699</c:v>
                </c:pt>
                <c:pt idx="8253">
                  <c:v>125.48517052112901</c:v>
                </c:pt>
                <c:pt idx="8254">
                  <c:v>125.485170521168</c:v>
                </c:pt>
                <c:pt idx="8255">
                  <c:v>125.485170521279</c:v>
                </c:pt>
                <c:pt idx="8256">
                  <c:v>125.485170521394</c:v>
                </c:pt>
                <c:pt idx="8257">
                  <c:v>125.485170521141</c:v>
                </c:pt>
                <c:pt idx="8258">
                  <c:v>125.48517052133199</c:v>
                </c:pt>
                <c:pt idx="8259">
                  <c:v>125.485170521295</c:v>
                </c:pt>
                <c:pt idx="8260">
                  <c:v>125.48517052145399</c:v>
                </c:pt>
                <c:pt idx="8261">
                  <c:v>125.48517052107201</c:v>
                </c:pt>
                <c:pt idx="8262">
                  <c:v>125.485170521382</c:v>
                </c:pt>
                <c:pt idx="8263">
                  <c:v>125.485170521131</c:v>
                </c:pt>
                <c:pt idx="8264">
                  <c:v>125.48517052131901</c:v>
                </c:pt>
                <c:pt idx="8265">
                  <c:v>125.48517052122899</c:v>
                </c:pt>
                <c:pt idx="8266">
                  <c:v>125.48517052136</c:v>
                </c:pt>
                <c:pt idx="8267">
                  <c:v>125.48517052148701</c:v>
                </c:pt>
                <c:pt idx="8268">
                  <c:v>125.485170521322</c:v>
                </c:pt>
                <c:pt idx="8269">
                  <c:v>125.48517052139999</c:v>
                </c:pt>
                <c:pt idx="8270">
                  <c:v>125.485170521326</c:v>
                </c:pt>
                <c:pt idx="8271">
                  <c:v>125.485170521385</c:v>
                </c:pt>
                <c:pt idx="8272">
                  <c:v>125.485170521353</c:v>
                </c:pt>
                <c:pt idx="8273">
                  <c:v>125.485170521261</c:v>
                </c:pt>
                <c:pt idx="8274">
                  <c:v>125.485170521299</c:v>
                </c:pt>
                <c:pt idx="8275">
                  <c:v>125.485170521321</c:v>
                </c:pt>
                <c:pt idx="8276">
                  <c:v>125.48517052123201</c:v>
                </c:pt>
                <c:pt idx="8277">
                  <c:v>125.485170521287</c:v>
                </c:pt>
                <c:pt idx="8278">
                  <c:v>125.485170521184</c:v>
                </c:pt>
                <c:pt idx="8279">
                  <c:v>125.485170521547</c:v>
                </c:pt>
                <c:pt idx="8280">
                  <c:v>125.48517052123201</c:v>
                </c:pt>
                <c:pt idx="8281">
                  <c:v>125.485170521432</c:v>
                </c:pt>
                <c:pt idx="8282">
                  <c:v>125.48517052141</c:v>
                </c:pt>
                <c:pt idx="8283">
                  <c:v>125.485170521226</c:v>
                </c:pt>
                <c:pt idx="8284">
                  <c:v>125.485170521458</c:v>
                </c:pt>
                <c:pt idx="8285">
                  <c:v>125.485170521437</c:v>
                </c:pt>
                <c:pt idx="8286">
                  <c:v>125.48517052135099</c:v>
                </c:pt>
                <c:pt idx="8287">
                  <c:v>125.485170521265</c:v>
                </c:pt>
                <c:pt idx="8288">
                  <c:v>125.48517052138099</c:v>
                </c:pt>
                <c:pt idx="8289">
                  <c:v>125.485170521215</c:v>
                </c:pt>
                <c:pt idx="8290">
                  <c:v>125.485170521146</c:v>
                </c:pt>
                <c:pt idx="8291">
                  <c:v>125.485170521436</c:v>
                </c:pt>
                <c:pt idx="8292">
                  <c:v>125.485170521296</c:v>
                </c:pt>
                <c:pt idx="8293">
                  <c:v>125.485170521272</c:v>
                </c:pt>
                <c:pt idx="8294">
                  <c:v>125.485170521379</c:v>
                </c:pt>
                <c:pt idx="8295">
                  <c:v>125.485170521181</c:v>
                </c:pt>
                <c:pt idx="8296">
                  <c:v>125.48517052134</c:v>
                </c:pt>
                <c:pt idx="8297">
                  <c:v>125.48517052145399</c:v>
                </c:pt>
                <c:pt idx="8298">
                  <c:v>125.485170521208</c:v>
                </c:pt>
                <c:pt idx="8299">
                  <c:v>125.485170521445</c:v>
                </c:pt>
                <c:pt idx="8300">
                  <c:v>125.485170521215</c:v>
                </c:pt>
                <c:pt idx="8301">
                  <c:v>125.485170521264</c:v>
                </c:pt>
                <c:pt idx="8302">
                  <c:v>125.48517052108799</c:v>
                </c:pt>
                <c:pt idx="8303">
                  <c:v>125.48517052107699</c:v>
                </c:pt>
                <c:pt idx="8304">
                  <c:v>125.485170521258</c:v>
                </c:pt>
                <c:pt idx="8305">
                  <c:v>125.48517052116701</c:v>
                </c:pt>
                <c:pt idx="8306">
                  <c:v>125.485170521413</c:v>
                </c:pt>
                <c:pt idx="8307">
                  <c:v>125.485170521252</c:v>
                </c:pt>
                <c:pt idx="8308">
                  <c:v>125.485170521215</c:v>
                </c:pt>
                <c:pt idx="8309">
                  <c:v>125.485170521287</c:v>
                </c:pt>
                <c:pt idx="8310">
                  <c:v>125.48517052133199</c:v>
                </c:pt>
                <c:pt idx="8311">
                  <c:v>125.485170521429</c:v>
                </c:pt>
                <c:pt idx="8312">
                  <c:v>125.485170521268</c:v>
                </c:pt>
                <c:pt idx="8313">
                  <c:v>125.485170521349</c:v>
                </c:pt>
                <c:pt idx="8314">
                  <c:v>125.48517052133801</c:v>
                </c:pt>
                <c:pt idx="8315">
                  <c:v>125.48517052138099</c:v>
                </c:pt>
                <c:pt idx="8316">
                  <c:v>125.48517052122099</c:v>
                </c:pt>
                <c:pt idx="8317">
                  <c:v>125.485170521326</c:v>
                </c:pt>
                <c:pt idx="8318">
                  <c:v>125.485170521233</c:v>
                </c:pt>
                <c:pt idx="8319">
                  <c:v>125.485170521364</c:v>
                </c:pt>
                <c:pt idx="8320">
                  <c:v>125.485170521321</c:v>
                </c:pt>
                <c:pt idx="8321">
                  <c:v>125.485170521509</c:v>
                </c:pt>
                <c:pt idx="8322">
                  <c:v>125.485170521158</c:v>
                </c:pt>
                <c:pt idx="8323">
                  <c:v>125.485170521238</c:v>
                </c:pt>
                <c:pt idx="8324">
                  <c:v>125.485170521272</c:v>
                </c:pt>
                <c:pt idx="8325">
                  <c:v>125.48517052099299</c:v>
                </c:pt>
                <c:pt idx="8326">
                  <c:v>125.48517052142201</c:v>
                </c:pt>
                <c:pt idx="8327">
                  <c:v>125.485170521285</c:v>
                </c:pt>
                <c:pt idx="8328">
                  <c:v>125.485170521569</c:v>
                </c:pt>
                <c:pt idx="8329">
                  <c:v>125.48517052125101</c:v>
                </c:pt>
                <c:pt idx="8330">
                  <c:v>125.485170521391</c:v>
                </c:pt>
                <c:pt idx="8331">
                  <c:v>125.485170521307</c:v>
                </c:pt>
                <c:pt idx="8332">
                  <c:v>125.485170521341</c:v>
                </c:pt>
                <c:pt idx="8333">
                  <c:v>125.48517052144599</c:v>
                </c:pt>
                <c:pt idx="8334">
                  <c:v>125.485170521397</c:v>
                </c:pt>
                <c:pt idx="8335">
                  <c:v>125.48517052136</c:v>
                </c:pt>
                <c:pt idx="8336">
                  <c:v>125.48517052109</c:v>
                </c:pt>
                <c:pt idx="8337">
                  <c:v>125.48517052133801</c:v>
                </c:pt>
                <c:pt idx="8338">
                  <c:v>125.48517052125899</c:v>
                </c:pt>
                <c:pt idx="8339">
                  <c:v>125.485170521341</c:v>
                </c:pt>
                <c:pt idx="8340">
                  <c:v>125.485170521337</c:v>
                </c:pt>
                <c:pt idx="8341">
                  <c:v>125.485170521179</c:v>
                </c:pt>
                <c:pt idx="8342">
                  <c:v>125.485170521342</c:v>
                </c:pt>
                <c:pt idx="8343">
                  <c:v>125.485170521331</c:v>
                </c:pt>
                <c:pt idx="8344">
                  <c:v>125.485170521488</c:v>
                </c:pt>
                <c:pt idx="8345">
                  <c:v>125.48517052138401</c:v>
                </c:pt>
                <c:pt idx="8346">
                  <c:v>125.485170521321</c:v>
                </c:pt>
                <c:pt idx="8347">
                  <c:v>125.48517052141</c:v>
                </c:pt>
                <c:pt idx="8348">
                  <c:v>125.48517052129201</c:v>
                </c:pt>
                <c:pt idx="8349">
                  <c:v>125.48517052132</c:v>
                </c:pt>
                <c:pt idx="8350">
                  <c:v>125.485170521307</c:v>
                </c:pt>
                <c:pt idx="8351">
                  <c:v>125.485170521439</c:v>
                </c:pt>
                <c:pt idx="8352">
                  <c:v>125.485170521404</c:v>
                </c:pt>
                <c:pt idx="8353">
                  <c:v>125.48517052127001</c:v>
                </c:pt>
                <c:pt idx="8354">
                  <c:v>125.48517052132</c:v>
                </c:pt>
                <c:pt idx="8355">
                  <c:v>125.485170521309</c:v>
                </c:pt>
                <c:pt idx="8356">
                  <c:v>125.48517052137601</c:v>
                </c:pt>
                <c:pt idx="8357">
                  <c:v>125.485170521209</c:v>
                </c:pt>
                <c:pt idx="8358">
                  <c:v>125.485170521269</c:v>
                </c:pt>
                <c:pt idx="8359">
                  <c:v>125.485170521358</c:v>
                </c:pt>
                <c:pt idx="8360">
                  <c:v>125.485170521383</c:v>
                </c:pt>
                <c:pt idx="8361">
                  <c:v>125.48517052149001</c:v>
                </c:pt>
                <c:pt idx="8362">
                  <c:v>125.485170521317</c:v>
                </c:pt>
                <c:pt idx="8363">
                  <c:v>125.485170521265</c:v>
                </c:pt>
                <c:pt idx="8364">
                  <c:v>125.485170521328</c:v>
                </c:pt>
                <c:pt idx="8365">
                  <c:v>125.485170521217</c:v>
                </c:pt>
                <c:pt idx="8366">
                  <c:v>125.485170521328</c:v>
                </c:pt>
                <c:pt idx="8367">
                  <c:v>125.485170521244</c:v>
                </c:pt>
                <c:pt idx="8368">
                  <c:v>125.48517052147</c:v>
                </c:pt>
                <c:pt idx="8369">
                  <c:v>125.48517052150601</c:v>
                </c:pt>
                <c:pt idx="8370">
                  <c:v>125.48517052150299</c:v>
                </c:pt>
                <c:pt idx="8371">
                  <c:v>125.485170521459</c:v>
                </c:pt>
                <c:pt idx="8372">
                  <c:v>125.485170521143</c:v>
                </c:pt>
                <c:pt idx="8373">
                  <c:v>125.485170521154</c:v>
                </c:pt>
                <c:pt idx="8374">
                  <c:v>125.485170521378</c:v>
                </c:pt>
                <c:pt idx="8375">
                  <c:v>125.485170521249</c:v>
                </c:pt>
                <c:pt idx="8376">
                  <c:v>125.485170521257</c:v>
                </c:pt>
                <c:pt idx="8377">
                  <c:v>125.48517052131901</c:v>
                </c:pt>
                <c:pt idx="8378">
                  <c:v>125.48517052126201</c:v>
                </c:pt>
                <c:pt idx="8379">
                  <c:v>125.48517052136501</c:v>
                </c:pt>
                <c:pt idx="8380">
                  <c:v>125.48517052129699</c:v>
                </c:pt>
                <c:pt idx="8381">
                  <c:v>125.48517052136199</c:v>
                </c:pt>
                <c:pt idx="8382">
                  <c:v>125.485170521349</c:v>
                </c:pt>
                <c:pt idx="8383">
                  <c:v>125.48517052136999</c:v>
                </c:pt>
                <c:pt idx="8384">
                  <c:v>125.485170521401</c:v>
                </c:pt>
                <c:pt idx="8385">
                  <c:v>125.48517052128</c:v>
                </c:pt>
                <c:pt idx="8386">
                  <c:v>125.485170521265</c:v>
                </c:pt>
                <c:pt idx="8387">
                  <c:v>125.48517052140799</c:v>
                </c:pt>
                <c:pt idx="8388">
                  <c:v>125.485170521162</c:v>
                </c:pt>
                <c:pt idx="8389">
                  <c:v>125.485170521336</c:v>
                </c:pt>
                <c:pt idx="8390">
                  <c:v>125.48517052142201</c:v>
                </c:pt>
                <c:pt idx="8391">
                  <c:v>125.48517052115901</c:v>
                </c:pt>
                <c:pt idx="8392">
                  <c:v>125.485170521247</c:v>
                </c:pt>
                <c:pt idx="8393">
                  <c:v>125.48517052132701</c:v>
                </c:pt>
                <c:pt idx="8394">
                  <c:v>125.485170521364</c:v>
                </c:pt>
                <c:pt idx="8395">
                  <c:v>125.48517052115299</c:v>
                </c:pt>
                <c:pt idx="8396">
                  <c:v>125.485170521239</c:v>
                </c:pt>
                <c:pt idx="8397">
                  <c:v>125.48517052123201</c:v>
                </c:pt>
                <c:pt idx="8398">
                  <c:v>125.485170521344</c:v>
                </c:pt>
                <c:pt idx="8399">
                  <c:v>125.48517052139201</c:v>
                </c:pt>
                <c:pt idx="8400">
                  <c:v>125.48517052116</c:v>
                </c:pt>
                <c:pt idx="8401">
                  <c:v>125.4851705212</c:v>
                </c:pt>
                <c:pt idx="8402">
                  <c:v>125.48517052136999</c:v>
                </c:pt>
                <c:pt idx="8403">
                  <c:v>125.485170521302</c:v>
                </c:pt>
                <c:pt idx="8404">
                  <c:v>125.485170521233</c:v>
                </c:pt>
                <c:pt idx="8405">
                  <c:v>125.485170521445</c:v>
                </c:pt>
                <c:pt idx="8406">
                  <c:v>125.485170521356</c:v>
                </c:pt>
                <c:pt idx="8407">
                  <c:v>125.485170521461</c:v>
                </c:pt>
                <c:pt idx="8408">
                  <c:v>125.485170521268</c:v>
                </c:pt>
                <c:pt idx="8409">
                  <c:v>125.48517052149499</c:v>
                </c:pt>
                <c:pt idx="8410">
                  <c:v>125.48517052103399</c:v>
                </c:pt>
                <c:pt idx="8411">
                  <c:v>125.48517052138</c:v>
                </c:pt>
                <c:pt idx="8412">
                  <c:v>125.485170521485</c:v>
                </c:pt>
                <c:pt idx="8413">
                  <c:v>125.48517052107201</c:v>
                </c:pt>
                <c:pt idx="8414">
                  <c:v>125.48517052129201</c:v>
                </c:pt>
                <c:pt idx="8415">
                  <c:v>125.485170521284</c:v>
                </c:pt>
                <c:pt idx="8416">
                  <c:v>125.485170521444</c:v>
                </c:pt>
                <c:pt idx="8417">
                  <c:v>125.48517052112901</c:v>
                </c:pt>
                <c:pt idx="8418">
                  <c:v>125.485170521179</c:v>
                </c:pt>
                <c:pt idx="8419">
                  <c:v>125.485170521188</c:v>
                </c:pt>
                <c:pt idx="8420">
                  <c:v>125.485170521171</c:v>
                </c:pt>
                <c:pt idx="8421">
                  <c:v>125.485170521233</c:v>
                </c:pt>
                <c:pt idx="8422">
                  <c:v>125.48517052113399</c:v>
                </c:pt>
                <c:pt idx="8423">
                  <c:v>125.48517052138401</c:v>
                </c:pt>
                <c:pt idx="8424">
                  <c:v>125.485170521271</c:v>
                </c:pt>
                <c:pt idx="8425">
                  <c:v>125.48517052138401</c:v>
                </c:pt>
                <c:pt idx="8426">
                  <c:v>125.485170521143</c:v>
                </c:pt>
                <c:pt idx="8427">
                  <c:v>125.485170521106</c:v>
                </c:pt>
                <c:pt idx="8428">
                  <c:v>125.485170521413</c:v>
                </c:pt>
                <c:pt idx="8429">
                  <c:v>125.48517052122</c:v>
                </c:pt>
                <c:pt idx="8430">
                  <c:v>125.485170521401</c:v>
                </c:pt>
                <c:pt idx="8431">
                  <c:v>125.485170521284</c:v>
                </c:pt>
                <c:pt idx="8432">
                  <c:v>125.48517052134</c:v>
                </c:pt>
                <c:pt idx="8433">
                  <c:v>125.48517052127499</c:v>
                </c:pt>
                <c:pt idx="8434">
                  <c:v>125.485170521333</c:v>
                </c:pt>
                <c:pt idx="8435">
                  <c:v>125.485170521337</c:v>
                </c:pt>
                <c:pt idx="8436">
                  <c:v>125.485170521394</c:v>
                </c:pt>
                <c:pt idx="8437">
                  <c:v>125.485170521391</c:v>
                </c:pt>
                <c:pt idx="8438">
                  <c:v>125.485170521236</c:v>
                </c:pt>
                <c:pt idx="8439">
                  <c:v>125.48517052141101</c:v>
                </c:pt>
                <c:pt idx="8440">
                  <c:v>125.485170521515</c:v>
                </c:pt>
                <c:pt idx="8441">
                  <c:v>125.485170521257</c:v>
                </c:pt>
                <c:pt idx="8442">
                  <c:v>125.485170521307</c:v>
                </c:pt>
                <c:pt idx="8443">
                  <c:v>125.485170521299</c:v>
                </c:pt>
                <c:pt idx="8444">
                  <c:v>125.485170521149</c:v>
                </c:pt>
                <c:pt idx="8445">
                  <c:v>125.485170521513</c:v>
                </c:pt>
                <c:pt idx="8446">
                  <c:v>125.485170521425</c:v>
                </c:pt>
                <c:pt idx="8447">
                  <c:v>125.485170521271</c:v>
                </c:pt>
                <c:pt idx="8448">
                  <c:v>125.48517052135701</c:v>
                </c:pt>
                <c:pt idx="8449">
                  <c:v>125.48517052129399</c:v>
                </c:pt>
                <c:pt idx="8450">
                  <c:v>125.485170521223</c:v>
                </c:pt>
                <c:pt idx="8451">
                  <c:v>125.485170521318</c:v>
                </c:pt>
                <c:pt idx="8452">
                  <c:v>125.485170521201</c:v>
                </c:pt>
                <c:pt idx="8453">
                  <c:v>125.48517052138</c:v>
                </c:pt>
                <c:pt idx="8454">
                  <c:v>125.485170521105</c:v>
                </c:pt>
                <c:pt idx="8455">
                  <c:v>125.4851705215</c:v>
                </c:pt>
                <c:pt idx="8456">
                  <c:v>125.485170521455</c:v>
                </c:pt>
                <c:pt idx="8457">
                  <c:v>125.48517052127499</c:v>
                </c:pt>
                <c:pt idx="8458">
                  <c:v>125.485170521366</c:v>
                </c:pt>
                <c:pt idx="8459">
                  <c:v>125.48517052145</c:v>
                </c:pt>
                <c:pt idx="8460">
                  <c:v>125.48517052142</c:v>
                </c:pt>
                <c:pt idx="8461">
                  <c:v>125.485170521524</c:v>
                </c:pt>
                <c:pt idx="8462">
                  <c:v>125.485170521356</c:v>
                </c:pt>
                <c:pt idx="8463">
                  <c:v>125.48517052144101</c:v>
                </c:pt>
                <c:pt idx="8464">
                  <c:v>125.48517052138099</c:v>
                </c:pt>
                <c:pt idx="8465">
                  <c:v>125.485170521348</c:v>
                </c:pt>
                <c:pt idx="8466">
                  <c:v>125.485170521141</c:v>
                </c:pt>
                <c:pt idx="8467">
                  <c:v>125.485170521244</c:v>
                </c:pt>
                <c:pt idx="8468">
                  <c:v>125.48517052127001</c:v>
                </c:pt>
                <c:pt idx="8469">
                  <c:v>125.48517052133499</c:v>
                </c:pt>
                <c:pt idx="8470">
                  <c:v>125.485170521162</c:v>
                </c:pt>
                <c:pt idx="8471">
                  <c:v>125.485170521561</c:v>
                </c:pt>
                <c:pt idx="8472">
                  <c:v>125.48517052131599</c:v>
                </c:pt>
                <c:pt idx="8473">
                  <c:v>125.485170521283</c:v>
                </c:pt>
                <c:pt idx="8474">
                  <c:v>125.48517052133499</c:v>
                </c:pt>
                <c:pt idx="8475">
                  <c:v>125.48517052131101</c:v>
                </c:pt>
                <c:pt idx="8476">
                  <c:v>125.485170521443</c:v>
                </c:pt>
                <c:pt idx="8477">
                  <c:v>125.485170521211</c:v>
                </c:pt>
                <c:pt idx="8478">
                  <c:v>125.485170520982</c:v>
                </c:pt>
                <c:pt idx="8479">
                  <c:v>125.485170521237</c:v>
                </c:pt>
                <c:pt idx="8480">
                  <c:v>125.485170521239</c:v>
                </c:pt>
                <c:pt idx="8481">
                  <c:v>125.48517052131101</c:v>
                </c:pt>
                <c:pt idx="8482">
                  <c:v>125.48517052130801</c:v>
                </c:pt>
                <c:pt idx="8483">
                  <c:v>125.485170521345</c:v>
                </c:pt>
                <c:pt idx="8484">
                  <c:v>125.48517052136199</c:v>
                </c:pt>
                <c:pt idx="8485">
                  <c:v>125.485170521463</c:v>
                </c:pt>
                <c:pt idx="8486">
                  <c:v>125.485170521493</c:v>
                </c:pt>
                <c:pt idx="8487">
                  <c:v>125.48517052148</c:v>
                </c:pt>
                <c:pt idx="8488">
                  <c:v>125.485170521326</c:v>
                </c:pt>
                <c:pt idx="8489">
                  <c:v>125.485170521291</c:v>
                </c:pt>
                <c:pt idx="8490">
                  <c:v>125.48517052139501</c:v>
                </c:pt>
                <c:pt idx="8491">
                  <c:v>125.485170521401</c:v>
                </c:pt>
                <c:pt idx="8492">
                  <c:v>125.48517052141899</c:v>
                </c:pt>
                <c:pt idx="8493">
                  <c:v>125.48517052118601</c:v>
                </c:pt>
                <c:pt idx="8494">
                  <c:v>125.48517052119099</c:v>
                </c:pt>
                <c:pt idx="8495">
                  <c:v>125.485170521277</c:v>
                </c:pt>
                <c:pt idx="8496">
                  <c:v>125.485170521464</c:v>
                </c:pt>
                <c:pt idx="8497">
                  <c:v>125.485170521226</c:v>
                </c:pt>
                <c:pt idx="8498">
                  <c:v>125.48517052122099</c:v>
                </c:pt>
                <c:pt idx="8499">
                  <c:v>125.485170521314</c:v>
                </c:pt>
                <c:pt idx="8500">
                  <c:v>125.48517052113201</c:v>
                </c:pt>
                <c:pt idx="8501">
                  <c:v>125.485170521298</c:v>
                </c:pt>
                <c:pt idx="8502">
                  <c:v>125.485170521323</c:v>
                </c:pt>
                <c:pt idx="8503">
                  <c:v>125.485170521196</c:v>
                </c:pt>
                <c:pt idx="8504">
                  <c:v>125.48517052128599</c:v>
                </c:pt>
                <c:pt idx="8505">
                  <c:v>125.485170521339</c:v>
                </c:pt>
                <c:pt idx="8506">
                  <c:v>125.485170521196</c:v>
                </c:pt>
                <c:pt idx="8507">
                  <c:v>125.485170521437</c:v>
                </c:pt>
                <c:pt idx="8508">
                  <c:v>125.485170521187</c:v>
                </c:pt>
                <c:pt idx="8509">
                  <c:v>125.485170521218</c:v>
                </c:pt>
                <c:pt idx="8510">
                  <c:v>125.485170521219</c:v>
                </c:pt>
                <c:pt idx="8511">
                  <c:v>125.485170521353</c:v>
                </c:pt>
                <c:pt idx="8512">
                  <c:v>125.485170521326</c:v>
                </c:pt>
                <c:pt idx="8513">
                  <c:v>125.48517052138401</c:v>
                </c:pt>
                <c:pt idx="8514">
                  <c:v>125.48517052117801</c:v>
                </c:pt>
                <c:pt idx="8515">
                  <c:v>125.48517052132701</c:v>
                </c:pt>
                <c:pt idx="8516">
                  <c:v>125.48517052147101</c:v>
                </c:pt>
                <c:pt idx="8517">
                  <c:v>125.485170521303</c:v>
                </c:pt>
                <c:pt idx="8518">
                  <c:v>125.48517052135</c:v>
                </c:pt>
                <c:pt idx="8519">
                  <c:v>125.485170521268</c:v>
                </c:pt>
                <c:pt idx="8520">
                  <c:v>125.485170521368</c:v>
                </c:pt>
                <c:pt idx="8521">
                  <c:v>125.485170521358</c:v>
                </c:pt>
                <c:pt idx="8522">
                  <c:v>125.485170521353</c:v>
                </c:pt>
                <c:pt idx="8523">
                  <c:v>125.48517052123201</c:v>
                </c:pt>
                <c:pt idx="8524">
                  <c:v>125.48517052113201</c:v>
                </c:pt>
                <c:pt idx="8525">
                  <c:v>125.485170521355</c:v>
                </c:pt>
                <c:pt idx="8526">
                  <c:v>125.48517052122099</c:v>
                </c:pt>
                <c:pt idx="8527">
                  <c:v>125.485170521222</c:v>
                </c:pt>
                <c:pt idx="8528">
                  <c:v>125.48517052141401</c:v>
                </c:pt>
                <c:pt idx="8529">
                  <c:v>125.485170521215</c:v>
                </c:pt>
                <c:pt idx="8530">
                  <c:v>125.48517052138099</c:v>
                </c:pt>
                <c:pt idx="8531">
                  <c:v>125.48517052122099</c:v>
                </c:pt>
                <c:pt idx="8532">
                  <c:v>125.485170521203</c:v>
                </c:pt>
                <c:pt idx="8533">
                  <c:v>125.48517052109401</c:v>
                </c:pt>
                <c:pt idx="8534">
                  <c:v>125.485170521301</c:v>
                </c:pt>
                <c:pt idx="8535">
                  <c:v>125.485170521467</c:v>
                </c:pt>
                <c:pt idx="8536">
                  <c:v>125.48517052150299</c:v>
                </c:pt>
                <c:pt idx="8537">
                  <c:v>125.485170521315</c:v>
                </c:pt>
                <c:pt idx="8538">
                  <c:v>125.48517052129</c:v>
                </c:pt>
                <c:pt idx="8539">
                  <c:v>125.48517052125401</c:v>
                </c:pt>
                <c:pt idx="8540">
                  <c:v>125.485170521301</c:v>
                </c:pt>
                <c:pt idx="8541">
                  <c:v>125.48517052128901</c:v>
                </c:pt>
                <c:pt idx="8542">
                  <c:v>125.48517052118601</c:v>
                </c:pt>
                <c:pt idx="8543">
                  <c:v>125.485170521207</c:v>
                </c:pt>
                <c:pt idx="8544">
                  <c:v>125.48517052136</c:v>
                </c:pt>
                <c:pt idx="8545">
                  <c:v>125.485170521407</c:v>
                </c:pt>
                <c:pt idx="8546">
                  <c:v>125.485170521131</c:v>
                </c:pt>
                <c:pt idx="8547">
                  <c:v>125.485170521228</c:v>
                </c:pt>
                <c:pt idx="8548">
                  <c:v>125.48517052118299</c:v>
                </c:pt>
                <c:pt idx="8549">
                  <c:v>125.485170521391</c:v>
                </c:pt>
                <c:pt idx="8550">
                  <c:v>125.485170521469</c:v>
                </c:pt>
                <c:pt idx="8551">
                  <c:v>125.48517052129699</c:v>
                </c:pt>
                <c:pt idx="8552">
                  <c:v>125.485170521424</c:v>
                </c:pt>
                <c:pt idx="8553">
                  <c:v>125.485170521244</c:v>
                </c:pt>
                <c:pt idx="8554">
                  <c:v>125.48517052132399</c:v>
                </c:pt>
                <c:pt idx="8555">
                  <c:v>125.485170521436</c:v>
                </c:pt>
                <c:pt idx="8556">
                  <c:v>125.485170521383</c:v>
                </c:pt>
                <c:pt idx="8557">
                  <c:v>125.485170521496</c:v>
                </c:pt>
                <c:pt idx="8558">
                  <c:v>125.485170521341</c:v>
                </c:pt>
                <c:pt idx="8559">
                  <c:v>125.48517052120199</c:v>
                </c:pt>
                <c:pt idx="8560">
                  <c:v>125.48517052145</c:v>
                </c:pt>
                <c:pt idx="8561">
                  <c:v>125.485170521353</c:v>
                </c:pt>
                <c:pt idx="8562">
                  <c:v>125.48517052115901</c:v>
                </c:pt>
                <c:pt idx="8563">
                  <c:v>125.485170521181</c:v>
                </c:pt>
                <c:pt idx="8564">
                  <c:v>125.485170521253</c:v>
                </c:pt>
                <c:pt idx="8565">
                  <c:v>125.48517052135399</c:v>
                </c:pt>
                <c:pt idx="8566">
                  <c:v>125.48517052125</c:v>
                </c:pt>
                <c:pt idx="8567">
                  <c:v>125.48517052143001</c:v>
                </c:pt>
                <c:pt idx="8568">
                  <c:v>125.485170521309</c:v>
                </c:pt>
                <c:pt idx="8569">
                  <c:v>125.485170521396</c:v>
                </c:pt>
                <c:pt idx="8570">
                  <c:v>125.485170521437</c:v>
                </c:pt>
                <c:pt idx="8571">
                  <c:v>125.485170521382</c:v>
                </c:pt>
                <c:pt idx="8572">
                  <c:v>125.48517052139999</c:v>
                </c:pt>
                <c:pt idx="8573">
                  <c:v>125.48517052123201</c:v>
                </c:pt>
                <c:pt idx="8574">
                  <c:v>125.48517052120501</c:v>
                </c:pt>
                <c:pt idx="8575">
                  <c:v>125.485170521282</c:v>
                </c:pt>
                <c:pt idx="8576">
                  <c:v>125.485170521225</c:v>
                </c:pt>
                <c:pt idx="8577">
                  <c:v>125.485170521393</c:v>
                </c:pt>
                <c:pt idx="8578">
                  <c:v>125.48517052129399</c:v>
                </c:pt>
                <c:pt idx="8579">
                  <c:v>125.485170521233</c:v>
                </c:pt>
                <c:pt idx="8580">
                  <c:v>125.485170521415</c:v>
                </c:pt>
                <c:pt idx="8581">
                  <c:v>125.48517052115101</c:v>
                </c:pt>
                <c:pt idx="8582">
                  <c:v>125.485170521314</c:v>
                </c:pt>
                <c:pt idx="8583">
                  <c:v>125.48517052115299</c:v>
                </c:pt>
                <c:pt idx="8584">
                  <c:v>125.485170521287</c:v>
                </c:pt>
                <c:pt idx="8585">
                  <c:v>125.48517052125401</c:v>
                </c:pt>
                <c:pt idx="8586">
                  <c:v>125.485170521387</c:v>
                </c:pt>
                <c:pt idx="8587">
                  <c:v>125.48517052128101</c:v>
                </c:pt>
                <c:pt idx="8588">
                  <c:v>125.48517052144101</c:v>
                </c:pt>
                <c:pt idx="8589">
                  <c:v>125.485170521285</c:v>
                </c:pt>
                <c:pt idx="8590">
                  <c:v>125.48517052118</c:v>
                </c:pt>
                <c:pt idx="8591">
                  <c:v>125.48517052126</c:v>
                </c:pt>
                <c:pt idx="8592">
                  <c:v>125.485170521196</c:v>
                </c:pt>
                <c:pt idx="8593">
                  <c:v>125.485170521334</c:v>
                </c:pt>
                <c:pt idx="8594">
                  <c:v>125.48517052133001</c:v>
                </c:pt>
                <c:pt idx="8595">
                  <c:v>125.485170521295</c:v>
                </c:pt>
                <c:pt idx="8596">
                  <c:v>125.485170521329</c:v>
                </c:pt>
                <c:pt idx="8597">
                  <c:v>125.485170521212</c:v>
                </c:pt>
                <c:pt idx="8598">
                  <c:v>125.485170521375</c:v>
                </c:pt>
                <c:pt idx="8599">
                  <c:v>125.485170521344</c:v>
                </c:pt>
                <c:pt idx="8600">
                  <c:v>125.485170521212</c:v>
                </c:pt>
                <c:pt idx="8601">
                  <c:v>125.485170521306</c:v>
                </c:pt>
                <c:pt idx="8602">
                  <c:v>125.485170521184</c:v>
                </c:pt>
                <c:pt idx="8603">
                  <c:v>125.485170521237</c:v>
                </c:pt>
                <c:pt idx="8604">
                  <c:v>125.485170521337</c:v>
                </c:pt>
                <c:pt idx="8605">
                  <c:v>125.48517052145</c:v>
                </c:pt>
                <c:pt idx="8606">
                  <c:v>125.48517052113699</c:v>
                </c:pt>
                <c:pt idx="8607">
                  <c:v>125.485170521364</c:v>
                </c:pt>
                <c:pt idx="8608">
                  <c:v>125.485170521318</c:v>
                </c:pt>
                <c:pt idx="8609">
                  <c:v>125.485170521325</c:v>
                </c:pt>
                <c:pt idx="8610">
                  <c:v>125.485170521296</c:v>
                </c:pt>
                <c:pt idx="8611">
                  <c:v>125.48517052127001</c:v>
                </c:pt>
                <c:pt idx="8612">
                  <c:v>125.485170521293</c:v>
                </c:pt>
                <c:pt idx="8613">
                  <c:v>125.48517052136199</c:v>
                </c:pt>
                <c:pt idx="8614">
                  <c:v>125.485170521356</c:v>
                </c:pt>
                <c:pt idx="8615">
                  <c:v>125.485170521336</c:v>
                </c:pt>
                <c:pt idx="8616">
                  <c:v>125.48517052125599</c:v>
                </c:pt>
                <c:pt idx="8617">
                  <c:v>125.485170521258</c:v>
                </c:pt>
                <c:pt idx="8618">
                  <c:v>125.485170521377</c:v>
                </c:pt>
                <c:pt idx="8619">
                  <c:v>125.485170521301</c:v>
                </c:pt>
                <c:pt idx="8620">
                  <c:v>125.485170521246</c:v>
                </c:pt>
                <c:pt idx="8621">
                  <c:v>125.485170521347</c:v>
                </c:pt>
                <c:pt idx="8622">
                  <c:v>125.485170521238</c:v>
                </c:pt>
                <c:pt idx="8623">
                  <c:v>125.485170521209</c:v>
                </c:pt>
                <c:pt idx="8624">
                  <c:v>125.485170521284</c:v>
                </c:pt>
                <c:pt idx="8625">
                  <c:v>125.48517052135701</c:v>
                </c:pt>
                <c:pt idx="8626">
                  <c:v>125.48517052123501</c:v>
                </c:pt>
                <c:pt idx="8627">
                  <c:v>125.48517052129399</c:v>
                </c:pt>
                <c:pt idx="8628">
                  <c:v>125.485170521307</c:v>
                </c:pt>
                <c:pt idx="8629">
                  <c:v>125.485170521265</c:v>
                </c:pt>
                <c:pt idx="8630">
                  <c:v>125.485170521341</c:v>
                </c:pt>
                <c:pt idx="8631">
                  <c:v>125.48517052125401</c:v>
                </c:pt>
                <c:pt idx="8632">
                  <c:v>125.48517052149499</c:v>
                </c:pt>
                <c:pt idx="8633">
                  <c:v>125.48517052117499</c:v>
                </c:pt>
                <c:pt idx="8634">
                  <c:v>125.48517052123201</c:v>
                </c:pt>
                <c:pt idx="8635">
                  <c:v>125.48517052129399</c:v>
                </c:pt>
                <c:pt idx="8636">
                  <c:v>125.485170521208</c:v>
                </c:pt>
                <c:pt idx="8637">
                  <c:v>125.485170521293</c:v>
                </c:pt>
                <c:pt idx="8638">
                  <c:v>125.48517052138</c:v>
                </c:pt>
                <c:pt idx="8639">
                  <c:v>125.485170521372</c:v>
                </c:pt>
                <c:pt idx="8640">
                  <c:v>125.485170521339</c:v>
                </c:pt>
                <c:pt idx="8641">
                  <c:v>125.48517052125</c:v>
                </c:pt>
                <c:pt idx="8642">
                  <c:v>125.48517052159001</c:v>
                </c:pt>
                <c:pt idx="8643">
                  <c:v>125.485170521246</c:v>
                </c:pt>
                <c:pt idx="8644">
                  <c:v>125.485170521375</c:v>
                </c:pt>
                <c:pt idx="8645">
                  <c:v>125.48517052127301</c:v>
                </c:pt>
                <c:pt idx="8646">
                  <c:v>125.485170521269</c:v>
                </c:pt>
                <c:pt idx="8647">
                  <c:v>125.485170521266</c:v>
                </c:pt>
                <c:pt idx="8648">
                  <c:v>125.48517052132701</c:v>
                </c:pt>
                <c:pt idx="8649">
                  <c:v>125.485170521353</c:v>
                </c:pt>
                <c:pt idx="8650">
                  <c:v>125.48517052144599</c:v>
                </c:pt>
                <c:pt idx="8651">
                  <c:v>125.485170521445</c:v>
                </c:pt>
                <c:pt idx="8652">
                  <c:v>125.48517052135</c:v>
                </c:pt>
                <c:pt idx="8653">
                  <c:v>125.485170521303</c:v>
                </c:pt>
                <c:pt idx="8654">
                  <c:v>125.48517052123501</c:v>
                </c:pt>
                <c:pt idx="8655">
                  <c:v>125.485170521371</c:v>
                </c:pt>
                <c:pt idx="8656">
                  <c:v>125.485170521154</c:v>
                </c:pt>
                <c:pt idx="8657">
                  <c:v>125.485170521154</c:v>
                </c:pt>
                <c:pt idx="8658">
                  <c:v>125.48517052129201</c:v>
                </c:pt>
                <c:pt idx="8659">
                  <c:v>125.485170521318</c:v>
                </c:pt>
                <c:pt idx="8660">
                  <c:v>125.485170521326</c:v>
                </c:pt>
                <c:pt idx="8661">
                  <c:v>125.485170521334</c:v>
                </c:pt>
                <c:pt idx="8662">
                  <c:v>125.485170521509</c:v>
                </c:pt>
                <c:pt idx="8663">
                  <c:v>125.48517052149499</c:v>
                </c:pt>
                <c:pt idx="8664">
                  <c:v>125.485170521291</c:v>
                </c:pt>
                <c:pt idx="8665">
                  <c:v>125.485170521277</c:v>
                </c:pt>
                <c:pt idx="8666">
                  <c:v>125.485170521323</c:v>
                </c:pt>
                <c:pt idx="8667">
                  <c:v>125.485170521301</c:v>
                </c:pt>
                <c:pt idx="8668">
                  <c:v>125.485170521287</c:v>
                </c:pt>
                <c:pt idx="8669">
                  <c:v>125.485170521371</c:v>
                </c:pt>
                <c:pt idx="8670">
                  <c:v>125.485170521304</c:v>
                </c:pt>
                <c:pt idx="8671">
                  <c:v>125.48517052127001</c:v>
                </c:pt>
                <c:pt idx="8672">
                  <c:v>125.48517052130001</c:v>
                </c:pt>
                <c:pt idx="8673">
                  <c:v>125.485170521496</c:v>
                </c:pt>
                <c:pt idx="8674">
                  <c:v>125.48517052125899</c:v>
                </c:pt>
                <c:pt idx="8675">
                  <c:v>125.485170521352</c:v>
                </c:pt>
                <c:pt idx="8676">
                  <c:v>125.485170521284</c:v>
                </c:pt>
                <c:pt idx="8677">
                  <c:v>125.48517052131101</c:v>
                </c:pt>
                <c:pt idx="8678">
                  <c:v>125.485170521192</c:v>
                </c:pt>
                <c:pt idx="8679">
                  <c:v>125.485170521448</c:v>
                </c:pt>
                <c:pt idx="8680">
                  <c:v>125.48517052131599</c:v>
                </c:pt>
                <c:pt idx="8681">
                  <c:v>125.485170521277</c:v>
                </c:pt>
                <c:pt idx="8682">
                  <c:v>125.485170521304</c:v>
                </c:pt>
                <c:pt idx="8683">
                  <c:v>125.485170521306</c:v>
                </c:pt>
                <c:pt idx="8684">
                  <c:v>125.48517052122401</c:v>
                </c:pt>
                <c:pt idx="8685">
                  <c:v>125.48517052122401</c:v>
                </c:pt>
                <c:pt idx="8686">
                  <c:v>125.485170521295</c:v>
                </c:pt>
                <c:pt idx="8687">
                  <c:v>125.485170521242</c:v>
                </c:pt>
                <c:pt idx="8688">
                  <c:v>125.485170521396</c:v>
                </c:pt>
                <c:pt idx="8689">
                  <c:v>125.48517052129</c:v>
                </c:pt>
                <c:pt idx="8690">
                  <c:v>125.485170521241</c:v>
                </c:pt>
                <c:pt idx="8691">
                  <c:v>125.48517052117801</c:v>
                </c:pt>
                <c:pt idx="8692">
                  <c:v>125.4851705211</c:v>
                </c:pt>
                <c:pt idx="8693">
                  <c:v>125.485170521029</c:v>
                </c:pt>
                <c:pt idx="8694">
                  <c:v>125.485170521057</c:v>
                </c:pt>
                <c:pt idx="8695">
                  <c:v>125.485170521177</c:v>
                </c:pt>
                <c:pt idx="8696">
                  <c:v>125.48517052126</c:v>
                </c:pt>
                <c:pt idx="8697">
                  <c:v>125.485170521203</c:v>
                </c:pt>
                <c:pt idx="8698">
                  <c:v>125.48517052127301</c:v>
                </c:pt>
                <c:pt idx="8699">
                  <c:v>125.485170521302</c:v>
                </c:pt>
                <c:pt idx="8700">
                  <c:v>125.485170521369</c:v>
                </c:pt>
                <c:pt idx="8701">
                  <c:v>125.485170521309</c:v>
                </c:pt>
                <c:pt idx="8702">
                  <c:v>125.48517052112</c:v>
                </c:pt>
                <c:pt idx="8703">
                  <c:v>125.48517052140799</c:v>
                </c:pt>
                <c:pt idx="8704">
                  <c:v>125.48517052149801</c:v>
                </c:pt>
                <c:pt idx="8705">
                  <c:v>125.48517052123201</c:v>
                </c:pt>
                <c:pt idx="8706">
                  <c:v>125.485170521138</c:v>
                </c:pt>
                <c:pt idx="8707">
                  <c:v>125.48517052125</c:v>
                </c:pt>
                <c:pt idx="8708">
                  <c:v>125.48517052136501</c:v>
                </c:pt>
                <c:pt idx="8709">
                  <c:v>125.485170521477</c:v>
                </c:pt>
                <c:pt idx="8710">
                  <c:v>125.48517052107699</c:v>
                </c:pt>
                <c:pt idx="8711">
                  <c:v>125.48517052132</c:v>
                </c:pt>
                <c:pt idx="8712">
                  <c:v>125.485170521226</c:v>
                </c:pt>
                <c:pt idx="8713">
                  <c:v>125.48517052118</c:v>
                </c:pt>
                <c:pt idx="8714">
                  <c:v>125.48517052133499</c:v>
                </c:pt>
                <c:pt idx="8715">
                  <c:v>125.485170521288</c:v>
                </c:pt>
                <c:pt idx="8716">
                  <c:v>125.48517052135</c:v>
                </c:pt>
                <c:pt idx="8717">
                  <c:v>125.48517052127001</c:v>
                </c:pt>
                <c:pt idx="8718">
                  <c:v>125.48517052138</c:v>
                </c:pt>
                <c:pt idx="8719">
                  <c:v>125.48517052130001</c:v>
                </c:pt>
                <c:pt idx="8720">
                  <c:v>125.485170521244</c:v>
                </c:pt>
                <c:pt idx="8721">
                  <c:v>125.485170521263</c:v>
                </c:pt>
                <c:pt idx="8722">
                  <c:v>125.48517052115101</c:v>
                </c:pt>
                <c:pt idx="8723">
                  <c:v>125.4851705212</c:v>
                </c:pt>
                <c:pt idx="8724">
                  <c:v>125.485170520995</c:v>
                </c:pt>
                <c:pt idx="8725">
                  <c:v>125.48517052132399</c:v>
                </c:pt>
                <c:pt idx="8726">
                  <c:v>125.485170521477</c:v>
                </c:pt>
                <c:pt idx="8727">
                  <c:v>125.485170521249</c:v>
                </c:pt>
                <c:pt idx="8728">
                  <c:v>125.48517052131101</c:v>
                </c:pt>
                <c:pt idx="8729">
                  <c:v>125.48517052134</c:v>
                </c:pt>
                <c:pt idx="8730">
                  <c:v>125.485170521491</c:v>
                </c:pt>
                <c:pt idx="8731">
                  <c:v>125.485170521215</c:v>
                </c:pt>
                <c:pt idx="8732">
                  <c:v>125.48517052132701</c:v>
                </c:pt>
                <c:pt idx="8733">
                  <c:v>125.485170521073</c:v>
                </c:pt>
                <c:pt idx="8734">
                  <c:v>125.485170521516</c:v>
                </c:pt>
                <c:pt idx="8735">
                  <c:v>125.48517052147901</c:v>
                </c:pt>
                <c:pt idx="8736">
                  <c:v>125.48517052127001</c:v>
                </c:pt>
                <c:pt idx="8737">
                  <c:v>125.485170521363</c:v>
                </c:pt>
                <c:pt idx="8738">
                  <c:v>125.485170521218</c:v>
                </c:pt>
                <c:pt idx="8739">
                  <c:v>125.48517052133199</c:v>
                </c:pt>
                <c:pt idx="8740">
                  <c:v>125.485170521469</c:v>
                </c:pt>
                <c:pt idx="8741">
                  <c:v>125.485170521382</c:v>
                </c:pt>
                <c:pt idx="8742">
                  <c:v>125.48517052134</c:v>
                </c:pt>
                <c:pt idx="8743">
                  <c:v>125.48517052123</c:v>
                </c:pt>
                <c:pt idx="8744">
                  <c:v>125.485170521234</c:v>
                </c:pt>
                <c:pt idx="8745">
                  <c:v>125.48517052147</c:v>
                </c:pt>
                <c:pt idx="8746">
                  <c:v>125.48517052125401</c:v>
                </c:pt>
                <c:pt idx="8747">
                  <c:v>125.485170521429</c:v>
                </c:pt>
                <c:pt idx="8748">
                  <c:v>125.485170521455</c:v>
                </c:pt>
                <c:pt idx="8749">
                  <c:v>125.48517052143499</c:v>
                </c:pt>
                <c:pt idx="8750">
                  <c:v>125.485170521285</c:v>
                </c:pt>
                <c:pt idx="8751">
                  <c:v>125.485170521379</c:v>
                </c:pt>
                <c:pt idx="8752">
                  <c:v>125.48517052117801</c:v>
                </c:pt>
                <c:pt idx="8753">
                  <c:v>125.485170521147</c:v>
                </c:pt>
                <c:pt idx="8754">
                  <c:v>125.48517052144</c:v>
                </c:pt>
                <c:pt idx="8755">
                  <c:v>125.48517052131101</c:v>
                </c:pt>
                <c:pt idx="8756">
                  <c:v>125.48517052119</c:v>
                </c:pt>
                <c:pt idx="8757">
                  <c:v>125.48517052111799</c:v>
                </c:pt>
                <c:pt idx="8758">
                  <c:v>125.485170521339</c:v>
                </c:pt>
                <c:pt idx="8759">
                  <c:v>125.485170521247</c:v>
                </c:pt>
                <c:pt idx="8760">
                  <c:v>125.48517052145201</c:v>
                </c:pt>
                <c:pt idx="8761">
                  <c:v>125.485170521268</c:v>
                </c:pt>
                <c:pt idx="8762">
                  <c:v>125.485170521331</c:v>
                </c:pt>
                <c:pt idx="8763">
                  <c:v>125.485170521296</c:v>
                </c:pt>
                <c:pt idx="8764">
                  <c:v>125.485170521459</c:v>
                </c:pt>
                <c:pt idx="8765">
                  <c:v>125.485170521253</c:v>
                </c:pt>
                <c:pt idx="8766">
                  <c:v>125.485170521467</c:v>
                </c:pt>
                <c:pt idx="8767">
                  <c:v>125.485170521203</c:v>
                </c:pt>
                <c:pt idx="8768">
                  <c:v>125.485170521301</c:v>
                </c:pt>
                <c:pt idx="8769">
                  <c:v>125.485170521236</c:v>
                </c:pt>
                <c:pt idx="8770">
                  <c:v>125.485170521233</c:v>
                </c:pt>
                <c:pt idx="8771">
                  <c:v>125.485170521426</c:v>
                </c:pt>
                <c:pt idx="8772">
                  <c:v>125.485170521336</c:v>
                </c:pt>
                <c:pt idx="8773">
                  <c:v>125.485170521592</c:v>
                </c:pt>
                <c:pt idx="8774">
                  <c:v>125.485170521344</c:v>
                </c:pt>
                <c:pt idx="8775">
                  <c:v>125.485170521188</c:v>
                </c:pt>
                <c:pt idx="8776">
                  <c:v>125.48517052122</c:v>
                </c:pt>
                <c:pt idx="8777">
                  <c:v>125.485170521276</c:v>
                </c:pt>
                <c:pt idx="8778">
                  <c:v>125.485170521364</c:v>
                </c:pt>
                <c:pt idx="8779">
                  <c:v>125.485170521485</c:v>
                </c:pt>
                <c:pt idx="8780">
                  <c:v>125.485170521341</c:v>
                </c:pt>
                <c:pt idx="8781">
                  <c:v>125.485170521032</c:v>
                </c:pt>
                <c:pt idx="8782">
                  <c:v>125.48517052131901</c:v>
                </c:pt>
                <c:pt idx="8783">
                  <c:v>125.485170521535</c:v>
                </c:pt>
                <c:pt idx="8784">
                  <c:v>125.485170521462</c:v>
                </c:pt>
                <c:pt idx="8785">
                  <c:v>125.48517052122</c:v>
                </c:pt>
                <c:pt idx="8786">
                  <c:v>125.485170521368</c:v>
                </c:pt>
                <c:pt idx="8787">
                  <c:v>125.485170521426</c:v>
                </c:pt>
                <c:pt idx="8788">
                  <c:v>125.48517052151099</c:v>
                </c:pt>
                <c:pt idx="8789">
                  <c:v>125.485170521195</c:v>
                </c:pt>
                <c:pt idx="8790">
                  <c:v>125.48517052122401</c:v>
                </c:pt>
                <c:pt idx="8791">
                  <c:v>125.485170521489</c:v>
                </c:pt>
                <c:pt idx="8792">
                  <c:v>125.48517052123999</c:v>
                </c:pt>
                <c:pt idx="8793">
                  <c:v>125.485170521187</c:v>
                </c:pt>
                <c:pt idx="8794">
                  <c:v>125.48517052137601</c:v>
                </c:pt>
                <c:pt idx="8795">
                  <c:v>125.485170521431</c:v>
                </c:pt>
                <c:pt idx="8796">
                  <c:v>125.48517052129399</c:v>
                </c:pt>
                <c:pt idx="8797">
                  <c:v>125.485170521238</c:v>
                </c:pt>
                <c:pt idx="8798">
                  <c:v>125.485170521461</c:v>
                </c:pt>
                <c:pt idx="8799">
                  <c:v>125.485170520933</c:v>
                </c:pt>
                <c:pt idx="8800">
                  <c:v>125.48517052127499</c:v>
                </c:pt>
                <c:pt idx="8801">
                  <c:v>125.485170521353</c:v>
                </c:pt>
                <c:pt idx="8802">
                  <c:v>125.48517052146001</c:v>
                </c:pt>
                <c:pt idx="8803">
                  <c:v>125.485170521274</c:v>
                </c:pt>
                <c:pt idx="8804">
                  <c:v>125.48517052153301</c:v>
                </c:pt>
                <c:pt idx="8805">
                  <c:v>125.485170521317</c:v>
                </c:pt>
                <c:pt idx="8806">
                  <c:v>125.485170521218</c:v>
                </c:pt>
                <c:pt idx="8807">
                  <c:v>125.485170521078</c:v>
                </c:pt>
                <c:pt idx="8808">
                  <c:v>125.48517052142201</c:v>
                </c:pt>
                <c:pt idx="8809">
                  <c:v>125.48517052138899</c:v>
                </c:pt>
                <c:pt idx="8810">
                  <c:v>125.485170521325</c:v>
                </c:pt>
                <c:pt idx="8811">
                  <c:v>125.485170521237</c:v>
                </c:pt>
                <c:pt idx="8812">
                  <c:v>125.485170521451</c:v>
                </c:pt>
                <c:pt idx="8813">
                  <c:v>125.485170521263</c:v>
                </c:pt>
                <c:pt idx="8814">
                  <c:v>125.48517052128</c:v>
                </c:pt>
                <c:pt idx="8815">
                  <c:v>125.48517052126</c:v>
                </c:pt>
                <c:pt idx="8816">
                  <c:v>125.485170521142</c:v>
                </c:pt>
                <c:pt idx="8817">
                  <c:v>125.48517052116</c:v>
                </c:pt>
                <c:pt idx="8818">
                  <c:v>125.485170521406</c:v>
                </c:pt>
                <c:pt idx="8819">
                  <c:v>125.485170521241</c:v>
                </c:pt>
                <c:pt idx="8820">
                  <c:v>125.48517052131901</c:v>
                </c:pt>
                <c:pt idx="8821">
                  <c:v>125.485170521249</c:v>
                </c:pt>
                <c:pt idx="8822">
                  <c:v>125.485170521141</c:v>
                </c:pt>
                <c:pt idx="8823">
                  <c:v>125.485170521163</c:v>
                </c:pt>
                <c:pt idx="8824">
                  <c:v>125.485170521006</c:v>
                </c:pt>
                <c:pt idx="8825">
                  <c:v>125.485170521176</c:v>
                </c:pt>
                <c:pt idx="8826">
                  <c:v>125.485170521402</c:v>
                </c:pt>
                <c:pt idx="8827">
                  <c:v>125.48517052123999</c:v>
                </c:pt>
                <c:pt idx="8828">
                  <c:v>125.485170521309</c:v>
                </c:pt>
                <c:pt idx="8829">
                  <c:v>125.485170521301</c:v>
                </c:pt>
                <c:pt idx="8830">
                  <c:v>125.485170521227</c:v>
                </c:pt>
                <c:pt idx="8831">
                  <c:v>125.485170521223</c:v>
                </c:pt>
                <c:pt idx="8832">
                  <c:v>125.485170521352</c:v>
                </c:pt>
                <c:pt idx="8833">
                  <c:v>125.485170521355</c:v>
                </c:pt>
                <c:pt idx="8834">
                  <c:v>125.485170521146</c:v>
                </c:pt>
                <c:pt idx="8835">
                  <c:v>125.48517052128</c:v>
                </c:pt>
                <c:pt idx="8836">
                  <c:v>125.485170521391</c:v>
                </c:pt>
                <c:pt idx="8837">
                  <c:v>125.485170521272</c:v>
                </c:pt>
                <c:pt idx="8838">
                  <c:v>125.48517052118</c:v>
                </c:pt>
                <c:pt idx="8839">
                  <c:v>125.485170521363</c:v>
                </c:pt>
                <c:pt idx="8840">
                  <c:v>125.485170521212</c:v>
                </c:pt>
                <c:pt idx="8841">
                  <c:v>125.485170521367</c:v>
                </c:pt>
                <c:pt idx="8842">
                  <c:v>125.48517052127499</c:v>
                </c:pt>
                <c:pt idx="8843">
                  <c:v>125.48517052143799</c:v>
                </c:pt>
                <c:pt idx="8844">
                  <c:v>125.485170521326</c:v>
                </c:pt>
                <c:pt idx="8845">
                  <c:v>125.485170521361</c:v>
                </c:pt>
                <c:pt idx="8846">
                  <c:v>125.485170521349</c:v>
                </c:pt>
                <c:pt idx="8847">
                  <c:v>125.485170521212</c:v>
                </c:pt>
                <c:pt idx="8848">
                  <c:v>125.48517052126201</c:v>
                </c:pt>
                <c:pt idx="8849">
                  <c:v>125.485170521303</c:v>
                </c:pt>
                <c:pt idx="8850">
                  <c:v>125.48517052130801</c:v>
                </c:pt>
                <c:pt idx="8851">
                  <c:v>125.48517052133199</c:v>
                </c:pt>
                <c:pt idx="8852">
                  <c:v>125.485170521375</c:v>
                </c:pt>
                <c:pt idx="8853">
                  <c:v>125.485170521421</c:v>
                </c:pt>
                <c:pt idx="8854">
                  <c:v>125.485170521378</c:v>
                </c:pt>
                <c:pt idx="8855">
                  <c:v>125.485170521339</c:v>
                </c:pt>
                <c:pt idx="8856">
                  <c:v>125.485170521165</c:v>
                </c:pt>
                <c:pt idx="8857">
                  <c:v>125.485170521382</c:v>
                </c:pt>
                <c:pt idx="8858">
                  <c:v>125.48517052136501</c:v>
                </c:pt>
                <c:pt idx="8859">
                  <c:v>125.48517052125</c:v>
                </c:pt>
                <c:pt idx="8860">
                  <c:v>125.48517052119701</c:v>
                </c:pt>
                <c:pt idx="8861">
                  <c:v>125.485170521303</c:v>
                </c:pt>
                <c:pt idx="8862">
                  <c:v>125.48517052131299</c:v>
                </c:pt>
                <c:pt idx="8863">
                  <c:v>125.485170521283</c:v>
                </c:pt>
                <c:pt idx="8864">
                  <c:v>125.48517052119</c:v>
                </c:pt>
                <c:pt idx="8865">
                  <c:v>125.48517052143799</c:v>
                </c:pt>
                <c:pt idx="8866">
                  <c:v>125.48517052138099</c:v>
                </c:pt>
                <c:pt idx="8867">
                  <c:v>125.485170521223</c:v>
                </c:pt>
                <c:pt idx="8868">
                  <c:v>125.48517052132399</c:v>
                </c:pt>
                <c:pt idx="8869">
                  <c:v>125.485170521364</c:v>
                </c:pt>
                <c:pt idx="8870">
                  <c:v>125.485170521174</c:v>
                </c:pt>
                <c:pt idx="8871">
                  <c:v>125.485170521436</c:v>
                </c:pt>
                <c:pt idx="8872">
                  <c:v>125.48517052126201</c:v>
                </c:pt>
                <c:pt idx="8873">
                  <c:v>125.48517052140799</c:v>
                </c:pt>
                <c:pt idx="8874">
                  <c:v>125.48517052117801</c:v>
                </c:pt>
                <c:pt idx="8875">
                  <c:v>125.48517052136999</c:v>
                </c:pt>
                <c:pt idx="8876">
                  <c:v>125.485170521177</c:v>
                </c:pt>
                <c:pt idx="8877">
                  <c:v>125.485170521122</c:v>
                </c:pt>
                <c:pt idx="8878">
                  <c:v>125.48517052137601</c:v>
                </c:pt>
                <c:pt idx="8879">
                  <c:v>125.485170521361</c:v>
                </c:pt>
                <c:pt idx="8880">
                  <c:v>125.485170521139</c:v>
                </c:pt>
                <c:pt idx="8881">
                  <c:v>125.485170521207</c:v>
                </c:pt>
                <c:pt idx="8882">
                  <c:v>125.48517052107201</c:v>
                </c:pt>
                <c:pt idx="8883">
                  <c:v>125.485170521315</c:v>
                </c:pt>
                <c:pt idx="8884">
                  <c:v>125.485170521382</c:v>
                </c:pt>
                <c:pt idx="8885">
                  <c:v>125.48517052139999</c:v>
                </c:pt>
                <c:pt idx="8886">
                  <c:v>125.48517052130499</c:v>
                </c:pt>
                <c:pt idx="8887">
                  <c:v>125.485170521203</c:v>
                </c:pt>
                <c:pt idx="8888">
                  <c:v>125.485170521249</c:v>
                </c:pt>
                <c:pt idx="8889">
                  <c:v>125.48517052139999</c:v>
                </c:pt>
                <c:pt idx="8890">
                  <c:v>125.48517052110201</c:v>
                </c:pt>
                <c:pt idx="8891">
                  <c:v>125.485170521474</c:v>
                </c:pt>
                <c:pt idx="8892">
                  <c:v>125.485170521467</c:v>
                </c:pt>
                <c:pt idx="8893">
                  <c:v>125.485170521284</c:v>
                </c:pt>
                <c:pt idx="8894">
                  <c:v>125.48517052128901</c:v>
                </c:pt>
                <c:pt idx="8895">
                  <c:v>125.485170521258</c:v>
                </c:pt>
                <c:pt idx="8896">
                  <c:v>125.485170521283</c:v>
                </c:pt>
                <c:pt idx="8897">
                  <c:v>125.485170521272</c:v>
                </c:pt>
                <c:pt idx="8898">
                  <c:v>125.48517052138</c:v>
                </c:pt>
                <c:pt idx="8899">
                  <c:v>125.485170521161</c:v>
                </c:pt>
                <c:pt idx="8900">
                  <c:v>125.48517052127301</c:v>
                </c:pt>
                <c:pt idx="8901">
                  <c:v>125.485170521288</c:v>
                </c:pt>
                <c:pt idx="8902">
                  <c:v>125.485170521318</c:v>
                </c:pt>
                <c:pt idx="8903">
                  <c:v>125.485170521359</c:v>
                </c:pt>
                <c:pt idx="8904">
                  <c:v>125.485170521406</c:v>
                </c:pt>
                <c:pt idx="8905">
                  <c:v>125.48517052128101</c:v>
                </c:pt>
                <c:pt idx="8906">
                  <c:v>125.485170521285</c:v>
                </c:pt>
                <c:pt idx="8907">
                  <c:v>125.48517052153301</c:v>
                </c:pt>
                <c:pt idx="8908">
                  <c:v>125.48517052127499</c:v>
                </c:pt>
                <c:pt idx="8909">
                  <c:v>125.485170521321</c:v>
                </c:pt>
                <c:pt idx="8910">
                  <c:v>125.485170521244</c:v>
                </c:pt>
                <c:pt idx="8911">
                  <c:v>125.485170521353</c:v>
                </c:pt>
                <c:pt idx="8912">
                  <c:v>125.485170521209</c:v>
                </c:pt>
                <c:pt idx="8913">
                  <c:v>125.485170521314</c:v>
                </c:pt>
                <c:pt idx="8914">
                  <c:v>125.48517052129699</c:v>
                </c:pt>
                <c:pt idx="8915">
                  <c:v>125.48517052107</c:v>
                </c:pt>
                <c:pt idx="8916">
                  <c:v>125.48517052139</c:v>
                </c:pt>
                <c:pt idx="8917">
                  <c:v>125.485170521375</c:v>
                </c:pt>
                <c:pt idx="8918">
                  <c:v>125.48517052123</c:v>
                </c:pt>
                <c:pt idx="8919">
                  <c:v>125.485170521421</c:v>
                </c:pt>
                <c:pt idx="8920">
                  <c:v>125.485170521341</c:v>
                </c:pt>
                <c:pt idx="8921">
                  <c:v>125.485170521345</c:v>
                </c:pt>
                <c:pt idx="8922">
                  <c:v>125.485170521402</c:v>
                </c:pt>
                <c:pt idx="8923">
                  <c:v>125.485170521298</c:v>
                </c:pt>
                <c:pt idx="8924">
                  <c:v>125.485170521554</c:v>
                </c:pt>
                <c:pt idx="8925">
                  <c:v>125.485170521249</c:v>
                </c:pt>
                <c:pt idx="8926">
                  <c:v>125.485170521367</c:v>
                </c:pt>
                <c:pt idx="8927">
                  <c:v>125.485170521341</c:v>
                </c:pt>
                <c:pt idx="8928">
                  <c:v>125.485170521185</c:v>
                </c:pt>
                <c:pt idx="8929">
                  <c:v>125.485170521352</c:v>
                </c:pt>
                <c:pt idx="8930">
                  <c:v>125.48517052129201</c:v>
                </c:pt>
                <c:pt idx="8931">
                  <c:v>125.485170521531</c:v>
                </c:pt>
                <c:pt idx="8932">
                  <c:v>125.485170521225</c:v>
                </c:pt>
                <c:pt idx="8933">
                  <c:v>125.48517052113399</c:v>
                </c:pt>
                <c:pt idx="8934">
                  <c:v>125.48517052153301</c:v>
                </c:pt>
                <c:pt idx="8935">
                  <c:v>125.485170521364</c:v>
                </c:pt>
                <c:pt idx="8936">
                  <c:v>125.485170521204</c:v>
                </c:pt>
                <c:pt idx="8937">
                  <c:v>125.48517052129</c:v>
                </c:pt>
                <c:pt idx="8938">
                  <c:v>125.485170521154</c:v>
                </c:pt>
                <c:pt idx="8939">
                  <c:v>125.485170521299</c:v>
                </c:pt>
                <c:pt idx="8940">
                  <c:v>125.485170521237</c:v>
                </c:pt>
                <c:pt idx="8941">
                  <c:v>125.48517052123501</c:v>
                </c:pt>
                <c:pt idx="8942">
                  <c:v>125.48517052151399</c:v>
                </c:pt>
                <c:pt idx="8943">
                  <c:v>125.485170521103</c:v>
                </c:pt>
                <c:pt idx="8944">
                  <c:v>125.485170521372</c:v>
                </c:pt>
                <c:pt idx="8945">
                  <c:v>125.48517052122899</c:v>
                </c:pt>
                <c:pt idx="8946">
                  <c:v>125.485170521029</c:v>
                </c:pt>
                <c:pt idx="8947">
                  <c:v>125.485170521283</c:v>
                </c:pt>
                <c:pt idx="8948">
                  <c:v>125.485170521299</c:v>
                </c:pt>
                <c:pt idx="8949">
                  <c:v>125.485170521152</c:v>
                </c:pt>
                <c:pt idx="8950">
                  <c:v>125.485170521323</c:v>
                </c:pt>
                <c:pt idx="8951">
                  <c:v>125.485170521527</c:v>
                </c:pt>
                <c:pt idx="8952">
                  <c:v>125.48517052121601</c:v>
                </c:pt>
                <c:pt idx="8953">
                  <c:v>125.485170521545</c:v>
                </c:pt>
                <c:pt idx="8954">
                  <c:v>125.485170521299</c:v>
                </c:pt>
                <c:pt idx="8955">
                  <c:v>125.485170521162</c:v>
                </c:pt>
                <c:pt idx="8956">
                  <c:v>125.485170521348</c:v>
                </c:pt>
                <c:pt idx="8957">
                  <c:v>125.485170521415</c:v>
                </c:pt>
                <c:pt idx="8958">
                  <c:v>125.485170521268</c:v>
                </c:pt>
                <c:pt idx="8959">
                  <c:v>125.48517052146001</c:v>
                </c:pt>
                <c:pt idx="8960">
                  <c:v>125.485170521125</c:v>
                </c:pt>
                <c:pt idx="8961">
                  <c:v>125.485170521352</c:v>
                </c:pt>
                <c:pt idx="8962">
                  <c:v>125.485170521247</c:v>
                </c:pt>
                <c:pt idx="8963">
                  <c:v>125.48517052128599</c:v>
                </c:pt>
                <c:pt idx="8964">
                  <c:v>125.485170521196</c:v>
                </c:pt>
                <c:pt idx="8965">
                  <c:v>125.48517052132399</c:v>
                </c:pt>
                <c:pt idx="8966">
                  <c:v>125.48517052116701</c:v>
                </c:pt>
                <c:pt idx="8967">
                  <c:v>125.48517052127499</c:v>
                </c:pt>
                <c:pt idx="8968">
                  <c:v>125.48517052131599</c:v>
                </c:pt>
                <c:pt idx="8969">
                  <c:v>125.485170521421</c:v>
                </c:pt>
                <c:pt idx="8970">
                  <c:v>125.485170521496</c:v>
                </c:pt>
                <c:pt idx="8971">
                  <c:v>125.485170521176</c:v>
                </c:pt>
                <c:pt idx="8972">
                  <c:v>125.485170521228</c:v>
                </c:pt>
                <c:pt idx="8973">
                  <c:v>125.485170521366</c:v>
                </c:pt>
                <c:pt idx="8974">
                  <c:v>125.485170521385</c:v>
                </c:pt>
                <c:pt idx="8975">
                  <c:v>125.485170521269</c:v>
                </c:pt>
                <c:pt idx="8976">
                  <c:v>125.485170521336</c:v>
                </c:pt>
                <c:pt idx="8977">
                  <c:v>125.485170521439</c:v>
                </c:pt>
                <c:pt idx="8978">
                  <c:v>125.485170521456</c:v>
                </c:pt>
                <c:pt idx="8979">
                  <c:v>125.485170521261</c:v>
                </c:pt>
                <c:pt idx="8980">
                  <c:v>125.485170521245</c:v>
                </c:pt>
                <c:pt idx="8981">
                  <c:v>125.485170521342</c:v>
                </c:pt>
                <c:pt idx="8982">
                  <c:v>125.48517052135099</c:v>
                </c:pt>
                <c:pt idx="8983">
                  <c:v>125.485170521123</c:v>
                </c:pt>
                <c:pt idx="8984">
                  <c:v>125.48517052127499</c:v>
                </c:pt>
                <c:pt idx="8985">
                  <c:v>125.48517052140301</c:v>
                </c:pt>
                <c:pt idx="8986">
                  <c:v>125.485170521287</c:v>
                </c:pt>
                <c:pt idx="8987">
                  <c:v>125.485170521239</c:v>
                </c:pt>
                <c:pt idx="8988">
                  <c:v>125.48517052125599</c:v>
                </c:pt>
                <c:pt idx="8989">
                  <c:v>125.485170521237</c:v>
                </c:pt>
                <c:pt idx="8990">
                  <c:v>125.485170521356</c:v>
                </c:pt>
                <c:pt idx="8991">
                  <c:v>125.485170521301</c:v>
                </c:pt>
                <c:pt idx="8992">
                  <c:v>125.485170521285</c:v>
                </c:pt>
                <c:pt idx="8993">
                  <c:v>125.48517052138</c:v>
                </c:pt>
                <c:pt idx="8994">
                  <c:v>125.48517052119701</c:v>
                </c:pt>
                <c:pt idx="8995">
                  <c:v>125.485170521352</c:v>
                </c:pt>
                <c:pt idx="8996">
                  <c:v>125.485170521161</c:v>
                </c:pt>
                <c:pt idx="8997">
                  <c:v>125.485170521285</c:v>
                </c:pt>
                <c:pt idx="8998">
                  <c:v>125.48517052128101</c:v>
                </c:pt>
                <c:pt idx="8999">
                  <c:v>125.485170521459</c:v>
                </c:pt>
                <c:pt idx="9000">
                  <c:v>125.48517052136501</c:v>
                </c:pt>
                <c:pt idx="9001">
                  <c:v>125.485170521361</c:v>
                </c:pt>
                <c:pt idx="9002">
                  <c:v>125.485170521264</c:v>
                </c:pt>
                <c:pt idx="9003">
                  <c:v>125.48517052117001</c:v>
                </c:pt>
                <c:pt idx="9004">
                  <c:v>125.48517052129699</c:v>
                </c:pt>
                <c:pt idx="9005">
                  <c:v>125.485170521246</c:v>
                </c:pt>
                <c:pt idx="9006">
                  <c:v>125.485170521355</c:v>
                </c:pt>
                <c:pt idx="9007">
                  <c:v>125.485170521139</c:v>
                </c:pt>
                <c:pt idx="9008">
                  <c:v>125.485170521347</c:v>
                </c:pt>
                <c:pt idx="9009">
                  <c:v>125.48517052131101</c:v>
                </c:pt>
                <c:pt idx="9010">
                  <c:v>125.485170521203</c:v>
                </c:pt>
                <c:pt idx="9011">
                  <c:v>125.485170521302</c:v>
                </c:pt>
                <c:pt idx="9012">
                  <c:v>125.48517052135</c:v>
                </c:pt>
                <c:pt idx="9013">
                  <c:v>125.48517052125</c:v>
                </c:pt>
                <c:pt idx="9014">
                  <c:v>125.48517052135099</c:v>
                </c:pt>
                <c:pt idx="9015">
                  <c:v>125.485170521375</c:v>
                </c:pt>
                <c:pt idx="9016">
                  <c:v>125.485170521211</c:v>
                </c:pt>
                <c:pt idx="9017">
                  <c:v>125.485170521204</c:v>
                </c:pt>
                <c:pt idx="9018">
                  <c:v>125.48517052119</c:v>
                </c:pt>
                <c:pt idx="9019">
                  <c:v>125.485170521065</c:v>
                </c:pt>
                <c:pt idx="9020">
                  <c:v>125.485170521238</c:v>
                </c:pt>
                <c:pt idx="9021">
                  <c:v>125.485170521111</c:v>
                </c:pt>
                <c:pt idx="9022">
                  <c:v>125.48517052116399</c:v>
                </c:pt>
                <c:pt idx="9023">
                  <c:v>125.485170521188</c:v>
                </c:pt>
                <c:pt idx="9024">
                  <c:v>125.485170521301</c:v>
                </c:pt>
                <c:pt idx="9025">
                  <c:v>125.485170521396</c:v>
                </c:pt>
                <c:pt idx="9026">
                  <c:v>125.485170521258</c:v>
                </c:pt>
                <c:pt idx="9027">
                  <c:v>125.48517052139201</c:v>
                </c:pt>
                <c:pt idx="9028">
                  <c:v>125.485170521475</c:v>
                </c:pt>
                <c:pt idx="9029">
                  <c:v>125.485170521342</c:v>
                </c:pt>
                <c:pt idx="9030">
                  <c:v>125.485170521358</c:v>
                </c:pt>
                <c:pt idx="9031">
                  <c:v>125.485170521257</c:v>
                </c:pt>
                <c:pt idx="9032">
                  <c:v>125.485170521353</c:v>
                </c:pt>
                <c:pt idx="9033">
                  <c:v>125.485170521253</c:v>
                </c:pt>
                <c:pt idx="9034">
                  <c:v>125.48517052127001</c:v>
                </c:pt>
                <c:pt idx="9035">
                  <c:v>125.48517052149499</c:v>
                </c:pt>
                <c:pt idx="9036">
                  <c:v>125.48517052129</c:v>
                </c:pt>
                <c:pt idx="9037">
                  <c:v>125.48517052127499</c:v>
                </c:pt>
                <c:pt idx="9038">
                  <c:v>125.48517052133199</c:v>
                </c:pt>
                <c:pt idx="9039">
                  <c:v>125.48517052132701</c:v>
                </c:pt>
                <c:pt idx="9040">
                  <c:v>125.48517052141101</c:v>
                </c:pt>
                <c:pt idx="9041">
                  <c:v>125.485170521367</c:v>
                </c:pt>
                <c:pt idx="9042">
                  <c:v>125.48517052141899</c:v>
                </c:pt>
                <c:pt idx="9043">
                  <c:v>125.485170521307</c:v>
                </c:pt>
                <c:pt idx="9044">
                  <c:v>125.48517052134</c:v>
                </c:pt>
                <c:pt idx="9045">
                  <c:v>125.48517052101801</c:v>
                </c:pt>
                <c:pt idx="9046">
                  <c:v>125.48517052152501</c:v>
                </c:pt>
                <c:pt idx="9047">
                  <c:v>125.485170521282</c:v>
                </c:pt>
                <c:pt idx="9048">
                  <c:v>125.485170521285</c:v>
                </c:pt>
                <c:pt idx="9049">
                  <c:v>125.485170521208</c:v>
                </c:pt>
                <c:pt idx="9050">
                  <c:v>125.48517052138401</c:v>
                </c:pt>
                <c:pt idx="9051">
                  <c:v>125.48517052138899</c:v>
                </c:pt>
                <c:pt idx="9052">
                  <c:v>125.485170521358</c:v>
                </c:pt>
                <c:pt idx="9053">
                  <c:v>125.485170521334</c:v>
                </c:pt>
                <c:pt idx="9054">
                  <c:v>125.48517052131901</c:v>
                </c:pt>
                <c:pt idx="9055">
                  <c:v>125.485170521398</c:v>
                </c:pt>
                <c:pt idx="9056">
                  <c:v>125.485170521258</c:v>
                </c:pt>
                <c:pt idx="9057">
                  <c:v>125.485170521368</c:v>
                </c:pt>
                <c:pt idx="9058">
                  <c:v>125.485170521257</c:v>
                </c:pt>
                <c:pt idx="9059">
                  <c:v>125.485170521321</c:v>
                </c:pt>
                <c:pt idx="9060">
                  <c:v>125.48517052128101</c:v>
                </c:pt>
                <c:pt idx="9061">
                  <c:v>125.48517052122899</c:v>
                </c:pt>
                <c:pt idx="9062">
                  <c:v>125.485170521298</c:v>
                </c:pt>
                <c:pt idx="9063">
                  <c:v>125.485170521238</c:v>
                </c:pt>
                <c:pt idx="9064">
                  <c:v>125.485170521371</c:v>
                </c:pt>
                <c:pt idx="9065">
                  <c:v>125.48517052133001</c:v>
                </c:pt>
                <c:pt idx="9066">
                  <c:v>125.485170521211</c:v>
                </c:pt>
                <c:pt idx="9067">
                  <c:v>125.48517052128599</c:v>
                </c:pt>
                <c:pt idx="9068">
                  <c:v>125.48517052130801</c:v>
                </c:pt>
                <c:pt idx="9069">
                  <c:v>125.485170521257</c:v>
                </c:pt>
                <c:pt idx="9070">
                  <c:v>125.485170521271</c:v>
                </c:pt>
                <c:pt idx="9071">
                  <c:v>125.485170521116</c:v>
                </c:pt>
                <c:pt idx="9072">
                  <c:v>125.485170521192</c:v>
                </c:pt>
                <c:pt idx="9073">
                  <c:v>125.48517052127301</c:v>
                </c:pt>
                <c:pt idx="9074">
                  <c:v>125.485170521371</c:v>
                </c:pt>
                <c:pt idx="9075">
                  <c:v>125.485170521302</c:v>
                </c:pt>
                <c:pt idx="9076">
                  <c:v>125.485170521524</c:v>
                </c:pt>
                <c:pt idx="9077">
                  <c:v>125.485170521368</c:v>
                </c:pt>
                <c:pt idx="9078">
                  <c:v>125.48517052106899</c:v>
                </c:pt>
                <c:pt idx="9079">
                  <c:v>125.485170521287</c:v>
                </c:pt>
                <c:pt idx="9080">
                  <c:v>125.48517052128101</c:v>
                </c:pt>
                <c:pt idx="9081">
                  <c:v>125.485170521398</c:v>
                </c:pt>
                <c:pt idx="9082">
                  <c:v>125.485170521208</c:v>
                </c:pt>
                <c:pt idx="9083">
                  <c:v>125.48517052140301</c:v>
                </c:pt>
                <c:pt idx="9084">
                  <c:v>125.485170521301</c:v>
                </c:pt>
                <c:pt idx="9085">
                  <c:v>125.48517052152199</c:v>
                </c:pt>
                <c:pt idx="9086">
                  <c:v>125.485170521282</c:v>
                </c:pt>
                <c:pt idx="9087">
                  <c:v>125.485170521304</c:v>
                </c:pt>
                <c:pt idx="9088">
                  <c:v>125.48517052123</c:v>
                </c:pt>
                <c:pt idx="9089">
                  <c:v>125.485170521227</c:v>
                </c:pt>
                <c:pt idx="9090">
                  <c:v>125.485170521355</c:v>
                </c:pt>
                <c:pt idx="9091">
                  <c:v>125.48517052127301</c:v>
                </c:pt>
                <c:pt idx="9092">
                  <c:v>125.48517052129</c:v>
                </c:pt>
                <c:pt idx="9093">
                  <c:v>125.48517052129699</c:v>
                </c:pt>
                <c:pt idx="9094">
                  <c:v>125.485170521321</c:v>
                </c:pt>
                <c:pt idx="9095">
                  <c:v>125.485170521334</c:v>
                </c:pt>
                <c:pt idx="9096">
                  <c:v>125.48517052112</c:v>
                </c:pt>
                <c:pt idx="9097">
                  <c:v>125.485170521238</c:v>
                </c:pt>
                <c:pt idx="9098">
                  <c:v>125.48517052135399</c:v>
                </c:pt>
                <c:pt idx="9099">
                  <c:v>125.48517052139501</c:v>
                </c:pt>
                <c:pt idx="9100">
                  <c:v>125.485170521211</c:v>
                </c:pt>
                <c:pt idx="9101">
                  <c:v>125.48517052141401</c:v>
                </c:pt>
                <c:pt idx="9102">
                  <c:v>125.485170521293</c:v>
                </c:pt>
                <c:pt idx="9103">
                  <c:v>125.48517052128901</c:v>
                </c:pt>
                <c:pt idx="9104">
                  <c:v>125.485170521227</c:v>
                </c:pt>
                <c:pt idx="9105">
                  <c:v>125.48517052139201</c:v>
                </c:pt>
                <c:pt idx="9106">
                  <c:v>125.485170521174</c:v>
                </c:pt>
                <c:pt idx="9107">
                  <c:v>125.485170521241</c:v>
                </c:pt>
                <c:pt idx="9108">
                  <c:v>125.485170521303</c:v>
                </c:pt>
                <c:pt idx="9109">
                  <c:v>125.48517052116701</c:v>
                </c:pt>
                <c:pt idx="9110">
                  <c:v>125.485170521326</c:v>
                </c:pt>
                <c:pt idx="9111">
                  <c:v>125.485170521426</c:v>
                </c:pt>
                <c:pt idx="9112">
                  <c:v>125.48517052139501</c:v>
                </c:pt>
                <c:pt idx="9113">
                  <c:v>125.48517052134601</c:v>
                </c:pt>
                <c:pt idx="9114">
                  <c:v>125.485170521293</c:v>
                </c:pt>
                <c:pt idx="9115">
                  <c:v>125.48517052114801</c:v>
                </c:pt>
                <c:pt idx="9116">
                  <c:v>125.48517052149499</c:v>
                </c:pt>
                <c:pt idx="9117">
                  <c:v>125.485170521236</c:v>
                </c:pt>
                <c:pt idx="9118">
                  <c:v>125.48517052148701</c:v>
                </c:pt>
                <c:pt idx="9119">
                  <c:v>125.485170521204</c:v>
                </c:pt>
                <c:pt idx="9120">
                  <c:v>125.48517052149199</c:v>
                </c:pt>
                <c:pt idx="9121">
                  <c:v>125.48517052125</c:v>
                </c:pt>
                <c:pt idx="9122">
                  <c:v>125.485170521207</c:v>
                </c:pt>
                <c:pt idx="9123">
                  <c:v>125.48517052141101</c:v>
                </c:pt>
                <c:pt idx="9124">
                  <c:v>125.485170521266</c:v>
                </c:pt>
                <c:pt idx="9125">
                  <c:v>125.485170521322</c:v>
                </c:pt>
                <c:pt idx="9126">
                  <c:v>125.48517052135701</c:v>
                </c:pt>
                <c:pt idx="9127">
                  <c:v>125.48517052131101</c:v>
                </c:pt>
                <c:pt idx="9128">
                  <c:v>125.485170521255</c:v>
                </c:pt>
                <c:pt idx="9129">
                  <c:v>125.485170521489</c:v>
                </c:pt>
                <c:pt idx="9130">
                  <c:v>125.48517052140799</c:v>
                </c:pt>
                <c:pt idx="9131">
                  <c:v>125.485170521328</c:v>
                </c:pt>
                <c:pt idx="9132">
                  <c:v>125.485170521325</c:v>
                </c:pt>
                <c:pt idx="9133">
                  <c:v>125.485170521444</c:v>
                </c:pt>
                <c:pt idx="9134">
                  <c:v>125.485170521285</c:v>
                </c:pt>
                <c:pt idx="9135">
                  <c:v>125.48517052139501</c:v>
                </c:pt>
                <c:pt idx="9136">
                  <c:v>125.485170521111</c:v>
                </c:pt>
                <c:pt idx="9137">
                  <c:v>125.48517052117001</c:v>
                </c:pt>
                <c:pt idx="9138">
                  <c:v>125.48517052129201</c:v>
                </c:pt>
                <c:pt idx="9139">
                  <c:v>125.485170521199</c:v>
                </c:pt>
                <c:pt idx="9140">
                  <c:v>125.48517052133499</c:v>
                </c:pt>
                <c:pt idx="9141">
                  <c:v>125.48517052130801</c:v>
                </c:pt>
                <c:pt idx="9142">
                  <c:v>125.485170521268</c:v>
                </c:pt>
                <c:pt idx="9143">
                  <c:v>125.485170521266</c:v>
                </c:pt>
                <c:pt idx="9144">
                  <c:v>125.485170521485</c:v>
                </c:pt>
                <c:pt idx="9145">
                  <c:v>125.48517052134299</c:v>
                </c:pt>
                <c:pt idx="9146">
                  <c:v>125.485170521328</c:v>
                </c:pt>
                <c:pt idx="9147">
                  <c:v>125.485170521168</c:v>
                </c:pt>
                <c:pt idx="9148">
                  <c:v>125.485170521337</c:v>
                </c:pt>
                <c:pt idx="9149">
                  <c:v>125.485170521239</c:v>
                </c:pt>
                <c:pt idx="9150">
                  <c:v>125.48517052118</c:v>
                </c:pt>
                <c:pt idx="9151">
                  <c:v>125.485170521333</c:v>
                </c:pt>
                <c:pt idx="9152">
                  <c:v>125.485170521239</c:v>
                </c:pt>
                <c:pt idx="9153">
                  <c:v>125.48517052135701</c:v>
                </c:pt>
                <c:pt idx="9154">
                  <c:v>125.485170521424</c:v>
                </c:pt>
                <c:pt idx="9155">
                  <c:v>125.48517052137601</c:v>
                </c:pt>
                <c:pt idx="9156">
                  <c:v>125.48517052132399</c:v>
                </c:pt>
                <c:pt idx="9157">
                  <c:v>125.48517052117199</c:v>
                </c:pt>
                <c:pt idx="9158">
                  <c:v>125.48517052124301</c:v>
                </c:pt>
                <c:pt idx="9159">
                  <c:v>125.485170521101</c:v>
                </c:pt>
                <c:pt idx="9160">
                  <c:v>125.485170521333</c:v>
                </c:pt>
                <c:pt idx="9161">
                  <c:v>125.485170521176</c:v>
                </c:pt>
                <c:pt idx="9162">
                  <c:v>125.485170521445</c:v>
                </c:pt>
                <c:pt idx="9163">
                  <c:v>125.485170521269</c:v>
                </c:pt>
                <c:pt idx="9164">
                  <c:v>125.48517052143799</c:v>
                </c:pt>
                <c:pt idx="9165">
                  <c:v>125.485170521474</c:v>
                </c:pt>
                <c:pt idx="9166">
                  <c:v>125.485170521334</c:v>
                </c:pt>
                <c:pt idx="9167">
                  <c:v>125.48517052130801</c:v>
                </c:pt>
                <c:pt idx="9168">
                  <c:v>125.485170521117</c:v>
                </c:pt>
                <c:pt idx="9169">
                  <c:v>125.485170521447</c:v>
                </c:pt>
                <c:pt idx="9170">
                  <c:v>125.485170521181</c:v>
                </c:pt>
                <c:pt idx="9171">
                  <c:v>125.485170521168</c:v>
                </c:pt>
                <c:pt idx="9172">
                  <c:v>125.485170521131</c:v>
                </c:pt>
                <c:pt idx="9173">
                  <c:v>125.48517052117001</c:v>
                </c:pt>
                <c:pt idx="9174">
                  <c:v>125.485170521144</c:v>
                </c:pt>
                <c:pt idx="9175">
                  <c:v>125.485170521176</c:v>
                </c:pt>
                <c:pt idx="9176">
                  <c:v>125.48517052099</c:v>
                </c:pt>
                <c:pt idx="9177">
                  <c:v>125.485170521266</c:v>
                </c:pt>
                <c:pt idx="9178">
                  <c:v>125.48517052134601</c:v>
                </c:pt>
                <c:pt idx="9179">
                  <c:v>125.48517052121301</c:v>
                </c:pt>
                <c:pt idx="9180">
                  <c:v>125.48517052128901</c:v>
                </c:pt>
                <c:pt idx="9181">
                  <c:v>125.485170521385</c:v>
                </c:pt>
                <c:pt idx="9182">
                  <c:v>125.485170521358</c:v>
                </c:pt>
                <c:pt idx="9183">
                  <c:v>125.485170521291</c:v>
                </c:pt>
                <c:pt idx="9184">
                  <c:v>125.485170521415</c:v>
                </c:pt>
                <c:pt idx="9185">
                  <c:v>125.48517052117801</c:v>
                </c:pt>
                <c:pt idx="9186">
                  <c:v>125.48517052129</c:v>
                </c:pt>
                <c:pt idx="9187">
                  <c:v>125.48517052120999</c:v>
                </c:pt>
                <c:pt idx="9188">
                  <c:v>125.485170521415</c:v>
                </c:pt>
                <c:pt idx="9189">
                  <c:v>125.485170521366</c:v>
                </c:pt>
                <c:pt idx="9190">
                  <c:v>125.485170521228</c:v>
                </c:pt>
                <c:pt idx="9191">
                  <c:v>125.48517052141</c:v>
                </c:pt>
                <c:pt idx="9192">
                  <c:v>125.48517052125599</c:v>
                </c:pt>
                <c:pt idx="9193">
                  <c:v>125.48517052106401</c:v>
                </c:pt>
                <c:pt idx="9194">
                  <c:v>125.48517052145699</c:v>
                </c:pt>
                <c:pt idx="9195">
                  <c:v>125.485170521212</c:v>
                </c:pt>
                <c:pt idx="9196">
                  <c:v>125.485170521255</c:v>
                </c:pt>
                <c:pt idx="9197">
                  <c:v>125.485170521328</c:v>
                </c:pt>
                <c:pt idx="9198">
                  <c:v>125.48517052123501</c:v>
                </c:pt>
                <c:pt idx="9199">
                  <c:v>125.485170521421</c:v>
                </c:pt>
                <c:pt idx="9200">
                  <c:v>125.48517052148701</c:v>
                </c:pt>
                <c:pt idx="9201">
                  <c:v>125.48517052133199</c:v>
                </c:pt>
                <c:pt idx="9202">
                  <c:v>125.48517052126</c:v>
                </c:pt>
                <c:pt idx="9203">
                  <c:v>125.485170521225</c:v>
                </c:pt>
                <c:pt idx="9204">
                  <c:v>125.485170521283</c:v>
                </c:pt>
                <c:pt idx="9205">
                  <c:v>125.48517052125101</c:v>
                </c:pt>
                <c:pt idx="9206">
                  <c:v>125.48517052119701</c:v>
                </c:pt>
                <c:pt idx="9207">
                  <c:v>125.485170521325</c:v>
                </c:pt>
                <c:pt idx="9208">
                  <c:v>125.48517052128901</c:v>
                </c:pt>
                <c:pt idx="9209">
                  <c:v>125.485170521212</c:v>
                </c:pt>
                <c:pt idx="9210">
                  <c:v>125.485170521283</c:v>
                </c:pt>
                <c:pt idx="9211">
                  <c:v>125.485170521087</c:v>
                </c:pt>
                <c:pt idx="9212">
                  <c:v>125.485170521222</c:v>
                </c:pt>
                <c:pt idx="9213">
                  <c:v>125.485170521119</c:v>
                </c:pt>
                <c:pt idx="9214">
                  <c:v>125.485170521227</c:v>
                </c:pt>
                <c:pt idx="9215">
                  <c:v>125.48517052128901</c:v>
                </c:pt>
                <c:pt idx="9216">
                  <c:v>125.485170521367</c:v>
                </c:pt>
                <c:pt idx="9217">
                  <c:v>125.48517052136</c:v>
                </c:pt>
                <c:pt idx="9218">
                  <c:v>125.48517052119701</c:v>
                </c:pt>
                <c:pt idx="9219">
                  <c:v>125.48517052136199</c:v>
                </c:pt>
                <c:pt idx="9220">
                  <c:v>125.485170521396</c:v>
                </c:pt>
                <c:pt idx="9221">
                  <c:v>125.48517052127301</c:v>
                </c:pt>
                <c:pt idx="9222">
                  <c:v>125.485170521215</c:v>
                </c:pt>
                <c:pt idx="9223">
                  <c:v>125.48517052118299</c:v>
                </c:pt>
                <c:pt idx="9224">
                  <c:v>125.485170521163</c:v>
                </c:pt>
                <c:pt idx="9225">
                  <c:v>125.485170521284</c:v>
                </c:pt>
                <c:pt idx="9226">
                  <c:v>125.48517052136999</c:v>
                </c:pt>
                <c:pt idx="9227">
                  <c:v>125.485170521258</c:v>
                </c:pt>
                <c:pt idx="9228">
                  <c:v>125.485170521386</c:v>
                </c:pt>
                <c:pt idx="9229">
                  <c:v>125.48517052115599</c:v>
                </c:pt>
                <c:pt idx="9230">
                  <c:v>125.485170521356</c:v>
                </c:pt>
                <c:pt idx="9231">
                  <c:v>125.485170521347</c:v>
                </c:pt>
                <c:pt idx="9232">
                  <c:v>125.48517052133199</c:v>
                </c:pt>
                <c:pt idx="9233">
                  <c:v>125.485170521323</c:v>
                </c:pt>
                <c:pt idx="9234">
                  <c:v>125.485170521474</c:v>
                </c:pt>
                <c:pt idx="9235">
                  <c:v>125.48517052136</c:v>
                </c:pt>
                <c:pt idx="9236">
                  <c:v>125.485170521062</c:v>
                </c:pt>
                <c:pt idx="9237">
                  <c:v>125.485170521274</c:v>
                </c:pt>
                <c:pt idx="9238">
                  <c:v>125.485170521383</c:v>
                </c:pt>
                <c:pt idx="9239">
                  <c:v>125.485170521103</c:v>
                </c:pt>
                <c:pt idx="9240">
                  <c:v>125.48517052118</c:v>
                </c:pt>
                <c:pt idx="9241">
                  <c:v>125.48517052133199</c:v>
                </c:pt>
                <c:pt idx="9242">
                  <c:v>125.48517052136</c:v>
                </c:pt>
                <c:pt idx="9243">
                  <c:v>125.485170521195</c:v>
                </c:pt>
                <c:pt idx="9244">
                  <c:v>125.48517052138401</c:v>
                </c:pt>
                <c:pt idx="9245">
                  <c:v>125.485170521377</c:v>
                </c:pt>
                <c:pt idx="9246">
                  <c:v>125.48517052123999</c:v>
                </c:pt>
                <c:pt idx="9247">
                  <c:v>125.485170521383</c:v>
                </c:pt>
                <c:pt idx="9248">
                  <c:v>125.485170521437</c:v>
                </c:pt>
                <c:pt idx="9249">
                  <c:v>125.485170521264</c:v>
                </c:pt>
                <c:pt idx="9250">
                  <c:v>125.48517052141899</c:v>
                </c:pt>
                <c:pt idx="9251">
                  <c:v>125.485170521331</c:v>
                </c:pt>
                <c:pt idx="9252">
                  <c:v>125.48517052123</c:v>
                </c:pt>
                <c:pt idx="9253">
                  <c:v>125.485170521482</c:v>
                </c:pt>
                <c:pt idx="9254">
                  <c:v>125.48517052137601</c:v>
                </c:pt>
                <c:pt idx="9255">
                  <c:v>125.485170521282</c:v>
                </c:pt>
                <c:pt idx="9256">
                  <c:v>125.48517052139999</c:v>
                </c:pt>
                <c:pt idx="9257">
                  <c:v>125.485170521321</c:v>
                </c:pt>
                <c:pt idx="9258">
                  <c:v>125.485170521111</c:v>
                </c:pt>
                <c:pt idx="9259">
                  <c:v>125.485170521485</c:v>
                </c:pt>
                <c:pt idx="9260">
                  <c:v>125.485170521155</c:v>
                </c:pt>
                <c:pt idx="9261">
                  <c:v>125.485170521272</c:v>
                </c:pt>
                <c:pt idx="9262">
                  <c:v>125.485170521323</c:v>
                </c:pt>
                <c:pt idx="9263">
                  <c:v>125.485170521363</c:v>
                </c:pt>
                <c:pt idx="9264">
                  <c:v>125.48517052152999</c:v>
                </c:pt>
                <c:pt idx="9265">
                  <c:v>125.485170521125</c:v>
                </c:pt>
                <c:pt idx="9266">
                  <c:v>125.48517052129699</c:v>
                </c:pt>
                <c:pt idx="9267">
                  <c:v>125.485170521116</c:v>
                </c:pt>
                <c:pt idx="9268">
                  <c:v>125.48517052144599</c:v>
                </c:pt>
                <c:pt idx="9269">
                  <c:v>125.485170521604</c:v>
                </c:pt>
                <c:pt idx="9270">
                  <c:v>125.485170521287</c:v>
                </c:pt>
                <c:pt idx="9271">
                  <c:v>125.48517052112599</c:v>
                </c:pt>
                <c:pt idx="9272">
                  <c:v>125.485170521409</c:v>
                </c:pt>
                <c:pt idx="9273">
                  <c:v>125.485170521425</c:v>
                </c:pt>
                <c:pt idx="9274">
                  <c:v>125.485170521283</c:v>
                </c:pt>
                <c:pt idx="9275">
                  <c:v>125.485170521097</c:v>
                </c:pt>
                <c:pt idx="9276">
                  <c:v>125.485170521417</c:v>
                </c:pt>
                <c:pt idx="9277">
                  <c:v>125.485170521352</c:v>
                </c:pt>
                <c:pt idx="9278">
                  <c:v>125.485170521201</c:v>
                </c:pt>
                <c:pt idx="9279">
                  <c:v>125.485170521307</c:v>
                </c:pt>
                <c:pt idx="9280">
                  <c:v>125.48517052147599</c:v>
                </c:pt>
                <c:pt idx="9281">
                  <c:v>125.485170521204</c:v>
                </c:pt>
                <c:pt idx="9282">
                  <c:v>125.485170521269</c:v>
                </c:pt>
                <c:pt idx="9283">
                  <c:v>125.485170521279</c:v>
                </c:pt>
                <c:pt idx="9284">
                  <c:v>125.485170521431</c:v>
                </c:pt>
                <c:pt idx="9285">
                  <c:v>125.485170521257</c:v>
                </c:pt>
                <c:pt idx="9286">
                  <c:v>125.48517052122099</c:v>
                </c:pt>
                <c:pt idx="9287">
                  <c:v>125.485170521185</c:v>
                </c:pt>
                <c:pt idx="9288">
                  <c:v>125.48517052125899</c:v>
                </c:pt>
                <c:pt idx="9289">
                  <c:v>125.485170521321</c:v>
                </c:pt>
                <c:pt idx="9290">
                  <c:v>125.48517052115901</c:v>
                </c:pt>
                <c:pt idx="9291">
                  <c:v>125.485170521142</c:v>
                </c:pt>
                <c:pt idx="9292">
                  <c:v>125.485170521283</c:v>
                </c:pt>
                <c:pt idx="9293">
                  <c:v>125.485170521173</c:v>
                </c:pt>
                <c:pt idx="9294">
                  <c:v>125.485170521358</c:v>
                </c:pt>
                <c:pt idx="9295">
                  <c:v>125.48517052117001</c:v>
                </c:pt>
                <c:pt idx="9296">
                  <c:v>125.485170521252</c:v>
                </c:pt>
                <c:pt idx="9297">
                  <c:v>125.48517052131599</c:v>
                </c:pt>
                <c:pt idx="9298">
                  <c:v>125.485170521315</c:v>
                </c:pt>
                <c:pt idx="9299">
                  <c:v>125.485170521181</c:v>
                </c:pt>
                <c:pt idx="9300">
                  <c:v>125.485170521233</c:v>
                </c:pt>
                <c:pt idx="9301">
                  <c:v>125.485170521227</c:v>
                </c:pt>
                <c:pt idx="9302">
                  <c:v>125.48517052129699</c:v>
                </c:pt>
                <c:pt idx="9303">
                  <c:v>125.485170521314</c:v>
                </c:pt>
                <c:pt idx="9304">
                  <c:v>125.485170521314</c:v>
                </c:pt>
                <c:pt idx="9305">
                  <c:v>125.485170521304</c:v>
                </c:pt>
                <c:pt idx="9306">
                  <c:v>125.485170521472</c:v>
                </c:pt>
                <c:pt idx="9307">
                  <c:v>125.485170521206</c:v>
                </c:pt>
                <c:pt idx="9308">
                  <c:v>125.48517052132701</c:v>
                </c:pt>
                <c:pt idx="9309">
                  <c:v>125.48517052135099</c:v>
                </c:pt>
                <c:pt idx="9310">
                  <c:v>125.485170521154</c:v>
                </c:pt>
                <c:pt idx="9311">
                  <c:v>125.48517052126</c:v>
                </c:pt>
                <c:pt idx="9312">
                  <c:v>125.485170521369</c:v>
                </c:pt>
                <c:pt idx="9313">
                  <c:v>125.48517052134299</c:v>
                </c:pt>
                <c:pt idx="9314">
                  <c:v>125.485170521209</c:v>
                </c:pt>
                <c:pt idx="9315">
                  <c:v>125.485170521165</c:v>
                </c:pt>
                <c:pt idx="9316">
                  <c:v>125.485170521318</c:v>
                </c:pt>
                <c:pt idx="9317">
                  <c:v>125.485170521198</c:v>
                </c:pt>
                <c:pt idx="9318">
                  <c:v>125.485170521258</c:v>
                </c:pt>
                <c:pt idx="9319">
                  <c:v>125.485170521543</c:v>
                </c:pt>
                <c:pt idx="9320">
                  <c:v>125.485170521405</c:v>
                </c:pt>
                <c:pt idx="9321">
                  <c:v>125.485170521329</c:v>
                </c:pt>
                <c:pt idx="9322">
                  <c:v>125.485170521027</c:v>
                </c:pt>
                <c:pt idx="9323">
                  <c:v>125.48517052096</c:v>
                </c:pt>
                <c:pt idx="9324">
                  <c:v>125.485170521277</c:v>
                </c:pt>
                <c:pt idx="9325">
                  <c:v>125.485170521374</c:v>
                </c:pt>
                <c:pt idx="9326">
                  <c:v>125.485170521326</c:v>
                </c:pt>
                <c:pt idx="9327">
                  <c:v>125.485170521489</c:v>
                </c:pt>
                <c:pt idx="9328">
                  <c:v>125.485170521402</c:v>
                </c:pt>
                <c:pt idx="9329">
                  <c:v>125.485170521318</c:v>
                </c:pt>
                <c:pt idx="9330">
                  <c:v>125.485170521397</c:v>
                </c:pt>
                <c:pt idx="9331">
                  <c:v>125.485170521295</c:v>
                </c:pt>
                <c:pt idx="9332">
                  <c:v>125.48517052139</c:v>
                </c:pt>
                <c:pt idx="9333">
                  <c:v>125.485170521322</c:v>
                </c:pt>
                <c:pt idx="9334">
                  <c:v>125.485170521456</c:v>
                </c:pt>
                <c:pt idx="9335">
                  <c:v>125.48517052139201</c:v>
                </c:pt>
                <c:pt idx="9336">
                  <c:v>125.485170521227</c:v>
                </c:pt>
                <c:pt idx="9337">
                  <c:v>125.485170521161</c:v>
                </c:pt>
                <c:pt idx="9338">
                  <c:v>125.485170521482</c:v>
                </c:pt>
                <c:pt idx="9339">
                  <c:v>125.48517052133001</c:v>
                </c:pt>
                <c:pt idx="9340">
                  <c:v>125.485170521103</c:v>
                </c:pt>
                <c:pt idx="9341">
                  <c:v>125.485170521306</c:v>
                </c:pt>
                <c:pt idx="9342">
                  <c:v>125.48517052128901</c:v>
                </c:pt>
                <c:pt idx="9343">
                  <c:v>125.485170521231</c:v>
                </c:pt>
                <c:pt idx="9344">
                  <c:v>125.48517052107501</c:v>
                </c:pt>
                <c:pt idx="9345">
                  <c:v>125.48517052131</c:v>
                </c:pt>
                <c:pt idx="9346">
                  <c:v>125.48517052141899</c:v>
                </c:pt>
                <c:pt idx="9347">
                  <c:v>125.485170521481</c:v>
                </c:pt>
                <c:pt idx="9348">
                  <c:v>125.48517052143001</c:v>
                </c:pt>
                <c:pt idx="9349">
                  <c:v>125.48517052131599</c:v>
                </c:pt>
                <c:pt idx="9350">
                  <c:v>125.485170521339</c:v>
                </c:pt>
                <c:pt idx="9351">
                  <c:v>125.485170521187</c:v>
                </c:pt>
                <c:pt idx="9352">
                  <c:v>125.48517052138099</c:v>
                </c:pt>
                <c:pt idx="9353">
                  <c:v>125.485170521432</c:v>
                </c:pt>
                <c:pt idx="9354">
                  <c:v>125.485170521166</c:v>
                </c:pt>
                <c:pt idx="9355">
                  <c:v>125.485170521434</c:v>
                </c:pt>
                <c:pt idx="9356">
                  <c:v>125.48517052129699</c:v>
                </c:pt>
                <c:pt idx="9357">
                  <c:v>125.485170521279</c:v>
                </c:pt>
                <c:pt idx="9358">
                  <c:v>125.485170521464</c:v>
                </c:pt>
                <c:pt idx="9359">
                  <c:v>125.485170521182</c:v>
                </c:pt>
                <c:pt idx="9360">
                  <c:v>125.485170521196</c:v>
                </c:pt>
                <c:pt idx="9361">
                  <c:v>125.48517052138401</c:v>
                </c:pt>
                <c:pt idx="9362">
                  <c:v>125.485170521475</c:v>
                </c:pt>
                <c:pt idx="9363">
                  <c:v>125.48517052149199</c:v>
                </c:pt>
                <c:pt idx="9364">
                  <c:v>125.48517052129699</c:v>
                </c:pt>
                <c:pt idx="9365">
                  <c:v>125.48517052117499</c:v>
                </c:pt>
                <c:pt idx="9366">
                  <c:v>125.485170521261</c:v>
                </c:pt>
                <c:pt idx="9367">
                  <c:v>125.48517052137301</c:v>
                </c:pt>
                <c:pt idx="9368">
                  <c:v>125.48517052134601</c:v>
                </c:pt>
                <c:pt idx="9369">
                  <c:v>125.485170521348</c:v>
                </c:pt>
                <c:pt idx="9370">
                  <c:v>125.48517052138899</c:v>
                </c:pt>
                <c:pt idx="9371">
                  <c:v>125.485170521469</c:v>
                </c:pt>
                <c:pt idx="9372">
                  <c:v>125.485170521182</c:v>
                </c:pt>
                <c:pt idx="9373">
                  <c:v>125.485170521321</c:v>
                </c:pt>
                <c:pt idx="9374">
                  <c:v>125.48517052123999</c:v>
                </c:pt>
                <c:pt idx="9375">
                  <c:v>125.485170521359</c:v>
                </c:pt>
                <c:pt idx="9376">
                  <c:v>125.48517052139</c:v>
                </c:pt>
                <c:pt idx="9377">
                  <c:v>125.485170521189</c:v>
                </c:pt>
                <c:pt idx="9378">
                  <c:v>125.485170521163</c:v>
                </c:pt>
                <c:pt idx="9379">
                  <c:v>125.48517052134601</c:v>
                </c:pt>
                <c:pt idx="9380">
                  <c:v>125.48517052148701</c:v>
                </c:pt>
                <c:pt idx="9381">
                  <c:v>125.485170521359</c:v>
                </c:pt>
                <c:pt idx="9382">
                  <c:v>125.48517052131599</c:v>
                </c:pt>
                <c:pt idx="9383">
                  <c:v>125.485170521356</c:v>
                </c:pt>
                <c:pt idx="9384">
                  <c:v>125.485170521274</c:v>
                </c:pt>
                <c:pt idx="9385">
                  <c:v>125.48517052137301</c:v>
                </c:pt>
                <c:pt idx="9386">
                  <c:v>125.485170521219</c:v>
                </c:pt>
                <c:pt idx="9387">
                  <c:v>125.48517052132</c:v>
                </c:pt>
                <c:pt idx="9388">
                  <c:v>125.485170521448</c:v>
                </c:pt>
                <c:pt idx="9389">
                  <c:v>125.48517052125401</c:v>
                </c:pt>
                <c:pt idx="9390">
                  <c:v>125.48517052135701</c:v>
                </c:pt>
                <c:pt idx="9391">
                  <c:v>125.485170521363</c:v>
                </c:pt>
                <c:pt idx="9392">
                  <c:v>125.485170521312</c:v>
                </c:pt>
                <c:pt idx="9393">
                  <c:v>125.485170521378</c:v>
                </c:pt>
                <c:pt idx="9394">
                  <c:v>125.48517052126201</c:v>
                </c:pt>
                <c:pt idx="9395">
                  <c:v>125.485170521388</c:v>
                </c:pt>
                <c:pt idx="9396">
                  <c:v>125.485170521215</c:v>
                </c:pt>
                <c:pt idx="9397">
                  <c:v>125.485170521223</c:v>
                </c:pt>
                <c:pt idx="9398">
                  <c:v>125.48517052118299</c:v>
                </c:pt>
                <c:pt idx="9399">
                  <c:v>125.485170521231</c:v>
                </c:pt>
                <c:pt idx="9400">
                  <c:v>125.485170521303</c:v>
                </c:pt>
                <c:pt idx="9401">
                  <c:v>125.485170521195</c:v>
                </c:pt>
                <c:pt idx="9402">
                  <c:v>125.485170521429</c:v>
                </c:pt>
                <c:pt idx="9403">
                  <c:v>125.485170521326</c:v>
                </c:pt>
                <c:pt idx="9404">
                  <c:v>125.48517052135</c:v>
                </c:pt>
                <c:pt idx="9405">
                  <c:v>125.485170521331</c:v>
                </c:pt>
                <c:pt idx="9406">
                  <c:v>125.485170521443</c:v>
                </c:pt>
                <c:pt idx="9407">
                  <c:v>125.485170521241</c:v>
                </c:pt>
                <c:pt idx="9408">
                  <c:v>125.485170520989</c:v>
                </c:pt>
                <c:pt idx="9409">
                  <c:v>125.48517052128101</c:v>
                </c:pt>
                <c:pt idx="9410">
                  <c:v>125.485170521239</c:v>
                </c:pt>
                <c:pt idx="9411">
                  <c:v>125.48517052139501</c:v>
                </c:pt>
                <c:pt idx="9412">
                  <c:v>125.485170521353</c:v>
                </c:pt>
                <c:pt idx="9413">
                  <c:v>125.485170521339</c:v>
                </c:pt>
                <c:pt idx="9414">
                  <c:v>125.485170521222</c:v>
                </c:pt>
                <c:pt idx="9415">
                  <c:v>125.485170521356</c:v>
                </c:pt>
                <c:pt idx="9416">
                  <c:v>125.48517052144599</c:v>
                </c:pt>
                <c:pt idx="9417">
                  <c:v>125.485170521266</c:v>
                </c:pt>
                <c:pt idx="9418">
                  <c:v>125.485170521369</c:v>
                </c:pt>
                <c:pt idx="9419">
                  <c:v>125.485170521288</c:v>
                </c:pt>
                <c:pt idx="9420">
                  <c:v>125.485170521342</c:v>
                </c:pt>
                <c:pt idx="9421">
                  <c:v>125.485170521263</c:v>
                </c:pt>
                <c:pt idx="9422">
                  <c:v>125.48517052133499</c:v>
                </c:pt>
                <c:pt idx="9423">
                  <c:v>125.485170521222</c:v>
                </c:pt>
                <c:pt idx="9424">
                  <c:v>125.485170521103</c:v>
                </c:pt>
                <c:pt idx="9425">
                  <c:v>125.485170521486</c:v>
                </c:pt>
                <c:pt idx="9426">
                  <c:v>125.485170521429</c:v>
                </c:pt>
                <c:pt idx="9427">
                  <c:v>125.485170521246</c:v>
                </c:pt>
                <c:pt idx="9428">
                  <c:v>125.485170521368</c:v>
                </c:pt>
                <c:pt idx="9429">
                  <c:v>125.485170521219</c:v>
                </c:pt>
                <c:pt idx="9430">
                  <c:v>125.48517052131901</c:v>
                </c:pt>
                <c:pt idx="9431">
                  <c:v>125.485170521279</c:v>
                </c:pt>
                <c:pt idx="9432">
                  <c:v>125.485170521284</c:v>
                </c:pt>
                <c:pt idx="9433">
                  <c:v>125.485170521271</c:v>
                </c:pt>
                <c:pt idx="9434">
                  <c:v>125.485170521467</c:v>
                </c:pt>
                <c:pt idx="9435">
                  <c:v>125.48517052122899</c:v>
                </c:pt>
                <c:pt idx="9436">
                  <c:v>125.485170521264</c:v>
                </c:pt>
                <c:pt idx="9437">
                  <c:v>125.48517052125401</c:v>
                </c:pt>
                <c:pt idx="9438">
                  <c:v>125.48517052145201</c:v>
                </c:pt>
                <c:pt idx="9439">
                  <c:v>125.485170521477</c:v>
                </c:pt>
                <c:pt idx="9440">
                  <c:v>125.485170521237</c:v>
                </c:pt>
                <c:pt idx="9441">
                  <c:v>125.48517052130801</c:v>
                </c:pt>
                <c:pt idx="9442">
                  <c:v>125.485170521375</c:v>
                </c:pt>
                <c:pt idx="9443">
                  <c:v>125.485170521296</c:v>
                </c:pt>
                <c:pt idx="9444">
                  <c:v>125.485170521288</c:v>
                </c:pt>
                <c:pt idx="9445">
                  <c:v>125.485170521203</c:v>
                </c:pt>
                <c:pt idx="9446">
                  <c:v>125.485170521227</c:v>
                </c:pt>
                <c:pt idx="9447">
                  <c:v>125.48517052134299</c:v>
                </c:pt>
                <c:pt idx="9448">
                  <c:v>125.48517052137601</c:v>
                </c:pt>
                <c:pt idx="9449">
                  <c:v>125.485170521263</c:v>
                </c:pt>
                <c:pt idx="9450">
                  <c:v>125.485170521279</c:v>
                </c:pt>
                <c:pt idx="9451">
                  <c:v>125.485170521237</c:v>
                </c:pt>
                <c:pt idx="9452">
                  <c:v>125.485170521344</c:v>
                </c:pt>
                <c:pt idx="9453">
                  <c:v>125.48517052138401</c:v>
                </c:pt>
                <c:pt idx="9454">
                  <c:v>125.485170521184</c:v>
                </c:pt>
                <c:pt idx="9455">
                  <c:v>125.48517052140301</c:v>
                </c:pt>
                <c:pt idx="9456">
                  <c:v>125.485170521451</c:v>
                </c:pt>
                <c:pt idx="9457">
                  <c:v>125.485170521486</c:v>
                </c:pt>
                <c:pt idx="9458">
                  <c:v>125.485170521359</c:v>
                </c:pt>
                <c:pt idx="9459">
                  <c:v>125.485170521257</c:v>
                </c:pt>
                <c:pt idx="9460">
                  <c:v>125.485170521176</c:v>
                </c:pt>
                <c:pt idx="9461">
                  <c:v>125.485170521407</c:v>
                </c:pt>
                <c:pt idx="9462">
                  <c:v>125.485170521285</c:v>
                </c:pt>
                <c:pt idx="9463">
                  <c:v>125.48517052134299</c:v>
                </c:pt>
                <c:pt idx="9464">
                  <c:v>125.485170521398</c:v>
                </c:pt>
                <c:pt idx="9465">
                  <c:v>125.48517052141101</c:v>
                </c:pt>
                <c:pt idx="9466">
                  <c:v>125.48517052128</c:v>
                </c:pt>
                <c:pt idx="9467">
                  <c:v>125.485170521315</c:v>
                </c:pt>
                <c:pt idx="9468">
                  <c:v>125.485170521334</c:v>
                </c:pt>
                <c:pt idx="9469">
                  <c:v>125.48517052134601</c:v>
                </c:pt>
                <c:pt idx="9470">
                  <c:v>125.48517052128901</c:v>
                </c:pt>
                <c:pt idx="9471">
                  <c:v>125.48517052138401</c:v>
                </c:pt>
                <c:pt idx="9472">
                  <c:v>125.485170521288</c:v>
                </c:pt>
                <c:pt idx="9473">
                  <c:v>125.48517052135701</c:v>
                </c:pt>
                <c:pt idx="9474">
                  <c:v>125.48517052119701</c:v>
                </c:pt>
                <c:pt idx="9475">
                  <c:v>125.485170521269</c:v>
                </c:pt>
                <c:pt idx="9476">
                  <c:v>125.485170521398</c:v>
                </c:pt>
                <c:pt idx="9477">
                  <c:v>125.485170521368</c:v>
                </c:pt>
                <c:pt idx="9478">
                  <c:v>125.485170521385</c:v>
                </c:pt>
                <c:pt idx="9479">
                  <c:v>125.48517052132701</c:v>
                </c:pt>
                <c:pt idx="9480">
                  <c:v>125.485170521342</c:v>
                </c:pt>
                <c:pt idx="9481">
                  <c:v>125.48517052136199</c:v>
                </c:pt>
                <c:pt idx="9482">
                  <c:v>125.485170521485</c:v>
                </c:pt>
                <c:pt idx="9483">
                  <c:v>125.485170521359</c:v>
                </c:pt>
                <c:pt idx="9484">
                  <c:v>125.485170521271</c:v>
                </c:pt>
                <c:pt idx="9485">
                  <c:v>125.48517052124301</c:v>
                </c:pt>
                <c:pt idx="9486">
                  <c:v>125.48517052126699</c:v>
                </c:pt>
                <c:pt idx="9487">
                  <c:v>125.485170521528</c:v>
                </c:pt>
                <c:pt idx="9488">
                  <c:v>125.485170521288</c:v>
                </c:pt>
                <c:pt idx="9489">
                  <c:v>125.485170521592</c:v>
                </c:pt>
                <c:pt idx="9490">
                  <c:v>125.48517052132</c:v>
                </c:pt>
                <c:pt idx="9491">
                  <c:v>125.48517052141599</c:v>
                </c:pt>
                <c:pt idx="9492">
                  <c:v>125.485170521161</c:v>
                </c:pt>
                <c:pt idx="9493">
                  <c:v>125.485170521212</c:v>
                </c:pt>
                <c:pt idx="9494">
                  <c:v>125.485170521307</c:v>
                </c:pt>
                <c:pt idx="9495">
                  <c:v>125.485170521407</c:v>
                </c:pt>
                <c:pt idx="9496">
                  <c:v>125.485170521295</c:v>
                </c:pt>
                <c:pt idx="9497">
                  <c:v>125.485170521217</c:v>
                </c:pt>
                <c:pt idx="9498">
                  <c:v>125.485170521341</c:v>
                </c:pt>
                <c:pt idx="9499">
                  <c:v>125.48517052149001</c:v>
                </c:pt>
                <c:pt idx="9500">
                  <c:v>125.485170521226</c:v>
                </c:pt>
                <c:pt idx="9501">
                  <c:v>125.48517052132399</c:v>
                </c:pt>
                <c:pt idx="9502">
                  <c:v>125.485170521388</c:v>
                </c:pt>
                <c:pt idx="9503">
                  <c:v>125.485170521371</c:v>
                </c:pt>
                <c:pt idx="9504">
                  <c:v>125.48517052121601</c:v>
                </c:pt>
                <c:pt idx="9505">
                  <c:v>125.48517052144101</c:v>
                </c:pt>
                <c:pt idx="9506">
                  <c:v>125.485170521424</c:v>
                </c:pt>
                <c:pt idx="9507">
                  <c:v>125.48517052127001</c:v>
                </c:pt>
                <c:pt idx="9508">
                  <c:v>125.485170521397</c:v>
                </c:pt>
                <c:pt idx="9509">
                  <c:v>125.485170521048</c:v>
                </c:pt>
                <c:pt idx="9510">
                  <c:v>125.485170521253</c:v>
                </c:pt>
                <c:pt idx="9511">
                  <c:v>125.48517052125599</c:v>
                </c:pt>
                <c:pt idx="9512">
                  <c:v>125.485170521396</c:v>
                </c:pt>
                <c:pt idx="9513">
                  <c:v>125.485170521436</c:v>
                </c:pt>
                <c:pt idx="9514">
                  <c:v>125.485170521439</c:v>
                </c:pt>
                <c:pt idx="9515">
                  <c:v>125.485170521245</c:v>
                </c:pt>
                <c:pt idx="9516">
                  <c:v>125.485170521341</c:v>
                </c:pt>
                <c:pt idx="9517">
                  <c:v>125.48517052131101</c:v>
                </c:pt>
                <c:pt idx="9518">
                  <c:v>125.485170521334</c:v>
                </c:pt>
                <c:pt idx="9519">
                  <c:v>125.48517052137601</c:v>
                </c:pt>
                <c:pt idx="9520">
                  <c:v>125.485170521307</c:v>
                </c:pt>
                <c:pt idx="9521">
                  <c:v>125.485170521255</c:v>
                </c:pt>
                <c:pt idx="9522">
                  <c:v>125.485170521347</c:v>
                </c:pt>
                <c:pt idx="9523">
                  <c:v>125.48517052136199</c:v>
                </c:pt>
                <c:pt idx="9524">
                  <c:v>125.48517052141101</c:v>
                </c:pt>
                <c:pt idx="9525">
                  <c:v>125.48517052129399</c:v>
                </c:pt>
                <c:pt idx="9526">
                  <c:v>125.485170521233</c:v>
                </c:pt>
                <c:pt idx="9527">
                  <c:v>125.48517052138401</c:v>
                </c:pt>
                <c:pt idx="9528">
                  <c:v>125.485170521161</c:v>
                </c:pt>
                <c:pt idx="9529">
                  <c:v>125.48517052132701</c:v>
                </c:pt>
                <c:pt idx="9530">
                  <c:v>125.48517052121601</c:v>
                </c:pt>
                <c:pt idx="9531">
                  <c:v>125.48517052155501</c:v>
                </c:pt>
                <c:pt idx="9532">
                  <c:v>125.485170521181</c:v>
                </c:pt>
                <c:pt idx="9533">
                  <c:v>125.485170521353</c:v>
                </c:pt>
                <c:pt idx="9534">
                  <c:v>125.485170521318</c:v>
                </c:pt>
                <c:pt idx="9535">
                  <c:v>125.485170521333</c:v>
                </c:pt>
                <c:pt idx="9536">
                  <c:v>125.48517052147299</c:v>
                </c:pt>
                <c:pt idx="9537">
                  <c:v>125.485170521237</c:v>
                </c:pt>
                <c:pt idx="9538">
                  <c:v>125.485170521239</c:v>
                </c:pt>
                <c:pt idx="9539">
                  <c:v>125.485170521043</c:v>
                </c:pt>
                <c:pt idx="9540">
                  <c:v>125.485170521187</c:v>
                </c:pt>
                <c:pt idx="9541">
                  <c:v>125.485170521127</c:v>
                </c:pt>
                <c:pt idx="9542">
                  <c:v>125.48517052115599</c:v>
                </c:pt>
                <c:pt idx="9543">
                  <c:v>125.48517052143499</c:v>
                </c:pt>
                <c:pt idx="9544">
                  <c:v>125.485170521399</c:v>
                </c:pt>
                <c:pt idx="9545">
                  <c:v>125.485170521217</c:v>
                </c:pt>
                <c:pt idx="9546">
                  <c:v>125.485170521341</c:v>
                </c:pt>
                <c:pt idx="9547">
                  <c:v>125.485170521437</c:v>
                </c:pt>
                <c:pt idx="9548">
                  <c:v>125.485170521128</c:v>
                </c:pt>
                <c:pt idx="9549">
                  <c:v>125.485170521285</c:v>
                </c:pt>
                <c:pt idx="9550">
                  <c:v>125.485170521406</c:v>
                </c:pt>
                <c:pt idx="9551">
                  <c:v>125.485170521302</c:v>
                </c:pt>
                <c:pt idx="9552">
                  <c:v>125.485170521412</c:v>
                </c:pt>
                <c:pt idx="9553">
                  <c:v>125.485170521078</c:v>
                </c:pt>
                <c:pt idx="9554">
                  <c:v>125.48517052125101</c:v>
                </c:pt>
                <c:pt idx="9555">
                  <c:v>125.485170521355</c:v>
                </c:pt>
                <c:pt idx="9556">
                  <c:v>125.48517052133801</c:v>
                </c:pt>
                <c:pt idx="9557">
                  <c:v>125.48517052130801</c:v>
                </c:pt>
                <c:pt idx="9558">
                  <c:v>125.48517052134299</c:v>
                </c:pt>
                <c:pt idx="9559">
                  <c:v>125.485170521329</c:v>
                </c:pt>
                <c:pt idx="9560">
                  <c:v>125.485170521174</c:v>
                </c:pt>
                <c:pt idx="9561">
                  <c:v>125.485170521117</c:v>
                </c:pt>
                <c:pt idx="9562">
                  <c:v>125.48517052125899</c:v>
                </c:pt>
                <c:pt idx="9563">
                  <c:v>125.48517052130801</c:v>
                </c:pt>
                <c:pt idx="9564">
                  <c:v>125.48517052143301</c:v>
                </c:pt>
                <c:pt idx="9565">
                  <c:v>125.485170521233</c:v>
                </c:pt>
                <c:pt idx="9566">
                  <c:v>125.485170521447</c:v>
                </c:pt>
                <c:pt idx="9567">
                  <c:v>125.48517052127799</c:v>
                </c:pt>
                <c:pt idx="9568">
                  <c:v>125.485170521356</c:v>
                </c:pt>
                <c:pt idx="9569">
                  <c:v>125.485170521209</c:v>
                </c:pt>
                <c:pt idx="9570">
                  <c:v>125.485170521489</c:v>
                </c:pt>
                <c:pt idx="9571">
                  <c:v>125.48517052137301</c:v>
                </c:pt>
                <c:pt idx="9572">
                  <c:v>125.48517052132701</c:v>
                </c:pt>
                <c:pt idx="9573">
                  <c:v>125.48517052104999</c:v>
                </c:pt>
                <c:pt idx="9574">
                  <c:v>125.485170521112</c:v>
                </c:pt>
                <c:pt idx="9575">
                  <c:v>125.485170521353</c:v>
                </c:pt>
                <c:pt idx="9576">
                  <c:v>125.485170521349</c:v>
                </c:pt>
                <c:pt idx="9577">
                  <c:v>125.485170521463</c:v>
                </c:pt>
                <c:pt idx="9578">
                  <c:v>125.485170521296</c:v>
                </c:pt>
                <c:pt idx="9579">
                  <c:v>125.48517052131599</c:v>
                </c:pt>
                <c:pt idx="9580">
                  <c:v>125.48517052131901</c:v>
                </c:pt>
                <c:pt idx="9581">
                  <c:v>125.485170521347</c:v>
                </c:pt>
                <c:pt idx="9582">
                  <c:v>125.485170521349</c:v>
                </c:pt>
                <c:pt idx="9583">
                  <c:v>125.485170521417</c:v>
                </c:pt>
                <c:pt idx="9584">
                  <c:v>125.485170521269</c:v>
                </c:pt>
                <c:pt idx="9585">
                  <c:v>125.485170521238</c:v>
                </c:pt>
                <c:pt idx="9586">
                  <c:v>125.48517052130801</c:v>
                </c:pt>
                <c:pt idx="9587">
                  <c:v>125.485170521236</c:v>
                </c:pt>
                <c:pt idx="9588">
                  <c:v>125.48517052119</c:v>
                </c:pt>
                <c:pt idx="9589">
                  <c:v>125.485170521461</c:v>
                </c:pt>
                <c:pt idx="9590">
                  <c:v>125.485170521161</c:v>
                </c:pt>
                <c:pt idx="9591">
                  <c:v>125.485170521257</c:v>
                </c:pt>
                <c:pt idx="9592">
                  <c:v>125.485170521173</c:v>
                </c:pt>
                <c:pt idx="9593">
                  <c:v>125.485170521203</c:v>
                </c:pt>
                <c:pt idx="9594">
                  <c:v>125.485170521315</c:v>
                </c:pt>
                <c:pt idx="9595">
                  <c:v>125.48517052128101</c:v>
                </c:pt>
                <c:pt idx="9596">
                  <c:v>125.48517052131299</c:v>
                </c:pt>
                <c:pt idx="9597">
                  <c:v>125.48517052103099</c:v>
                </c:pt>
                <c:pt idx="9598">
                  <c:v>125.485170521359</c:v>
                </c:pt>
                <c:pt idx="9599">
                  <c:v>125.485170521608</c:v>
                </c:pt>
                <c:pt idx="9600">
                  <c:v>125.485170521489</c:v>
                </c:pt>
                <c:pt idx="9601">
                  <c:v>125.485170521417</c:v>
                </c:pt>
                <c:pt idx="9602">
                  <c:v>125.485170521315</c:v>
                </c:pt>
                <c:pt idx="9603">
                  <c:v>125.485170521302</c:v>
                </c:pt>
                <c:pt idx="9604">
                  <c:v>125.48517052143499</c:v>
                </c:pt>
                <c:pt idx="9605">
                  <c:v>125.485170521192</c:v>
                </c:pt>
                <c:pt idx="9606">
                  <c:v>125.485170521333</c:v>
                </c:pt>
                <c:pt idx="9607">
                  <c:v>125.48517052128101</c:v>
                </c:pt>
                <c:pt idx="9608">
                  <c:v>125.48517052131</c:v>
                </c:pt>
                <c:pt idx="9609">
                  <c:v>125.485170521263</c:v>
                </c:pt>
                <c:pt idx="9610">
                  <c:v>125.485170521002</c:v>
                </c:pt>
                <c:pt idx="9611">
                  <c:v>125.485170521103</c:v>
                </c:pt>
                <c:pt idx="9612">
                  <c:v>125.48517052119701</c:v>
                </c:pt>
                <c:pt idx="9613">
                  <c:v>125.48517052135099</c:v>
                </c:pt>
                <c:pt idx="9614">
                  <c:v>125.48517052133199</c:v>
                </c:pt>
                <c:pt idx="9615">
                  <c:v>125.485170521161</c:v>
                </c:pt>
                <c:pt idx="9616">
                  <c:v>125.485170521249</c:v>
                </c:pt>
                <c:pt idx="9617">
                  <c:v>125.48517052126201</c:v>
                </c:pt>
                <c:pt idx="9618">
                  <c:v>125.48517052126</c:v>
                </c:pt>
                <c:pt idx="9619">
                  <c:v>125.48517052123999</c:v>
                </c:pt>
                <c:pt idx="9620">
                  <c:v>125.485170521211</c:v>
                </c:pt>
                <c:pt idx="9621">
                  <c:v>125.48517052126699</c:v>
                </c:pt>
                <c:pt idx="9622">
                  <c:v>125.485170520992</c:v>
                </c:pt>
                <c:pt idx="9623">
                  <c:v>125.485170521372</c:v>
                </c:pt>
                <c:pt idx="9624">
                  <c:v>125.485170521421</c:v>
                </c:pt>
                <c:pt idx="9625">
                  <c:v>125.48517052143499</c:v>
                </c:pt>
                <c:pt idx="9626">
                  <c:v>125.48517052131299</c:v>
                </c:pt>
                <c:pt idx="9627">
                  <c:v>125.48517052122401</c:v>
                </c:pt>
                <c:pt idx="9628">
                  <c:v>125.485170521226</c:v>
                </c:pt>
                <c:pt idx="9629">
                  <c:v>125.485170521515</c:v>
                </c:pt>
                <c:pt idx="9630">
                  <c:v>125.485170521219</c:v>
                </c:pt>
                <c:pt idx="9631">
                  <c:v>125.485170521218</c:v>
                </c:pt>
                <c:pt idx="9632">
                  <c:v>125.485170521247</c:v>
                </c:pt>
                <c:pt idx="9633">
                  <c:v>125.48517052134</c:v>
                </c:pt>
                <c:pt idx="9634">
                  <c:v>125.48517052126201</c:v>
                </c:pt>
                <c:pt idx="9635">
                  <c:v>125.48517052131599</c:v>
                </c:pt>
                <c:pt idx="9636">
                  <c:v>125.48517052139501</c:v>
                </c:pt>
                <c:pt idx="9637">
                  <c:v>125.485170521371</c:v>
                </c:pt>
                <c:pt idx="9638">
                  <c:v>125.485170521174</c:v>
                </c:pt>
                <c:pt idx="9639">
                  <c:v>125.485170521349</c:v>
                </c:pt>
                <c:pt idx="9640">
                  <c:v>125.485170521139</c:v>
                </c:pt>
                <c:pt idx="9641">
                  <c:v>125.48517052141899</c:v>
                </c:pt>
                <c:pt idx="9642">
                  <c:v>125.485170521271</c:v>
                </c:pt>
                <c:pt idx="9643">
                  <c:v>125.485170521206</c:v>
                </c:pt>
                <c:pt idx="9644">
                  <c:v>125.485170521265</c:v>
                </c:pt>
                <c:pt idx="9645">
                  <c:v>125.48517052139999</c:v>
                </c:pt>
                <c:pt idx="9646">
                  <c:v>125.48517052127499</c:v>
                </c:pt>
                <c:pt idx="9647">
                  <c:v>125.485170521375</c:v>
                </c:pt>
                <c:pt idx="9648">
                  <c:v>125.48517052125899</c:v>
                </c:pt>
                <c:pt idx="9649">
                  <c:v>125.485170521463</c:v>
                </c:pt>
                <c:pt idx="9650">
                  <c:v>125.485170521372</c:v>
                </c:pt>
                <c:pt idx="9651">
                  <c:v>125.485170521396</c:v>
                </c:pt>
                <c:pt idx="9652">
                  <c:v>125.485170521152</c:v>
                </c:pt>
                <c:pt idx="9653">
                  <c:v>125.485170521314</c:v>
                </c:pt>
                <c:pt idx="9654">
                  <c:v>125.48517052144599</c:v>
                </c:pt>
                <c:pt idx="9655">
                  <c:v>125.485170521361</c:v>
                </c:pt>
                <c:pt idx="9656">
                  <c:v>125.48517052131</c:v>
                </c:pt>
                <c:pt idx="9657">
                  <c:v>125.485170521271</c:v>
                </c:pt>
                <c:pt idx="9658">
                  <c:v>125.48517052136199</c:v>
                </c:pt>
                <c:pt idx="9659">
                  <c:v>125.48517052147901</c:v>
                </c:pt>
                <c:pt idx="9660">
                  <c:v>125.48517052120199</c:v>
                </c:pt>
                <c:pt idx="9661">
                  <c:v>125.485170521223</c:v>
                </c:pt>
                <c:pt idx="9662">
                  <c:v>125.485170521</c:v>
                </c:pt>
                <c:pt idx="9663">
                  <c:v>125.48517052121601</c:v>
                </c:pt>
                <c:pt idx="9664">
                  <c:v>125.485170521418</c:v>
                </c:pt>
                <c:pt idx="9665">
                  <c:v>125.48517052123999</c:v>
                </c:pt>
                <c:pt idx="9666">
                  <c:v>125.485170521277</c:v>
                </c:pt>
                <c:pt idx="9667">
                  <c:v>125.485170521285</c:v>
                </c:pt>
                <c:pt idx="9668">
                  <c:v>125.485170521565</c:v>
                </c:pt>
                <c:pt idx="9669">
                  <c:v>125.48517052148</c:v>
                </c:pt>
                <c:pt idx="9670">
                  <c:v>125.485170521284</c:v>
                </c:pt>
                <c:pt idx="9671">
                  <c:v>125.48517052122099</c:v>
                </c:pt>
                <c:pt idx="9672">
                  <c:v>125.48517052122099</c:v>
                </c:pt>
                <c:pt idx="9673">
                  <c:v>125.485170521252</c:v>
                </c:pt>
                <c:pt idx="9674">
                  <c:v>125.485170521227</c:v>
                </c:pt>
                <c:pt idx="9675">
                  <c:v>125.485170521238</c:v>
                </c:pt>
                <c:pt idx="9676">
                  <c:v>125.485170521321</c:v>
                </c:pt>
                <c:pt idx="9677">
                  <c:v>125.485170521328</c:v>
                </c:pt>
                <c:pt idx="9678">
                  <c:v>125.485170521306</c:v>
                </c:pt>
                <c:pt idx="9679">
                  <c:v>125.485170521393</c:v>
                </c:pt>
                <c:pt idx="9680">
                  <c:v>125.485170521323</c:v>
                </c:pt>
                <c:pt idx="9681">
                  <c:v>125.485170521429</c:v>
                </c:pt>
                <c:pt idx="9682">
                  <c:v>125.485170521158</c:v>
                </c:pt>
                <c:pt idx="9683">
                  <c:v>125.48517052139</c:v>
                </c:pt>
                <c:pt idx="9684">
                  <c:v>125.485170521288</c:v>
                </c:pt>
                <c:pt idx="9685">
                  <c:v>125.485170521372</c:v>
                </c:pt>
                <c:pt idx="9686">
                  <c:v>125.485170521198</c:v>
                </c:pt>
                <c:pt idx="9687">
                  <c:v>125.485170521218</c:v>
                </c:pt>
                <c:pt idx="9688">
                  <c:v>125.485170521263</c:v>
                </c:pt>
                <c:pt idx="9689">
                  <c:v>125.485170521239</c:v>
                </c:pt>
                <c:pt idx="9690">
                  <c:v>125.485170521226</c:v>
                </c:pt>
                <c:pt idx="9691">
                  <c:v>125.485170521244</c:v>
                </c:pt>
                <c:pt idx="9692">
                  <c:v>125.485170521255</c:v>
                </c:pt>
                <c:pt idx="9693">
                  <c:v>125.48517052129399</c:v>
                </c:pt>
                <c:pt idx="9694">
                  <c:v>125.485170521405</c:v>
                </c:pt>
                <c:pt idx="9695">
                  <c:v>125.48517052129399</c:v>
                </c:pt>
                <c:pt idx="9696">
                  <c:v>125.485170521358</c:v>
                </c:pt>
                <c:pt idx="9697">
                  <c:v>125.485170521245</c:v>
                </c:pt>
                <c:pt idx="9698">
                  <c:v>125.48517052155201</c:v>
                </c:pt>
                <c:pt idx="9699">
                  <c:v>125.485170521296</c:v>
                </c:pt>
                <c:pt idx="9700">
                  <c:v>125.485170521398</c:v>
                </c:pt>
                <c:pt idx="9701">
                  <c:v>125.485170521086</c:v>
                </c:pt>
                <c:pt idx="9702">
                  <c:v>125.485170521242</c:v>
                </c:pt>
                <c:pt idx="9703">
                  <c:v>125.485170521304</c:v>
                </c:pt>
                <c:pt idx="9704">
                  <c:v>125.485170521233</c:v>
                </c:pt>
                <c:pt idx="9705">
                  <c:v>125.485170521312</c:v>
                </c:pt>
                <c:pt idx="9706">
                  <c:v>125.48517052128599</c:v>
                </c:pt>
                <c:pt idx="9707">
                  <c:v>125.48517052155999</c:v>
                </c:pt>
                <c:pt idx="9708">
                  <c:v>125.48517052113201</c:v>
                </c:pt>
                <c:pt idx="9709">
                  <c:v>125.485170521369</c:v>
                </c:pt>
                <c:pt idx="9710">
                  <c:v>125.485170521299</c:v>
                </c:pt>
                <c:pt idx="9711">
                  <c:v>125.485170521349</c:v>
                </c:pt>
                <c:pt idx="9712">
                  <c:v>125.48517052141599</c:v>
                </c:pt>
                <c:pt idx="9713">
                  <c:v>125.485170521341</c:v>
                </c:pt>
                <c:pt idx="9714">
                  <c:v>125.485170521296</c:v>
                </c:pt>
                <c:pt idx="9715">
                  <c:v>125.485170521122</c:v>
                </c:pt>
                <c:pt idx="9716">
                  <c:v>125.485170521432</c:v>
                </c:pt>
                <c:pt idx="9717">
                  <c:v>125.485170521209</c:v>
                </c:pt>
                <c:pt idx="9718">
                  <c:v>125.485170521326</c:v>
                </c:pt>
                <c:pt idx="9719">
                  <c:v>125.48517052137601</c:v>
                </c:pt>
                <c:pt idx="9720">
                  <c:v>125.485170521284</c:v>
                </c:pt>
                <c:pt idx="9721">
                  <c:v>125.485170521382</c:v>
                </c:pt>
                <c:pt idx="9722">
                  <c:v>125.48517052146499</c:v>
                </c:pt>
                <c:pt idx="9723">
                  <c:v>125.485170521161</c:v>
                </c:pt>
                <c:pt idx="9724">
                  <c:v>125.48517052125101</c:v>
                </c:pt>
                <c:pt idx="9725">
                  <c:v>125.485170521142</c:v>
                </c:pt>
                <c:pt idx="9726">
                  <c:v>125.48517052117199</c:v>
                </c:pt>
                <c:pt idx="9727">
                  <c:v>125.48517052134299</c:v>
                </c:pt>
                <c:pt idx="9728">
                  <c:v>125.485170521237</c:v>
                </c:pt>
                <c:pt idx="9729">
                  <c:v>125.485170521264</c:v>
                </c:pt>
                <c:pt idx="9730">
                  <c:v>125.485170521196</c:v>
                </c:pt>
                <c:pt idx="9731">
                  <c:v>125.485170521347</c:v>
                </c:pt>
                <c:pt idx="9732">
                  <c:v>125.485170521361</c:v>
                </c:pt>
                <c:pt idx="9733">
                  <c:v>125.485170521448</c:v>
                </c:pt>
                <c:pt idx="9734">
                  <c:v>125.485170521364</c:v>
                </c:pt>
                <c:pt idx="9735">
                  <c:v>125.485170521233</c:v>
                </c:pt>
                <c:pt idx="9736">
                  <c:v>125.48517052148701</c:v>
                </c:pt>
                <c:pt idx="9737">
                  <c:v>125.485170521339</c:v>
                </c:pt>
                <c:pt idx="9738">
                  <c:v>125.48517052135</c:v>
                </c:pt>
                <c:pt idx="9739">
                  <c:v>125.485170521405</c:v>
                </c:pt>
                <c:pt idx="9740">
                  <c:v>125.48517052110201</c:v>
                </c:pt>
                <c:pt idx="9741">
                  <c:v>125.485170521244</c:v>
                </c:pt>
                <c:pt idx="9742">
                  <c:v>125.485170521253</c:v>
                </c:pt>
                <c:pt idx="9743">
                  <c:v>125.485170521339</c:v>
                </c:pt>
                <c:pt idx="9744">
                  <c:v>125.48517052127499</c:v>
                </c:pt>
                <c:pt idx="9745">
                  <c:v>125.485170521443</c:v>
                </c:pt>
                <c:pt idx="9746">
                  <c:v>125.485170521301</c:v>
                </c:pt>
                <c:pt idx="9747">
                  <c:v>125.48517052126201</c:v>
                </c:pt>
                <c:pt idx="9748">
                  <c:v>125.485170521368</c:v>
                </c:pt>
                <c:pt idx="9749">
                  <c:v>125.485170521265</c:v>
                </c:pt>
                <c:pt idx="9750">
                  <c:v>125.48517052121601</c:v>
                </c:pt>
                <c:pt idx="9751">
                  <c:v>125.485170521353</c:v>
                </c:pt>
                <c:pt idx="9752">
                  <c:v>125.485170521068</c:v>
                </c:pt>
                <c:pt idx="9753">
                  <c:v>125.48517052115599</c:v>
                </c:pt>
                <c:pt idx="9754">
                  <c:v>125.485170521149</c:v>
                </c:pt>
                <c:pt idx="9755">
                  <c:v>125.485170521136</c:v>
                </c:pt>
                <c:pt idx="9756">
                  <c:v>125.48517052132399</c:v>
                </c:pt>
                <c:pt idx="9757">
                  <c:v>125.485170521177</c:v>
                </c:pt>
                <c:pt idx="9758">
                  <c:v>125.485170521228</c:v>
                </c:pt>
                <c:pt idx="9759">
                  <c:v>125.485170521314</c:v>
                </c:pt>
                <c:pt idx="9760">
                  <c:v>125.485170521418</c:v>
                </c:pt>
                <c:pt idx="9761">
                  <c:v>125.485170521165</c:v>
                </c:pt>
                <c:pt idx="9762">
                  <c:v>125.485170521509</c:v>
                </c:pt>
                <c:pt idx="9763">
                  <c:v>125.485170521192</c:v>
                </c:pt>
                <c:pt idx="9764">
                  <c:v>125.485170521572</c:v>
                </c:pt>
                <c:pt idx="9765">
                  <c:v>125.485170521276</c:v>
                </c:pt>
                <c:pt idx="9766">
                  <c:v>125.485170521385</c:v>
                </c:pt>
                <c:pt idx="9767">
                  <c:v>125.48517052130499</c:v>
                </c:pt>
                <c:pt idx="9768">
                  <c:v>125.48517052117001</c:v>
                </c:pt>
                <c:pt idx="9769">
                  <c:v>125.485170521482</c:v>
                </c:pt>
                <c:pt idx="9770">
                  <c:v>125.48517052141101</c:v>
                </c:pt>
                <c:pt idx="9771">
                  <c:v>125.485170521257</c:v>
                </c:pt>
                <c:pt idx="9772">
                  <c:v>125.48517052122899</c:v>
                </c:pt>
                <c:pt idx="9773">
                  <c:v>125.485170521401</c:v>
                </c:pt>
                <c:pt idx="9774">
                  <c:v>125.485170521333</c:v>
                </c:pt>
                <c:pt idx="9775">
                  <c:v>125.485170521188</c:v>
                </c:pt>
                <c:pt idx="9776">
                  <c:v>125.485170521179</c:v>
                </c:pt>
                <c:pt idx="9777">
                  <c:v>125.485170521353</c:v>
                </c:pt>
                <c:pt idx="9778">
                  <c:v>125.485170521249</c:v>
                </c:pt>
                <c:pt idx="9779">
                  <c:v>125.485170521312</c:v>
                </c:pt>
                <c:pt idx="9780">
                  <c:v>125.485170521301</c:v>
                </c:pt>
                <c:pt idx="9781">
                  <c:v>125.485170521296</c:v>
                </c:pt>
                <c:pt idx="9782">
                  <c:v>125.485170521331</c:v>
                </c:pt>
                <c:pt idx="9783">
                  <c:v>125.48517052122</c:v>
                </c:pt>
                <c:pt idx="9784">
                  <c:v>125.485170521496</c:v>
                </c:pt>
                <c:pt idx="9785">
                  <c:v>125.48517052111001</c:v>
                </c:pt>
                <c:pt idx="9786">
                  <c:v>125.485170521502</c:v>
                </c:pt>
                <c:pt idx="9787">
                  <c:v>125.48517052127301</c:v>
                </c:pt>
                <c:pt idx="9788">
                  <c:v>125.485170521424</c:v>
                </c:pt>
                <c:pt idx="9789">
                  <c:v>125.485170521065</c:v>
                </c:pt>
                <c:pt idx="9790">
                  <c:v>125.48517052130001</c:v>
                </c:pt>
                <c:pt idx="9791">
                  <c:v>125.485170521231</c:v>
                </c:pt>
                <c:pt idx="9792">
                  <c:v>125.485170520921</c:v>
                </c:pt>
                <c:pt idx="9793">
                  <c:v>125.48517052118</c:v>
                </c:pt>
                <c:pt idx="9794">
                  <c:v>125.48517052122401</c:v>
                </c:pt>
                <c:pt idx="9795">
                  <c:v>125.485170521228</c:v>
                </c:pt>
                <c:pt idx="9796">
                  <c:v>125.485170521095</c:v>
                </c:pt>
                <c:pt idx="9797">
                  <c:v>125.485170521371</c:v>
                </c:pt>
                <c:pt idx="9798">
                  <c:v>125.485170521285</c:v>
                </c:pt>
                <c:pt idx="9799">
                  <c:v>125.485170521486</c:v>
                </c:pt>
                <c:pt idx="9800">
                  <c:v>125.485170521218</c:v>
                </c:pt>
                <c:pt idx="9801">
                  <c:v>125.485170521364</c:v>
                </c:pt>
                <c:pt idx="9802">
                  <c:v>125.48517052124301</c:v>
                </c:pt>
                <c:pt idx="9803">
                  <c:v>125.485170521512</c:v>
                </c:pt>
                <c:pt idx="9804">
                  <c:v>125.485170521133</c:v>
                </c:pt>
                <c:pt idx="9805">
                  <c:v>125.48517052113399</c:v>
                </c:pt>
                <c:pt idx="9806">
                  <c:v>125.485170521307</c:v>
                </c:pt>
                <c:pt idx="9807">
                  <c:v>125.48517052119399</c:v>
                </c:pt>
                <c:pt idx="9808">
                  <c:v>125.485170521349</c:v>
                </c:pt>
                <c:pt idx="9809">
                  <c:v>125.48517052131101</c:v>
                </c:pt>
                <c:pt idx="9810">
                  <c:v>125.485170521331</c:v>
                </c:pt>
                <c:pt idx="9811">
                  <c:v>125.485170521295</c:v>
                </c:pt>
                <c:pt idx="9812">
                  <c:v>125.48517052149199</c:v>
                </c:pt>
                <c:pt idx="9813">
                  <c:v>125.485170521266</c:v>
                </c:pt>
                <c:pt idx="9814">
                  <c:v>125.485170521401</c:v>
                </c:pt>
                <c:pt idx="9815">
                  <c:v>125.485170521302</c:v>
                </c:pt>
                <c:pt idx="9816">
                  <c:v>125.48517052133001</c:v>
                </c:pt>
                <c:pt idx="9817">
                  <c:v>125.485170521371</c:v>
                </c:pt>
                <c:pt idx="9818">
                  <c:v>125.485170521333</c:v>
                </c:pt>
                <c:pt idx="9819">
                  <c:v>125.48517052136501</c:v>
                </c:pt>
                <c:pt idx="9820">
                  <c:v>125.485170521348</c:v>
                </c:pt>
                <c:pt idx="9821">
                  <c:v>125.48517052125599</c:v>
                </c:pt>
                <c:pt idx="9822">
                  <c:v>125.48517052126699</c:v>
                </c:pt>
                <c:pt idx="9823">
                  <c:v>125.48517052145399</c:v>
                </c:pt>
                <c:pt idx="9824">
                  <c:v>125.48517052122899</c:v>
                </c:pt>
                <c:pt idx="9825">
                  <c:v>125.485170521163</c:v>
                </c:pt>
                <c:pt idx="9826">
                  <c:v>125.48517052141101</c:v>
                </c:pt>
                <c:pt idx="9827">
                  <c:v>125.48517052131901</c:v>
                </c:pt>
                <c:pt idx="9828">
                  <c:v>125.48517052119399</c:v>
                </c:pt>
                <c:pt idx="9829">
                  <c:v>125.48517052123</c:v>
                </c:pt>
                <c:pt idx="9830">
                  <c:v>125.485170521372</c:v>
                </c:pt>
                <c:pt idx="9831">
                  <c:v>125.48517052128901</c:v>
                </c:pt>
                <c:pt idx="9832">
                  <c:v>125.48517052136501</c:v>
                </c:pt>
                <c:pt idx="9833">
                  <c:v>125.485170521425</c:v>
                </c:pt>
                <c:pt idx="9834">
                  <c:v>125.48517052123999</c:v>
                </c:pt>
                <c:pt idx="9835">
                  <c:v>125.485170521283</c:v>
                </c:pt>
                <c:pt idx="9836">
                  <c:v>125.485170521231</c:v>
                </c:pt>
                <c:pt idx="9837">
                  <c:v>125.485170521006</c:v>
                </c:pt>
                <c:pt idx="9838">
                  <c:v>125.48517052123501</c:v>
                </c:pt>
                <c:pt idx="9839">
                  <c:v>125.485170521295</c:v>
                </c:pt>
                <c:pt idx="9840">
                  <c:v>125.485170521078</c:v>
                </c:pt>
                <c:pt idx="9841">
                  <c:v>125.485170521447</c:v>
                </c:pt>
                <c:pt idx="9842">
                  <c:v>125.485170521293</c:v>
                </c:pt>
                <c:pt idx="9843">
                  <c:v>125.48517052127499</c:v>
                </c:pt>
                <c:pt idx="9844">
                  <c:v>125.48517052144101</c:v>
                </c:pt>
                <c:pt idx="9845">
                  <c:v>125.485170521323</c:v>
                </c:pt>
                <c:pt idx="9846">
                  <c:v>125.485170521432</c:v>
                </c:pt>
                <c:pt idx="9847">
                  <c:v>125.485170521182</c:v>
                </c:pt>
                <c:pt idx="9848">
                  <c:v>125.48517052119399</c:v>
                </c:pt>
                <c:pt idx="9849">
                  <c:v>125.485170521296</c:v>
                </c:pt>
                <c:pt idx="9850">
                  <c:v>125.485170521198</c:v>
                </c:pt>
                <c:pt idx="9851">
                  <c:v>125.48517052127799</c:v>
                </c:pt>
                <c:pt idx="9852">
                  <c:v>125.48517052127301</c:v>
                </c:pt>
                <c:pt idx="9853">
                  <c:v>125.485170521189</c:v>
                </c:pt>
                <c:pt idx="9854">
                  <c:v>125.48517052137301</c:v>
                </c:pt>
                <c:pt idx="9855">
                  <c:v>125.485170521306</c:v>
                </c:pt>
                <c:pt idx="9856">
                  <c:v>125.48517052136501</c:v>
                </c:pt>
                <c:pt idx="9857">
                  <c:v>125.48517052102</c:v>
                </c:pt>
                <c:pt idx="9858">
                  <c:v>125.485170521314</c:v>
                </c:pt>
                <c:pt idx="9859">
                  <c:v>125.485170521128</c:v>
                </c:pt>
                <c:pt idx="9860">
                  <c:v>125.48517052153601</c:v>
                </c:pt>
                <c:pt idx="9861">
                  <c:v>125.48517052132701</c:v>
                </c:pt>
                <c:pt idx="9862">
                  <c:v>125.485170521462</c:v>
                </c:pt>
                <c:pt idx="9863">
                  <c:v>125.48517052137301</c:v>
                </c:pt>
                <c:pt idx="9864">
                  <c:v>125.48517052120199</c:v>
                </c:pt>
                <c:pt idx="9865">
                  <c:v>125.485170521274</c:v>
                </c:pt>
                <c:pt idx="9866">
                  <c:v>125.48517052124799</c:v>
                </c:pt>
                <c:pt idx="9867">
                  <c:v>125.485170521211</c:v>
                </c:pt>
                <c:pt idx="9868">
                  <c:v>125.485170521375</c:v>
                </c:pt>
                <c:pt idx="9869">
                  <c:v>125.485170521279</c:v>
                </c:pt>
                <c:pt idx="9870">
                  <c:v>125.485170521455</c:v>
                </c:pt>
                <c:pt idx="9871">
                  <c:v>125.48517052147901</c:v>
                </c:pt>
                <c:pt idx="9872">
                  <c:v>125.48517052129699</c:v>
                </c:pt>
                <c:pt idx="9873">
                  <c:v>125.485170521387</c:v>
                </c:pt>
                <c:pt idx="9874">
                  <c:v>125.485170521398</c:v>
                </c:pt>
                <c:pt idx="9875">
                  <c:v>125.485170521337</c:v>
                </c:pt>
                <c:pt idx="9876">
                  <c:v>125.485170521321</c:v>
                </c:pt>
                <c:pt idx="9877">
                  <c:v>125.485170521068</c:v>
                </c:pt>
                <c:pt idx="9878">
                  <c:v>125.48517052142201</c:v>
                </c:pt>
                <c:pt idx="9879">
                  <c:v>125.48517052129201</c:v>
                </c:pt>
                <c:pt idx="9880">
                  <c:v>125.485170521257</c:v>
                </c:pt>
                <c:pt idx="9881">
                  <c:v>125.485170521314</c:v>
                </c:pt>
                <c:pt idx="9882">
                  <c:v>125.485170521218</c:v>
                </c:pt>
                <c:pt idx="9883">
                  <c:v>125.48517052125599</c:v>
                </c:pt>
                <c:pt idx="9884">
                  <c:v>125.485170521326</c:v>
                </c:pt>
                <c:pt idx="9885">
                  <c:v>125.485170521355</c:v>
                </c:pt>
                <c:pt idx="9886">
                  <c:v>125.48517052133001</c:v>
                </c:pt>
                <c:pt idx="9887">
                  <c:v>125.485170521249</c:v>
                </c:pt>
                <c:pt idx="9888">
                  <c:v>125.48517052109401</c:v>
                </c:pt>
                <c:pt idx="9889">
                  <c:v>125.48517052124301</c:v>
                </c:pt>
                <c:pt idx="9890">
                  <c:v>125.485170521255</c:v>
                </c:pt>
                <c:pt idx="9891">
                  <c:v>125.485170521285</c:v>
                </c:pt>
                <c:pt idx="9892">
                  <c:v>125.48517052141101</c:v>
                </c:pt>
                <c:pt idx="9893">
                  <c:v>125.48517052125899</c:v>
                </c:pt>
                <c:pt idx="9894">
                  <c:v>125.485170521176</c:v>
                </c:pt>
                <c:pt idx="9895">
                  <c:v>125.485170521255</c:v>
                </c:pt>
                <c:pt idx="9896">
                  <c:v>125.485170521323</c:v>
                </c:pt>
                <c:pt idx="9897">
                  <c:v>125.485170521375</c:v>
                </c:pt>
                <c:pt idx="9898">
                  <c:v>125.48517052132</c:v>
                </c:pt>
                <c:pt idx="9899">
                  <c:v>125.485170521241</c:v>
                </c:pt>
                <c:pt idx="9900">
                  <c:v>125.48517052136999</c:v>
                </c:pt>
                <c:pt idx="9901">
                  <c:v>125.48517052144599</c:v>
                </c:pt>
                <c:pt idx="9902">
                  <c:v>125.485170521223</c:v>
                </c:pt>
                <c:pt idx="9903">
                  <c:v>125.485170521366</c:v>
                </c:pt>
                <c:pt idx="9904">
                  <c:v>125.485170521277</c:v>
                </c:pt>
                <c:pt idx="9905">
                  <c:v>125.485170521475</c:v>
                </c:pt>
                <c:pt idx="9906">
                  <c:v>125.485170521215</c:v>
                </c:pt>
                <c:pt idx="9907">
                  <c:v>125.48517052127499</c:v>
                </c:pt>
                <c:pt idx="9908">
                  <c:v>125.485170521302</c:v>
                </c:pt>
                <c:pt idx="9909">
                  <c:v>125.48517052130001</c:v>
                </c:pt>
                <c:pt idx="9910">
                  <c:v>125.48517052136</c:v>
                </c:pt>
                <c:pt idx="9911">
                  <c:v>125.48517052154099</c:v>
                </c:pt>
                <c:pt idx="9912">
                  <c:v>125.485170521361</c:v>
                </c:pt>
                <c:pt idx="9913">
                  <c:v>125.485170521195</c:v>
                </c:pt>
                <c:pt idx="9914">
                  <c:v>125.485170521263</c:v>
                </c:pt>
                <c:pt idx="9915">
                  <c:v>125.48517052119</c:v>
                </c:pt>
                <c:pt idx="9916">
                  <c:v>125.485170521318</c:v>
                </c:pt>
                <c:pt idx="9917">
                  <c:v>125.485170521264</c:v>
                </c:pt>
                <c:pt idx="9918">
                  <c:v>125.48517052132701</c:v>
                </c:pt>
                <c:pt idx="9919">
                  <c:v>125.4851705212</c:v>
                </c:pt>
                <c:pt idx="9920">
                  <c:v>125.48517052122401</c:v>
                </c:pt>
                <c:pt idx="9921">
                  <c:v>125.48517052120501</c:v>
                </c:pt>
                <c:pt idx="9922">
                  <c:v>125.485170521325</c:v>
                </c:pt>
                <c:pt idx="9923">
                  <c:v>125.485170521236</c:v>
                </c:pt>
                <c:pt idx="9924">
                  <c:v>125.48517052132399</c:v>
                </c:pt>
                <c:pt idx="9925">
                  <c:v>125.48517052150601</c:v>
                </c:pt>
                <c:pt idx="9926">
                  <c:v>125.485170521397</c:v>
                </c:pt>
                <c:pt idx="9927">
                  <c:v>125.485170521211</c:v>
                </c:pt>
                <c:pt idx="9928">
                  <c:v>125.485170521282</c:v>
                </c:pt>
                <c:pt idx="9929">
                  <c:v>125.48517052107501</c:v>
                </c:pt>
                <c:pt idx="9930">
                  <c:v>125.485170521249</c:v>
                </c:pt>
                <c:pt idx="9931">
                  <c:v>125.485170521347</c:v>
                </c:pt>
                <c:pt idx="9932">
                  <c:v>125.485170521226</c:v>
                </c:pt>
                <c:pt idx="9933">
                  <c:v>125.485170521345</c:v>
                </c:pt>
                <c:pt idx="9934">
                  <c:v>125.48517052126699</c:v>
                </c:pt>
                <c:pt idx="9935">
                  <c:v>125.48517052155999</c:v>
                </c:pt>
                <c:pt idx="9936">
                  <c:v>125.485170521314</c:v>
                </c:pt>
                <c:pt idx="9937">
                  <c:v>125.485170521234</c:v>
                </c:pt>
                <c:pt idx="9938">
                  <c:v>125.485170521266</c:v>
                </c:pt>
                <c:pt idx="9939">
                  <c:v>125.48517052119</c:v>
                </c:pt>
                <c:pt idx="9940">
                  <c:v>125.485170521431</c:v>
                </c:pt>
                <c:pt idx="9941">
                  <c:v>125.48517052133499</c:v>
                </c:pt>
                <c:pt idx="9942">
                  <c:v>125.485170521322</c:v>
                </c:pt>
                <c:pt idx="9943">
                  <c:v>125.48517052131901</c:v>
                </c:pt>
                <c:pt idx="9944">
                  <c:v>125.485170521366</c:v>
                </c:pt>
                <c:pt idx="9945">
                  <c:v>125.48517052152501</c:v>
                </c:pt>
                <c:pt idx="9946">
                  <c:v>125.485170521371</c:v>
                </c:pt>
                <c:pt idx="9947">
                  <c:v>125.485170521461</c:v>
                </c:pt>
                <c:pt idx="9948">
                  <c:v>125.485170521323</c:v>
                </c:pt>
                <c:pt idx="9949">
                  <c:v>125.485170521276</c:v>
                </c:pt>
                <c:pt idx="9950">
                  <c:v>125.485170521314</c:v>
                </c:pt>
                <c:pt idx="9951">
                  <c:v>125.48517052107699</c:v>
                </c:pt>
                <c:pt idx="9952">
                  <c:v>125.485170521345</c:v>
                </c:pt>
                <c:pt idx="9953">
                  <c:v>125.485170521249</c:v>
                </c:pt>
                <c:pt idx="9954">
                  <c:v>125.48517052135</c:v>
                </c:pt>
                <c:pt idx="9955">
                  <c:v>125.48517052136501</c:v>
                </c:pt>
                <c:pt idx="9956">
                  <c:v>125.48517052128</c:v>
                </c:pt>
                <c:pt idx="9957">
                  <c:v>125.485170521234</c:v>
                </c:pt>
                <c:pt idx="9958">
                  <c:v>125.48517052112599</c:v>
                </c:pt>
                <c:pt idx="9959">
                  <c:v>125.485170521417</c:v>
                </c:pt>
                <c:pt idx="9960">
                  <c:v>125.485170521274</c:v>
                </c:pt>
                <c:pt idx="9961">
                  <c:v>125.48517052129</c:v>
                </c:pt>
                <c:pt idx="9962">
                  <c:v>125.485170521071</c:v>
                </c:pt>
                <c:pt idx="9963">
                  <c:v>125.485170521242</c:v>
                </c:pt>
                <c:pt idx="9964">
                  <c:v>125.485170521228</c:v>
                </c:pt>
                <c:pt idx="9965">
                  <c:v>125.48517052135701</c:v>
                </c:pt>
                <c:pt idx="9966">
                  <c:v>125.48517052142699</c:v>
                </c:pt>
                <c:pt idx="9967">
                  <c:v>125.48517052141599</c:v>
                </c:pt>
                <c:pt idx="9968">
                  <c:v>125.485170521328</c:v>
                </c:pt>
                <c:pt idx="9969">
                  <c:v>125.485170521486</c:v>
                </c:pt>
                <c:pt idx="9970">
                  <c:v>125.485170521288</c:v>
                </c:pt>
                <c:pt idx="9971">
                  <c:v>125.48517052119701</c:v>
                </c:pt>
                <c:pt idx="9972">
                  <c:v>125.485170521272</c:v>
                </c:pt>
                <c:pt idx="9973">
                  <c:v>125.48517052147599</c:v>
                </c:pt>
                <c:pt idx="9974">
                  <c:v>125.485170521359</c:v>
                </c:pt>
                <c:pt idx="9975">
                  <c:v>125.48517052125</c:v>
                </c:pt>
                <c:pt idx="9976">
                  <c:v>125.485170521323</c:v>
                </c:pt>
                <c:pt idx="9977">
                  <c:v>125.48517052119099</c:v>
                </c:pt>
                <c:pt idx="9978">
                  <c:v>125.48517052142699</c:v>
                </c:pt>
                <c:pt idx="9979">
                  <c:v>125.485170521339</c:v>
                </c:pt>
                <c:pt idx="9980">
                  <c:v>125.48517052133001</c:v>
                </c:pt>
                <c:pt idx="9981">
                  <c:v>125.48517052142201</c:v>
                </c:pt>
                <c:pt idx="9982">
                  <c:v>125.48517052136</c:v>
                </c:pt>
                <c:pt idx="9983">
                  <c:v>125.485170521234</c:v>
                </c:pt>
                <c:pt idx="9984">
                  <c:v>125.48517052128901</c:v>
                </c:pt>
                <c:pt idx="9985">
                  <c:v>125.485170521344</c:v>
                </c:pt>
                <c:pt idx="9986">
                  <c:v>125.485170521177</c:v>
                </c:pt>
                <c:pt idx="9987">
                  <c:v>125.485170521239</c:v>
                </c:pt>
                <c:pt idx="9988">
                  <c:v>125.485170521272</c:v>
                </c:pt>
                <c:pt idx="9989">
                  <c:v>125.485170521328</c:v>
                </c:pt>
                <c:pt idx="9990">
                  <c:v>125.48517052151701</c:v>
                </c:pt>
                <c:pt idx="9991">
                  <c:v>125.485170521432</c:v>
                </c:pt>
                <c:pt idx="9992">
                  <c:v>125.48517052150601</c:v>
                </c:pt>
                <c:pt idx="9993">
                  <c:v>125.485170521507</c:v>
                </c:pt>
                <c:pt idx="9994">
                  <c:v>125.48517052122899</c:v>
                </c:pt>
                <c:pt idx="9995">
                  <c:v>125.48517052124799</c:v>
                </c:pt>
                <c:pt idx="9996">
                  <c:v>125.48517052130801</c:v>
                </c:pt>
                <c:pt idx="9997">
                  <c:v>125.48517052114001</c:v>
                </c:pt>
                <c:pt idx="9998">
                  <c:v>125.48517052122401</c:v>
                </c:pt>
                <c:pt idx="9999">
                  <c:v>125.485170521502</c:v>
                </c:pt>
                <c:pt idx="10000">
                  <c:v>125.485170521271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0D2-49C4-BC74-81C58169B4F3}"/>
            </c:ext>
          </c:extLst>
        </c:ser>
        <c:ser>
          <c:idx val="3"/>
          <c:order val="3"/>
          <c:tx>
            <c:v>DG 250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[RL_results_Final_3.xlsx]DGs_Vmag!$B$2:$NTR$2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[RL_results_Final_3.xlsx]DGs_Vmag!$B$6:$NTR$6</c:f>
              <c:numCache>
                <c:formatCode>General</c:formatCode>
                <c:ptCount val="10001"/>
                <c:pt idx="0">
                  <c:v>113.747344130977</c:v>
                </c:pt>
                <c:pt idx="1">
                  <c:v>115.952758217933</c:v>
                </c:pt>
                <c:pt idx="2">
                  <c:v>116.02729275246701</c:v>
                </c:pt>
                <c:pt idx="3">
                  <c:v>116.03153964865599</c:v>
                </c:pt>
                <c:pt idx="4">
                  <c:v>116.03175457410499</c:v>
                </c:pt>
                <c:pt idx="5">
                  <c:v>116.03176430430899</c:v>
                </c:pt>
                <c:pt idx="6">
                  <c:v>116.03176465459499</c:v>
                </c:pt>
                <c:pt idx="7">
                  <c:v>116.031764659749</c:v>
                </c:pt>
                <c:pt idx="8">
                  <c:v>116.031764659052</c:v>
                </c:pt>
                <c:pt idx="9">
                  <c:v>116.03176465895</c:v>
                </c:pt>
                <c:pt idx="10">
                  <c:v>116.031764658941</c:v>
                </c:pt>
                <c:pt idx="11">
                  <c:v>116.03176465894001</c:v>
                </c:pt>
                <c:pt idx="12">
                  <c:v>116.03176465894001</c:v>
                </c:pt>
                <c:pt idx="13">
                  <c:v>116.03176465894001</c:v>
                </c:pt>
                <c:pt idx="14">
                  <c:v>116.03176465894001</c:v>
                </c:pt>
                <c:pt idx="15">
                  <c:v>116.03176465894001</c:v>
                </c:pt>
                <c:pt idx="16">
                  <c:v>116.03176465894001</c:v>
                </c:pt>
                <c:pt idx="17">
                  <c:v>116.03176465894001</c:v>
                </c:pt>
                <c:pt idx="18">
                  <c:v>116.03176465894001</c:v>
                </c:pt>
                <c:pt idx="19">
                  <c:v>116.03176465894001</c:v>
                </c:pt>
                <c:pt idx="20">
                  <c:v>116.03176465894001</c:v>
                </c:pt>
                <c:pt idx="21">
                  <c:v>116.03176465894001</c:v>
                </c:pt>
                <c:pt idx="22">
                  <c:v>116.03176465894001</c:v>
                </c:pt>
                <c:pt idx="23">
                  <c:v>116.03176465894001</c:v>
                </c:pt>
                <c:pt idx="24">
                  <c:v>116.03176465894001</c:v>
                </c:pt>
                <c:pt idx="25">
                  <c:v>116.03176465894001</c:v>
                </c:pt>
                <c:pt idx="26">
                  <c:v>116.03176465894001</c:v>
                </c:pt>
                <c:pt idx="27">
                  <c:v>116.03176465894001</c:v>
                </c:pt>
                <c:pt idx="28">
                  <c:v>116.03176465894001</c:v>
                </c:pt>
                <c:pt idx="29">
                  <c:v>116.03176465894001</c:v>
                </c:pt>
                <c:pt idx="30">
                  <c:v>116.03176465894001</c:v>
                </c:pt>
                <c:pt idx="31">
                  <c:v>116.03176465894001</c:v>
                </c:pt>
                <c:pt idx="32">
                  <c:v>116.03176465894001</c:v>
                </c:pt>
                <c:pt idx="33">
                  <c:v>116.03176465894001</c:v>
                </c:pt>
                <c:pt idx="34">
                  <c:v>116.03176465894001</c:v>
                </c:pt>
                <c:pt idx="35">
                  <c:v>116.03176465894001</c:v>
                </c:pt>
                <c:pt idx="36">
                  <c:v>116.03176465894001</c:v>
                </c:pt>
                <c:pt idx="37">
                  <c:v>116.03176465894001</c:v>
                </c:pt>
                <c:pt idx="38">
                  <c:v>116.03176465894001</c:v>
                </c:pt>
                <c:pt idx="39">
                  <c:v>116.03176465894001</c:v>
                </c:pt>
                <c:pt idx="40">
                  <c:v>116.03176465894001</c:v>
                </c:pt>
                <c:pt idx="41">
                  <c:v>116.03176465894001</c:v>
                </c:pt>
                <c:pt idx="42">
                  <c:v>116.03176465894001</c:v>
                </c:pt>
                <c:pt idx="43">
                  <c:v>116.03176465894001</c:v>
                </c:pt>
                <c:pt idx="44">
                  <c:v>116.03176465894001</c:v>
                </c:pt>
                <c:pt idx="45">
                  <c:v>116.03176465894001</c:v>
                </c:pt>
                <c:pt idx="46">
                  <c:v>116.03176465894001</c:v>
                </c:pt>
                <c:pt idx="47">
                  <c:v>116.03176465894001</c:v>
                </c:pt>
                <c:pt idx="48">
                  <c:v>116.03176465894001</c:v>
                </c:pt>
                <c:pt idx="49">
                  <c:v>116.03176465894001</c:v>
                </c:pt>
                <c:pt idx="50">
                  <c:v>116.03176465894001</c:v>
                </c:pt>
                <c:pt idx="51">
                  <c:v>116.03176465894001</c:v>
                </c:pt>
                <c:pt idx="52">
                  <c:v>116.03176465894001</c:v>
                </c:pt>
                <c:pt idx="53">
                  <c:v>116.03176465894001</c:v>
                </c:pt>
                <c:pt idx="54">
                  <c:v>116.03176465894001</c:v>
                </c:pt>
                <c:pt idx="55">
                  <c:v>116.03176465894001</c:v>
                </c:pt>
                <c:pt idx="56">
                  <c:v>116.03176465894001</c:v>
                </c:pt>
                <c:pt idx="57">
                  <c:v>116.03176465894001</c:v>
                </c:pt>
                <c:pt idx="58">
                  <c:v>116.03176465894001</c:v>
                </c:pt>
                <c:pt idx="59">
                  <c:v>116.03176465894001</c:v>
                </c:pt>
                <c:pt idx="60">
                  <c:v>116.03176465894001</c:v>
                </c:pt>
                <c:pt idx="61">
                  <c:v>116.03176465894001</c:v>
                </c:pt>
                <c:pt idx="62">
                  <c:v>116.03176465894001</c:v>
                </c:pt>
                <c:pt idx="63">
                  <c:v>116.03176465894001</c:v>
                </c:pt>
                <c:pt idx="64">
                  <c:v>116.03176465894001</c:v>
                </c:pt>
                <c:pt idx="65">
                  <c:v>116.03176465894001</c:v>
                </c:pt>
                <c:pt idx="66">
                  <c:v>116.03176465894001</c:v>
                </c:pt>
                <c:pt idx="67">
                  <c:v>116.03176465894001</c:v>
                </c:pt>
                <c:pt idx="68">
                  <c:v>116.03176465894001</c:v>
                </c:pt>
                <c:pt idx="69">
                  <c:v>116.03176465894001</c:v>
                </c:pt>
                <c:pt idx="70">
                  <c:v>116.03176465894001</c:v>
                </c:pt>
                <c:pt idx="71">
                  <c:v>116.03176465894001</c:v>
                </c:pt>
                <c:pt idx="72">
                  <c:v>116.03176465894001</c:v>
                </c:pt>
                <c:pt idx="73">
                  <c:v>116.03176465894001</c:v>
                </c:pt>
                <c:pt idx="74">
                  <c:v>116.03176465894001</c:v>
                </c:pt>
                <c:pt idx="75">
                  <c:v>116.03176465894001</c:v>
                </c:pt>
                <c:pt idx="76">
                  <c:v>116.03176465894001</c:v>
                </c:pt>
                <c:pt idx="77">
                  <c:v>116.03176465894001</c:v>
                </c:pt>
                <c:pt idx="78">
                  <c:v>116.03176465894001</c:v>
                </c:pt>
                <c:pt idx="79">
                  <c:v>116.03176465894001</c:v>
                </c:pt>
                <c:pt idx="80">
                  <c:v>116.03176465894001</c:v>
                </c:pt>
                <c:pt idx="81">
                  <c:v>116.03176465894001</c:v>
                </c:pt>
                <c:pt idx="82">
                  <c:v>116.03176465894001</c:v>
                </c:pt>
                <c:pt idx="83">
                  <c:v>116.03176465894001</c:v>
                </c:pt>
                <c:pt idx="84">
                  <c:v>116.03176465894001</c:v>
                </c:pt>
                <c:pt idx="85">
                  <c:v>116.03176465894001</c:v>
                </c:pt>
                <c:pt idx="86">
                  <c:v>116.03176465894001</c:v>
                </c:pt>
                <c:pt idx="87">
                  <c:v>116.03176465894001</c:v>
                </c:pt>
                <c:pt idx="88">
                  <c:v>116.03176465894001</c:v>
                </c:pt>
                <c:pt idx="89">
                  <c:v>116.03176465894001</c:v>
                </c:pt>
                <c:pt idx="90">
                  <c:v>116.03176465894001</c:v>
                </c:pt>
                <c:pt idx="91">
                  <c:v>116.03176465894001</c:v>
                </c:pt>
                <c:pt idx="92">
                  <c:v>116.03176465894001</c:v>
                </c:pt>
                <c:pt idx="93">
                  <c:v>116.03176465894001</c:v>
                </c:pt>
                <c:pt idx="94">
                  <c:v>116.03176465894001</c:v>
                </c:pt>
                <c:pt idx="95">
                  <c:v>116.03176465894001</c:v>
                </c:pt>
                <c:pt idx="96">
                  <c:v>116.03176465894001</c:v>
                </c:pt>
                <c:pt idx="97">
                  <c:v>116.03176465894001</c:v>
                </c:pt>
                <c:pt idx="98">
                  <c:v>116.03176465894001</c:v>
                </c:pt>
                <c:pt idx="99">
                  <c:v>116.03176465894001</c:v>
                </c:pt>
                <c:pt idx="100">
                  <c:v>116.03176465894001</c:v>
                </c:pt>
                <c:pt idx="101">
                  <c:v>116.03176465894001</c:v>
                </c:pt>
                <c:pt idx="102">
                  <c:v>116.03176465894001</c:v>
                </c:pt>
                <c:pt idx="103">
                  <c:v>116.03176465894001</c:v>
                </c:pt>
                <c:pt idx="104">
                  <c:v>116.03176465894001</c:v>
                </c:pt>
                <c:pt idx="105">
                  <c:v>116.03176465894001</c:v>
                </c:pt>
                <c:pt idx="106">
                  <c:v>116.03176465894001</c:v>
                </c:pt>
                <c:pt idx="107">
                  <c:v>116.03176465894001</c:v>
                </c:pt>
                <c:pt idx="108">
                  <c:v>116.03176465894001</c:v>
                </c:pt>
                <c:pt idx="109">
                  <c:v>116.03176465894001</c:v>
                </c:pt>
                <c:pt idx="110">
                  <c:v>116.03176465894001</c:v>
                </c:pt>
                <c:pt idx="111">
                  <c:v>116.03176465894001</c:v>
                </c:pt>
                <c:pt idx="112">
                  <c:v>116.03176465894001</c:v>
                </c:pt>
                <c:pt idx="113">
                  <c:v>116.03176465894001</c:v>
                </c:pt>
                <c:pt idx="114">
                  <c:v>116.03176465894001</c:v>
                </c:pt>
                <c:pt idx="115">
                  <c:v>116.03176465894001</c:v>
                </c:pt>
                <c:pt idx="116">
                  <c:v>116.03176465894001</c:v>
                </c:pt>
                <c:pt idx="117">
                  <c:v>116.03176465894001</c:v>
                </c:pt>
                <c:pt idx="118">
                  <c:v>116.03176465894001</c:v>
                </c:pt>
                <c:pt idx="119">
                  <c:v>116.03176465894001</c:v>
                </c:pt>
                <c:pt idx="120">
                  <c:v>116.03176465894001</c:v>
                </c:pt>
                <c:pt idx="121">
                  <c:v>116.03176465894001</c:v>
                </c:pt>
                <c:pt idx="122">
                  <c:v>116.03176465894001</c:v>
                </c:pt>
                <c:pt idx="123">
                  <c:v>116.03176465894001</c:v>
                </c:pt>
                <c:pt idx="124">
                  <c:v>116.03176465894001</c:v>
                </c:pt>
                <c:pt idx="125">
                  <c:v>116.03176465894001</c:v>
                </c:pt>
                <c:pt idx="126">
                  <c:v>116.03176465894001</c:v>
                </c:pt>
                <c:pt idx="127">
                  <c:v>116.03176465894001</c:v>
                </c:pt>
                <c:pt idx="128">
                  <c:v>116.03176465894001</c:v>
                </c:pt>
                <c:pt idx="129">
                  <c:v>116.03176465894001</c:v>
                </c:pt>
                <c:pt idx="130">
                  <c:v>116.03176465894001</c:v>
                </c:pt>
                <c:pt idx="131">
                  <c:v>116.03176465894001</c:v>
                </c:pt>
                <c:pt idx="132">
                  <c:v>116.03176465894001</c:v>
                </c:pt>
                <c:pt idx="133">
                  <c:v>116.03176465894001</c:v>
                </c:pt>
                <c:pt idx="134">
                  <c:v>116.03176465894001</c:v>
                </c:pt>
                <c:pt idx="135">
                  <c:v>116.03176465894001</c:v>
                </c:pt>
                <c:pt idx="136">
                  <c:v>116.03176465894001</c:v>
                </c:pt>
                <c:pt idx="137">
                  <c:v>116.03176465894001</c:v>
                </c:pt>
                <c:pt idx="138">
                  <c:v>116.03176465894001</c:v>
                </c:pt>
                <c:pt idx="139">
                  <c:v>116.03176465894001</c:v>
                </c:pt>
                <c:pt idx="140">
                  <c:v>116.03176465894001</c:v>
                </c:pt>
                <c:pt idx="141">
                  <c:v>116.03176465894001</c:v>
                </c:pt>
                <c:pt idx="142">
                  <c:v>116.03176465894001</c:v>
                </c:pt>
                <c:pt idx="143">
                  <c:v>116.03176465894001</c:v>
                </c:pt>
                <c:pt idx="144">
                  <c:v>116.03176465894001</c:v>
                </c:pt>
                <c:pt idx="145">
                  <c:v>116.03176465894001</c:v>
                </c:pt>
                <c:pt idx="146">
                  <c:v>116.03176465894001</c:v>
                </c:pt>
                <c:pt idx="147">
                  <c:v>116.03176465894001</c:v>
                </c:pt>
                <c:pt idx="148">
                  <c:v>116.03176465894001</c:v>
                </c:pt>
                <c:pt idx="149">
                  <c:v>116.03176465894001</c:v>
                </c:pt>
                <c:pt idx="150">
                  <c:v>121.407578717671</c:v>
                </c:pt>
                <c:pt idx="151">
                  <c:v>122.388836590022</c:v>
                </c:pt>
                <c:pt idx="152">
                  <c:v>122.403108819054</c:v>
                </c:pt>
                <c:pt idx="153">
                  <c:v>122.421663053426</c:v>
                </c:pt>
                <c:pt idx="154">
                  <c:v>122.431155387581</c:v>
                </c:pt>
                <c:pt idx="155">
                  <c:v>122.438161528441</c:v>
                </c:pt>
                <c:pt idx="156">
                  <c:v>122.44421632896901</c:v>
                </c:pt>
                <c:pt idx="157">
                  <c:v>122.44952909434301</c:v>
                </c:pt>
                <c:pt idx="158">
                  <c:v>122.454262294836</c:v>
                </c:pt>
                <c:pt idx="159">
                  <c:v>122.458532822465</c:v>
                </c:pt>
                <c:pt idx="160">
                  <c:v>122.462424119625</c:v>
                </c:pt>
                <c:pt idx="161">
                  <c:v>122.46599460691399</c:v>
                </c:pt>
                <c:pt idx="162">
                  <c:v>122.46928291864801</c:v>
                </c:pt>
                <c:pt idx="163">
                  <c:v>122.472312169628</c:v>
                </c:pt>
                <c:pt idx="164">
                  <c:v>122.47509348153</c:v>
                </c:pt>
                <c:pt idx="165">
                  <c:v>122.477628914574</c:v>
                </c:pt>
                <c:pt idx="166">
                  <c:v>122.479913913514</c:v>
                </c:pt>
                <c:pt idx="167">
                  <c:v>122.481939348061</c:v>
                </c:pt>
                <c:pt idx="168">
                  <c:v>122.48369322638101</c:v>
                </c:pt>
                <c:pt idx="169">
                  <c:v>122.485162123986</c:v>
                </c:pt>
                <c:pt idx="170">
                  <c:v>122.486332372082</c:v>
                </c:pt>
                <c:pt idx="171">
                  <c:v>122.4871910435</c:v>
                </c:pt>
                <c:pt idx="172">
                  <c:v>122.487726759799</c:v>
                </c:pt>
                <c:pt idx="173">
                  <c:v>122.48793033826701</c:v>
                </c:pt>
                <c:pt idx="174">
                  <c:v>122.48779530140899</c:v>
                </c:pt>
                <c:pt idx="175">
                  <c:v>122.48731826049</c:v>
                </c:pt>
                <c:pt idx="176">
                  <c:v>122.48649919300701</c:v>
                </c:pt>
                <c:pt idx="177">
                  <c:v>122.485341607416</c:v>
                </c:pt>
                <c:pt idx="178">
                  <c:v>122.483852626947</c:v>
                </c:pt>
                <c:pt idx="179">
                  <c:v>122.482042986247</c:v>
                </c:pt>
                <c:pt idx="180">
                  <c:v>122.479926947401</c:v>
                </c:pt>
                <c:pt idx="181">
                  <c:v>122.477522159033</c:v>
                </c:pt>
                <c:pt idx="182">
                  <c:v>122.474849444917</c:v>
                </c:pt>
                <c:pt idx="183">
                  <c:v>122.47193254328</c:v>
                </c:pt>
                <c:pt idx="184">
                  <c:v>122.468797799597</c:v>
                </c:pt>
                <c:pt idx="185">
                  <c:v>122.46547381574401</c:v>
                </c:pt>
                <c:pt idx="186">
                  <c:v>122.461991075315</c:v>
                </c:pt>
                <c:pt idx="187">
                  <c:v>122.458381532529</c:v>
                </c:pt>
                <c:pt idx="188">
                  <c:v>122.45467818995201</c:v>
                </c:pt>
                <c:pt idx="189">
                  <c:v>122.450914663803</c:v>
                </c:pt>
                <c:pt idx="190">
                  <c:v>122.447124741325</c:v>
                </c:pt>
                <c:pt idx="191">
                  <c:v>122.44334194537301</c:v>
                </c:pt>
                <c:pt idx="192">
                  <c:v>122.43959910245199</c:v>
                </c:pt>
                <c:pt idx="193">
                  <c:v>122.435927933823</c:v>
                </c:pt>
                <c:pt idx="194">
                  <c:v>122.43235865941</c:v>
                </c:pt>
                <c:pt idx="195">
                  <c:v>122.42891963382</c:v>
                </c:pt>
                <c:pt idx="196">
                  <c:v>122.42563701357101</c:v>
                </c:pt>
                <c:pt idx="197">
                  <c:v>122.422534456386</c:v>
                </c:pt>
                <c:pt idx="198">
                  <c:v>122.41963286778299</c:v>
                </c:pt>
                <c:pt idx="199">
                  <c:v>122.416950180626</c:v>
                </c:pt>
                <c:pt idx="200">
                  <c:v>122.41450119065701</c:v>
                </c:pt>
                <c:pt idx="201">
                  <c:v>122.412297425232</c:v>
                </c:pt>
                <c:pt idx="202">
                  <c:v>122.410347074375</c:v>
                </c:pt>
                <c:pt idx="203">
                  <c:v>122.408654952975</c:v>
                </c:pt>
                <c:pt idx="204">
                  <c:v>122.407222523949</c:v>
                </c:pt>
                <c:pt idx="205">
                  <c:v>122.406047954969</c:v>
                </c:pt>
                <c:pt idx="206">
                  <c:v>122.405126223869</c:v>
                </c:pt>
                <c:pt idx="207">
                  <c:v>122.40444926261</c:v>
                </c:pt>
                <c:pt idx="208">
                  <c:v>122.40400613906</c:v>
                </c:pt>
                <c:pt idx="209">
                  <c:v>122.403783270746</c:v>
                </c:pt>
                <c:pt idx="210">
                  <c:v>122.403764668991</c:v>
                </c:pt>
                <c:pt idx="211">
                  <c:v>122.403932206454</c:v>
                </c:pt>
                <c:pt idx="212">
                  <c:v>122.40426591213701</c:v>
                </c:pt>
                <c:pt idx="213">
                  <c:v>122.404744272811</c:v>
                </c:pt>
                <c:pt idx="214">
                  <c:v>122.405344553181</c:v>
                </c:pt>
                <c:pt idx="215">
                  <c:v>122.406043123961</c:v>
                </c:pt>
                <c:pt idx="216">
                  <c:v>122.406815783651</c:v>
                </c:pt>
                <c:pt idx="217">
                  <c:v>122.407638092989</c:v>
                </c:pt>
                <c:pt idx="218">
                  <c:v>122.40848568934101</c:v>
                </c:pt>
                <c:pt idx="219">
                  <c:v>122.409334600223</c:v>
                </c:pt>
                <c:pt idx="220">
                  <c:v>122.41016154213099</c:v>
                </c:pt>
                <c:pt idx="221">
                  <c:v>122.41094419662301</c:v>
                </c:pt>
                <c:pt idx="222">
                  <c:v>122.411661475842</c:v>
                </c:pt>
                <c:pt idx="223">
                  <c:v>122.412293756384</c:v>
                </c:pt>
                <c:pt idx="224">
                  <c:v>122.412823093266</c:v>
                </c:pt>
                <c:pt idx="225">
                  <c:v>122.413233407273</c:v>
                </c:pt>
                <c:pt idx="226">
                  <c:v>122.413510640095</c:v>
                </c:pt>
                <c:pt idx="227">
                  <c:v>122.413642880997</c:v>
                </c:pt>
                <c:pt idx="228">
                  <c:v>122.413620468174</c:v>
                </c:pt>
                <c:pt idx="229">
                  <c:v>122.413436049814</c:v>
                </c:pt>
                <c:pt idx="230">
                  <c:v>122.413084620207</c:v>
                </c:pt>
                <c:pt idx="231">
                  <c:v>122.412563527581</c:v>
                </c:pt>
                <c:pt idx="232">
                  <c:v>122.41187244416599</c:v>
                </c:pt>
                <c:pt idx="233">
                  <c:v>122.411013317681</c:v>
                </c:pt>
                <c:pt idx="234">
                  <c:v>122.40999028525501</c:v>
                </c:pt>
                <c:pt idx="235">
                  <c:v>122.408809567642</c:v>
                </c:pt>
                <c:pt idx="236">
                  <c:v>122.407479343975</c:v>
                </c:pt>
                <c:pt idx="237">
                  <c:v>122.40600959302699</c:v>
                </c:pt>
                <c:pt idx="238">
                  <c:v>122.404411928529</c:v>
                </c:pt>
                <c:pt idx="239">
                  <c:v>122.402699407345</c:v>
                </c:pt>
                <c:pt idx="240">
                  <c:v>122.400886335344</c:v>
                </c:pt>
                <c:pt idx="241">
                  <c:v>122.398988050691</c:v>
                </c:pt>
                <c:pt idx="242">
                  <c:v>122.397020709762</c:v>
                </c:pt>
                <c:pt idx="243">
                  <c:v>122.39500106011501</c:v>
                </c:pt>
                <c:pt idx="244">
                  <c:v>122.392946217739</c:v>
                </c:pt>
                <c:pt idx="245">
                  <c:v>122.39087344283401</c:v>
                </c:pt>
                <c:pt idx="246">
                  <c:v>122.388799915015</c:v>
                </c:pt>
                <c:pt idx="247">
                  <c:v>122.38674252622999</c:v>
                </c:pt>
                <c:pt idx="248">
                  <c:v>122.38471766923</c:v>
                </c:pt>
                <c:pt idx="249">
                  <c:v>122.38274104802299</c:v>
                </c:pt>
                <c:pt idx="250">
                  <c:v>122.380827494451</c:v>
                </c:pt>
                <c:pt idx="251">
                  <c:v>122.378990805588</c:v>
                </c:pt>
                <c:pt idx="252">
                  <c:v>122.37724359390199</c:v>
                </c:pt>
                <c:pt idx="253">
                  <c:v>122.37559715925001</c:v>
                </c:pt>
                <c:pt idx="254">
                  <c:v>122.37406137743</c:v>
                </c:pt>
                <c:pt idx="255">
                  <c:v>122.372644611575</c:v>
                </c:pt>
                <c:pt idx="256">
                  <c:v>122.37135364334701</c:v>
                </c:pt>
                <c:pt idx="257">
                  <c:v>122.370193625865</c:v>
                </c:pt>
                <c:pt idx="258">
                  <c:v>122.36916805785999</c:v>
                </c:pt>
                <c:pt idx="259">
                  <c:v>122.368278777559</c:v>
                </c:pt>
                <c:pt idx="260">
                  <c:v>122.367525981228</c:v>
                </c:pt>
                <c:pt idx="261">
                  <c:v>122.36690825669</c:v>
                </c:pt>
                <c:pt idx="262">
                  <c:v>122.36642263862799</c:v>
                </c:pt>
                <c:pt idx="263">
                  <c:v>122.366064681393</c:v>
                </c:pt>
                <c:pt idx="264">
                  <c:v>122.36582854717101</c:v>
                </c:pt>
                <c:pt idx="265">
                  <c:v>122.365707109795</c:v>
                </c:pt>
                <c:pt idx="266">
                  <c:v>122.36569207234299</c:v>
                </c:pt>
                <c:pt idx="267">
                  <c:v>122.365774093293</c:v>
                </c:pt>
                <c:pt idx="268">
                  <c:v>122.36594292645999</c:v>
                </c:pt>
                <c:pt idx="269">
                  <c:v>122.366187564128</c:v>
                </c:pt>
                <c:pt idx="270">
                  <c:v>122.36649639124001</c:v>
                </c:pt>
                <c:pt idx="271">
                  <c:v>122.366857335145</c:v>
                </c:pt>
                <c:pt idx="272">
                  <c:v>122.367258026754</c:v>
                </c:pt>
                <c:pt idx="273">
                  <c:v>122.367685952611</c:v>
                </c:pt>
                <c:pt idx="274">
                  <c:v>122.368128610941</c:v>
                </c:pt>
                <c:pt idx="275">
                  <c:v>122.36857366136</c:v>
                </c:pt>
                <c:pt idx="276">
                  <c:v>122.369009068465</c:v>
                </c:pt>
                <c:pt idx="277">
                  <c:v>122.36942323792699</c:v>
                </c:pt>
                <c:pt idx="278">
                  <c:v>122.36980514885801</c:v>
                </c:pt>
                <c:pt idx="279">
                  <c:v>122.370144466732</c:v>
                </c:pt>
                <c:pt idx="280">
                  <c:v>122.370431654543</c:v>
                </c:pt>
                <c:pt idx="281">
                  <c:v>122.37065806939999</c:v>
                </c:pt>
                <c:pt idx="282">
                  <c:v>122.370816040229</c:v>
                </c:pt>
                <c:pt idx="283">
                  <c:v>122.37089894080501</c:v>
                </c:pt>
                <c:pt idx="284">
                  <c:v>122.370901244035</c:v>
                </c:pt>
                <c:pt idx="285">
                  <c:v>122.37081855910399</c:v>
                </c:pt>
                <c:pt idx="286">
                  <c:v>122.37064766488299</c:v>
                </c:pt>
                <c:pt idx="287">
                  <c:v>122.370386513311</c:v>
                </c:pt>
                <c:pt idx="288">
                  <c:v>122.370034235543</c:v>
                </c:pt>
                <c:pt idx="289">
                  <c:v>122.36959111837</c:v>
                </c:pt>
                <c:pt idx="290">
                  <c:v>122.36905857986901</c:v>
                </c:pt>
                <c:pt idx="291">
                  <c:v>122.368439125374</c:v>
                </c:pt>
                <c:pt idx="292">
                  <c:v>122.36773629356399</c:v>
                </c:pt>
                <c:pt idx="293">
                  <c:v>122.36695459269001</c:v>
                </c:pt>
                <c:pt idx="294">
                  <c:v>122.366099426131</c:v>
                </c:pt>
                <c:pt idx="295">
                  <c:v>122.365177005413</c:v>
                </c:pt>
                <c:pt idx="296">
                  <c:v>122.36419426190599</c:v>
                </c:pt>
                <c:pt idx="297">
                  <c:v>122.363158747773</c:v>
                </c:pt>
                <c:pt idx="298">
                  <c:v>122.36207853307501</c:v>
                </c:pt>
                <c:pt idx="299">
                  <c:v>122.36096209873701</c:v>
                </c:pt>
                <c:pt idx="300">
                  <c:v>122.35981822553499</c:v>
                </c:pt>
                <c:pt idx="301">
                  <c:v>122.358655882528</c:v>
                </c:pt>
                <c:pt idx="302">
                  <c:v>128.581408180746</c:v>
                </c:pt>
                <c:pt idx="303">
                  <c:v>128.468029941823</c:v>
                </c:pt>
                <c:pt idx="304">
                  <c:v>128.474837725485</c:v>
                </c:pt>
                <c:pt idx="305">
                  <c:v>128.47332131945601</c:v>
                </c:pt>
                <c:pt idx="306">
                  <c:v>128.47232262319901</c:v>
                </c:pt>
                <c:pt idx="307">
                  <c:v>128.47134232428999</c:v>
                </c:pt>
                <c:pt idx="308">
                  <c:v>128.470395979675</c:v>
                </c:pt>
                <c:pt idx="309">
                  <c:v>128.469493764926</c:v>
                </c:pt>
                <c:pt idx="310">
                  <c:v>128.468641576972</c:v>
                </c:pt>
                <c:pt idx="311">
                  <c:v>128.46784470809899</c:v>
                </c:pt>
                <c:pt idx="312">
                  <c:v>128.46710757724301</c:v>
                </c:pt>
                <c:pt idx="313">
                  <c:v>128.466433699877</c:v>
                </c:pt>
                <c:pt idx="314">
                  <c:v>128.46582569650201</c:v>
                </c:pt>
                <c:pt idx="315">
                  <c:v>128.46528528900399</c:v>
                </c:pt>
                <c:pt idx="316">
                  <c:v>128.464813315421</c:v>
                </c:pt>
                <c:pt idx="317">
                  <c:v>128.46440974935001</c:v>
                </c:pt>
                <c:pt idx="318">
                  <c:v>128.46407372103999</c:v>
                </c:pt>
                <c:pt idx="319">
                  <c:v>128.46380355616401</c:v>
                </c:pt>
                <c:pt idx="320">
                  <c:v>128.46359681483699</c:v>
                </c:pt>
                <c:pt idx="321">
                  <c:v>128.46345033916799</c:v>
                </c:pt>
                <c:pt idx="322">
                  <c:v>128.46336031018799</c:v>
                </c:pt>
                <c:pt idx="323">
                  <c:v>128.46332230644401</c:v>
                </c:pt>
                <c:pt idx="324">
                  <c:v>128.46333137262599</c:v>
                </c:pt>
                <c:pt idx="325">
                  <c:v>128.463382088168</c:v>
                </c:pt>
                <c:pt idx="326">
                  <c:v>128.463468642918</c:v>
                </c:pt>
                <c:pt idx="327">
                  <c:v>128.46358491422299</c:v>
                </c:pt>
                <c:pt idx="328">
                  <c:v>128.46372454486601</c:v>
                </c:pt>
                <c:pt idx="329">
                  <c:v>128.463881026141</c:v>
                </c:pt>
                <c:pt idx="330">
                  <c:v>128.46404777537501</c:v>
                </c:pt>
                <c:pt idx="331">
                  <c:v>128.464218217992</c:v>
                </c:pt>
                <c:pt idx="332">
                  <c:v>128.464385863377</c:v>
                </c:pt>
                <c:pt idx="333">
                  <c:v>128.46454438308601</c:v>
                </c:pt>
                <c:pt idx="334">
                  <c:v>128.464687678225</c:v>
                </c:pt>
                <c:pt idx="335">
                  <c:v>128.46480995396499</c:v>
                </c:pt>
                <c:pt idx="336">
                  <c:v>128.46490577477999</c:v>
                </c:pt>
                <c:pt idx="337">
                  <c:v>128.46497013029801</c:v>
                </c:pt>
                <c:pt idx="338">
                  <c:v>128.46499848097099</c:v>
                </c:pt>
                <c:pt idx="339">
                  <c:v>128.46498680515001</c:v>
                </c:pt>
                <c:pt idx="340">
                  <c:v>128.46493163845699</c:v>
                </c:pt>
                <c:pt idx="341">
                  <c:v>128.464830102127</c:v>
                </c:pt>
                <c:pt idx="342">
                  <c:v>128.464679928257</c:v>
                </c:pt>
                <c:pt idx="343">
                  <c:v>128.46447947495301</c:v>
                </c:pt>
                <c:pt idx="344">
                  <c:v>128.46422773444601</c:v>
                </c:pt>
                <c:pt idx="345">
                  <c:v>128.46392433515399</c:v>
                </c:pt>
                <c:pt idx="346">
                  <c:v>128.46356953137399</c:v>
                </c:pt>
                <c:pt idx="347">
                  <c:v>128.463164192128</c:v>
                </c:pt>
                <c:pt idx="348">
                  <c:v>128.46270977819401</c:v>
                </c:pt>
                <c:pt idx="349">
                  <c:v>128.462208315449</c:v>
                </c:pt>
                <c:pt idx="350">
                  <c:v>128.46166235983401</c:v>
                </c:pt>
                <c:pt idx="351">
                  <c:v>128.461074959353</c:v>
                </c:pt>
                <c:pt idx="352">
                  <c:v>128.46044960677</c:v>
                </c:pt>
                <c:pt idx="353">
                  <c:v>128.45979019203099</c:v>
                </c:pt>
                <c:pt idx="354">
                  <c:v>128.45910094906799</c:v>
                </c:pt>
                <c:pt idx="355">
                  <c:v>128.45838639960999</c:v>
                </c:pt>
                <c:pt idx="356">
                  <c:v>128.45765129337201</c:v>
                </c:pt>
                <c:pt idx="357">
                  <c:v>128.45690054787599</c:v>
                </c:pt>
                <c:pt idx="358">
                  <c:v>128.456139189087</c:v>
                </c:pt>
                <c:pt idx="359">
                  <c:v>128.45537228728099</c:v>
                </c:pt>
                <c:pt idx="360">
                  <c:v>128.45460489535901</c:v>
                </c:pt>
                <c:pt idx="361">
                  <c:v>128.45384199074499</c:v>
                </c:pt>
                <c:pt idx="362">
                  <c:v>128.453088416181</c:v>
                </c:pt>
                <c:pt idx="363">
                  <c:v>128.452348822593</c:v>
                </c:pt>
                <c:pt idx="364">
                  <c:v>128.45162762053999</c:v>
                </c:pt>
                <c:pt idx="365">
                  <c:v>128.45092892551801</c:v>
                </c:pt>
                <c:pt idx="366">
                  <c:v>128.450256517643</c:v>
                </c:pt>
                <c:pt idx="367">
                  <c:v>128.44961379990701</c:v>
                </c:pt>
                <c:pt idx="368">
                  <c:v>128.449003764125</c:v>
                </c:pt>
                <c:pt idx="369">
                  <c:v>128.44842895953499</c:v>
                </c:pt>
                <c:pt idx="370">
                  <c:v>128.447891471801</c:v>
                </c:pt>
                <c:pt idx="371">
                  <c:v>128.447392902205</c:v>
                </c:pt>
                <c:pt idx="372">
                  <c:v>128.446934359398</c:v>
                </c:pt>
                <c:pt idx="373">
                  <c:v>128.44651644822301</c:v>
                </c:pt>
                <c:pt idx="374">
                  <c:v>128.446139276548</c:v>
                </c:pt>
                <c:pt idx="375">
                  <c:v>128.44580245690199</c:v>
                </c:pt>
                <c:pt idx="376">
                  <c:v>128.445505120777</c:v>
                </c:pt>
                <c:pt idx="377">
                  <c:v>128.445245935869</c:v>
                </c:pt>
                <c:pt idx="378">
                  <c:v>128.44502312785701</c:v>
                </c:pt>
                <c:pt idx="379">
                  <c:v>128.44483451136699</c:v>
                </c:pt>
                <c:pt idx="380">
                  <c:v>128.44467752000099</c:v>
                </c:pt>
                <c:pt idx="381">
                  <c:v>128.44454924386599</c:v>
                </c:pt>
                <c:pt idx="382">
                  <c:v>128.444446468038</c:v>
                </c:pt>
                <c:pt idx="383">
                  <c:v>128.44436572011901</c:v>
                </c:pt>
                <c:pt idx="384">
                  <c:v>128.44430331135399</c:v>
                </c:pt>
                <c:pt idx="385">
                  <c:v>128.44425538698101</c:v>
                </c:pt>
                <c:pt idx="386">
                  <c:v>128.44421797210899</c:v>
                </c:pt>
                <c:pt idx="387">
                  <c:v>128.44418702447501</c:v>
                </c:pt>
                <c:pt idx="388">
                  <c:v>128.44415848276401</c:v>
                </c:pt>
                <c:pt idx="389">
                  <c:v>128.44412831367799</c:v>
                </c:pt>
                <c:pt idx="390">
                  <c:v>128.44409256252001</c:v>
                </c:pt>
                <c:pt idx="391">
                  <c:v>128.44404739735</c:v>
                </c:pt>
                <c:pt idx="392">
                  <c:v>128.44398915436301</c:v>
                </c:pt>
                <c:pt idx="393">
                  <c:v>128.44391437796199</c:v>
                </c:pt>
                <c:pt idx="394">
                  <c:v>128.44381985954001</c:v>
                </c:pt>
                <c:pt idx="395">
                  <c:v>128.44370267066299</c:v>
                </c:pt>
                <c:pt idx="396">
                  <c:v>128.443560195533</c:v>
                </c:pt>
                <c:pt idx="397">
                  <c:v>128.44339015709599</c:v>
                </c:pt>
                <c:pt idx="398">
                  <c:v>128.443190637203</c:v>
                </c:pt>
                <c:pt idx="399">
                  <c:v>128.44296009527301</c:v>
                </c:pt>
                <c:pt idx="400">
                  <c:v>128.44269738201399</c:v>
                </c:pt>
                <c:pt idx="401">
                  <c:v>128.442401744573</c:v>
                </c:pt>
                <c:pt idx="402">
                  <c:v>128.442072831085</c:v>
                </c:pt>
                <c:pt idx="403">
                  <c:v>128.44171068771399</c:v>
                </c:pt>
                <c:pt idx="404">
                  <c:v>128.441315754096</c:v>
                </c:pt>
                <c:pt idx="405">
                  <c:v>128.440888848356</c:v>
                </c:pt>
                <c:pt idx="406">
                  <c:v>128.440431155738</c:v>
                </c:pt>
                <c:pt idx="407">
                  <c:v>128.4399442038</c:v>
                </c:pt>
                <c:pt idx="408">
                  <c:v>128.439429846011</c:v>
                </c:pt>
                <c:pt idx="409">
                  <c:v>128.43889022682799</c:v>
                </c:pt>
                <c:pt idx="410">
                  <c:v>128.43832775842299</c:v>
                </c:pt>
                <c:pt idx="411">
                  <c:v>128.43774508207801</c:v>
                </c:pt>
                <c:pt idx="412">
                  <c:v>128.43714503818299</c:v>
                </c:pt>
                <c:pt idx="413">
                  <c:v>128.43653062484401</c:v>
                </c:pt>
                <c:pt idx="414">
                  <c:v>128.43590496238201</c:v>
                </c:pt>
                <c:pt idx="415">
                  <c:v>128.43527125441099</c:v>
                </c:pt>
                <c:pt idx="416">
                  <c:v>128.434632744781</c:v>
                </c:pt>
                <c:pt idx="417">
                  <c:v>128.43399268343299</c:v>
                </c:pt>
                <c:pt idx="418">
                  <c:v>128.43335428133099</c:v>
                </c:pt>
                <c:pt idx="419">
                  <c:v>128.432720677134</c:v>
                </c:pt>
                <c:pt idx="420">
                  <c:v>128.432094898591</c:v>
                </c:pt>
                <c:pt idx="421">
                  <c:v>128.43147982719401</c:v>
                </c:pt>
                <c:pt idx="422">
                  <c:v>128.430878168535</c:v>
                </c:pt>
                <c:pt idx="423">
                  <c:v>128.43029241814099</c:v>
                </c:pt>
                <c:pt idx="424">
                  <c:v>128.429724836552</c:v>
                </c:pt>
                <c:pt idx="425">
                  <c:v>128.42917742875301</c:v>
                </c:pt>
                <c:pt idx="426">
                  <c:v>128.428651918176</c:v>
                </c:pt>
                <c:pt idx="427">
                  <c:v>128.42814973316001</c:v>
                </c:pt>
                <c:pt idx="428">
                  <c:v>128.42767199471899</c:v>
                </c:pt>
                <c:pt idx="429">
                  <c:v>128.42721950538399</c:v>
                </c:pt>
                <c:pt idx="430">
                  <c:v>128.426792745277</c:v>
                </c:pt>
                <c:pt idx="431">
                  <c:v>128.42639187240499</c:v>
                </c:pt>
                <c:pt idx="432">
                  <c:v>128.426016721644</c:v>
                </c:pt>
                <c:pt idx="433">
                  <c:v>128.42566681725299</c:v>
                </c:pt>
                <c:pt idx="434">
                  <c:v>128.425341376657</c:v>
                </c:pt>
                <c:pt idx="435">
                  <c:v>128.425039330625</c:v>
                </c:pt>
                <c:pt idx="436">
                  <c:v>128.424759334394</c:v>
                </c:pt>
                <c:pt idx="437">
                  <c:v>128.42449979311101</c:v>
                </c:pt>
                <c:pt idx="438">
                  <c:v>128.42425888180301</c:v>
                </c:pt>
                <c:pt idx="439">
                  <c:v>128.42403457045401</c:v>
                </c:pt>
                <c:pt idx="440">
                  <c:v>128.423824653754</c:v>
                </c:pt>
                <c:pt idx="441">
                  <c:v>128.42362677836101</c:v>
                </c:pt>
                <c:pt idx="442">
                  <c:v>128.42343847313401</c:v>
                </c:pt>
                <c:pt idx="443">
                  <c:v>128.423257183347</c:v>
                </c:pt>
                <c:pt idx="444">
                  <c:v>128.42308030029901</c:v>
                </c:pt>
                <c:pt idx="445">
                  <c:v>128.42290519230599</c:v>
                </c:pt>
                <c:pt idx="446">
                  <c:v>128.42272924152101</c:v>
                </c:pt>
                <c:pt idx="447">
                  <c:v>128.42254986991699</c:v>
                </c:pt>
                <c:pt idx="448">
                  <c:v>128.422364575258</c:v>
                </c:pt>
                <c:pt idx="449">
                  <c:v>128.42217095534301</c:v>
                </c:pt>
                <c:pt idx="450">
                  <c:v>128.421966737867</c:v>
                </c:pt>
                <c:pt idx="451">
                  <c:v>128.42174980695199</c:v>
                </c:pt>
                <c:pt idx="452">
                  <c:v>128.42151822519401</c:v>
                </c:pt>
                <c:pt idx="453">
                  <c:v>128.421270255244</c:v>
                </c:pt>
                <c:pt idx="454">
                  <c:v>128.421004377489</c:v>
                </c:pt>
                <c:pt idx="455">
                  <c:v>128.420719307376</c:v>
                </c:pt>
                <c:pt idx="456">
                  <c:v>128.42041400410801</c:v>
                </c:pt>
                <c:pt idx="457">
                  <c:v>128.42008768409499</c:v>
                </c:pt>
                <c:pt idx="458">
                  <c:v>128.41973982509401</c:v>
                </c:pt>
                <c:pt idx="459">
                  <c:v>128.41937016906201</c:v>
                </c:pt>
                <c:pt idx="460">
                  <c:v>128.41897872287799</c:v>
                </c:pt>
                <c:pt idx="461">
                  <c:v>128.41856575260999</c:v>
                </c:pt>
                <c:pt idx="462">
                  <c:v>128.41813177994101</c:v>
                </c:pt>
                <c:pt idx="463">
                  <c:v>128.41767757151499</c:v>
                </c:pt>
                <c:pt idx="464">
                  <c:v>128.417204125349</c:v>
                </c:pt>
                <c:pt idx="465">
                  <c:v>128.41671265781301</c:v>
                </c:pt>
                <c:pt idx="466">
                  <c:v>128.41620458482799</c:v>
                </c:pt>
                <c:pt idx="467">
                  <c:v>128.41568150418601</c:v>
                </c:pt>
                <c:pt idx="468">
                  <c:v>128.415145171278</c:v>
                </c:pt>
                <c:pt idx="469">
                  <c:v>128.41459747842001</c:v>
                </c:pt>
                <c:pt idx="470">
                  <c:v>128.41404042935099</c:v>
                </c:pt>
                <c:pt idx="471">
                  <c:v>128.41347611412499</c:v>
                </c:pt>
                <c:pt idx="472">
                  <c:v>128.41290668267399</c:v>
                </c:pt>
                <c:pt idx="473">
                  <c:v>128.41233431692501</c:v>
                </c:pt>
                <c:pt idx="474">
                  <c:v>128.41176120761699</c:v>
                </c:pt>
                <c:pt idx="475">
                  <c:v>128.41118952373</c:v>
                </c:pt>
                <c:pt idx="476">
                  <c:v>128.41062138948601</c:v>
                </c:pt>
                <c:pt idx="477">
                  <c:v>128.410058858344</c:v>
                </c:pt>
                <c:pt idx="478">
                  <c:v>128.409503888931</c:v>
                </c:pt>
                <c:pt idx="479">
                  <c:v>128.408958322974</c:v>
                </c:pt>
                <c:pt idx="480">
                  <c:v>128.408423864947</c:v>
                </c:pt>
                <c:pt idx="481">
                  <c:v>128.407902062435</c:v>
                </c:pt>
                <c:pt idx="482">
                  <c:v>128.407394289363</c:v>
                </c:pt>
                <c:pt idx="483">
                  <c:v>128.406901733658</c:v>
                </c:pt>
                <c:pt idx="484">
                  <c:v>128.40642538230401</c:v>
                </c:pt>
                <c:pt idx="485">
                  <c:v>128.40596601451799</c:v>
                </c:pt>
                <c:pt idx="486">
                  <c:v>128.40552419348401</c:v>
                </c:pt>
                <c:pt idx="487">
                  <c:v>128.40510026307101</c:v>
                </c:pt>
                <c:pt idx="488">
                  <c:v>128.40469434539901</c:v>
                </c:pt>
                <c:pt idx="489">
                  <c:v>128.40430634451499</c:v>
                </c:pt>
                <c:pt idx="490">
                  <c:v>128.403935948135</c:v>
                </c:pt>
                <c:pt idx="491">
                  <c:v>128.403582635991</c:v>
                </c:pt>
                <c:pt idx="492">
                  <c:v>128.40324568544901</c:v>
                </c:pt>
                <c:pt idx="493">
                  <c:v>128.40292418918901</c:v>
                </c:pt>
                <c:pt idx="494">
                  <c:v>128.40261706318</c:v>
                </c:pt>
                <c:pt idx="495">
                  <c:v>128.40232306327701</c:v>
                </c:pt>
                <c:pt idx="496">
                  <c:v>128.40204080574699</c:v>
                </c:pt>
                <c:pt idx="497">
                  <c:v>128.40176878131501</c:v>
                </c:pt>
                <c:pt idx="498">
                  <c:v>128.40150537834401</c:v>
                </c:pt>
                <c:pt idx="499">
                  <c:v>128.401248904277</c:v>
                </c:pt>
                <c:pt idx="500">
                  <c:v>128.400997605789</c:v>
                </c:pt>
                <c:pt idx="501">
                  <c:v>128.400749690814</c:v>
                </c:pt>
                <c:pt idx="502">
                  <c:v>128.40050335419701</c:v>
                </c:pt>
                <c:pt idx="503">
                  <c:v>128.40025679668099</c:v>
                </c:pt>
                <c:pt idx="504">
                  <c:v>128.400008248294</c:v>
                </c:pt>
                <c:pt idx="505">
                  <c:v>128.39975599151899</c:v>
                </c:pt>
                <c:pt idx="506">
                  <c:v>128.399498378473</c:v>
                </c:pt>
                <c:pt idx="507">
                  <c:v>128.39923385473401</c:v>
                </c:pt>
                <c:pt idx="508">
                  <c:v>128.398960973426</c:v>
                </c:pt>
                <c:pt idx="509">
                  <c:v>128.39867841453901</c:v>
                </c:pt>
                <c:pt idx="510">
                  <c:v>128.39838499903701</c:v>
                </c:pt>
                <c:pt idx="511">
                  <c:v>128.39807970105699</c:v>
                </c:pt>
                <c:pt idx="512">
                  <c:v>128.39776166055501</c:v>
                </c:pt>
                <c:pt idx="513">
                  <c:v>128.39743019104299</c:v>
                </c:pt>
                <c:pt idx="514">
                  <c:v>128.39708478611499</c:v>
                </c:pt>
                <c:pt idx="515">
                  <c:v>128.39672512407401</c:v>
                </c:pt>
                <c:pt idx="516">
                  <c:v>128.39635107025001</c:v>
                </c:pt>
                <c:pt idx="517">
                  <c:v>128.39596267555601</c:v>
                </c:pt>
                <c:pt idx="518">
                  <c:v>128.39556017400199</c:v>
                </c:pt>
                <c:pt idx="519">
                  <c:v>128.395143979978</c:v>
                </c:pt>
                <c:pt idx="520">
                  <c:v>128.394714679044</c:v>
                </c:pt>
                <c:pt idx="521">
                  <c:v>128.39427301869799</c:v>
                </c:pt>
                <c:pt idx="522">
                  <c:v>128.393819898667</c:v>
                </c:pt>
                <c:pt idx="523">
                  <c:v>128.39335635789601</c:v>
                </c:pt>
                <c:pt idx="524">
                  <c:v>128.39288356014401</c:v>
                </c:pt>
                <c:pt idx="525">
                  <c:v>128.392402776918</c:v>
                </c:pt>
                <c:pt idx="526">
                  <c:v>128.39191537378599</c:v>
                </c:pt>
                <c:pt idx="527">
                  <c:v>128.39142278958099</c:v>
                </c:pt>
                <c:pt idx="528">
                  <c:v>128.39092651878701</c:v>
                </c:pt>
                <c:pt idx="529">
                  <c:v>128.39042809374601</c:v>
                </c:pt>
                <c:pt idx="530">
                  <c:v>128.389929062791</c:v>
                </c:pt>
                <c:pt idx="531">
                  <c:v>128.389430973462</c:v>
                </c:pt>
                <c:pt idx="532">
                  <c:v>128.388935353948</c:v>
                </c:pt>
                <c:pt idx="533">
                  <c:v>128.38844369028101</c:v>
                </c:pt>
                <c:pt idx="534">
                  <c:v>128.387957412828</c:v>
                </c:pt>
                <c:pt idx="535">
                  <c:v>128.38747787716599</c:v>
                </c:pt>
                <c:pt idx="536">
                  <c:v>128.38700635019001</c:v>
                </c:pt>
                <c:pt idx="537">
                  <c:v>128.386543992284</c:v>
                </c:pt>
                <c:pt idx="538">
                  <c:v>128.38609184658699</c:v>
                </c:pt>
                <c:pt idx="539">
                  <c:v>128.385650828916</c:v>
                </c:pt>
                <c:pt idx="540">
                  <c:v>128.38522171308901</c:v>
                </c:pt>
                <c:pt idx="541">
                  <c:v>128.38480512702401</c:v>
                </c:pt>
                <c:pt idx="542">
                  <c:v>128.38440154741801</c:v>
                </c:pt>
                <c:pt idx="543">
                  <c:v>128.38401129268601</c:v>
                </c:pt>
                <c:pt idx="544">
                  <c:v>128.383634522948</c:v>
                </c:pt>
                <c:pt idx="545">
                  <c:v>128.38327123790799</c:v>
                </c:pt>
                <c:pt idx="546">
                  <c:v>128.38292128267699</c:v>
                </c:pt>
                <c:pt idx="547">
                  <c:v>128.38258434898199</c:v>
                </c:pt>
                <c:pt idx="548">
                  <c:v>128.38225998013499</c:v>
                </c:pt>
                <c:pt idx="549">
                  <c:v>128.381947581844</c:v>
                </c:pt>
                <c:pt idx="550">
                  <c:v>128.38164642925301</c:v>
                </c:pt>
                <c:pt idx="551">
                  <c:v>128.381355676883</c:v>
                </c:pt>
                <c:pt idx="552">
                  <c:v>128.38107437429801</c:v>
                </c:pt>
                <c:pt idx="553">
                  <c:v>128.38080147467701</c:v>
                </c:pt>
                <c:pt idx="554">
                  <c:v>128.38053585511301</c:v>
                </c:pt>
                <c:pt idx="555">
                  <c:v>128.380276326087</c:v>
                </c:pt>
                <c:pt idx="556">
                  <c:v>128.38002165012099</c:v>
                </c:pt>
                <c:pt idx="557">
                  <c:v>128.379770558784</c:v>
                </c:pt>
                <c:pt idx="558">
                  <c:v>128.37952176894001</c:v>
                </c:pt>
                <c:pt idx="559">
                  <c:v>128.379273996682</c:v>
                </c:pt>
                <c:pt idx="560">
                  <c:v>128.379025975096</c:v>
                </c:pt>
                <c:pt idx="561">
                  <c:v>128.378776473812</c:v>
                </c:pt>
                <c:pt idx="562">
                  <c:v>128.37852430799401</c:v>
                </c:pt>
                <c:pt idx="563">
                  <c:v>128.37826835744499</c:v>
                </c:pt>
                <c:pt idx="564">
                  <c:v>128.378007576676</c:v>
                </c:pt>
                <c:pt idx="565">
                  <c:v>128.37774101164501</c:v>
                </c:pt>
                <c:pt idx="566">
                  <c:v>128.377467806379</c:v>
                </c:pt>
                <c:pt idx="567">
                  <c:v>128.37718721551801</c:v>
                </c:pt>
                <c:pt idx="568">
                  <c:v>128.37689861091999</c:v>
                </c:pt>
                <c:pt idx="569">
                  <c:v>128.37660148941799</c:v>
                </c:pt>
                <c:pt idx="570">
                  <c:v>128.37629547696599</c:v>
                </c:pt>
                <c:pt idx="571">
                  <c:v>128.375980333022</c:v>
                </c:pt>
                <c:pt idx="572">
                  <c:v>128.37565594957101</c:v>
                </c:pt>
                <c:pt idx="573">
                  <c:v>128.37532235396401</c:v>
                </c:pt>
                <c:pt idx="574">
                  <c:v>128.37497970499501</c:v>
                </c:pt>
                <c:pt idx="575">
                  <c:v>128.374628290239</c:v>
                </c:pt>
                <c:pt idx="576">
                  <c:v>128.374268519872</c:v>
                </c:pt>
                <c:pt idx="577">
                  <c:v>128.37390092220301</c:v>
                </c:pt>
                <c:pt idx="578">
                  <c:v>128.37352613254299</c:v>
                </c:pt>
                <c:pt idx="579">
                  <c:v>128.37314488661301</c:v>
                </c:pt>
                <c:pt idx="580">
                  <c:v>128.37275800789101</c:v>
                </c:pt>
                <c:pt idx="581">
                  <c:v>128.37236639814</c:v>
                </c:pt>
                <c:pt idx="582">
                  <c:v>128.37197102413799</c:v>
                </c:pt>
                <c:pt idx="583">
                  <c:v>128.37157290281701</c:v>
                </c:pt>
                <c:pt idx="584">
                  <c:v>128.37117309178501</c:v>
                </c:pt>
                <c:pt idx="585">
                  <c:v>128.37077267308399</c:v>
                </c:pt>
                <c:pt idx="586">
                  <c:v>128.37037273698701</c:v>
                </c:pt>
                <c:pt idx="587">
                  <c:v>128.369974373433</c:v>
                </c:pt>
                <c:pt idx="588">
                  <c:v>128.36957865334099</c:v>
                </c:pt>
                <c:pt idx="589">
                  <c:v>128.36918661906901</c:v>
                </c:pt>
                <c:pt idx="590">
                  <c:v>128.36879926721599</c:v>
                </c:pt>
                <c:pt idx="591">
                  <c:v>128.368417542603</c:v>
                </c:pt>
                <c:pt idx="592">
                  <c:v>128.368042320542</c:v>
                </c:pt>
                <c:pt idx="593">
                  <c:v>128.36767440172201</c:v>
                </c:pt>
                <c:pt idx="594">
                  <c:v>128.367314501479</c:v>
                </c:pt>
                <c:pt idx="595">
                  <c:v>128.366963239543</c:v>
                </c:pt>
                <c:pt idx="596">
                  <c:v>128.36662113708999</c:v>
                </c:pt>
                <c:pt idx="597">
                  <c:v>128.36628860916301</c:v>
                </c:pt>
                <c:pt idx="598">
                  <c:v>128.36596596323099</c:v>
                </c:pt>
                <c:pt idx="599">
                  <c:v>128.36565339371899</c:v>
                </c:pt>
                <c:pt idx="600">
                  <c:v>128.36535098225801</c:v>
                </c:pt>
                <c:pt idx="601">
                  <c:v>128.36505870105501</c:v>
                </c:pt>
                <c:pt idx="602">
                  <c:v>128.3647764097</c:v>
                </c:pt>
                <c:pt idx="603">
                  <c:v>128.36547100369901</c:v>
                </c:pt>
                <c:pt idx="604">
                  <c:v>128.32913780545499</c:v>
                </c:pt>
                <c:pt idx="605">
                  <c:v>128.29297472913899</c:v>
                </c:pt>
                <c:pt idx="606">
                  <c:v>128.25647698244799</c:v>
                </c:pt>
                <c:pt idx="607">
                  <c:v>128.21994847460701</c:v>
                </c:pt>
                <c:pt idx="608">
                  <c:v>128.18338388145901</c:v>
                </c:pt>
                <c:pt idx="609">
                  <c:v>128.146784761616</c:v>
                </c:pt>
                <c:pt idx="610">
                  <c:v>128.11015170964799</c:v>
                </c:pt>
                <c:pt idx="611">
                  <c:v>128.07348545587701</c:v>
                </c:pt>
                <c:pt idx="612">
                  <c:v>128.03678703963701</c:v>
                </c:pt>
                <c:pt idx="613">
                  <c:v>128.000057803641</c:v>
                </c:pt>
                <c:pt idx="614">
                  <c:v>127.963299367852</c:v>
                </c:pt>
                <c:pt idx="615">
                  <c:v>127.926513605575</c:v>
                </c:pt>
                <c:pt idx="616">
                  <c:v>127.889702614657</c:v>
                </c:pt>
                <c:pt idx="617">
                  <c:v>127.852868692561</c:v>
                </c:pt>
                <c:pt idx="618">
                  <c:v>127.81601431117799</c:v>
                </c:pt>
                <c:pt idx="619">
                  <c:v>127.779142092418</c:v>
                </c:pt>
                <c:pt idx="620">
                  <c:v>127.742254788441</c:v>
                </c:pt>
                <c:pt idx="621">
                  <c:v>127.70535526381499</c:v>
                </c:pt>
                <c:pt idx="622">
                  <c:v>127.668446476451</c:v>
                </c:pt>
                <c:pt idx="623">
                  <c:v>127.631531466477</c:v>
                </c:pt>
                <c:pt idx="624">
                  <c:v>127.594613339753</c:v>
                </c:pt>
                <c:pt idx="625">
                  <c:v>127.557695261457</c:v>
                </c:pt>
                <c:pt idx="626">
                  <c:v>127.520780443974</c:v>
                </c:pt>
                <c:pt idx="627">
                  <c:v>127.48387213820401</c:v>
                </c:pt>
                <c:pt idx="628">
                  <c:v>127.44697362722999</c:v>
                </c:pt>
                <c:pt idx="629">
                  <c:v>127.41008821923</c:v>
                </c:pt>
                <c:pt idx="630">
                  <c:v>127.373219240053</c:v>
                </c:pt>
                <c:pt idx="631">
                  <c:v>127.336370025726</c:v>
                </c:pt>
                <c:pt idx="632">
                  <c:v>127.299543918015</c:v>
                </c:pt>
                <c:pt idx="633">
                  <c:v>127.26274425785201</c:v>
                </c:pt>
                <c:pt idx="634">
                  <c:v>127.225974376102</c:v>
                </c:pt>
                <c:pt idx="635">
                  <c:v>127.189237589421</c:v>
                </c:pt>
                <c:pt idx="636">
                  <c:v>127.15253718947901</c:v>
                </c:pt>
                <c:pt idx="637">
                  <c:v>127.115876440534</c:v>
                </c:pt>
                <c:pt idx="638">
                  <c:v>127.072101134398</c:v>
                </c:pt>
                <c:pt idx="639">
                  <c:v>127.040454254143</c:v>
                </c:pt>
                <c:pt idx="640">
                  <c:v>127.00689223704801</c:v>
                </c:pt>
                <c:pt idx="641">
                  <c:v>126.985252981331</c:v>
                </c:pt>
                <c:pt idx="642">
                  <c:v>126.96350165088</c:v>
                </c:pt>
                <c:pt idx="643">
                  <c:v>126.941908389497</c:v>
                </c:pt>
                <c:pt idx="644">
                  <c:v>126.920341469687</c:v>
                </c:pt>
                <c:pt idx="645">
                  <c:v>126.898804212261</c:v>
                </c:pt>
                <c:pt idx="646">
                  <c:v>126.877297553443</c:v>
                </c:pt>
                <c:pt idx="647">
                  <c:v>126.855823648757</c:v>
                </c:pt>
                <c:pt idx="648">
                  <c:v>126.834384627228</c:v>
                </c:pt>
                <c:pt idx="649">
                  <c:v>126.812982523966</c:v>
                </c:pt>
                <c:pt idx="650">
                  <c:v>126.791619259955</c:v>
                </c:pt>
                <c:pt idx="651">
                  <c:v>126.77029663283599</c:v>
                </c:pt>
                <c:pt idx="652">
                  <c:v>126.749016316861</c:v>
                </c:pt>
                <c:pt idx="653">
                  <c:v>126.727779854755</c:v>
                </c:pt>
                <c:pt idx="654">
                  <c:v>126.70658866278301</c:v>
                </c:pt>
                <c:pt idx="655">
                  <c:v>126.68544402416499</c:v>
                </c:pt>
                <c:pt idx="656">
                  <c:v>126.664347098981</c:v>
                </c:pt>
                <c:pt idx="657">
                  <c:v>126.643298918079</c:v>
                </c:pt>
                <c:pt idx="658">
                  <c:v>126.62230039422499</c:v>
                </c:pt>
                <c:pt idx="659">
                  <c:v>126.60135232115999</c:v>
                </c:pt>
                <c:pt idx="660">
                  <c:v>126.580455382034</c:v>
                </c:pt>
                <c:pt idx="661">
                  <c:v>126.559610157138</c:v>
                </c:pt>
                <c:pt idx="662">
                  <c:v>126.53517794014699</c:v>
                </c:pt>
                <c:pt idx="663">
                  <c:v>126.51813225716501</c:v>
                </c:pt>
                <c:pt idx="664">
                  <c:v>126.501270310536</c:v>
                </c:pt>
                <c:pt idx="665">
                  <c:v>126.484539754005</c:v>
                </c:pt>
                <c:pt idx="666">
                  <c:v>126.45807155532999</c:v>
                </c:pt>
                <c:pt idx="667">
                  <c:v>126.451593911405</c:v>
                </c:pt>
                <c:pt idx="668">
                  <c:v>126.445832162898</c:v>
                </c:pt>
                <c:pt idx="669">
                  <c:v>126.44027149319599</c:v>
                </c:pt>
                <c:pt idx="670">
                  <c:v>126.434728851448</c:v>
                </c:pt>
                <c:pt idx="671">
                  <c:v>126.429195088192</c:v>
                </c:pt>
                <c:pt idx="672">
                  <c:v>126.423668182002</c:v>
                </c:pt>
                <c:pt idx="673">
                  <c:v>126.41814752965099</c:v>
                </c:pt>
                <c:pt idx="674">
                  <c:v>126.41263267959501</c:v>
                </c:pt>
                <c:pt idx="675">
                  <c:v>126.407123234057</c:v>
                </c:pt>
                <c:pt idx="676">
                  <c:v>126.401618841592</c:v>
                </c:pt>
                <c:pt idx="677">
                  <c:v>126.39611919693699</c:v>
                </c:pt>
                <c:pt idx="678">
                  <c:v>126.390624047392</c:v>
                </c:pt>
                <c:pt idx="679">
                  <c:v>126.38513319085099</c:v>
                </c:pt>
                <c:pt idx="680">
                  <c:v>126.37964648158</c:v>
                </c:pt>
                <c:pt idx="681">
                  <c:v>126.37416382935599</c:v>
                </c:pt>
                <c:pt idx="682">
                  <c:v>126.368685199621</c:v>
                </c:pt>
                <c:pt idx="683">
                  <c:v>126.363210615066</c:v>
                </c:pt>
                <c:pt idx="684">
                  <c:v>126.357740155651</c:v>
                </c:pt>
                <c:pt idx="685">
                  <c:v>126.352273953805</c:v>
                </c:pt>
                <c:pt idx="686">
                  <c:v>126.346812194704</c:v>
                </c:pt>
                <c:pt idx="687">
                  <c:v>126.34135511437501</c:v>
                </c:pt>
                <c:pt idx="688">
                  <c:v>126.33590299259799</c:v>
                </c:pt>
                <c:pt idx="689">
                  <c:v>126.330456155221</c:v>
                </c:pt>
                <c:pt idx="690">
                  <c:v>126.325014962578</c:v>
                </c:pt>
                <c:pt idx="691">
                  <c:v>126.31957981173601</c:v>
                </c:pt>
                <c:pt idx="692">
                  <c:v>126.314151123934</c:v>
                </c:pt>
                <c:pt idx="693">
                  <c:v>126.30872934607</c:v>
                </c:pt>
                <c:pt idx="694">
                  <c:v>126.303314941034</c:v>
                </c:pt>
                <c:pt idx="695">
                  <c:v>126.29790838255001</c:v>
                </c:pt>
                <c:pt idx="696">
                  <c:v>126.292510148207</c:v>
                </c:pt>
                <c:pt idx="697">
                  <c:v>126.287120716902</c:v>
                </c:pt>
                <c:pt idx="698">
                  <c:v>126.281740559193</c:v>
                </c:pt>
                <c:pt idx="699">
                  <c:v>126.27637013434401</c:v>
                </c:pt>
                <c:pt idx="700">
                  <c:v>126.271009881799</c:v>
                </c:pt>
                <c:pt idx="701">
                  <c:v>126.265660220334</c:v>
                </c:pt>
                <c:pt idx="702">
                  <c:v>126.26032153923001</c:v>
                </c:pt>
                <c:pt idx="703">
                  <c:v>126.25499419737299</c:v>
                </c:pt>
                <c:pt idx="704">
                  <c:v>126.249678514317</c:v>
                </c:pt>
                <c:pt idx="705">
                  <c:v>126.244374772588</c:v>
                </c:pt>
                <c:pt idx="706">
                  <c:v>126.23908321219101</c:v>
                </c:pt>
                <c:pt idx="707">
                  <c:v>126.23380402678301</c:v>
                </c:pt>
                <c:pt idx="708">
                  <c:v>126.228537365611</c:v>
                </c:pt>
                <c:pt idx="709">
                  <c:v>126.22328332714</c:v>
                </c:pt>
                <c:pt idx="710">
                  <c:v>126.218041964709</c:v>
                </c:pt>
                <c:pt idx="711">
                  <c:v>126.212813281642</c:v>
                </c:pt>
                <c:pt idx="712">
                  <c:v>126.20759723520899</c:v>
                </c:pt>
                <c:pt idx="713">
                  <c:v>126.202393734984</c:v>
                </c:pt>
                <c:pt idx="714">
                  <c:v>126.19720264745</c:v>
                </c:pt>
                <c:pt idx="715">
                  <c:v>126.192023796597</c:v>
                </c:pt>
                <c:pt idx="716">
                  <c:v>126.186856964865</c:v>
                </c:pt>
                <c:pt idx="717">
                  <c:v>126.181701902779</c:v>
                </c:pt>
                <c:pt idx="718">
                  <c:v>126.176558324853</c:v>
                </c:pt>
                <c:pt idx="719">
                  <c:v>126.171425917875</c:v>
                </c:pt>
                <c:pt idx="720">
                  <c:v>126.166304343693</c:v>
                </c:pt>
                <c:pt idx="721">
                  <c:v>126.16119324592501</c:v>
                </c:pt>
                <c:pt idx="722">
                  <c:v>126.156092249789</c:v>
                </c:pt>
                <c:pt idx="723">
                  <c:v>126.15100097203</c:v>
                </c:pt>
                <c:pt idx="724">
                  <c:v>126.145919021221</c:v>
                </c:pt>
                <c:pt idx="725">
                  <c:v>126.140846005906</c:v>
                </c:pt>
                <c:pt idx="726">
                  <c:v>126.135781537228</c:v>
                </c:pt>
                <c:pt idx="727">
                  <c:v>126.130725233505</c:v>
                </c:pt>
                <c:pt idx="728">
                  <c:v>126.125676724719</c:v>
                </c:pt>
                <c:pt idx="729">
                  <c:v>126.12063565750501</c:v>
                </c:pt>
                <c:pt idx="730">
                  <c:v>126.11560169669301</c:v>
                </c:pt>
                <c:pt idx="731">
                  <c:v>126.11057453204999</c:v>
                </c:pt>
                <c:pt idx="732">
                  <c:v>126.105553877099</c:v>
                </c:pt>
                <c:pt idx="733">
                  <c:v>126.100539475511</c:v>
                </c:pt>
                <c:pt idx="734">
                  <c:v>126.095531100911</c:v>
                </c:pt>
                <c:pt idx="735">
                  <c:v>126.09052856078701</c:v>
                </c:pt>
                <c:pt idx="736">
                  <c:v>126.08553169592</c:v>
                </c:pt>
                <c:pt idx="737">
                  <c:v>126.080540381251</c:v>
                </c:pt>
                <c:pt idx="738">
                  <c:v>126.075554528174</c:v>
                </c:pt>
                <c:pt idx="739">
                  <c:v>126.070574084714</c:v>
                </c:pt>
                <c:pt idx="740">
                  <c:v>126.065599030451</c:v>
                </c:pt>
                <c:pt idx="741">
                  <c:v>126.060629381125</c:v>
                </c:pt>
                <c:pt idx="742">
                  <c:v>126.055665185926</c:v>
                </c:pt>
                <c:pt idx="743">
                  <c:v>126.050706522537</c:v>
                </c:pt>
                <c:pt idx="744">
                  <c:v>126.045753499056</c:v>
                </c:pt>
                <c:pt idx="745">
                  <c:v>126.04080625083201</c:v>
                </c:pt>
                <c:pt idx="746">
                  <c:v>126.035864935672</c:v>
                </c:pt>
                <c:pt idx="747">
                  <c:v>126.03092973290001</c:v>
                </c:pt>
                <c:pt idx="748">
                  <c:v>126.02600083862001</c:v>
                </c:pt>
                <c:pt idx="749">
                  <c:v>126.021078465393</c:v>
                </c:pt>
                <c:pt idx="750">
                  <c:v>126.016162835668</c:v>
                </c:pt>
                <c:pt idx="751">
                  <c:v>126.01125417956899</c:v>
                </c:pt>
                <c:pt idx="752">
                  <c:v>126.00635273256199</c:v>
                </c:pt>
                <c:pt idx="753">
                  <c:v>126.001458728155</c:v>
                </c:pt>
                <c:pt idx="754">
                  <c:v>125.99657240034</c:v>
                </c:pt>
                <c:pt idx="755">
                  <c:v>125.991693974287</c:v>
                </c:pt>
                <c:pt idx="756">
                  <c:v>125.97975427824601</c:v>
                </c:pt>
                <c:pt idx="757">
                  <c:v>125.980382161324</c:v>
                </c:pt>
                <c:pt idx="758">
                  <c:v>125.981155802134</c:v>
                </c:pt>
                <c:pt idx="759">
                  <c:v>125.98197811280301</c:v>
                </c:pt>
                <c:pt idx="760">
                  <c:v>125.982796091114</c:v>
                </c:pt>
                <c:pt idx="761">
                  <c:v>125.983608266321</c:v>
                </c:pt>
                <c:pt idx="762">
                  <c:v>125.98441450089901</c:v>
                </c:pt>
                <c:pt idx="763">
                  <c:v>125.98521494849901</c:v>
                </c:pt>
                <c:pt idx="764">
                  <c:v>125.986009769923</c:v>
                </c:pt>
                <c:pt idx="765">
                  <c:v>125.986799106234</c:v>
                </c:pt>
                <c:pt idx="766">
                  <c:v>125.987583074253</c:v>
                </c:pt>
                <c:pt idx="767">
                  <c:v>125.988361764128</c:v>
                </c:pt>
                <c:pt idx="768">
                  <c:v>125.989135242198</c:v>
                </c:pt>
                <c:pt idx="769">
                  <c:v>125.98990354963399</c:v>
                </c:pt>
                <c:pt idx="770">
                  <c:v>125.990666701899</c:v>
                </c:pt>
                <c:pt idx="771">
                  <c:v>125.99142469081499</c:v>
                </c:pt>
                <c:pt idx="772">
                  <c:v>125.99217748661999</c:v>
                </c:pt>
                <c:pt idx="773">
                  <c:v>125.99292503737701</c:v>
                </c:pt>
                <c:pt idx="774">
                  <c:v>125.993667273168</c:v>
                </c:pt>
                <c:pt idx="775">
                  <c:v>125.994404105527</c:v>
                </c:pt>
                <c:pt idx="776">
                  <c:v>125.99513543290099</c:v>
                </c:pt>
                <c:pt idx="777">
                  <c:v>125.995861140508</c:v>
                </c:pt>
                <c:pt idx="778">
                  <c:v>125.996581102523</c:v>
                </c:pt>
                <c:pt idx="779">
                  <c:v>125.997295187372</c:v>
                </c:pt>
                <c:pt idx="780">
                  <c:v>125.998003256988</c:v>
                </c:pt>
                <c:pt idx="781">
                  <c:v>125.99870517433</c:v>
                </c:pt>
                <c:pt idx="782">
                  <c:v>125.99940079910699</c:v>
                </c:pt>
                <c:pt idx="783">
                  <c:v>126.000089995861</c:v>
                </c:pt>
                <c:pt idx="784">
                  <c:v>126.00077263491301</c:v>
                </c:pt>
                <c:pt idx="785">
                  <c:v>126.008848634271</c:v>
                </c:pt>
                <c:pt idx="786">
                  <c:v>126.004068560203</c:v>
                </c:pt>
                <c:pt idx="787">
                  <c:v>125.999136736268</c:v>
                </c:pt>
                <c:pt idx="788">
                  <c:v>125.994131438333</c:v>
                </c:pt>
                <c:pt idx="789">
                  <c:v>125.981802922805</c:v>
                </c:pt>
                <c:pt idx="790">
                  <c:v>125.982274938557</c:v>
                </c:pt>
                <c:pt idx="791">
                  <c:v>125.98290093146601</c:v>
                </c:pt>
                <c:pt idx="792">
                  <c:v>125.983575129519</c:v>
                </c:pt>
                <c:pt idx="793">
                  <c:v>125.984243865376</c:v>
                </c:pt>
                <c:pt idx="794">
                  <c:v>125.984905408655</c:v>
                </c:pt>
                <c:pt idx="795">
                  <c:v>125.985559447104</c:v>
                </c:pt>
                <c:pt idx="796">
                  <c:v>125.98620599879</c:v>
                </c:pt>
                <c:pt idx="797">
                  <c:v>125.986845133617</c:v>
                </c:pt>
                <c:pt idx="798">
                  <c:v>125.987476945201</c:v>
                </c:pt>
                <c:pt idx="799">
                  <c:v>125.98810154719401</c:v>
                </c:pt>
                <c:pt idx="800">
                  <c:v>125.988719073981</c:v>
                </c:pt>
                <c:pt idx="801">
                  <c:v>125.989329674762</c:v>
                </c:pt>
                <c:pt idx="802">
                  <c:v>125.989933514874</c:v>
                </c:pt>
                <c:pt idx="803">
                  <c:v>125.990530772985</c:v>
                </c:pt>
                <c:pt idx="804">
                  <c:v>125.99112163914999</c:v>
                </c:pt>
                <c:pt idx="805">
                  <c:v>125.991706313519</c:v>
                </c:pt>
                <c:pt idx="806">
                  <c:v>125.992285003512</c:v>
                </c:pt>
                <c:pt idx="807">
                  <c:v>125.992857921268</c:v>
                </c:pt>
                <c:pt idx="808">
                  <c:v>125.993425283778</c:v>
                </c:pt>
                <c:pt idx="809">
                  <c:v>125.99398730797699</c:v>
                </c:pt>
                <c:pt idx="810">
                  <c:v>125.994544211327</c:v>
                </c:pt>
                <c:pt idx="811">
                  <c:v>125.995096206363</c:v>
                </c:pt>
                <c:pt idx="812">
                  <c:v>125.99564350435701</c:v>
                </c:pt>
                <c:pt idx="813">
                  <c:v>125.996186306168</c:v>
                </c:pt>
                <c:pt idx="814">
                  <c:v>125.99672480797</c:v>
                </c:pt>
                <c:pt idx="815">
                  <c:v>125.99725919289401</c:v>
                </c:pt>
                <c:pt idx="816">
                  <c:v>125.99778963628</c:v>
                </c:pt>
                <c:pt idx="817">
                  <c:v>125.99831629726501</c:v>
                </c:pt>
                <c:pt idx="818">
                  <c:v>125.99883932438701</c:v>
                </c:pt>
                <c:pt idx="819">
                  <c:v>125.999358849833</c:v>
                </c:pt>
                <c:pt idx="820">
                  <c:v>125.999874990222</c:v>
                </c:pt>
                <c:pt idx="821">
                  <c:v>126.00038784722101</c:v>
                </c:pt>
                <c:pt idx="822">
                  <c:v>126.000897506002</c:v>
                </c:pt>
                <c:pt idx="823">
                  <c:v>126.009009574519</c:v>
                </c:pt>
                <c:pt idx="824">
                  <c:v>126.004088166584</c:v>
                </c:pt>
                <c:pt idx="825">
                  <c:v>125.999009881896</c:v>
                </c:pt>
                <c:pt idx="826">
                  <c:v>125.99386045623</c:v>
                </c:pt>
                <c:pt idx="827">
                  <c:v>125.981189881513</c:v>
                </c:pt>
                <c:pt idx="828">
                  <c:v>125.98150200902499</c:v>
                </c:pt>
                <c:pt idx="829">
                  <c:v>125.981980660319</c:v>
                </c:pt>
                <c:pt idx="830">
                  <c:v>125.982512058091</c:v>
                </c:pt>
                <c:pt idx="831">
                  <c:v>125.983042080183</c:v>
                </c:pt>
                <c:pt idx="832">
                  <c:v>125.983568876456</c:v>
                </c:pt>
                <c:pt idx="833">
                  <c:v>125.98409202884299</c:v>
                </c:pt>
                <c:pt idx="834">
                  <c:v>125.984611419666</c:v>
                </c:pt>
                <c:pt idx="835">
                  <c:v>125.985126958039</c:v>
                </c:pt>
                <c:pt idx="836">
                  <c:v>125.985638556881</c:v>
                </c:pt>
                <c:pt idx="837">
                  <c:v>125.98614612613</c:v>
                </c:pt>
                <c:pt idx="838">
                  <c:v>125.986649578683</c:v>
                </c:pt>
                <c:pt idx="839">
                  <c:v>125.98714882868001</c:v>
                </c:pt>
                <c:pt idx="840">
                  <c:v>125.987643792699</c:v>
                </c:pt>
                <c:pt idx="841">
                  <c:v>125.988134392129</c:v>
                </c:pt>
                <c:pt idx="842">
                  <c:v>125.988620553735</c:v>
                </c:pt>
                <c:pt idx="843">
                  <c:v>125.98910221059499</c:v>
                </c:pt>
                <c:pt idx="844">
                  <c:v>125.989579304812</c:v>
                </c:pt>
                <c:pt idx="845">
                  <c:v>125.99005178481799</c:v>
                </c:pt>
                <c:pt idx="846">
                  <c:v>125.990519611089</c:v>
                </c:pt>
                <c:pt idx="847">
                  <c:v>125.99098275146901</c:v>
                </c:pt>
                <c:pt idx="848">
                  <c:v>125.99144118684301</c:v>
                </c:pt>
                <c:pt idx="849">
                  <c:v>125.99189490877799</c:v>
                </c:pt>
                <c:pt idx="850">
                  <c:v>125.992343921527</c:v>
                </c:pt>
                <c:pt idx="851">
                  <c:v>125.992788237913</c:v>
                </c:pt>
                <c:pt idx="852">
                  <c:v>125.993227885751</c:v>
                </c:pt>
                <c:pt idx="853">
                  <c:v>125.99366290489</c:v>
                </c:pt>
                <c:pt idx="854">
                  <c:v>125.994093344135</c:v>
                </c:pt>
                <c:pt idx="855">
                  <c:v>125.99451926578</c:v>
                </c:pt>
                <c:pt idx="856">
                  <c:v>125.994940742184</c:v>
                </c:pt>
                <c:pt idx="857">
                  <c:v>125.995357855601</c:v>
                </c:pt>
                <c:pt idx="858">
                  <c:v>125.99577069772801</c:v>
                </c:pt>
                <c:pt idx="859">
                  <c:v>125.99617936893701</c:v>
                </c:pt>
                <c:pt idx="860">
                  <c:v>125.99658397613</c:v>
                </c:pt>
                <c:pt idx="861">
                  <c:v>125.996984635831</c:v>
                </c:pt>
                <c:pt idx="862">
                  <c:v>125.997381466213</c:v>
                </c:pt>
                <c:pt idx="863">
                  <c:v>125.99777459191399</c:v>
                </c:pt>
                <c:pt idx="864">
                  <c:v>125.998164140274</c:v>
                </c:pt>
                <c:pt idx="865">
                  <c:v>125.998550241091</c:v>
                </c:pt>
                <c:pt idx="866">
                  <c:v>125.998933023191</c:v>
                </c:pt>
                <c:pt idx="867">
                  <c:v>125.999312617955</c:v>
                </c:pt>
                <c:pt idx="868">
                  <c:v>125.999689153494</c:v>
                </c:pt>
                <c:pt idx="869">
                  <c:v>126.000062754382</c:v>
                </c:pt>
                <c:pt idx="870">
                  <c:v>126.00043354256501</c:v>
                </c:pt>
                <c:pt idx="871">
                  <c:v>126.008574242351</c:v>
                </c:pt>
                <c:pt idx="872">
                  <c:v>126.003538600867</c:v>
                </c:pt>
                <c:pt idx="873">
                  <c:v>125.998337495268</c:v>
                </c:pt>
                <c:pt idx="874">
                  <c:v>125.993064355382</c:v>
                </c:pt>
                <c:pt idx="875">
                  <c:v>125.980103953602</c:v>
                </c:pt>
                <c:pt idx="876">
                  <c:v>125.98027080636101</c:v>
                </c:pt>
                <c:pt idx="877">
                  <c:v>125.980613585631</c:v>
                </c:pt>
                <c:pt idx="878">
                  <c:v>125.981010595751</c:v>
                </c:pt>
                <c:pt idx="879">
                  <c:v>125.981407393678</c:v>
                </c:pt>
                <c:pt idx="880">
                  <c:v>125.981802178002</c:v>
                </c:pt>
                <c:pt idx="881">
                  <c:v>125.982194626832</c:v>
                </c:pt>
                <c:pt idx="882">
                  <c:v>125.982584714002</c:v>
                </c:pt>
                <c:pt idx="883">
                  <c:v>125.982972439034</c:v>
                </c:pt>
                <c:pt idx="884">
                  <c:v>125.983357796406</c:v>
                </c:pt>
                <c:pt idx="885">
                  <c:v>125.983740775217</c:v>
                </c:pt>
                <c:pt idx="886">
                  <c:v>125.98412135807401</c:v>
                </c:pt>
                <c:pt idx="887">
                  <c:v>125.984499520152</c:v>
                </c:pt>
                <c:pt idx="888">
                  <c:v>125.98487523157</c:v>
                </c:pt>
                <c:pt idx="889">
                  <c:v>125.985248456147</c:v>
                </c:pt>
                <c:pt idx="890">
                  <c:v>125.985619153519</c:v>
                </c:pt>
                <c:pt idx="891">
                  <c:v>125.985987278229</c:v>
                </c:pt>
                <c:pt idx="892">
                  <c:v>125.986352784427</c:v>
                </c:pt>
                <c:pt idx="893">
                  <c:v>125.98671561949</c:v>
                </c:pt>
                <c:pt idx="894">
                  <c:v>125.98707573294701</c:v>
                </c:pt>
                <c:pt idx="895">
                  <c:v>125.987433072112</c:v>
                </c:pt>
                <c:pt idx="896">
                  <c:v>125.987787584252</c:v>
                </c:pt>
                <c:pt idx="897">
                  <c:v>125.988139218667</c:v>
                </c:pt>
                <c:pt idx="898">
                  <c:v>125.98848792594499</c:v>
                </c:pt>
                <c:pt idx="899">
                  <c:v>125.988833660224</c:v>
                </c:pt>
                <c:pt idx="900">
                  <c:v>125.98917637839099</c:v>
                </c:pt>
                <c:pt idx="901">
                  <c:v>125.98951604322799</c:v>
                </c:pt>
                <c:pt idx="902">
                  <c:v>125.9898526219</c:v>
                </c:pt>
                <c:pt idx="903">
                  <c:v>125.990186087257</c:v>
                </c:pt>
                <c:pt idx="904">
                  <c:v>125.99051641735799</c:v>
                </c:pt>
                <c:pt idx="905">
                  <c:v>125.990843599063</c:v>
                </c:pt>
                <c:pt idx="906">
                  <c:v>125.991167625755</c:v>
                </c:pt>
                <c:pt idx="907">
                  <c:v>125.99148849752901</c:v>
                </c:pt>
                <c:pt idx="908">
                  <c:v>125.991806221514</c:v>
                </c:pt>
                <c:pt idx="909">
                  <c:v>125.99212081419201</c:v>
                </c:pt>
                <c:pt idx="910">
                  <c:v>125.992432297875</c:v>
                </c:pt>
                <c:pt idx="911">
                  <c:v>125.992740704284</c:v>
                </c:pt>
                <c:pt idx="912">
                  <c:v>125.99304606980201</c:v>
                </c:pt>
                <c:pt idx="913">
                  <c:v>125.99334844043101</c:v>
                </c:pt>
                <c:pt idx="914">
                  <c:v>125.993647866955</c:v>
                </c:pt>
                <c:pt idx="915">
                  <c:v>125.99394440712101</c:v>
                </c:pt>
                <c:pt idx="916">
                  <c:v>125.994238125099</c:v>
                </c:pt>
                <c:pt idx="917">
                  <c:v>125.994529087641</c:v>
                </c:pt>
                <c:pt idx="918">
                  <c:v>125.99481736819</c:v>
                </c:pt>
                <c:pt idx="919">
                  <c:v>125.995103043885</c:v>
                </c:pt>
                <c:pt idx="920">
                  <c:v>125.99538619223399</c:v>
                </c:pt>
                <c:pt idx="921">
                  <c:v>125.99566689586899</c:v>
                </c:pt>
                <c:pt idx="922">
                  <c:v>125.99594523774699</c:v>
                </c:pt>
                <c:pt idx="923">
                  <c:v>125.9962213008</c:v>
                </c:pt>
                <c:pt idx="924">
                  <c:v>125.996495169304</c:v>
                </c:pt>
                <c:pt idx="925">
                  <c:v>125.99676692480701</c:v>
                </c:pt>
                <c:pt idx="926">
                  <c:v>125.99703664886501</c:v>
                </c:pt>
                <c:pt idx="927">
                  <c:v>125.99730441903399</c:v>
                </c:pt>
                <c:pt idx="928">
                  <c:v>125.99757031049199</c:v>
                </c:pt>
                <c:pt idx="929">
                  <c:v>125.99783439477299</c:v>
                </c:pt>
                <c:pt idx="930">
                  <c:v>125.998096738943</c:v>
                </c:pt>
                <c:pt idx="931">
                  <c:v>125.99835740531501</c:v>
                </c:pt>
                <c:pt idx="932">
                  <c:v>125.998616449181</c:v>
                </c:pt>
                <c:pt idx="933">
                  <c:v>125.998873922885</c:v>
                </c:pt>
                <c:pt idx="934">
                  <c:v>125.999129870131</c:v>
                </c:pt>
                <c:pt idx="935">
                  <c:v>125.999384329257</c:v>
                </c:pt>
                <c:pt idx="936">
                  <c:v>125.999637332343</c:v>
                </c:pt>
                <c:pt idx="937">
                  <c:v>125.999888904095</c:v>
                </c:pt>
                <c:pt idx="938">
                  <c:v>126.00013906340899</c:v>
                </c:pt>
                <c:pt idx="939">
                  <c:v>126.000387821705</c:v>
                </c:pt>
                <c:pt idx="940">
                  <c:v>126.008546690703</c:v>
                </c:pt>
                <c:pt idx="941">
                  <c:v>126.003415044311</c:v>
                </c:pt>
                <c:pt idx="942">
                  <c:v>125.998109335568</c:v>
                </c:pt>
                <c:pt idx="943">
                  <c:v>125.992731056004</c:v>
                </c:pt>
                <c:pt idx="944">
                  <c:v>125.979524497101</c:v>
                </c:pt>
                <c:pt idx="945">
                  <c:v>125.979565031448</c:v>
                </c:pt>
                <c:pt idx="946">
                  <c:v>125.979791042133</c:v>
                </c:pt>
                <c:pt idx="947">
                  <c:v>125.980072387216</c:v>
                </c:pt>
                <c:pt idx="948">
                  <c:v>125.980354084238</c:v>
                </c:pt>
                <c:pt idx="949">
                  <c:v>125.980634199633</c:v>
                </c:pt>
                <c:pt idx="950">
                  <c:v>125.980912344054</c:v>
                </c:pt>
                <c:pt idx="951">
                  <c:v>125.981188431018</c:v>
                </c:pt>
                <c:pt idx="952">
                  <c:v>125.981462409887</c:v>
                </c:pt>
                <c:pt idx="953">
                  <c:v>125.9817342363</c:v>
                </c:pt>
                <c:pt idx="954">
                  <c:v>125.982003869811</c:v>
                </c:pt>
                <c:pt idx="955">
                  <c:v>125.982271272975</c:v>
                </c:pt>
                <c:pt idx="956">
                  <c:v>125.982536411712</c:v>
                </c:pt>
                <c:pt idx="957">
                  <c:v>125.982799255096</c:v>
                </c:pt>
                <c:pt idx="958">
                  <c:v>125.983059777405</c:v>
                </c:pt>
                <c:pt idx="959">
                  <c:v>125.983317956704</c:v>
                </c:pt>
                <c:pt idx="960">
                  <c:v>125.983573776669</c:v>
                </c:pt>
                <c:pt idx="961">
                  <c:v>125.983827224668</c:v>
                </c:pt>
                <c:pt idx="962">
                  <c:v>125.98407829297599</c:v>
                </c:pt>
                <c:pt idx="963">
                  <c:v>125.984326980858</c:v>
                </c:pt>
                <c:pt idx="964">
                  <c:v>125.98457329026699</c:v>
                </c:pt>
                <c:pt idx="965">
                  <c:v>125.984817230335</c:v>
                </c:pt>
                <c:pt idx="966">
                  <c:v>125.985058814688</c:v>
                </c:pt>
                <c:pt idx="967">
                  <c:v>125.985298062382</c:v>
                </c:pt>
                <c:pt idx="968">
                  <c:v>125.985534997887</c:v>
                </c:pt>
                <c:pt idx="969">
                  <c:v>125.98576964925</c:v>
                </c:pt>
                <c:pt idx="970">
                  <c:v>125.986002050192</c:v>
                </c:pt>
                <c:pt idx="971">
                  <c:v>125.986232239052</c:v>
                </c:pt>
                <c:pt idx="972">
                  <c:v>125.986460257104</c:v>
                </c:pt>
                <c:pt idx="973">
                  <c:v>125.986686150069</c:v>
                </c:pt>
                <c:pt idx="974">
                  <c:v>125.986909966211</c:v>
                </c:pt>
                <c:pt idx="975">
                  <c:v>125.987131756099</c:v>
                </c:pt>
                <c:pt idx="976">
                  <c:v>125.987351573871</c:v>
                </c:pt>
                <c:pt idx="977">
                  <c:v>125.987569474157</c:v>
                </c:pt>
                <c:pt idx="978">
                  <c:v>125.987785512402</c:v>
                </c:pt>
                <c:pt idx="979">
                  <c:v>125.987999746572</c:v>
                </c:pt>
                <c:pt idx="980">
                  <c:v>125.98821223259699</c:v>
                </c:pt>
                <c:pt idx="981">
                  <c:v>125.988423027415</c:v>
                </c:pt>
                <c:pt idx="982">
                  <c:v>125.98863218508301</c:v>
                </c:pt>
                <c:pt idx="983">
                  <c:v>125.988839760969</c:v>
                </c:pt>
                <c:pt idx="984">
                  <c:v>125.98904580572101</c:v>
                </c:pt>
                <c:pt idx="985">
                  <c:v>125.98925036987301</c:v>
                </c:pt>
                <c:pt idx="986">
                  <c:v>125.98945349918699</c:v>
                </c:pt>
                <c:pt idx="987">
                  <c:v>125.989655236904</c:v>
                </c:pt>
                <c:pt idx="988">
                  <c:v>125.989855623103</c:v>
                </c:pt>
                <c:pt idx="989">
                  <c:v>125.99005469435799</c:v>
                </c:pt>
                <c:pt idx="990">
                  <c:v>125.990252481558</c:v>
                </c:pt>
                <c:pt idx="991">
                  <c:v>125.990449014098</c:v>
                </c:pt>
                <c:pt idx="992">
                  <c:v>125.99064431329499</c:v>
                </c:pt>
                <c:pt idx="993">
                  <c:v>125.990838399322</c:v>
                </c:pt>
                <c:pt idx="994">
                  <c:v>125.991031286866</c:v>
                </c:pt>
                <c:pt idx="995">
                  <c:v>125.991222984413</c:v>
                </c:pt>
                <c:pt idx="996">
                  <c:v>125.991413498879</c:v>
                </c:pt>
                <c:pt idx="997">
                  <c:v>125.99160283160499</c:v>
                </c:pt>
                <c:pt idx="998">
                  <c:v>125.99179097976101</c:v>
                </c:pt>
                <c:pt idx="999">
                  <c:v>125.991977937138</c:v>
                </c:pt>
                <c:pt idx="1000">
                  <c:v>125.99216369340201</c:v>
                </c:pt>
                <c:pt idx="1001">
                  <c:v>125.992348236029</c:v>
                </c:pt>
                <c:pt idx="1002">
                  <c:v>125.99253154953</c:v>
                </c:pt>
                <c:pt idx="1003">
                  <c:v>125.992713614568</c:v>
                </c:pt>
                <c:pt idx="1004">
                  <c:v>125.992894411725</c:v>
                </c:pt>
                <c:pt idx="1005">
                  <c:v>125.993073918109</c:v>
                </c:pt>
                <c:pt idx="1006">
                  <c:v>125.99325211181601</c:v>
                </c:pt>
                <c:pt idx="1007">
                  <c:v>125.99342896743801</c:v>
                </c:pt>
                <c:pt idx="1008">
                  <c:v>125.993604461291</c:v>
                </c:pt>
                <c:pt idx="1009">
                  <c:v>125.993778570571</c:v>
                </c:pt>
                <c:pt idx="1010">
                  <c:v>125.993951269783</c:v>
                </c:pt>
                <c:pt idx="1011">
                  <c:v>125.994122536391</c:v>
                </c:pt>
                <c:pt idx="1012">
                  <c:v>125.994292350731</c:v>
                </c:pt>
                <c:pt idx="1013">
                  <c:v>125.99446069221899</c:v>
                </c:pt>
                <c:pt idx="1014">
                  <c:v>125.994627543848</c:v>
                </c:pt>
                <c:pt idx="1015">
                  <c:v>125.994792890463</c:v>
                </c:pt>
                <c:pt idx="1016">
                  <c:v>125.99495672012701</c:v>
                </c:pt>
                <c:pt idx="1017">
                  <c:v>125.99511902428</c:v>
                </c:pt>
                <c:pt idx="1018">
                  <c:v>125.99527979522</c:v>
                </c:pt>
                <c:pt idx="1019">
                  <c:v>125.995439031107</c:v>
                </c:pt>
                <c:pt idx="1020">
                  <c:v>125.995596731669</c:v>
                </c:pt>
                <c:pt idx="1021">
                  <c:v>125.995752901496</c:v>
                </c:pt>
                <c:pt idx="1022">
                  <c:v>125.995907548452</c:v>
                </c:pt>
                <c:pt idx="1023">
                  <c:v>125.99606068249</c:v>
                </c:pt>
                <c:pt idx="1024">
                  <c:v>125.996212318101</c:v>
                </c:pt>
                <c:pt idx="1025">
                  <c:v>125.99636247340401</c:v>
                </c:pt>
                <c:pt idx="1026">
                  <c:v>125.99651116784899</c:v>
                </c:pt>
                <c:pt idx="1027">
                  <c:v>125.996658426338</c:v>
                </c:pt>
                <c:pt idx="1028">
                  <c:v>125.996804274247</c:v>
                </c:pt>
                <c:pt idx="1029">
                  <c:v>125.996948741113</c:v>
                </c:pt>
                <c:pt idx="1030">
                  <c:v>125.99709185746499</c:v>
                </c:pt>
                <c:pt idx="1031">
                  <c:v>125.99723365558199</c:v>
                </c:pt>
                <c:pt idx="1032">
                  <c:v>125.997374169818</c:v>
                </c:pt>
                <c:pt idx="1033">
                  <c:v>125.99751343686501</c:v>
                </c:pt>
                <c:pt idx="1034">
                  <c:v>125.997651490606</c:v>
                </c:pt>
                <c:pt idx="1035">
                  <c:v>125.997788370764</c:v>
                </c:pt>
                <c:pt idx="1036">
                  <c:v>125.99792411115899</c:v>
                </c:pt>
                <c:pt idx="1037">
                  <c:v>125.998058750486</c:v>
                </c:pt>
                <c:pt idx="1038">
                  <c:v>125.998192323834</c:v>
                </c:pt>
                <c:pt idx="1039">
                  <c:v>125.9983248658</c:v>
                </c:pt>
                <c:pt idx="1040">
                  <c:v>125.998456411747</c:v>
                </c:pt>
                <c:pt idx="1041">
                  <c:v>125.998586990831</c:v>
                </c:pt>
                <c:pt idx="1042">
                  <c:v>125.998716636236</c:v>
                </c:pt>
                <c:pt idx="1043">
                  <c:v>125.998845375001</c:v>
                </c:pt>
                <c:pt idx="1044">
                  <c:v>125.998973232466</c:v>
                </c:pt>
                <c:pt idx="1045">
                  <c:v>125.999100232351</c:v>
                </c:pt>
                <c:pt idx="1046">
                  <c:v>125.999226395211</c:v>
                </c:pt>
                <c:pt idx="1047">
                  <c:v>125.999351739134</c:v>
                </c:pt>
                <c:pt idx="1048">
                  <c:v>125.999476277707</c:v>
                </c:pt>
                <c:pt idx="1049">
                  <c:v>125.99960002411299</c:v>
                </c:pt>
                <c:pt idx="1050">
                  <c:v>125.999722986802</c:v>
                </c:pt>
                <c:pt idx="1051">
                  <c:v>125.99984517163401</c:v>
                </c:pt>
                <c:pt idx="1052">
                  <c:v>125.999966581488</c:v>
                </c:pt>
                <c:pt idx="1053">
                  <c:v>126.000087217231</c:v>
                </c:pt>
                <c:pt idx="1054">
                  <c:v>126.000207076417</c:v>
                </c:pt>
                <c:pt idx="1055">
                  <c:v>126.008338207153</c:v>
                </c:pt>
                <c:pt idx="1056">
                  <c:v>126.003100127984</c:v>
                </c:pt>
                <c:pt idx="1057">
                  <c:v>125.997679354882</c:v>
                </c:pt>
                <c:pt idx="1058">
                  <c:v>125.99218526284901</c:v>
                </c:pt>
                <c:pt idx="1059">
                  <c:v>125.978757764158</c:v>
                </c:pt>
                <c:pt idx="1060">
                  <c:v>125.978663174413</c:v>
                </c:pt>
                <c:pt idx="1061">
                  <c:v>125.97876310315699</c:v>
                </c:pt>
                <c:pt idx="1062">
                  <c:v>125.978919560816</c:v>
                </c:pt>
                <c:pt idx="1063">
                  <c:v>125.97907711116</c:v>
                </c:pt>
                <c:pt idx="1064">
                  <c:v>125.979233779423</c:v>
                </c:pt>
                <c:pt idx="1065">
                  <c:v>125.979389191914</c:v>
                </c:pt>
                <c:pt idx="1066">
                  <c:v>125.97954328515</c:v>
                </c:pt>
                <c:pt idx="1067">
                  <c:v>125.979696031152</c:v>
                </c:pt>
                <c:pt idx="1068">
                  <c:v>125.979847408818</c:v>
                </c:pt>
                <c:pt idx="1069">
                  <c:v>125.979997401071</c:v>
                </c:pt>
                <c:pt idx="1070">
                  <c:v>125.980145993921</c:v>
                </c:pt>
                <c:pt idx="1071">
                  <c:v>125.98029317658199</c:v>
                </c:pt>
                <c:pt idx="1072">
                  <c:v>125.980438941445</c:v>
                </c:pt>
                <c:pt idx="1073">
                  <c:v>125.98058328341899</c:v>
                </c:pt>
                <c:pt idx="1074">
                  <c:v>125.980726199686</c:v>
                </c:pt>
                <c:pt idx="1075">
                  <c:v>125.980867691312</c:v>
                </c:pt>
                <c:pt idx="1076">
                  <c:v>125.981007761741</c:v>
                </c:pt>
                <c:pt idx="1077">
                  <c:v>125.98114641617801</c:v>
                </c:pt>
                <c:pt idx="1078">
                  <c:v>125.981283664388</c:v>
                </c:pt>
                <c:pt idx="1079">
                  <c:v>125.981419515491</c:v>
                </c:pt>
                <c:pt idx="1080">
                  <c:v>125.981553983533</c:v>
                </c:pt>
                <c:pt idx="1081">
                  <c:v>125.98168708401499</c:v>
                </c:pt>
                <c:pt idx="1082">
                  <c:v>125.981818833505</c:v>
                </c:pt>
                <c:pt idx="1083">
                  <c:v>125.981949251937</c:v>
                </c:pt>
                <c:pt idx="1084">
                  <c:v>125.982078359254</c:v>
                </c:pt>
                <c:pt idx="1085">
                  <c:v>125.98220617903399</c:v>
                </c:pt>
                <c:pt idx="1086">
                  <c:v>125.982332734214</c:v>
                </c:pt>
                <c:pt idx="1087">
                  <c:v>125.982458051425</c:v>
                </c:pt>
                <c:pt idx="1088">
                  <c:v>125.982582153385</c:v>
                </c:pt>
                <c:pt idx="1089">
                  <c:v>125.98270506841401</c:v>
                </c:pt>
                <c:pt idx="1090">
                  <c:v>125.982826822889</c:v>
                </c:pt>
                <c:pt idx="1091">
                  <c:v>125.982947443641</c:v>
                </c:pt>
                <c:pt idx="1092">
                  <c:v>125.98306695722999</c:v>
                </c:pt>
                <c:pt idx="1093">
                  <c:v>125.98318539031899</c:v>
                </c:pt>
                <c:pt idx="1094">
                  <c:v>125.983302769123</c:v>
                </c:pt>
                <c:pt idx="1095">
                  <c:v>125.983419118333</c:v>
                </c:pt>
                <c:pt idx="1096">
                  <c:v>125.983534463596</c:v>
                </c:pt>
                <c:pt idx="1097">
                  <c:v>125.983648825994</c:v>
                </c:pt>
                <c:pt idx="1098">
                  <c:v>125.983762229088</c:v>
                </c:pt>
                <c:pt idx="1099">
                  <c:v>125.98387469287999</c:v>
                </c:pt>
                <c:pt idx="1100">
                  <c:v>125.983986235842</c:v>
                </c:pt>
                <c:pt idx="1101">
                  <c:v>125.98409687602999</c:v>
                </c:pt>
                <c:pt idx="1102">
                  <c:v>125.984206628439</c:v>
                </c:pt>
                <c:pt idx="1103">
                  <c:v>125.984315506825</c:v>
                </c:pt>
                <c:pt idx="1104">
                  <c:v>125.984423522694</c:v>
                </c:pt>
                <c:pt idx="1105">
                  <c:v>125.984530685587</c:v>
                </c:pt>
                <c:pt idx="1106">
                  <c:v>125.98463700444999</c:v>
                </c:pt>
                <c:pt idx="1107">
                  <c:v>125.98474248536</c:v>
                </c:pt>
                <c:pt idx="1108">
                  <c:v>125.98484713177599</c:v>
                </c:pt>
                <c:pt idx="1109">
                  <c:v>125.984950946488</c:v>
                </c:pt>
                <c:pt idx="1110">
                  <c:v>125.985053930755</c:v>
                </c:pt>
                <c:pt idx="1111">
                  <c:v>125.985156083739</c:v>
                </c:pt>
                <c:pt idx="1112">
                  <c:v>125.985257403684</c:v>
                </c:pt>
                <c:pt idx="1113">
                  <c:v>125.985357886744</c:v>
                </c:pt>
                <c:pt idx="1114">
                  <c:v>125.985457528681</c:v>
                </c:pt>
                <c:pt idx="1115">
                  <c:v>125.985556324657</c:v>
                </c:pt>
                <c:pt idx="1116">
                  <c:v>125.985654268589</c:v>
                </c:pt>
                <c:pt idx="1117">
                  <c:v>125.985751352501</c:v>
                </c:pt>
                <c:pt idx="1118">
                  <c:v>125.985847570449</c:v>
                </c:pt>
                <c:pt idx="1119">
                  <c:v>125.985942914186</c:v>
                </c:pt>
                <c:pt idx="1120">
                  <c:v>125.986037377431</c:v>
                </c:pt>
                <c:pt idx="1121">
                  <c:v>125.986130951232</c:v>
                </c:pt>
                <c:pt idx="1122">
                  <c:v>125.986223629824</c:v>
                </c:pt>
                <c:pt idx="1123">
                  <c:v>125.98631540677199</c:v>
                </c:pt>
                <c:pt idx="1124">
                  <c:v>125.986406274961</c:v>
                </c:pt>
                <c:pt idx="1125">
                  <c:v>125.986496230922</c:v>
                </c:pt>
                <c:pt idx="1126">
                  <c:v>125.98658526942</c:v>
                </c:pt>
                <c:pt idx="1127">
                  <c:v>125.98667338716599</c:v>
                </c:pt>
                <c:pt idx="1128">
                  <c:v>125.986760583078</c:v>
                </c:pt>
                <c:pt idx="1129">
                  <c:v>125.98684685528799</c:v>
                </c:pt>
                <c:pt idx="1130">
                  <c:v>125.98693220595</c:v>
                </c:pt>
                <c:pt idx="1131">
                  <c:v>125.98701663476901</c:v>
                </c:pt>
                <c:pt idx="1132">
                  <c:v>125.987100146443</c:v>
                </c:pt>
                <c:pt idx="1133">
                  <c:v>125.987182746504</c:v>
                </c:pt>
                <c:pt idx="1134">
                  <c:v>125.98726443906099</c:v>
                </c:pt>
                <c:pt idx="1135">
                  <c:v>125.98734523303099</c:v>
                </c:pt>
                <c:pt idx="1136">
                  <c:v>125.98742513592801</c:v>
                </c:pt>
                <c:pt idx="1137">
                  <c:v>125.98750416028599</c:v>
                </c:pt>
                <c:pt idx="1138">
                  <c:v>125.987582314211</c:v>
                </c:pt>
                <c:pt idx="1139">
                  <c:v>125.98765961296699</c:v>
                </c:pt>
                <c:pt idx="1140">
                  <c:v>125.98773606872599</c:v>
                </c:pt>
                <c:pt idx="1141">
                  <c:v>125.98781169640201</c:v>
                </c:pt>
                <c:pt idx="1142">
                  <c:v>125.987886510192</c:v>
                </c:pt>
                <c:pt idx="1143">
                  <c:v>125.987960527447</c:v>
                </c:pt>
                <c:pt idx="1144">
                  <c:v>125.988033763942</c:v>
                </c:pt>
                <c:pt idx="1145">
                  <c:v>125.988106236425</c:v>
                </c:pt>
                <c:pt idx="1146">
                  <c:v>125.98817796170199</c:v>
                </c:pt>
                <c:pt idx="1147">
                  <c:v>125.98824895794699</c:v>
                </c:pt>
                <c:pt idx="1148">
                  <c:v>125.988319241056</c:v>
                </c:pt>
                <c:pt idx="1149">
                  <c:v>125.988388828168</c:v>
                </c:pt>
                <c:pt idx="1150">
                  <c:v>125.988457736976</c:v>
                </c:pt>
                <c:pt idx="1151">
                  <c:v>125.988525982578</c:v>
                </c:pt>
                <c:pt idx="1152">
                  <c:v>125.98859358075001</c:v>
                </c:pt>
                <c:pt idx="1153">
                  <c:v>125.988660545581</c:v>
                </c:pt>
                <c:pt idx="1154">
                  <c:v>125.98872689283</c:v>
                </c:pt>
                <c:pt idx="1155">
                  <c:v>125.988792633678</c:v>
                </c:pt>
                <c:pt idx="1156">
                  <c:v>125.98885778117</c:v>
                </c:pt>
                <c:pt idx="1157">
                  <c:v>125.988922346897</c:v>
                </c:pt>
                <c:pt idx="1158">
                  <c:v>125.98898633960501</c:v>
                </c:pt>
                <c:pt idx="1159">
                  <c:v>125.989049769204</c:v>
                </c:pt>
                <c:pt idx="1160">
                  <c:v>125.989112642745</c:v>
                </c:pt>
                <c:pt idx="1161">
                  <c:v>125.98917496638499</c:v>
                </c:pt>
                <c:pt idx="1162">
                  <c:v>125.98923674513701</c:v>
                </c:pt>
                <c:pt idx="1163">
                  <c:v>125.98929798384501</c:v>
                </c:pt>
                <c:pt idx="1164">
                  <c:v>125.989358685602</c:v>
                </c:pt>
                <c:pt idx="1165">
                  <c:v>125.989418850834</c:v>
                </c:pt>
                <c:pt idx="1166">
                  <c:v>125.98947848105701</c:v>
                </c:pt>
                <c:pt idx="1167">
                  <c:v>125.989537576305</c:v>
                </c:pt>
                <c:pt idx="1168">
                  <c:v>125.989596134577</c:v>
                </c:pt>
                <c:pt idx="1169">
                  <c:v>125.989654155368</c:v>
                </c:pt>
                <c:pt idx="1170">
                  <c:v>125.98971163454</c:v>
                </c:pt>
                <c:pt idx="1171">
                  <c:v>125.98976856995201</c:v>
                </c:pt>
                <c:pt idx="1172">
                  <c:v>125.98982495745901</c:v>
                </c:pt>
                <c:pt idx="1173">
                  <c:v>125.989880793083</c:v>
                </c:pt>
                <c:pt idx="1174">
                  <c:v>125.989936071613</c:v>
                </c:pt>
                <c:pt idx="1175">
                  <c:v>125.989990789145</c:v>
                </c:pt>
                <c:pt idx="1176">
                  <c:v>125.99004494171599</c:v>
                </c:pt>
                <c:pt idx="1177">
                  <c:v>125.990098523501</c:v>
                </c:pt>
                <c:pt idx="1178">
                  <c:v>125.990151532063</c:v>
                </c:pt>
                <c:pt idx="1179">
                  <c:v>125.990203961492</c:v>
                </c:pt>
                <c:pt idx="1180">
                  <c:v>125.990255809006</c:v>
                </c:pt>
                <c:pt idx="1181">
                  <c:v>125.990307071659</c:v>
                </c:pt>
                <c:pt idx="1182">
                  <c:v>125.99035774685299</c:v>
                </c:pt>
                <c:pt idx="1183">
                  <c:v>125.990407833074</c:v>
                </c:pt>
                <c:pt idx="1184">
                  <c:v>125.99045732806999</c:v>
                </c:pt>
                <c:pt idx="1185">
                  <c:v>125.99050623282101</c:v>
                </c:pt>
                <c:pt idx="1186">
                  <c:v>125.990554546666</c:v>
                </c:pt>
                <c:pt idx="1187">
                  <c:v>125.990602271366</c:v>
                </c:pt>
                <c:pt idx="1188">
                  <c:v>125.990649409076</c:v>
                </c:pt>
                <c:pt idx="1189">
                  <c:v>125.990695963207</c:v>
                </c:pt>
                <c:pt idx="1190">
                  <c:v>125.990741936768</c:v>
                </c:pt>
                <c:pt idx="1191">
                  <c:v>125.99078733551799</c:v>
                </c:pt>
                <c:pt idx="1192">
                  <c:v>125.99083216523699</c:v>
                </c:pt>
                <c:pt idx="1193">
                  <c:v>125.990876431014</c:v>
                </c:pt>
                <c:pt idx="1194">
                  <c:v>125.990920141404</c:v>
                </c:pt>
                <c:pt idx="1195">
                  <c:v>125.990963304373</c:v>
                </c:pt>
                <c:pt idx="1196">
                  <c:v>125.99100592746601</c:v>
                </c:pt>
                <c:pt idx="1197">
                  <c:v>125.991048020929</c:v>
                </c:pt>
                <c:pt idx="1198">
                  <c:v>125.991089594176</c:v>
                </c:pt>
                <c:pt idx="1199">
                  <c:v>125.991130657114</c:v>
                </c:pt>
                <c:pt idx="1200">
                  <c:v>125.991171220103</c:v>
                </c:pt>
                <c:pt idx="1201">
                  <c:v>125.99121129482199</c:v>
                </c:pt>
                <c:pt idx="1202">
                  <c:v>125.991250891001</c:v>
                </c:pt>
                <c:pt idx="1203">
                  <c:v>125.991290019852</c:v>
                </c:pt>
                <c:pt idx="1204">
                  <c:v>125.991328692634</c:v>
                </c:pt>
                <c:pt idx="1205">
                  <c:v>125.991366920107</c:v>
                </c:pt>
                <c:pt idx="1206">
                  <c:v>125.991404712312</c:v>
                </c:pt>
                <c:pt idx="1207">
                  <c:v>125.991442080353</c:v>
                </c:pt>
                <c:pt idx="1208">
                  <c:v>125.991479034023</c:v>
                </c:pt>
                <c:pt idx="1209">
                  <c:v>125.991515582608</c:v>
                </c:pt>
                <c:pt idx="1210">
                  <c:v>125.991551735295</c:v>
                </c:pt>
                <c:pt idx="1211">
                  <c:v>125.991587500561</c:v>
                </c:pt>
                <c:pt idx="1212">
                  <c:v>125.991622886081</c:v>
                </c:pt>
                <c:pt idx="1213">
                  <c:v>125.99165789926001</c:v>
                </c:pt>
                <c:pt idx="1214">
                  <c:v>125.99169254669999</c:v>
                </c:pt>
                <c:pt idx="1215">
                  <c:v>125.991726834015</c:v>
                </c:pt>
                <c:pt idx="1216">
                  <c:v>125.99176076671201</c:v>
                </c:pt>
                <c:pt idx="1217">
                  <c:v>125.991794348309</c:v>
                </c:pt>
                <c:pt idx="1218">
                  <c:v>125.991827582946</c:v>
                </c:pt>
                <c:pt idx="1219">
                  <c:v>125.991860473394</c:v>
                </c:pt>
                <c:pt idx="1220">
                  <c:v>125.99189302236999</c:v>
                </c:pt>
                <c:pt idx="1221">
                  <c:v>125.991925229781</c:v>
                </c:pt>
                <c:pt idx="1222">
                  <c:v>125.991957097903</c:v>
                </c:pt>
                <c:pt idx="1223">
                  <c:v>125.991988625755</c:v>
                </c:pt>
                <c:pt idx="1224">
                  <c:v>125.99201981426</c:v>
                </c:pt>
                <c:pt idx="1225">
                  <c:v>125.992050661357</c:v>
                </c:pt>
                <c:pt idx="1226">
                  <c:v>125.992081166608</c:v>
                </c:pt>
                <c:pt idx="1227">
                  <c:v>125.992111327202</c:v>
                </c:pt>
                <c:pt idx="1228">
                  <c:v>125.992141142874</c:v>
                </c:pt>
                <c:pt idx="1229">
                  <c:v>125.99217060887899</c:v>
                </c:pt>
                <c:pt idx="1230">
                  <c:v>125.992199724825</c:v>
                </c:pt>
                <c:pt idx="1231">
                  <c:v>125.992228488008</c:v>
                </c:pt>
                <c:pt idx="1232">
                  <c:v>125.992256894723</c:v>
                </c:pt>
                <c:pt idx="1233">
                  <c:v>125.992284942965</c:v>
                </c:pt>
                <c:pt idx="1234">
                  <c:v>125.99231263031</c:v>
                </c:pt>
                <c:pt idx="1235">
                  <c:v>125.9923399549</c:v>
                </c:pt>
                <c:pt idx="1236">
                  <c:v>125.99236691332599</c:v>
                </c:pt>
                <c:pt idx="1237">
                  <c:v>125.99239350584701</c:v>
                </c:pt>
                <c:pt idx="1238">
                  <c:v>125.992419729311</c:v>
                </c:pt>
                <c:pt idx="1239">
                  <c:v>125.992445583757</c:v>
                </c:pt>
                <c:pt idx="1240">
                  <c:v>125.99247106840301</c:v>
                </c:pt>
                <c:pt idx="1241">
                  <c:v>125.99249618223</c:v>
                </c:pt>
                <c:pt idx="1242">
                  <c:v>125.992520927333</c:v>
                </c:pt>
                <c:pt idx="1243">
                  <c:v>125.992545303341</c:v>
                </c:pt>
                <c:pt idx="1244">
                  <c:v>125.99256931230499</c:v>
                </c:pt>
                <c:pt idx="1245">
                  <c:v>125.992592956054</c:v>
                </c:pt>
                <c:pt idx="1246">
                  <c:v>125.992616236728</c:v>
                </c:pt>
                <c:pt idx="1247">
                  <c:v>125.99263915811601</c:v>
                </c:pt>
                <c:pt idx="1248">
                  <c:v>125.992661723773</c:v>
                </c:pt>
                <c:pt idx="1249">
                  <c:v>125.99268393694101</c:v>
                </c:pt>
                <c:pt idx="1250">
                  <c:v>125.992705803397</c:v>
                </c:pt>
                <c:pt idx="1251">
                  <c:v>125.992727327922</c:v>
                </c:pt>
                <c:pt idx="1252">
                  <c:v>125.99274851556601</c:v>
                </c:pt>
                <c:pt idx="1253">
                  <c:v>125.99276937215799</c:v>
                </c:pt>
                <c:pt idx="1254">
                  <c:v>125.992789904285</c:v>
                </c:pt>
                <c:pt idx="1255">
                  <c:v>125.99281011775101</c:v>
                </c:pt>
                <c:pt idx="1256">
                  <c:v>125.992830020385</c:v>
                </c:pt>
                <c:pt idx="1257">
                  <c:v>125.99284961720601</c:v>
                </c:pt>
                <c:pt idx="1258">
                  <c:v>125.99286891661301</c:v>
                </c:pt>
                <c:pt idx="1259">
                  <c:v>125.99288792469</c:v>
                </c:pt>
                <c:pt idx="1260">
                  <c:v>125.99290664932499</c:v>
                </c:pt>
                <c:pt idx="1261">
                  <c:v>125.99292509689199</c:v>
                </c:pt>
                <c:pt idx="1262">
                  <c:v>125.99294327403901</c:v>
                </c:pt>
                <c:pt idx="1263">
                  <c:v>125.992961187606</c:v>
                </c:pt>
                <c:pt idx="1264">
                  <c:v>125.992978844622</c:v>
                </c:pt>
                <c:pt idx="1265">
                  <c:v>125.99299625047099</c:v>
                </c:pt>
                <c:pt idx="1266">
                  <c:v>125.993013411155</c:v>
                </c:pt>
                <c:pt idx="1267">
                  <c:v>125.99303033326299</c:v>
                </c:pt>
                <c:pt idx="1268">
                  <c:v>125.993047020725</c:v>
                </c:pt>
                <c:pt idx="1269">
                  <c:v>125.99306347878</c:v>
                </c:pt>
                <c:pt idx="1270">
                  <c:v>125.99307971168901</c:v>
                </c:pt>
                <c:pt idx="1271">
                  <c:v>125.993095723767</c:v>
                </c:pt>
                <c:pt idx="1272">
                  <c:v>125.993111518463</c:v>
                </c:pt>
                <c:pt idx="1273">
                  <c:v>125.993127098431</c:v>
                </c:pt>
                <c:pt idx="1274">
                  <c:v>125.993142465959</c:v>
                </c:pt>
                <c:pt idx="1275">
                  <c:v>125.99315762435999</c:v>
                </c:pt>
                <c:pt idx="1276">
                  <c:v>125.99317257429399</c:v>
                </c:pt>
                <c:pt idx="1277">
                  <c:v>125.993187317532</c:v>
                </c:pt>
                <c:pt idx="1278">
                  <c:v>125.99320185480499</c:v>
                </c:pt>
                <c:pt idx="1279">
                  <c:v>125.993216185956</c:v>
                </c:pt>
                <c:pt idx="1280">
                  <c:v>125.993230312287</c:v>
                </c:pt>
                <c:pt idx="1281">
                  <c:v>125.99324423221501</c:v>
                </c:pt>
                <c:pt idx="1282">
                  <c:v>125.993257946375</c:v>
                </c:pt>
                <c:pt idx="1283">
                  <c:v>125.993271453696</c:v>
                </c:pt>
                <c:pt idx="1284">
                  <c:v>125.993284752265</c:v>
                </c:pt>
                <c:pt idx="1285">
                  <c:v>125.99329784190699</c:v>
                </c:pt>
                <c:pt idx="1286">
                  <c:v>125.993310721144</c:v>
                </c:pt>
                <c:pt idx="1287">
                  <c:v>125.993323388481</c:v>
                </c:pt>
                <c:pt idx="1288">
                  <c:v>125.99333584224399</c:v>
                </c:pt>
                <c:pt idx="1289">
                  <c:v>125.993348081942</c:v>
                </c:pt>
                <c:pt idx="1290">
                  <c:v>125.993360105139</c:v>
                </c:pt>
                <c:pt idx="1291">
                  <c:v>125.99337191075</c:v>
                </c:pt>
                <c:pt idx="1292">
                  <c:v>125.99338349890201</c:v>
                </c:pt>
                <c:pt idx="1293">
                  <c:v>125.993394867015</c:v>
                </c:pt>
                <c:pt idx="1294">
                  <c:v>125.99340601485299</c:v>
                </c:pt>
                <c:pt idx="1295">
                  <c:v>125.993416942371</c:v>
                </c:pt>
                <c:pt idx="1296">
                  <c:v>125.993427647915</c:v>
                </c:pt>
                <c:pt idx="1297">
                  <c:v>125.993438133696</c:v>
                </c:pt>
                <c:pt idx="1298">
                  <c:v>125.99344839735799</c:v>
                </c:pt>
                <c:pt idx="1299">
                  <c:v>125.993458442247</c:v>
                </c:pt>
                <c:pt idx="1300">
                  <c:v>125.993468266772</c:v>
                </c:pt>
                <c:pt idx="1301">
                  <c:v>125.993477873853</c:v>
                </c:pt>
                <c:pt idx="1302">
                  <c:v>125.99348726395</c:v>
                </c:pt>
                <c:pt idx="1303">
                  <c:v>125.993496440385</c:v>
                </c:pt>
                <c:pt idx="1304">
                  <c:v>125.993505404328</c:v>
                </c:pt>
                <c:pt idx="1305">
                  <c:v>125.99351415810099</c:v>
                </c:pt>
                <c:pt idx="1306">
                  <c:v>125.993522705808</c:v>
                </c:pt>
                <c:pt idx="1307">
                  <c:v>125.99353104930501</c:v>
                </c:pt>
                <c:pt idx="1308">
                  <c:v>125.993539192794</c:v>
                </c:pt>
                <c:pt idx="1309">
                  <c:v>125.993547140244</c:v>
                </c:pt>
                <c:pt idx="1310">
                  <c:v>125.99355489507499</c:v>
                </c:pt>
                <c:pt idx="1311">
                  <c:v>125.993562460924</c:v>
                </c:pt>
                <c:pt idx="1312">
                  <c:v>125.993569842113</c:v>
                </c:pt>
                <c:pt idx="1313">
                  <c:v>125.99357704326501</c:v>
                </c:pt>
                <c:pt idx="1314">
                  <c:v>125.99358406963501</c:v>
                </c:pt>
                <c:pt idx="1315">
                  <c:v>125.99359092448501</c:v>
                </c:pt>
                <c:pt idx="1316">
                  <c:v>125.99359761225899</c:v>
                </c:pt>
                <c:pt idx="1317">
                  <c:v>125.993604138137</c:v>
                </c:pt>
                <c:pt idx="1318">
                  <c:v>125.99361050656</c:v>
                </c:pt>
                <c:pt idx="1319">
                  <c:v>125.99361672019801</c:v>
                </c:pt>
                <c:pt idx="1320">
                  <c:v>125.993622785802</c:v>
                </c:pt>
                <c:pt idx="1321">
                  <c:v>125.99362870589999</c:v>
                </c:pt>
                <c:pt idx="1322">
                  <c:v>125.993634484156</c:v>
                </c:pt>
                <c:pt idx="1323">
                  <c:v>125.993640125461</c:v>
                </c:pt>
                <c:pt idx="1324">
                  <c:v>125.993645632493</c:v>
                </c:pt>
                <c:pt idx="1325">
                  <c:v>125.993651008721</c:v>
                </c:pt>
                <c:pt idx="1326">
                  <c:v>125.993656257144</c:v>
                </c:pt>
                <c:pt idx="1327">
                  <c:v>125.993661380386</c:v>
                </c:pt>
                <c:pt idx="1328">
                  <c:v>125.993666380783</c:v>
                </c:pt>
                <c:pt idx="1329">
                  <c:v>125.993671260699</c:v>
                </c:pt>
                <c:pt idx="1330">
                  <c:v>125.993676022101</c:v>
                </c:pt>
                <c:pt idx="1331">
                  <c:v>125.993680666458</c:v>
                </c:pt>
                <c:pt idx="1332">
                  <c:v>125.993685194143</c:v>
                </c:pt>
                <c:pt idx="1333">
                  <c:v>125.99368960806299</c:v>
                </c:pt>
                <c:pt idx="1334">
                  <c:v>125.993693907512</c:v>
                </c:pt>
                <c:pt idx="1335">
                  <c:v>125.99369809372701</c:v>
                </c:pt>
                <c:pt idx="1336">
                  <c:v>125.993702166975</c:v>
                </c:pt>
                <c:pt idx="1337">
                  <c:v>125.99370612638199</c:v>
                </c:pt>
                <c:pt idx="1338">
                  <c:v>125.993709973072</c:v>
                </c:pt>
                <c:pt idx="1339">
                  <c:v>125.993713706074</c:v>
                </c:pt>
                <c:pt idx="1340">
                  <c:v>125.99371732465499</c:v>
                </c:pt>
                <c:pt idx="1341">
                  <c:v>125.99372082877601</c:v>
                </c:pt>
                <c:pt idx="1342">
                  <c:v>125.99372421791399</c:v>
                </c:pt>
                <c:pt idx="1343">
                  <c:v>125.993727490761</c:v>
                </c:pt>
                <c:pt idx="1344">
                  <c:v>125.99373064648999</c:v>
                </c:pt>
                <c:pt idx="1345">
                  <c:v>125.99373368495399</c:v>
                </c:pt>
                <c:pt idx="1346">
                  <c:v>125.993736604787</c:v>
                </c:pt>
                <c:pt idx="1347">
                  <c:v>125.99373940506101</c:v>
                </c:pt>
                <c:pt idx="1348">
                  <c:v>125.993742086008</c:v>
                </c:pt>
                <c:pt idx="1349">
                  <c:v>125.993744645959</c:v>
                </c:pt>
                <c:pt idx="1350">
                  <c:v>125.993747085697</c:v>
                </c:pt>
                <c:pt idx="1351">
                  <c:v>125.99374940276</c:v>
                </c:pt>
                <c:pt idx="1352">
                  <c:v>125.993751598746</c:v>
                </c:pt>
                <c:pt idx="1353">
                  <c:v>125.99375367317199</c:v>
                </c:pt>
                <c:pt idx="1354">
                  <c:v>125.993755626021</c:v>
                </c:pt>
                <c:pt idx="1355">
                  <c:v>125.99375745836601</c:v>
                </c:pt>
                <c:pt idx="1356">
                  <c:v>125.993759169781</c:v>
                </c:pt>
                <c:pt idx="1357">
                  <c:v>125.993760760245</c:v>
                </c:pt>
                <c:pt idx="1358">
                  <c:v>125.99376223303901</c:v>
                </c:pt>
                <c:pt idx="1359">
                  <c:v>125.993763587654</c:v>
                </c:pt>
                <c:pt idx="1360">
                  <c:v>125.993764825353</c:v>
                </c:pt>
                <c:pt idx="1361">
                  <c:v>125.993765947998</c:v>
                </c:pt>
                <c:pt idx="1362">
                  <c:v>125.993766957825</c:v>
                </c:pt>
                <c:pt idx="1363">
                  <c:v>125.993767856464</c:v>
                </c:pt>
                <c:pt idx="1364">
                  <c:v>125.993768646455</c:v>
                </c:pt>
                <c:pt idx="1365">
                  <c:v>125.993769329101</c:v>
                </c:pt>
                <c:pt idx="1366">
                  <c:v>125.993769907171</c:v>
                </c:pt>
                <c:pt idx="1367">
                  <c:v>125.993770383262</c:v>
                </c:pt>
                <c:pt idx="1368">
                  <c:v>125.993770760643</c:v>
                </c:pt>
                <c:pt idx="1369">
                  <c:v>125.993771041724</c:v>
                </c:pt>
                <c:pt idx="1370">
                  <c:v>125.993771228885</c:v>
                </c:pt>
                <c:pt idx="1371">
                  <c:v>125.99377132495999</c:v>
                </c:pt>
                <c:pt idx="1372">
                  <c:v>125.993771333301</c:v>
                </c:pt>
                <c:pt idx="1373">
                  <c:v>125.993771256803</c:v>
                </c:pt>
                <c:pt idx="1374">
                  <c:v>125.99377109858899</c:v>
                </c:pt>
                <c:pt idx="1375">
                  <c:v>125.993770860197</c:v>
                </c:pt>
                <c:pt idx="1376">
                  <c:v>125.99377054583999</c:v>
                </c:pt>
                <c:pt idx="1377">
                  <c:v>125.993770157204</c:v>
                </c:pt>
                <c:pt idx="1378">
                  <c:v>125.99376969738699</c:v>
                </c:pt>
                <c:pt idx="1379">
                  <c:v>125.99376916873599</c:v>
                </c:pt>
                <c:pt idx="1380">
                  <c:v>125.993768572984</c:v>
                </c:pt>
                <c:pt idx="1381">
                  <c:v>125.993767913564</c:v>
                </c:pt>
                <c:pt idx="1382">
                  <c:v>125.99376719109</c:v>
                </c:pt>
                <c:pt idx="1383">
                  <c:v>125.993766408575</c:v>
                </c:pt>
                <c:pt idx="1384">
                  <c:v>125.993765567362</c:v>
                </c:pt>
                <c:pt idx="1385">
                  <c:v>125.99376466894201</c:v>
                </c:pt>
                <c:pt idx="1386">
                  <c:v>125.99376371401</c:v>
                </c:pt>
                <c:pt idx="1387">
                  <c:v>125.99376270421401</c:v>
                </c:pt>
                <c:pt idx="1388">
                  <c:v>125.99376164056299</c:v>
                </c:pt>
                <c:pt idx="1389">
                  <c:v>125.993760524135</c:v>
                </c:pt>
                <c:pt idx="1390">
                  <c:v>125.993759354471</c:v>
                </c:pt>
                <c:pt idx="1391">
                  <c:v>125.993758132925</c:v>
                </c:pt>
                <c:pt idx="1392">
                  <c:v>125.99375685955501</c:v>
                </c:pt>
                <c:pt idx="1393">
                  <c:v>125.99375553460401</c:v>
                </c:pt>
                <c:pt idx="1394">
                  <c:v>125.99375415784</c:v>
                </c:pt>
                <c:pt idx="1395">
                  <c:v>125.993752728838</c:v>
                </c:pt>
                <c:pt idx="1396">
                  <c:v>125.993751247662</c:v>
                </c:pt>
                <c:pt idx="1397">
                  <c:v>125.993749713753</c:v>
                </c:pt>
                <c:pt idx="1398">
                  <c:v>125.993748127239</c:v>
                </c:pt>
                <c:pt idx="1399">
                  <c:v>125.993746487257</c:v>
                </c:pt>
                <c:pt idx="1400">
                  <c:v>125.993744793334</c:v>
                </c:pt>
                <c:pt idx="1401">
                  <c:v>125.99374304497699</c:v>
                </c:pt>
                <c:pt idx="1402">
                  <c:v>125.99374124125301</c:v>
                </c:pt>
                <c:pt idx="1403">
                  <c:v>125.99373938203</c:v>
                </c:pt>
                <c:pt idx="1404">
                  <c:v>125.99373746748</c:v>
                </c:pt>
                <c:pt idx="1405">
                  <c:v>125.99373549591</c:v>
                </c:pt>
                <c:pt idx="1406">
                  <c:v>125.99373346779799</c:v>
                </c:pt>
                <c:pt idx="1407">
                  <c:v>125.993731382763</c:v>
                </c:pt>
                <c:pt idx="1408">
                  <c:v>125.99372924004101</c:v>
                </c:pt>
                <c:pt idx="1409">
                  <c:v>125.993727039912</c:v>
                </c:pt>
                <c:pt idx="1410">
                  <c:v>125.993724783061</c:v>
                </c:pt>
                <c:pt idx="1411">
                  <c:v>125.993722467775</c:v>
                </c:pt>
                <c:pt idx="1412">
                  <c:v>125.99372009617301</c:v>
                </c:pt>
                <c:pt idx="1413">
                  <c:v>125.99371766769001</c:v>
                </c:pt>
                <c:pt idx="1414">
                  <c:v>125.993715183536</c:v>
                </c:pt>
                <c:pt idx="1415">
                  <c:v>125.993712643043</c:v>
                </c:pt>
                <c:pt idx="1416">
                  <c:v>125.993710048445</c:v>
                </c:pt>
                <c:pt idx="1417">
                  <c:v>125.99370740026301</c:v>
                </c:pt>
                <c:pt idx="1418">
                  <c:v>125.99370469857</c:v>
                </c:pt>
                <c:pt idx="1419">
                  <c:v>125.993701945585</c:v>
                </c:pt>
                <c:pt idx="1420">
                  <c:v>125.993699142057</c:v>
                </c:pt>
                <c:pt idx="1421">
                  <c:v>125.99369629005901</c:v>
                </c:pt>
                <c:pt idx="1422">
                  <c:v>125.993693390977</c:v>
                </c:pt>
                <c:pt idx="1423">
                  <c:v>125.993690445762</c:v>
                </c:pt>
                <c:pt idx="1424">
                  <c:v>125.993687455854</c:v>
                </c:pt>
                <c:pt idx="1425">
                  <c:v>125.993684424262</c:v>
                </c:pt>
                <c:pt idx="1426">
                  <c:v>125.993681351658</c:v>
                </c:pt>
                <c:pt idx="1427">
                  <c:v>125.993678240105</c:v>
                </c:pt>
                <c:pt idx="1428">
                  <c:v>125.99367509119899</c:v>
                </c:pt>
                <c:pt idx="1429">
                  <c:v>125.993671907923</c:v>
                </c:pt>
                <c:pt idx="1430">
                  <c:v>125.99366869051801</c:v>
                </c:pt>
                <c:pt idx="1431">
                  <c:v>125.993665442368</c:v>
                </c:pt>
                <c:pt idx="1432">
                  <c:v>125.993662164052</c:v>
                </c:pt>
                <c:pt idx="1433">
                  <c:v>125.993658857348</c:v>
                </c:pt>
                <c:pt idx="1434">
                  <c:v>125.993655524432</c:v>
                </c:pt>
                <c:pt idx="1435">
                  <c:v>125.99365216636301</c:v>
                </c:pt>
                <c:pt idx="1436">
                  <c:v>125.99364878562</c:v>
                </c:pt>
                <c:pt idx="1437">
                  <c:v>125.993645382558</c:v>
                </c:pt>
                <c:pt idx="1438">
                  <c:v>125.993641959226</c:v>
                </c:pt>
                <c:pt idx="1439">
                  <c:v>125.993638516248</c:v>
                </c:pt>
                <c:pt idx="1440">
                  <c:v>125.99363505546999</c:v>
                </c:pt>
                <c:pt idx="1441">
                  <c:v>125.993631577042</c:v>
                </c:pt>
                <c:pt idx="1442">
                  <c:v>125.99362808226201</c:v>
                </c:pt>
                <c:pt idx="1443">
                  <c:v>125.993624571532</c:v>
                </c:pt>
                <c:pt idx="1444">
                  <c:v>125.993621046185</c:v>
                </c:pt>
                <c:pt idx="1445">
                  <c:v>125.993617506409</c:v>
                </c:pt>
                <c:pt idx="1446">
                  <c:v>125.993613951987</c:v>
                </c:pt>
                <c:pt idx="1447">
                  <c:v>125.993610383475</c:v>
                </c:pt>
                <c:pt idx="1448">
                  <c:v>125.99360680145899</c:v>
                </c:pt>
                <c:pt idx="1449">
                  <c:v>125.99360320544</c:v>
                </c:pt>
                <c:pt idx="1450">
                  <c:v>125.993599596072</c:v>
                </c:pt>
                <c:pt idx="1451">
                  <c:v>125.99359597306299</c:v>
                </c:pt>
                <c:pt idx="1452">
                  <c:v>125.99359233531</c:v>
                </c:pt>
                <c:pt idx="1453">
                  <c:v>125.993588683588</c:v>
                </c:pt>
                <c:pt idx="1454">
                  <c:v>125.993585017345</c:v>
                </c:pt>
                <c:pt idx="1455">
                  <c:v>125.993581336191</c:v>
                </c:pt>
                <c:pt idx="1456">
                  <c:v>125.993577639447</c:v>
                </c:pt>
                <c:pt idx="1457">
                  <c:v>125.99357392743499</c:v>
                </c:pt>
                <c:pt idx="1458">
                  <c:v>125.993570198847</c:v>
                </c:pt>
                <c:pt idx="1459">
                  <c:v>125.99356645375499</c:v>
                </c:pt>
                <c:pt idx="1460">
                  <c:v>125.993562692331</c:v>
                </c:pt>
                <c:pt idx="1461">
                  <c:v>125.99355891306401</c:v>
                </c:pt>
                <c:pt idx="1462">
                  <c:v>125.99355511642</c:v>
                </c:pt>
                <c:pt idx="1463">
                  <c:v>125.993551301827</c:v>
                </c:pt>
                <c:pt idx="1464">
                  <c:v>125.993547469219</c:v>
                </c:pt>
                <c:pt idx="1465">
                  <c:v>125.993543618499</c:v>
                </c:pt>
                <c:pt idx="1466">
                  <c:v>125.993539749074</c:v>
                </c:pt>
                <c:pt idx="1467">
                  <c:v>125.993535861388</c:v>
                </c:pt>
                <c:pt idx="1468">
                  <c:v>125.993531955758</c:v>
                </c:pt>
                <c:pt idx="1469">
                  <c:v>125.993528031729</c:v>
                </c:pt>
                <c:pt idx="1470">
                  <c:v>125.99352409028</c:v>
                </c:pt>
                <c:pt idx="1471">
                  <c:v>125.993520130918</c:v>
                </c:pt>
                <c:pt idx="1472">
                  <c:v>125.99351615376099</c:v>
                </c:pt>
                <c:pt idx="1473">
                  <c:v>125.993512160793</c:v>
                </c:pt>
                <c:pt idx="1474">
                  <c:v>125.993508151957</c:v>
                </c:pt>
                <c:pt idx="1475">
                  <c:v>125.99350412730099</c:v>
                </c:pt>
                <c:pt idx="1476">
                  <c:v>125.99350008824899</c:v>
                </c:pt>
                <c:pt idx="1477">
                  <c:v>125.99349603558299</c:v>
                </c:pt>
                <c:pt idx="1478">
                  <c:v>125.993491970202</c:v>
                </c:pt>
                <c:pt idx="1479">
                  <c:v>125.99348789261199</c:v>
                </c:pt>
                <c:pt idx="1480">
                  <c:v>125.99348380390001</c:v>
                </c:pt>
                <c:pt idx="1481">
                  <c:v>125.99347970562501</c:v>
                </c:pt>
                <c:pt idx="1482">
                  <c:v>125.99347559860701</c:v>
                </c:pt>
                <c:pt idx="1483">
                  <c:v>125.993471483899</c:v>
                </c:pt>
                <c:pt idx="1484">
                  <c:v>125.993467362495</c:v>
                </c:pt>
                <c:pt idx="1485">
                  <c:v>125.993463235357</c:v>
                </c:pt>
                <c:pt idx="1486">
                  <c:v>125.993459104488</c:v>
                </c:pt>
                <c:pt idx="1487">
                  <c:v>125.993454970325</c:v>
                </c:pt>
                <c:pt idx="1488">
                  <c:v>125.993450833951</c:v>
                </c:pt>
                <c:pt idx="1489">
                  <c:v>125.993446696966</c:v>
                </c:pt>
                <c:pt idx="1490">
                  <c:v>125.993442559543</c:v>
                </c:pt>
                <c:pt idx="1491">
                  <c:v>125.993438422681</c:v>
                </c:pt>
                <c:pt idx="1492">
                  <c:v>125.993434288245</c:v>
                </c:pt>
                <c:pt idx="1493">
                  <c:v>125.993430157552</c:v>
                </c:pt>
                <c:pt idx="1494">
                  <c:v>125.993426028727</c:v>
                </c:pt>
                <c:pt idx="1495">
                  <c:v>125.993421905562</c:v>
                </c:pt>
                <c:pt idx="1496">
                  <c:v>125.993417786669</c:v>
                </c:pt>
                <c:pt idx="1497">
                  <c:v>125.99341367415001</c:v>
                </c:pt>
                <c:pt idx="1498">
                  <c:v>125.993409567101</c:v>
                </c:pt>
                <c:pt idx="1499">
                  <c:v>125.993405466499</c:v>
                </c:pt>
                <c:pt idx="1500">
                  <c:v>125.99340137286799</c:v>
                </c:pt>
                <c:pt idx="1501">
                  <c:v>125.993397287172</c:v>
                </c:pt>
                <c:pt idx="1502">
                  <c:v>125.993393208127</c:v>
                </c:pt>
                <c:pt idx="1503">
                  <c:v>125.993389136742</c:v>
                </c:pt>
                <c:pt idx="1504">
                  <c:v>125.99338507255101</c:v>
                </c:pt>
                <c:pt idx="1505">
                  <c:v>125.993381016287</c:v>
                </c:pt>
                <c:pt idx="1506">
                  <c:v>125.993376967758</c:v>
                </c:pt>
                <c:pt idx="1507">
                  <c:v>125.993372926029</c:v>
                </c:pt>
                <c:pt idx="1508">
                  <c:v>125.99336889158</c:v>
                </c:pt>
                <c:pt idx="1509">
                  <c:v>125.993364863935</c:v>
                </c:pt>
                <c:pt idx="1510">
                  <c:v>125.99336084282901</c:v>
                </c:pt>
                <c:pt idx="1511">
                  <c:v>125.993356828271</c:v>
                </c:pt>
                <c:pt idx="1512">
                  <c:v>125.993352820122</c:v>
                </c:pt>
                <c:pt idx="1513">
                  <c:v>125.993348817428</c:v>
                </c:pt>
                <c:pt idx="1514">
                  <c:v>125.993344819507</c:v>
                </c:pt>
                <c:pt idx="1515">
                  <c:v>125.993340826992</c:v>
                </c:pt>
                <c:pt idx="1516">
                  <c:v>125.99333683914899</c:v>
                </c:pt>
                <c:pt idx="1517">
                  <c:v>125.993332855825</c:v>
                </c:pt>
                <c:pt idx="1518">
                  <c:v>125.993328876937</c:v>
                </c:pt>
                <c:pt idx="1519">
                  <c:v>125.993324901158</c:v>
                </c:pt>
                <c:pt idx="1520">
                  <c:v>125.993320929199</c:v>
                </c:pt>
                <c:pt idx="1521">
                  <c:v>125.993316961239</c:v>
                </c:pt>
                <c:pt idx="1522">
                  <c:v>125.993312996173</c:v>
                </c:pt>
                <c:pt idx="1523">
                  <c:v>125.99330903412699</c:v>
                </c:pt>
                <c:pt idx="1524">
                  <c:v>125.993305075539</c:v>
                </c:pt>
                <c:pt idx="1525">
                  <c:v>125.993301120307</c:v>
                </c:pt>
                <c:pt idx="1526">
                  <c:v>125.993297168056</c:v>
                </c:pt>
                <c:pt idx="1527">
                  <c:v>125.99329321939</c:v>
                </c:pt>
                <c:pt idx="1528">
                  <c:v>125.99328927430101</c:v>
                </c:pt>
                <c:pt idx="1529">
                  <c:v>125.993285332616</c:v>
                </c:pt>
                <c:pt idx="1530">
                  <c:v>125.993281395867</c:v>
                </c:pt>
                <c:pt idx="1531">
                  <c:v>125.993277463029</c:v>
                </c:pt>
                <c:pt idx="1532">
                  <c:v>125.99327353559799</c:v>
                </c:pt>
                <c:pt idx="1533">
                  <c:v>125.993269612896</c:v>
                </c:pt>
                <c:pt idx="1534">
                  <c:v>125.99326569590301</c:v>
                </c:pt>
                <c:pt idx="1535">
                  <c:v>125.993261785987</c:v>
                </c:pt>
                <c:pt idx="1536">
                  <c:v>125.993257882685</c:v>
                </c:pt>
                <c:pt idx="1537">
                  <c:v>125.99325398732</c:v>
                </c:pt>
                <c:pt idx="1538">
                  <c:v>125.99325009933899</c:v>
                </c:pt>
                <c:pt idx="1539">
                  <c:v>125.99324622137</c:v>
                </c:pt>
                <c:pt idx="1540">
                  <c:v>125.99324235174301</c:v>
                </c:pt>
                <c:pt idx="1541">
                  <c:v>125.993238493248</c:v>
                </c:pt>
                <c:pt idx="1542">
                  <c:v>125.993234644743</c:v>
                </c:pt>
                <c:pt idx="1543">
                  <c:v>125.99323080802201</c:v>
                </c:pt>
                <c:pt idx="1544">
                  <c:v>125.993226982941</c:v>
                </c:pt>
                <c:pt idx="1545">
                  <c:v>125.993223171624</c:v>
                </c:pt>
                <c:pt idx="1546">
                  <c:v>125.993219372803</c:v>
                </c:pt>
                <c:pt idx="1547">
                  <c:v>125.99321558750999</c:v>
                </c:pt>
                <c:pt idx="1548">
                  <c:v>125.993211817725</c:v>
                </c:pt>
                <c:pt idx="1549">
                  <c:v>125.99320806203301</c:v>
                </c:pt>
                <c:pt idx="1550">
                  <c:v>125.993204321774</c:v>
                </c:pt>
                <c:pt idx="1551">
                  <c:v>125.99320059749</c:v>
                </c:pt>
                <c:pt idx="1552">
                  <c:v>125.993196889084</c:v>
                </c:pt>
                <c:pt idx="1553">
                  <c:v>125.993193197701</c:v>
                </c:pt>
                <c:pt idx="1554">
                  <c:v>125.993189522995</c:v>
                </c:pt>
                <c:pt idx="1555">
                  <c:v>125.9931858643</c:v>
                </c:pt>
                <c:pt idx="1556">
                  <c:v>125.993182223183</c:v>
                </c:pt>
                <c:pt idx="1557">
                  <c:v>125.99317859967201</c:v>
                </c:pt>
                <c:pt idx="1558">
                  <c:v>125.99317499295201</c:v>
                </c:pt>
                <c:pt idx="1559">
                  <c:v>125.993171404252</c:v>
                </c:pt>
                <c:pt idx="1560">
                  <c:v>125.99316783201699</c:v>
                </c:pt>
                <c:pt idx="1561">
                  <c:v>125.99316427689401</c:v>
                </c:pt>
                <c:pt idx="1562">
                  <c:v>125.993160738874</c:v>
                </c:pt>
                <c:pt idx="1563">
                  <c:v>125.993157218459</c:v>
                </c:pt>
                <c:pt idx="1564">
                  <c:v>125.993153714965</c:v>
                </c:pt>
                <c:pt idx="1565">
                  <c:v>125.993150226555</c:v>
                </c:pt>
                <c:pt idx="1566">
                  <c:v>125.99314675502799</c:v>
                </c:pt>
                <c:pt idx="1567">
                  <c:v>125.99314330043499</c:v>
                </c:pt>
                <c:pt idx="1568">
                  <c:v>125.99313986052999</c:v>
                </c:pt>
                <c:pt idx="1569">
                  <c:v>125.99313643634299</c:v>
                </c:pt>
                <c:pt idx="1570">
                  <c:v>125.99313302682501</c:v>
                </c:pt>
                <c:pt idx="1571">
                  <c:v>125.993129632558</c:v>
                </c:pt>
                <c:pt idx="1572">
                  <c:v>125.99312625318601</c:v>
                </c:pt>
                <c:pt idx="1573">
                  <c:v>125.993122887813</c:v>
                </c:pt>
                <c:pt idx="1574">
                  <c:v>125.993119536818</c:v>
                </c:pt>
                <c:pt idx="1575">
                  <c:v>125.99311619938899</c:v>
                </c:pt>
                <c:pt idx="1576">
                  <c:v>125.993112875111</c:v>
                </c:pt>
                <c:pt idx="1577">
                  <c:v>125.993109564961</c:v>
                </c:pt>
                <c:pt idx="1578">
                  <c:v>125.99310626788299</c:v>
                </c:pt>
                <c:pt idx="1579">
                  <c:v>125.993102984006</c:v>
                </c:pt>
                <c:pt idx="1580">
                  <c:v>125.993099713093</c:v>
                </c:pt>
                <c:pt idx="1581">
                  <c:v>125.993096454894</c:v>
                </c:pt>
                <c:pt idx="1582">
                  <c:v>125.993093209601</c:v>
                </c:pt>
                <c:pt idx="1583">
                  <c:v>125.993089977381</c:v>
                </c:pt>
                <c:pt idx="1584">
                  <c:v>125.993086758625</c:v>
                </c:pt>
                <c:pt idx="1585">
                  <c:v>125.993083552166</c:v>
                </c:pt>
                <c:pt idx="1586">
                  <c:v>125.993080359312</c:v>
                </c:pt>
                <c:pt idx="1587">
                  <c:v>125.99307717959201</c:v>
                </c:pt>
                <c:pt idx="1588">
                  <c:v>125.99307401339099</c:v>
                </c:pt>
                <c:pt idx="1589">
                  <c:v>125.993070861213</c:v>
                </c:pt>
                <c:pt idx="1590">
                  <c:v>125.993067722859</c:v>
                </c:pt>
                <c:pt idx="1591">
                  <c:v>125.993064598777</c:v>
                </c:pt>
                <c:pt idx="1592">
                  <c:v>125.993061488785</c:v>
                </c:pt>
                <c:pt idx="1593">
                  <c:v>125.993058394464</c:v>
                </c:pt>
                <c:pt idx="1594">
                  <c:v>125.993055314874</c:v>
                </c:pt>
                <c:pt idx="1595">
                  <c:v>125.993052250425</c:v>
                </c:pt>
                <c:pt idx="1596">
                  <c:v>125.993049202514</c:v>
                </c:pt>
                <c:pt idx="1597">
                  <c:v>125.993046170722</c:v>
                </c:pt>
                <c:pt idx="1598">
                  <c:v>125.993043155753</c:v>
                </c:pt>
                <c:pt idx="1599">
                  <c:v>125.993040157511</c:v>
                </c:pt>
                <c:pt idx="1600">
                  <c:v>125.99303717598001</c:v>
                </c:pt>
                <c:pt idx="1601">
                  <c:v>125.993034212553</c:v>
                </c:pt>
                <c:pt idx="1602">
                  <c:v>125.993031266882</c:v>
                </c:pt>
                <c:pt idx="1603">
                  <c:v>125.993028339419</c:v>
                </c:pt>
                <c:pt idx="1604">
                  <c:v>125.993025430469</c:v>
                </c:pt>
                <c:pt idx="1605">
                  <c:v>125.993022540496</c:v>
                </c:pt>
                <c:pt idx="1606">
                  <c:v>125.993019668996</c:v>
                </c:pt>
                <c:pt idx="1607">
                  <c:v>125.993016817167</c:v>
                </c:pt>
                <c:pt idx="1608">
                  <c:v>125.99301398466</c:v>
                </c:pt>
                <c:pt idx="1609">
                  <c:v>125.993011171292</c:v>
                </c:pt>
                <c:pt idx="1610">
                  <c:v>125.993008377884</c:v>
                </c:pt>
                <c:pt idx="1611">
                  <c:v>125.99300560370401</c:v>
                </c:pt>
                <c:pt idx="1612">
                  <c:v>125.993002849525</c:v>
                </c:pt>
                <c:pt idx="1613">
                  <c:v>125.99300011496</c:v>
                </c:pt>
                <c:pt idx="1614">
                  <c:v>125.99299740025199</c:v>
                </c:pt>
                <c:pt idx="1615">
                  <c:v>125.992994704864</c:v>
                </c:pt>
                <c:pt idx="1616">
                  <c:v>125.99299202944199</c:v>
                </c:pt>
                <c:pt idx="1617">
                  <c:v>125.992989372599</c:v>
                </c:pt>
                <c:pt idx="1618">
                  <c:v>125.992986736085</c:v>
                </c:pt>
                <c:pt idx="1619">
                  <c:v>125.992984118157</c:v>
                </c:pt>
                <c:pt idx="1620">
                  <c:v>125.99298151923701</c:v>
                </c:pt>
                <c:pt idx="1621">
                  <c:v>125.992978939125</c:v>
                </c:pt>
                <c:pt idx="1622">
                  <c:v>125.99297637782</c:v>
                </c:pt>
                <c:pt idx="1623">
                  <c:v>125.99297383497699</c:v>
                </c:pt>
                <c:pt idx="1624">
                  <c:v>125.99297130965</c:v>
                </c:pt>
                <c:pt idx="1625">
                  <c:v>125.992968802584</c:v>
                </c:pt>
                <c:pt idx="1626">
                  <c:v>125.992966313146</c:v>
                </c:pt>
                <c:pt idx="1627">
                  <c:v>125.992963840531</c:v>
                </c:pt>
                <c:pt idx="1628">
                  <c:v>125.992961385377</c:v>
                </c:pt>
                <c:pt idx="1629">
                  <c:v>125.99295894755799</c:v>
                </c:pt>
                <c:pt idx="1630">
                  <c:v>125.99295652559</c:v>
                </c:pt>
                <c:pt idx="1631">
                  <c:v>125.992954120498</c:v>
                </c:pt>
                <c:pt idx="1632">
                  <c:v>125.992951731933</c:v>
                </c:pt>
                <c:pt idx="1633">
                  <c:v>125.992949359064</c:v>
                </c:pt>
                <c:pt idx="1634">
                  <c:v>125.992947002338</c:v>
                </c:pt>
                <c:pt idx="1635">
                  <c:v>125.99294466105501</c:v>
                </c:pt>
                <c:pt idx="1636">
                  <c:v>125.992942335378</c:v>
                </c:pt>
                <c:pt idx="1637">
                  <c:v>125.992940025227</c:v>
                </c:pt>
                <c:pt idx="1638">
                  <c:v>125.99293773087</c:v>
                </c:pt>
                <c:pt idx="1639">
                  <c:v>125.99293545101099</c:v>
                </c:pt>
                <c:pt idx="1640">
                  <c:v>125.992933187194</c:v>
                </c:pt>
                <c:pt idx="1641">
                  <c:v>125.99293093842</c:v>
                </c:pt>
                <c:pt idx="1642">
                  <c:v>125.992928705162</c:v>
                </c:pt>
                <c:pt idx="1643">
                  <c:v>125.992926486882</c:v>
                </c:pt>
                <c:pt idx="1644">
                  <c:v>125.992924284514</c:v>
                </c:pt>
                <c:pt idx="1645">
                  <c:v>125.992922097123</c:v>
                </c:pt>
                <c:pt idx="1646">
                  <c:v>125.992919925625</c:v>
                </c:pt>
                <c:pt idx="1647">
                  <c:v>125.992917769516</c:v>
                </c:pt>
                <c:pt idx="1648">
                  <c:v>125.992915629544</c:v>
                </c:pt>
                <c:pt idx="1649">
                  <c:v>125.992913505263</c:v>
                </c:pt>
                <c:pt idx="1650">
                  <c:v>125.992911397187</c:v>
                </c:pt>
                <c:pt idx="1651">
                  <c:v>125.992909305488</c:v>
                </c:pt>
                <c:pt idx="1652">
                  <c:v>125.992907230097</c:v>
                </c:pt>
                <c:pt idx="1653">
                  <c:v>125.99290517090699</c:v>
                </c:pt>
                <c:pt idx="1654">
                  <c:v>125.992903128912</c:v>
                </c:pt>
                <c:pt idx="1655">
                  <c:v>125.992901103373</c:v>
                </c:pt>
                <c:pt idx="1656">
                  <c:v>125.99289909535</c:v>
                </c:pt>
                <c:pt idx="1657">
                  <c:v>125.992897104478</c:v>
                </c:pt>
                <c:pt idx="1658">
                  <c:v>125.992895130284</c:v>
                </c:pt>
                <c:pt idx="1659">
                  <c:v>125.99289317441</c:v>
                </c:pt>
                <c:pt idx="1660">
                  <c:v>125.99289123606199</c:v>
                </c:pt>
                <c:pt idx="1661">
                  <c:v>125.992889314848</c:v>
                </c:pt>
                <c:pt idx="1662">
                  <c:v>125.99288741191801</c:v>
                </c:pt>
                <c:pt idx="1663">
                  <c:v>125.992885527182</c:v>
                </c:pt>
                <c:pt idx="1664">
                  <c:v>125.992883659708</c:v>
                </c:pt>
                <c:pt idx="1665">
                  <c:v>125.992881810117</c:v>
                </c:pt>
                <c:pt idx="1666">
                  <c:v>125.992879978357</c:v>
                </c:pt>
                <c:pt idx="1667">
                  <c:v>125.992878165075</c:v>
                </c:pt>
                <c:pt idx="1668">
                  <c:v>125.992876369738</c:v>
                </c:pt>
                <c:pt idx="1669">
                  <c:v>125.99287459267001</c:v>
                </c:pt>
                <c:pt idx="1670">
                  <c:v>125.992872832866</c:v>
                </c:pt>
                <c:pt idx="1671">
                  <c:v>125.99287109056699</c:v>
                </c:pt>
                <c:pt idx="1672">
                  <c:v>125.992869366186</c:v>
                </c:pt>
                <c:pt idx="1673">
                  <c:v>125.992867659613</c:v>
                </c:pt>
                <c:pt idx="1674">
                  <c:v>125.992865970354</c:v>
                </c:pt>
                <c:pt idx="1675">
                  <c:v>125.99286429831</c:v>
                </c:pt>
                <c:pt idx="1676">
                  <c:v>125.992862643278</c:v>
                </c:pt>
                <c:pt idx="1677">
                  <c:v>125.99286100544199</c:v>
                </c:pt>
                <c:pt idx="1678">
                  <c:v>125.992859383916</c:v>
                </c:pt>
                <c:pt idx="1679">
                  <c:v>125.992857779413</c:v>
                </c:pt>
                <c:pt idx="1680">
                  <c:v>125.99285619116201</c:v>
                </c:pt>
                <c:pt idx="1681">
                  <c:v>125.99285461840699</c:v>
                </c:pt>
                <c:pt idx="1682">
                  <c:v>125.992853062404</c:v>
                </c:pt>
                <c:pt idx="1683">
                  <c:v>125.992851521547</c:v>
                </c:pt>
                <c:pt idx="1684">
                  <c:v>125.99284999632999</c:v>
                </c:pt>
                <c:pt idx="1685">
                  <c:v>125.992848487179</c:v>
                </c:pt>
                <c:pt idx="1686">
                  <c:v>125.992846992553</c:v>
                </c:pt>
                <c:pt idx="1687">
                  <c:v>125.992845512179</c:v>
                </c:pt>
                <c:pt idx="1688">
                  <c:v>125.99284404709699</c:v>
                </c:pt>
                <c:pt idx="1689">
                  <c:v>125.992842596944</c:v>
                </c:pt>
                <c:pt idx="1690">
                  <c:v>125.992841160661</c:v>
                </c:pt>
                <c:pt idx="1691">
                  <c:v>125.99283973888799</c:v>
                </c:pt>
                <c:pt idx="1692">
                  <c:v>125.99283833184801</c:v>
                </c:pt>
                <c:pt idx="1693">
                  <c:v>125.992836938369</c:v>
                </c:pt>
                <c:pt idx="1694">
                  <c:v>125.99283555820701</c:v>
                </c:pt>
                <c:pt idx="1695">
                  <c:v>125.992834192882</c:v>
                </c:pt>
                <c:pt idx="1696">
                  <c:v>125.99283284082</c:v>
                </c:pt>
                <c:pt idx="1697">
                  <c:v>125.992831502424</c:v>
                </c:pt>
                <c:pt idx="1698">
                  <c:v>125.992830178109</c:v>
                </c:pt>
                <c:pt idx="1699">
                  <c:v>125.99282886696599</c:v>
                </c:pt>
                <c:pt idx="1700">
                  <c:v>125.992827569553</c:v>
                </c:pt>
                <c:pt idx="1701">
                  <c:v>125.992826285568</c:v>
                </c:pt>
                <c:pt idx="1702">
                  <c:v>125.992825015614</c:v>
                </c:pt>
                <c:pt idx="1703">
                  <c:v>125.99282375873101</c:v>
                </c:pt>
                <c:pt idx="1704">
                  <c:v>125.992822516149</c:v>
                </c:pt>
                <c:pt idx="1705">
                  <c:v>125.992821286653</c:v>
                </c:pt>
                <c:pt idx="1706">
                  <c:v>125.992820070893</c:v>
                </c:pt>
                <c:pt idx="1707">
                  <c:v>125.99281886910801</c:v>
                </c:pt>
                <c:pt idx="1708">
                  <c:v>125.992817681142</c:v>
                </c:pt>
                <c:pt idx="1709">
                  <c:v>125.992816507763</c:v>
                </c:pt>
                <c:pt idx="1710">
                  <c:v>125.992815347613</c:v>
                </c:pt>
                <c:pt idx="1711">
                  <c:v>125.992814201907</c:v>
                </c:pt>
                <c:pt idx="1712">
                  <c:v>125.99281306967301</c:v>
                </c:pt>
                <c:pt idx="1713">
                  <c:v>125.992811951959</c:v>
                </c:pt>
                <c:pt idx="1714">
                  <c:v>125.992810848649</c:v>
                </c:pt>
                <c:pt idx="1715">
                  <c:v>125.992809758872</c:v>
                </c:pt>
                <c:pt idx="1716">
                  <c:v>125.99280868335801</c:v>
                </c:pt>
                <c:pt idx="1717">
                  <c:v>125.992807623169</c:v>
                </c:pt>
                <c:pt idx="1718">
                  <c:v>125.992806576167</c:v>
                </c:pt>
                <c:pt idx="1719">
                  <c:v>125.99280554442799</c:v>
                </c:pt>
                <c:pt idx="1720">
                  <c:v>125.992804526504</c:v>
                </c:pt>
                <c:pt idx="1721">
                  <c:v>125.992803522736</c:v>
                </c:pt>
                <c:pt idx="1722">
                  <c:v>125.99280253323199</c:v>
                </c:pt>
                <c:pt idx="1723">
                  <c:v>125.992801558295</c:v>
                </c:pt>
                <c:pt idx="1724">
                  <c:v>125.99280059732899</c:v>
                </c:pt>
                <c:pt idx="1725">
                  <c:v>125.992799650295</c:v>
                </c:pt>
                <c:pt idx="1726">
                  <c:v>125.992798717307</c:v>
                </c:pt>
                <c:pt idx="1727">
                  <c:v>125.99279779849201</c:v>
                </c:pt>
                <c:pt idx="1728">
                  <c:v>125.992796893343</c:v>
                </c:pt>
                <c:pt idx="1729">
                  <c:v>125.992796002156</c:v>
                </c:pt>
                <c:pt idx="1730">
                  <c:v>125.99279512435299</c:v>
                </c:pt>
                <c:pt idx="1731">
                  <c:v>125.992794259749</c:v>
                </c:pt>
                <c:pt idx="1732">
                  <c:v>125.992793409173</c:v>
                </c:pt>
                <c:pt idx="1733">
                  <c:v>125.992792571438</c:v>
                </c:pt>
                <c:pt idx="1734">
                  <c:v>125.992791747013</c:v>
                </c:pt>
                <c:pt idx="1735">
                  <c:v>125.992790935123</c:v>
                </c:pt>
                <c:pt idx="1736">
                  <c:v>125.992790135813</c:v>
                </c:pt>
                <c:pt idx="1737">
                  <c:v>125.992789349327</c:v>
                </c:pt>
                <c:pt idx="1738">
                  <c:v>125.99278857502701</c:v>
                </c:pt>
                <c:pt idx="1739">
                  <c:v>125.992787812526</c:v>
                </c:pt>
                <c:pt idx="1740">
                  <c:v>125.992787062991</c:v>
                </c:pt>
                <c:pt idx="1741">
                  <c:v>125.992786325186</c:v>
                </c:pt>
                <c:pt idx="1742">
                  <c:v>125.992785598195</c:v>
                </c:pt>
                <c:pt idx="1743">
                  <c:v>125.99278488373101</c:v>
                </c:pt>
                <c:pt idx="1744">
                  <c:v>125.992784180253</c:v>
                </c:pt>
                <c:pt idx="1745">
                  <c:v>125.992783488314</c:v>
                </c:pt>
                <c:pt idx="1746">
                  <c:v>125.992782807494</c:v>
                </c:pt>
                <c:pt idx="1747">
                  <c:v>125.99278213779201</c:v>
                </c:pt>
                <c:pt idx="1748">
                  <c:v>125.992781478263</c:v>
                </c:pt>
                <c:pt idx="1749">
                  <c:v>125.992780829911</c:v>
                </c:pt>
                <c:pt idx="1750">
                  <c:v>125.99278019210099</c:v>
                </c:pt>
                <c:pt idx="1751">
                  <c:v>125.99277956497301</c:v>
                </c:pt>
                <c:pt idx="1752">
                  <c:v>125.992778948606</c:v>
                </c:pt>
                <c:pt idx="1753">
                  <c:v>125.992778342316</c:v>
                </c:pt>
                <c:pt idx="1754">
                  <c:v>125.99277774625</c:v>
                </c:pt>
                <c:pt idx="1755">
                  <c:v>125.992777161191</c:v>
                </c:pt>
                <c:pt idx="1756">
                  <c:v>125.992776585437</c:v>
                </c:pt>
                <c:pt idx="1757">
                  <c:v>125.992776020268</c:v>
                </c:pt>
                <c:pt idx="1758">
                  <c:v>125.99277546579501</c:v>
                </c:pt>
                <c:pt idx="1759">
                  <c:v>125.992774921183</c:v>
                </c:pt>
                <c:pt idx="1760">
                  <c:v>125.99277438630099</c:v>
                </c:pt>
                <c:pt idx="1761">
                  <c:v>125.99277386197301</c:v>
                </c:pt>
                <c:pt idx="1762">
                  <c:v>125.992773347213</c:v>
                </c:pt>
                <c:pt idx="1763">
                  <c:v>125.99277284297</c:v>
                </c:pt>
                <c:pt idx="1764">
                  <c:v>125.99277234875299</c:v>
                </c:pt>
                <c:pt idx="1765">
                  <c:v>125.992771864556</c:v>
                </c:pt>
                <c:pt idx="1766">
                  <c:v>125.992771390683</c:v>
                </c:pt>
                <c:pt idx="1767">
                  <c:v>125.99277092681299</c:v>
                </c:pt>
                <c:pt idx="1768">
                  <c:v>125.992770473196</c:v>
                </c:pt>
                <c:pt idx="1769">
                  <c:v>125.99277002986901</c:v>
                </c:pt>
                <c:pt idx="1770">
                  <c:v>125.99276959606</c:v>
                </c:pt>
                <c:pt idx="1771">
                  <c:v>125.99276917256201</c:v>
                </c:pt>
                <c:pt idx="1772">
                  <c:v>125.99276875965801</c:v>
                </c:pt>
                <c:pt idx="1773">
                  <c:v>125.992768356787</c:v>
                </c:pt>
                <c:pt idx="1774">
                  <c:v>125.992767964111</c:v>
                </c:pt>
                <c:pt idx="1775">
                  <c:v>125.992767580991</c:v>
                </c:pt>
                <c:pt idx="1776">
                  <c:v>125.992767208608</c:v>
                </c:pt>
                <c:pt idx="1777">
                  <c:v>125.99276684539301</c:v>
                </c:pt>
                <c:pt idx="1778">
                  <c:v>125.992766492961</c:v>
                </c:pt>
                <c:pt idx="1779">
                  <c:v>125.992766150317</c:v>
                </c:pt>
                <c:pt idx="1780">
                  <c:v>125.992765817227</c:v>
                </c:pt>
                <c:pt idx="1781">
                  <c:v>125.992765494285</c:v>
                </c:pt>
                <c:pt idx="1782">
                  <c:v>125.992765181183</c:v>
                </c:pt>
                <c:pt idx="1783">
                  <c:v>125.99276487691699</c:v>
                </c:pt>
                <c:pt idx="1784">
                  <c:v>125.992764583427</c:v>
                </c:pt>
                <c:pt idx="1785">
                  <c:v>125.992764298602</c:v>
                </c:pt>
                <c:pt idx="1786">
                  <c:v>125.99276402324099</c:v>
                </c:pt>
                <c:pt idx="1787">
                  <c:v>125.99276375690501</c:v>
                </c:pt>
                <c:pt idx="1788">
                  <c:v>125.99276350049399</c:v>
                </c:pt>
                <c:pt idx="1789">
                  <c:v>125.99276325292</c:v>
                </c:pt>
                <c:pt idx="1790">
                  <c:v>125.992763014543</c:v>
                </c:pt>
                <c:pt idx="1791">
                  <c:v>125.99276278425199</c:v>
                </c:pt>
                <c:pt idx="1792">
                  <c:v>125.992762562717</c:v>
                </c:pt>
                <c:pt idx="1793">
                  <c:v>125.99276234966899</c:v>
                </c:pt>
                <c:pt idx="1794">
                  <c:v>125.99276214548399</c:v>
                </c:pt>
                <c:pt idx="1795">
                  <c:v>125.992761949616</c:v>
                </c:pt>
                <c:pt idx="1796">
                  <c:v>125.99276176140199</c:v>
                </c:pt>
                <c:pt idx="1797">
                  <c:v>125.99276158156</c:v>
                </c:pt>
                <c:pt idx="1798">
                  <c:v>125.992761409707</c:v>
                </c:pt>
                <c:pt idx="1799">
                  <c:v>125.99276124564101</c:v>
                </c:pt>
                <c:pt idx="1800">
                  <c:v>125.992761088902</c:v>
                </c:pt>
                <c:pt idx="1801">
                  <c:v>125.992760939837</c:v>
                </c:pt>
                <c:pt idx="1802">
                  <c:v>125.99276079825</c:v>
                </c:pt>
                <c:pt idx="1803">
                  <c:v>125.992760664077</c:v>
                </c:pt>
                <c:pt idx="1804">
                  <c:v>125.992760537067</c:v>
                </c:pt>
                <c:pt idx="1805">
                  <c:v>125.992760416891</c:v>
                </c:pt>
                <c:pt idx="1806">
                  <c:v>125.992760304043</c:v>
                </c:pt>
                <c:pt idx="1807">
                  <c:v>125.992760197913</c:v>
                </c:pt>
                <c:pt idx="1808">
                  <c:v>125.992760099574</c:v>
                </c:pt>
                <c:pt idx="1809">
                  <c:v>125.99276000718</c:v>
                </c:pt>
                <c:pt idx="1810">
                  <c:v>125.99275992143799</c:v>
                </c:pt>
                <c:pt idx="1811">
                  <c:v>125.992759842442</c:v>
                </c:pt>
                <c:pt idx="1812">
                  <c:v>125.99275977029301</c:v>
                </c:pt>
                <c:pt idx="1813">
                  <c:v>125.992759704972</c:v>
                </c:pt>
                <c:pt idx="1814">
                  <c:v>125.992759646011</c:v>
                </c:pt>
                <c:pt idx="1815">
                  <c:v>125.992759593534</c:v>
                </c:pt>
                <c:pt idx="1816">
                  <c:v>125.99275954768601</c:v>
                </c:pt>
                <c:pt idx="1817">
                  <c:v>125.992759508064</c:v>
                </c:pt>
                <c:pt idx="1818">
                  <c:v>125.992759474609</c:v>
                </c:pt>
                <c:pt idx="1819">
                  <c:v>125.992759448021</c:v>
                </c:pt>
                <c:pt idx="1820">
                  <c:v>125.992759427579</c:v>
                </c:pt>
                <c:pt idx="1821">
                  <c:v>125.99275941369901</c:v>
                </c:pt>
                <c:pt idx="1822">
                  <c:v>125.992759405615</c:v>
                </c:pt>
                <c:pt idx="1823">
                  <c:v>125.992759404273</c:v>
                </c:pt>
                <c:pt idx="1824">
                  <c:v>125.992759409215</c:v>
                </c:pt>
                <c:pt idx="1825">
                  <c:v>125.992759420694</c:v>
                </c:pt>
                <c:pt idx="1826">
                  <c:v>125.99275943822499</c:v>
                </c:pt>
                <c:pt idx="1827">
                  <c:v>125.992759462332</c:v>
                </c:pt>
                <c:pt idx="1828">
                  <c:v>125.992759492527</c:v>
                </c:pt>
                <c:pt idx="1829">
                  <c:v>125.99275952888</c:v>
                </c:pt>
                <c:pt idx="1830">
                  <c:v>125.992759571363</c:v>
                </c:pt>
                <c:pt idx="1831">
                  <c:v>125.992759620239</c:v>
                </c:pt>
                <c:pt idx="1832">
                  <c:v>125.992759675069</c:v>
                </c:pt>
                <c:pt idx="1833">
                  <c:v>125.992759736189</c:v>
                </c:pt>
                <c:pt idx="1834">
                  <c:v>125.992759803578</c:v>
                </c:pt>
                <c:pt idx="1835">
                  <c:v>125.992759876821</c:v>
                </c:pt>
                <c:pt idx="1836">
                  <c:v>125.99275995525301</c:v>
                </c:pt>
                <c:pt idx="1837">
                  <c:v>125.992760041056</c:v>
                </c:pt>
                <c:pt idx="1838">
                  <c:v>125.99276013169199</c:v>
                </c:pt>
                <c:pt idx="1839">
                  <c:v>125.99276022882501</c:v>
                </c:pt>
                <c:pt idx="1840">
                  <c:v>125.99276033116099</c:v>
                </c:pt>
                <c:pt idx="1841">
                  <c:v>125.992760439245</c:v>
                </c:pt>
                <c:pt idx="1842">
                  <c:v>125.992760552964</c:v>
                </c:pt>
                <c:pt idx="1843">
                  <c:v>125.99276067247899</c:v>
                </c:pt>
                <c:pt idx="1844">
                  <c:v>125.99276079712</c:v>
                </c:pt>
                <c:pt idx="1845">
                  <c:v>125.992760926956</c:v>
                </c:pt>
                <c:pt idx="1846">
                  <c:v>125.992761062564</c:v>
                </c:pt>
                <c:pt idx="1847">
                  <c:v>125.99276120264101</c:v>
                </c:pt>
                <c:pt idx="1848">
                  <c:v>125.992761348225</c:v>
                </c:pt>
                <c:pt idx="1849">
                  <c:v>125.992761498607</c:v>
                </c:pt>
                <c:pt idx="1850">
                  <c:v>125.992761653399</c:v>
                </c:pt>
                <c:pt idx="1851">
                  <c:v>125.992761813755</c:v>
                </c:pt>
                <c:pt idx="1852">
                  <c:v>125.992761978624</c:v>
                </c:pt>
                <c:pt idx="1853">
                  <c:v>125.99276214811999</c:v>
                </c:pt>
                <c:pt idx="1854">
                  <c:v>125.992762322102</c:v>
                </c:pt>
                <c:pt idx="1855">
                  <c:v>125.992762500121</c:v>
                </c:pt>
                <c:pt idx="1856">
                  <c:v>125.992762682501</c:v>
                </c:pt>
                <c:pt idx="1857">
                  <c:v>125.99276286972101</c:v>
                </c:pt>
                <c:pt idx="1858">
                  <c:v>125.992763060756</c:v>
                </c:pt>
                <c:pt idx="1859">
                  <c:v>125.992763255174</c:v>
                </c:pt>
                <c:pt idx="1860">
                  <c:v>125.99276345432</c:v>
                </c:pt>
                <c:pt idx="1861">
                  <c:v>125.99276365672</c:v>
                </c:pt>
                <c:pt idx="1862">
                  <c:v>125.99276386419299</c:v>
                </c:pt>
                <c:pt idx="1863">
                  <c:v>125.992764074769</c:v>
                </c:pt>
                <c:pt idx="1864">
                  <c:v>125.992764288735</c:v>
                </c:pt>
                <c:pt idx="1865">
                  <c:v>125.99276450650299</c:v>
                </c:pt>
                <c:pt idx="1866">
                  <c:v>125.992764727901</c:v>
                </c:pt>
                <c:pt idx="1867">
                  <c:v>125.992764952595</c:v>
                </c:pt>
                <c:pt idx="1868">
                  <c:v>125.99276518153</c:v>
                </c:pt>
                <c:pt idx="1869">
                  <c:v>125.992765413626</c:v>
                </c:pt>
                <c:pt idx="1870">
                  <c:v>125.992765649143</c:v>
                </c:pt>
                <c:pt idx="1871">
                  <c:v>125.992765887879</c:v>
                </c:pt>
                <c:pt idx="1872">
                  <c:v>125.992766129991</c:v>
                </c:pt>
                <c:pt idx="1873">
                  <c:v>125.992766375644</c:v>
                </c:pt>
                <c:pt idx="1874">
                  <c:v>125.99276662382699</c:v>
                </c:pt>
                <c:pt idx="1875">
                  <c:v>125.99276687638201</c:v>
                </c:pt>
                <c:pt idx="1876">
                  <c:v>125.992767131797</c:v>
                </c:pt>
                <c:pt idx="1877">
                  <c:v>125.992767390293</c:v>
                </c:pt>
                <c:pt idx="1878">
                  <c:v>125.992767652193</c:v>
                </c:pt>
                <c:pt idx="1879">
                  <c:v>125.99276791699999</c:v>
                </c:pt>
                <c:pt idx="1880">
                  <c:v>125.992768184619</c:v>
                </c:pt>
                <c:pt idx="1881">
                  <c:v>125.99276845700101</c:v>
                </c:pt>
                <c:pt idx="1882">
                  <c:v>125.992768731251</c:v>
                </c:pt>
                <c:pt idx="1883">
                  <c:v>125.992769009402</c:v>
                </c:pt>
                <c:pt idx="1884">
                  <c:v>125.992769289865</c:v>
                </c:pt>
                <c:pt idx="1885">
                  <c:v>125.992769573985</c:v>
                </c:pt>
                <c:pt idx="1886">
                  <c:v>125.99276986120201</c:v>
                </c:pt>
                <c:pt idx="1887">
                  <c:v>125.99277015147599</c:v>
                </c:pt>
                <c:pt idx="1888">
                  <c:v>125.99277044447</c:v>
                </c:pt>
                <c:pt idx="1889">
                  <c:v>125.992770740409</c:v>
                </c:pt>
                <c:pt idx="1890">
                  <c:v>125.99277103962601</c:v>
                </c:pt>
                <c:pt idx="1891">
                  <c:v>125.992771341419</c:v>
                </c:pt>
                <c:pt idx="1892">
                  <c:v>125.992771646851</c:v>
                </c:pt>
                <c:pt idx="1893">
                  <c:v>125.992771954668</c:v>
                </c:pt>
                <c:pt idx="1894">
                  <c:v>125.992772265504</c:v>
                </c:pt>
                <c:pt idx="1895">
                  <c:v>125.992772578941</c:v>
                </c:pt>
                <c:pt idx="1896">
                  <c:v>125.99277289542</c:v>
                </c:pt>
                <c:pt idx="1897">
                  <c:v>125.992773213772</c:v>
                </c:pt>
                <c:pt idx="1898">
                  <c:v>125.99277353494401</c:v>
                </c:pt>
                <c:pt idx="1899">
                  <c:v>125.99277385956999</c:v>
                </c:pt>
                <c:pt idx="1900">
                  <c:v>125.992774185386</c:v>
                </c:pt>
                <c:pt idx="1901">
                  <c:v>125.99277451428399</c:v>
                </c:pt>
                <c:pt idx="1902">
                  <c:v>125.992774846141</c:v>
                </c:pt>
                <c:pt idx="1903">
                  <c:v>125.992775180016</c:v>
                </c:pt>
                <c:pt idx="1904">
                  <c:v>125.992775515574</c:v>
                </c:pt>
                <c:pt idx="1905">
                  <c:v>125.99277585326899</c:v>
                </c:pt>
                <c:pt idx="1906">
                  <c:v>125.992776193941</c:v>
                </c:pt>
                <c:pt idx="1907">
                  <c:v>125.99277653560701</c:v>
                </c:pt>
                <c:pt idx="1908">
                  <c:v>125.992776880127</c:v>
                </c:pt>
                <c:pt idx="1909">
                  <c:v>125.99277722631101</c:v>
                </c:pt>
                <c:pt idx="1910">
                  <c:v>125.99277757437299</c:v>
                </c:pt>
                <c:pt idx="1911">
                  <c:v>125.992777924368</c:v>
                </c:pt>
                <c:pt idx="1912">
                  <c:v>125.992778276043</c:v>
                </c:pt>
                <c:pt idx="1913">
                  <c:v>125.992778628973</c:v>
                </c:pt>
                <c:pt idx="1914">
                  <c:v>125.99277898375701</c:v>
                </c:pt>
                <c:pt idx="1915">
                  <c:v>125.992779340255</c:v>
                </c:pt>
                <c:pt idx="1916">
                  <c:v>125.992779698091</c:v>
                </c:pt>
                <c:pt idx="1917">
                  <c:v>125.992780057433</c:v>
                </c:pt>
                <c:pt idx="1918">
                  <c:v>125.992780417699</c:v>
                </c:pt>
                <c:pt idx="1919">
                  <c:v>125.992780780247</c:v>
                </c:pt>
                <c:pt idx="1920">
                  <c:v>125.99278114353901</c:v>
                </c:pt>
                <c:pt idx="1921">
                  <c:v>125.99278150863201</c:v>
                </c:pt>
                <c:pt idx="1922">
                  <c:v>125.99278187449799</c:v>
                </c:pt>
                <c:pt idx="1923">
                  <c:v>125.99278224145201</c:v>
                </c:pt>
                <c:pt idx="1924">
                  <c:v>125.992782610086</c:v>
                </c:pt>
                <c:pt idx="1925">
                  <c:v>125.992782979094</c:v>
                </c:pt>
                <c:pt idx="1926">
                  <c:v>125.992783350217</c:v>
                </c:pt>
                <c:pt idx="1927">
                  <c:v>125.992783721031</c:v>
                </c:pt>
                <c:pt idx="1928">
                  <c:v>125.992784094025</c:v>
                </c:pt>
                <c:pt idx="1929">
                  <c:v>125.992784467986</c:v>
                </c:pt>
                <c:pt idx="1930">
                  <c:v>125.992784842501</c:v>
                </c:pt>
                <c:pt idx="1931">
                  <c:v>125.99278521855599</c:v>
                </c:pt>
                <c:pt idx="1932">
                  <c:v>125.992785595274</c:v>
                </c:pt>
                <c:pt idx="1933">
                  <c:v>125.992785972943</c:v>
                </c:pt>
                <c:pt idx="1934">
                  <c:v>125.992786351617</c:v>
                </c:pt>
                <c:pt idx="1935">
                  <c:v>125.992786731495</c:v>
                </c:pt>
                <c:pt idx="1936">
                  <c:v>125.992787112173</c:v>
                </c:pt>
                <c:pt idx="1937">
                  <c:v>125.99278749347501</c:v>
                </c:pt>
                <c:pt idx="1938">
                  <c:v>125.992787876197</c:v>
                </c:pt>
                <c:pt idx="1939">
                  <c:v>125.992788259207</c:v>
                </c:pt>
                <c:pt idx="1940">
                  <c:v>125.99278864371701</c:v>
                </c:pt>
                <c:pt idx="1941">
                  <c:v>125.99278902890001</c:v>
                </c:pt>
                <c:pt idx="1942">
                  <c:v>125.992789414919</c:v>
                </c:pt>
                <c:pt idx="1943">
                  <c:v>125.9927898015</c:v>
                </c:pt>
                <c:pt idx="1944">
                  <c:v>125.992790189384</c:v>
                </c:pt>
                <c:pt idx="1945">
                  <c:v>125.99279057777601</c:v>
                </c:pt>
                <c:pt idx="1946">
                  <c:v>125.992790967185</c:v>
                </c:pt>
                <c:pt idx="1947">
                  <c:v>125.992791357169</c:v>
                </c:pt>
                <c:pt idx="1948">
                  <c:v>125.992791747984</c:v>
                </c:pt>
                <c:pt idx="1949">
                  <c:v>125.992792138772</c:v>
                </c:pt>
                <c:pt idx="1950">
                  <c:v>125.992792531232</c:v>
                </c:pt>
                <c:pt idx="1951">
                  <c:v>125.99279292402299</c:v>
                </c:pt>
                <c:pt idx="1952">
                  <c:v>125.992793317639</c:v>
                </c:pt>
                <c:pt idx="1953">
                  <c:v>125.99279371167</c:v>
                </c:pt>
                <c:pt idx="1954">
                  <c:v>125.992794105912</c:v>
                </c:pt>
                <c:pt idx="1955">
                  <c:v>125.992794501082</c:v>
                </c:pt>
                <c:pt idx="1956">
                  <c:v>125.99279489632499</c:v>
                </c:pt>
                <c:pt idx="1957">
                  <c:v>125.992795292995</c:v>
                </c:pt>
                <c:pt idx="1958">
                  <c:v>125.992795688909</c:v>
                </c:pt>
                <c:pt idx="1959">
                  <c:v>125.992796086391</c:v>
                </c:pt>
                <c:pt idx="1960">
                  <c:v>125.992796483098</c:v>
                </c:pt>
                <c:pt idx="1961">
                  <c:v>125.992796880556</c:v>
                </c:pt>
                <c:pt idx="1962">
                  <c:v>125.992797278575</c:v>
                </c:pt>
                <c:pt idx="1963">
                  <c:v>125.992797676335</c:v>
                </c:pt>
                <c:pt idx="1964">
                  <c:v>125.992798073977</c:v>
                </c:pt>
                <c:pt idx="1965">
                  <c:v>125.992798472388</c:v>
                </c:pt>
                <c:pt idx="1966">
                  <c:v>125.992798870618</c:v>
                </c:pt>
                <c:pt idx="1967">
                  <c:v>125.992799269108</c:v>
                </c:pt>
                <c:pt idx="1968">
                  <c:v>125.99279966717999</c:v>
                </c:pt>
                <c:pt idx="1969">
                  <c:v>125.992800065119</c:v>
                </c:pt>
                <c:pt idx="1970">
                  <c:v>125.992800463771</c:v>
                </c:pt>
                <c:pt idx="1971">
                  <c:v>125.992800861665</c:v>
                </c:pt>
                <c:pt idx="1972">
                  <c:v>125.992801259277</c:v>
                </c:pt>
                <c:pt idx="1973">
                  <c:v>125.992801657192</c:v>
                </c:pt>
                <c:pt idx="1974">
                  <c:v>125.99280205504</c:v>
                </c:pt>
                <c:pt idx="1975">
                  <c:v>125.992802451911</c:v>
                </c:pt>
                <c:pt idx="1976">
                  <c:v>125.99280284894201</c:v>
                </c:pt>
                <c:pt idx="1977">
                  <c:v>125.99280324546901</c:v>
                </c:pt>
                <c:pt idx="1978">
                  <c:v>125.99280364244601</c:v>
                </c:pt>
                <c:pt idx="1979">
                  <c:v>125.992804038733</c:v>
                </c:pt>
                <c:pt idx="1980">
                  <c:v>125.99280443440099</c:v>
                </c:pt>
                <c:pt idx="1981">
                  <c:v>125.992804829541</c:v>
                </c:pt>
                <c:pt idx="1982">
                  <c:v>125.992805224656</c:v>
                </c:pt>
                <c:pt idx="1983">
                  <c:v>125.992805618948</c:v>
                </c:pt>
                <c:pt idx="1984">
                  <c:v>125.992806013593</c:v>
                </c:pt>
                <c:pt idx="1985">
                  <c:v>125.99280640705901</c:v>
                </c:pt>
                <c:pt idx="1986">
                  <c:v>125.992806800493</c:v>
                </c:pt>
                <c:pt idx="1987">
                  <c:v>125.992807193034</c:v>
                </c:pt>
                <c:pt idx="1988">
                  <c:v>125.992807585715</c:v>
                </c:pt>
                <c:pt idx="1989">
                  <c:v>125.992807977583</c:v>
                </c:pt>
                <c:pt idx="1990">
                  <c:v>125.992808368995</c:v>
                </c:pt>
                <c:pt idx="1991">
                  <c:v>125.992808760174</c:v>
                </c:pt>
                <c:pt idx="1992">
                  <c:v>125.99280915077701</c:v>
                </c:pt>
                <c:pt idx="1993">
                  <c:v>125.992809540606</c:v>
                </c:pt>
                <c:pt idx="1994">
                  <c:v>125.99280992997799</c:v>
                </c:pt>
                <c:pt idx="1995">
                  <c:v>125.99281031890401</c:v>
                </c:pt>
                <c:pt idx="1996">
                  <c:v>125.99281070724901</c:v>
                </c:pt>
                <c:pt idx="1997">
                  <c:v>125.99281109566201</c:v>
                </c:pt>
                <c:pt idx="1998">
                  <c:v>125.99281148326899</c:v>
                </c:pt>
                <c:pt idx="1999">
                  <c:v>125.99281187010099</c:v>
                </c:pt>
                <c:pt idx="2000">
                  <c:v>125.992812256332</c:v>
                </c:pt>
                <c:pt idx="2001">
                  <c:v>125.992812642377</c:v>
                </c:pt>
                <c:pt idx="2002">
                  <c:v>125.99281302763001</c:v>
                </c:pt>
                <c:pt idx="2003">
                  <c:v>125.992813412148</c:v>
                </c:pt>
                <c:pt idx="2004">
                  <c:v>125.992813796668</c:v>
                </c:pt>
                <c:pt idx="2005">
                  <c:v>125.992814179904</c:v>
                </c:pt>
                <c:pt idx="2006">
                  <c:v>125.99281456312301</c:v>
                </c:pt>
                <c:pt idx="2007">
                  <c:v>125.99281494588701</c:v>
                </c:pt>
                <c:pt idx="2008">
                  <c:v>125.992815327378</c:v>
                </c:pt>
                <c:pt idx="2009">
                  <c:v>125.992815708335</c:v>
                </c:pt>
                <c:pt idx="2010">
                  <c:v>125.992816088244</c:v>
                </c:pt>
                <c:pt idx="2011">
                  <c:v>125.992816468634</c:v>
                </c:pt>
                <c:pt idx="2012">
                  <c:v>125.992816847119</c:v>
                </c:pt>
                <c:pt idx="2013">
                  <c:v>125.99281722588501</c:v>
                </c:pt>
                <c:pt idx="2014">
                  <c:v>125.992817603018</c:v>
                </c:pt>
                <c:pt idx="2015">
                  <c:v>125.992817979539</c:v>
                </c:pt>
                <c:pt idx="2016">
                  <c:v>125.992818355597</c:v>
                </c:pt>
                <c:pt idx="2017">
                  <c:v>125.992818730907</c:v>
                </c:pt>
                <c:pt idx="2018">
                  <c:v>125.992819104923</c:v>
                </c:pt>
                <c:pt idx="2019">
                  <c:v>125.992819478244</c:v>
                </c:pt>
                <c:pt idx="2020">
                  <c:v>125.99281985095401</c:v>
                </c:pt>
                <c:pt idx="2021">
                  <c:v>125.99282022232001</c:v>
                </c:pt>
                <c:pt idx="2022">
                  <c:v>125.99282059271501</c:v>
                </c:pt>
                <c:pt idx="2023">
                  <c:v>125.99282096231801</c:v>
                </c:pt>
                <c:pt idx="2024">
                  <c:v>125.992821331432</c:v>
                </c:pt>
                <c:pt idx="2025">
                  <c:v>125.992821698843</c:v>
                </c:pt>
                <c:pt idx="2026">
                  <c:v>125.992822065209</c:v>
                </c:pt>
                <c:pt idx="2027">
                  <c:v>125.992822431265</c:v>
                </c:pt>
                <c:pt idx="2028">
                  <c:v>125.992822795595</c:v>
                </c:pt>
                <c:pt idx="2029">
                  <c:v>125.992823159043</c:v>
                </c:pt>
                <c:pt idx="2030">
                  <c:v>125.992823520816</c:v>
                </c:pt>
                <c:pt idx="2031">
                  <c:v>125.992823882574</c:v>
                </c:pt>
                <c:pt idx="2032">
                  <c:v>125.992824242099</c:v>
                </c:pt>
                <c:pt idx="2033">
                  <c:v>125.992824601159</c:v>
                </c:pt>
                <c:pt idx="2034">
                  <c:v>125.992824959247</c:v>
                </c:pt>
                <c:pt idx="2035">
                  <c:v>125.9928253158</c:v>
                </c:pt>
                <c:pt idx="2036">
                  <c:v>125.992825670665</c:v>
                </c:pt>
                <c:pt idx="2037">
                  <c:v>125.99282602496901</c:v>
                </c:pt>
                <c:pt idx="2038">
                  <c:v>125.992826378375</c:v>
                </c:pt>
                <c:pt idx="2039">
                  <c:v>125.992826729562</c:v>
                </c:pt>
                <c:pt idx="2040">
                  <c:v>125.99282708026099</c:v>
                </c:pt>
                <c:pt idx="2041">
                  <c:v>125.992827429727</c:v>
                </c:pt>
                <c:pt idx="2042">
                  <c:v>125.992827778395</c:v>
                </c:pt>
                <c:pt idx="2043">
                  <c:v>125.992828124954</c:v>
                </c:pt>
                <c:pt idx="2044">
                  <c:v>125.992828470788</c:v>
                </c:pt>
                <c:pt idx="2045">
                  <c:v>125.99282881598999</c:v>
                </c:pt>
                <c:pt idx="2046">
                  <c:v>125.99282915862401</c:v>
                </c:pt>
                <c:pt idx="2047">
                  <c:v>125.992829501065</c:v>
                </c:pt>
                <c:pt idx="2048">
                  <c:v>125.992829841782</c:v>
                </c:pt>
                <c:pt idx="2049">
                  <c:v>125.99283018186701</c:v>
                </c:pt>
                <c:pt idx="2050">
                  <c:v>125.99283051995</c:v>
                </c:pt>
                <c:pt idx="2051">
                  <c:v>125.992830857518</c:v>
                </c:pt>
                <c:pt idx="2052">
                  <c:v>125.992831193212</c:v>
                </c:pt>
                <c:pt idx="2053">
                  <c:v>125.992831528038</c:v>
                </c:pt>
                <c:pt idx="2054">
                  <c:v>125.992831861894</c:v>
                </c:pt>
                <c:pt idx="2055">
                  <c:v>125.99283219452199</c:v>
                </c:pt>
                <c:pt idx="2056">
                  <c:v>125.99283252569801</c:v>
                </c:pt>
                <c:pt idx="2057">
                  <c:v>125.992832855182</c:v>
                </c:pt>
                <c:pt idx="2058">
                  <c:v>125.992833184642</c:v>
                </c:pt>
                <c:pt idx="2059">
                  <c:v>125.992833511653</c:v>
                </c:pt>
                <c:pt idx="2060">
                  <c:v>125.99283383787299</c:v>
                </c:pt>
                <c:pt idx="2061">
                  <c:v>125.99283416297</c:v>
                </c:pt>
                <c:pt idx="2062">
                  <c:v>125.992834487075</c:v>
                </c:pt>
                <c:pt idx="2063">
                  <c:v>125.992834809436</c:v>
                </c:pt>
                <c:pt idx="2064">
                  <c:v>125.992835131116</c:v>
                </c:pt>
                <c:pt idx="2065">
                  <c:v>125.992835451228</c:v>
                </c:pt>
                <c:pt idx="2066">
                  <c:v>125.992835769831</c:v>
                </c:pt>
                <c:pt idx="2067">
                  <c:v>125.99283608721601</c:v>
                </c:pt>
                <c:pt idx="2068">
                  <c:v>125.992836403548</c:v>
                </c:pt>
                <c:pt idx="2069">
                  <c:v>125.992836718481</c:v>
                </c:pt>
                <c:pt idx="2070">
                  <c:v>125.992837032225</c:v>
                </c:pt>
                <c:pt idx="2071">
                  <c:v>125.99283734472699</c:v>
                </c:pt>
                <c:pt idx="2072">
                  <c:v>125.992837655626</c:v>
                </c:pt>
                <c:pt idx="2073">
                  <c:v>125.99283796570199</c:v>
                </c:pt>
                <c:pt idx="2074">
                  <c:v>125.992838274167</c:v>
                </c:pt>
                <c:pt idx="2075">
                  <c:v>125.99283858061</c:v>
                </c:pt>
                <c:pt idx="2076">
                  <c:v>125.992838886803</c:v>
                </c:pt>
                <c:pt idx="2077">
                  <c:v>125.99283919082799</c:v>
                </c:pt>
                <c:pt idx="2078">
                  <c:v>125.992839493595</c:v>
                </c:pt>
                <c:pt idx="2079">
                  <c:v>125.992839795211</c:v>
                </c:pt>
                <c:pt idx="2080">
                  <c:v>125.992840095472</c:v>
                </c:pt>
                <c:pt idx="2081">
                  <c:v>125.99284039378701</c:v>
                </c:pt>
                <c:pt idx="2082">
                  <c:v>125.992840691391</c:v>
                </c:pt>
                <c:pt idx="2083">
                  <c:v>125.992840986763</c:v>
                </c:pt>
                <c:pt idx="2084">
                  <c:v>125.99284128167101</c:v>
                </c:pt>
                <c:pt idx="2085">
                  <c:v>125.992841574751</c:v>
                </c:pt>
                <c:pt idx="2086">
                  <c:v>125.99284186619001</c:v>
                </c:pt>
                <c:pt idx="2087">
                  <c:v>125.992842155936</c:v>
                </c:pt>
                <c:pt idx="2088">
                  <c:v>125.992842444598</c:v>
                </c:pt>
                <c:pt idx="2089">
                  <c:v>125.99284273146201</c:v>
                </c:pt>
                <c:pt idx="2090">
                  <c:v>125.99284301730501</c:v>
                </c:pt>
                <c:pt idx="2091">
                  <c:v>125.992843301317</c:v>
                </c:pt>
                <c:pt idx="2092">
                  <c:v>125.992843583941</c:v>
                </c:pt>
                <c:pt idx="2093">
                  <c:v>125.99284386532899</c:v>
                </c:pt>
                <c:pt idx="2094">
                  <c:v>125.992844145174</c:v>
                </c:pt>
                <c:pt idx="2095">
                  <c:v>125.992844423479</c:v>
                </c:pt>
                <c:pt idx="2096">
                  <c:v>125.992844700012</c:v>
                </c:pt>
                <c:pt idx="2097">
                  <c:v>125.992844975474</c:v>
                </c:pt>
                <c:pt idx="2098">
                  <c:v>125.99284524982301</c:v>
                </c:pt>
                <c:pt idx="2099">
                  <c:v>125.992845522086</c:v>
                </c:pt>
                <c:pt idx="2100">
                  <c:v>125.992845792769</c:v>
                </c:pt>
                <c:pt idx="2101">
                  <c:v>125.992846062316</c:v>
                </c:pt>
                <c:pt idx="2102">
                  <c:v>125.992846330257</c:v>
                </c:pt>
                <c:pt idx="2103">
                  <c:v>125.992846596699</c:v>
                </c:pt>
                <c:pt idx="2104">
                  <c:v>125.992846862264</c:v>
                </c:pt>
                <c:pt idx="2105">
                  <c:v>125.992847125464</c:v>
                </c:pt>
                <c:pt idx="2106">
                  <c:v>125.99284738761099</c:v>
                </c:pt>
                <c:pt idx="2107">
                  <c:v>125.99284764881099</c:v>
                </c:pt>
                <c:pt idx="2108">
                  <c:v>125.99284790784399</c:v>
                </c:pt>
                <c:pt idx="2109">
                  <c:v>125.992848165699</c:v>
                </c:pt>
                <c:pt idx="2110">
                  <c:v>125.992848422416</c:v>
                </c:pt>
                <c:pt idx="2111">
                  <c:v>125.992848677193</c:v>
                </c:pt>
                <c:pt idx="2112">
                  <c:v>125.992848930668</c:v>
                </c:pt>
                <c:pt idx="2113">
                  <c:v>125.99284918279101</c:v>
                </c:pt>
                <c:pt idx="2114">
                  <c:v>125.992849433839</c:v>
                </c:pt>
                <c:pt idx="2115">
                  <c:v>125.992849683234</c:v>
                </c:pt>
                <c:pt idx="2116">
                  <c:v>125.992849931387</c:v>
                </c:pt>
                <c:pt idx="2117">
                  <c:v>125.992850178002</c:v>
                </c:pt>
                <c:pt idx="2118">
                  <c:v>125.992850422906</c:v>
                </c:pt>
                <c:pt idx="2119">
                  <c:v>125.992850666998</c:v>
                </c:pt>
                <c:pt idx="2120">
                  <c:v>125.992850909541</c:v>
                </c:pt>
                <c:pt idx="2121">
                  <c:v>125.992851150473</c:v>
                </c:pt>
                <c:pt idx="2122">
                  <c:v>125.992851389303</c:v>
                </c:pt>
                <c:pt idx="2123">
                  <c:v>125.99285162779999</c:v>
                </c:pt>
                <c:pt idx="2124">
                  <c:v>125.992851864754</c:v>
                </c:pt>
                <c:pt idx="2125">
                  <c:v>125.992852099773</c:v>
                </c:pt>
                <c:pt idx="2126">
                  <c:v>125.992852333561</c:v>
                </c:pt>
                <c:pt idx="2127">
                  <c:v>125.992852566389</c:v>
                </c:pt>
                <c:pt idx="2128">
                  <c:v>125.99285279780401</c:v>
                </c:pt>
                <c:pt idx="2129">
                  <c:v>125.992853027639</c:v>
                </c:pt>
                <c:pt idx="2130">
                  <c:v>125.99285325557</c:v>
                </c:pt>
                <c:pt idx="2131">
                  <c:v>125.992853482757</c:v>
                </c:pt>
                <c:pt idx="2132">
                  <c:v>125.992853708281</c:v>
                </c:pt>
                <c:pt idx="2133">
                  <c:v>125.992853931895</c:v>
                </c:pt>
                <c:pt idx="2134">
                  <c:v>125.99285415505101</c:v>
                </c:pt>
                <c:pt idx="2135">
                  <c:v>125.99285437614</c:v>
                </c:pt>
                <c:pt idx="2136">
                  <c:v>125.992854595821</c:v>
                </c:pt>
                <c:pt idx="2137">
                  <c:v>125.992854813856</c:v>
                </c:pt>
                <c:pt idx="2138">
                  <c:v>125.99285503068801</c:v>
                </c:pt>
                <c:pt idx="2139">
                  <c:v>125.992855246156</c:v>
                </c:pt>
                <c:pt idx="2140">
                  <c:v>125.99285546027799</c:v>
                </c:pt>
                <c:pt idx="2141">
                  <c:v>125.992855672741</c:v>
                </c:pt>
                <c:pt idx="2142">
                  <c:v>125.992855883953</c:v>
                </c:pt>
                <c:pt idx="2143">
                  <c:v>125.992856093114</c:v>
                </c:pt>
                <c:pt idx="2144">
                  <c:v>125.992856301812</c:v>
                </c:pt>
                <c:pt idx="2145">
                  <c:v>125.992856508526</c:v>
                </c:pt>
                <c:pt idx="2146">
                  <c:v>125.99285671417</c:v>
                </c:pt>
                <c:pt idx="2147">
                  <c:v>125.992856918416</c:v>
                </c:pt>
                <c:pt idx="2148">
                  <c:v>125.99285712043</c:v>
                </c:pt>
                <c:pt idx="2149">
                  <c:v>125.99285732137599</c:v>
                </c:pt>
                <c:pt idx="2150">
                  <c:v>125.992857521194</c:v>
                </c:pt>
                <c:pt idx="2151">
                  <c:v>125.99285771935</c:v>
                </c:pt>
                <c:pt idx="2152">
                  <c:v>125.992857915786</c:v>
                </c:pt>
                <c:pt idx="2153">
                  <c:v>125.992858111557</c:v>
                </c:pt>
                <c:pt idx="2154">
                  <c:v>125.992858305365</c:v>
                </c:pt>
                <c:pt idx="2155">
                  <c:v>125.992858498167</c:v>
                </c:pt>
                <c:pt idx="2156">
                  <c:v>125.99285868929999</c:v>
                </c:pt>
                <c:pt idx="2157">
                  <c:v>125.992858879192</c:v>
                </c:pt>
                <c:pt idx="2158">
                  <c:v>125.99285906733699</c:v>
                </c:pt>
                <c:pt idx="2159">
                  <c:v>125.99285925447801</c:v>
                </c:pt>
                <c:pt idx="2160">
                  <c:v>125.99285944012701</c:v>
                </c:pt>
                <c:pt idx="2161">
                  <c:v>125.99285962416199</c:v>
                </c:pt>
                <c:pt idx="2162">
                  <c:v>125.992859807521</c:v>
                </c:pt>
                <c:pt idx="2163">
                  <c:v>125.992859989042</c:v>
                </c:pt>
                <c:pt idx="2164">
                  <c:v>125.992860169474</c:v>
                </c:pt>
                <c:pt idx="2165">
                  <c:v>125.992860347955</c:v>
                </c:pt>
                <c:pt idx="2166">
                  <c:v>125.992860525629</c:v>
                </c:pt>
                <c:pt idx="2167">
                  <c:v>125.992860702334</c:v>
                </c:pt>
                <c:pt idx="2168">
                  <c:v>125.992860876965</c:v>
                </c:pt>
                <c:pt idx="2169">
                  <c:v>125.992861050364</c:v>
                </c:pt>
                <c:pt idx="2170">
                  <c:v>125.99286122310301</c:v>
                </c:pt>
                <c:pt idx="2171">
                  <c:v>125.99286139357</c:v>
                </c:pt>
                <c:pt idx="2172">
                  <c:v>125.992861563538</c:v>
                </c:pt>
                <c:pt idx="2173">
                  <c:v>125.992861732116</c:v>
                </c:pt>
                <c:pt idx="2174">
                  <c:v>125.992861899631</c:v>
                </c:pt>
                <c:pt idx="2175">
                  <c:v>125.992862065141</c:v>
                </c:pt>
                <c:pt idx="2176">
                  <c:v>125.99286222985199</c:v>
                </c:pt>
                <c:pt idx="2177">
                  <c:v>125.992862393073</c:v>
                </c:pt>
                <c:pt idx="2178">
                  <c:v>125.99286255519</c:v>
                </c:pt>
                <c:pt idx="2179">
                  <c:v>125.992862716066</c:v>
                </c:pt>
                <c:pt idx="2180">
                  <c:v>125.99286287578499</c:v>
                </c:pt>
                <c:pt idx="2181">
                  <c:v>125.99286303422799</c:v>
                </c:pt>
                <c:pt idx="2182">
                  <c:v>125.992863190835</c:v>
                </c:pt>
                <c:pt idx="2183">
                  <c:v>125.992863346603</c:v>
                </c:pt>
                <c:pt idx="2184">
                  <c:v>125.992863501277</c:v>
                </c:pt>
                <c:pt idx="2185">
                  <c:v>125.992863654505</c:v>
                </c:pt>
                <c:pt idx="2186">
                  <c:v>125.992863806617</c:v>
                </c:pt>
                <c:pt idx="2187">
                  <c:v>125.9928639571</c:v>
                </c:pt>
                <c:pt idx="2188">
                  <c:v>125.992864106325</c:v>
                </c:pt>
                <c:pt idx="2189">
                  <c:v>125.992864254898</c:v>
                </c:pt>
                <c:pt idx="2190">
                  <c:v>125.992864402091</c:v>
                </c:pt>
                <c:pt idx="2191">
                  <c:v>125.99286454744301</c:v>
                </c:pt>
                <c:pt idx="2192">
                  <c:v>125.992864692231</c:v>
                </c:pt>
                <c:pt idx="2193">
                  <c:v>125.992864835718</c:v>
                </c:pt>
                <c:pt idx="2194">
                  <c:v>125.992864977511</c:v>
                </c:pt>
                <c:pt idx="2195">
                  <c:v>125.99286511863799</c:v>
                </c:pt>
                <c:pt idx="2196">
                  <c:v>125.99286525787601</c:v>
                </c:pt>
                <c:pt idx="2197">
                  <c:v>125.992865396406</c:v>
                </c:pt>
                <c:pt idx="2198">
                  <c:v>125.99286553376101</c:v>
                </c:pt>
                <c:pt idx="2199">
                  <c:v>125.992865669561</c:v>
                </c:pt>
                <c:pt idx="2200">
                  <c:v>125.992865804107</c:v>
                </c:pt>
                <c:pt idx="2201">
                  <c:v>125.992865937855</c:v>
                </c:pt>
                <c:pt idx="2202">
                  <c:v>125.99286606985601</c:v>
                </c:pt>
                <c:pt idx="2203">
                  <c:v>125.99286620066501</c:v>
                </c:pt>
                <c:pt idx="2204">
                  <c:v>125.992866330637</c:v>
                </c:pt>
                <c:pt idx="2205">
                  <c:v>125.99286645971701</c:v>
                </c:pt>
                <c:pt idx="2206">
                  <c:v>125.99286658668601</c:v>
                </c:pt>
                <c:pt idx="2207">
                  <c:v>125.992866713091</c:v>
                </c:pt>
                <c:pt idx="2208">
                  <c:v>125.99286683835</c:v>
                </c:pt>
                <c:pt idx="2209">
                  <c:v>125.992866962332</c:v>
                </c:pt>
                <c:pt idx="2210">
                  <c:v>125.992867084976</c:v>
                </c:pt>
                <c:pt idx="2211">
                  <c:v>125.992867206721</c:v>
                </c:pt>
                <c:pt idx="2212">
                  <c:v>125.99286732716</c:v>
                </c:pt>
                <c:pt idx="2213">
                  <c:v>125.992867446386</c:v>
                </c:pt>
                <c:pt idx="2214">
                  <c:v>125.99286756464601</c:v>
                </c:pt>
                <c:pt idx="2215">
                  <c:v>125.992867681817</c:v>
                </c:pt>
                <c:pt idx="2216">
                  <c:v>125.99286779810799</c:v>
                </c:pt>
                <c:pt idx="2217">
                  <c:v>125.992867912745</c:v>
                </c:pt>
                <c:pt idx="2218">
                  <c:v>125.992868026788</c:v>
                </c:pt>
                <c:pt idx="2219">
                  <c:v>125.99286813939899</c:v>
                </c:pt>
                <c:pt idx="2220">
                  <c:v>125.992868250754</c:v>
                </c:pt>
                <c:pt idx="2221">
                  <c:v>125.99286836139299</c:v>
                </c:pt>
                <c:pt idx="2222">
                  <c:v>125.99286847054</c:v>
                </c:pt>
                <c:pt idx="2223">
                  <c:v>125.99286857860299</c:v>
                </c:pt>
                <c:pt idx="2224">
                  <c:v>125.992868686137</c:v>
                </c:pt>
                <c:pt idx="2225">
                  <c:v>125.992868792179</c:v>
                </c:pt>
                <c:pt idx="2226">
                  <c:v>125.992868897246</c:v>
                </c:pt>
                <c:pt idx="2227">
                  <c:v>125.992869001684</c:v>
                </c:pt>
                <c:pt idx="2228">
                  <c:v>125.99286910404599</c:v>
                </c:pt>
                <c:pt idx="2229">
                  <c:v>125.99286920615801</c:v>
                </c:pt>
                <c:pt idx="2230">
                  <c:v>125.992869307153</c:v>
                </c:pt>
                <c:pt idx="2231">
                  <c:v>125.99286940702</c:v>
                </c:pt>
                <c:pt idx="2232">
                  <c:v>125.992869505801</c:v>
                </c:pt>
                <c:pt idx="2233">
                  <c:v>125.99286960406999</c:v>
                </c:pt>
                <c:pt idx="2234">
                  <c:v>125.99286970105901</c:v>
                </c:pt>
                <c:pt idx="2235">
                  <c:v>125.992869796647</c:v>
                </c:pt>
                <c:pt idx="2236">
                  <c:v>125.992869891898</c:v>
                </c:pt>
                <c:pt idx="2237">
                  <c:v>125.99286998554599</c:v>
                </c:pt>
                <c:pt idx="2238">
                  <c:v>125.992870078895</c:v>
                </c:pt>
                <c:pt idx="2239">
                  <c:v>125.992870170514</c:v>
                </c:pt>
                <c:pt idx="2240">
                  <c:v>125.992870261807</c:v>
                </c:pt>
                <c:pt idx="2241">
                  <c:v>125.99287035211201</c:v>
                </c:pt>
                <c:pt idx="2242">
                  <c:v>125.992870440781</c:v>
                </c:pt>
                <c:pt idx="2243">
                  <c:v>125.99287052854601</c:v>
                </c:pt>
                <c:pt idx="2244">
                  <c:v>125.992870615813</c:v>
                </c:pt>
                <c:pt idx="2245">
                  <c:v>125.99287070220301</c:v>
                </c:pt>
                <c:pt idx="2246">
                  <c:v>125.992870786682</c:v>
                </c:pt>
                <c:pt idx="2247">
                  <c:v>125.992870871554</c:v>
                </c:pt>
                <c:pt idx="2248">
                  <c:v>125.992870954759</c:v>
                </c:pt>
                <c:pt idx="2249">
                  <c:v>125.992871037266</c:v>
                </c:pt>
                <c:pt idx="2250">
                  <c:v>125.99287111857601</c:v>
                </c:pt>
                <c:pt idx="2251">
                  <c:v>125.992871198777</c:v>
                </c:pt>
                <c:pt idx="2252">
                  <c:v>125.992871278256</c:v>
                </c:pt>
                <c:pt idx="2253">
                  <c:v>125.992871356959</c:v>
                </c:pt>
                <c:pt idx="2254">
                  <c:v>125.992871434127</c:v>
                </c:pt>
                <c:pt idx="2255">
                  <c:v>125.992871511275</c:v>
                </c:pt>
                <c:pt idx="2256">
                  <c:v>125.99287158713101</c:v>
                </c:pt>
                <c:pt idx="2257">
                  <c:v>125.992871662149</c:v>
                </c:pt>
                <c:pt idx="2258">
                  <c:v>125.992871735316</c:v>
                </c:pt>
                <c:pt idx="2259">
                  <c:v>125.99287180896999</c:v>
                </c:pt>
                <c:pt idx="2260">
                  <c:v>125.992871881013</c:v>
                </c:pt>
                <c:pt idx="2261">
                  <c:v>125.992871952323</c:v>
                </c:pt>
                <c:pt idx="2262">
                  <c:v>125.99287202278001</c:v>
                </c:pt>
                <c:pt idx="2263">
                  <c:v>125.992872092325</c:v>
                </c:pt>
                <c:pt idx="2264">
                  <c:v>125.992872161311</c:v>
                </c:pt>
                <c:pt idx="2265">
                  <c:v>125.992872229263</c:v>
                </c:pt>
                <c:pt idx="2266">
                  <c:v>125.99287229618599</c:v>
                </c:pt>
                <c:pt idx="2267">
                  <c:v>125.992872362138</c:v>
                </c:pt>
                <c:pt idx="2268">
                  <c:v>125.99287242679399</c:v>
                </c:pt>
                <c:pt idx="2269">
                  <c:v>125.992872491808</c:v>
                </c:pt>
                <c:pt idx="2270">
                  <c:v>125.992872554863</c:v>
                </c:pt>
                <c:pt idx="2271">
                  <c:v>125.99287261804</c:v>
                </c:pt>
                <c:pt idx="2272">
                  <c:v>125.99287267968801</c:v>
                </c:pt>
                <c:pt idx="2273">
                  <c:v>125.992872740998</c:v>
                </c:pt>
                <c:pt idx="2274">
                  <c:v>125.992872801291</c:v>
                </c:pt>
                <c:pt idx="2275">
                  <c:v>125.992872861092</c:v>
                </c:pt>
                <c:pt idx="2276">
                  <c:v>125.992872919717</c:v>
                </c:pt>
                <c:pt idx="2277">
                  <c:v>125.992872977394</c:v>
                </c:pt>
                <c:pt idx="2278">
                  <c:v>125.99287303491001</c:v>
                </c:pt>
                <c:pt idx="2279">
                  <c:v>125.992873091085</c:v>
                </c:pt>
                <c:pt idx="2280">
                  <c:v>125.992873146297</c:v>
                </c:pt>
                <c:pt idx="2281">
                  <c:v>125.992873201351</c:v>
                </c:pt>
                <c:pt idx="2282">
                  <c:v>125.992873256159</c:v>
                </c:pt>
                <c:pt idx="2283">
                  <c:v>125.99287330896399</c:v>
                </c:pt>
                <c:pt idx="2284">
                  <c:v>125.992873361731</c:v>
                </c:pt>
                <c:pt idx="2285">
                  <c:v>125.99287341327801</c:v>
                </c:pt>
                <c:pt idx="2286">
                  <c:v>125.9928734648</c:v>
                </c:pt>
                <c:pt idx="2287">
                  <c:v>125.992873515027</c:v>
                </c:pt>
                <c:pt idx="2288">
                  <c:v>125.992873565097</c:v>
                </c:pt>
                <c:pt idx="2289">
                  <c:v>125.992873613847</c:v>
                </c:pt>
                <c:pt idx="2290">
                  <c:v>125.99287366209001</c:v>
                </c:pt>
                <c:pt idx="2291">
                  <c:v>125.99287370949099</c:v>
                </c:pt>
                <c:pt idx="2292">
                  <c:v>125.992873756337</c:v>
                </c:pt>
                <c:pt idx="2293">
                  <c:v>125.992873802693</c:v>
                </c:pt>
                <c:pt idx="2294">
                  <c:v>125.99287384832201</c:v>
                </c:pt>
                <c:pt idx="2295">
                  <c:v>125.99287389283199</c:v>
                </c:pt>
                <c:pt idx="2296">
                  <c:v>125.99287393697399</c:v>
                </c:pt>
                <c:pt idx="2297">
                  <c:v>125.992873980632</c:v>
                </c:pt>
                <c:pt idx="2298">
                  <c:v>125.992874023219</c:v>
                </c:pt>
                <c:pt idx="2299">
                  <c:v>125.992874065161</c:v>
                </c:pt>
                <c:pt idx="2300">
                  <c:v>125.992874106771</c:v>
                </c:pt>
                <c:pt idx="2301">
                  <c:v>125.99287414725799</c:v>
                </c:pt>
                <c:pt idx="2302">
                  <c:v>125.992874187287</c:v>
                </c:pt>
                <c:pt idx="2303">
                  <c:v>125.99287422673</c:v>
                </c:pt>
                <c:pt idx="2304">
                  <c:v>125.99287426599</c:v>
                </c:pt>
                <c:pt idx="2305">
                  <c:v>125.992874304376</c:v>
                </c:pt>
                <c:pt idx="2306">
                  <c:v>125.99287434137401</c:v>
                </c:pt>
                <c:pt idx="2307">
                  <c:v>125.992874378431</c:v>
                </c:pt>
                <c:pt idx="2308">
                  <c:v>125.99287441483099</c:v>
                </c:pt>
                <c:pt idx="2309">
                  <c:v>125.992874449993</c:v>
                </c:pt>
                <c:pt idx="2310">
                  <c:v>125.992874485009</c:v>
                </c:pt>
                <c:pt idx="2311">
                  <c:v>125.992874519542</c:v>
                </c:pt>
                <c:pt idx="2312">
                  <c:v>125.992874553337</c:v>
                </c:pt>
                <c:pt idx="2313">
                  <c:v>125.992874586648</c:v>
                </c:pt>
                <c:pt idx="2314">
                  <c:v>125.992874619437</c:v>
                </c:pt>
                <c:pt idx="2315">
                  <c:v>125.992874650907</c:v>
                </c:pt>
                <c:pt idx="2316">
                  <c:v>125.99287468231201</c:v>
                </c:pt>
                <c:pt idx="2317">
                  <c:v>125.992874712976</c:v>
                </c:pt>
                <c:pt idx="2318">
                  <c:v>125.99287474354099</c:v>
                </c:pt>
                <c:pt idx="2319">
                  <c:v>125.992874772568</c:v>
                </c:pt>
                <c:pt idx="2320">
                  <c:v>125.992874801825</c:v>
                </c:pt>
                <c:pt idx="2321">
                  <c:v>125.992874830744</c:v>
                </c:pt>
                <c:pt idx="2322">
                  <c:v>125.992874858341</c:v>
                </c:pt>
                <c:pt idx="2323">
                  <c:v>125.992874885801</c:v>
                </c:pt>
                <c:pt idx="2324">
                  <c:v>125.992874912125</c:v>
                </c:pt>
                <c:pt idx="2325">
                  <c:v>125.992874938611</c:v>
                </c:pt>
                <c:pt idx="2326">
                  <c:v>125.992874964122</c:v>
                </c:pt>
                <c:pt idx="2327">
                  <c:v>125.9928749896</c:v>
                </c:pt>
                <c:pt idx="2328">
                  <c:v>125.992875014391</c:v>
                </c:pt>
                <c:pt idx="2329">
                  <c:v>125.99287503845601</c:v>
                </c:pt>
                <c:pt idx="2330">
                  <c:v>125.99287506185701</c:v>
                </c:pt>
                <c:pt idx="2331">
                  <c:v>125.99287508471301</c:v>
                </c:pt>
                <c:pt idx="2332">
                  <c:v>125.992875107233</c:v>
                </c:pt>
                <c:pt idx="2333">
                  <c:v>125.99287512924499</c:v>
                </c:pt>
                <c:pt idx="2334">
                  <c:v>125.992875150811</c:v>
                </c:pt>
                <c:pt idx="2335">
                  <c:v>125.992875172176</c:v>
                </c:pt>
                <c:pt idx="2336">
                  <c:v>125.99287519254899</c:v>
                </c:pt>
                <c:pt idx="2337">
                  <c:v>125.99287521279599</c:v>
                </c:pt>
                <c:pt idx="2338">
                  <c:v>125.992875232269</c:v>
                </c:pt>
                <c:pt idx="2339">
                  <c:v>125.992875251462</c:v>
                </c:pt>
                <c:pt idx="2340">
                  <c:v>125.992875270452</c:v>
                </c:pt>
                <c:pt idx="2341">
                  <c:v>125.992875288589</c:v>
                </c:pt>
                <c:pt idx="2342">
                  <c:v>125.99287530600699</c:v>
                </c:pt>
                <c:pt idx="2343">
                  <c:v>125.992875323243</c:v>
                </c:pt>
                <c:pt idx="2344">
                  <c:v>125.992875340251</c:v>
                </c:pt>
                <c:pt idx="2345">
                  <c:v>125.99287535660601</c:v>
                </c:pt>
                <c:pt idx="2346">
                  <c:v>125.992875372502</c:v>
                </c:pt>
                <c:pt idx="2347">
                  <c:v>125.992875387862</c:v>
                </c:pt>
                <c:pt idx="2348">
                  <c:v>125.99287540341</c:v>
                </c:pt>
                <c:pt idx="2349">
                  <c:v>125.992875417896</c:v>
                </c:pt>
                <c:pt idx="2350">
                  <c:v>125.99287543202399</c:v>
                </c:pt>
                <c:pt idx="2351">
                  <c:v>125.99287544597701</c:v>
                </c:pt>
                <c:pt idx="2352">
                  <c:v>125.99287545941399</c:v>
                </c:pt>
                <c:pt idx="2353">
                  <c:v>125.99287547234201</c:v>
                </c:pt>
                <c:pt idx="2354">
                  <c:v>125.992875485056</c:v>
                </c:pt>
                <c:pt idx="2355">
                  <c:v>125.992875497366</c:v>
                </c:pt>
                <c:pt idx="2356">
                  <c:v>125.992875509055</c:v>
                </c:pt>
                <c:pt idx="2357">
                  <c:v>125.99287552023399</c:v>
                </c:pt>
                <c:pt idx="2358">
                  <c:v>125.992875531512</c:v>
                </c:pt>
                <c:pt idx="2359">
                  <c:v>125.99287554189399</c:v>
                </c:pt>
                <c:pt idx="2360">
                  <c:v>125.992875552488</c:v>
                </c:pt>
                <c:pt idx="2361">
                  <c:v>125.992875561971</c:v>
                </c:pt>
                <c:pt idx="2362">
                  <c:v>125.99287557138</c:v>
                </c:pt>
                <c:pt idx="2363">
                  <c:v>125.992875580366</c:v>
                </c:pt>
                <c:pt idx="2364">
                  <c:v>125.992875589403</c:v>
                </c:pt>
                <c:pt idx="2365">
                  <c:v>125.99287559774</c:v>
                </c:pt>
                <c:pt idx="2366">
                  <c:v>125.992875605577</c:v>
                </c:pt>
                <c:pt idx="2367">
                  <c:v>125.992875613518</c:v>
                </c:pt>
                <c:pt idx="2368">
                  <c:v>125.99287562059401</c:v>
                </c:pt>
                <c:pt idx="2369">
                  <c:v>125.992875627673</c:v>
                </c:pt>
                <c:pt idx="2370">
                  <c:v>125.992875634223</c:v>
                </c:pt>
                <c:pt idx="2371">
                  <c:v>125.99287564017899</c:v>
                </c:pt>
                <c:pt idx="2372">
                  <c:v>125.992875646211</c:v>
                </c:pt>
                <c:pt idx="2373">
                  <c:v>125.992875651342</c:v>
                </c:pt>
                <c:pt idx="2374">
                  <c:v>125.992875656937</c:v>
                </c:pt>
                <c:pt idx="2375">
                  <c:v>125.99287566191499</c:v>
                </c:pt>
                <c:pt idx="2376">
                  <c:v>125.992875666302</c:v>
                </c:pt>
                <c:pt idx="2377">
                  <c:v>125.992875670667</c:v>
                </c:pt>
                <c:pt idx="2378">
                  <c:v>125.992875674269</c:v>
                </c:pt>
                <c:pt idx="2379">
                  <c:v>125.992875677957</c:v>
                </c:pt>
                <c:pt idx="2380">
                  <c:v>125.992875681432</c:v>
                </c:pt>
                <c:pt idx="2381">
                  <c:v>125.992875684344</c:v>
                </c:pt>
                <c:pt idx="2382">
                  <c:v>125.992875686754</c:v>
                </c:pt>
                <c:pt idx="2383">
                  <c:v>125.99287568915901</c:v>
                </c:pt>
                <c:pt idx="2384">
                  <c:v>125.992875691276</c:v>
                </c:pt>
                <c:pt idx="2385">
                  <c:v>125.99287569298301</c:v>
                </c:pt>
                <c:pt idx="2386">
                  <c:v>125.992875694543</c:v>
                </c:pt>
                <c:pt idx="2387">
                  <c:v>125.99287569591201</c:v>
                </c:pt>
                <c:pt idx="2388">
                  <c:v>125.992875696615</c:v>
                </c:pt>
                <c:pt idx="2389">
                  <c:v>125.99287569715899</c:v>
                </c:pt>
                <c:pt idx="2390">
                  <c:v>125.99287569802701</c:v>
                </c:pt>
                <c:pt idx="2391">
                  <c:v>125.992875697822</c:v>
                </c:pt>
                <c:pt idx="2392">
                  <c:v>125.99287569802</c:v>
                </c:pt>
                <c:pt idx="2393">
                  <c:v>125.992875697861</c:v>
                </c:pt>
                <c:pt idx="2394">
                  <c:v>125.99287569655699</c:v>
                </c:pt>
                <c:pt idx="2395">
                  <c:v>125.992875695986</c:v>
                </c:pt>
                <c:pt idx="2396">
                  <c:v>125.992875694836</c:v>
                </c:pt>
                <c:pt idx="2397">
                  <c:v>125.992875693727</c:v>
                </c:pt>
                <c:pt idx="2398">
                  <c:v>125.992875691988</c:v>
                </c:pt>
                <c:pt idx="2399">
                  <c:v>125.99287569022501</c:v>
                </c:pt>
                <c:pt idx="2400">
                  <c:v>125.99287568820201</c:v>
                </c:pt>
                <c:pt idx="2401">
                  <c:v>125.992875685691</c:v>
                </c:pt>
                <c:pt idx="2402">
                  <c:v>125.99287568318699</c:v>
                </c:pt>
                <c:pt idx="2403">
                  <c:v>125.992875680564</c:v>
                </c:pt>
                <c:pt idx="2404">
                  <c:v>125.992875677328</c:v>
                </c:pt>
                <c:pt idx="2405">
                  <c:v>125.992875674179</c:v>
                </c:pt>
                <c:pt idx="2406">
                  <c:v>125.992875670724</c:v>
                </c:pt>
                <c:pt idx="2407">
                  <c:v>125.99287566716499</c:v>
                </c:pt>
                <c:pt idx="2408">
                  <c:v>125.99287566338199</c:v>
                </c:pt>
                <c:pt idx="2409">
                  <c:v>125.992875659408</c:v>
                </c:pt>
                <c:pt idx="2410">
                  <c:v>125.992875655159</c:v>
                </c:pt>
                <c:pt idx="2411">
                  <c:v>125.99287565083</c:v>
                </c:pt>
                <c:pt idx="2412">
                  <c:v>125.992875646334</c:v>
                </c:pt>
                <c:pt idx="2413">
                  <c:v>125.992875641113</c:v>
                </c:pt>
                <c:pt idx="2414">
                  <c:v>125.992875636007</c:v>
                </c:pt>
                <c:pt idx="2415">
                  <c:v>125.992875630916</c:v>
                </c:pt>
                <c:pt idx="2416">
                  <c:v>125.99287562555</c:v>
                </c:pt>
                <c:pt idx="2417">
                  <c:v>125.992875620025</c:v>
                </c:pt>
                <c:pt idx="2418">
                  <c:v>125.99287561459499</c:v>
                </c:pt>
                <c:pt idx="2419">
                  <c:v>125.99287560881901</c:v>
                </c:pt>
                <c:pt idx="2420">
                  <c:v>125.99287560266301</c:v>
                </c:pt>
                <c:pt idx="2421">
                  <c:v>125.992875596527</c:v>
                </c:pt>
                <c:pt idx="2422">
                  <c:v>125.99287558998699</c:v>
                </c:pt>
                <c:pt idx="2423">
                  <c:v>125.99287558357901</c:v>
                </c:pt>
                <c:pt idx="2424">
                  <c:v>125.9928755766</c:v>
                </c:pt>
                <c:pt idx="2425">
                  <c:v>125.992875569502</c:v>
                </c:pt>
                <c:pt idx="2426">
                  <c:v>125.992875562767</c:v>
                </c:pt>
                <c:pt idx="2427">
                  <c:v>125.99287555537499</c:v>
                </c:pt>
                <c:pt idx="2428">
                  <c:v>125.992875548035</c:v>
                </c:pt>
                <c:pt idx="2429">
                  <c:v>125.992875540295</c:v>
                </c:pt>
                <c:pt idx="2430">
                  <c:v>125.992875533225</c:v>
                </c:pt>
                <c:pt idx="2431">
                  <c:v>125.992875524821</c:v>
                </c:pt>
                <c:pt idx="2432">
                  <c:v>125.992875516494</c:v>
                </c:pt>
                <c:pt idx="2433">
                  <c:v>125.99287550897699</c:v>
                </c:pt>
                <c:pt idx="2434">
                  <c:v>125.99287550056501</c:v>
                </c:pt>
                <c:pt idx="2435">
                  <c:v>125.992875492512</c:v>
                </c:pt>
                <c:pt idx="2436">
                  <c:v>125.99287548398399</c:v>
                </c:pt>
                <c:pt idx="2437">
                  <c:v>125.992875475479</c:v>
                </c:pt>
                <c:pt idx="2438">
                  <c:v>125.992875466604</c:v>
                </c:pt>
                <c:pt idx="2439">
                  <c:v>125.99287545787099</c:v>
                </c:pt>
                <c:pt idx="2440">
                  <c:v>125.99287544857199</c:v>
                </c:pt>
                <c:pt idx="2441">
                  <c:v>125.992875439363</c:v>
                </c:pt>
                <c:pt idx="2442">
                  <c:v>125.992875430046</c:v>
                </c:pt>
                <c:pt idx="2443">
                  <c:v>125.992875421159</c:v>
                </c:pt>
                <c:pt idx="2444">
                  <c:v>125.992875411594</c:v>
                </c:pt>
                <c:pt idx="2445">
                  <c:v>125.992875401798</c:v>
                </c:pt>
                <c:pt idx="2446">
                  <c:v>125.992875392173</c:v>
                </c:pt>
                <c:pt idx="2447">
                  <c:v>125.992875382473</c:v>
                </c:pt>
                <c:pt idx="2448">
                  <c:v>125.992875372489</c:v>
                </c:pt>
                <c:pt idx="2449">
                  <c:v>125.992875362582</c:v>
                </c:pt>
                <c:pt idx="2450">
                  <c:v>125.99287535278199</c:v>
                </c:pt>
                <c:pt idx="2451">
                  <c:v>125.992875342883</c:v>
                </c:pt>
                <c:pt idx="2452">
                  <c:v>125.99287533218801</c:v>
                </c:pt>
                <c:pt idx="2453">
                  <c:v>125.992875321857</c:v>
                </c:pt>
                <c:pt idx="2454">
                  <c:v>125.992875311845</c:v>
                </c:pt>
                <c:pt idx="2455">
                  <c:v>125.99287530151599</c:v>
                </c:pt>
                <c:pt idx="2456">
                  <c:v>125.992875290714</c:v>
                </c:pt>
                <c:pt idx="2457">
                  <c:v>125.992875279858</c:v>
                </c:pt>
                <c:pt idx="2458">
                  <c:v>125.99287526942101</c:v>
                </c:pt>
                <c:pt idx="2459">
                  <c:v>125.99287525827999</c:v>
                </c:pt>
                <c:pt idx="2460">
                  <c:v>125.992875247767</c:v>
                </c:pt>
                <c:pt idx="2461">
                  <c:v>125.992875236806</c:v>
                </c:pt>
                <c:pt idx="2462">
                  <c:v>125.992875225742</c:v>
                </c:pt>
                <c:pt idx="2463">
                  <c:v>125.992875214778</c:v>
                </c:pt>
                <c:pt idx="2464">
                  <c:v>125.992875203688</c:v>
                </c:pt>
                <c:pt idx="2465">
                  <c:v>125.992875192509</c:v>
                </c:pt>
                <c:pt idx="2466">
                  <c:v>125.992875181296</c:v>
                </c:pt>
                <c:pt idx="2467">
                  <c:v>125.99287516997801</c:v>
                </c:pt>
                <c:pt idx="2468">
                  <c:v>125.992875158478</c:v>
                </c:pt>
                <c:pt idx="2469">
                  <c:v>125.992875147283</c:v>
                </c:pt>
                <c:pt idx="2470">
                  <c:v>125.992875135896</c:v>
                </c:pt>
                <c:pt idx="2471">
                  <c:v>125.992875124582</c:v>
                </c:pt>
                <c:pt idx="2472">
                  <c:v>125.99287511273</c:v>
                </c:pt>
                <c:pt idx="2473">
                  <c:v>125.99287510116</c:v>
                </c:pt>
                <c:pt idx="2474">
                  <c:v>125.992875089501</c:v>
                </c:pt>
                <c:pt idx="2475">
                  <c:v>125.992875077668</c:v>
                </c:pt>
                <c:pt idx="2476">
                  <c:v>125.992875066002</c:v>
                </c:pt>
                <c:pt idx="2477">
                  <c:v>125.99287505450199</c:v>
                </c:pt>
                <c:pt idx="2478">
                  <c:v>125.992875042937</c:v>
                </c:pt>
                <c:pt idx="2479">
                  <c:v>125.992875031059</c:v>
                </c:pt>
                <c:pt idx="2480">
                  <c:v>125.992875019298</c:v>
                </c:pt>
                <c:pt idx="2481">
                  <c:v>125.992875007782</c:v>
                </c:pt>
                <c:pt idx="2482">
                  <c:v>125.992874995713</c:v>
                </c:pt>
                <c:pt idx="2483">
                  <c:v>125.99287498371901</c:v>
                </c:pt>
                <c:pt idx="2484">
                  <c:v>125.992874971053</c:v>
                </c:pt>
                <c:pt idx="2485">
                  <c:v>125.99287495942001</c:v>
                </c:pt>
                <c:pt idx="2486">
                  <c:v>125.992874947237</c:v>
                </c:pt>
                <c:pt idx="2487">
                  <c:v>125.992874935557</c:v>
                </c:pt>
                <c:pt idx="2488">
                  <c:v>125.99287492351399</c:v>
                </c:pt>
                <c:pt idx="2489">
                  <c:v>125.992874910937</c:v>
                </c:pt>
                <c:pt idx="2490">
                  <c:v>125.99287489933199</c:v>
                </c:pt>
                <c:pt idx="2491">
                  <c:v>125.99287488677901</c:v>
                </c:pt>
                <c:pt idx="2492">
                  <c:v>125.992874874891</c:v>
                </c:pt>
                <c:pt idx="2493">
                  <c:v>125.99287486266201</c:v>
                </c:pt>
                <c:pt idx="2494">
                  <c:v>125.992874850845</c:v>
                </c:pt>
                <c:pt idx="2495">
                  <c:v>125.992874838521</c:v>
                </c:pt>
                <c:pt idx="2496">
                  <c:v>125.992874826155</c:v>
                </c:pt>
                <c:pt idx="2497">
                  <c:v>125.99287481375301</c:v>
                </c:pt>
                <c:pt idx="2498">
                  <c:v>125.992874801577</c:v>
                </c:pt>
                <c:pt idx="2499">
                  <c:v>125.992874789524</c:v>
                </c:pt>
                <c:pt idx="2500">
                  <c:v>125.99287477743199</c:v>
                </c:pt>
                <c:pt idx="2501">
                  <c:v>125.992874764917</c:v>
                </c:pt>
                <c:pt idx="2502">
                  <c:v>125.992874753338</c:v>
                </c:pt>
                <c:pt idx="2503">
                  <c:v>125.992874740563</c:v>
                </c:pt>
                <c:pt idx="2504">
                  <c:v>125.9928747287</c:v>
                </c:pt>
                <c:pt idx="2505">
                  <c:v>125.992874716267</c:v>
                </c:pt>
                <c:pt idx="2506">
                  <c:v>125.99287470441</c:v>
                </c:pt>
                <c:pt idx="2507">
                  <c:v>125.992874691908</c:v>
                </c:pt>
                <c:pt idx="2508">
                  <c:v>125.992874679821</c:v>
                </c:pt>
                <c:pt idx="2509">
                  <c:v>125.99287466786301</c:v>
                </c:pt>
                <c:pt idx="2510">
                  <c:v>125.992874655617</c:v>
                </c:pt>
                <c:pt idx="2511">
                  <c:v>125.992874643615</c:v>
                </c:pt>
                <c:pt idx="2512">
                  <c:v>125.992874631334</c:v>
                </c:pt>
                <c:pt idx="2513">
                  <c:v>125.992874619297</c:v>
                </c:pt>
                <c:pt idx="2514">
                  <c:v>125.992874607438</c:v>
                </c:pt>
                <c:pt idx="2515">
                  <c:v>125.992874595484</c:v>
                </c:pt>
                <c:pt idx="2516">
                  <c:v>125.99287458338399</c:v>
                </c:pt>
                <c:pt idx="2517">
                  <c:v>125.992874571279</c:v>
                </c:pt>
                <c:pt idx="2518">
                  <c:v>125.992874559745</c:v>
                </c:pt>
                <c:pt idx="2519">
                  <c:v>125.99287454760299</c:v>
                </c:pt>
                <c:pt idx="2520">
                  <c:v>125.992874535532</c:v>
                </c:pt>
                <c:pt idx="2521">
                  <c:v>125.992874523903</c:v>
                </c:pt>
                <c:pt idx="2522">
                  <c:v>125.99287451216701</c:v>
                </c:pt>
                <c:pt idx="2523">
                  <c:v>125.992874500423</c:v>
                </c:pt>
                <c:pt idx="2524">
                  <c:v>125.992874488213</c:v>
                </c:pt>
                <c:pt idx="2525">
                  <c:v>125.99287447655399</c:v>
                </c:pt>
                <c:pt idx="2526">
                  <c:v>125.992874465067</c:v>
                </c:pt>
                <c:pt idx="2527">
                  <c:v>125.99287445319</c:v>
                </c:pt>
                <c:pt idx="2528">
                  <c:v>125.992874441335</c:v>
                </c:pt>
                <c:pt idx="2529">
                  <c:v>125.99287442969499</c:v>
                </c:pt>
                <c:pt idx="2530">
                  <c:v>125.992874418036</c:v>
                </c:pt>
                <c:pt idx="2531">
                  <c:v>125.992874406732</c:v>
                </c:pt>
                <c:pt idx="2532">
                  <c:v>125.99287439510999</c:v>
                </c:pt>
                <c:pt idx="2533">
                  <c:v>125.992874383597</c:v>
                </c:pt>
                <c:pt idx="2534">
                  <c:v>125.992874372198</c:v>
                </c:pt>
                <c:pt idx="2535">
                  <c:v>125.992874360767</c:v>
                </c:pt>
                <c:pt idx="2536">
                  <c:v>125.992874349733</c:v>
                </c:pt>
                <c:pt idx="2537">
                  <c:v>125.992874338134</c:v>
                </c:pt>
                <c:pt idx="2538">
                  <c:v>125.992874326685</c:v>
                </c:pt>
                <c:pt idx="2539">
                  <c:v>125.992874315243</c:v>
                </c:pt>
                <c:pt idx="2540">
                  <c:v>125.992874304126</c:v>
                </c:pt>
                <c:pt idx="2541">
                  <c:v>125.992874292941</c:v>
                </c:pt>
                <c:pt idx="2542">
                  <c:v>125.992874281883</c:v>
                </c:pt>
                <c:pt idx="2543">
                  <c:v>125.99287427078301</c:v>
                </c:pt>
                <c:pt idx="2544">
                  <c:v>125.992874260202</c:v>
                </c:pt>
                <c:pt idx="2545">
                  <c:v>125.99287424884599</c:v>
                </c:pt>
                <c:pt idx="2546">
                  <c:v>125.99287423776801</c:v>
                </c:pt>
                <c:pt idx="2547">
                  <c:v>125.99287422712899</c:v>
                </c:pt>
                <c:pt idx="2548">
                  <c:v>125.992874216076</c:v>
                </c:pt>
                <c:pt idx="2549">
                  <c:v>125.99287420529301</c:v>
                </c:pt>
                <c:pt idx="2550">
                  <c:v>125.99287419495499</c:v>
                </c:pt>
                <c:pt idx="2551">
                  <c:v>125.992874183978</c:v>
                </c:pt>
                <c:pt idx="2552">
                  <c:v>125.9928741735</c:v>
                </c:pt>
                <c:pt idx="2553">
                  <c:v>125.992874162937</c:v>
                </c:pt>
                <c:pt idx="2554">
                  <c:v>125.992874152295</c:v>
                </c:pt>
                <c:pt idx="2555">
                  <c:v>125.992874141876</c:v>
                </c:pt>
                <c:pt idx="2556">
                  <c:v>125.992874131232</c:v>
                </c:pt>
                <c:pt idx="2557">
                  <c:v>125.992874121285</c:v>
                </c:pt>
                <c:pt idx="2558">
                  <c:v>125.99287411089399</c:v>
                </c:pt>
                <c:pt idx="2559">
                  <c:v>125.992874100281</c:v>
                </c:pt>
                <c:pt idx="2560">
                  <c:v>125.99287409049801</c:v>
                </c:pt>
                <c:pt idx="2561">
                  <c:v>125.992874080078</c:v>
                </c:pt>
                <c:pt idx="2562">
                  <c:v>125.992874069762</c:v>
                </c:pt>
                <c:pt idx="2563">
                  <c:v>125.992874060155</c:v>
                </c:pt>
                <c:pt idx="2564">
                  <c:v>125.992874049878</c:v>
                </c:pt>
                <c:pt idx="2565">
                  <c:v>125.992874040305</c:v>
                </c:pt>
                <c:pt idx="2566">
                  <c:v>125.992874030366</c:v>
                </c:pt>
                <c:pt idx="2567">
                  <c:v>125.99287402054399</c:v>
                </c:pt>
                <c:pt idx="2568">
                  <c:v>125.992874010809</c:v>
                </c:pt>
                <c:pt idx="2569">
                  <c:v>125.99287400129199</c:v>
                </c:pt>
                <c:pt idx="2570">
                  <c:v>125.99287399147499</c:v>
                </c:pt>
                <c:pt idx="2571">
                  <c:v>125.99287398227401</c:v>
                </c:pt>
                <c:pt idx="2572">
                  <c:v>125.99287397287399</c:v>
                </c:pt>
                <c:pt idx="2573">
                  <c:v>125.992873963562</c:v>
                </c:pt>
                <c:pt idx="2574">
                  <c:v>125.99287395426801</c:v>
                </c:pt>
                <c:pt idx="2575">
                  <c:v>125.992873945054</c:v>
                </c:pt>
                <c:pt idx="2576">
                  <c:v>125.99287393559101</c:v>
                </c:pt>
                <c:pt idx="2577">
                  <c:v>125.99287392657899</c:v>
                </c:pt>
                <c:pt idx="2578">
                  <c:v>125.992873917577</c:v>
                </c:pt>
                <c:pt idx="2579">
                  <c:v>125.99287390883801</c:v>
                </c:pt>
                <c:pt idx="2580">
                  <c:v>125.992873899673</c:v>
                </c:pt>
                <c:pt idx="2581">
                  <c:v>125.99287389077899</c:v>
                </c:pt>
                <c:pt idx="2582">
                  <c:v>125.99287388218799</c:v>
                </c:pt>
                <c:pt idx="2583">
                  <c:v>125.992873873796</c:v>
                </c:pt>
                <c:pt idx="2584">
                  <c:v>125.99287386517901</c:v>
                </c:pt>
                <c:pt idx="2585">
                  <c:v>125.99287385649799</c:v>
                </c:pt>
                <c:pt idx="2586">
                  <c:v>125.992873848139</c:v>
                </c:pt>
                <c:pt idx="2587">
                  <c:v>125.99287383956</c:v>
                </c:pt>
                <c:pt idx="2588">
                  <c:v>125.992873830897</c:v>
                </c:pt>
                <c:pt idx="2589">
                  <c:v>125.99287382311699</c:v>
                </c:pt>
                <c:pt idx="2590">
                  <c:v>125.992873815189</c:v>
                </c:pt>
                <c:pt idx="2591">
                  <c:v>125.992873807024</c:v>
                </c:pt>
                <c:pt idx="2592">
                  <c:v>125.99287379912199</c:v>
                </c:pt>
                <c:pt idx="2593">
                  <c:v>125.992873791153</c:v>
                </c:pt>
                <c:pt idx="2594">
                  <c:v>125.99287378308</c:v>
                </c:pt>
                <c:pt idx="2595">
                  <c:v>125.992873775367</c:v>
                </c:pt>
                <c:pt idx="2596">
                  <c:v>125.992873767247</c:v>
                </c:pt>
                <c:pt idx="2597">
                  <c:v>125.99287375971601</c:v>
                </c:pt>
                <c:pt idx="2598">
                  <c:v>125.992873752111</c:v>
                </c:pt>
                <c:pt idx="2599">
                  <c:v>125.992873744813</c:v>
                </c:pt>
                <c:pt idx="2600">
                  <c:v>125.99287373737</c:v>
                </c:pt>
                <c:pt idx="2601">
                  <c:v>125.992873730095</c:v>
                </c:pt>
                <c:pt idx="2602">
                  <c:v>125.99287372261099</c:v>
                </c:pt>
                <c:pt idx="2603">
                  <c:v>125.99287371558</c:v>
                </c:pt>
                <c:pt idx="2604">
                  <c:v>125.992873707961</c:v>
                </c:pt>
                <c:pt idx="2605">
                  <c:v>125.992873701007</c:v>
                </c:pt>
                <c:pt idx="2606">
                  <c:v>125.992873693947</c:v>
                </c:pt>
                <c:pt idx="2607">
                  <c:v>125.99287368704</c:v>
                </c:pt>
                <c:pt idx="2608">
                  <c:v>125.992873680386</c:v>
                </c:pt>
                <c:pt idx="2609">
                  <c:v>125.992873673614</c:v>
                </c:pt>
                <c:pt idx="2610">
                  <c:v>125.992873666927</c:v>
                </c:pt>
                <c:pt idx="2611">
                  <c:v>125.99287366020501</c:v>
                </c:pt>
                <c:pt idx="2612">
                  <c:v>125.99287365351999</c:v>
                </c:pt>
                <c:pt idx="2613">
                  <c:v>125.992873646924</c:v>
                </c:pt>
                <c:pt idx="2614">
                  <c:v>125.992873640779</c:v>
                </c:pt>
                <c:pt idx="2615">
                  <c:v>125.99287363427101</c:v>
                </c:pt>
                <c:pt idx="2616">
                  <c:v>125.992873628369</c:v>
                </c:pt>
                <c:pt idx="2617">
                  <c:v>125.99287362187</c:v>
                </c:pt>
                <c:pt idx="2618">
                  <c:v>125.992873615778</c:v>
                </c:pt>
                <c:pt idx="2619">
                  <c:v>125.99287361009701</c:v>
                </c:pt>
                <c:pt idx="2620">
                  <c:v>125.992873603883</c:v>
                </c:pt>
                <c:pt idx="2621">
                  <c:v>125.992873597714</c:v>
                </c:pt>
                <c:pt idx="2622">
                  <c:v>125.992873592127</c:v>
                </c:pt>
                <c:pt idx="2623">
                  <c:v>125.99287358616201</c:v>
                </c:pt>
                <c:pt idx="2624">
                  <c:v>125.99287358091701</c:v>
                </c:pt>
                <c:pt idx="2625">
                  <c:v>125.992873575131</c:v>
                </c:pt>
                <c:pt idx="2626">
                  <c:v>125.99287357016</c:v>
                </c:pt>
                <c:pt idx="2627">
                  <c:v>125.99287356474299</c:v>
                </c:pt>
                <c:pt idx="2628">
                  <c:v>125.99287355927</c:v>
                </c:pt>
                <c:pt idx="2629">
                  <c:v>125.992873554003</c:v>
                </c:pt>
                <c:pt idx="2630">
                  <c:v>125.992873548985</c:v>
                </c:pt>
                <c:pt idx="2631">
                  <c:v>125.992873543843</c:v>
                </c:pt>
                <c:pt idx="2632">
                  <c:v>125.99287353898001</c:v>
                </c:pt>
                <c:pt idx="2633">
                  <c:v>125.992873533802</c:v>
                </c:pt>
                <c:pt idx="2634">
                  <c:v>125.992873529262</c:v>
                </c:pt>
                <c:pt idx="2635">
                  <c:v>125.992873524521</c:v>
                </c:pt>
                <c:pt idx="2636">
                  <c:v>125.99287351949</c:v>
                </c:pt>
                <c:pt idx="2637">
                  <c:v>125.992873515268</c:v>
                </c:pt>
                <c:pt idx="2638">
                  <c:v>125.992873510634</c:v>
                </c:pt>
                <c:pt idx="2639">
                  <c:v>125.99287350635601</c:v>
                </c:pt>
                <c:pt idx="2640">
                  <c:v>125.992873501815</c:v>
                </c:pt>
                <c:pt idx="2641">
                  <c:v>125.99287349769401</c:v>
                </c:pt>
                <c:pt idx="2642">
                  <c:v>125.99287349335</c:v>
                </c:pt>
                <c:pt idx="2643">
                  <c:v>125.992873489275</c:v>
                </c:pt>
                <c:pt idx="2644">
                  <c:v>125.992873484789</c:v>
                </c:pt>
                <c:pt idx="2645">
                  <c:v>125.992873481226</c:v>
                </c:pt>
                <c:pt idx="2646">
                  <c:v>125.992873477521</c:v>
                </c:pt>
                <c:pt idx="2647">
                  <c:v>125.992873473385</c:v>
                </c:pt>
                <c:pt idx="2648">
                  <c:v>125.99287346959299</c:v>
                </c:pt>
                <c:pt idx="2649">
                  <c:v>125.992873466151</c:v>
                </c:pt>
                <c:pt idx="2650">
                  <c:v>125.992873462061</c:v>
                </c:pt>
                <c:pt idx="2651">
                  <c:v>125.992873458772</c:v>
                </c:pt>
                <c:pt idx="2652">
                  <c:v>125.99287345485899</c:v>
                </c:pt>
                <c:pt idx="2653">
                  <c:v>125.99287345154799</c:v>
                </c:pt>
                <c:pt idx="2654">
                  <c:v>125.992873448498</c:v>
                </c:pt>
                <c:pt idx="2655">
                  <c:v>125.992873445296</c:v>
                </c:pt>
                <c:pt idx="2656">
                  <c:v>125.992873442022</c:v>
                </c:pt>
                <c:pt idx="2657">
                  <c:v>125.99287343910299</c:v>
                </c:pt>
                <c:pt idx="2658">
                  <c:v>125.992873436379</c:v>
                </c:pt>
                <c:pt idx="2659">
                  <c:v>125.992873433146</c:v>
                </c:pt>
                <c:pt idx="2660">
                  <c:v>125.99287343062799</c:v>
                </c:pt>
                <c:pt idx="2661">
                  <c:v>125.992873427806</c:v>
                </c:pt>
                <c:pt idx="2662">
                  <c:v>125.99287342491399</c:v>
                </c:pt>
                <c:pt idx="2663">
                  <c:v>125.99287342251399</c:v>
                </c:pt>
                <c:pt idx="2664">
                  <c:v>125.99287341975599</c:v>
                </c:pt>
                <c:pt idx="2665">
                  <c:v>125.992873417006</c:v>
                </c:pt>
                <c:pt idx="2666">
                  <c:v>125.99287341501299</c:v>
                </c:pt>
                <c:pt idx="2667">
                  <c:v>125.99287341272399</c:v>
                </c:pt>
                <c:pt idx="2668">
                  <c:v>125.99287340998301</c:v>
                </c:pt>
                <c:pt idx="2669">
                  <c:v>125.99287340783999</c:v>
                </c:pt>
                <c:pt idx="2670">
                  <c:v>125.99287340604801</c:v>
                </c:pt>
                <c:pt idx="2671">
                  <c:v>125.992873403715</c:v>
                </c:pt>
                <c:pt idx="2672">
                  <c:v>125.992873401918</c:v>
                </c:pt>
                <c:pt idx="2673">
                  <c:v>125.99287339990801</c:v>
                </c:pt>
                <c:pt idx="2674">
                  <c:v>125.992873397876</c:v>
                </c:pt>
                <c:pt idx="2675">
                  <c:v>125.992873396376</c:v>
                </c:pt>
                <c:pt idx="2676">
                  <c:v>125.992873394656</c:v>
                </c:pt>
                <c:pt idx="2677">
                  <c:v>125.99287339285</c:v>
                </c:pt>
                <c:pt idx="2678">
                  <c:v>125.99287339149301</c:v>
                </c:pt>
                <c:pt idx="2679">
                  <c:v>125.99287339010699</c:v>
                </c:pt>
                <c:pt idx="2680">
                  <c:v>125.992873388712</c:v>
                </c:pt>
                <c:pt idx="2681">
                  <c:v>125.992873387489</c:v>
                </c:pt>
                <c:pt idx="2682">
                  <c:v>125.99287338619899</c:v>
                </c:pt>
                <c:pt idx="2683">
                  <c:v>125.99287338472401</c:v>
                </c:pt>
                <c:pt idx="2684">
                  <c:v>125.99287338384001</c:v>
                </c:pt>
                <c:pt idx="2685">
                  <c:v>125.99287338296401</c:v>
                </c:pt>
                <c:pt idx="2686">
                  <c:v>125.992873381995</c:v>
                </c:pt>
                <c:pt idx="2687">
                  <c:v>125.99287338082701</c:v>
                </c:pt>
                <c:pt idx="2688">
                  <c:v>125.99287338014101</c:v>
                </c:pt>
                <c:pt idx="2689">
                  <c:v>125.99287337956601</c:v>
                </c:pt>
                <c:pt idx="2690">
                  <c:v>125.992873378894</c:v>
                </c:pt>
                <c:pt idx="2691">
                  <c:v>125.992873378025</c:v>
                </c:pt>
                <c:pt idx="2692">
                  <c:v>125.99287337751799</c:v>
                </c:pt>
                <c:pt idx="2693">
                  <c:v>125.992873377351</c:v>
                </c:pt>
                <c:pt idx="2694">
                  <c:v>125.992873376651</c:v>
                </c:pt>
                <c:pt idx="2695">
                  <c:v>125.992873376611</c:v>
                </c:pt>
                <c:pt idx="2696">
                  <c:v>125.99287337595401</c:v>
                </c:pt>
                <c:pt idx="2697">
                  <c:v>125.99287337612699</c:v>
                </c:pt>
                <c:pt idx="2698">
                  <c:v>125.992873375823</c:v>
                </c:pt>
                <c:pt idx="2699">
                  <c:v>125.992873376011</c:v>
                </c:pt>
                <c:pt idx="2700">
                  <c:v>125.992873375592</c:v>
                </c:pt>
                <c:pt idx="2701">
                  <c:v>125.992873375695</c:v>
                </c:pt>
                <c:pt idx="2702">
                  <c:v>125.99287337583399</c:v>
                </c:pt>
                <c:pt idx="2703">
                  <c:v>125.992873376207</c:v>
                </c:pt>
                <c:pt idx="2704">
                  <c:v>125.992873376372</c:v>
                </c:pt>
                <c:pt idx="2705">
                  <c:v>125.99287337674301</c:v>
                </c:pt>
                <c:pt idx="2706">
                  <c:v>125.99287337710599</c:v>
                </c:pt>
                <c:pt idx="2707">
                  <c:v>125.99287337766199</c:v>
                </c:pt>
                <c:pt idx="2708">
                  <c:v>125.992873377886</c:v>
                </c:pt>
                <c:pt idx="2709">
                  <c:v>125.99287337838599</c:v>
                </c:pt>
                <c:pt idx="2710">
                  <c:v>125.99287337948201</c:v>
                </c:pt>
                <c:pt idx="2711">
                  <c:v>125.992873379974</c:v>
                </c:pt>
                <c:pt idx="2712">
                  <c:v>125.992873380608</c:v>
                </c:pt>
                <c:pt idx="2713">
                  <c:v>125.99287338153</c:v>
                </c:pt>
                <c:pt idx="2714">
                  <c:v>125.99287338246</c:v>
                </c:pt>
                <c:pt idx="2715">
                  <c:v>125.992873383141</c:v>
                </c:pt>
                <c:pt idx="2716">
                  <c:v>125.99287338424701</c:v>
                </c:pt>
                <c:pt idx="2717">
                  <c:v>125.99287338543</c:v>
                </c:pt>
                <c:pt idx="2718">
                  <c:v>125.992873386311</c:v>
                </c:pt>
                <c:pt idx="2719">
                  <c:v>125.992873387884</c:v>
                </c:pt>
                <c:pt idx="2720">
                  <c:v>125.992873388978</c:v>
                </c:pt>
                <c:pt idx="2721">
                  <c:v>125.99287339026399</c:v>
                </c:pt>
                <c:pt idx="2722">
                  <c:v>125.992873391662</c:v>
                </c:pt>
                <c:pt idx="2723">
                  <c:v>125.992873393043</c:v>
                </c:pt>
                <c:pt idx="2724">
                  <c:v>125.99287339452999</c:v>
                </c:pt>
                <c:pt idx="2725">
                  <c:v>125.992873395695</c:v>
                </c:pt>
                <c:pt idx="2726">
                  <c:v>125.992873397525</c:v>
                </c:pt>
                <c:pt idx="2727">
                  <c:v>125.992873399521</c:v>
                </c:pt>
                <c:pt idx="2728">
                  <c:v>125.992873401182</c:v>
                </c:pt>
                <c:pt idx="2729">
                  <c:v>125.992873402985</c:v>
                </c:pt>
                <c:pt idx="2730">
                  <c:v>125.992873404782</c:v>
                </c:pt>
                <c:pt idx="2731">
                  <c:v>125.99287340697801</c:v>
                </c:pt>
                <c:pt idx="2732">
                  <c:v>125.992873408017</c:v>
                </c:pt>
                <c:pt idx="2733">
                  <c:v>125.992873410173</c:v>
                </c:pt>
                <c:pt idx="2734">
                  <c:v>125.992873412346</c:v>
                </c:pt>
                <c:pt idx="2735">
                  <c:v>125.992873414244</c:v>
                </c:pt>
                <c:pt idx="2736">
                  <c:v>125.992873416465</c:v>
                </c:pt>
                <c:pt idx="2737">
                  <c:v>125.992873419174</c:v>
                </c:pt>
                <c:pt idx="2738">
                  <c:v>125.992873421166</c:v>
                </c:pt>
                <c:pt idx="2739">
                  <c:v>125.992873423801</c:v>
                </c:pt>
                <c:pt idx="2740">
                  <c:v>125.99287342597</c:v>
                </c:pt>
                <c:pt idx="2741">
                  <c:v>125.99287342802501</c:v>
                </c:pt>
                <c:pt idx="2742">
                  <c:v>125.99287343098</c:v>
                </c:pt>
                <c:pt idx="2743">
                  <c:v>125.992873433489</c:v>
                </c:pt>
                <c:pt idx="2744">
                  <c:v>125.992873436</c:v>
                </c:pt>
                <c:pt idx="2745">
                  <c:v>125.992873438678</c:v>
                </c:pt>
                <c:pt idx="2746">
                  <c:v>125.992873441534</c:v>
                </c:pt>
                <c:pt idx="2747">
                  <c:v>125.99287344441299</c:v>
                </c:pt>
                <c:pt idx="2748">
                  <c:v>125.992873446979</c:v>
                </c:pt>
                <c:pt idx="2749">
                  <c:v>125.992873449965</c:v>
                </c:pt>
                <c:pt idx="2750">
                  <c:v>125.992873452691</c:v>
                </c:pt>
                <c:pt idx="2751">
                  <c:v>125.99287345587</c:v>
                </c:pt>
                <c:pt idx="2752">
                  <c:v>125.992873458568</c:v>
                </c:pt>
                <c:pt idx="2753">
                  <c:v>125.99287346165001</c:v>
                </c:pt>
                <c:pt idx="2754">
                  <c:v>125.992873464621</c:v>
                </c:pt>
                <c:pt idx="2755">
                  <c:v>125.99287346757301</c:v>
                </c:pt>
                <c:pt idx="2756">
                  <c:v>125.99287347073199</c:v>
                </c:pt>
                <c:pt idx="2757">
                  <c:v>125.99287347433101</c:v>
                </c:pt>
                <c:pt idx="2758">
                  <c:v>125.992873477313</c:v>
                </c:pt>
                <c:pt idx="2759">
                  <c:v>125.99287348085799</c:v>
                </c:pt>
                <c:pt idx="2760">
                  <c:v>125.992873484236</c:v>
                </c:pt>
                <c:pt idx="2761">
                  <c:v>125.992873487287</c:v>
                </c:pt>
                <c:pt idx="2762">
                  <c:v>125.992873490805</c:v>
                </c:pt>
                <c:pt idx="2763">
                  <c:v>125.992873494509</c:v>
                </c:pt>
                <c:pt idx="2764">
                  <c:v>125.99287349807901</c:v>
                </c:pt>
                <c:pt idx="2765">
                  <c:v>125.99287350173999</c:v>
                </c:pt>
                <c:pt idx="2766">
                  <c:v>125.992873505407</c:v>
                </c:pt>
                <c:pt idx="2767">
                  <c:v>125.992873508884</c:v>
                </c:pt>
                <c:pt idx="2768">
                  <c:v>125.99287351255801</c:v>
                </c:pt>
                <c:pt idx="2769">
                  <c:v>125.99287351647401</c:v>
                </c:pt>
                <c:pt idx="2770">
                  <c:v>125.99287352004499</c:v>
                </c:pt>
                <c:pt idx="2771">
                  <c:v>125.992873523882</c:v>
                </c:pt>
                <c:pt idx="2772">
                  <c:v>125.99287352774</c:v>
                </c:pt>
                <c:pt idx="2773">
                  <c:v>125.992873531744</c:v>
                </c:pt>
                <c:pt idx="2774">
                  <c:v>125.9928735355</c:v>
                </c:pt>
                <c:pt idx="2775">
                  <c:v>125.99287353976101</c:v>
                </c:pt>
                <c:pt idx="2776">
                  <c:v>125.992873543599</c:v>
                </c:pt>
                <c:pt idx="2777">
                  <c:v>125.9928735477</c:v>
                </c:pt>
                <c:pt idx="2778">
                  <c:v>125.992873551767</c:v>
                </c:pt>
                <c:pt idx="2779">
                  <c:v>125.99287355637099</c:v>
                </c:pt>
                <c:pt idx="2780">
                  <c:v>125.99287356028999</c:v>
                </c:pt>
                <c:pt idx="2781">
                  <c:v>125.992873564463</c:v>
                </c:pt>
                <c:pt idx="2782">
                  <c:v>125.992873568619</c:v>
                </c:pt>
                <c:pt idx="2783">
                  <c:v>125.992873573021</c:v>
                </c:pt>
                <c:pt idx="2784">
                  <c:v>125.99287357739399</c:v>
                </c:pt>
                <c:pt idx="2785">
                  <c:v>125.992873581954</c:v>
                </c:pt>
                <c:pt idx="2786">
                  <c:v>125.99287358576601</c:v>
                </c:pt>
                <c:pt idx="2787">
                  <c:v>125.992873590599</c:v>
                </c:pt>
                <c:pt idx="2788">
                  <c:v>125.992873595368</c:v>
                </c:pt>
                <c:pt idx="2789">
                  <c:v>125.992873599793</c:v>
                </c:pt>
                <c:pt idx="2790">
                  <c:v>125.992873604336</c:v>
                </c:pt>
                <c:pt idx="2791">
                  <c:v>125.992873608895</c:v>
                </c:pt>
                <c:pt idx="2792">
                  <c:v>125.992873613502</c:v>
                </c:pt>
                <c:pt idx="2793">
                  <c:v>125.99287361816199</c:v>
                </c:pt>
                <c:pt idx="2794">
                  <c:v>125.992873623243</c:v>
                </c:pt>
                <c:pt idx="2795">
                  <c:v>125.992873627897</c:v>
                </c:pt>
                <c:pt idx="2796">
                  <c:v>125.992873632672</c:v>
                </c:pt>
                <c:pt idx="2797">
                  <c:v>125.99287363726999</c:v>
                </c:pt>
                <c:pt idx="2798">
                  <c:v>125.992873642578</c:v>
                </c:pt>
                <c:pt idx="2799">
                  <c:v>125.992873647229</c:v>
                </c:pt>
                <c:pt idx="2800">
                  <c:v>125.99287365191999</c:v>
                </c:pt>
                <c:pt idx="2801">
                  <c:v>125.99287365716199</c:v>
                </c:pt>
                <c:pt idx="2802">
                  <c:v>125.992873661952</c:v>
                </c:pt>
                <c:pt idx="2803">
                  <c:v>125.992873667003</c:v>
                </c:pt>
                <c:pt idx="2804">
                  <c:v>125.992873671911</c:v>
                </c:pt>
                <c:pt idx="2805">
                  <c:v>125.992873677224</c:v>
                </c:pt>
                <c:pt idx="2806">
                  <c:v>125.992873681867</c:v>
                </c:pt>
                <c:pt idx="2807">
                  <c:v>125.992873686891</c:v>
                </c:pt>
                <c:pt idx="2808">
                  <c:v>125.992873692129</c:v>
                </c:pt>
                <c:pt idx="2809">
                  <c:v>125.992873697588</c:v>
                </c:pt>
                <c:pt idx="2810">
                  <c:v>125.992873702545</c:v>
                </c:pt>
                <c:pt idx="2811">
                  <c:v>125.992873707863</c:v>
                </c:pt>
                <c:pt idx="2812">
                  <c:v>125.992873713375</c:v>
                </c:pt>
                <c:pt idx="2813">
                  <c:v>125.99287371860601</c:v>
                </c:pt>
                <c:pt idx="2814">
                  <c:v>125.992873723733</c:v>
                </c:pt>
                <c:pt idx="2815">
                  <c:v>125.99287372913599</c:v>
                </c:pt>
                <c:pt idx="2816">
                  <c:v>125.992873734702</c:v>
                </c:pt>
                <c:pt idx="2817">
                  <c:v>125.992873739841</c:v>
                </c:pt>
                <c:pt idx="2818">
                  <c:v>125.992873745298</c:v>
                </c:pt>
                <c:pt idx="2819">
                  <c:v>125.992873750641</c:v>
                </c:pt>
                <c:pt idx="2820">
                  <c:v>125.99287375605201</c:v>
                </c:pt>
                <c:pt idx="2821">
                  <c:v>125.992873761515</c:v>
                </c:pt>
                <c:pt idx="2822">
                  <c:v>125.99287376673701</c:v>
                </c:pt>
                <c:pt idx="2823">
                  <c:v>125.992873772696</c:v>
                </c:pt>
                <c:pt idx="2824">
                  <c:v>125.992873778309</c:v>
                </c:pt>
                <c:pt idx="2825">
                  <c:v>125.992873784016</c:v>
                </c:pt>
                <c:pt idx="2826">
                  <c:v>125.992873789238</c:v>
                </c:pt>
                <c:pt idx="2827">
                  <c:v>125.99287379519301</c:v>
                </c:pt>
                <c:pt idx="2828">
                  <c:v>125.992873800374</c:v>
                </c:pt>
                <c:pt idx="2829">
                  <c:v>125.992873806124</c:v>
                </c:pt>
                <c:pt idx="2830">
                  <c:v>125.992873811583</c:v>
                </c:pt>
                <c:pt idx="2831">
                  <c:v>125.992873817426</c:v>
                </c:pt>
                <c:pt idx="2832">
                  <c:v>125.992873823108</c:v>
                </c:pt>
                <c:pt idx="2833">
                  <c:v>125.99287382899399</c:v>
                </c:pt>
                <c:pt idx="2834">
                  <c:v>125.992873834798</c:v>
                </c:pt>
                <c:pt idx="2835">
                  <c:v>125.992873840538</c:v>
                </c:pt>
                <c:pt idx="2836">
                  <c:v>125.992873846405</c:v>
                </c:pt>
                <c:pt idx="2837">
                  <c:v>125.99287385200201</c:v>
                </c:pt>
                <c:pt idx="2838">
                  <c:v>125.992873858538</c:v>
                </c:pt>
                <c:pt idx="2839">
                  <c:v>125.99287386430299</c:v>
                </c:pt>
                <c:pt idx="2840">
                  <c:v>125.99287386983301</c:v>
                </c:pt>
                <c:pt idx="2841">
                  <c:v>125.992873876167</c:v>
                </c:pt>
                <c:pt idx="2842">
                  <c:v>125.992873881593</c:v>
                </c:pt>
                <c:pt idx="2843">
                  <c:v>125.992873887594</c:v>
                </c:pt>
                <c:pt idx="2844">
                  <c:v>125.992873893671</c:v>
                </c:pt>
                <c:pt idx="2845">
                  <c:v>125.99287389963099</c:v>
                </c:pt>
                <c:pt idx="2846">
                  <c:v>125.992873905416</c:v>
                </c:pt>
                <c:pt idx="2847">
                  <c:v>125.992873911529</c:v>
                </c:pt>
                <c:pt idx="2848">
                  <c:v>125.992873917636</c:v>
                </c:pt>
                <c:pt idx="2849">
                  <c:v>125.99287392388899</c:v>
                </c:pt>
                <c:pt idx="2850">
                  <c:v>125.992873929816</c:v>
                </c:pt>
                <c:pt idx="2851">
                  <c:v>125.992873935943</c:v>
                </c:pt>
                <c:pt idx="2852">
                  <c:v>125.992873942213</c:v>
                </c:pt>
                <c:pt idx="2853">
                  <c:v>125.992873947885</c:v>
                </c:pt>
                <c:pt idx="2854">
                  <c:v>125.992873954055</c:v>
                </c:pt>
                <c:pt idx="2855">
                  <c:v>125.992873960423</c:v>
                </c:pt>
                <c:pt idx="2856">
                  <c:v>125.992873966761</c:v>
                </c:pt>
                <c:pt idx="2857">
                  <c:v>125.99287397284201</c:v>
                </c:pt>
                <c:pt idx="2858">
                  <c:v>125.992873978812</c:v>
                </c:pt>
                <c:pt idx="2859">
                  <c:v>125.99287398496899</c:v>
                </c:pt>
                <c:pt idx="2860">
                  <c:v>125.992873991514</c:v>
                </c:pt>
                <c:pt idx="2861">
                  <c:v>125.992873997713</c:v>
                </c:pt>
                <c:pt idx="2862">
                  <c:v>125.99287400369801</c:v>
                </c:pt>
                <c:pt idx="2863">
                  <c:v>125.99287400988</c:v>
                </c:pt>
                <c:pt idx="2864">
                  <c:v>125.992874016263</c:v>
                </c:pt>
                <c:pt idx="2865">
                  <c:v>125.99287402248</c:v>
                </c:pt>
                <c:pt idx="2866">
                  <c:v>125.992874028752</c:v>
                </c:pt>
                <c:pt idx="2867">
                  <c:v>125.99287403495801</c:v>
                </c:pt>
                <c:pt idx="2868">
                  <c:v>125.992874041482</c:v>
                </c:pt>
                <c:pt idx="2869">
                  <c:v>125.992874047933</c:v>
                </c:pt>
                <c:pt idx="2870">
                  <c:v>125.992874054175</c:v>
                </c:pt>
                <c:pt idx="2871">
                  <c:v>125.992874060419</c:v>
                </c:pt>
                <c:pt idx="2872">
                  <c:v>125.992874066814</c:v>
                </c:pt>
                <c:pt idx="2873">
                  <c:v>125.992874073135</c:v>
                </c:pt>
                <c:pt idx="2874">
                  <c:v>125.992874079514</c:v>
                </c:pt>
                <c:pt idx="2875">
                  <c:v>125.992874085664</c:v>
                </c:pt>
                <c:pt idx="2876">
                  <c:v>125.992874091799</c:v>
                </c:pt>
                <c:pt idx="2877">
                  <c:v>125.992874098135</c:v>
                </c:pt>
                <c:pt idx="2878">
                  <c:v>125.99287410501999</c:v>
                </c:pt>
                <c:pt idx="2879">
                  <c:v>125.992874111457</c:v>
                </c:pt>
                <c:pt idx="2880">
                  <c:v>125.99287411746801</c:v>
                </c:pt>
                <c:pt idx="2881">
                  <c:v>125.99287412381901</c:v>
                </c:pt>
                <c:pt idx="2882">
                  <c:v>125.992874130008</c:v>
                </c:pt>
                <c:pt idx="2883">
                  <c:v>125.992874136602</c:v>
                </c:pt>
                <c:pt idx="2884">
                  <c:v>125.992874143433</c:v>
                </c:pt>
                <c:pt idx="2885">
                  <c:v>125.99287414968801</c:v>
                </c:pt>
                <c:pt idx="2886">
                  <c:v>125.992874156076</c:v>
                </c:pt>
                <c:pt idx="2887">
                  <c:v>125.992874162688</c:v>
                </c:pt>
                <c:pt idx="2888">
                  <c:v>125.99287416892101</c:v>
                </c:pt>
                <c:pt idx="2889">
                  <c:v>125.99287417521499</c:v>
                </c:pt>
                <c:pt idx="2890">
                  <c:v>125.992874181397</c:v>
                </c:pt>
                <c:pt idx="2891">
                  <c:v>125.99287418792601</c:v>
                </c:pt>
                <c:pt idx="2892">
                  <c:v>125.992874194452</c:v>
                </c:pt>
                <c:pt idx="2893">
                  <c:v>125.992874201189</c:v>
                </c:pt>
                <c:pt idx="2894">
                  <c:v>125.99287420777701</c:v>
                </c:pt>
                <c:pt idx="2895">
                  <c:v>125.992874214122</c:v>
                </c:pt>
                <c:pt idx="2896">
                  <c:v>125.9928742208</c:v>
                </c:pt>
                <c:pt idx="2897">
                  <c:v>125.992874226707</c:v>
                </c:pt>
                <c:pt idx="2898">
                  <c:v>125.992874233346</c:v>
                </c:pt>
                <c:pt idx="2899">
                  <c:v>125.992874239733</c:v>
                </c:pt>
                <c:pt idx="2900">
                  <c:v>125.992874246822</c:v>
                </c:pt>
                <c:pt idx="2901">
                  <c:v>125.992874252993</c:v>
                </c:pt>
                <c:pt idx="2902">
                  <c:v>125.99287425947</c:v>
                </c:pt>
                <c:pt idx="2903">
                  <c:v>125.99287426579799</c:v>
                </c:pt>
                <c:pt idx="2904">
                  <c:v>125.99287427250999</c:v>
                </c:pt>
                <c:pt idx="2905">
                  <c:v>125.992874279082</c:v>
                </c:pt>
                <c:pt idx="2906">
                  <c:v>125.992874285575</c:v>
                </c:pt>
                <c:pt idx="2907">
                  <c:v>125.992874292184</c:v>
                </c:pt>
                <c:pt idx="2908">
                  <c:v>125.99287429857</c:v>
                </c:pt>
                <c:pt idx="2909">
                  <c:v>125.99287430501001</c:v>
                </c:pt>
                <c:pt idx="2910">
                  <c:v>125.992874311509</c:v>
                </c:pt>
                <c:pt idx="2911">
                  <c:v>125.99287431785299</c:v>
                </c:pt>
                <c:pt idx="2912">
                  <c:v>125.992874324586</c:v>
                </c:pt>
                <c:pt idx="2913">
                  <c:v>125.992874330967</c:v>
                </c:pt>
                <c:pt idx="2914">
                  <c:v>125.992874337343</c:v>
                </c:pt>
                <c:pt idx="2915">
                  <c:v>125.992874343663</c:v>
                </c:pt>
                <c:pt idx="2916">
                  <c:v>125.99287435019301</c:v>
                </c:pt>
                <c:pt idx="2917">
                  <c:v>125.992874357185</c:v>
                </c:pt>
                <c:pt idx="2918">
                  <c:v>125.99287436338</c:v>
                </c:pt>
                <c:pt idx="2919">
                  <c:v>125.99287437028499</c:v>
                </c:pt>
                <c:pt idx="2920">
                  <c:v>125.992874376374</c:v>
                </c:pt>
                <c:pt idx="2921">
                  <c:v>125.992874382583</c:v>
                </c:pt>
                <c:pt idx="2922">
                  <c:v>125.99287438931999</c:v>
                </c:pt>
                <c:pt idx="2923">
                  <c:v>125.99287439571501</c:v>
                </c:pt>
                <c:pt idx="2924">
                  <c:v>125.99287440224801</c:v>
                </c:pt>
                <c:pt idx="2925">
                  <c:v>125.992874408486</c:v>
                </c:pt>
                <c:pt idx="2926">
                  <c:v>125.99287441525099</c:v>
                </c:pt>
                <c:pt idx="2927">
                  <c:v>125.992874421696</c:v>
                </c:pt>
                <c:pt idx="2928">
                  <c:v>125.99287442812999</c:v>
                </c:pt>
                <c:pt idx="2929">
                  <c:v>125.99287443497499</c:v>
                </c:pt>
                <c:pt idx="2930">
                  <c:v>125.99287444119</c:v>
                </c:pt>
                <c:pt idx="2931">
                  <c:v>125.992874447568</c:v>
                </c:pt>
                <c:pt idx="2932">
                  <c:v>125.992874454557</c:v>
                </c:pt>
                <c:pt idx="2933">
                  <c:v>125.992874460389</c:v>
                </c:pt>
                <c:pt idx="2934">
                  <c:v>125.992874466939</c:v>
                </c:pt>
                <c:pt idx="2935">
                  <c:v>125.992874473353</c:v>
                </c:pt>
                <c:pt idx="2936">
                  <c:v>125.99287447981099</c:v>
                </c:pt>
                <c:pt idx="2937">
                  <c:v>125.992874486327</c:v>
                </c:pt>
                <c:pt idx="2938">
                  <c:v>125.992874492845</c:v>
                </c:pt>
                <c:pt idx="2939">
                  <c:v>125.992874498944</c:v>
                </c:pt>
                <c:pt idx="2940">
                  <c:v>125.99287450540901</c:v>
                </c:pt>
                <c:pt idx="2941">
                  <c:v>125.992874512049</c:v>
                </c:pt>
                <c:pt idx="2942">
                  <c:v>125.992874518025</c:v>
                </c:pt>
                <c:pt idx="2943">
                  <c:v>125.992874524361</c:v>
                </c:pt>
                <c:pt idx="2944">
                  <c:v>125.992874530685</c:v>
                </c:pt>
                <c:pt idx="2945">
                  <c:v>125.992874537199</c:v>
                </c:pt>
                <c:pt idx="2946">
                  <c:v>125.9928745441</c:v>
                </c:pt>
                <c:pt idx="2947">
                  <c:v>125.992874550219</c:v>
                </c:pt>
                <c:pt idx="2948">
                  <c:v>125.992874556179</c:v>
                </c:pt>
                <c:pt idx="2949">
                  <c:v>125.99287456253001</c:v>
                </c:pt>
                <c:pt idx="2950">
                  <c:v>125.99287456896499</c:v>
                </c:pt>
                <c:pt idx="2951">
                  <c:v>125.992874575264</c:v>
                </c:pt>
                <c:pt idx="2952">
                  <c:v>125.992874581766</c:v>
                </c:pt>
                <c:pt idx="2953">
                  <c:v>125.99287458790199</c:v>
                </c:pt>
                <c:pt idx="2954">
                  <c:v>125.992874594238</c:v>
                </c:pt>
                <c:pt idx="2955">
                  <c:v>125.992874600269</c:v>
                </c:pt>
                <c:pt idx="2956">
                  <c:v>125.99287460677699</c:v>
                </c:pt>
                <c:pt idx="2957">
                  <c:v>125.99287461383901</c:v>
                </c:pt>
                <c:pt idx="2958">
                  <c:v>125.992874619586</c:v>
                </c:pt>
                <c:pt idx="2959">
                  <c:v>125.992874626156</c:v>
                </c:pt>
                <c:pt idx="2960">
                  <c:v>125.992874632192</c:v>
                </c:pt>
                <c:pt idx="2961">
                  <c:v>125.992874638431</c:v>
                </c:pt>
                <c:pt idx="2962">
                  <c:v>125.992874644485</c:v>
                </c:pt>
                <c:pt idx="2963">
                  <c:v>125.99287465120899</c:v>
                </c:pt>
                <c:pt idx="2964">
                  <c:v>125.992874657248</c:v>
                </c:pt>
                <c:pt idx="2965">
                  <c:v>125.99287466389301</c:v>
                </c:pt>
                <c:pt idx="2966">
                  <c:v>125.99287466997301</c:v>
                </c:pt>
                <c:pt idx="2967">
                  <c:v>125.992874675935</c:v>
                </c:pt>
                <c:pt idx="2968">
                  <c:v>125.99287468192701</c:v>
                </c:pt>
                <c:pt idx="2969">
                  <c:v>125.99287468819399</c:v>
                </c:pt>
                <c:pt idx="2970">
                  <c:v>125.99287469457499</c:v>
                </c:pt>
                <c:pt idx="2971">
                  <c:v>125.992874700751</c:v>
                </c:pt>
                <c:pt idx="2972">
                  <c:v>125.992874706479</c:v>
                </c:pt>
                <c:pt idx="2973">
                  <c:v>125.992874712922</c:v>
                </c:pt>
                <c:pt idx="2974">
                  <c:v>125.992874719017</c:v>
                </c:pt>
                <c:pt idx="2975">
                  <c:v>125.992874724934</c:v>
                </c:pt>
                <c:pt idx="2976">
                  <c:v>125.992874731334</c:v>
                </c:pt>
                <c:pt idx="2977">
                  <c:v>125.992874737237</c:v>
                </c:pt>
                <c:pt idx="2978">
                  <c:v>125.99287474347101</c:v>
                </c:pt>
                <c:pt idx="2979">
                  <c:v>125.992874749294</c:v>
                </c:pt>
                <c:pt idx="2980">
                  <c:v>125.992874755432</c:v>
                </c:pt>
                <c:pt idx="2981">
                  <c:v>125.99287476145901</c:v>
                </c:pt>
                <c:pt idx="2982">
                  <c:v>125.992874767939</c:v>
                </c:pt>
                <c:pt idx="2983">
                  <c:v>125.99287477339</c:v>
                </c:pt>
                <c:pt idx="2984">
                  <c:v>125.99287477953401</c:v>
                </c:pt>
                <c:pt idx="2985">
                  <c:v>125.992874785856</c:v>
                </c:pt>
                <c:pt idx="2986">
                  <c:v>125.992874792086</c:v>
                </c:pt>
                <c:pt idx="2987">
                  <c:v>125.992874798261</c:v>
                </c:pt>
                <c:pt idx="2988">
                  <c:v>125.992874803565</c:v>
                </c:pt>
                <c:pt idx="2989">
                  <c:v>125.992874809482</c:v>
                </c:pt>
                <c:pt idx="2990">
                  <c:v>125.99287481575401</c:v>
                </c:pt>
                <c:pt idx="2991">
                  <c:v>125.99287482158</c:v>
                </c:pt>
                <c:pt idx="2992">
                  <c:v>125.99287482774901</c:v>
                </c:pt>
                <c:pt idx="2993">
                  <c:v>125.99287483376</c:v>
                </c:pt>
                <c:pt idx="2994">
                  <c:v>125.992874839444</c:v>
                </c:pt>
                <c:pt idx="2995">
                  <c:v>125.99287484521901</c:v>
                </c:pt>
                <c:pt idx="2996">
                  <c:v>125.992874851265</c:v>
                </c:pt>
                <c:pt idx="2997">
                  <c:v>125.99287485687201</c:v>
                </c:pt>
                <c:pt idx="2998">
                  <c:v>125.992874863072</c:v>
                </c:pt>
                <c:pt idx="2999">
                  <c:v>125.99287486884501</c:v>
                </c:pt>
                <c:pt idx="3000">
                  <c:v>125.992874874759</c:v>
                </c:pt>
                <c:pt idx="3001">
                  <c:v>125.99287488025</c:v>
                </c:pt>
                <c:pt idx="3002">
                  <c:v>125.992874886274</c:v>
                </c:pt>
                <c:pt idx="3003">
                  <c:v>125.992874892142</c:v>
                </c:pt>
                <c:pt idx="3004">
                  <c:v>125.992874897842</c:v>
                </c:pt>
                <c:pt idx="3005">
                  <c:v>125.992874903724</c:v>
                </c:pt>
                <c:pt idx="3006">
                  <c:v>125.99287490947501</c:v>
                </c:pt>
                <c:pt idx="3007">
                  <c:v>125.992874915366</c:v>
                </c:pt>
                <c:pt idx="3008">
                  <c:v>125.99287492109499</c:v>
                </c:pt>
                <c:pt idx="3009">
                  <c:v>125.992874926542</c:v>
                </c:pt>
                <c:pt idx="3010">
                  <c:v>125.992874932384</c:v>
                </c:pt>
                <c:pt idx="3011">
                  <c:v>125.99287493803</c:v>
                </c:pt>
                <c:pt idx="3012">
                  <c:v>125.99287494348501</c:v>
                </c:pt>
                <c:pt idx="3013">
                  <c:v>125.99287494938901</c:v>
                </c:pt>
                <c:pt idx="3014">
                  <c:v>125.992874954665</c:v>
                </c:pt>
                <c:pt idx="3015">
                  <c:v>125.992874960352</c:v>
                </c:pt>
                <c:pt idx="3016">
                  <c:v>125.992874965803</c:v>
                </c:pt>
                <c:pt idx="3017">
                  <c:v>125.992874971467</c:v>
                </c:pt>
                <c:pt idx="3018">
                  <c:v>125.99287497669199</c:v>
                </c:pt>
                <c:pt idx="3019">
                  <c:v>125.992874982609</c:v>
                </c:pt>
                <c:pt idx="3020">
                  <c:v>125.992874988079</c:v>
                </c:pt>
                <c:pt idx="3021">
                  <c:v>125.992874994007</c:v>
                </c:pt>
                <c:pt idx="3022">
                  <c:v>125.992874999251</c:v>
                </c:pt>
                <c:pt idx="3023">
                  <c:v>125.992875004658</c:v>
                </c:pt>
                <c:pt idx="3024">
                  <c:v>125.99287501043101</c:v>
                </c:pt>
                <c:pt idx="3025">
                  <c:v>125.99287501573301</c:v>
                </c:pt>
                <c:pt idx="3026">
                  <c:v>125.992875021263</c:v>
                </c:pt>
                <c:pt idx="3027">
                  <c:v>125.992875026889</c:v>
                </c:pt>
                <c:pt idx="3028">
                  <c:v>125.992875032237</c:v>
                </c:pt>
                <c:pt idx="3029">
                  <c:v>125.99287503770201</c:v>
                </c:pt>
                <c:pt idx="3030">
                  <c:v>125.99287504301</c:v>
                </c:pt>
                <c:pt idx="3031">
                  <c:v>125.992875048529</c:v>
                </c:pt>
                <c:pt idx="3032">
                  <c:v>125.992875053791</c:v>
                </c:pt>
                <c:pt idx="3033">
                  <c:v>125.99287505903401</c:v>
                </c:pt>
                <c:pt idx="3034">
                  <c:v>125.99287506448</c:v>
                </c:pt>
                <c:pt idx="3035">
                  <c:v>125.992875069964</c:v>
                </c:pt>
                <c:pt idx="3036">
                  <c:v>125.99287507537601</c:v>
                </c:pt>
                <c:pt idx="3037">
                  <c:v>125.992875080483</c:v>
                </c:pt>
                <c:pt idx="3038">
                  <c:v>125.99287508558</c:v>
                </c:pt>
                <c:pt idx="3039">
                  <c:v>125.992875090726</c:v>
                </c:pt>
                <c:pt idx="3040">
                  <c:v>125.99287509606501</c:v>
                </c:pt>
                <c:pt idx="3041">
                  <c:v>125.99287510119601</c:v>
                </c:pt>
                <c:pt idx="3042">
                  <c:v>125.992875106657</c:v>
                </c:pt>
                <c:pt idx="3043">
                  <c:v>125.992875111803</c:v>
                </c:pt>
                <c:pt idx="3044">
                  <c:v>125.992875117108</c:v>
                </c:pt>
                <c:pt idx="3045">
                  <c:v>125.992875122331</c:v>
                </c:pt>
                <c:pt idx="3046">
                  <c:v>125.99287512745801</c:v>
                </c:pt>
                <c:pt idx="3047">
                  <c:v>125.992875132618</c:v>
                </c:pt>
                <c:pt idx="3048">
                  <c:v>125.992875137792</c:v>
                </c:pt>
                <c:pt idx="3049">
                  <c:v>125.992875142877</c:v>
                </c:pt>
                <c:pt idx="3050">
                  <c:v>125.992875148</c:v>
                </c:pt>
                <c:pt idx="3051">
                  <c:v>125.992875152751</c:v>
                </c:pt>
                <c:pt idx="3052">
                  <c:v>125.99287515785799</c:v>
                </c:pt>
                <c:pt idx="3053">
                  <c:v>125.992875162777</c:v>
                </c:pt>
                <c:pt idx="3054">
                  <c:v>125.992875167793</c:v>
                </c:pt>
                <c:pt idx="3055">
                  <c:v>125.992875172897</c:v>
                </c:pt>
                <c:pt idx="3056">
                  <c:v>125.99287517798599</c:v>
                </c:pt>
                <c:pt idx="3057">
                  <c:v>125.992875182999</c:v>
                </c:pt>
                <c:pt idx="3058">
                  <c:v>125.992875188179</c:v>
                </c:pt>
                <c:pt idx="3059">
                  <c:v>125.99287519282601</c:v>
                </c:pt>
                <c:pt idx="3060">
                  <c:v>125.992875197839</c:v>
                </c:pt>
                <c:pt idx="3061">
                  <c:v>125.99287520249899</c:v>
                </c:pt>
                <c:pt idx="3062">
                  <c:v>125.992875208144</c:v>
                </c:pt>
                <c:pt idx="3063">
                  <c:v>125.992875212862</c:v>
                </c:pt>
                <c:pt idx="3064">
                  <c:v>125.99287521754501</c:v>
                </c:pt>
                <c:pt idx="3065">
                  <c:v>125.992875222129</c:v>
                </c:pt>
                <c:pt idx="3066">
                  <c:v>125.99287522723699</c:v>
                </c:pt>
                <c:pt idx="3067">
                  <c:v>125.992875232317</c:v>
                </c:pt>
                <c:pt idx="3068">
                  <c:v>125.992875237086</c:v>
                </c:pt>
                <c:pt idx="3069">
                  <c:v>125.992875241259</c:v>
                </c:pt>
                <c:pt idx="3070">
                  <c:v>125.992875246325</c:v>
                </c:pt>
                <c:pt idx="3071">
                  <c:v>125.992875251198</c:v>
                </c:pt>
                <c:pt idx="3072">
                  <c:v>125.992875256</c:v>
                </c:pt>
                <c:pt idx="3073">
                  <c:v>125.992875260687</c:v>
                </c:pt>
                <c:pt idx="3074">
                  <c:v>125.992875265058</c:v>
                </c:pt>
                <c:pt idx="3075">
                  <c:v>125.992875269902</c:v>
                </c:pt>
                <c:pt idx="3076">
                  <c:v>125.992875274394</c:v>
                </c:pt>
                <c:pt idx="3077">
                  <c:v>125.99287527924599</c:v>
                </c:pt>
                <c:pt idx="3078">
                  <c:v>125.992875284218</c:v>
                </c:pt>
                <c:pt idx="3079">
                  <c:v>125.992875288652</c:v>
                </c:pt>
                <c:pt idx="3080">
                  <c:v>125.99287529311501</c:v>
                </c:pt>
                <c:pt idx="3081">
                  <c:v>125.992875297602</c:v>
                </c:pt>
                <c:pt idx="3082">
                  <c:v>125.992875302239</c:v>
                </c:pt>
                <c:pt idx="3083">
                  <c:v>125.99287530671199</c:v>
                </c:pt>
                <c:pt idx="3084">
                  <c:v>125.992875311112</c:v>
                </c:pt>
                <c:pt idx="3085">
                  <c:v>125.99287531586801</c:v>
                </c:pt>
                <c:pt idx="3086">
                  <c:v>125.992875320404</c:v>
                </c:pt>
                <c:pt idx="3087">
                  <c:v>125.992875324957</c:v>
                </c:pt>
                <c:pt idx="3088">
                  <c:v>125.992875329071</c:v>
                </c:pt>
                <c:pt idx="3089">
                  <c:v>125.99287533361</c:v>
                </c:pt>
                <c:pt idx="3090">
                  <c:v>125.99287533798299</c:v>
                </c:pt>
                <c:pt idx="3091">
                  <c:v>125.992875342394</c:v>
                </c:pt>
                <c:pt idx="3092">
                  <c:v>125.992875346773</c:v>
                </c:pt>
                <c:pt idx="3093">
                  <c:v>125.992875351378</c:v>
                </c:pt>
                <c:pt idx="3094">
                  <c:v>125.992875355648</c:v>
                </c:pt>
                <c:pt idx="3095">
                  <c:v>125.99287535987401</c:v>
                </c:pt>
                <c:pt idx="3096">
                  <c:v>125.992875364329</c:v>
                </c:pt>
                <c:pt idx="3097">
                  <c:v>125.992875368748</c:v>
                </c:pt>
                <c:pt idx="3098">
                  <c:v>125.992875373426</c:v>
                </c:pt>
                <c:pt idx="3099">
                  <c:v>125.992875377014</c:v>
                </c:pt>
                <c:pt idx="3100">
                  <c:v>125.992875382089</c:v>
                </c:pt>
                <c:pt idx="3101">
                  <c:v>125.99287538566399</c:v>
                </c:pt>
                <c:pt idx="3102">
                  <c:v>125.992875389959</c:v>
                </c:pt>
                <c:pt idx="3103">
                  <c:v>125.99287539404401</c:v>
                </c:pt>
                <c:pt idx="3104">
                  <c:v>125.992875398572</c:v>
                </c:pt>
                <c:pt idx="3105">
                  <c:v>125.99287540287401</c:v>
                </c:pt>
                <c:pt idx="3106">
                  <c:v>125.99287540676301</c:v>
                </c:pt>
                <c:pt idx="3107">
                  <c:v>125.99287541077599</c:v>
                </c:pt>
                <c:pt idx="3108">
                  <c:v>125.992875415112</c:v>
                </c:pt>
                <c:pt idx="3109">
                  <c:v>125.99287541895301</c:v>
                </c:pt>
                <c:pt idx="3110">
                  <c:v>125.992875423318</c:v>
                </c:pt>
                <c:pt idx="3111">
                  <c:v>125.992875427554</c:v>
                </c:pt>
                <c:pt idx="3112">
                  <c:v>125.992875431267</c:v>
                </c:pt>
                <c:pt idx="3113">
                  <c:v>125.992875435578</c:v>
                </c:pt>
                <c:pt idx="3114">
                  <c:v>125.992875439331</c:v>
                </c:pt>
                <c:pt idx="3115">
                  <c:v>125.992875443858</c:v>
                </c:pt>
                <c:pt idx="3116">
                  <c:v>125.992875447657</c:v>
                </c:pt>
                <c:pt idx="3117">
                  <c:v>125.99287545179099</c:v>
                </c:pt>
                <c:pt idx="3118">
                  <c:v>125.992875455578</c:v>
                </c:pt>
                <c:pt idx="3119">
                  <c:v>125.992875459704</c:v>
                </c:pt>
                <c:pt idx="3120">
                  <c:v>125.99287546335501</c:v>
                </c:pt>
                <c:pt idx="3121">
                  <c:v>125.99287546727599</c:v>
                </c:pt>
                <c:pt idx="3122">
                  <c:v>125.99287547151501</c:v>
                </c:pt>
                <c:pt idx="3123">
                  <c:v>125.99287547521099</c:v>
                </c:pt>
                <c:pt idx="3124">
                  <c:v>125.992875478786</c:v>
                </c:pt>
                <c:pt idx="3125">
                  <c:v>125.992875482957</c:v>
                </c:pt>
                <c:pt idx="3126">
                  <c:v>125.992875486766</c:v>
                </c:pt>
                <c:pt idx="3127">
                  <c:v>125.992875490703</c:v>
                </c:pt>
                <c:pt idx="3128">
                  <c:v>125.99287549438399</c:v>
                </c:pt>
                <c:pt idx="3129">
                  <c:v>125.992875497979</c:v>
                </c:pt>
                <c:pt idx="3130">
                  <c:v>125.992875502353</c:v>
                </c:pt>
                <c:pt idx="3131">
                  <c:v>125.99287550564399</c:v>
                </c:pt>
                <c:pt idx="3132">
                  <c:v>125.992875509304</c:v>
                </c:pt>
                <c:pt idx="3133">
                  <c:v>125.992875513261</c:v>
                </c:pt>
                <c:pt idx="3134">
                  <c:v>125.992875516895</c:v>
                </c:pt>
                <c:pt idx="3135">
                  <c:v>125.992875520789</c:v>
                </c:pt>
                <c:pt idx="3136">
                  <c:v>125.99287552441</c:v>
                </c:pt>
                <c:pt idx="3137">
                  <c:v>125.992875528051</c:v>
                </c:pt>
                <c:pt idx="3138">
                  <c:v>125.992875531782</c:v>
                </c:pt>
                <c:pt idx="3139">
                  <c:v>125.992875535124</c:v>
                </c:pt>
                <c:pt idx="3140">
                  <c:v>125.99287553892</c:v>
                </c:pt>
                <c:pt idx="3141">
                  <c:v>125.992875542335</c:v>
                </c:pt>
                <c:pt idx="3142">
                  <c:v>125.992875545826</c:v>
                </c:pt>
                <c:pt idx="3143">
                  <c:v>125.99287554937899</c:v>
                </c:pt>
                <c:pt idx="3144">
                  <c:v>125.992875552797</c:v>
                </c:pt>
                <c:pt idx="3145">
                  <c:v>125.99287555684499</c:v>
                </c:pt>
                <c:pt idx="3146">
                  <c:v>125.99287556016201</c:v>
                </c:pt>
                <c:pt idx="3147">
                  <c:v>125.992875563753</c:v>
                </c:pt>
                <c:pt idx="3148">
                  <c:v>125.992875567</c:v>
                </c:pt>
                <c:pt idx="3149">
                  <c:v>125.992875570501</c:v>
                </c:pt>
                <c:pt idx="3150">
                  <c:v>125.992875573931</c:v>
                </c:pt>
                <c:pt idx="3151">
                  <c:v>125.99287557762899</c:v>
                </c:pt>
                <c:pt idx="3152">
                  <c:v>125.99287558126299</c:v>
                </c:pt>
                <c:pt idx="3153">
                  <c:v>125.99287558438201</c:v>
                </c:pt>
                <c:pt idx="3154">
                  <c:v>125.99287558775499</c:v>
                </c:pt>
                <c:pt idx="3155">
                  <c:v>125.99287559093</c:v>
                </c:pt>
                <c:pt idx="3156">
                  <c:v>125.992875594483</c:v>
                </c:pt>
                <c:pt idx="3157">
                  <c:v>125.992875597824</c:v>
                </c:pt>
                <c:pt idx="3158">
                  <c:v>125.9928756013</c:v>
                </c:pt>
                <c:pt idx="3159">
                  <c:v>125.992875604631</c:v>
                </c:pt>
                <c:pt idx="3160">
                  <c:v>125.992875607508</c:v>
                </c:pt>
                <c:pt idx="3161">
                  <c:v>125.992875610837</c:v>
                </c:pt>
                <c:pt idx="3162">
                  <c:v>125.992875614407</c:v>
                </c:pt>
                <c:pt idx="3163">
                  <c:v>125.992875617541</c:v>
                </c:pt>
                <c:pt idx="3164">
                  <c:v>125.992875620869</c:v>
                </c:pt>
                <c:pt idx="3165">
                  <c:v>125.99287562411</c:v>
                </c:pt>
                <c:pt idx="3166">
                  <c:v>125.99287562732199</c:v>
                </c:pt>
                <c:pt idx="3167">
                  <c:v>125.992875630824</c:v>
                </c:pt>
                <c:pt idx="3168">
                  <c:v>125.992875634077</c:v>
                </c:pt>
                <c:pt idx="3169">
                  <c:v>125.992875636916</c:v>
                </c:pt>
                <c:pt idx="3170">
                  <c:v>125.99287564015999</c:v>
                </c:pt>
                <c:pt idx="3171">
                  <c:v>125.99287564332199</c:v>
                </c:pt>
                <c:pt idx="3172">
                  <c:v>125.992875646109</c:v>
                </c:pt>
                <c:pt idx="3173">
                  <c:v>125.99287564949501</c:v>
                </c:pt>
                <c:pt idx="3174">
                  <c:v>125.992875652393</c:v>
                </c:pt>
                <c:pt idx="3175">
                  <c:v>125.99287565573501</c:v>
                </c:pt>
                <c:pt idx="3176">
                  <c:v>125.992875658809</c:v>
                </c:pt>
                <c:pt idx="3177">
                  <c:v>125.992875661854</c:v>
                </c:pt>
                <c:pt idx="3178">
                  <c:v>125.992875664679</c:v>
                </c:pt>
                <c:pt idx="3179">
                  <c:v>125.99287566778</c:v>
                </c:pt>
                <c:pt idx="3180">
                  <c:v>125.99287567066099</c:v>
                </c:pt>
                <c:pt idx="3181">
                  <c:v>125.992875673726</c:v>
                </c:pt>
                <c:pt idx="3182">
                  <c:v>125.99287567626401</c:v>
                </c:pt>
                <c:pt idx="3183">
                  <c:v>125.99287567976199</c:v>
                </c:pt>
                <c:pt idx="3184">
                  <c:v>125.992875682548</c:v>
                </c:pt>
                <c:pt idx="3185">
                  <c:v>125.99287568573099</c:v>
                </c:pt>
                <c:pt idx="3186">
                  <c:v>125.992875688494</c:v>
                </c:pt>
                <c:pt idx="3187">
                  <c:v>125.99287569133</c:v>
                </c:pt>
                <c:pt idx="3188">
                  <c:v>125.99287569438199</c:v>
                </c:pt>
                <c:pt idx="3189">
                  <c:v>125.992875696694</c:v>
                </c:pt>
                <c:pt idx="3190">
                  <c:v>125.992875699713</c:v>
                </c:pt>
                <c:pt idx="3191">
                  <c:v>125.992875702858</c:v>
                </c:pt>
                <c:pt idx="3192">
                  <c:v>125.992875705497</c:v>
                </c:pt>
                <c:pt idx="3193">
                  <c:v>125.99287570832701</c:v>
                </c:pt>
                <c:pt idx="3194">
                  <c:v>125.992875711233</c:v>
                </c:pt>
                <c:pt idx="3195">
                  <c:v>125.99287571375901</c:v>
                </c:pt>
                <c:pt idx="3196">
                  <c:v>125.992875716832</c:v>
                </c:pt>
                <c:pt idx="3197">
                  <c:v>125.99287571940501</c:v>
                </c:pt>
                <c:pt idx="3198">
                  <c:v>125.992875722267</c:v>
                </c:pt>
                <c:pt idx="3199">
                  <c:v>125.99287572499701</c:v>
                </c:pt>
                <c:pt idx="3200">
                  <c:v>125.992875727704</c:v>
                </c:pt>
                <c:pt idx="3201">
                  <c:v>125.992875730254</c:v>
                </c:pt>
                <c:pt idx="3202">
                  <c:v>125.99287573308401</c:v>
                </c:pt>
                <c:pt idx="3203">
                  <c:v>125.992875735712</c:v>
                </c:pt>
                <c:pt idx="3204">
                  <c:v>125.99287573890101</c:v>
                </c:pt>
                <c:pt idx="3205">
                  <c:v>125.992875741162</c:v>
                </c:pt>
                <c:pt idx="3206">
                  <c:v>125.99287574378801</c:v>
                </c:pt>
                <c:pt idx="3207">
                  <c:v>125.992875746199</c:v>
                </c:pt>
                <c:pt idx="3208">
                  <c:v>125.99287574895401</c:v>
                </c:pt>
                <c:pt idx="3209">
                  <c:v>125.992875751745</c:v>
                </c:pt>
                <c:pt idx="3210">
                  <c:v>125.992875754105</c:v>
                </c:pt>
                <c:pt idx="3211">
                  <c:v>125.99287575699501</c:v>
                </c:pt>
                <c:pt idx="3212">
                  <c:v>125.99287575922401</c:v>
                </c:pt>
                <c:pt idx="3213">
                  <c:v>125.992875761807</c:v>
                </c:pt>
                <c:pt idx="3214">
                  <c:v>125.992875764426</c:v>
                </c:pt>
                <c:pt idx="3215">
                  <c:v>125.99287576659</c:v>
                </c:pt>
                <c:pt idx="3216">
                  <c:v>125.99287576939101</c:v>
                </c:pt>
                <c:pt idx="3217">
                  <c:v>125.99287577190201</c:v>
                </c:pt>
                <c:pt idx="3218">
                  <c:v>125.992875774236</c:v>
                </c:pt>
                <c:pt idx="3219">
                  <c:v>125.992875776535</c:v>
                </c:pt>
                <c:pt idx="3220">
                  <c:v>125.99287577915401</c:v>
                </c:pt>
                <c:pt idx="3221">
                  <c:v>125.99287578146399</c:v>
                </c:pt>
                <c:pt idx="3222">
                  <c:v>125.992875784189</c:v>
                </c:pt>
                <c:pt idx="3223">
                  <c:v>125.992875786666</c:v>
                </c:pt>
                <c:pt idx="3224">
                  <c:v>125.992875789004</c:v>
                </c:pt>
                <c:pt idx="3225">
                  <c:v>125.992875791613</c:v>
                </c:pt>
                <c:pt idx="3226">
                  <c:v>125.99287579397701</c:v>
                </c:pt>
                <c:pt idx="3227">
                  <c:v>125.99287579591901</c:v>
                </c:pt>
                <c:pt idx="3228">
                  <c:v>125.992875798527</c:v>
                </c:pt>
                <c:pt idx="3229">
                  <c:v>125.992875800711</c:v>
                </c:pt>
                <c:pt idx="3230">
                  <c:v>125.992875803007</c:v>
                </c:pt>
                <c:pt idx="3231">
                  <c:v>125.992875805203</c:v>
                </c:pt>
                <c:pt idx="3232">
                  <c:v>125.992875807857</c:v>
                </c:pt>
                <c:pt idx="3233">
                  <c:v>125.992875810043</c:v>
                </c:pt>
                <c:pt idx="3234">
                  <c:v>125.992875812514</c:v>
                </c:pt>
                <c:pt idx="3235">
                  <c:v>125.992875814502</c:v>
                </c:pt>
                <c:pt idx="3236">
                  <c:v>125.992875816709</c:v>
                </c:pt>
                <c:pt idx="3237">
                  <c:v>125.992875819516</c:v>
                </c:pt>
                <c:pt idx="3238">
                  <c:v>125.99287582125</c:v>
                </c:pt>
                <c:pt idx="3239">
                  <c:v>125.99287582347699</c:v>
                </c:pt>
                <c:pt idx="3240">
                  <c:v>125.992875825951</c:v>
                </c:pt>
                <c:pt idx="3241">
                  <c:v>125.99287582770501</c:v>
                </c:pt>
                <c:pt idx="3242">
                  <c:v>125.992875830339</c:v>
                </c:pt>
                <c:pt idx="3243">
                  <c:v>125.992875832512</c:v>
                </c:pt>
                <c:pt idx="3244">
                  <c:v>125.992875834212</c:v>
                </c:pt>
                <c:pt idx="3245">
                  <c:v>125.992875836339</c:v>
                </c:pt>
                <c:pt idx="3246">
                  <c:v>125.99287583837599</c:v>
                </c:pt>
                <c:pt idx="3247">
                  <c:v>125.992875840789</c:v>
                </c:pt>
                <c:pt idx="3248">
                  <c:v>125.992875842635</c:v>
                </c:pt>
                <c:pt idx="3249">
                  <c:v>125.992875844873</c:v>
                </c:pt>
                <c:pt idx="3250">
                  <c:v>125.992875846967</c:v>
                </c:pt>
                <c:pt idx="3251">
                  <c:v>125.99287584911001</c:v>
                </c:pt>
                <c:pt idx="3252">
                  <c:v>125.992875851012</c:v>
                </c:pt>
                <c:pt idx="3253">
                  <c:v>125.992875853407</c:v>
                </c:pt>
                <c:pt idx="3254">
                  <c:v>125.992875854985</c:v>
                </c:pt>
                <c:pt idx="3255">
                  <c:v>125.99287585707199</c:v>
                </c:pt>
                <c:pt idx="3256">
                  <c:v>125.992875859465</c:v>
                </c:pt>
                <c:pt idx="3257">
                  <c:v>125.992875861432</c:v>
                </c:pt>
                <c:pt idx="3258">
                  <c:v>125.992875862986</c:v>
                </c:pt>
                <c:pt idx="3259">
                  <c:v>125.992875865317</c:v>
                </c:pt>
                <c:pt idx="3260">
                  <c:v>125.992875867002</c:v>
                </c:pt>
                <c:pt idx="3261">
                  <c:v>125.992875868932</c:v>
                </c:pt>
                <c:pt idx="3262">
                  <c:v>125.992875870977</c:v>
                </c:pt>
                <c:pt idx="3263">
                  <c:v>125.99287587290701</c:v>
                </c:pt>
                <c:pt idx="3264">
                  <c:v>125.992875874798</c:v>
                </c:pt>
                <c:pt idx="3265">
                  <c:v>125.992875876639</c:v>
                </c:pt>
                <c:pt idx="3266">
                  <c:v>125.992875878547</c:v>
                </c:pt>
                <c:pt idx="3267">
                  <c:v>125.992875880509</c:v>
                </c:pt>
                <c:pt idx="3268">
                  <c:v>125.992875882276</c:v>
                </c:pt>
                <c:pt idx="3269">
                  <c:v>125.992875884071</c:v>
                </c:pt>
                <c:pt idx="3270">
                  <c:v>125.992875885956</c:v>
                </c:pt>
                <c:pt idx="3271">
                  <c:v>125.99287588799599</c:v>
                </c:pt>
                <c:pt idx="3272">
                  <c:v>125.99287588982401</c:v>
                </c:pt>
                <c:pt idx="3273">
                  <c:v>125.99287589187399</c:v>
                </c:pt>
                <c:pt idx="3274">
                  <c:v>125.992875893472</c:v>
                </c:pt>
                <c:pt idx="3275">
                  <c:v>125.99287589530999</c:v>
                </c:pt>
                <c:pt idx="3276">
                  <c:v>125.992875896881</c:v>
                </c:pt>
                <c:pt idx="3277">
                  <c:v>125.99287589867799</c:v>
                </c:pt>
                <c:pt idx="3278">
                  <c:v>125.992875900416</c:v>
                </c:pt>
                <c:pt idx="3279">
                  <c:v>125.992875902455</c:v>
                </c:pt>
                <c:pt idx="3280">
                  <c:v>125.992875903968</c:v>
                </c:pt>
                <c:pt idx="3281">
                  <c:v>125.992875905828</c:v>
                </c:pt>
                <c:pt idx="3282">
                  <c:v>125.992875907544</c:v>
                </c:pt>
                <c:pt idx="3283">
                  <c:v>125.99287590923799</c:v>
                </c:pt>
                <c:pt idx="3284">
                  <c:v>125.99287591108001</c:v>
                </c:pt>
                <c:pt idx="3285">
                  <c:v>125.99287591245999</c:v>
                </c:pt>
                <c:pt idx="3286">
                  <c:v>125.99287591457799</c:v>
                </c:pt>
                <c:pt idx="3287">
                  <c:v>125.992875916035</c:v>
                </c:pt>
                <c:pt idx="3288">
                  <c:v>125.992875917994</c:v>
                </c:pt>
                <c:pt idx="3289">
                  <c:v>125.99287591944</c:v>
                </c:pt>
                <c:pt idx="3290">
                  <c:v>125.992875920901</c:v>
                </c:pt>
                <c:pt idx="3291">
                  <c:v>125.99287592272</c:v>
                </c:pt>
                <c:pt idx="3292">
                  <c:v>125.992875924351</c:v>
                </c:pt>
                <c:pt idx="3293">
                  <c:v>125.992875926214</c:v>
                </c:pt>
                <c:pt idx="3294">
                  <c:v>125.992875927759</c:v>
                </c:pt>
                <c:pt idx="3295">
                  <c:v>125.99287592919499</c:v>
                </c:pt>
                <c:pt idx="3296">
                  <c:v>125.99287593077</c:v>
                </c:pt>
                <c:pt idx="3297">
                  <c:v>125.992875932053</c:v>
                </c:pt>
                <c:pt idx="3298">
                  <c:v>125.992875934092</c:v>
                </c:pt>
                <c:pt idx="3299">
                  <c:v>125.992875935858</c:v>
                </c:pt>
                <c:pt idx="3300">
                  <c:v>125.992875936704</c:v>
                </c:pt>
                <c:pt idx="3301">
                  <c:v>125.992875938599</c:v>
                </c:pt>
                <c:pt idx="3302">
                  <c:v>125.99287594005</c:v>
                </c:pt>
                <c:pt idx="3303">
                  <c:v>125.992875941641</c:v>
                </c:pt>
                <c:pt idx="3304">
                  <c:v>125.992875942922</c:v>
                </c:pt>
                <c:pt idx="3305">
                  <c:v>125.99287594489699</c:v>
                </c:pt>
                <c:pt idx="3306">
                  <c:v>125.99287594602301</c:v>
                </c:pt>
                <c:pt idx="3307">
                  <c:v>125.992875947502</c:v>
                </c:pt>
                <c:pt idx="3308">
                  <c:v>125.99287594905201</c:v>
                </c:pt>
                <c:pt idx="3309">
                  <c:v>125.99287595078999</c:v>
                </c:pt>
                <c:pt idx="3310">
                  <c:v>125.99287595187199</c:v>
                </c:pt>
                <c:pt idx="3311">
                  <c:v>125.992875953368</c:v>
                </c:pt>
                <c:pt idx="3312">
                  <c:v>125.992875954791</c:v>
                </c:pt>
                <c:pt idx="3313">
                  <c:v>125.992875955983</c:v>
                </c:pt>
                <c:pt idx="3314">
                  <c:v>125.992875958247</c:v>
                </c:pt>
                <c:pt idx="3315">
                  <c:v>125.992875959136</c:v>
                </c:pt>
                <c:pt idx="3316">
                  <c:v>125.99287596072899</c:v>
                </c:pt>
                <c:pt idx="3317">
                  <c:v>125.99287596240001</c:v>
                </c:pt>
                <c:pt idx="3318">
                  <c:v>125.992875963372</c:v>
                </c:pt>
                <c:pt idx="3319">
                  <c:v>125.99287596536399</c:v>
                </c:pt>
                <c:pt idx="3320">
                  <c:v>125.992875966312</c:v>
                </c:pt>
                <c:pt idx="3321">
                  <c:v>125.992875967694</c:v>
                </c:pt>
                <c:pt idx="3322">
                  <c:v>125.992875969092</c:v>
                </c:pt>
                <c:pt idx="3323">
                  <c:v>125.992875970395</c:v>
                </c:pt>
                <c:pt idx="3324">
                  <c:v>125.992875971676</c:v>
                </c:pt>
                <c:pt idx="3325">
                  <c:v>125.99287597302499</c:v>
                </c:pt>
                <c:pt idx="3326">
                  <c:v>125.992875974249</c:v>
                </c:pt>
                <c:pt idx="3327">
                  <c:v>125.99287597565601</c:v>
                </c:pt>
                <c:pt idx="3328">
                  <c:v>125.992875976747</c:v>
                </c:pt>
                <c:pt idx="3329">
                  <c:v>125.99287597841</c:v>
                </c:pt>
                <c:pt idx="3330">
                  <c:v>125.99287597972901</c:v>
                </c:pt>
                <c:pt idx="3331">
                  <c:v>125.99287598086801</c:v>
                </c:pt>
                <c:pt idx="3332">
                  <c:v>125.992875982154</c:v>
                </c:pt>
                <c:pt idx="3333">
                  <c:v>125.992875983514</c:v>
                </c:pt>
                <c:pt idx="3334">
                  <c:v>125.992875984929</c:v>
                </c:pt>
                <c:pt idx="3335">
                  <c:v>125.992875986038</c:v>
                </c:pt>
                <c:pt idx="3336">
                  <c:v>125.992875987658</c:v>
                </c:pt>
                <c:pt idx="3337">
                  <c:v>125.99287598863</c:v>
                </c:pt>
                <c:pt idx="3338">
                  <c:v>125.992875989802</c:v>
                </c:pt>
                <c:pt idx="3339">
                  <c:v>125.99287599094799</c:v>
                </c:pt>
                <c:pt idx="3340">
                  <c:v>125.992875992696</c:v>
                </c:pt>
                <c:pt idx="3341">
                  <c:v>125.992875993852</c:v>
                </c:pt>
                <c:pt idx="3342">
                  <c:v>125.99287599479</c:v>
                </c:pt>
                <c:pt idx="3343">
                  <c:v>125.9928759961</c:v>
                </c:pt>
                <c:pt idx="3344">
                  <c:v>125.99287599751599</c:v>
                </c:pt>
                <c:pt idx="3345">
                  <c:v>125.992875998606</c:v>
                </c:pt>
                <c:pt idx="3346">
                  <c:v>125.992875999741</c:v>
                </c:pt>
                <c:pt idx="3347">
                  <c:v>125.99287600066</c:v>
                </c:pt>
                <c:pt idx="3348">
                  <c:v>125.992876002062</c:v>
                </c:pt>
                <c:pt idx="3349">
                  <c:v>125.99287600322199</c:v>
                </c:pt>
                <c:pt idx="3350">
                  <c:v>125.992876004454</c:v>
                </c:pt>
                <c:pt idx="3351">
                  <c:v>125.99287600538899</c:v>
                </c:pt>
                <c:pt idx="3352">
                  <c:v>125.99287600663899</c:v>
                </c:pt>
                <c:pt idx="3353">
                  <c:v>125.992876007668</c:v>
                </c:pt>
                <c:pt idx="3354">
                  <c:v>125.992876008647</c:v>
                </c:pt>
                <c:pt idx="3355">
                  <c:v>125.99287600988799</c:v>
                </c:pt>
                <c:pt idx="3356">
                  <c:v>125.992876011164</c:v>
                </c:pt>
                <c:pt idx="3357">
                  <c:v>125.99287601241301</c:v>
                </c:pt>
                <c:pt idx="3358">
                  <c:v>125.992876013293</c:v>
                </c:pt>
                <c:pt idx="3359">
                  <c:v>125.99287601440101</c:v>
                </c:pt>
                <c:pt idx="3360">
                  <c:v>125.992876015875</c:v>
                </c:pt>
                <c:pt idx="3361">
                  <c:v>125.99287601669801</c:v>
                </c:pt>
                <c:pt idx="3362">
                  <c:v>125.992876017615</c:v>
                </c:pt>
                <c:pt idx="3363">
                  <c:v>125.992876018771</c:v>
                </c:pt>
                <c:pt idx="3364">
                  <c:v>125.992876019918</c:v>
                </c:pt>
                <c:pt idx="3365">
                  <c:v>125.992876020849</c:v>
                </c:pt>
                <c:pt idx="3366">
                  <c:v>125.992876022034</c:v>
                </c:pt>
                <c:pt idx="3367">
                  <c:v>125.992876022879</c:v>
                </c:pt>
                <c:pt idx="3368">
                  <c:v>125.992876024094</c:v>
                </c:pt>
                <c:pt idx="3369">
                  <c:v>125.992876025043</c:v>
                </c:pt>
                <c:pt idx="3370">
                  <c:v>125.992876025692</c:v>
                </c:pt>
                <c:pt idx="3371">
                  <c:v>125.992876027146</c:v>
                </c:pt>
                <c:pt idx="3372">
                  <c:v>125.992876027945</c:v>
                </c:pt>
                <c:pt idx="3373">
                  <c:v>125.992876028921</c:v>
                </c:pt>
                <c:pt idx="3374">
                  <c:v>125.99287602993</c:v>
                </c:pt>
                <c:pt idx="3375">
                  <c:v>125.992876030798</c:v>
                </c:pt>
                <c:pt idx="3376">
                  <c:v>125.992876032233</c:v>
                </c:pt>
                <c:pt idx="3377">
                  <c:v>125.992876032908</c:v>
                </c:pt>
                <c:pt idx="3378">
                  <c:v>125.992876033972</c:v>
                </c:pt>
                <c:pt idx="3379">
                  <c:v>125.992876034783</c:v>
                </c:pt>
                <c:pt idx="3380">
                  <c:v>125.992876035829</c:v>
                </c:pt>
                <c:pt idx="3381">
                  <c:v>125.99287603677899</c:v>
                </c:pt>
                <c:pt idx="3382">
                  <c:v>125.992876037619</c:v>
                </c:pt>
                <c:pt idx="3383">
                  <c:v>125.992876038593</c:v>
                </c:pt>
                <c:pt idx="3384">
                  <c:v>125.992876039837</c:v>
                </c:pt>
                <c:pt idx="3385">
                  <c:v>125.99287604067899</c:v>
                </c:pt>
                <c:pt idx="3386">
                  <c:v>125.992876041115</c:v>
                </c:pt>
                <c:pt idx="3387">
                  <c:v>125.992876042297</c:v>
                </c:pt>
                <c:pt idx="3388">
                  <c:v>125.992876043192</c:v>
                </c:pt>
                <c:pt idx="3389">
                  <c:v>125.992876044033</c:v>
                </c:pt>
                <c:pt idx="3390">
                  <c:v>125.992876045033</c:v>
                </c:pt>
                <c:pt idx="3391">
                  <c:v>125.99287604596201</c:v>
                </c:pt>
                <c:pt idx="3392">
                  <c:v>125.99287604662599</c:v>
                </c:pt>
                <c:pt idx="3393">
                  <c:v>125.992876047446</c:v>
                </c:pt>
                <c:pt idx="3394">
                  <c:v>125.992876048624</c:v>
                </c:pt>
                <c:pt idx="3395">
                  <c:v>125.99287604961501</c:v>
                </c:pt>
                <c:pt idx="3396">
                  <c:v>125.992876050257</c:v>
                </c:pt>
                <c:pt idx="3397">
                  <c:v>125.99287605140999</c:v>
                </c:pt>
                <c:pt idx="3398">
                  <c:v>125.992876052367</c:v>
                </c:pt>
                <c:pt idx="3399">
                  <c:v>125.992876052875</c:v>
                </c:pt>
                <c:pt idx="3400">
                  <c:v>125.992876053814</c:v>
                </c:pt>
                <c:pt idx="3401">
                  <c:v>125.99287605475401</c:v>
                </c:pt>
                <c:pt idx="3402">
                  <c:v>125.99287605549701</c:v>
                </c:pt>
                <c:pt idx="3403">
                  <c:v>125.992876056409</c:v>
                </c:pt>
                <c:pt idx="3404">
                  <c:v>125.992876057033</c:v>
                </c:pt>
                <c:pt idx="3405">
                  <c:v>125.99287605798099</c:v>
                </c:pt>
                <c:pt idx="3406">
                  <c:v>125.992876059022</c:v>
                </c:pt>
                <c:pt idx="3407">
                  <c:v>125.992876059609</c:v>
                </c:pt>
                <c:pt idx="3408">
                  <c:v>125.992876060631</c:v>
                </c:pt>
                <c:pt idx="3409">
                  <c:v>125.99287606143</c:v>
                </c:pt>
                <c:pt idx="3410">
                  <c:v>125.992876062451</c:v>
                </c:pt>
                <c:pt idx="3411">
                  <c:v>125.992876062969</c:v>
                </c:pt>
                <c:pt idx="3412">
                  <c:v>125.992876063838</c:v>
                </c:pt>
                <c:pt idx="3413">
                  <c:v>125.992876064605</c:v>
                </c:pt>
                <c:pt idx="3414">
                  <c:v>125.992876065647</c:v>
                </c:pt>
                <c:pt idx="3415">
                  <c:v>125.99287606615501</c:v>
                </c:pt>
                <c:pt idx="3416">
                  <c:v>125.992876066752</c:v>
                </c:pt>
                <c:pt idx="3417">
                  <c:v>125.99287606754901</c:v>
                </c:pt>
                <c:pt idx="3418">
                  <c:v>125.99287606838701</c:v>
                </c:pt>
                <c:pt idx="3419">
                  <c:v>125.99287606910799</c:v>
                </c:pt>
                <c:pt idx="3420">
                  <c:v>125.992876070211</c:v>
                </c:pt>
                <c:pt idx="3421">
                  <c:v>125.992876070433</c:v>
                </c:pt>
                <c:pt idx="3422">
                  <c:v>125.992876071194</c:v>
                </c:pt>
                <c:pt idx="3423">
                  <c:v>125.992876072112</c:v>
                </c:pt>
                <c:pt idx="3424">
                  <c:v>125.992876073088</c:v>
                </c:pt>
                <c:pt idx="3425">
                  <c:v>125.992876073575</c:v>
                </c:pt>
                <c:pt idx="3426">
                  <c:v>125.992876074725</c:v>
                </c:pt>
                <c:pt idx="3427">
                  <c:v>125.99287607502499</c:v>
                </c:pt>
                <c:pt idx="3428">
                  <c:v>125.992876076087</c:v>
                </c:pt>
                <c:pt idx="3429">
                  <c:v>125.992876076518</c:v>
                </c:pt>
                <c:pt idx="3430">
                  <c:v>125.99287607730299</c:v>
                </c:pt>
                <c:pt idx="3431">
                  <c:v>125.992876078085</c:v>
                </c:pt>
                <c:pt idx="3432">
                  <c:v>125.992876078775</c:v>
                </c:pt>
                <c:pt idx="3433">
                  <c:v>125.99287607932</c:v>
                </c:pt>
                <c:pt idx="3434">
                  <c:v>125.99287607991999</c:v>
                </c:pt>
                <c:pt idx="3435">
                  <c:v>125.992876080713</c:v>
                </c:pt>
                <c:pt idx="3436">
                  <c:v>125.992876081636</c:v>
                </c:pt>
                <c:pt idx="3437">
                  <c:v>125.992876082276</c:v>
                </c:pt>
                <c:pt idx="3438">
                  <c:v>125.99287608290901</c:v>
                </c:pt>
                <c:pt idx="3439">
                  <c:v>125.992876083396</c:v>
                </c:pt>
                <c:pt idx="3440">
                  <c:v>125.992876083892</c:v>
                </c:pt>
                <c:pt idx="3441">
                  <c:v>125.992876084792</c:v>
                </c:pt>
                <c:pt idx="3442">
                  <c:v>125.992876085281</c:v>
                </c:pt>
                <c:pt idx="3443">
                  <c:v>125.99287608620401</c:v>
                </c:pt>
                <c:pt idx="3444">
                  <c:v>125.992876086471</c:v>
                </c:pt>
                <c:pt idx="3445">
                  <c:v>125.992876087119</c:v>
                </c:pt>
                <c:pt idx="3446">
                  <c:v>125.992876088043</c:v>
                </c:pt>
                <c:pt idx="3447">
                  <c:v>125.992876088567</c:v>
                </c:pt>
                <c:pt idx="3448">
                  <c:v>125.992876089116</c:v>
                </c:pt>
                <c:pt idx="3449">
                  <c:v>125.99287608995201</c:v>
                </c:pt>
                <c:pt idx="3450">
                  <c:v>125.992876090691</c:v>
                </c:pt>
                <c:pt idx="3451">
                  <c:v>125.99287609135</c:v>
                </c:pt>
                <c:pt idx="3452">
                  <c:v>125.992876091602</c:v>
                </c:pt>
                <c:pt idx="3453">
                  <c:v>125.992876092391</c:v>
                </c:pt>
                <c:pt idx="3454">
                  <c:v>125.992876092774</c:v>
                </c:pt>
                <c:pt idx="3455">
                  <c:v>125.99287609355</c:v>
                </c:pt>
                <c:pt idx="3456">
                  <c:v>125.992876094233</c:v>
                </c:pt>
                <c:pt idx="3457">
                  <c:v>125.99287609456</c:v>
                </c:pt>
                <c:pt idx="3458">
                  <c:v>125.99287609528</c:v>
                </c:pt>
                <c:pt idx="3459">
                  <c:v>125.99287609575499</c:v>
                </c:pt>
                <c:pt idx="3460">
                  <c:v>125.992876096475</c:v>
                </c:pt>
                <c:pt idx="3461">
                  <c:v>125.992876096934</c:v>
                </c:pt>
                <c:pt idx="3462">
                  <c:v>125.992876097505</c:v>
                </c:pt>
                <c:pt idx="3463">
                  <c:v>125.992876098338</c:v>
                </c:pt>
                <c:pt idx="3464">
                  <c:v>125.992876098794</c:v>
                </c:pt>
                <c:pt idx="3465">
                  <c:v>125.992876099084</c:v>
                </c:pt>
                <c:pt idx="3466">
                  <c:v>125.992876100144</c:v>
                </c:pt>
                <c:pt idx="3467">
                  <c:v>125.99287610018899</c:v>
                </c:pt>
                <c:pt idx="3468">
                  <c:v>125.992876101137</c:v>
                </c:pt>
                <c:pt idx="3469">
                  <c:v>125.99287610160501</c:v>
                </c:pt>
                <c:pt idx="3470">
                  <c:v>125.992876102132</c:v>
                </c:pt>
                <c:pt idx="3471">
                  <c:v>125.992876102907</c:v>
                </c:pt>
                <c:pt idx="3472">
                  <c:v>125.99287610339</c:v>
                </c:pt>
                <c:pt idx="3473">
                  <c:v>125.99287610386</c:v>
                </c:pt>
                <c:pt idx="3474">
                  <c:v>125.992876104537</c:v>
                </c:pt>
                <c:pt idx="3475">
                  <c:v>125.992876104834</c:v>
                </c:pt>
                <c:pt idx="3476">
                  <c:v>125.992876105731</c:v>
                </c:pt>
                <c:pt idx="3477">
                  <c:v>125.99287610601201</c:v>
                </c:pt>
                <c:pt idx="3478">
                  <c:v>125.992876106731</c:v>
                </c:pt>
                <c:pt idx="3479">
                  <c:v>125.992876107022</c:v>
                </c:pt>
                <c:pt idx="3480">
                  <c:v>125.992876107366</c:v>
                </c:pt>
                <c:pt idx="3481">
                  <c:v>125.992876108536</c:v>
                </c:pt>
                <c:pt idx="3482">
                  <c:v>125.992876108592</c:v>
                </c:pt>
                <c:pt idx="3483">
                  <c:v>125.99287610920901</c:v>
                </c:pt>
                <c:pt idx="3484">
                  <c:v>125.992876109791</c:v>
                </c:pt>
                <c:pt idx="3485">
                  <c:v>125.992876110137</c:v>
                </c:pt>
                <c:pt idx="3486">
                  <c:v>125.99287611090899</c:v>
                </c:pt>
                <c:pt idx="3487">
                  <c:v>125.992876111398</c:v>
                </c:pt>
                <c:pt idx="3488">
                  <c:v>125.992876111857</c:v>
                </c:pt>
                <c:pt idx="3489">
                  <c:v>125.99287611245001</c:v>
                </c:pt>
                <c:pt idx="3490">
                  <c:v>125.99287611310601</c:v>
                </c:pt>
                <c:pt idx="3491">
                  <c:v>125.992876113112</c:v>
                </c:pt>
                <c:pt idx="3492">
                  <c:v>125.99287611379199</c:v>
                </c:pt>
                <c:pt idx="3493">
                  <c:v>125.99287611418301</c:v>
                </c:pt>
                <c:pt idx="3494">
                  <c:v>125.992876114382</c:v>
                </c:pt>
                <c:pt idx="3495">
                  <c:v>125.99287611542201</c:v>
                </c:pt>
                <c:pt idx="3496">
                  <c:v>125.992876115366</c:v>
                </c:pt>
                <c:pt idx="3497">
                  <c:v>125.99287611611901</c:v>
                </c:pt>
                <c:pt idx="3498">
                  <c:v>125.992876116807</c:v>
                </c:pt>
                <c:pt idx="3499">
                  <c:v>125.99287611731501</c:v>
                </c:pt>
                <c:pt idx="3500">
                  <c:v>125.992876117563</c:v>
                </c:pt>
                <c:pt idx="3501">
                  <c:v>125.992876117927</c:v>
                </c:pt>
                <c:pt idx="3502">
                  <c:v>125.992876118505</c:v>
                </c:pt>
                <c:pt idx="3503">
                  <c:v>125.992876119119</c:v>
                </c:pt>
                <c:pt idx="3504">
                  <c:v>125.992876119393</c:v>
                </c:pt>
                <c:pt idx="3505">
                  <c:v>125.992876120028</c:v>
                </c:pt>
                <c:pt idx="3506">
                  <c:v>125.992876120378</c:v>
                </c:pt>
                <c:pt idx="3507">
                  <c:v>125.99287612107899</c:v>
                </c:pt>
                <c:pt idx="3508">
                  <c:v>125.992876121287</c:v>
                </c:pt>
                <c:pt idx="3509">
                  <c:v>125.992876121861</c:v>
                </c:pt>
                <c:pt idx="3510">
                  <c:v>125.992876122444</c:v>
                </c:pt>
                <c:pt idx="3511">
                  <c:v>125.992876122675</c:v>
                </c:pt>
                <c:pt idx="3512">
                  <c:v>125.992876122965</c:v>
                </c:pt>
                <c:pt idx="3513">
                  <c:v>125.99287612377</c:v>
                </c:pt>
                <c:pt idx="3514">
                  <c:v>125.992876124049</c:v>
                </c:pt>
                <c:pt idx="3515">
                  <c:v>125.992876124063</c:v>
                </c:pt>
                <c:pt idx="3516">
                  <c:v>125.992876124668</c:v>
                </c:pt>
                <c:pt idx="3517">
                  <c:v>125.992876125086</c:v>
                </c:pt>
                <c:pt idx="3518">
                  <c:v>125.99287612548299</c:v>
                </c:pt>
                <c:pt idx="3519">
                  <c:v>125.99287612633501</c:v>
                </c:pt>
                <c:pt idx="3520">
                  <c:v>125.992876126563</c:v>
                </c:pt>
                <c:pt idx="3521">
                  <c:v>125.992876127028</c:v>
                </c:pt>
                <c:pt idx="3522">
                  <c:v>125.992876127597</c:v>
                </c:pt>
                <c:pt idx="3523">
                  <c:v>125.992876127861</c:v>
                </c:pt>
                <c:pt idx="3524">
                  <c:v>125.99287612827101</c:v>
                </c:pt>
                <c:pt idx="3525">
                  <c:v>125.99287612884</c:v>
                </c:pt>
                <c:pt idx="3526">
                  <c:v>125.99287612936</c:v>
                </c:pt>
                <c:pt idx="3527">
                  <c:v>125.992876129316</c:v>
                </c:pt>
                <c:pt idx="3528">
                  <c:v>125.992876129774</c:v>
                </c:pt>
                <c:pt idx="3529">
                  <c:v>125.992876130458</c:v>
                </c:pt>
                <c:pt idx="3530">
                  <c:v>125.992876130933</c:v>
                </c:pt>
                <c:pt idx="3531">
                  <c:v>125.99287613112099</c:v>
                </c:pt>
                <c:pt idx="3532">
                  <c:v>125.992876131603</c:v>
                </c:pt>
                <c:pt idx="3533">
                  <c:v>125.992876131746</c:v>
                </c:pt>
                <c:pt idx="3534">
                  <c:v>125.992876132182</c:v>
                </c:pt>
                <c:pt idx="3535">
                  <c:v>125.992876132756</c:v>
                </c:pt>
                <c:pt idx="3536">
                  <c:v>125.992876133154</c:v>
                </c:pt>
                <c:pt idx="3537">
                  <c:v>125.992876133484</c:v>
                </c:pt>
                <c:pt idx="3538">
                  <c:v>125.992876133789</c:v>
                </c:pt>
                <c:pt idx="3539">
                  <c:v>125.99287613409599</c:v>
                </c:pt>
                <c:pt idx="3540">
                  <c:v>125.99287613454</c:v>
                </c:pt>
                <c:pt idx="3541">
                  <c:v>125.99287613497</c:v>
                </c:pt>
                <c:pt idx="3542">
                  <c:v>125.99287613548</c:v>
                </c:pt>
                <c:pt idx="3543">
                  <c:v>125.992876135575</c:v>
                </c:pt>
                <c:pt idx="3544">
                  <c:v>125.992876136177</c:v>
                </c:pt>
                <c:pt idx="3545">
                  <c:v>125.992876136476</c:v>
                </c:pt>
                <c:pt idx="3546">
                  <c:v>125.99287613675099</c:v>
                </c:pt>
                <c:pt idx="3547">
                  <c:v>125.99287613696301</c:v>
                </c:pt>
                <c:pt idx="3548">
                  <c:v>125.992876137487</c:v>
                </c:pt>
                <c:pt idx="3549">
                  <c:v>125.992876137789</c:v>
                </c:pt>
                <c:pt idx="3550">
                  <c:v>125.992876138551</c:v>
                </c:pt>
                <c:pt idx="3551">
                  <c:v>125.992876138445</c:v>
                </c:pt>
                <c:pt idx="3552">
                  <c:v>125.992876138978</c:v>
                </c:pt>
                <c:pt idx="3553">
                  <c:v>125.992876139327</c:v>
                </c:pt>
                <c:pt idx="3554">
                  <c:v>125.992876139906</c:v>
                </c:pt>
                <c:pt idx="3555">
                  <c:v>125.992876139835</c:v>
                </c:pt>
                <c:pt idx="3556">
                  <c:v>125.99287614041</c:v>
                </c:pt>
                <c:pt idx="3557">
                  <c:v>125.99287614044999</c:v>
                </c:pt>
                <c:pt idx="3558">
                  <c:v>125.99287614097101</c:v>
                </c:pt>
                <c:pt idx="3559">
                  <c:v>125.992876141712</c:v>
                </c:pt>
                <c:pt idx="3560">
                  <c:v>125.992876141832</c:v>
                </c:pt>
                <c:pt idx="3561">
                  <c:v>125.99287614229</c:v>
                </c:pt>
                <c:pt idx="3562">
                  <c:v>125.992876142347</c:v>
                </c:pt>
                <c:pt idx="3563">
                  <c:v>125.992876142751</c:v>
                </c:pt>
                <c:pt idx="3564">
                  <c:v>125.99287614340599</c:v>
                </c:pt>
                <c:pt idx="3565">
                  <c:v>125.992876143899</c:v>
                </c:pt>
                <c:pt idx="3566">
                  <c:v>125.99287614385899</c:v>
                </c:pt>
                <c:pt idx="3567">
                  <c:v>125.99287614438001</c:v>
                </c:pt>
                <c:pt idx="3568">
                  <c:v>125.99287614505501</c:v>
                </c:pt>
                <c:pt idx="3569">
                  <c:v>125.992876145124</c:v>
                </c:pt>
                <c:pt idx="3570">
                  <c:v>125.99287614539099</c:v>
                </c:pt>
                <c:pt idx="3571">
                  <c:v>125.992876145407</c:v>
                </c:pt>
                <c:pt idx="3572">
                  <c:v>125.992876145723</c:v>
                </c:pt>
                <c:pt idx="3573">
                  <c:v>125.992876146097</c:v>
                </c:pt>
                <c:pt idx="3574">
                  <c:v>125.99287614710499</c:v>
                </c:pt>
                <c:pt idx="3575">
                  <c:v>125.992876147404</c:v>
                </c:pt>
                <c:pt idx="3576">
                  <c:v>125.99287614751501</c:v>
                </c:pt>
                <c:pt idx="3577">
                  <c:v>125.99287614767501</c:v>
                </c:pt>
                <c:pt idx="3578">
                  <c:v>125.992876148207</c:v>
                </c:pt>
                <c:pt idx="3579">
                  <c:v>125.99287614839299</c:v>
                </c:pt>
                <c:pt idx="3580">
                  <c:v>125.99287614867001</c:v>
                </c:pt>
                <c:pt idx="3581">
                  <c:v>125.992876148997</c:v>
                </c:pt>
                <c:pt idx="3582">
                  <c:v>125.992876149399</c:v>
                </c:pt>
                <c:pt idx="3583">
                  <c:v>125.99287614978201</c:v>
                </c:pt>
                <c:pt idx="3584">
                  <c:v>125.992876149824</c:v>
                </c:pt>
                <c:pt idx="3585">
                  <c:v>125.99287615009899</c:v>
                </c:pt>
                <c:pt idx="3586">
                  <c:v>125.992876150705</c:v>
                </c:pt>
                <c:pt idx="3587">
                  <c:v>125.992876151278</c:v>
                </c:pt>
                <c:pt idx="3588">
                  <c:v>125.992876151186</c:v>
                </c:pt>
                <c:pt idx="3589">
                  <c:v>125.992876151752</c:v>
                </c:pt>
                <c:pt idx="3590">
                  <c:v>125.992876152061</c:v>
                </c:pt>
                <c:pt idx="3591">
                  <c:v>125.99287615225801</c:v>
                </c:pt>
                <c:pt idx="3592">
                  <c:v>125.992876152725</c:v>
                </c:pt>
                <c:pt idx="3593">
                  <c:v>125.99287615271101</c:v>
                </c:pt>
                <c:pt idx="3594">
                  <c:v>125.992876152782</c:v>
                </c:pt>
                <c:pt idx="3595">
                  <c:v>125.99287615356199</c:v>
                </c:pt>
                <c:pt idx="3596">
                  <c:v>125.99287615380899</c:v>
                </c:pt>
                <c:pt idx="3597">
                  <c:v>125.99287615399901</c:v>
                </c:pt>
                <c:pt idx="3598">
                  <c:v>125.992876154271</c:v>
                </c:pt>
                <c:pt idx="3599">
                  <c:v>125.992876154713</c:v>
                </c:pt>
                <c:pt idx="3600">
                  <c:v>125.99287615496</c:v>
                </c:pt>
                <c:pt idx="3601">
                  <c:v>125.99287615550401</c:v>
                </c:pt>
                <c:pt idx="3602">
                  <c:v>125.99287615524599</c:v>
                </c:pt>
                <c:pt idx="3603">
                  <c:v>125.992876156299</c:v>
                </c:pt>
                <c:pt idx="3604">
                  <c:v>125.992876155811</c:v>
                </c:pt>
                <c:pt idx="3605">
                  <c:v>125.992876156431</c:v>
                </c:pt>
                <c:pt idx="3606">
                  <c:v>125.992876156346</c:v>
                </c:pt>
                <c:pt idx="3607">
                  <c:v>125.992876157032</c:v>
                </c:pt>
                <c:pt idx="3608">
                  <c:v>125.99287615730999</c:v>
                </c:pt>
                <c:pt idx="3609">
                  <c:v>125.992876157778</c:v>
                </c:pt>
                <c:pt idx="3610">
                  <c:v>125.992876157886</c:v>
                </c:pt>
                <c:pt idx="3611">
                  <c:v>125.992876158219</c:v>
                </c:pt>
                <c:pt idx="3612">
                  <c:v>125.99287615839501</c:v>
                </c:pt>
                <c:pt idx="3613">
                  <c:v>125.992876158475</c:v>
                </c:pt>
                <c:pt idx="3614">
                  <c:v>125.992876158984</c:v>
                </c:pt>
                <c:pt idx="3615">
                  <c:v>125.992876159202</c:v>
                </c:pt>
                <c:pt idx="3616">
                  <c:v>125.992876159641</c:v>
                </c:pt>
                <c:pt idx="3617">
                  <c:v>125.992876159685</c:v>
                </c:pt>
                <c:pt idx="3618">
                  <c:v>125.992876160359</c:v>
                </c:pt>
                <c:pt idx="3619">
                  <c:v>125.992876160373</c:v>
                </c:pt>
                <c:pt idx="3620">
                  <c:v>125.99287616074599</c:v>
                </c:pt>
                <c:pt idx="3621">
                  <c:v>125.99287616088</c:v>
                </c:pt>
                <c:pt idx="3622">
                  <c:v>125.992876161113</c:v>
                </c:pt>
                <c:pt idx="3623">
                  <c:v>125.992876161011</c:v>
                </c:pt>
                <c:pt idx="3624">
                  <c:v>125.992876161787</c:v>
                </c:pt>
                <c:pt idx="3625">
                  <c:v>125.992876162136</c:v>
                </c:pt>
                <c:pt idx="3626">
                  <c:v>125.99287616258501</c:v>
                </c:pt>
                <c:pt idx="3627">
                  <c:v>125.99287616237</c:v>
                </c:pt>
                <c:pt idx="3628">
                  <c:v>125.992876162703</c:v>
                </c:pt>
                <c:pt idx="3629">
                  <c:v>125.992876162534</c:v>
                </c:pt>
                <c:pt idx="3630">
                  <c:v>125.992876163408</c:v>
                </c:pt>
                <c:pt idx="3631">
                  <c:v>125.992876163548</c:v>
                </c:pt>
                <c:pt idx="3632">
                  <c:v>125.992876163719</c:v>
                </c:pt>
                <c:pt idx="3633">
                  <c:v>125.992876163891</c:v>
                </c:pt>
                <c:pt idx="3634">
                  <c:v>125.992876164412</c:v>
                </c:pt>
                <c:pt idx="3635">
                  <c:v>125.99287616469699</c:v>
                </c:pt>
                <c:pt idx="3636">
                  <c:v>125.99287616461901</c:v>
                </c:pt>
                <c:pt idx="3637">
                  <c:v>125.99287616491</c:v>
                </c:pt>
                <c:pt idx="3638">
                  <c:v>125.99287616516099</c:v>
                </c:pt>
                <c:pt idx="3639">
                  <c:v>125.99287616575999</c:v>
                </c:pt>
                <c:pt idx="3640">
                  <c:v>125.992876166022</c:v>
                </c:pt>
                <c:pt idx="3641">
                  <c:v>125.99287616589</c:v>
                </c:pt>
                <c:pt idx="3642">
                  <c:v>125.99287616634</c:v>
                </c:pt>
                <c:pt idx="3643">
                  <c:v>125.992876166776</c:v>
                </c:pt>
                <c:pt idx="3644">
                  <c:v>125.992876166603</c:v>
                </c:pt>
                <c:pt idx="3645">
                  <c:v>125.992876167502</c:v>
                </c:pt>
                <c:pt idx="3646">
                  <c:v>125.99287616735199</c:v>
                </c:pt>
                <c:pt idx="3647">
                  <c:v>125.992876167544</c:v>
                </c:pt>
                <c:pt idx="3648">
                  <c:v>125.99287616747699</c:v>
                </c:pt>
                <c:pt idx="3649">
                  <c:v>125.992876167931</c:v>
                </c:pt>
                <c:pt idx="3650">
                  <c:v>125.992876168609</c:v>
                </c:pt>
                <c:pt idx="3651">
                  <c:v>125.99287616871</c:v>
                </c:pt>
                <c:pt idx="3652">
                  <c:v>125.992876169046</c:v>
                </c:pt>
                <c:pt idx="3653">
                  <c:v>125.992876168875</c:v>
                </c:pt>
                <c:pt idx="3654">
                  <c:v>125.99287616926701</c:v>
                </c:pt>
                <c:pt idx="3655">
                  <c:v>125.992876169749</c:v>
                </c:pt>
                <c:pt idx="3656">
                  <c:v>125.992876170111</c:v>
                </c:pt>
                <c:pt idx="3657">
                  <c:v>125.992876170166</c:v>
                </c:pt>
                <c:pt idx="3658">
                  <c:v>125.992876170355</c:v>
                </c:pt>
                <c:pt idx="3659">
                  <c:v>125.992876170503</c:v>
                </c:pt>
                <c:pt idx="3660">
                  <c:v>125.992876170836</c:v>
                </c:pt>
                <c:pt idx="3661">
                  <c:v>125.992876171045</c:v>
                </c:pt>
                <c:pt idx="3662">
                  <c:v>125.99287617149901</c:v>
                </c:pt>
                <c:pt idx="3663">
                  <c:v>125.992876171492</c:v>
                </c:pt>
                <c:pt idx="3664">
                  <c:v>125.992876171955</c:v>
                </c:pt>
                <c:pt idx="3665">
                  <c:v>125.99287617233701</c:v>
                </c:pt>
                <c:pt idx="3666">
                  <c:v>125.992876172509</c:v>
                </c:pt>
                <c:pt idx="3667">
                  <c:v>125.992876172523</c:v>
                </c:pt>
                <c:pt idx="3668">
                  <c:v>125.992876172685</c:v>
                </c:pt>
                <c:pt idx="3669">
                  <c:v>125.992876172883</c:v>
                </c:pt>
                <c:pt idx="3670">
                  <c:v>125.992876173182</c:v>
                </c:pt>
                <c:pt idx="3671">
                  <c:v>125.992876173658</c:v>
                </c:pt>
                <c:pt idx="3672">
                  <c:v>125.99287617369301</c:v>
                </c:pt>
                <c:pt idx="3673">
                  <c:v>125.99287617421901</c:v>
                </c:pt>
                <c:pt idx="3674">
                  <c:v>125.99287617437101</c:v>
                </c:pt>
                <c:pt idx="3675">
                  <c:v>125.99287617444701</c:v>
                </c:pt>
                <c:pt idx="3676">
                  <c:v>125.99287617445</c:v>
                </c:pt>
                <c:pt idx="3677">
                  <c:v>125.992876174964</c:v>
                </c:pt>
                <c:pt idx="3678">
                  <c:v>125.99287617512699</c:v>
                </c:pt>
                <c:pt idx="3679">
                  <c:v>125.99287617519499</c:v>
                </c:pt>
                <c:pt idx="3680">
                  <c:v>125.992876175551</c:v>
                </c:pt>
                <c:pt idx="3681">
                  <c:v>125.992876175722</c:v>
                </c:pt>
                <c:pt idx="3682">
                  <c:v>125.992876176013</c:v>
                </c:pt>
                <c:pt idx="3683">
                  <c:v>125.992876176427</c:v>
                </c:pt>
                <c:pt idx="3684">
                  <c:v>125.992876176306</c:v>
                </c:pt>
                <c:pt idx="3685">
                  <c:v>125.992876176683</c:v>
                </c:pt>
                <c:pt idx="3686">
                  <c:v>125.992876176959</c:v>
                </c:pt>
                <c:pt idx="3687">
                  <c:v>125.992876176788</c:v>
                </c:pt>
                <c:pt idx="3688">
                  <c:v>125.99287617730801</c:v>
                </c:pt>
                <c:pt idx="3689">
                  <c:v>125.992876177379</c:v>
                </c:pt>
                <c:pt idx="3690">
                  <c:v>125.992876177629</c:v>
                </c:pt>
                <c:pt idx="3691">
                  <c:v>125.992876178036</c:v>
                </c:pt>
                <c:pt idx="3692">
                  <c:v>125.992876178153</c:v>
                </c:pt>
                <c:pt idx="3693">
                  <c:v>125.992876178318</c:v>
                </c:pt>
                <c:pt idx="3694">
                  <c:v>125.99287617871001</c:v>
                </c:pt>
                <c:pt idx="3695">
                  <c:v>125.992876178869</c:v>
                </c:pt>
                <c:pt idx="3696">
                  <c:v>125.992876179224</c:v>
                </c:pt>
                <c:pt idx="3697">
                  <c:v>125.992876179191</c:v>
                </c:pt>
                <c:pt idx="3698">
                  <c:v>125.99287617944699</c:v>
                </c:pt>
                <c:pt idx="3699">
                  <c:v>125.99287617980001</c:v>
                </c:pt>
                <c:pt idx="3700">
                  <c:v>125.992876179703</c:v>
                </c:pt>
                <c:pt idx="3701">
                  <c:v>125.992876179962</c:v>
                </c:pt>
                <c:pt idx="3702">
                  <c:v>125.99287618040501</c:v>
                </c:pt>
                <c:pt idx="3703">
                  <c:v>125.99287618040699</c:v>
                </c:pt>
                <c:pt idx="3704">
                  <c:v>125.992876180991</c:v>
                </c:pt>
                <c:pt idx="3705">
                  <c:v>125.992876180777</c:v>
                </c:pt>
                <c:pt idx="3706">
                  <c:v>125.992876181367</c:v>
                </c:pt>
                <c:pt idx="3707">
                  <c:v>125.992876181509</c:v>
                </c:pt>
                <c:pt idx="3708">
                  <c:v>125.992876181643</c:v>
                </c:pt>
                <c:pt idx="3709">
                  <c:v>125.992876181806</c:v>
                </c:pt>
                <c:pt idx="3710">
                  <c:v>125.99287618196701</c:v>
                </c:pt>
                <c:pt idx="3711">
                  <c:v>125.992876182253</c:v>
                </c:pt>
                <c:pt idx="3712">
                  <c:v>125.992876182247</c:v>
                </c:pt>
                <c:pt idx="3713">
                  <c:v>125.99287618258499</c:v>
                </c:pt>
                <c:pt idx="3714">
                  <c:v>125.99287618322199</c:v>
                </c:pt>
                <c:pt idx="3715">
                  <c:v>125.992876182942</c:v>
                </c:pt>
                <c:pt idx="3716">
                  <c:v>125.992876182796</c:v>
                </c:pt>
                <c:pt idx="3717">
                  <c:v>125.992876183473</c:v>
                </c:pt>
                <c:pt idx="3718">
                  <c:v>125.992876183872</c:v>
                </c:pt>
                <c:pt idx="3719">
                  <c:v>125.992876183962</c:v>
                </c:pt>
                <c:pt idx="3720">
                  <c:v>125.992876183989</c:v>
                </c:pt>
                <c:pt idx="3721">
                  <c:v>125.992876184042</c:v>
                </c:pt>
                <c:pt idx="3722">
                  <c:v>125.99287618444799</c:v>
                </c:pt>
                <c:pt idx="3723">
                  <c:v>125.992876184393</c:v>
                </c:pt>
                <c:pt idx="3724">
                  <c:v>125.99287618479801</c:v>
                </c:pt>
                <c:pt idx="3725">
                  <c:v>125.992876184303</c:v>
                </c:pt>
                <c:pt idx="3726">
                  <c:v>125.992876185044</c:v>
                </c:pt>
                <c:pt idx="3727">
                  <c:v>125.992876185067</c:v>
                </c:pt>
                <c:pt idx="3728">
                  <c:v>125.992876185751</c:v>
                </c:pt>
                <c:pt idx="3729">
                  <c:v>125.992876185882</c:v>
                </c:pt>
                <c:pt idx="3730">
                  <c:v>125.992876185923</c:v>
                </c:pt>
                <c:pt idx="3731">
                  <c:v>125.992876185646</c:v>
                </c:pt>
                <c:pt idx="3732">
                  <c:v>125.99287618585601</c:v>
                </c:pt>
                <c:pt idx="3733">
                  <c:v>125.992876186545</c:v>
                </c:pt>
                <c:pt idx="3734">
                  <c:v>125.992876186879</c:v>
                </c:pt>
                <c:pt idx="3735">
                  <c:v>125.992876186975</c:v>
                </c:pt>
                <c:pt idx="3736">
                  <c:v>125.992876186776</c:v>
                </c:pt>
                <c:pt idx="3737">
                  <c:v>125.99287618738001</c:v>
                </c:pt>
                <c:pt idx="3738">
                  <c:v>125.992876187294</c:v>
                </c:pt>
                <c:pt idx="3739">
                  <c:v>125.992876187728</c:v>
                </c:pt>
                <c:pt idx="3740">
                  <c:v>125.992876187793</c:v>
                </c:pt>
                <c:pt idx="3741">
                  <c:v>125.992876187872</c:v>
                </c:pt>
                <c:pt idx="3742">
                  <c:v>125.992876188224</c:v>
                </c:pt>
                <c:pt idx="3743">
                  <c:v>125.992876188016</c:v>
                </c:pt>
                <c:pt idx="3744">
                  <c:v>125.992876188918</c:v>
                </c:pt>
                <c:pt idx="3745">
                  <c:v>125.99287618893599</c:v>
                </c:pt>
                <c:pt idx="3746">
                  <c:v>125.99287618922099</c:v>
                </c:pt>
                <c:pt idx="3747">
                  <c:v>125.99287618929699</c:v>
                </c:pt>
                <c:pt idx="3748">
                  <c:v>125.99287618899599</c:v>
                </c:pt>
                <c:pt idx="3749">
                  <c:v>125.992876189371</c:v>
                </c:pt>
                <c:pt idx="3750">
                  <c:v>125.992876189621</c:v>
                </c:pt>
                <c:pt idx="3751">
                  <c:v>125.99287619003201</c:v>
                </c:pt>
                <c:pt idx="3752">
                  <c:v>125.99287619015401</c:v>
                </c:pt>
                <c:pt idx="3753">
                  <c:v>125.992876190034</c:v>
                </c:pt>
                <c:pt idx="3754">
                  <c:v>125.99287619044</c:v>
                </c:pt>
                <c:pt idx="3755">
                  <c:v>125.992876190823</c:v>
                </c:pt>
                <c:pt idx="3756">
                  <c:v>125.992876190476</c:v>
                </c:pt>
                <c:pt idx="3757">
                  <c:v>125.99287619127099</c:v>
                </c:pt>
                <c:pt idx="3758">
                  <c:v>125.99287619141499</c:v>
                </c:pt>
                <c:pt idx="3759">
                  <c:v>125.992876191723</c:v>
                </c:pt>
                <c:pt idx="3760">
                  <c:v>125.992876191953</c:v>
                </c:pt>
                <c:pt idx="3761">
                  <c:v>125.99287619181101</c:v>
                </c:pt>
                <c:pt idx="3762">
                  <c:v>125.992876191984</c:v>
                </c:pt>
                <c:pt idx="3763">
                  <c:v>125.992876191954</c:v>
                </c:pt>
                <c:pt idx="3764">
                  <c:v>125.992876192206</c:v>
                </c:pt>
                <c:pt idx="3765">
                  <c:v>125.992876192586</c:v>
                </c:pt>
                <c:pt idx="3766">
                  <c:v>125.992876192875</c:v>
                </c:pt>
                <c:pt idx="3767">
                  <c:v>125.99287619290401</c:v>
                </c:pt>
                <c:pt idx="3768">
                  <c:v>125.99287619311799</c:v>
                </c:pt>
                <c:pt idx="3769">
                  <c:v>125.99287619319099</c:v>
                </c:pt>
                <c:pt idx="3770">
                  <c:v>125.992876193293</c:v>
                </c:pt>
                <c:pt idx="3771">
                  <c:v>125.992876193756</c:v>
                </c:pt>
                <c:pt idx="3772">
                  <c:v>125.992876193428</c:v>
                </c:pt>
                <c:pt idx="3773">
                  <c:v>125.99287619409399</c:v>
                </c:pt>
                <c:pt idx="3774">
                  <c:v>125.99287619405899</c:v>
                </c:pt>
                <c:pt idx="3775">
                  <c:v>125.992876194084</c:v>
                </c:pt>
                <c:pt idx="3776">
                  <c:v>125.992876194639</c:v>
                </c:pt>
                <c:pt idx="3777">
                  <c:v>125.992876194828</c:v>
                </c:pt>
                <c:pt idx="3778">
                  <c:v>125.99287619475599</c:v>
                </c:pt>
                <c:pt idx="3779">
                  <c:v>125.992876195145</c:v>
                </c:pt>
                <c:pt idx="3780">
                  <c:v>125.99287619462299</c:v>
                </c:pt>
                <c:pt idx="3781">
                  <c:v>125.992876195549</c:v>
                </c:pt>
                <c:pt idx="3782">
                  <c:v>125.99287619561601</c:v>
                </c:pt>
                <c:pt idx="3783">
                  <c:v>125.992876195547</c:v>
                </c:pt>
                <c:pt idx="3784">
                  <c:v>125.992876195761</c:v>
                </c:pt>
                <c:pt idx="3785">
                  <c:v>125.992876196098</c:v>
                </c:pt>
                <c:pt idx="3786">
                  <c:v>125.992876195988</c:v>
                </c:pt>
                <c:pt idx="3787">
                  <c:v>125.99287619642099</c:v>
                </c:pt>
                <c:pt idx="3788">
                  <c:v>125.992876196116</c:v>
                </c:pt>
                <c:pt idx="3789">
                  <c:v>125.992876196669</c:v>
                </c:pt>
                <c:pt idx="3790">
                  <c:v>125.992876196644</c:v>
                </c:pt>
                <c:pt idx="3791">
                  <c:v>125.992876196857</c:v>
                </c:pt>
                <c:pt idx="3792">
                  <c:v>125.99287619700399</c:v>
                </c:pt>
                <c:pt idx="3793">
                  <c:v>125.992876197127</c:v>
                </c:pt>
                <c:pt idx="3794">
                  <c:v>125.992876197793</c:v>
                </c:pt>
                <c:pt idx="3795">
                  <c:v>125.992876197527</c:v>
                </c:pt>
                <c:pt idx="3796">
                  <c:v>125.992876197892</c:v>
                </c:pt>
                <c:pt idx="3797">
                  <c:v>125.992876197866</c:v>
                </c:pt>
                <c:pt idx="3798">
                  <c:v>125.992876197889</c:v>
                </c:pt>
                <c:pt idx="3799">
                  <c:v>125.992876197977</c:v>
                </c:pt>
                <c:pt idx="3800">
                  <c:v>125.992876198093</c:v>
                </c:pt>
                <c:pt idx="3801">
                  <c:v>125.99287619872401</c:v>
                </c:pt>
                <c:pt idx="3802">
                  <c:v>125.99287619853099</c:v>
                </c:pt>
                <c:pt idx="3803">
                  <c:v>125.992876199034</c:v>
                </c:pt>
                <c:pt idx="3804">
                  <c:v>125.992876199086</c:v>
                </c:pt>
                <c:pt idx="3805">
                  <c:v>125.992876199419</c:v>
                </c:pt>
                <c:pt idx="3806">
                  <c:v>125.992876199259</c:v>
                </c:pt>
                <c:pt idx="3807">
                  <c:v>125.992876199455</c:v>
                </c:pt>
                <c:pt idx="3808">
                  <c:v>125.992876199938</c:v>
                </c:pt>
                <c:pt idx="3809">
                  <c:v>125.992876199916</c:v>
                </c:pt>
                <c:pt idx="3810">
                  <c:v>125.99287620004699</c:v>
                </c:pt>
                <c:pt idx="3811">
                  <c:v>125.99287620032599</c:v>
                </c:pt>
                <c:pt idx="3812">
                  <c:v>125.992876200308</c:v>
                </c:pt>
                <c:pt idx="3813">
                  <c:v>125.99287620077401</c:v>
                </c:pt>
                <c:pt idx="3814">
                  <c:v>125.99287620094501</c:v>
                </c:pt>
                <c:pt idx="3815">
                  <c:v>125.992876200848</c:v>
                </c:pt>
                <c:pt idx="3816">
                  <c:v>125.99287620113201</c:v>
                </c:pt>
                <c:pt idx="3817">
                  <c:v>125.992876201268</c:v>
                </c:pt>
                <c:pt idx="3818">
                  <c:v>125.992876201711</c:v>
                </c:pt>
                <c:pt idx="3819">
                  <c:v>125.99287620153601</c:v>
                </c:pt>
                <c:pt idx="3820">
                  <c:v>125.99287620194799</c:v>
                </c:pt>
                <c:pt idx="3821">
                  <c:v>125.992876201626</c:v>
                </c:pt>
                <c:pt idx="3822">
                  <c:v>125.99287620200499</c:v>
                </c:pt>
                <c:pt idx="3823">
                  <c:v>125.992876202041</c:v>
                </c:pt>
                <c:pt idx="3824">
                  <c:v>125.992876202369</c:v>
                </c:pt>
                <c:pt idx="3825">
                  <c:v>125.99287620265601</c:v>
                </c:pt>
                <c:pt idx="3826">
                  <c:v>125.992876202681</c:v>
                </c:pt>
                <c:pt idx="3827">
                  <c:v>125.992876202848</c:v>
                </c:pt>
                <c:pt idx="3828">
                  <c:v>125.992876202875</c:v>
                </c:pt>
                <c:pt idx="3829">
                  <c:v>125.992876203067</c:v>
                </c:pt>
                <c:pt idx="3830">
                  <c:v>125.99287620369201</c:v>
                </c:pt>
                <c:pt idx="3831">
                  <c:v>125.992876203609</c:v>
                </c:pt>
                <c:pt idx="3832">
                  <c:v>125.992876203546</c:v>
                </c:pt>
                <c:pt idx="3833">
                  <c:v>125.99287620387</c:v>
                </c:pt>
                <c:pt idx="3834">
                  <c:v>125.99287620394</c:v>
                </c:pt>
                <c:pt idx="3835">
                  <c:v>125.992876203828</c:v>
                </c:pt>
                <c:pt idx="3836">
                  <c:v>125.992876203858</c:v>
                </c:pt>
                <c:pt idx="3837">
                  <c:v>125.992876204479</c:v>
                </c:pt>
                <c:pt idx="3838">
                  <c:v>125.992876204328</c:v>
                </c:pt>
                <c:pt idx="3839">
                  <c:v>125.992876204711</c:v>
                </c:pt>
                <c:pt idx="3840">
                  <c:v>125.99287620493099</c:v>
                </c:pt>
                <c:pt idx="3841">
                  <c:v>125.992876205177</c:v>
                </c:pt>
                <c:pt idx="3842">
                  <c:v>125.99287620509</c:v>
                </c:pt>
                <c:pt idx="3843">
                  <c:v>125.99287620543301</c:v>
                </c:pt>
                <c:pt idx="3844">
                  <c:v>125.992876205607</c:v>
                </c:pt>
                <c:pt idx="3845">
                  <c:v>125.992876205862</c:v>
                </c:pt>
                <c:pt idx="3846">
                  <c:v>125.99287620573401</c:v>
                </c:pt>
                <c:pt idx="3847">
                  <c:v>125.99287620607601</c:v>
                </c:pt>
                <c:pt idx="3848">
                  <c:v>125.99287620614901</c:v>
                </c:pt>
                <c:pt idx="3849">
                  <c:v>125.992876206321</c:v>
                </c:pt>
                <c:pt idx="3850">
                  <c:v>125.992876206231</c:v>
                </c:pt>
                <c:pt idx="3851">
                  <c:v>125.99287620673699</c:v>
                </c:pt>
                <c:pt idx="3852">
                  <c:v>125.992876207056</c:v>
                </c:pt>
                <c:pt idx="3853">
                  <c:v>125.99287620697601</c:v>
                </c:pt>
                <c:pt idx="3854">
                  <c:v>125.992876207116</c:v>
                </c:pt>
                <c:pt idx="3855">
                  <c:v>125.992876207595</c:v>
                </c:pt>
                <c:pt idx="3856">
                  <c:v>125.99287620734</c:v>
                </c:pt>
                <c:pt idx="3857">
                  <c:v>125.99287620735799</c:v>
                </c:pt>
                <c:pt idx="3858">
                  <c:v>125.992876207764</c:v>
                </c:pt>
                <c:pt idx="3859">
                  <c:v>125.992876207652</c:v>
                </c:pt>
                <c:pt idx="3860">
                  <c:v>125.992876207934</c:v>
                </c:pt>
                <c:pt idx="3861">
                  <c:v>125.99287620822</c:v>
                </c:pt>
                <c:pt idx="3862">
                  <c:v>125.992876207967</c:v>
                </c:pt>
                <c:pt idx="3863">
                  <c:v>125.99287620832899</c:v>
                </c:pt>
                <c:pt idx="3864">
                  <c:v>125.992876208583</c:v>
                </c:pt>
                <c:pt idx="3865">
                  <c:v>125.992876208591</c:v>
                </c:pt>
                <c:pt idx="3866">
                  <c:v>125.99287620880899</c:v>
                </c:pt>
                <c:pt idx="3867">
                  <c:v>125.992876208995</c:v>
                </c:pt>
                <c:pt idx="3868">
                  <c:v>125.99287620910501</c:v>
                </c:pt>
                <c:pt idx="3869">
                  <c:v>125.99287620923501</c:v>
                </c:pt>
                <c:pt idx="3870">
                  <c:v>125.992876208997</c:v>
                </c:pt>
                <c:pt idx="3871">
                  <c:v>125.99287620918901</c:v>
                </c:pt>
                <c:pt idx="3872">
                  <c:v>125.99287620943601</c:v>
                </c:pt>
                <c:pt idx="3873">
                  <c:v>125.992876209763</c:v>
                </c:pt>
                <c:pt idx="3874">
                  <c:v>125.992876209656</c:v>
                </c:pt>
                <c:pt idx="3875">
                  <c:v>125.99287620977</c:v>
                </c:pt>
                <c:pt idx="3876">
                  <c:v>125.99287620998599</c:v>
                </c:pt>
                <c:pt idx="3877">
                  <c:v>125.99287621032001</c:v>
                </c:pt>
                <c:pt idx="3878">
                  <c:v>125.992876210369</c:v>
                </c:pt>
                <c:pt idx="3879">
                  <c:v>125.99287621068299</c:v>
                </c:pt>
                <c:pt idx="3880">
                  <c:v>125.99287621052299</c:v>
                </c:pt>
                <c:pt idx="3881">
                  <c:v>125.992876211092</c:v>
                </c:pt>
                <c:pt idx="3882">
                  <c:v>125.992876211045</c:v>
                </c:pt>
                <c:pt idx="3883">
                  <c:v>125.99287621130701</c:v>
                </c:pt>
                <c:pt idx="3884">
                  <c:v>125.99287621103601</c:v>
                </c:pt>
                <c:pt idx="3885">
                  <c:v>125.99287621135799</c:v>
                </c:pt>
                <c:pt idx="3886">
                  <c:v>125.9928762114</c:v>
                </c:pt>
                <c:pt idx="3887">
                  <c:v>125.99287621152899</c:v>
                </c:pt>
                <c:pt idx="3888">
                  <c:v>125.992876211647</c:v>
                </c:pt>
                <c:pt idx="3889">
                  <c:v>125.99287621165099</c:v>
                </c:pt>
                <c:pt idx="3890">
                  <c:v>125.99287621209901</c:v>
                </c:pt>
                <c:pt idx="3891">
                  <c:v>125.99287621217</c:v>
                </c:pt>
                <c:pt idx="3892">
                  <c:v>125.992876212276</c:v>
                </c:pt>
                <c:pt idx="3893">
                  <c:v>125.992876212412</c:v>
                </c:pt>
                <c:pt idx="3894">
                  <c:v>125.992876212558</c:v>
                </c:pt>
                <c:pt idx="3895">
                  <c:v>125.99287621267599</c:v>
                </c:pt>
                <c:pt idx="3896">
                  <c:v>125.99287621274</c:v>
                </c:pt>
                <c:pt idx="3897">
                  <c:v>125.99287621315401</c:v>
                </c:pt>
                <c:pt idx="3898">
                  <c:v>125.99287621313501</c:v>
                </c:pt>
                <c:pt idx="3899">
                  <c:v>125.99287621322</c:v>
                </c:pt>
                <c:pt idx="3900">
                  <c:v>125.992876213503</c:v>
                </c:pt>
                <c:pt idx="3901">
                  <c:v>125.992876213602</c:v>
                </c:pt>
                <c:pt idx="3902">
                  <c:v>125.99287621353599</c:v>
                </c:pt>
                <c:pt idx="3903">
                  <c:v>125.992876213442</c:v>
                </c:pt>
                <c:pt idx="3904">
                  <c:v>125.992876214304</c:v>
                </c:pt>
                <c:pt idx="3905">
                  <c:v>125.99287621400499</c:v>
                </c:pt>
                <c:pt idx="3906">
                  <c:v>125.992876213957</c:v>
                </c:pt>
                <c:pt idx="3907">
                  <c:v>125.99287621409501</c:v>
                </c:pt>
                <c:pt idx="3908">
                  <c:v>125.99287621413799</c:v>
                </c:pt>
                <c:pt idx="3909">
                  <c:v>125.992876214053</c:v>
                </c:pt>
                <c:pt idx="3910">
                  <c:v>125.992876214966</c:v>
                </c:pt>
                <c:pt idx="3911">
                  <c:v>125.992876214764</c:v>
                </c:pt>
                <c:pt idx="3912">
                  <c:v>125.992876214898</c:v>
                </c:pt>
                <c:pt idx="3913">
                  <c:v>125.992876214929</c:v>
                </c:pt>
                <c:pt idx="3914">
                  <c:v>125.99287621501099</c:v>
                </c:pt>
                <c:pt idx="3915">
                  <c:v>125.99287621536099</c:v>
                </c:pt>
                <c:pt idx="3916">
                  <c:v>125.99287621542901</c:v>
                </c:pt>
                <c:pt idx="3917">
                  <c:v>125.992876215468</c:v>
                </c:pt>
                <c:pt idx="3918">
                  <c:v>125.992876215767</c:v>
                </c:pt>
                <c:pt idx="3919">
                  <c:v>125.992876215583</c:v>
                </c:pt>
                <c:pt idx="3920">
                  <c:v>125.99287621624801</c:v>
                </c:pt>
                <c:pt idx="3921">
                  <c:v>125.99287621597099</c:v>
                </c:pt>
                <c:pt idx="3922">
                  <c:v>125.99287621607699</c:v>
                </c:pt>
                <c:pt idx="3923">
                  <c:v>125.992876216114</c:v>
                </c:pt>
                <c:pt idx="3924">
                  <c:v>125.992876216409</c:v>
                </c:pt>
                <c:pt idx="3925">
                  <c:v>125.992876216841</c:v>
                </c:pt>
                <c:pt idx="3926">
                  <c:v>125.99287621678</c:v>
                </c:pt>
                <c:pt idx="3927">
                  <c:v>125.992876216867</c:v>
                </c:pt>
                <c:pt idx="3928">
                  <c:v>125.99287621710999</c:v>
                </c:pt>
                <c:pt idx="3929">
                  <c:v>125.992876217126</c:v>
                </c:pt>
                <c:pt idx="3930">
                  <c:v>125.992876216938</c:v>
                </c:pt>
                <c:pt idx="3931">
                  <c:v>125.992876217286</c:v>
                </c:pt>
                <c:pt idx="3932">
                  <c:v>125.992876217711</c:v>
                </c:pt>
                <c:pt idx="3933">
                  <c:v>125.99287621763099</c:v>
                </c:pt>
                <c:pt idx="3934">
                  <c:v>125.992876217703</c:v>
                </c:pt>
                <c:pt idx="3935">
                  <c:v>125.992876217931</c:v>
                </c:pt>
                <c:pt idx="3936">
                  <c:v>125.992876218124</c:v>
                </c:pt>
                <c:pt idx="3937">
                  <c:v>125.992876218058</c:v>
                </c:pt>
                <c:pt idx="3938">
                  <c:v>125.992876218337</c:v>
                </c:pt>
                <c:pt idx="3939">
                  <c:v>125.992876218056</c:v>
                </c:pt>
                <c:pt idx="3940">
                  <c:v>125.992876218547</c:v>
                </c:pt>
                <c:pt idx="3941">
                  <c:v>125.992876218554</c:v>
                </c:pt>
                <c:pt idx="3942">
                  <c:v>125.992876218749</c:v>
                </c:pt>
                <c:pt idx="3943">
                  <c:v>125.992876218848</c:v>
                </c:pt>
                <c:pt idx="3944">
                  <c:v>125.992876219024</c:v>
                </c:pt>
                <c:pt idx="3945">
                  <c:v>125.99287621888701</c:v>
                </c:pt>
                <c:pt idx="3946">
                  <c:v>125.992876219289</c:v>
                </c:pt>
                <c:pt idx="3947">
                  <c:v>125.992876219114</c:v>
                </c:pt>
                <c:pt idx="3948">
                  <c:v>125.992876219336</c:v>
                </c:pt>
                <c:pt idx="3949">
                  <c:v>125.992876219593</c:v>
                </c:pt>
                <c:pt idx="3950">
                  <c:v>125.99287621960001</c:v>
                </c:pt>
                <c:pt idx="3951">
                  <c:v>125.992876219659</c:v>
                </c:pt>
                <c:pt idx="3952">
                  <c:v>125.992876220242</c:v>
                </c:pt>
                <c:pt idx="3953">
                  <c:v>125.99287621976001</c:v>
                </c:pt>
                <c:pt idx="3954">
                  <c:v>125.99287621982801</c:v>
                </c:pt>
                <c:pt idx="3955">
                  <c:v>125.992876220057</c:v>
                </c:pt>
                <c:pt idx="3956">
                  <c:v>125.99287622037301</c:v>
                </c:pt>
                <c:pt idx="3957">
                  <c:v>125.992876220619</c:v>
                </c:pt>
                <c:pt idx="3958">
                  <c:v>125.992876220589</c:v>
                </c:pt>
                <c:pt idx="3959">
                  <c:v>125.992876220722</c:v>
                </c:pt>
                <c:pt idx="3960">
                  <c:v>125.992876220821</c:v>
                </c:pt>
                <c:pt idx="3961">
                  <c:v>125.992876220811</c:v>
                </c:pt>
                <c:pt idx="3962">
                  <c:v>125.992876220906</c:v>
                </c:pt>
                <c:pt idx="3963">
                  <c:v>125.992876221183</c:v>
                </c:pt>
                <c:pt idx="3964">
                  <c:v>125.992876221378</c:v>
                </c:pt>
                <c:pt idx="3965">
                  <c:v>125.99287622110501</c:v>
                </c:pt>
                <c:pt idx="3966">
                  <c:v>125.99287622139001</c:v>
                </c:pt>
                <c:pt idx="3967">
                  <c:v>125.992876221591</c:v>
                </c:pt>
                <c:pt idx="3968">
                  <c:v>125.992876221928</c:v>
                </c:pt>
                <c:pt idx="3969">
                  <c:v>125.992876221882</c:v>
                </c:pt>
                <c:pt idx="3970">
                  <c:v>125.99287622157</c:v>
                </c:pt>
                <c:pt idx="3971">
                  <c:v>125.992876222576</c:v>
                </c:pt>
                <c:pt idx="3972">
                  <c:v>125.992876222261</c:v>
                </c:pt>
                <c:pt idx="3973">
                  <c:v>125.992876222018</c:v>
                </c:pt>
                <c:pt idx="3974">
                  <c:v>125.992876222341</c:v>
                </c:pt>
                <c:pt idx="3975">
                  <c:v>125.99287622260699</c:v>
                </c:pt>
                <c:pt idx="3976">
                  <c:v>125.992876222428</c:v>
                </c:pt>
                <c:pt idx="3977">
                  <c:v>125.992876222764</c:v>
                </c:pt>
                <c:pt idx="3978">
                  <c:v>125.99287622292999</c:v>
                </c:pt>
                <c:pt idx="3979">
                  <c:v>125.992876223069</c:v>
                </c:pt>
                <c:pt idx="3980">
                  <c:v>125.99287622299499</c:v>
                </c:pt>
                <c:pt idx="3981">
                  <c:v>125.992876223031</c:v>
                </c:pt>
                <c:pt idx="3982">
                  <c:v>125.992876223198</c:v>
                </c:pt>
                <c:pt idx="3983">
                  <c:v>125.992876223438</c:v>
                </c:pt>
                <c:pt idx="3984">
                  <c:v>125.99287622352</c:v>
                </c:pt>
                <c:pt idx="3985">
                  <c:v>125.992876223416</c:v>
                </c:pt>
                <c:pt idx="3986">
                  <c:v>125.99287622371401</c:v>
                </c:pt>
                <c:pt idx="3987">
                  <c:v>125.992876223753</c:v>
                </c:pt>
                <c:pt idx="3988">
                  <c:v>125.992876223965</c:v>
                </c:pt>
                <c:pt idx="3989">
                  <c:v>125.992876223899</c:v>
                </c:pt>
                <c:pt idx="3990">
                  <c:v>125.992876224344</c:v>
                </c:pt>
                <c:pt idx="3991">
                  <c:v>125.992876224309</c:v>
                </c:pt>
                <c:pt idx="3992">
                  <c:v>125.992876224163</c:v>
                </c:pt>
                <c:pt idx="3993">
                  <c:v>125.992876224488</c:v>
                </c:pt>
                <c:pt idx="3994">
                  <c:v>125.992876224417</c:v>
                </c:pt>
                <c:pt idx="3995">
                  <c:v>125.992876224607</c:v>
                </c:pt>
                <c:pt idx="3996">
                  <c:v>125.99287622473599</c:v>
                </c:pt>
                <c:pt idx="3997">
                  <c:v>125.992876224711</c:v>
                </c:pt>
                <c:pt idx="3998">
                  <c:v>125.992876225047</c:v>
                </c:pt>
                <c:pt idx="3999">
                  <c:v>125.992876224658</c:v>
                </c:pt>
                <c:pt idx="4000">
                  <c:v>125.992876225088</c:v>
                </c:pt>
                <c:pt idx="4001">
                  <c:v>125.992876225559</c:v>
                </c:pt>
                <c:pt idx="4002">
                  <c:v>125.99287622527901</c:v>
                </c:pt>
                <c:pt idx="4003">
                  <c:v>125.992876225633</c:v>
                </c:pt>
                <c:pt idx="4004">
                  <c:v>125.9928762257</c:v>
                </c:pt>
                <c:pt idx="4005">
                  <c:v>125.992876225855</c:v>
                </c:pt>
                <c:pt idx="4006">
                  <c:v>125.992876225619</c:v>
                </c:pt>
                <c:pt idx="4007">
                  <c:v>125.992876225991</c:v>
                </c:pt>
                <c:pt idx="4008">
                  <c:v>125.992876225789</c:v>
                </c:pt>
                <c:pt idx="4009">
                  <c:v>125.992876226275</c:v>
                </c:pt>
                <c:pt idx="4010">
                  <c:v>125.99287622593999</c:v>
                </c:pt>
                <c:pt idx="4011">
                  <c:v>125.992876226444</c:v>
                </c:pt>
                <c:pt idx="4012">
                  <c:v>125.992876226424</c:v>
                </c:pt>
                <c:pt idx="4013">
                  <c:v>125.99287622649599</c:v>
                </c:pt>
                <c:pt idx="4014">
                  <c:v>125.992876226774</c:v>
                </c:pt>
                <c:pt idx="4015">
                  <c:v>125.99287622681901</c:v>
                </c:pt>
                <c:pt idx="4016">
                  <c:v>125.992876227137</c:v>
                </c:pt>
                <c:pt idx="4017">
                  <c:v>125.992876226977</c:v>
                </c:pt>
                <c:pt idx="4018">
                  <c:v>125.992876226821</c:v>
                </c:pt>
                <c:pt idx="4019">
                  <c:v>125.992876227152</c:v>
                </c:pt>
                <c:pt idx="4020">
                  <c:v>125.992876227164</c:v>
                </c:pt>
                <c:pt idx="4021">
                  <c:v>125.992876227084</c:v>
                </c:pt>
                <c:pt idx="4022">
                  <c:v>125.99287622759699</c:v>
                </c:pt>
                <c:pt idx="4023">
                  <c:v>125.992876227655</c:v>
                </c:pt>
                <c:pt idx="4024">
                  <c:v>125.992876227604</c:v>
                </c:pt>
                <c:pt idx="4025">
                  <c:v>125.992876227766</c:v>
                </c:pt>
                <c:pt idx="4026">
                  <c:v>125.992876227713</c:v>
                </c:pt>
                <c:pt idx="4027">
                  <c:v>125.992876228185</c:v>
                </c:pt>
                <c:pt idx="4028">
                  <c:v>125.992876228092</c:v>
                </c:pt>
                <c:pt idx="4029">
                  <c:v>125.9928762279</c:v>
                </c:pt>
                <c:pt idx="4030">
                  <c:v>125.992876228127</c:v>
                </c:pt>
                <c:pt idx="4031">
                  <c:v>125.992876228047</c:v>
                </c:pt>
                <c:pt idx="4032">
                  <c:v>125.992876228535</c:v>
                </c:pt>
                <c:pt idx="4033">
                  <c:v>125.992876228727</c:v>
                </c:pt>
                <c:pt idx="4034">
                  <c:v>125.992876228396</c:v>
                </c:pt>
                <c:pt idx="4035">
                  <c:v>125.99287622881</c:v>
                </c:pt>
                <c:pt idx="4036">
                  <c:v>125.992876228556</c:v>
                </c:pt>
                <c:pt idx="4037">
                  <c:v>125.992876228919</c:v>
                </c:pt>
                <c:pt idx="4038">
                  <c:v>125.99287622913501</c:v>
                </c:pt>
                <c:pt idx="4039">
                  <c:v>125.99287622897</c:v>
                </c:pt>
                <c:pt idx="4040">
                  <c:v>125.99287622934099</c:v>
                </c:pt>
                <c:pt idx="4041">
                  <c:v>125.992876228939</c:v>
                </c:pt>
                <c:pt idx="4042">
                  <c:v>125.992876229034</c:v>
                </c:pt>
                <c:pt idx="4043">
                  <c:v>125.992876229323</c:v>
                </c:pt>
                <c:pt idx="4044">
                  <c:v>125.992876229497</c:v>
                </c:pt>
                <c:pt idx="4045">
                  <c:v>125.99287622949601</c:v>
                </c:pt>
                <c:pt idx="4046">
                  <c:v>125.99287622941701</c:v>
                </c:pt>
                <c:pt idx="4047">
                  <c:v>125.99287622970699</c:v>
                </c:pt>
                <c:pt idx="4048">
                  <c:v>125.99287622995</c:v>
                </c:pt>
                <c:pt idx="4049">
                  <c:v>125.992876229937</c:v>
                </c:pt>
                <c:pt idx="4050">
                  <c:v>125.992876229541</c:v>
                </c:pt>
                <c:pt idx="4051">
                  <c:v>125.992876230127</c:v>
                </c:pt>
                <c:pt idx="4052">
                  <c:v>125.9928762297</c:v>
                </c:pt>
                <c:pt idx="4053">
                  <c:v>125.99287623017</c:v>
                </c:pt>
                <c:pt idx="4054">
                  <c:v>125.99287623060501</c:v>
                </c:pt>
                <c:pt idx="4055">
                  <c:v>125.992876230028</c:v>
                </c:pt>
                <c:pt idx="4056">
                  <c:v>125.99287623047999</c:v>
                </c:pt>
                <c:pt idx="4057">
                  <c:v>125.992876230078</c:v>
                </c:pt>
                <c:pt idx="4058">
                  <c:v>125.99287623048799</c:v>
                </c:pt>
                <c:pt idx="4059">
                  <c:v>125.992876230535</c:v>
                </c:pt>
                <c:pt idx="4060">
                  <c:v>125.99287623057501</c:v>
                </c:pt>
                <c:pt idx="4061">
                  <c:v>125.99287623063</c:v>
                </c:pt>
                <c:pt idx="4062">
                  <c:v>125.992876230943</c:v>
                </c:pt>
                <c:pt idx="4063">
                  <c:v>125.99287623104</c:v>
                </c:pt>
                <c:pt idx="4064">
                  <c:v>125.99287623094099</c:v>
                </c:pt>
                <c:pt idx="4065">
                  <c:v>125.992876231354</c:v>
                </c:pt>
                <c:pt idx="4066">
                  <c:v>125.99287623145101</c:v>
                </c:pt>
                <c:pt idx="4067">
                  <c:v>125.99287623132599</c:v>
                </c:pt>
                <c:pt idx="4068">
                  <c:v>125.992876231447</c:v>
                </c:pt>
                <c:pt idx="4069">
                  <c:v>125.992876231663</c:v>
                </c:pt>
                <c:pt idx="4070">
                  <c:v>125.992876231601</c:v>
                </c:pt>
                <c:pt idx="4071">
                  <c:v>125.99287623135</c:v>
                </c:pt>
                <c:pt idx="4072">
                  <c:v>125.99287623161599</c:v>
                </c:pt>
                <c:pt idx="4073">
                  <c:v>125.992876231639</c:v>
                </c:pt>
                <c:pt idx="4074">
                  <c:v>125.992876232108</c:v>
                </c:pt>
                <c:pt idx="4075">
                  <c:v>125.99287623209599</c:v>
                </c:pt>
                <c:pt idx="4076">
                  <c:v>125.992876231951</c:v>
                </c:pt>
                <c:pt idx="4077">
                  <c:v>125.992876232144</c:v>
                </c:pt>
                <c:pt idx="4078">
                  <c:v>125.992876232165</c:v>
                </c:pt>
                <c:pt idx="4079">
                  <c:v>125.992876232098</c:v>
                </c:pt>
                <c:pt idx="4080">
                  <c:v>125.992876232529</c:v>
                </c:pt>
                <c:pt idx="4081">
                  <c:v>125.992876232532</c:v>
                </c:pt>
                <c:pt idx="4082">
                  <c:v>125.992876232632</c:v>
                </c:pt>
                <c:pt idx="4083">
                  <c:v>125.992876232707</c:v>
                </c:pt>
                <c:pt idx="4084">
                  <c:v>125.992876232911</c:v>
                </c:pt>
                <c:pt idx="4085">
                  <c:v>125.992876233087</c:v>
                </c:pt>
                <c:pt idx="4086">
                  <c:v>125.992876232798</c:v>
                </c:pt>
                <c:pt idx="4087">
                  <c:v>125.99287623315701</c:v>
                </c:pt>
                <c:pt idx="4088">
                  <c:v>125.992876233232</c:v>
                </c:pt>
                <c:pt idx="4089">
                  <c:v>125.992876233361</c:v>
                </c:pt>
                <c:pt idx="4090">
                  <c:v>125.992876233226</c:v>
                </c:pt>
                <c:pt idx="4091">
                  <c:v>125.99287623355799</c:v>
                </c:pt>
                <c:pt idx="4092">
                  <c:v>125.99287623359101</c:v>
                </c:pt>
                <c:pt idx="4093">
                  <c:v>125.992876233304</c:v>
                </c:pt>
                <c:pt idx="4094">
                  <c:v>125.992876233516</c:v>
                </c:pt>
                <c:pt idx="4095">
                  <c:v>125.99287623346</c:v>
                </c:pt>
                <c:pt idx="4096">
                  <c:v>125.992876233638</c:v>
                </c:pt>
                <c:pt idx="4097">
                  <c:v>125.992876234064</c:v>
                </c:pt>
                <c:pt idx="4098">
                  <c:v>125.992876233817</c:v>
                </c:pt>
                <c:pt idx="4099">
                  <c:v>125.992876233975</c:v>
                </c:pt>
                <c:pt idx="4100">
                  <c:v>125.992876233955</c:v>
                </c:pt>
                <c:pt idx="4101">
                  <c:v>125.99287623389201</c:v>
                </c:pt>
                <c:pt idx="4102">
                  <c:v>125.992876234241</c:v>
                </c:pt>
                <c:pt idx="4103">
                  <c:v>125.992876234458</c:v>
                </c:pt>
                <c:pt idx="4104">
                  <c:v>125.99287623437201</c:v>
                </c:pt>
                <c:pt idx="4105">
                  <c:v>125.992876234316</c:v>
                </c:pt>
                <c:pt idx="4106">
                  <c:v>125.992876234531</c:v>
                </c:pt>
                <c:pt idx="4107">
                  <c:v>125.99287623480799</c:v>
                </c:pt>
                <c:pt idx="4108">
                  <c:v>125.992876234777</c:v>
                </c:pt>
                <c:pt idx="4109">
                  <c:v>125.992876234677</c:v>
                </c:pt>
                <c:pt idx="4110">
                  <c:v>125.992876234791</c:v>
                </c:pt>
                <c:pt idx="4111">
                  <c:v>125.992876234628</c:v>
                </c:pt>
                <c:pt idx="4112">
                  <c:v>125.992876234958</c:v>
                </c:pt>
                <c:pt idx="4113">
                  <c:v>125.992876234902</c:v>
                </c:pt>
                <c:pt idx="4114">
                  <c:v>125.992876234931</c:v>
                </c:pt>
                <c:pt idx="4115">
                  <c:v>125.99287623499799</c:v>
                </c:pt>
                <c:pt idx="4116">
                  <c:v>125.992876234928</c:v>
                </c:pt>
                <c:pt idx="4117">
                  <c:v>125.99287623517699</c:v>
                </c:pt>
                <c:pt idx="4118">
                  <c:v>125.992876235296</c:v>
                </c:pt>
                <c:pt idx="4119">
                  <c:v>125.99287623547499</c:v>
                </c:pt>
                <c:pt idx="4120">
                  <c:v>125.992876235598</c:v>
                </c:pt>
                <c:pt idx="4121">
                  <c:v>125.992876235341</c:v>
                </c:pt>
                <c:pt idx="4122">
                  <c:v>125.992876235777</c:v>
                </c:pt>
                <c:pt idx="4123">
                  <c:v>125.992876235694</c:v>
                </c:pt>
                <c:pt idx="4124">
                  <c:v>125.992876236002</c:v>
                </c:pt>
                <c:pt idx="4125">
                  <c:v>125.992876235989</c:v>
                </c:pt>
                <c:pt idx="4126">
                  <c:v>125.99287623586601</c:v>
                </c:pt>
                <c:pt idx="4127">
                  <c:v>125.99287623632399</c:v>
                </c:pt>
                <c:pt idx="4128">
                  <c:v>125.99287623599</c:v>
                </c:pt>
                <c:pt idx="4129">
                  <c:v>125.99287623622401</c:v>
                </c:pt>
                <c:pt idx="4130">
                  <c:v>125.99287623628901</c:v>
                </c:pt>
                <c:pt idx="4131">
                  <c:v>125.992876236339</c:v>
                </c:pt>
                <c:pt idx="4132">
                  <c:v>125.992876236169</c:v>
                </c:pt>
                <c:pt idx="4133">
                  <c:v>125.992876236101</c:v>
                </c:pt>
                <c:pt idx="4134">
                  <c:v>125.99287623624301</c:v>
                </c:pt>
                <c:pt idx="4135">
                  <c:v>125.992876236444</c:v>
                </c:pt>
                <c:pt idx="4136">
                  <c:v>125.992876236759</c:v>
                </c:pt>
                <c:pt idx="4137">
                  <c:v>125.992876236279</c:v>
                </c:pt>
                <c:pt idx="4138">
                  <c:v>125.992876236691</c:v>
                </c:pt>
                <c:pt idx="4139">
                  <c:v>125.99287623677399</c:v>
                </c:pt>
                <c:pt idx="4140">
                  <c:v>125.99287623652501</c:v>
                </c:pt>
                <c:pt idx="4141">
                  <c:v>125.99287623692901</c:v>
                </c:pt>
                <c:pt idx="4142">
                  <c:v>125.992876237098</c:v>
                </c:pt>
                <c:pt idx="4143">
                  <c:v>125.992876236886</c:v>
                </c:pt>
                <c:pt idx="4144">
                  <c:v>125.99287623726499</c:v>
                </c:pt>
                <c:pt idx="4145">
                  <c:v>125.992876237253</c:v>
                </c:pt>
                <c:pt idx="4146">
                  <c:v>125.99287623741699</c:v>
                </c:pt>
                <c:pt idx="4147">
                  <c:v>125.992876237358</c:v>
                </c:pt>
                <c:pt idx="4148">
                  <c:v>125.992876237047</c:v>
                </c:pt>
                <c:pt idx="4149">
                  <c:v>125.992876237655</c:v>
                </c:pt>
                <c:pt idx="4150">
                  <c:v>125.99287623756101</c:v>
                </c:pt>
                <c:pt idx="4151">
                  <c:v>125.992876237621</c:v>
                </c:pt>
                <c:pt idx="4152">
                  <c:v>125.992876237663</c:v>
                </c:pt>
                <c:pt idx="4153">
                  <c:v>125.992876237559</c:v>
                </c:pt>
                <c:pt idx="4154">
                  <c:v>125.992876237902</c:v>
                </c:pt>
                <c:pt idx="4155">
                  <c:v>125.992876238005</c:v>
                </c:pt>
                <c:pt idx="4156">
                  <c:v>125.992876237706</c:v>
                </c:pt>
                <c:pt idx="4157">
                  <c:v>125.99287623772599</c:v>
                </c:pt>
                <c:pt idx="4158">
                  <c:v>125.992876238249</c:v>
                </c:pt>
                <c:pt idx="4159">
                  <c:v>125.992876238297</c:v>
                </c:pt>
                <c:pt idx="4160">
                  <c:v>125.992876238034</c:v>
                </c:pt>
                <c:pt idx="4161">
                  <c:v>125.992876238218</c:v>
                </c:pt>
                <c:pt idx="4162">
                  <c:v>125.992876238592</c:v>
                </c:pt>
                <c:pt idx="4163">
                  <c:v>125.99287623811</c:v>
                </c:pt>
                <c:pt idx="4164">
                  <c:v>125.992876238421</c:v>
                </c:pt>
                <c:pt idx="4165">
                  <c:v>125.992876238582</c:v>
                </c:pt>
                <c:pt idx="4166">
                  <c:v>125.99287623873801</c:v>
                </c:pt>
                <c:pt idx="4167">
                  <c:v>125.992876238675</c:v>
                </c:pt>
                <c:pt idx="4168">
                  <c:v>125.992876238636</c:v>
                </c:pt>
                <c:pt idx="4169">
                  <c:v>125.992876238699</c:v>
                </c:pt>
                <c:pt idx="4170">
                  <c:v>125.99287623864799</c:v>
                </c:pt>
                <c:pt idx="4171">
                  <c:v>125.99287623876501</c:v>
                </c:pt>
                <c:pt idx="4172">
                  <c:v>125.99287623874901</c:v>
                </c:pt>
                <c:pt idx="4173">
                  <c:v>125.992876238733</c:v>
                </c:pt>
                <c:pt idx="4174">
                  <c:v>125.992876239113</c:v>
                </c:pt>
                <c:pt idx="4175">
                  <c:v>125.992876239037</c:v>
                </c:pt>
                <c:pt idx="4176">
                  <c:v>125.992876239048</c:v>
                </c:pt>
                <c:pt idx="4177">
                  <c:v>125.992876239186</c:v>
                </c:pt>
                <c:pt idx="4178">
                  <c:v>125.99287623932599</c:v>
                </c:pt>
                <c:pt idx="4179">
                  <c:v>125.99287623920701</c:v>
                </c:pt>
                <c:pt idx="4180">
                  <c:v>125.992876239547</c:v>
                </c:pt>
                <c:pt idx="4181">
                  <c:v>125.992876239385</c:v>
                </c:pt>
                <c:pt idx="4182">
                  <c:v>125.99287623966801</c:v>
                </c:pt>
                <c:pt idx="4183">
                  <c:v>125.992876239334</c:v>
                </c:pt>
                <c:pt idx="4184">
                  <c:v>125.992876239438</c:v>
                </c:pt>
                <c:pt idx="4185">
                  <c:v>125.992876239718</c:v>
                </c:pt>
                <c:pt idx="4186">
                  <c:v>125.992876239765</c:v>
                </c:pt>
                <c:pt idx="4187">
                  <c:v>125.992876239618</c:v>
                </c:pt>
                <c:pt idx="4188">
                  <c:v>125.992876240152</c:v>
                </c:pt>
                <c:pt idx="4189">
                  <c:v>125.992876239791</c:v>
                </c:pt>
                <c:pt idx="4190">
                  <c:v>125.992876240012</c:v>
                </c:pt>
                <c:pt idx="4191">
                  <c:v>125.992876239753</c:v>
                </c:pt>
                <c:pt idx="4192">
                  <c:v>125.992876240193</c:v>
                </c:pt>
                <c:pt idx="4193">
                  <c:v>125.992876239864</c:v>
                </c:pt>
                <c:pt idx="4194">
                  <c:v>125.99287624034601</c:v>
                </c:pt>
                <c:pt idx="4195">
                  <c:v>125.99287624036801</c:v>
                </c:pt>
                <c:pt idx="4196">
                  <c:v>125.99287624052199</c:v>
                </c:pt>
                <c:pt idx="4197">
                  <c:v>125.992876240051</c:v>
                </c:pt>
                <c:pt idx="4198">
                  <c:v>125.992876240751</c:v>
                </c:pt>
                <c:pt idx="4199">
                  <c:v>125.992876240515</c:v>
                </c:pt>
                <c:pt idx="4200">
                  <c:v>125.99287624030799</c:v>
                </c:pt>
                <c:pt idx="4201">
                  <c:v>125.992876240383</c:v>
                </c:pt>
                <c:pt idx="4202">
                  <c:v>125.992876240944</c:v>
                </c:pt>
                <c:pt idx="4203">
                  <c:v>125.99287624074</c:v>
                </c:pt>
                <c:pt idx="4204">
                  <c:v>125.99287624075799</c:v>
                </c:pt>
                <c:pt idx="4205">
                  <c:v>125.992876240816</c:v>
                </c:pt>
                <c:pt idx="4206">
                  <c:v>125.992876240901</c:v>
                </c:pt>
                <c:pt idx="4207">
                  <c:v>125.992876240756</c:v>
                </c:pt>
                <c:pt idx="4208">
                  <c:v>125.992876241076</c:v>
                </c:pt>
                <c:pt idx="4209">
                  <c:v>125.992876241221</c:v>
                </c:pt>
                <c:pt idx="4210">
                  <c:v>125.992876241147</c:v>
                </c:pt>
                <c:pt idx="4211">
                  <c:v>125.992876241198</c:v>
                </c:pt>
                <c:pt idx="4212">
                  <c:v>125.99287624144699</c:v>
                </c:pt>
                <c:pt idx="4213">
                  <c:v>125.992876241486</c:v>
                </c:pt>
                <c:pt idx="4214">
                  <c:v>125.992876241424</c:v>
                </c:pt>
                <c:pt idx="4215">
                  <c:v>125.992876241454</c:v>
                </c:pt>
                <c:pt idx="4216">
                  <c:v>125.99287624134401</c:v>
                </c:pt>
                <c:pt idx="4217">
                  <c:v>125.992876241492</c:v>
                </c:pt>
                <c:pt idx="4218">
                  <c:v>125.992876241434</c:v>
                </c:pt>
                <c:pt idx="4219">
                  <c:v>125.992876241668</c:v>
                </c:pt>
                <c:pt idx="4220">
                  <c:v>125.992876241744</c:v>
                </c:pt>
                <c:pt idx="4221">
                  <c:v>125.992876241964</c:v>
                </c:pt>
                <c:pt idx="4222">
                  <c:v>125.99287624162901</c:v>
                </c:pt>
                <c:pt idx="4223">
                  <c:v>125.99287624159901</c:v>
                </c:pt>
                <c:pt idx="4224">
                  <c:v>125.99287624184601</c:v>
                </c:pt>
                <c:pt idx="4225">
                  <c:v>125.992876241649</c:v>
                </c:pt>
                <c:pt idx="4226">
                  <c:v>125.992876241985</c:v>
                </c:pt>
                <c:pt idx="4227">
                  <c:v>125.992876241698</c:v>
                </c:pt>
                <c:pt idx="4228">
                  <c:v>125.992876241742</c:v>
                </c:pt>
                <c:pt idx="4229">
                  <c:v>125.99287624224399</c:v>
                </c:pt>
                <c:pt idx="4230">
                  <c:v>125.992876242094</c:v>
                </c:pt>
                <c:pt idx="4231">
                  <c:v>125.99287624202501</c:v>
                </c:pt>
                <c:pt idx="4232">
                  <c:v>125.99287624206799</c:v>
                </c:pt>
                <c:pt idx="4233">
                  <c:v>125.99287624249099</c:v>
                </c:pt>
                <c:pt idx="4234">
                  <c:v>125.992876242365</c:v>
                </c:pt>
                <c:pt idx="4235">
                  <c:v>125.992876242354</c:v>
                </c:pt>
                <c:pt idx="4236">
                  <c:v>125.992876242226</c:v>
                </c:pt>
                <c:pt idx="4237">
                  <c:v>125.992876242497</c:v>
                </c:pt>
                <c:pt idx="4238">
                  <c:v>125.992876242506</c:v>
                </c:pt>
                <c:pt idx="4239">
                  <c:v>125.992876242452</c:v>
                </c:pt>
                <c:pt idx="4240">
                  <c:v>125.992876242538</c:v>
                </c:pt>
                <c:pt idx="4241">
                  <c:v>125.992876242497</c:v>
                </c:pt>
                <c:pt idx="4242">
                  <c:v>125.99287624266501</c:v>
                </c:pt>
                <c:pt idx="4243">
                  <c:v>125.992876243046</c:v>
                </c:pt>
                <c:pt idx="4244">
                  <c:v>125.99287624281899</c:v>
                </c:pt>
                <c:pt idx="4245">
                  <c:v>125.992876242858</c:v>
                </c:pt>
                <c:pt idx="4246">
                  <c:v>125.992876242756</c:v>
                </c:pt>
                <c:pt idx="4247">
                  <c:v>125.99287624308199</c:v>
                </c:pt>
                <c:pt idx="4248">
                  <c:v>125.992876243094</c:v>
                </c:pt>
                <c:pt idx="4249">
                  <c:v>125.992876243117</c:v>
                </c:pt>
                <c:pt idx="4250">
                  <c:v>125.992876243032</c:v>
                </c:pt>
                <c:pt idx="4251">
                  <c:v>125.99287624319599</c:v>
                </c:pt>
                <c:pt idx="4252">
                  <c:v>125.992876243208</c:v>
                </c:pt>
                <c:pt idx="4253">
                  <c:v>125.992876243162</c:v>
                </c:pt>
                <c:pt idx="4254">
                  <c:v>125.99287624313099</c:v>
                </c:pt>
                <c:pt idx="4255">
                  <c:v>125.99287624319101</c:v>
                </c:pt>
                <c:pt idx="4256">
                  <c:v>125.9928762434</c:v>
                </c:pt>
                <c:pt idx="4257">
                  <c:v>125.992876242961</c:v>
                </c:pt>
                <c:pt idx="4258">
                  <c:v>125.992876243653</c:v>
                </c:pt>
                <c:pt idx="4259">
                  <c:v>125.992876243643</c:v>
                </c:pt>
                <c:pt idx="4260">
                  <c:v>125.99287624351901</c:v>
                </c:pt>
                <c:pt idx="4261">
                  <c:v>125.992876243569</c:v>
                </c:pt>
                <c:pt idx="4262">
                  <c:v>125.99287624370901</c:v>
                </c:pt>
                <c:pt idx="4263">
                  <c:v>125.992876243552</c:v>
                </c:pt>
                <c:pt idx="4264">
                  <c:v>125.99287624377</c:v>
                </c:pt>
                <c:pt idx="4265">
                  <c:v>125.992876243898</c:v>
                </c:pt>
                <c:pt idx="4266">
                  <c:v>125.99287624352399</c:v>
                </c:pt>
                <c:pt idx="4267">
                  <c:v>125.992876243909</c:v>
                </c:pt>
                <c:pt idx="4268">
                  <c:v>125.99287624429201</c:v>
                </c:pt>
                <c:pt idx="4269">
                  <c:v>125.992876243845</c:v>
                </c:pt>
                <c:pt idx="4270">
                  <c:v>125.992876243899</c:v>
                </c:pt>
                <c:pt idx="4271">
                  <c:v>125.992876244249</c:v>
                </c:pt>
                <c:pt idx="4272">
                  <c:v>125.99287624409099</c:v>
                </c:pt>
                <c:pt idx="4273">
                  <c:v>125.992876244063</c:v>
                </c:pt>
                <c:pt idx="4274">
                  <c:v>125.992876243816</c:v>
                </c:pt>
                <c:pt idx="4275">
                  <c:v>125.992876244535</c:v>
                </c:pt>
                <c:pt idx="4276">
                  <c:v>125.992876244355</c:v>
                </c:pt>
                <c:pt idx="4277">
                  <c:v>125.992876244269</c:v>
                </c:pt>
                <c:pt idx="4278">
                  <c:v>125.992876244142</c:v>
                </c:pt>
                <c:pt idx="4279">
                  <c:v>125.99287624466901</c:v>
                </c:pt>
                <c:pt idx="4280">
                  <c:v>125.992876244432</c:v>
                </c:pt>
                <c:pt idx="4281">
                  <c:v>125.99287624466101</c:v>
                </c:pt>
                <c:pt idx="4282">
                  <c:v>125.992876244733</c:v>
                </c:pt>
                <c:pt idx="4283">
                  <c:v>125.992876244721</c:v>
                </c:pt>
                <c:pt idx="4284">
                  <c:v>125.99287624440601</c:v>
                </c:pt>
                <c:pt idx="4285">
                  <c:v>125.99287624438399</c:v>
                </c:pt>
                <c:pt idx="4286">
                  <c:v>125.992876244878</c:v>
                </c:pt>
                <c:pt idx="4287">
                  <c:v>125.992876244692</c:v>
                </c:pt>
                <c:pt idx="4288">
                  <c:v>125.99287624474999</c:v>
                </c:pt>
                <c:pt idx="4289">
                  <c:v>125.99287624481801</c:v>
                </c:pt>
                <c:pt idx="4290">
                  <c:v>125.992876244743</c:v>
                </c:pt>
                <c:pt idx="4291">
                  <c:v>125.992876244824</c:v>
                </c:pt>
                <c:pt idx="4292">
                  <c:v>125.99287624508401</c:v>
                </c:pt>
                <c:pt idx="4293">
                  <c:v>125.992876245207</c:v>
                </c:pt>
                <c:pt idx="4294">
                  <c:v>125.992876244895</c:v>
                </c:pt>
                <c:pt idx="4295">
                  <c:v>125.992876245115</c:v>
                </c:pt>
                <c:pt idx="4296">
                  <c:v>125.992876244941</c:v>
                </c:pt>
                <c:pt idx="4297">
                  <c:v>125.99287624537099</c:v>
                </c:pt>
                <c:pt idx="4298">
                  <c:v>125.992876245212</c:v>
                </c:pt>
                <c:pt idx="4299">
                  <c:v>125.992876245041</c:v>
                </c:pt>
                <c:pt idx="4300">
                  <c:v>125.992876244908</c:v>
                </c:pt>
                <c:pt idx="4301">
                  <c:v>125.992876245318</c:v>
                </c:pt>
                <c:pt idx="4302">
                  <c:v>125.99287624514101</c:v>
                </c:pt>
                <c:pt idx="4303">
                  <c:v>125.992876245106</c:v>
                </c:pt>
                <c:pt idx="4304">
                  <c:v>125.992876245218</c:v>
                </c:pt>
                <c:pt idx="4305">
                  <c:v>125.992876245452</c:v>
                </c:pt>
                <c:pt idx="4306">
                  <c:v>125.99287624540599</c:v>
                </c:pt>
                <c:pt idx="4307">
                  <c:v>125.992876245327</c:v>
                </c:pt>
                <c:pt idx="4308">
                  <c:v>125.99287624511101</c:v>
                </c:pt>
                <c:pt idx="4309">
                  <c:v>125.99287624565901</c:v>
                </c:pt>
                <c:pt idx="4310">
                  <c:v>125.99287624588</c:v>
                </c:pt>
                <c:pt idx="4311">
                  <c:v>125.992876245511</c:v>
                </c:pt>
                <c:pt idx="4312">
                  <c:v>125.99287624561499</c:v>
                </c:pt>
                <c:pt idx="4313">
                  <c:v>125.992876245609</c:v>
                </c:pt>
                <c:pt idx="4314">
                  <c:v>125.992876245612</c:v>
                </c:pt>
                <c:pt idx="4315">
                  <c:v>125.992876245934</c:v>
                </c:pt>
                <c:pt idx="4316">
                  <c:v>125.992876245796</c:v>
                </c:pt>
                <c:pt idx="4317">
                  <c:v>125.99287624546901</c:v>
                </c:pt>
                <c:pt idx="4318">
                  <c:v>125.99287624613601</c:v>
                </c:pt>
                <c:pt idx="4319">
                  <c:v>125.992876246105</c:v>
                </c:pt>
                <c:pt idx="4320">
                  <c:v>125.992876245864</c:v>
                </c:pt>
                <c:pt idx="4321">
                  <c:v>125.99287624613601</c:v>
                </c:pt>
                <c:pt idx="4322">
                  <c:v>125.992876246124</c:v>
                </c:pt>
                <c:pt idx="4323">
                  <c:v>125.99287624614701</c:v>
                </c:pt>
                <c:pt idx="4324">
                  <c:v>125.99287624620101</c:v>
                </c:pt>
                <c:pt idx="4325">
                  <c:v>125.992876246142</c:v>
                </c:pt>
                <c:pt idx="4326">
                  <c:v>125.992876246284</c:v>
                </c:pt>
                <c:pt idx="4327">
                  <c:v>125.992876246137</c:v>
                </c:pt>
                <c:pt idx="4328">
                  <c:v>125.99287624608699</c:v>
                </c:pt>
                <c:pt idx="4329">
                  <c:v>125.992876246278</c:v>
                </c:pt>
                <c:pt idx="4330">
                  <c:v>125.992876246189</c:v>
                </c:pt>
                <c:pt idx="4331">
                  <c:v>125.992876246359</c:v>
                </c:pt>
                <c:pt idx="4332">
                  <c:v>125.992876246265</c:v>
                </c:pt>
                <c:pt idx="4333">
                  <c:v>125.992876246601</c:v>
                </c:pt>
                <c:pt idx="4334">
                  <c:v>125.99287624662</c:v>
                </c:pt>
                <c:pt idx="4335">
                  <c:v>125.992876246525</c:v>
                </c:pt>
                <c:pt idx="4336">
                  <c:v>125.992876246511</c:v>
                </c:pt>
                <c:pt idx="4337">
                  <c:v>125.992876246677</c:v>
                </c:pt>
                <c:pt idx="4338">
                  <c:v>125.992876246778</c:v>
                </c:pt>
                <c:pt idx="4339">
                  <c:v>125.99287624684</c:v>
                </c:pt>
                <c:pt idx="4340">
                  <c:v>125.992876246683</c:v>
                </c:pt>
                <c:pt idx="4341">
                  <c:v>125.992876246786</c:v>
                </c:pt>
                <c:pt idx="4342">
                  <c:v>125.992876246696</c:v>
                </c:pt>
                <c:pt idx="4343">
                  <c:v>125.992876246397</c:v>
                </c:pt>
                <c:pt idx="4344">
                  <c:v>125.992876246286</c:v>
                </c:pt>
                <c:pt idx="4345">
                  <c:v>125.992876246676</c:v>
                </c:pt>
                <c:pt idx="4346">
                  <c:v>125.992876246691</c:v>
                </c:pt>
                <c:pt idx="4347">
                  <c:v>125.992876247222</c:v>
                </c:pt>
                <c:pt idx="4348">
                  <c:v>125.992876246942</c:v>
                </c:pt>
                <c:pt idx="4349">
                  <c:v>125.992876246872</c:v>
                </c:pt>
                <c:pt idx="4350">
                  <c:v>125.992876246801</c:v>
                </c:pt>
                <c:pt idx="4351">
                  <c:v>125.99287624699799</c:v>
                </c:pt>
                <c:pt idx="4352">
                  <c:v>125.99287624685699</c:v>
                </c:pt>
                <c:pt idx="4353">
                  <c:v>125.99287624734001</c:v>
                </c:pt>
                <c:pt idx="4354">
                  <c:v>125.992876247209</c:v>
                </c:pt>
                <c:pt idx="4355">
                  <c:v>125.99287624732</c:v>
                </c:pt>
                <c:pt idx="4356">
                  <c:v>125.992876246981</c:v>
                </c:pt>
                <c:pt idx="4357">
                  <c:v>125.992876247564</c:v>
                </c:pt>
                <c:pt idx="4358">
                  <c:v>125.992876247308</c:v>
                </c:pt>
                <c:pt idx="4359">
                  <c:v>125.992876247472</c:v>
                </c:pt>
                <c:pt idx="4360">
                  <c:v>125.992876247571</c:v>
                </c:pt>
                <c:pt idx="4361">
                  <c:v>125.992876247146</c:v>
                </c:pt>
                <c:pt idx="4362">
                  <c:v>125.992876247504</c:v>
                </c:pt>
                <c:pt idx="4363">
                  <c:v>125.992876247353</c:v>
                </c:pt>
                <c:pt idx="4364">
                  <c:v>125.992876247439</c:v>
                </c:pt>
                <c:pt idx="4365">
                  <c:v>125.992876247563</c:v>
                </c:pt>
                <c:pt idx="4366">
                  <c:v>125.992876247441</c:v>
                </c:pt>
                <c:pt idx="4367">
                  <c:v>125.992876247474</c:v>
                </c:pt>
                <c:pt idx="4368">
                  <c:v>125.992876247734</c:v>
                </c:pt>
                <c:pt idx="4369">
                  <c:v>125.99287624734301</c:v>
                </c:pt>
                <c:pt idx="4370">
                  <c:v>125.992876247452</c:v>
                </c:pt>
                <c:pt idx="4371">
                  <c:v>125.992876247751</c:v>
                </c:pt>
                <c:pt idx="4372">
                  <c:v>125.99287624756801</c:v>
                </c:pt>
                <c:pt idx="4373">
                  <c:v>125.99287624756001</c:v>
                </c:pt>
                <c:pt idx="4374">
                  <c:v>125.99287624790701</c:v>
                </c:pt>
                <c:pt idx="4375">
                  <c:v>125.992876247628</c:v>
                </c:pt>
                <c:pt idx="4376">
                  <c:v>125.99287624787399</c:v>
                </c:pt>
                <c:pt idx="4377">
                  <c:v>125.992876248158</c:v>
                </c:pt>
                <c:pt idx="4378">
                  <c:v>125.992876247859</c:v>
                </c:pt>
                <c:pt idx="4379">
                  <c:v>125.992876248199</c:v>
                </c:pt>
                <c:pt idx="4380">
                  <c:v>125.99287624802901</c:v>
                </c:pt>
                <c:pt idx="4381">
                  <c:v>125.99287624799</c:v>
                </c:pt>
                <c:pt idx="4382">
                  <c:v>125.992876248051</c:v>
                </c:pt>
                <c:pt idx="4383">
                  <c:v>125.992876248214</c:v>
                </c:pt>
                <c:pt idx="4384">
                  <c:v>125.992876247962</c:v>
                </c:pt>
                <c:pt idx="4385">
                  <c:v>125.992876248261</c:v>
                </c:pt>
                <c:pt idx="4386">
                  <c:v>125.992876248144</c:v>
                </c:pt>
                <c:pt idx="4387">
                  <c:v>125.992876248136</c:v>
                </c:pt>
                <c:pt idx="4388">
                  <c:v>125.99287624815</c:v>
                </c:pt>
                <c:pt idx="4389">
                  <c:v>125.992876248229</c:v>
                </c:pt>
                <c:pt idx="4390">
                  <c:v>125.99287624812899</c:v>
                </c:pt>
                <c:pt idx="4391">
                  <c:v>125.99287624826</c:v>
                </c:pt>
                <c:pt idx="4392">
                  <c:v>125.992876248465</c:v>
                </c:pt>
                <c:pt idx="4393">
                  <c:v>125.99287624853</c:v>
                </c:pt>
                <c:pt idx="4394">
                  <c:v>125.99287624851399</c:v>
                </c:pt>
                <c:pt idx="4395">
                  <c:v>125.99287624844099</c:v>
                </c:pt>
                <c:pt idx="4396">
                  <c:v>125.99287624865801</c:v>
                </c:pt>
                <c:pt idx="4397">
                  <c:v>125.992876248599</c:v>
                </c:pt>
                <c:pt idx="4398">
                  <c:v>125.99287624841099</c:v>
                </c:pt>
                <c:pt idx="4399">
                  <c:v>125.99287624846799</c:v>
                </c:pt>
                <c:pt idx="4400">
                  <c:v>125.99287624866599</c:v>
                </c:pt>
                <c:pt idx="4401">
                  <c:v>125.992876248751</c:v>
                </c:pt>
                <c:pt idx="4402">
                  <c:v>125.992876248926</c:v>
                </c:pt>
                <c:pt idx="4403">
                  <c:v>125.99287624839199</c:v>
                </c:pt>
                <c:pt idx="4404">
                  <c:v>125.99287624866599</c:v>
                </c:pt>
                <c:pt idx="4405">
                  <c:v>125.992876248749</c:v>
                </c:pt>
                <c:pt idx="4406">
                  <c:v>125.99287624858999</c:v>
                </c:pt>
                <c:pt idx="4407">
                  <c:v>125.992876248835</c:v>
                </c:pt>
                <c:pt idx="4408">
                  <c:v>125.992876248794</c:v>
                </c:pt>
                <c:pt idx="4409">
                  <c:v>125.99287624898</c:v>
                </c:pt>
                <c:pt idx="4410">
                  <c:v>125.99287624897801</c:v>
                </c:pt>
                <c:pt idx="4411">
                  <c:v>125.99287624889899</c:v>
                </c:pt>
                <c:pt idx="4412">
                  <c:v>125.992876248534</c:v>
                </c:pt>
                <c:pt idx="4413">
                  <c:v>125.992876249123</c:v>
                </c:pt>
                <c:pt idx="4414">
                  <c:v>125.992876249083</c:v>
                </c:pt>
                <c:pt idx="4415">
                  <c:v>125.992876248954</c:v>
                </c:pt>
                <c:pt idx="4416">
                  <c:v>125.992876249041</c:v>
                </c:pt>
                <c:pt idx="4417">
                  <c:v>125.992876248984</c:v>
                </c:pt>
                <c:pt idx="4418">
                  <c:v>125.99287624902399</c:v>
                </c:pt>
                <c:pt idx="4419">
                  <c:v>125.992876249307</c:v>
                </c:pt>
                <c:pt idx="4420">
                  <c:v>125.992876249063</c:v>
                </c:pt>
                <c:pt idx="4421">
                  <c:v>125.992876249261</c:v>
                </c:pt>
                <c:pt idx="4422">
                  <c:v>125.992876249277</c:v>
                </c:pt>
                <c:pt idx="4423">
                  <c:v>125.992876248888</c:v>
                </c:pt>
                <c:pt idx="4424">
                  <c:v>125.99287624941</c:v>
                </c:pt>
                <c:pt idx="4425">
                  <c:v>125.99287624945499</c:v>
                </c:pt>
                <c:pt idx="4426">
                  <c:v>125.992876249548</c:v>
                </c:pt>
                <c:pt idx="4427">
                  <c:v>125.992876249205</c:v>
                </c:pt>
                <c:pt idx="4428">
                  <c:v>125.992876249356</c:v>
                </c:pt>
                <c:pt idx="4429">
                  <c:v>125.992876249326</c:v>
                </c:pt>
                <c:pt idx="4430">
                  <c:v>125.99287624922999</c:v>
                </c:pt>
                <c:pt idx="4431">
                  <c:v>125.992876249454</c:v>
                </c:pt>
                <c:pt idx="4432">
                  <c:v>125.992876249807</c:v>
                </c:pt>
                <c:pt idx="4433">
                  <c:v>125.992876249202</c:v>
                </c:pt>
                <c:pt idx="4434">
                  <c:v>125.99287624984601</c:v>
                </c:pt>
                <c:pt idx="4435">
                  <c:v>125.99287624939799</c:v>
                </c:pt>
                <c:pt idx="4436">
                  <c:v>125.99287624951801</c:v>
                </c:pt>
                <c:pt idx="4437">
                  <c:v>125.99287624964199</c:v>
                </c:pt>
                <c:pt idx="4438">
                  <c:v>125.99287624955799</c:v>
                </c:pt>
                <c:pt idx="4439">
                  <c:v>125.992876249848</c:v>
                </c:pt>
                <c:pt idx="4440">
                  <c:v>125.9928762496</c:v>
                </c:pt>
                <c:pt idx="4441">
                  <c:v>125.99287624989699</c:v>
                </c:pt>
                <c:pt idx="4442">
                  <c:v>125.992876249567</c:v>
                </c:pt>
                <c:pt idx="4443">
                  <c:v>125.992876249923</c:v>
                </c:pt>
                <c:pt idx="4444">
                  <c:v>125.99287624978</c:v>
                </c:pt>
                <c:pt idx="4445">
                  <c:v>125.992876249624</c:v>
                </c:pt>
                <c:pt idx="4446">
                  <c:v>125.992876249707</c:v>
                </c:pt>
                <c:pt idx="4447">
                  <c:v>125.99287624988099</c:v>
                </c:pt>
                <c:pt idx="4448">
                  <c:v>125.99287625001899</c:v>
                </c:pt>
                <c:pt idx="4449">
                  <c:v>125.992876250308</c:v>
                </c:pt>
                <c:pt idx="4450">
                  <c:v>125.992876249948</c:v>
                </c:pt>
                <c:pt idx="4451">
                  <c:v>125.992876249807</c:v>
                </c:pt>
                <c:pt idx="4452">
                  <c:v>125.992876249912</c:v>
                </c:pt>
                <c:pt idx="4453">
                  <c:v>125.99287624991899</c:v>
                </c:pt>
                <c:pt idx="4454">
                  <c:v>125.99287625013901</c:v>
                </c:pt>
                <c:pt idx="4455">
                  <c:v>125.992876249986</c:v>
                </c:pt>
                <c:pt idx="4456">
                  <c:v>125.992876249834</c:v>
                </c:pt>
                <c:pt idx="4457">
                  <c:v>125.99287625017401</c:v>
                </c:pt>
                <c:pt idx="4458">
                  <c:v>125.99287625036099</c:v>
                </c:pt>
                <c:pt idx="4459">
                  <c:v>125.99287624979701</c:v>
                </c:pt>
                <c:pt idx="4460">
                  <c:v>125.99287625045601</c:v>
                </c:pt>
                <c:pt idx="4461">
                  <c:v>125.99287625011399</c:v>
                </c:pt>
                <c:pt idx="4462">
                  <c:v>125.992876250289</c:v>
                </c:pt>
                <c:pt idx="4463">
                  <c:v>125.992876250248</c:v>
                </c:pt>
                <c:pt idx="4464">
                  <c:v>125.99287625052</c:v>
                </c:pt>
                <c:pt idx="4465">
                  <c:v>125.992876250409</c:v>
                </c:pt>
                <c:pt idx="4466">
                  <c:v>125.99287625040201</c:v>
                </c:pt>
                <c:pt idx="4467">
                  <c:v>125.992876250628</c:v>
                </c:pt>
                <c:pt idx="4468">
                  <c:v>125.992876250442</c:v>
                </c:pt>
                <c:pt idx="4469">
                  <c:v>125.99287625033099</c:v>
                </c:pt>
                <c:pt idx="4470">
                  <c:v>125.99287625048299</c:v>
                </c:pt>
                <c:pt idx="4471">
                  <c:v>125.992876250386</c:v>
                </c:pt>
                <c:pt idx="4472">
                  <c:v>125.992876250713</c:v>
                </c:pt>
                <c:pt idx="4473">
                  <c:v>125.99287625035301</c:v>
                </c:pt>
                <c:pt idx="4474">
                  <c:v>125.99287625054799</c:v>
                </c:pt>
                <c:pt idx="4475">
                  <c:v>125.99287625096601</c:v>
                </c:pt>
                <c:pt idx="4476">
                  <c:v>125.992876250227</c:v>
                </c:pt>
                <c:pt idx="4477">
                  <c:v>125.992876250782</c:v>
                </c:pt>
                <c:pt idx="4478">
                  <c:v>125.992876250808</c:v>
                </c:pt>
                <c:pt idx="4479">
                  <c:v>125.992876250539</c:v>
                </c:pt>
                <c:pt idx="4480">
                  <c:v>125.992876250517</c:v>
                </c:pt>
                <c:pt idx="4481">
                  <c:v>125.992876250777</c:v>
                </c:pt>
                <c:pt idx="4482">
                  <c:v>125.99287625051601</c:v>
                </c:pt>
                <c:pt idx="4483">
                  <c:v>125.992876250698</c:v>
                </c:pt>
                <c:pt idx="4484">
                  <c:v>125.99287625077</c:v>
                </c:pt>
                <c:pt idx="4485">
                  <c:v>125.992876250404</c:v>
                </c:pt>
                <c:pt idx="4486">
                  <c:v>125.992876250772</c:v>
                </c:pt>
                <c:pt idx="4487">
                  <c:v>125.992876250858</c:v>
                </c:pt>
                <c:pt idx="4488">
                  <c:v>125.992876250794</c:v>
                </c:pt>
                <c:pt idx="4489">
                  <c:v>125.99287625100401</c:v>
                </c:pt>
                <c:pt idx="4490">
                  <c:v>125.992876250894</c:v>
                </c:pt>
                <c:pt idx="4491">
                  <c:v>125.99287625092499</c:v>
                </c:pt>
                <c:pt idx="4492">
                  <c:v>125.992876250864</c:v>
                </c:pt>
                <c:pt idx="4493">
                  <c:v>125.99287625089799</c:v>
                </c:pt>
                <c:pt idx="4494">
                  <c:v>125.9928762509</c:v>
                </c:pt>
                <c:pt idx="4495">
                  <c:v>125.992876251217</c:v>
                </c:pt>
                <c:pt idx="4496">
                  <c:v>125.99287625109901</c:v>
                </c:pt>
                <c:pt idx="4497">
                  <c:v>125.99287625125901</c:v>
                </c:pt>
                <c:pt idx="4498">
                  <c:v>125.992876251238</c:v>
                </c:pt>
                <c:pt idx="4499">
                  <c:v>125.992876250942</c:v>
                </c:pt>
                <c:pt idx="4500">
                  <c:v>125.99287625097</c:v>
                </c:pt>
                <c:pt idx="4501">
                  <c:v>125.992876251458</c:v>
                </c:pt>
                <c:pt idx="4502">
                  <c:v>125.992876251014</c:v>
                </c:pt>
                <c:pt idx="4503">
                  <c:v>125.99287625116099</c:v>
                </c:pt>
                <c:pt idx="4504">
                  <c:v>125.992876251401</c:v>
                </c:pt>
                <c:pt idx="4505">
                  <c:v>125.992876251054</c:v>
                </c:pt>
                <c:pt idx="4506">
                  <c:v>125.992876251597</c:v>
                </c:pt>
                <c:pt idx="4507">
                  <c:v>125.99287625102301</c:v>
                </c:pt>
                <c:pt idx="4508">
                  <c:v>125.99287625138</c:v>
                </c:pt>
                <c:pt idx="4509">
                  <c:v>125.992876251281</c:v>
                </c:pt>
                <c:pt idx="4510">
                  <c:v>125.992876251308</c:v>
                </c:pt>
                <c:pt idx="4511">
                  <c:v>125.992876251377</c:v>
                </c:pt>
                <c:pt idx="4512">
                  <c:v>125.992876251715</c:v>
                </c:pt>
                <c:pt idx="4513">
                  <c:v>125.992876251439</c:v>
                </c:pt>
                <c:pt idx="4514">
                  <c:v>125.992876251761</c:v>
                </c:pt>
                <c:pt idx="4515">
                  <c:v>125.992876251482</c:v>
                </c:pt>
                <c:pt idx="4516">
                  <c:v>125.99287625152201</c:v>
                </c:pt>
                <c:pt idx="4517">
                  <c:v>125.992876251586</c:v>
                </c:pt>
                <c:pt idx="4518">
                  <c:v>125.99287625141299</c:v>
                </c:pt>
                <c:pt idx="4519">
                  <c:v>125.992876251583</c:v>
                </c:pt>
                <c:pt idx="4520">
                  <c:v>125.992876251694</c:v>
                </c:pt>
                <c:pt idx="4521">
                  <c:v>125.992876251528</c:v>
                </c:pt>
                <c:pt idx="4522">
                  <c:v>125.99287625179601</c:v>
                </c:pt>
                <c:pt idx="4523">
                  <c:v>125.992876251562</c:v>
                </c:pt>
                <c:pt idx="4524">
                  <c:v>125.99287625183599</c:v>
                </c:pt>
                <c:pt idx="4525">
                  <c:v>125.992876251703</c:v>
                </c:pt>
                <c:pt idx="4526">
                  <c:v>125.99287625120201</c:v>
                </c:pt>
                <c:pt idx="4527">
                  <c:v>125.992876251805</c:v>
                </c:pt>
                <c:pt idx="4528">
                  <c:v>125.992876251581</c:v>
                </c:pt>
                <c:pt idx="4529">
                  <c:v>125.992876251731</c:v>
                </c:pt>
                <c:pt idx="4530">
                  <c:v>125.99287625165</c:v>
                </c:pt>
                <c:pt idx="4531">
                  <c:v>125.992876252039</c:v>
                </c:pt>
                <c:pt idx="4532">
                  <c:v>125.992876251751</c:v>
                </c:pt>
                <c:pt idx="4533">
                  <c:v>125.99287625183599</c:v>
                </c:pt>
                <c:pt idx="4534">
                  <c:v>125.992876251837</c:v>
                </c:pt>
                <c:pt idx="4535">
                  <c:v>125.99287625193401</c:v>
                </c:pt>
                <c:pt idx="4536">
                  <c:v>125.992876252004</c:v>
                </c:pt>
                <c:pt idx="4537">
                  <c:v>125.99287625185001</c:v>
                </c:pt>
                <c:pt idx="4538">
                  <c:v>125.992876251943</c:v>
                </c:pt>
                <c:pt idx="4539">
                  <c:v>125.99287625164401</c:v>
                </c:pt>
                <c:pt idx="4540">
                  <c:v>125.992876252004</c:v>
                </c:pt>
                <c:pt idx="4541">
                  <c:v>125.992876251754</c:v>
                </c:pt>
                <c:pt idx="4542">
                  <c:v>125.992876252068</c:v>
                </c:pt>
                <c:pt idx="4543">
                  <c:v>125.99287625209899</c:v>
                </c:pt>
                <c:pt idx="4544">
                  <c:v>125.992876252035</c:v>
                </c:pt>
                <c:pt idx="4545">
                  <c:v>125.992876252229</c:v>
                </c:pt>
                <c:pt idx="4546">
                  <c:v>125.992876252274</c:v>
                </c:pt>
                <c:pt idx="4547">
                  <c:v>125.99287625202</c:v>
                </c:pt>
                <c:pt idx="4548">
                  <c:v>125.992876252157</c:v>
                </c:pt>
                <c:pt idx="4549">
                  <c:v>125.992876251951</c:v>
                </c:pt>
                <c:pt idx="4550">
                  <c:v>125.992876252229</c:v>
                </c:pt>
                <c:pt idx="4551">
                  <c:v>125.992876252261</c:v>
                </c:pt>
                <c:pt idx="4552">
                  <c:v>125.992876252332</c:v>
                </c:pt>
                <c:pt idx="4553">
                  <c:v>125.992876252352</c:v>
                </c:pt>
                <c:pt idx="4554">
                  <c:v>125.99287625199899</c:v>
                </c:pt>
                <c:pt idx="4555">
                  <c:v>125.992876252011</c:v>
                </c:pt>
                <c:pt idx="4556">
                  <c:v>125.99287625226999</c:v>
                </c:pt>
                <c:pt idx="4557">
                  <c:v>125.992876252134</c:v>
                </c:pt>
                <c:pt idx="4558">
                  <c:v>125.99287625228899</c:v>
                </c:pt>
                <c:pt idx="4559">
                  <c:v>125.99287625268001</c:v>
                </c:pt>
                <c:pt idx="4560">
                  <c:v>125.99287625223</c:v>
                </c:pt>
                <c:pt idx="4561">
                  <c:v>125.992876252207</c:v>
                </c:pt>
                <c:pt idx="4562">
                  <c:v>125.99287625226999</c:v>
                </c:pt>
                <c:pt idx="4563">
                  <c:v>125.992876252017</c:v>
                </c:pt>
                <c:pt idx="4564">
                  <c:v>125.992876252321</c:v>
                </c:pt>
                <c:pt idx="4565">
                  <c:v>125.99287625233499</c:v>
                </c:pt>
                <c:pt idx="4566">
                  <c:v>125.992876252637</c:v>
                </c:pt>
                <c:pt idx="4567">
                  <c:v>125.992876252515</c:v>
                </c:pt>
                <c:pt idx="4568">
                  <c:v>125.992876252356</c:v>
                </c:pt>
                <c:pt idx="4569">
                  <c:v>125.99287625255199</c:v>
                </c:pt>
                <c:pt idx="4570">
                  <c:v>125.99287625231</c:v>
                </c:pt>
                <c:pt idx="4571">
                  <c:v>125.992876252686</c:v>
                </c:pt>
                <c:pt idx="4572">
                  <c:v>125.992876252366</c:v>
                </c:pt>
                <c:pt idx="4573">
                  <c:v>125.992876252575</c:v>
                </c:pt>
                <c:pt idx="4574">
                  <c:v>125.99287625287</c:v>
                </c:pt>
                <c:pt idx="4575">
                  <c:v>125.992876252477</c:v>
                </c:pt>
                <c:pt idx="4576">
                  <c:v>125.992876252857</c:v>
                </c:pt>
                <c:pt idx="4577">
                  <c:v>125.992876252542</c:v>
                </c:pt>
                <c:pt idx="4578">
                  <c:v>125.992876252784</c:v>
                </c:pt>
                <c:pt idx="4579">
                  <c:v>125.99287625265001</c:v>
                </c:pt>
                <c:pt idx="4580">
                  <c:v>125.992876252378</c:v>
                </c:pt>
                <c:pt idx="4581">
                  <c:v>125.992876252842</c:v>
                </c:pt>
                <c:pt idx="4582">
                  <c:v>125.992876253083</c:v>
                </c:pt>
                <c:pt idx="4583">
                  <c:v>125.992876253186</c:v>
                </c:pt>
                <c:pt idx="4584">
                  <c:v>125.992876252613</c:v>
                </c:pt>
                <c:pt idx="4585">
                  <c:v>125.992876252776</c:v>
                </c:pt>
                <c:pt idx="4586">
                  <c:v>125.992876252713</c:v>
                </c:pt>
                <c:pt idx="4587">
                  <c:v>125.992876252629</c:v>
                </c:pt>
                <c:pt idx="4588">
                  <c:v>125.99287625289099</c:v>
                </c:pt>
                <c:pt idx="4589">
                  <c:v>125.992876252785</c:v>
                </c:pt>
                <c:pt idx="4590">
                  <c:v>125.992876252763</c:v>
                </c:pt>
                <c:pt idx="4591">
                  <c:v>125.992876252492</c:v>
                </c:pt>
                <c:pt idx="4592">
                  <c:v>125.99287625260899</c:v>
                </c:pt>
                <c:pt idx="4593">
                  <c:v>125.99287625276401</c:v>
                </c:pt>
                <c:pt idx="4594">
                  <c:v>125.99287625299399</c:v>
                </c:pt>
                <c:pt idx="4595">
                  <c:v>125.992876252862</c:v>
                </c:pt>
                <c:pt idx="4596">
                  <c:v>125.99287625287501</c:v>
                </c:pt>
                <c:pt idx="4597">
                  <c:v>125.992876252914</c:v>
                </c:pt>
                <c:pt idx="4598">
                  <c:v>125.992876253028</c:v>
                </c:pt>
                <c:pt idx="4599">
                  <c:v>125.992876252963</c:v>
                </c:pt>
                <c:pt idx="4600">
                  <c:v>125.992876253266</c:v>
                </c:pt>
                <c:pt idx="4601">
                  <c:v>125.992876252738</c:v>
                </c:pt>
                <c:pt idx="4602">
                  <c:v>125.99287625315399</c:v>
                </c:pt>
                <c:pt idx="4603">
                  <c:v>125.992876253148</c:v>
                </c:pt>
                <c:pt idx="4604">
                  <c:v>125.992876253253</c:v>
                </c:pt>
                <c:pt idx="4605">
                  <c:v>125.992876253297</c:v>
                </c:pt>
                <c:pt idx="4606">
                  <c:v>125.99287625334701</c:v>
                </c:pt>
                <c:pt idx="4607">
                  <c:v>125.992876253221</c:v>
                </c:pt>
                <c:pt idx="4608">
                  <c:v>125.99287625301901</c:v>
                </c:pt>
                <c:pt idx="4609">
                  <c:v>125.992876253079</c:v>
                </c:pt>
                <c:pt idx="4610">
                  <c:v>125.992876253159</c:v>
                </c:pt>
                <c:pt idx="4611">
                  <c:v>125.992876253088</c:v>
                </c:pt>
                <c:pt idx="4612">
                  <c:v>125.992876252831</c:v>
                </c:pt>
                <c:pt idx="4613">
                  <c:v>125.992876253506</c:v>
                </c:pt>
                <c:pt idx="4614">
                  <c:v>125.99287625333901</c:v>
                </c:pt>
                <c:pt idx="4615">
                  <c:v>125.992876253557</c:v>
                </c:pt>
                <c:pt idx="4616">
                  <c:v>125.992876253066</c:v>
                </c:pt>
                <c:pt idx="4617">
                  <c:v>125.992876253171</c:v>
                </c:pt>
                <c:pt idx="4618">
                  <c:v>125.99287625345499</c:v>
                </c:pt>
                <c:pt idx="4619">
                  <c:v>125.992876253533</c:v>
                </c:pt>
                <c:pt idx="4620">
                  <c:v>125.992876253284</c:v>
                </c:pt>
                <c:pt idx="4621">
                  <c:v>125.992876253104</c:v>
                </c:pt>
                <c:pt idx="4622">
                  <c:v>125.992876253492</c:v>
                </c:pt>
                <c:pt idx="4623">
                  <c:v>125.99287625338199</c:v>
                </c:pt>
                <c:pt idx="4624">
                  <c:v>125.992876253579</c:v>
                </c:pt>
                <c:pt idx="4625">
                  <c:v>125.992876253332</c:v>
                </c:pt>
                <c:pt idx="4626">
                  <c:v>125.992876253311</c:v>
                </c:pt>
                <c:pt idx="4627">
                  <c:v>125.99287625327401</c:v>
                </c:pt>
                <c:pt idx="4628">
                  <c:v>125.992876253441</c:v>
                </c:pt>
                <c:pt idx="4629">
                  <c:v>125.992876253491</c:v>
                </c:pt>
                <c:pt idx="4630">
                  <c:v>125.99287625321701</c:v>
                </c:pt>
                <c:pt idx="4631">
                  <c:v>125.992876253528</c:v>
                </c:pt>
                <c:pt idx="4632">
                  <c:v>125.992876253476</c:v>
                </c:pt>
                <c:pt idx="4633">
                  <c:v>125.992876253728</c:v>
                </c:pt>
                <c:pt idx="4634">
                  <c:v>125.99287625359</c:v>
                </c:pt>
                <c:pt idx="4635">
                  <c:v>125.99287625388401</c:v>
                </c:pt>
                <c:pt idx="4636">
                  <c:v>125.99287625348801</c:v>
                </c:pt>
                <c:pt idx="4637">
                  <c:v>125.992876253612</c:v>
                </c:pt>
                <c:pt idx="4638">
                  <c:v>125.992876253568</c:v>
                </c:pt>
                <c:pt idx="4639">
                  <c:v>125.992876253726</c:v>
                </c:pt>
                <c:pt idx="4640">
                  <c:v>125.992876253722</c:v>
                </c:pt>
                <c:pt idx="4641">
                  <c:v>125.992876253768</c:v>
                </c:pt>
                <c:pt idx="4642">
                  <c:v>125.99287625373201</c:v>
                </c:pt>
                <c:pt idx="4643">
                  <c:v>125.992876253527</c:v>
                </c:pt>
                <c:pt idx="4644">
                  <c:v>125.99287625353</c:v>
                </c:pt>
                <c:pt idx="4645">
                  <c:v>125.99287625346901</c:v>
                </c:pt>
                <c:pt idx="4646">
                  <c:v>125.992876253821</c:v>
                </c:pt>
                <c:pt idx="4647">
                  <c:v>125.992876253734</c:v>
                </c:pt>
                <c:pt idx="4648">
                  <c:v>125.992876254168</c:v>
                </c:pt>
                <c:pt idx="4649">
                  <c:v>125.992876253567</c:v>
                </c:pt>
                <c:pt idx="4650">
                  <c:v>125.992876253947</c:v>
                </c:pt>
                <c:pt idx="4651">
                  <c:v>125.992876254096</c:v>
                </c:pt>
                <c:pt idx="4652">
                  <c:v>125.992876254058</c:v>
                </c:pt>
                <c:pt idx="4653">
                  <c:v>125.99287625398399</c:v>
                </c:pt>
                <c:pt idx="4654">
                  <c:v>125.992876253836</c:v>
                </c:pt>
                <c:pt idx="4655">
                  <c:v>125.99287625386999</c:v>
                </c:pt>
                <c:pt idx="4656">
                  <c:v>125.992876253494</c:v>
                </c:pt>
                <c:pt idx="4657">
                  <c:v>125.992876254045</c:v>
                </c:pt>
                <c:pt idx="4658">
                  <c:v>125.992876253677</c:v>
                </c:pt>
                <c:pt idx="4659">
                  <c:v>125.99287625401</c:v>
                </c:pt>
                <c:pt idx="4660">
                  <c:v>125.99287625411</c:v>
                </c:pt>
                <c:pt idx="4661">
                  <c:v>125.992876254122</c:v>
                </c:pt>
                <c:pt idx="4662">
                  <c:v>125.992876254141</c:v>
                </c:pt>
                <c:pt idx="4663">
                  <c:v>125.992876253883</c:v>
                </c:pt>
                <c:pt idx="4664">
                  <c:v>125.992876254024</c:v>
                </c:pt>
                <c:pt idx="4665">
                  <c:v>125.99287625386</c:v>
                </c:pt>
                <c:pt idx="4666">
                  <c:v>125.99287625398</c:v>
                </c:pt>
                <c:pt idx="4667">
                  <c:v>125.992876254027</c:v>
                </c:pt>
                <c:pt idx="4668">
                  <c:v>125.992876254249</c:v>
                </c:pt>
                <c:pt idx="4669">
                  <c:v>125.992876254008</c:v>
                </c:pt>
                <c:pt idx="4670">
                  <c:v>125.99287625404099</c:v>
                </c:pt>
                <c:pt idx="4671">
                  <c:v>125.99287625420401</c:v>
                </c:pt>
                <c:pt idx="4672">
                  <c:v>125.992876253993</c:v>
                </c:pt>
                <c:pt idx="4673">
                  <c:v>125.992876253752</c:v>
                </c:pt>
                <c:pt idx="4674">
                  <c:v>125.992876253978</c:v>
                </c:pt>
                <c:pt idx="4675">
                  <c:v>125.99287625398</c:v>
                </c:pt>
                <c:pt idx="4676">
                  <c:v>125.992876254243</c:v>
                </c:pt>
                <c:pt idx="4677">
                  <c:v>125.99287625433099</c:v>
                </c:pt>
                <c:pt idx="4678">
                  <c:v>125.99287625447199</c:v>
                </c:pt>
                <c:pt idx="4679">
                  <c:v>125.99287625445101</c:v>
                </c:pt>
                <c:pt idx="4680">
                  <c:v>125.992876254282</c:v>
                </c:pt>
                <c:pt idx="4681">
                  <c:v>125.992876254325</c:v>
                </c:pt>
                <c:pt idx="4682">
                  <c:v>125.99287625429599</c:v>
                </c:pt>
                <c:pt idx="4683">
                  <c:v>125.992876254233</c:v>
                </c:pt>
                <c:pt idx="4684">
                  <c:v>125.99287625443201</c:v>
                </c:pt>
                <c:pt idx="4685">
                  <c:v>125.992876254409</c:v>
                </c:pt>
                <c:pt idx="4686">
                  <c:v>125.99287625440201</c:v>
                </c:pt>
                <c:pt idx="4687">
                  <c:v>125.992876254454</c:v>
                </c:pt>
                <c:pt idx="4688">
                  <c:v>125.992876254012</c:v>
                </c:pt>
                <c:pt idx="4689">
                  <c:v>125.99287625437501</c:v>
                </c:pt>
                <c:pt idx="4690">
                  <c:v>125.992876254449</c:v>
                </c:pt>
                <c:pt idx="4691">
                  <c:v>125.992876254278</c:v>
                </c:pt>
                <c:pt idx="4692">
                  <c:v>125.992876254102</c:v>
                </c:pt>
                <c:pt idx="4693">
                  <c:v>125.992876254436</c:v>
                </c:pt>
                <c:pt idx="4694">
                  <c:v>125.992876254645</c:v>
                </c:pt>
                <c:pt idx="4695">
                  <c:v>125.992876254618</c:v>
                </c:pt>
                <c:pt idx="4696">
                  <c:v>125.992876254442</c:v>
                </c:pt>
                <c:pt idx="4697">
                  <c:v>125.992876254512</c:v>
                </c:pt>
                <c:pt idx="4698">
                  <c:v>125.992876254322</c:v>
                </c:pt>
                <c:pt idx="4699">
                  <c:v>125.99287625430701</c:v>
                </c:pt>
                <c:pt idx="4700">
                  <c:v>125.992876254679</c:v>
                </c:pt>
                <c:pt idx="4701">
                  <c:v>125.992876254153</c:v>
                </c:pt>
                <c:pt idx="4702">
                  <c:v>125.992876254267</c:v>
                </c:pt>
                <c:pt idx="4703">
                  <c:v>125.992876254441</c:v>
                </c:pt>
                <c:pt idx="4704">
                  <c:v>125.992876254633</c:v>
                </c:pt>
                <c:pt idx="4705">
                  <c:v>125.99287625472699</c:v>
                </c:pt>
                <c:pt idx="4706">
                  <c:v>125.992876254636</c:v>
                </c:pt>
                <c:pt idx="4707">
                  <c:v>125.992876254647</c:v>
                </c:pt>
                <c:pt idx="4708">
                  <c:v>125.99287625476801</c:v>
                </c:pt>
                <c:pt idx="4709">
                  <c:v>125.992876254701</c:v>
                </c:pt>
                <c:pt idx="4710">
                  <c:v>125.992876254789</c:v>
                </c:pt>
                <c:pt idx="4711">
                  <c:v>125.992876254755</c:v>
                </c:pt>
                <c:pt idx="4712">
                  <c:v>125.992876254786</c:v>
                </c:pt>
                <c:pt idx="4713">
                  <c:v>125.992876254612</c:v>
                </c:pt>
                <c:pt idx="4714">
                  <c:v>125.992876254622</c:v>
                </c:pt>
                <c:pt idx="4715">
                  <c:v>125.99287625517201</c:v>
                </c:pt>
                <c:pt idx="4716">
                  <c:v>125.992876254652</c:v>
                </c:pt>
                <c:pt idx="4717">
                  <c:v>125.992876254555</c:v>
                </c:pt>
                <c:pt idx="4718">
                  <c:v>125.992876254607</c:v>
                </c:pt>
                <c:pt idx="4719">
                  <c:v>125.992876254927</c:v>
                </c:pt>
                <c:pt idx="4720">
                  <c:v>125.99287625490101</c:v>
                </c:pt>
                <c:pt idx="4721">
                  <c:v>125.99287625473499</c:v>
                </c:pt>
                <c:pt idx="4722">
                  <c:v>125.992876255163</c:v>
                </c:pt>
                <c:pt idx="4723">
                  <c:v>125.992876254854</c:v>
                </c:pt>
                <c:pt idx="4724">
                  <c:v>125.992876254645</c:v>
                </c:pt>
                <c:pt idx="4725">
                  <c:v>125.99287625472</c:v>
                </c:pt>
                <c:pt idx="4726">
                  <c:v>125.992876255347</c:v>
                </c:pt>
                <c:pt idx="4727">
                  <c:v>125.99287625492801</c:v>
                </c:pt>
                <c:pt idx="4728">
                  <c:v>125.992876254911</c:v>
                </c:pt>
                <c:pt idx="4729">
                  <c:v>125.992876255148</c:v>
                </c:pt>
                <c:pt idx="4730">
                  <c:v>125.992876254794</c:v>
                </c:pt>
                <c:pt idx="4731">
                  <c:v>125.992876254726</c:v>
                </c:pt>
                <c:pt idx="4732">
                  <c:v>125.992876255081</c:v>
                </c:pt>
                <c:pt idx="4733">
                  <c:v>125.99287625511801</c:v>
                </c:pt>
                <c:pt idx="4734">
                  <c:v>125.992876254865</c:v>
                </c:pt>
                <c:pt idx="4735">
                  <c:v>125.99287625474901</c:v>
                </c:pt>
                <c:pt idx="4736">
                  <c:v>125.992876254775</c:v>
                </c:pt>
                <c:pt idx="4737">
                  <c:v>125.992876254897</c:v>
                </c:pt>
                <c:pt idx="4738">
                  <c:v>125.992876254564</c:v>
                </c:pt>
                <c:pt idx="4739">
                  <c:v>125.992876254858</c:v>
                </c:pt>
                <c:pt idx="4740">
                  <c:v>125.992876254818</c:v>
                </c:pt>
                <c:pt idx="4741">
                  <c:v>125.99287625508499</c:v>
                </c:pt>
                <c:pt idx="4742">
                  <c:v>125.992876255211</c:v>
                </c:pt>
                <c:pt idx="4743">
                  <c:v>125.992876254848</c:v>
                </c:pt>
                <c:pt idx="4744">
                  <c:v>125.992876254943</c:v>
                </c:pt>
                <c:pt idx="4745">
                  <c:v>125.992876255062</c:v>
                </c:pt>
                <c:pt idx="4746">
                  <c:v>125.99287625493</c:v>
                </c:pt>
                <c:pt idx="4747">
                  <c:v>125.992876255108</c:v>
                </c:pt>
                <c:pt idx="4748">
                  <c:v>125.99287625517999</c:v>
                </c:pt>
                <c:pt idx="4749">
                  <c:v>125.99287625513099</c:v>
                </c:pt>
                <c:pt idx="4750">
                  <c:v>125.992876254988</c:v>
                </c:pt>
                <c:pt idx="4751">
                  <c:v>125.992876255067</c:v>
                </c:pt>
                <c:pt idx="4752">
                  <c:v>125.99287625550301</c:v>
                </c:pt>
                <c:pt idx="4753">
                  <c:v>125.99287625485699</c:v>
                </c:pt>
                <c:pt idx="4754">
                  <c:v>125.99287625513701</c:v>
                </c:pt>
                <c:pt idx="4755">
                  <c:v>125.992876255133</c:v>
                </c:pt>
                <c:pt idx="4756">
                  <c:v>125.992876255306</c:v>
                </c:pt>
                <c:pt idx="4757">
                  <c:v>125.992876254775</c:v>
                </c:pt>
                <c:pt idx="4758">
                  <c:v>125.99287625522101</c:v>
                </c:pt>
                <c:pt idx="4759">
                  <c:v>125.992876255083</c:v>
                </c:pt>
                <c:pt idx="4760">
                  <c:v>125.992876255266</c:v>
                </c:pt>
                <c:pt idx="4761">
                  <c:v>125.99287625512</c:v>
                </c:pt>
                <c:pt idx="4762">
                  <c:v>125.992876255043</c:v>
                </c:pt>
                <c:pt idx="4763">
                  <c:v>125.992876255543</c:v>
                </c:pt>
                <c:pt idx="4764">
                  <c:v>125.99287625503599</c:v>
                </c:pt>
                <c:pt idx="4765">
                  <c:v>125.992876255314</c:v>
                </c:pt>
                <c:pt idx="4766">
                  <c:v>125.99287625527499</c:v>
                </c:pt>
                <c:pt idx="4767">
                  <c:v>125.99287625506101</c:v>
                </c:pt>
                <c:pt idx="4768">
                  <c:v>125.99287625511801</c:v>
                </c:pt>
                <c:pt idx="4769">
                  <c:v>125.992876255591</c:v>
                </c:pt>
                <c:pt idx="4770">
                  <c:v>125.992876255295</c:v>
                </c:pt>
                <c:pt idx="4771">
                  <c:v>125.99287625548</c:v>
                </c:pt>
                <c:pt idx="4772">
                  <c:v>125.99287625552699</c:v>
                </c:pt>
                <c:pt idx="4773">
                  <c:v>125.992876255296</c:v>
                </c:pt>
                <c:pt idx="4774">
                  <c:v>125.992876255363</c:v>
                </c:pt>
                <c:pt idx="4775">
                  <c:v>125.99287625546999</c:v>
                </c:pt>
                <c:pt idx="4776">
                  <c:v>125.992876255563</c:v>
                </c:pt>
                <c:pt idx="4777">
                  <c:v>125.992876255402</c:v>
                </c:pt>
                <c:pt idx="4778">
                  <c:v>125.992876255555</c:v>
                </c:pt>
                <c:pt idx="4779">
                  <c:v>125.99287625535</c:v>
                </c:pt>
                <c:pt idx="4780">
                  <c:v>125.992876255407</c:v>
                </c:pt>
                <c:pt idx="4781">
                  <c:v>125.992876255139</c:v>
                </c:pt>
                <c:pt idx="4782">
                  <c:v>125.99287625565501</c:v>
                </c:pt>
                <c:pt idx="4783">
                  <c:v>125.992876255987</c:v>
                </c:pt>
                <c:pt idx="4784">
                  <c:v>125.99287625549201</c:v>
                </c:pt>
                <c:pt idx="4785">
                  <c:v>125.99287625566799</c:v>
                </c:pt>
                <c:pt idx="4786">
                  <c:v>125.992876255534</c:v>
                </c:pt>
                <c:pt idx="4787">
                  <c:v>125.99287625543499</c:v>
                </c:pt>
                <c:pt idx="4788">
                  <c:v>125.992876255772</c:v>
                </c:pt>
                <c:pt idx="4789">
                  <c:v>125.99287625527001</c:v>
                </c:pt>
                <c:pt idx="4790">
                  <c:v>125.992876255559</c:v>
                </c:pt>
                <c:pt idx="4791">
                  <c:v>125.992876255738</c:v>
                </c:pt>
                <c:pt idx="4792">
                  <c:v>125.992876255171</c:v>
                </c:pt>
                <c:pt idx="4793">
                  <c:v>125.99287625563301</c:v>
                </c:pt>
                <c:pt idx="4794">
                  <c:v>125.992876256152</c:v>
                </c:pt>
                <c:pt idx="4795">
                  <c:v>125.992876255691</c:v>
                </c:pt>
                <c:pt idx="4796">
                  <c:v>125.99287625560601</c:v>
                </c:pt>
                <c:pt idx="4797">
                  <c:v>125.992876255594</c:v>
                </c:pt>
                <c:pt idx="4798">
                  <c:v>125.992876255629</c:v>
                </c:pt>
                <c:pt idx="4799">
                  <c:v>125.99287625565201</c:v>
                </c:pt>
                <c:pt idx="4800">
                  <c:v>125.992876255741</c:v>
                </c:pt>
                <c:pt idx="4801">
                  <c:v>125.992876255765</c:v>
                </c:pt>
                <c:pt idx="4802">
                  <c:v>125.992876255635</c:v>
                </c:pt>
                <c:pt idx="4803">
                  <c:v>125.992876255578</c:v>
                </c:pt>
                <c:pt idx="4804">
                  <c:v>125.99287625567401</c:v>
                </c:pt>
                <c:pt idx="4805">
                  <c:v>125.99287625611601</c:v>
                </c:pt>
                <c:pt idx="4806">
                  <c:v>125.992876255609</c:v>
                </c:pt>
                <c:pt idx="4807">
                  <c:v>125.992876255889</c:v>
                </c:pt>
                <c:pt idx="4808">
                  <c:v>125.992876255974</c:v>
                </c:pt>
                <c:pt idx="4809">
                  <c:v>125.99287625610199</c:v>
                </c:pt>
                <c:pt idx="4810">
                  <c:v>125.992876255746</c:v>
                </c:pt>
                <c:pt idx="4811">
                  <c:v>125.992876255767</c:v>
                </c:pt>
                <c:pt idx="4812">
                  <c:v>125.992876255808</c:v>
                </c:pt>
                <c:pt idx="4813">
                  <c:v>125.992876255808</c:v>
                </c:pt>
                <c:pt idx="4814">
                  <c:v>125.992876255924</c:v>
                </c:pt>
                <c:pt idx="4815">
                  <c:v>125.99287625594999</c:v>
                </c:pt>
                <c:pt idx="4816">
                  <c:v>125.99287625583</c:v>
                </c:pt>
                <c:pt idx="4817">
                  <c:v>125.992876255829</c:v>
                </c:pt>
                <c:pt idx="4818">
                  <c:v>125.99287625584</c:v>
                </c:pt>
                <c:pt idx="4819">
                  <c:v>125.99287625576</c:v>
                </c:pt>
                <c:pt idx="4820">
                  <c:v>125.992876255759</c:v>
                </c:pt>
                <c:pt idx="4821">
                  <c:v>125.99287625562501</c:v>
                </c:pt>
                <c:pt idx="4822">
                  <c:v>125.992876255925</c:v>
                </c:pt>
                <c:pt idx="4823">
                  <c:v>125.99287625599</c:v>
                </c:pt>
                <c:pt idx="4824">
                  <c:v>125.992876255905</c:v>
                </c:pt>
                <c:pt idx="4825">
                  <c:v>125.99287625589901</c:v>
                </c:pt>
                <c:pt idx="4826">
                  <c:v>125.992876255992</c:v>
                </c:pt>
                <c:pt idx="4827">
                  <c:v>125.99287625585301</c:v>
                </c:pt>
                <c:pt idx="4828">
                  <c:v>125.992876255924</c:v>
                </c:pt>
                <c:pt idx="4829">
                  <c:v>125.992876256005</c:v>
                </c:pt>
                <c:pt idx="4830">
                  <c:v>125.992876255795</c:v>
                </c:pt>
                <c:pt idx="4831">
                  <c:v>125.992876256063</c:v>
                </c:pt>
                <c:pt idx="4832">
                  <c:v>125.992876256145</c:v>
                </c:pt>
                <c:pt idx="4833">
                  <c:v>125.992876255946</c:v>
                </c:pt>
                <c:pt idx="4834">
                  <c:v>125.992876256008</c:v>
                </c:pt>
                <c:pt idx="4835">
                  <c:v>125.99287625589</c:v>
                </c:pt>
                <c:pt idx="4836">
                  <c:v>125.99287625599599</c:v>
                </c:pt>
                <c:pt idx="4837">
                  <c:v>125.992876256217</c:v>
                </c:pt>
                <c:pt idx="4838">
                  <c:v>125.99287625616</c:v>
                </c:pt>
                <c:pt idx="4839">
                  <c:v>125.992876256139</c:v>
                </c:pt>
                <c:pt idx="4840">
                  <c:v>125.992876255887</c:v>
                </c:pt>
                <c:pt idx="4841">
                  <c:v>125.99287625609399</c:v>
                </c:pt>
                <c:pt idx="4842">
                  <c:v>125.99287625594</c:v>
                </c:pt>
                <c:pt idx="4843">
                  <c:v>125.992876255917</c:v>
                </c:pt>
                <c:pt idx="4844">
                  <c:v>125.9928762557</c:v>
                </c:pt>
                <c:pt idx="4845">
                  <c:v>125.99287625614799</c:v>
                </c:pt>
                <c:pt idx="4846">
                  <c:v>125.99287625619201</c:v>
                </c:pt>
                <c:pt idx="4847">
                  <c:v>125.992876256171</c:v>
                </c:pt>
                <c:pt idx="4848">
                  <c:v>125.992876256193</c:v>
                </c:pt>
                <c:pt idx="4849">
                  <c:v>125.992876256096</c:v>
                </c:pt>
                <c:pt idx="4850">
                  <c:v>125.992876256108</c:v>
                </c:pt>
                <c:pt idx="4851">
                  <c:v>125.992876256412</c:v>
                </c:pt>
                <c:pt idx="4852">
                  <c:v>125.992876255993</c:v>
                </c:pt>
                <c:pt idx="4853">
                  <c:v>125.99287625621101</c:v>
                </c:pt>
                <c:pt idx="4854">
                  <c:v>125.992876256256</c:v>
                </c:pt>
                <c:pt idx="4855">
                  <c:v>125.992876256098</c:v>
                </c:pt>
                <c:pt idx="4856">
                  <c:v>125.992876256145</c:v>
                </c:pt>
                <c:pt idx="4857">
                  <c:v>125.99287625615401</c:v>
                </c:pt>
                <c:pt idx="4858">
                  <c:v>125.99287625629</c:v>
                </c:pt>
                <c:pt idx="4859">
                  <c:v>125.992876256353</c:v>
                </c:pt>
                <c:pt idx="4860">
                  <c:v>125.992876256492</c:v>
                </c:pt>
                <c:pt idx="4861">
                  <c:v>125.992876256269</c:v>
                </c:pt>
                <c:pt idx="4862">
                  <c:v>125.992876256343</c:v>
                </c:pt>
                <c:pt idx="4863">
                  <c:v>125.992876256299</c:v>
                </c:pt>
                <c:pt idx="4864">
                  <c:v>125.992876256217</c:v>
                </c:pt>
                <c:pt idx="4865">
                  <c:v>125.99287625653299</c:v>
                </c:pt>
                <c:pt idx="4866">
                  <c:v>125.992876256127</c:v>
                </c:pt>
                <c:pt idx="4867">
                  <c:v>125.992876256427</c:v>
                </c:pt>
                <c:pt idx="4868">
                  <c:v>125.992876256447</c:v>
                </c:pt>
                <c:pt idx="4869">
                  <c:v>125.99287625625</c:v>
                </c:pt>
                <c:pt idx="4870">
                  <c:v>125.99287625638701</c:v>
                </c:pt>
                <c:pt idx="4871">
                  <c:v>125.99287625650101</c:v>
                </c:pt>
                <c:pt idx="4872">
                  <c:v>125.992876256285</c:v>
                </c:pt>
                <c:pt idx="4873">
                  <c:v>125.99287625582301</c:v>
                </c:pt>
                <c:pt idx="4874">
                  <c:v>125.99287625681799</c:v>
                </c:pt>
                <c:pt idx="4875">
                  <c:v>125.992876256241</c:v>
                </c:pt>
                <c:pt idx="4876">
                  <c:v>125.992876256466</c:v>
                </c:pt>
                <c:pt idx="4877">
                  <c:v>125.99287625631</c:v>
                </c:pt>
                <c:pt idx="4878">
                  <c:v>125.992876256683</c:v>
                </c:pt>
                <c:pt idx="4879">
                  <c:v>125.99287625630799</c:v>
                </c:pt>
                <c:pt idx="4880">
                  <c:v>125.992876256161</c:v>
                </c:pt>
                <c:pt idx="4881">
                  <c:v>125.992876256649</c:v>
                </c:pt>
                <c:pt idx="4882">
                  <c:v>125.992876256256</c:v>
                </c:pt>
                <c:pt idx="4883">
                  <c:v>125.99287625637</c:v>
                </c:pt>
                <c:pt idx="4884">
                  <c:v>125.99287625643299</c:v>
                </c:pt>
                <c:pt idx="4885">
                  <c:v>125.992876256554</c:v>
                </c:pt>
                <c:pt idx="4886">
                  <c:v>125.992876256331</c:v>
                </c:pt>
                <c:pt idx="4887">
                  <c:v>125.992876256694</c:v>
                </c:pt>
                <c:pt idx="4888">
                  <c:v>125.992876256575</c:v>
                </c:pt>
                <c:pt idx="4889">
                  <c:v>125.99287625631</c:v>
                </c:pt>
                <c:pt idx="4890">
                  <c:v>125.99287625665301</c:v>
                </c:pt>
                <c:pt idx="4891">
                  <c:v>125.99287625651399</c:v>
                </c:pt>
                <c:pt idx="4892">
                  <c:v>125.992876256806</c:v>
                </c:pt>
                <c:pt idx="4893">
                  <c:v>125.992876256429</c:v>
                </c:pt>
                <c:pt idx="4894">
                  <c:v>125.992876256648</c:v>
                </c:pt>
                <c:pt idx="4895">
                  <c:v>125.99287625634101</c:v>
                </c:pt>
                <c:pt idx="4896">
                  <c:v>125.99287625657099</c:v>
                </c:pt>
                <c:pt idx="4897">
                  <c:v>125.992876256782</c:v>
                </c:pt>
                <c:pt idx="4898">
                  <c:v>125.99287625704601</c:v>
                </c:pt>
                <c:pt idx="4899">
                  <c:v>125.992876256671</c:v>
                </c:pt>
                <c:pt idx="4900">
                  <c:v>125.992876256428</c:v>
                </c:pt>
                <c:pt idx="4901">
                  <c:v>125.992876256733</c:v>
                </c:pt>
                <c:pt idx="4902">
                  <c:v>125.99287625659601</c:v>
                </c:pt>
                <c:pt idx="4903">
                  <c:v>125.99287625661999</c:v>
                </c:pt>
                <c:pt idx="4904">
                  <c:v>125.992876256491</c:v>
                </c:pt>
                <c:pt idx="4905">
                  <c:v>125.992876256602</c:v>
                </c:pt>
                <c:pt idx="4906">
                  <c:v>125.992876256383</c:v>
                </c:pt>
                <c:pt idx="4907">
                  <c:v>125.992876257101</c:v>
                </c:pt>
                <c:pt idx="4908">
                  <c:v>125.992876256684</c:v>
                </c:pt>
                <c:pt idx="4909">
                  <c:v>125.99287625677</c:v>
                </c:pt>
                <c:pt idx="4910">
                  <c:v>125.992876256928</c:v>
                </c:pt>
                <c:pt idx="4911">
                  <c:v>125.992876256842</c:v>
                </c:pt>
                <c:pt idx="4912">
                  <c:v>125.99287625669</c:v>
                </c:pt>
                <c:pt idx="4913">
                  <c:v>125.99287625671499</c:v>
                </c:pt>
                <c:pt idx="4914">
                  <c:v>125.992876256611</c:v>
                </c:pt>
                <c:pt idx="4915">
                  <c:v>125.992876257099</c:v>
                </c:pt>
                <c:pt idx="4916">
                  <c:v>125.99287625686</c:v>
                </c:pt>
                <c:pt idx="4917">
                  <c:v>125.99287625667699</c:v>
                </c:pt>
                <c:pt idx="4918">
                  <c:v>125.992876256524</c:v>
                </c:pt>
                <c:pt idx="4919">
                  <c:v>125.992876256689</c:v>
                </c:pt>
                <c:pt idx="4920">
                  <c:v>125.992876256852</c:v>
                </c:pt>
                <c:pt idx="4921">
                  <c:v>125.992876256757</c:v>
                </c:pt>
                <c:pt idx="4922">
                  <c:v>125.992876256603</c:v>
                </c:pt>
                <c:pt idx="4923">
                  <c:v>125.992876256888</c:v>
                </c:pt>
                <c:pt idx="4924">
                  <c:v>125.992876256852</c:v>
                </c:pt>
                <c:pt idx="4925">
                  <c:v>125.99287625685599</c:v>
                </c:pt>
                <c:pt idx="4926">
                  <c:v>125.992876256893</c:v>
                </c:pt>
                <c:pt idx="4927">
                  <c:v>125.992876257161</c:v>
                </c:pt>
                <c:pt idx="4928">
                  <c:v>125.99287625718399</c:v>
                </c:pt>
                <c:pt idx="4929">
                  <c:v>125.99287625660099</c:v>
                </c:pt>
                <c:pt idx="4930">
                  <c:v>125.992876257193</c:v>
                </c:pt>
                <c:pt idx="4931">
                  <c:v>125.992876257059</c:v>
                </c:pt>
                <c:pt idx="4932">
                  <c:v>125.99287625696201</c:v>
                </c:pt>
                <c:pt idx="4933">
                  <c:v>125.992876256803</c:v>
                </c:pt>
                <c:pt idx="4934">
                  <c:v>125.99287625688901</c:v>
                </c:pt>
                <c:pt idx="4935">
                  <c:v>125.99287625690501</c:v>
                </c:pt>
                <c:pt idx="4936">
                  <c:v>125.99287625707299</c:v>
                </c:pt>
                <c:pt idx="4937">
                  <c:v>125.99287625647401</c:v>
                </c:pt>
                <c:pt idx="4938">
                  <c:v>125.99287625681301</c:v>
                </c:pt>
                <c:pt idx="4939">
                  <c:v>125.99287625689099</c:v>
                </c:pt>
                <c:pt idx="4940">
                  <c:v>125.99287625700499</c:v>
                </c:pt>
                <c:pt idx="4941">
                  <c:v>125.99287625694799</c:v>
                </c:pt>
                <c:pt idx="4942">
                  <c:v>125.992876256611</c:v>
                </c:pt>
                <c:pt idx="4943">
                  <c:v>125.992876256697</c:v>
                </c:pt>
                <c:pt idx="4944">
                  <c:v>125.99287625682101</c:v>
                </c:pt>
                <c:pt idx="4945">
                  <c:v>125.992876257262</c:v>
                </c:pt>
                <c:pt idx="4946">
                  <c:v>125.99287625705399</c:v>
                </c:pt>
                <c:pt idx="4947">
                  <c:v>125.992876256942</c:v>
                </c:pt>
                <c:pt idx="4948">
                  <c:v>125.992876256945</c:v>
                </c:pt>
                <c:pt idx="4949">
                  <c:v>125.99287625693201</c:v>
                </c:pt>
                <c:pt idx="4950">
                  <c:v>125.992876257193</c:v>
                </c:pt>
                <c:pt idx="4951">
                  <c:v>125.992876257066</c:v>
                </c:pt>
                <c:pt idx="4952">
                  <c:v>125.992876257155</c:v>
                </c:pt>
                <c:pt idx="4953">
                  <c:v>125.992876256963</c:v>
                </c:pt>
                <c:pt idx="4954">
                  <c:v>125.992876257151</c:v>
                </c:pt>
                <c:pt idx="4955">
                  <c:v>125.992876257037</c:v>
                </c:pt>
                <c:pt idx="4956">
                  <c:v>125.992876257042</c:v>
                </c:pt>
                <c:pt idx="4957">
                  <c:v>125.992876257368</c:v>
                </c:pt>
                <c:pt idx="4958">
                  <c:v>125.992876257101</c:v>
                </c:pt>
                <c:pt idx="4959">
                  <c:v>125.99287625717901</c:v>
                </c:pt>
                <c:pt idx="4960">
                  <c:v>125.992876256983</c:v>
                </c:pt>
                <c:pt idx="4961">
                  <c:v>125.99287625729799</c:v>
                </c:pt>
                <c:pt idx="4962">
                  <c:v>125.99287625691601</c:v>
                </c:pt>
                <c:pt idx="4963">
                  <c:v>125.992876257218</c:v>
                </c:pt>
                <c:pt idx="4964">
                  <c:v>125.992876257183</c:v>
                </c:pt>
                <c:pt idx="4965">
                  <c:v>125.992876257097</c:v>
                </c:pt>
                <c:pt idx="4966">
                  <c:v>125.992876257218</c:v>
                </c:pt>
                <c:pt idx="4967">
                  <c:v>125.992876257025</c:v>
                </c:pt>
                <c:pt idx="4968">
                  <c:v>125.99287625746</c:v>
                </c:pt>
                <c:pt idx="4969">
                  <c:v>125.992876257116</c:v>
                </c:pt>
                <c:pt idx="4970">
                  <c:v>125.992876257239</c:v>
                </c:pt>
                <c:pt idx="4971">
                  <c:v>125.99287625728</c:v>
                </c:pt>
                <c:pt idx="4972">
                  <c:v>125.992876257224</c:v>
                </c:pt>
                <c:pt idx="4973">
                  <c:v>125.99287625734</c:v>
                </c:pt>
                <c:pt idx="4974">
                  <c:v>125.992876257251</c:v>
                </c:pt>
                <c:pt idx="4975">
                  <c:v>125.992876257142</c:v>
                </c:pt>
                <c:pt idx="4976">
                  <c:v>125.99287625709501</c:v>
                </c:pt>
                <c:pt idx="4977">
                  <c:v>125.992876257048</c:v>
                </c:pt>
                <c:pt idx="4978">
                  <c:v>125.992876257047</c:v>
                </c:pt>
                <c:pt idx="4979">
                  <c:v>125.992876256806</c:v>
                </c:pt>
                <c:pt idx="4980">
                  <c:v>125.99287625724401</c:v>
                </c:pt>
                <c:pt idx="4981">
                  <c:v>125.992876257181</c:v>
                </c:pt>
                <c:pt idx="4982">
                  <c:v>125.992876257365</c:v>
                </c:pt>
                <c:pt idx="4983">
                  <c:v>125.992876257162</c:v>
                </c:pt>
                <c:pt idx="4984">
                  <c:v>125.992876257484</c:v>
                </c:pt>
                <c:pt idx="4985">
                  <c:v>125.99287625721701</c:v>
                </c:pt>
                <c:pt idx="4986">
                  <c:v>125.992876257134</c:v>
                </c:pt>
                <c:pt idx="4987">
                  <c:v>125.992876257281</c:v>
                </c:pt>
                <c:pt idx="4988">
                  <c:v>125.99287625711</c:v>
                </c:pt>
                <c:pt idx="4989">
                  <c:v>125.99287625742799</c:v>
                </c:pt>
                <c:pt idx="4990">
                  <c:v>125.992876257323</c:v>
                </c:pt>
                <c:pt idx="4991">
                  <c:v>125.99287625733101</c:v>
                </c:pt>
                <c:pt idx="4992">
                  <c:v>125.99287625709501</c:v>
                </c:pt>
                <c:pt idx="4993">
                  <c:v>125.992876257324</c:v>
                </c:pt>
                <c:pt idx="4994">
                  <c:v>125.99287625743101</c:v>
                </c:pt>
                <c:pt idx="4995">
                  <c:v>125.992876257378</c:v>
                </c:pt>
                <c:pt idx="4996">
                  <c:v>125.992876257148</c:v>
                </c:pt>
                <c:pt idx="4997">
                  <c:v>125.992876257256</c:v>
                </c:pt>
                <c:pt idx="4998">
                  <c:v>125.992876257448</c:v>
                </c:pt>
                <c:pt idx="4999">
                  <c:v>125.99287625708</c:v>
                </c:pt>
                <c:pt idx="5000">
                  <c:v>125.992876257403</c:v>
                </c:pt>
                <c:pt idx="5001">
                  <c:v>125.99287625738999</c:v>
                </c:pt>
                <c:pt idx="5002">
                  <c:v>125.992876257446</c:v>
                </c:pt>
                <c:pt idx="5003">
                  <c:v>125.99287625722199</c:v>
                </c:pt>
                <c:pt idx="5004">
                  <c:v>125.992876257201</c:v>
                </c:pt>
                <c:pt idx="5005">
                  <c:v>125.992876257471</c:v>
                </c:pt>
                <c:pt idx="5006">
                  <c:v>125.99287625757501</c:v>
                </c:pt>
                <c:pt idx="5007">
                  <c:v>125.99287625738</c:v>
                </c:pt>
                <c:pt idx="5008">
                  <c:v>125.99287625747</c:v>
                </c:pt>
                <c:pt idx="5009">
                  <c:v>125.992876257357</c:v>
                </c:pt>
                <c:pt idx="5010">
                  <c:v>125.992876257517</c:v>
                </c:pt>
                <c:pt idx="5011">
                  <c:v>125.992876257657</c:v>
                </c:pt>
                <c:pt idx="5012">
                  <c:v>125.99287625716801</c:v>
                </c:pt>
                <c:pt idx="5013">
                  <c:v>125.992876257506</c:v>
                </c:pt>
                <c:pt idx="5014">
                  <c:v>125.992876257649</c:v>
                </c:pt>
                <c:pt idx="5015">
                  <c:v>125.992876257687</c:v>
                </c:pt>
                <c:pt idx="5016">
                  <c:v>125.992876257202</c:v>
                </c:pt>
                <c:pt idx="5017">
                  <c:v>125.99287625743101</c:v>
                </c:pt>
                <c:pt idx="5018">
                  <c:v>125.992876257123</c:v>
                </c:pt>
                <c:pt idx="5019">
                  <c:v>125.99287625752299</c:v>
                </c:pt>
                <c:pt idx="5020">
                  <c:v>125.992876257605</c:v>
                </c:pt>
                <c:pt idx="5021">
                  <c:v>125.992876257745</c:v>
                </c:pt>
                <c:pt idx="5022">
                  <c:v>125.992876257513</c:v>
                </c:pt>
                <c:pt idx="5023">
                  <c:v>125.992876257676</c:v>
                </c:pt>
                <c:pt idx="5024">
                  <c:v>125.992876257232</c:v>
                </c:pt>
                <c:pt idx="5025">
                  <c:v>125.992876257346</c:v>
                </c:pt>
                <c:pt idx="5026">
                  <c:v>125.992876257859</c:v>
                </c:pt>
                <c:pt idx="5027">
                  <c:v>125.992876257427</c:v>
                </c:pt>
                <c:pt idx="5028">
                  <c:v>125.99287625770801</c:v>
                </c:pt>
                <c:pt idx="5029">
                  <c:v>125.992876257625</c:v>
                </c:pt>
                <c:pt idx="5030">
                  <c:v>125.99287625767199</c:v>
                </c:pt>
                <c:pt idx="5031">
                  <c:v>125.9928762573</c:v>
                </c:pt>
                <c:pt idx="5032">
                  <c:v>125.99287625737099</c:v>
                </c:pt>
                <c:pt idx="5033">
                  <c:v>125.992876257361</c:v>
                </c:pt>
                <c:pt idx="5034">
                  <c:v>125.99287625768601</c:v>
                </c:pt>
                <c:pt idx="5035">
                  <c:v>125.992876257395</c:v>
                </c:pt>
                <c:pt idx="5036">
                  <c:v>125.992876257623</c:v>
                </c:pt>
                <c:pt idx="5037">
                  <c:v>125.992876257803</c:v>
                </c:pt>
                <c:pt idx="5038">
                  <c:v>125.992876257606</c:v>
                </c:pt>
                <c:pt idx="5039">
                  <c:v>125.992876257343</c:v>
                </c:pt>
                <c:pt idx="5040">
                  <c:v>125.992876257425</c:v>
                </c:pt>
                <c:pt idx="5041">
                  <c:v>125.992876257793</c:v>
                </c:pt>
                <c:pt idx="5042">
                  <c:v>125.99287625799499</c:v>
                </c:pt>
                <c:pt idx="5043">
                  <c:v>125.992876257715</c:v>
                </c:pt>
                <c:pt idx="5044">
                  <c:v>125.992876257861</c:v>
                </c:pt>
                <c:pt idx="5045">
                  <c:v>125.992876257562</c:v>
                </c:pt>
                <c:pt idx="5046">
                  <c:v>125.99287625762101</c:v>
                </c:pt>
                <c:pt idx="5047">
                  <c:v>125.99287625741199</c:v>
                </c:pt>
                <c:pt idx="5048">
                  <c:v>125.992876257763</c:v>
                </c:pt>
                <c:pt idx="5049">
                  <c:v>125.992876258054</c:v>
                </c:pt>
                <c:pt idx="5050">
                  <c:v>125.992876257483</c:v>
                </c:pt>
                <c:pt idx="5051">
                  <c:v>125.992876257744</c:v>
                </c:pt>
                <c:pt idx="5052">
                  <c:v>125.992876257758</c:v>
                </c:pt>
                <c:pt idx="5053">
                  <c:v>125.992876257438</c:v>
                </c:pt>
                <c:pt idx="5054">
                  <c:v>125.99287625775899</c:v>
                </c:pt>
                <c:pt idx="5055">
                  <c:v>125.992876257525</c:v>
                </c:pt>
                <c:pt idx="5056">
                  <c:v>125.99287625751801</c:v>
                </c:pt>
                <c:pt idx="5057">
                  <c:v>125.992876257698</c:v>
                </c:pt>
                <c:pt idx="5058">
                  <c:v>125.992876257829</c:v>
                </c:pt>
                <c:pt idx="5059">
                  <c:v>125.992876257666</c:v>
                </c:pt>
                <c:pt idx="5060">
                  <c:v>125.992876257577</c:v>
                </c:pt>
                <c:pt idx="5061">
                  <c:v>125.992876257896</c:v>
                </c:pt>
                <c:pt idx="5062">
                  <c:v>125.992876257712</c:v>
                </c:pt>
                <c:pt idx="5063">
                  <c:v>125.99287625768601</c:v>
                </c:pt>
                <c:pt idx="5064">
                  <c:v>125.992876257791</c:v>
                </c:pt>
                <c:pt idx="5065">
                  <c:v>125.992876257563</c:v>
                </c:pt>
                <c:pt idx="5066">
                  <c:v>125.99287625773199</c:v>
                </c:pt>
                <c:pt idx="5067">
                  <c:v>125.992876257696</c:v>
                </c:pt>
                <c:pt idx="5068">
                  <c:v>125.992876257842</c:v>
                </c:pt>
                <c:pt idx="5069">
                  <c:v>125.992876257821</c:v>
                </c:pt>
                <c:pt idx="5070">
                  <c:v>125.99287625774301</c:v>
                </c:pt>
                <c:pt idx="5071">
                  <c:v>125.992876257727</c:v>
                </c:pt>
                <c:pt idx="5072">
                  <c:v>125.99287625815801</c:v>
                </c:pt>
                <c:pt idx="5073">
                  <c:v>125.992876257798</c:v>
                </c:pt>
                <c:pt idx="5074">
                  <c:v>125.992876257896</c:v>
                </c:pt>
                <c:pt idx="5075">
                  <c:v>125.992876257665</c:v>
                </c:pt>
                <c:pt idx="5076">
                  <c:v>125.99287625788401</c:v>
                </c:pt>
                <c:pt idx="5077">
                  <c:v>125.992876257677</c:v>
                </c:pt>
                <c:pt idx="5078">
                  <c:v>125.992876257668</c:v>
                </c:pt>
                <c:pt idx="5079">
                  <c:v>125.992876257977</c:v>
                </c:pt>
                <c:pt idx="5080">
                  <c:v>125.99287625762</c:v>
                </c:pt>
                <c:pt idx="5081">
                  <c:v>125.99287625805501</c:v>
                </c:pt>
                <c:pt idx="5082">
                  <c:v>125.99287625816</c:v>
                </c:pt>
                <c:pt idx="5083">
                  <c:v>125.99287625770801</c:v>
                </c:pt>
                <c:pt idx="5084">
                  <c:v>125.99287625737099</c:v>
                </c:pt>
                <c:pt idx="5085">
                  <c:v>125.99287625808</c:v>
                </c:pt>
                <c:pt idx="5086">
                  <c:v>125.99287625785</c:v>
                </c:pt>
                <c:pt idx="5087">
                  <c:v>125.99287625784901</c:v>
                </c:pt>
                <c:pt idx="5088">
                  <c:v>125.99287625772</c:v>
                </c:pt>
                <c:pt idx="5089">
                  <c:v>125.992876257622</c:v>
                </c:pt>
                <c:pt idx="5090">
                  <c:v>125.992876257924</c:v>
                </c:pt>
                <c:pt idx="5091">
                  <c:v>125.99287625789</c:v>
                </c:pt>
                <c:pt idx="5092">
                  <c:v>125.99287625786999</c:v>
                </c:pt>
                <c:pt idx="5093">
                  <c:v>125.992876257948</c:v>
                </c:pt>
                <c:pt idx="5094">
                  <c:v>125.99287625804</c:v>
                </c:pt>
                <c:pt idx="5095">
                  <c:v>125.992876257761</c:v>
                </c:pt>
                <c:pt idx="5096">
                  <c:v>125.992876258069</c:v>
                </c:pt>
                <c:pt idx="5097">
                  <c:v>125.992876257725</c:v>
                </c:pt>
                <c:pt idx="5098">
                  <c:v>125.99287625784901</c:v>
                </c:pt>
                <c:pt idx="5099">
                  <c:v>125.99287625815499</c:v>
                </c:pt>
                <c:pt idx="5100">
                  <c:v>125.992876257958</c:v>
                </c:pt>
                <c:pt idx="5101">
                  <c:v>125.99287625782701</c:v>
                </c:pt>
                <c:pt idx="5102">
                  <c:v>125.99287625786</c:v>
                </c:pt>
                <c:pt idx="5103">
                  <c:v>125.992876258032</c:v>
                </c:pt>
                <c:pt idx="5104">
                  <c:v>125.992876257798</c:v>
                </c:pt>
                <c:pt idx="5105">
                  <c:v>125.992876258134</c:v>
                </c:pt>
                <c:pt idx="5106">
                  <c:v>125.99287625785701</c:v>
                </c:pt>
                <c:pt idx="5107">
                  <c:v>125.99287625813</c:v>
                </c:pt>
                <c:pt idx="5108">
                  <c:v>125.992876258127</c:v>
                </c:pt>
                <c:pt idx="5109">
                  <c:v>125.992876258083</c:v>
                </c:pt>
                <c:pt idx="5110">
                  <c:v>125.99287625762599</c:v>
                </c:pt>
                <c:pt idx="5111">
                  <c:v>125.992876257795</c:v>
                </c:pt>
                <c:pt idx="5112">
                  <c:v>125.99287625799499</c:v>
                </c:pt>
                <c:pt idx="5113">
                  <c:v>125.992876258195</c:v>
                </c:pt>
                <c:pt idx="5114">
                  <c:v>125.992876257543</c:v>
                </c:pt>
                <c:pt idx="5115">
                  <c:v>125.99287625811699</c:v>
                </c:pt>
                <c:pt idx="5116">
                  <c:v>125.99287625807101</c:v>
                </c:pt>
                <c:pt idx="5117">
                  <c:v>125.992876258018</c:v>
                </c:pt>
                <c:pt idx="5118">
                  <c:v>125.99287625803601</c:v>
                </c:pt>
                <c:pt idx="5119">
                  <c:v>125.99287625802</c:v>
                </c:pt>
                <c:pt idx="5120">
                  <c:v>125.992876257823</c:v>
                </c:pt>
                <c:pt idx="5121">
                  <c:v>125.99287625788899</c:v>
                </c:pt>
                <c:pt idx="5122">
                  <c:v>125.992876258056</c:v>
                </c:pt>
                <c:pt idx="5123">
                  <c:v>125.992876258555</c:v>
                </c:pt>
                <c:pt idx="5124">
                  <c:v>125.99287625808699</c:v>
                </c:pt>
                <c:pt idx="5125">
                  <c:v>125.992876258314</c:v>
                </c:pt>
                <c:pt idx="5126">
                  <c:v>125.99287625823899</c:v>
                </c:pt>
                <c:pt idx="5127">
                  <c:v>125.992876257978</c:v>
                </c:pt>
                <c:pt idx="5128">
                  <c:v>125.992876258127</c:v>
                </c:pt>
                <c:pt idx="5129">
                  <c:v>125.99287625810599</c:v>
                </c:pt>
                <c:pt idx="5130">
                  <c:v>125.992876257722</c:v>
                </c:pt>
                <c:pt idx="5131">
                  <c:v>125.992876257924</c:v>
                </c:pt>
                <c:pt idx="5132">
                  <c:v>125.992876258031</c:v>
                </c:pt>
                <c:pt idx="5133">
                  <c:v>125.992876257956</c:v>
                </c:pt>
                <c:pt idx="5134">
                  <c:v>125.99287625807</c:v>
                </c:pt>
                <c:pt idx="5135">
                  <c:v>125.992876257848</c:v>
                </c:pt>
                <c:pt idx="5136">
                  <c:v>125.992876257947</c:v>
                </c:pt>
                <c:pt idx="5137">
                  <c:v>125.992876258105</c:v>
                </c:pt>
                <c:pt idx="5138">
                  <c:v>125.992876258249</c:v>
                </c:pt>
                <c:pt idx="5139">
                  <c:v>125.992876258046</c:v>
                </c:pt>
                <c:pt idx="5140">
                  <c:v>125.992876257959</c:v>
                </c:pt>
                <c:pt idx="5141">
                  <c:v>125.992876258376</c:v>
                </c:pt>
                <c:pt idx="5142">
                  <c:v>125.992876258151</c:v>
                </c:pt>
                <c:pt idx="5143">
                  <c:v>125.992876258317</c:v>
                </c:pt>
                <c:pt idx="5144">
                  <c:v>125.992876258294</c:v>
                </c:pt>
                <c:pt idx="5145">
                  <c:v>125.99287625815001</c:v>
                </c:pt>
                <c:pt idx="5146">
                  <c:v>125.99287625805999</c:v>
                </c:pt>
                <c:pt idx="5147">
                  <c:v>125.992876258411</c:v>
                </c:pt>
                <c:pt idx="5148">
                  <c:v>125.992876257828</c:v>
                </c:pt>
                <c:pt idx="5149">
                  <c:v>125.992876258362</c:v>
                </c:pt>
                <c:pt idx="5150">
                  <c:v>125.992876258346</c:v>
                </c:pt>
                <c:pt idx="5151">
                  <c:v>125.992876258159</c:v>
                </c:pt>
                <c:pt idx="5152">
                  <c:v>125.99287625827201</c:v>
                </c:pt>
                <c:pt idx="5153">
                  <c:v>125.992876258122</c:v>
                </c:pt>
                <c:pt idx="5154">
                  <c:v>125.99287625783199</c:v>
                </c:pt>
                <c:pt idx="5155">
                  <c:v>125.992876258365</c:v>
                </c:pt>
                <c:pt idx="5156">
                  <c:v>125.99287625790799</c:v>
                </c:pt>
                <c:pt idx="5157">
                  <c:v>125.99287625821199</c:v>
                </c:pt>
                <c:pt idx="5158">
                  <c:v>125.99287625794901</c:v>
                </c:pt>
                <c:pt idx="5159">
                  <c:v>125.99287625806799</c:v>
                </c:pt>
                <c:pt idx="5160">
                  <c:v>125.992876257988</c:v>
                </c:pt>
                <c:pt idx="5161">
                  <c:v>125.992876258338</c:v>
                </c:pt>
                <c:pt idx="5162">
                  <c:v>125.992876258409</c:v>
                </c:pt>
                <c:pt idx="5163">
                  <c:v>125.992876258229</c:v>
                </c:pt>
                <c:pt idx="5164">
                  <c:v>125.992876258333</c:v>
                </c:pt>
                <c:pt idx="5165">
                  <c:v>125.992876258338</c:v>
                </c:pt>
                <c:pt idx="5166">
                  <c:v>125.992876257926</c:v>
                </c:pt>
                <c:pt idx="5167">
                  <c:v>125.99287625817</c:v>
                </c:pt>
                <c:pt idx="5168">
                  <c:v>125.992876258336</c:v>
                </c:pt>
                <c:pt idx="5169">
                  <c:v>125.99287625820099</c:v>
                </c:pt>
                <c:pt idx="5170">
                  <c:v>125.992876258056</c:v>
                </c:pt>
                <c:pt idx="5171">
                  <c:v>125.99287625845901</c:v>
                </c:pt>
                <c:pt idx="5172">
                  <c:v>125.99287625816</c:v>
                </c:pt>
                <c:pt idx="5173">
                  <c:v>125.99287625836</c:v>
                </c:pt>
                <c:pt idx="5174">
                  <c:v>125.992876258194</c:v>
                </c:pt>
                <c:pt idx="5175">
                  <c:v>125.992876258385</c:v>
                </c:pt>
                <c:pt idx="5176">
                  <c:v>125.992876258132</c:v>
                </c:pt>
                <c:pt idx="5177">
                  <c:v>125.992876258588</c:v>
                </c:pt>
                <c:pt idx="5178">
                  <c:v>125.99287625830399</c:v>
                </c:pt>
                <c:pt idx="5179">
                  <c:v>125.99287625813</c:v>
                </c:pt>
                <c:pt idx="5180">
                  <c:v>125.992876258262</c:v>
                </c:pt>
                <c:pt idx="5181">
                  <c:v>125.992876258146</c:v>
                </c:pt>
                <c:pt idx="5182">
                  <c:v>125.992876258561</c:v>
                </c:pt>
                <c:pt idx="5183">
                  <c:v>125.992876258498</c:v>
                </c:pt>
                <c:pt idx="5184">
                  <c:v>125.99287625833399</c:v>
                </c:pt>
                <c:pt idx="5185">
                  <c:v>125.992876258279</c:v>
                </c:pt>
                <c:pt idx="5186">
                  <c:v>125.99287625819601</c:v>
                </c:pt>
                <c:pt idx="5187">
                  <c:v>125.992876258563</c:v>
                </c:pt>
                <c:pt idx="5188">
                  <c:v>125.99287625822799</c:v>
                </c:pt>
                <c:pt idx="5189">
                  <c:v>125.99287625834199</c:v>
                </c:pt>
                <c:pt idx="5190">
                  <c:v>125.992876258225</c:v>
                </c:pt>
                <c:pt idx="5191">
                  <c:v>125.9928762583</c:v>
                </c:pt>
                <c:pt idx="5192">
                  <c:v>125.992876258338</c:v>
                </c:pt>
                <c:pt idx="5193">
                  <c:v>125.99287625833399</c:v>
                </c:pt>
                <c:pt idx="5194">
                  <c:v>125.992876258506</c:v>
                </c:pt>
                <c:pt idx="5195">
                  <c:v>125.992876258187</c:v>
                </c:pt>
                <c:pt idx="5196">
                  <c:v>125.99287625831801</c:v>
                </c:pt>
                <c:pt idx="5197">
                  <c:v>125.992876258385</c:v>
                </c:pt>
                <c:pt idx="5198">
                  <c:v>125.99287625853199</c:v>
                </c:pt>
                <c:pt idx="5199">
                  <c:v>125.99287625860499</c:v>
                </c:pt>
                <c:pt idx="5200">
                  <c:v>125.99287625837501</c:v>
                </c:pt>
                <c:pt idx="5201">
                  <c:v>125.99287625868701</c:v>
                </c:pt>
                <c:pt idx="5202">
                  <c:v>125.992876258534</c:v>
                </c:pt>
                <c:pt idx="5203">
                  <c:v>125.992876258699</c:v>
                </c:pt>
                <c:pt idx="5204">
                  <c:v>125.99287625817099</c:v>
                </c:pt>
                <c:pt idx="5205">
                  <c:v>125.992876258416</c:v>
                </c:pt>
                <c:pt idx="5206">
                  <c:v>125.992876258669</c:v>
                </c:pt>
                <c:pt idx="5207">
                  <c:v>125.99287625870301</c:v>
                </c:pt>
                <c:pt idx="5208">
                  <c:v>125.992876258492</c:v>
                </c:pt>
                <c:pt idx="5209">
                  <c:v>125.99287625831801</c:v>
                </c:pt>
                <c:pt idx="5210">
                  <c:v>125.992876258321</c:v>
                </c:pt>
                <c:pt idx="5211">
                  <c:v>125.992876258431</c:v>
                </c:pt>
                <c:pt idx="5212">
                  <c:v>125.99287625839</c:v>
                </c:pt>
                <c:pt idx="5213">
                  <c:v>125.992876258392</c:v>
                </c:pt>
                <c:pt idx="5214">
                  <c:v>125.992876258541</c:v>
                </c:pt>
                <c:pt idx="5215">
                  <c:v>125.99287625800299</c:v>
                </c:pt>
                <c:pt idx="5216">
                  <c:v>125.992876258679</c:v>
                </c:pt>
                <c:pt idx="5217">
                  <c:v>125.992876258603</c:v>
                </c:pt>
                <c:pt idx="5218">
                  <c:v>125.992876258439</c:v>
                </c:pt>
                <c:pt idx="5219">
                  <c:v>125.992876258184</c:v>
                </c:pt>
                <c:pt idx="5220">
                  <c:v>125.99287625812001</c:v>
                </c:pt>
                <c:pt idx="5221">
                  <c:v>125.992876258387</c:v>
                </c:pt>
                <c:pt idx="5222">
                  <c:v>125.992876258511</c:v>
                </c:pt>
                <c:pt idx="5223">
                  <c:v>125.992876258256</c:v>
                </c:pt>
                <c:pt idx="5224">
                  <c:v>125.992876258609</c:v>
                </c:pt>
                <c:pt idx="5225">
                  <c:v>125.992876258377</c:v>
                </c:pt>
                <c:pt idx="5226">
                  <c:v>125.99287625833099</c:v>
                </c:pt>
                <c:pt idx="5227">
                  <c:v>125.99287625842599</c:v>
                </c:pt>
                <c:pt idx="5228">
                  <c:v>125.99287625868899</c:v>
                </c:pt>
                <c:pt idx="5229">
                  <c:v>125.99287625856699</c:v>
                </c:pt>
                <c:pt idx="5230">
                  <c:v>125.992876258504</c:v>
                </c:pt>
                <c:pt idx="5231">
                  <c:v>125.992876258371</c:v>
                </c:pt>
                <c:pt idx="5232">
                  <c:v>125.992876258683</c:v>
                </c:pt>
                <c:pt idx="5233">
                  <c:v>125.992876258536</c:v>
                </c:pt>
                <c:pt idx="5234">
                  <c:v>125.992876258603</c:v>
                </c:pt>
                <c:pt idx="5235">
                  <c:v>125.992876258772</c:v>
                </c:pt>
                <c:pt idx="5236">
                  <c:v>125.99287625864</c:v>
                </c:pt>
                <c:pt idx="5237">
                  <c:v>125.992876258427</c:v>
                </c:pt>
                <c:pt idx="5238">
                  <c:v>125.99287625869501</c:v>
                </c:pt>
                <c:pt idx="5239">
                  <c:v>125.992876258552</c:v>
                </c:pt>
                <c:pt idx="5240">
                  <c:v>125.992876258175</c:v>
                </c:pt>
                <c:pt idx="5241">
                  <c:v>125.99287625860801</c:v>
                </c:pt>
                <c:pt idx="5242">
                  <c:v>125.99287625840699</c:v>
                </c:pt>
                <c:pt idx="5243">
                  <c:v>125.99287625845299</c:v>
                </c:pt>
                <c:pt idx="5244">
                  <c:v>125.99287625837</c:v>
                </c:pt>
                <c:pt idx="5245">
                  <c:v>125.992876258804</c:v>
                </c:pt>
                <c:pt idx="5246">
                  <c:v>125.992876258284</c:v>
                </c:pt>
                <c:pt idx="5247">
                  <c:v>125.992876258352</c:v>
                </c:pt>
                <c:pt idx="5248">
                  <c:v>125.992876258545</c:v>
                </c:pt>
                <c:pt idx="5249">
                  <c:v>125.9928762585</c:v>
                </c:pt>
                <c:pt idx="5250">
                  <c:v>125.99287625871</c:v>
                </c:pt>
                <c:pt idx="5251">
                  <c:v>125.99287625872201</c:v>
                </c:pt>
                <c:pt idx="5252">
                  <c:v>125.992876258545</c:v>
                </c:pt>
                <c:pt idx="5253">
                  <c:v>125.992876258645</c:v>
                </c:pt>
                <c:pt idx="5254">
                  <c:v>125.992876258263</c:v>
                </c:pt>
                <c:pt idx="5255">
                  <c:v>125.992876258717</c:v>
                </c:pt>
                <c:pt idx="5256">
                  <c:v>125.992876258358</c:v>
                </c:pt>
                <c:pt idx="5257">
                  <c:v>125.99287625870301</c:v>
                </c:pt>
                <c:pt idx="5258">
                  <c:v>125.992876258359</c:v>
                </c:pt>
                <c:pt idx="5259">
                  <c:v>125.99287625874</c:v>
                </c:pt>
                <c:pt idx="5260">
                  <c:v>125.992876258485</c:v>
                </c:pt>
                <c:pt idx="5261">
                  <c:v>125.992876258569</c:v>
                </c:pt>
                <c:pt idx="5262">
                  <c:v>125.99287625858101</c:v>
                </c:pt>
                <c:pt idx="5263">
                  <c:v>125.99287625868</c:v>
                </c:pt>
                <c:pt idx="5264">
                  <c:v>125.992876258433</c:v>
                </c:pt>
                <c:pt idx="5265">
                  <c:v>125.992876258433</c:v>
                </c:pt>
                <c:pt idx="5266">
                  <c:v>125.992876258571</c:v>
                </c:pt>
                <c:pt idx="5267">
                  <c:v>125.992876258645</c:v>
                </c:pt>
                <c:pt idx="5268">
                  <c:v>125.992876258499</c:v>
                </c:pt>
                <c:pt idx="5269">
                  <c:v>125.992876258715</c:v>
                </c:pt>
                <c:pt idx="5270">
                  <c:v>125.99287625832299</c:v>
                </c:pt>
                <c:pt idx="5271">
                  <c:v>125.99287625853199</c:v>
                </c:pt>
                <c:pt idx="5272">
                  <c:v>125.992876258424</c:v>
                </c:pt>
                <c:pt idx="5273">
                  <c:v>125.992876258465</c:v>
                </c:pt>
                <c:pt idx="5274">
                  <c:v>125.992876258538</c:v>
                </c:pt>
                <c:pt idx="5275">
                  <c:v>125.99287625866199</c:v>
                </c:pt>
                <c:pt idx="5276">
                  <c:v>125.992876258536</c:v>
                </c:pt>
                <c:pt idx="5277">
                  <c:v>125.992876258409</c:v>
                </c:pt>
                <c:pt idx="5278">
                  <c:v>125.992876258648</c:v>
                </c:pt>
                <c:pt idx="5279">
                  <c:v>125.99287625861599</c:v>
                </c:pt>
                <c:pt idx="5280">
                  <c:v>125.992876258721</c:v>
                </c:pt>
                <c:pt idx="5281">
                  <c:v>125.992876258604</c:v>
                </c:pt>
                <c:pt idx="5282">
                  <c:v>125.992876258877</c:v>
                </c:pt>
                <c:pt idx="5283">
                  <c:v>125.992876258707</c:v>
                </c:pt>
                <c:pt idx="5284">
                  <c:v>125.99287625865099</c:v>
                </c:pt>
                <c:pt idx="5285">
                  <c:v>125.992876258725</c:v>
                </c:pt>
                <c:pt idx="5286">
                  <c:v>125.99287625892499</c:v>
                </c:pt>
                <c:pt idx="5287">
                  <c:v>125.992876258322</c:v>
                </c:pt>
                <c:pt idx="5288">
                  <c:v>125.99287625893101</c:v>
                </c:pt>
                <c:pt idx="5289">
                  <c:v>125.992876258704</c:v>
                </c:pt>
                <c:pt idx="5290">
                  <c:v>125.99287625873799</c:v>
                </c:pt>
                <c:pt idx="5291">
                  <c:v>125.992876258853</c:v>
                </c:pt>
                <c:pt idx="5292">
                  <c:v>125.99287625866999</c:v>
                </c:pt>
                <c:pt idx="5293">
                  <c:v>125.99287625881</c:v>
                </c:pt>
                <c:pt idx="5294">
                  <c:v>125.992876258625</c:v>
                </c:pt>
                <c:pt idx="5295">
                  <c:v>125.99287625852</c:v>
                </c:pt>
                <c:pt idx="5296">
                  <c:v>125.992876258393</c:v>
                </c:pt>
                <c:pt idx="5297">
                  <c:v>125.992876258563</c:v>
                </c:pt>
                <c:pt idx="5298">
                  <c:v>125.99287625844801</c:v>
                </c:pt>
                <c:pt idx="5299">
                  <c:v>125.99287625859399</c:v>
                </c:pt>
                <c:pt idx="5300">
                  <c:v>125.99287625862701</c:v>
                </c:pt>
                <c:pt idx="5301">
                  <c:v>125.992876258758</c:v>
                </c:pt>
                <c:pt idx="5302">
                  <c:v>125.992876258531</c:v>
                </c:pt>
                <c:pt idx="5303">
                  <c:v>125.992876258669</c:v>
                </c:pt>
                <c:pt idx="5304">
                  <c:v>125.992876258602</c:v>
                </c:pt>
                <c:pt idx="5305">
                  <c:v>125.99287625855899</c:v>
                </c:pt>
                <c:pt idx="5306">
                  <c:v>125.99287625895499</c:v>
                </c:pt>
                <c:pt idx="5307">
                  <c:v>125.992876258563</c:v>
                </c:pt>
                <c:pt idx="5308">
                  <c:v>125.992876258813</c:v>
                </c:pt>
                <c:pt idx="5309">
                  <c:v>125.992876258678</c:v>
                </c:pt>
                <c:pt idx="5310">
                  <c:v>125.99287625856</c:v>
                </c:pt>
                <c:pt idx="5311">
                  <c:v>125.99287625859699</c:v>
                </c:pt>
                <c:pt idx="5312">
                  <c:v>125.992876258769</c:v>
                </c:pt>
                <c:pt idx="5313">
                  <c:v>125.992876258774</c:v>
                </c:pt>
                <c:pt idx="5314">
                  <c:v>125.99287625869501</c:v>
                </c:pt>
                <c:pt idx="5315">
                  <c:v>125.99287625878701</c:v>
                </c:pt>
                <c:pt idx="5316">
                  <c:v>125.992876258652</c:v>
                </c:pt>
                <c:pt idx="5317">
                  <c:v>125.992876258593</c:v>
                </c:pt>
                <c:pt idx="5318">
                  <c:v>125.992876258604</c:v>
                </c:pt>
                <c:pt idx="5319">
                  <c:v>125.992876258607</c:v>
                </c:pt>
                <c:pt idx="5320">
                  <c:v>125.992876258934</c:v>
                </c:pt>
                <c:pt idx="5321">
                  <c:v>125.992876258484</c:v>
                </c:pt>
                <c:pt idx="5322">
                  <c:v>125.992876259037</c:v>
                </c:pt>
                <c:pt idx="5323">
                  <c:v>125.992876259002</c:v>
                </c:pt>
                <c:pt idx="5324">
                  <c:v>125.992876258774</c:v>
                </c:pt>
                <c:pt idx="5325">
                  <c:v>125.992876258973</c:v>
                </c:pt>
                <c:pt idx="5326">
                  <c:v>125.992876258815</c:v>
                </c:pt>
                <c:pt idx="5327">
                  <c:v>125.992876258591</c:v>
                </c:pt>
                <c:pt idx="5328">
                  <c:v>125.992876258918</c:v>
                </c:pt>
                <c:pt idx="5329">
                  <c:v>125.992876258614</c:v>
                </c:pt>
                <c:pt idx="5330">
                  <c:v>125.99287625882801</c:v>
                </c:pt>
                <c:pt idx="5331">
                  <c:v>125.992876258732</c:v>
                </c:pt>
                <c:pt idx="5332">
                  <c:v>125.99287625893299</c:v>
                </c:pt>
                <c:pt idx="5333">
                  <c:v>125.99287625885199</c:v>
                </c:pt>
                <c:pt idx="5334">
                  <c:v>125.99287625858901</c:v>
                </c:pt>
                <c:pt idx="5335">
                  <c:v>125.99287625897399</c:v>
                </c:pt>
                <c:pt idx="5336">
                  <c:v>125.992876258716</c:v>
                </c:pt>
                <c:pt idx="5337">
                  <c:v>125.992876258861</c:v>
                </c:pt>
                <c:pt idx="5338">
                  <c:v>125.992876258656</c:v>
                </c:pt>
                <c:pt idx="5339">
                  <c:v>125.992876258762</c:v>
                </c:pt>
                <c:pt idx="5340">
                  <c:v>125.992876258683</c:v>
                </c:pt>
                <c:pt idx="5341">
                  <c:v>125.992876258615</c:v>
                </c:pt>
                <c:pt idx="5342">
                  <c:v>125.99287625874</c:v>
                </c:pt>
                <c:pt idx="5343">
                  <c:v>125.99287625893</c:v>
                </c:pt>
                <c:pt idx="5344">
                  <c:v>125.992876258769</c:v>
                </c:pt>
                <c:pt idx="5345">
                  <c:v>125.992876259027</c:v>
                </c:pt>
                <c:pt idx="5346">
                  <c:v>125.99287625883299</c:v>
                </c:pt>
                <c:pt idx="5347">
                  <c:v>125.992876258763</c:v>
                </c:pt>
                <c:pt idx="5348">
                  <c:v>125.99287625903</c:v>
                </c:pt>
                <c:pt idx="5349">
                  <c:v>125.99287625881</c:v>
                </c:pt>
                <c:pt idx="5350">
                  <c:v>125.992876258698</c:v>
                </c:pt>
                <c:pt idx="5351">
                  <c:v>125.99287625869501</c:v>
                </c:pt>
                <c:pt idx="5352">
                  <c:v>125.992876258964</c:v>
                </c:pt>
                <c:pt idx="5353">
                  <c:v>125.992876259055</c:v>
                </c:pt>
                <c:pt idx="5354">
                  <c:v>125.992876258816</c:v>
                </c:pt>
                <c:pt idx="5355">
                  <c:v>125.99287625881</c:v>
                </c:pt>
                <c:pt idx="5356">
                  <c:v>125.992876258617</c:v>
                </c:pt>
                <c:pt idx="5357">
                  <c:v>125.992876258555</c:v>
                </c:pt>
                <c:pt idx="5358">
                  <c:v>125.99287625903</c:v>
                </c:pt>
                <c:pt idx="5359">
                  <c:v>125.992876258569</c:v>
                </c:pt>
                <c:pt idx="5360">
                  <c:v>125.992876258968</c:v>
                </c:pt>
                <c:pt idx="5361">
                  <c:v>125.99287625873301</c:v>
                </c:pt>
                <c:pt idx="5362">
                  <c:v>125.992876258938</c:v>
                </c:pt>
                <c:pt idx="5363">
                  <c:v>125.99287625897399</c:v>
                </c:pt>
                <c:pt idx="5364">
                  <c:v>125.992876258875</c:v>
                </c:pt>
                <c:pt idx="5365">
                  <c:v>125.99287625891201</c:v>
                </c:pt>
                <c:pt idx="5366">
                  <c:v>125.992876259179</c:v>
                </c:pt>
                <c:pt idx="5367">
                  <c:v>125.99287625874901</c:v>
                </c:pt>
                <c:pt idx="5368">
                  <c:v>125.99287625906101</c:v>
                </c:pt>
                <c:pt idx="5369">
                  <c:v>125.99287625885501</c:v>
                </c:pt>
                <c:pt idx="5370">
                  <c:v>125.992876259319</c:v>
                </c:pt>
                <c:pt idx="5371">
                  <c:v>125.992876258843</c:v>
                </c:pt>
                <c:pt idx="5372">
                  <c:v>125.992876258927</c:v>
                </c:pt>
                <c:pt idx="5373">
                  <c:v>125.992876258762</c:v>
                </c:pt>
                <c:pt idx="5374">
                  <c:v>125.992876258688</c:v>
                </c:pt>
                <c:pt idx="5375">
                  <c:v>125.992876258924</c:v>
                </c:pt>
                <c:pt idx="5376">
                  <c:v>125.992876258816</c:v>
                </c:pt>
                <c:pt idx="5377">
                  <c:v>125.992876259185</c:v>
                </c:pt>
                <c:pt idx="5378">
                  <c:v>125.992876258891</c:v>
                </c:pt>
                <c:pt idx="5379">
                  <c:v>125.99287625868401</c:v>
                </c:pt>
                <c:pt idx="5380">
                  <c:v>125.992876258575</c:v>
                </c:pt>
                <c:pt idx="5381">
                  <c:v>125.99287625920999</c:v>
                </c:pt>
                <c:pt idx="5382">
                  <c:v>125.99287625885199</c:v>
                </c:pt>
                <c:pt idx="5383">
                  <c:v>125.99287625916</c:v>
                </c:pt>
                <c:pt idx="5384">
                  <c:v>125.992876258891</c:v>
                </c:pt>
                <c:pt idx="5385">
                  <c:v>125.99287625869501</c:v>
                </c:pt>
                <c:pt idx="5386">
                  <c:v>125.99287625882801</c:v>
                </c:pt>
                <c:pt idx="5387">
                  <c:v>125.992876258639</c:v>
                </c:pt>
                <c:pt idx="5388">
                  <c:v>125.992876259029</c:v>
                </c:pt>
                <c:pt idx="5389">
                  <c:v>125.99287625916099</c:v>
                </c:pt>
                <c:pt idx="5390">
                  <c:v>125.99287625882999</c:v>
                </c:pt>
                <c:pt idx="5391">
                  <c:v>125.992876258924</c:v>
                </c:pt>
                <c:pt idx="5392">
                  <c:v>125.992876258774</c:v>
                </c:pt>
                <c:pt idx="5393">
                  <c:v>125.99287625889001</c:v>
                </c:pt>
                <c:pt idx="5394">
                  <c:v>125.992876258674</c:v>
                </c:pt>
                <c:pt idx="5395">
                  <c:v>125.992876258973</c:v>
                </c:pt>
                <c:pt idx="5396">
                  <c:v>125.992876258685</c:v>
                </c:pt>
                <c:pt idx="5397">
                  <c:v>125.992876258946</c:v>
                </c:pt>
                <c:pt idx="5398">
                  <c:v>125.992876259312</c:v>
                </c:pt>
                <c:pt idx="5399">
                  <c:v>125.992876258839</c:v>
                </c:pt>
                <c:pt idx="5400">
                  <c:v>125.992876258908</c:v>
                </c:pt>
                <c:pt idx="5401">
                  <c:v>125.992876258953</c:v>
                </c:pt>
                <c:pt idx="5402">
                  <c:v>125.992876259224</c:v>
                </c:pt>
                <c:pt idx="5403">
                  <c:v>125.992876258723</c:v>
                </c:pt>
                <c:pt idx="5404">
                  <c:v>125.992876258885</c:v>
                </c:pt>
                <c:pt idx="5405">
                  <c:v>125.992876258876</c:v>
                </c:pt>
                <c:pt idx="5406">
                  <c:v>125.992876259097</c:v>
                </c:pt>
                <c:pt idx="5407">
                  <c:v>125.99287625908499</c:v>
                </c:pt>
                <c:pt idx="5408">
                  <c:v>125.99287625916</c:v>
                </c:pt>
                <c:pt idx="5409">
                  <c:v>125.99287625907699</c:v>
                </c:pt>
                <c:pt idx="5410">
                  <c:v>125.99287625907</c:v>
                </c:pt>
                <c:pt idx="5411">
                  <c:v>125.992876258927</c:v>
                </c:pt>
                <c:pt idx="5412">
                  <c:v>125.99287625869501</c:v>
                </c:pt>
                <c:pt idx="5413">
                  <c:v>125.992876258999</c:v>
                </c:pt>
                <c:pt idx="5414">
                  <c:v>125.992876258876</c:v>
                </c:pt>
                <c:pt idx="5415">
                  <c:v>125.99287625906901</c:v>
                </c:pt>
                <c:pt idx="5416">
                  <c:v>125.992876259486</c:v>
                </c:pt>
                <c:pt idx="5417">
                  <c:v>125.992876258943</c:v>
                </c:pt>
                <c:pt idx="5418">
                  <c:v>125.992876259026</c:v>
                </c:pt>
                <c:pt idx="5419">
                  <c:v>125.992876258948</c:v>
                </c:pt>
                <c:pt idx="5420">
                  <c:v>125.992876258973</c:v>
                </c:pt>
                <c:pt idx="5421">
                  <c:v>125.992876259025</c:v>
                </c:pt>
                <c:pt idx="5422">
                  <c:v>125.992876258923</c:v>
                </c:pt>
                <c:pt idx="5423">
                  <c:v>125.992876258954</c:v>
                </c:pt>
                <c:pt idx="5424">
                  <c:v>125.992876259027</c:v>
                </c:pt>
                <c:pt idx="5425">
                  <c:v>125.992876259154</c:v>
                </c:pt>
                <c:pt idx="5426">
                  <c:v>125.992876259192</c:v>
                </c:pt>
                <c:pt idx="5427">
                  <c:v>125.992876258865</c:v>
                </c:pt>
                <c:pt idx="5428">
                  <c:v>125.99287625926701</c:v>
                </c:pt>
                <c:pt idx="5429">
                  <c:v>125.99287625904699</c:v>
                </c:pt>
                <c:pt idx="5430">
                  <c:v>125.99287625919</c:v>
                </c:pt>
                <c:pt idx="5431">
                  <c:v>125.99287625900701</c:v>
                </c:pt>
                <c:pt idx="5432">
                  <c:v>125.99287625897399</c:v>
                </c:pt>
                <c:pt idx="5433">
                  <c:v>125.99287625881</c:v>
                </c:pt>
                <c:pt idx="5434">
                  <c:v>125.992876259097</c:v>
                </c:pt>
                <c:pt idx="5435">
                  <c:v>125.99287625924801</c:v>
                </c:pt>
                <c:pt idx="5436">
                  <c:v>125.992876259135</c:v>
                </c:pt>
                <c:pt idx="5437">
                  <c:v>125.992876259375</c:v>
                </c:pt>
                <c:pt idx="5438">
                  <c:v>125.992876258568</c:v>
                </c:pt>
                <c:pt idx="5439">
                  <c:v>125.992876259064</c:v>
                </c:pt>
                <c:pt idx="5440">
                  <c:v>125.992876259241</c:v>
                </c:pt>
                <c:pt idx="5441">
                  <c:v>125.992876259006</c:v>
                </c:pt>
                <c:pt idx="5442">
                  <c:v>125.99287625909901</c:v>
                </c:pt>
                <c:pt idx="5443">
                  <c:v>125.99287625928299</c:v>
                </c:pt>
                <c:pt idx="5444">
                  <c:v>125.992876258892</c:v>
                </c:pt>
                <c:pt idx="5445">
                  <c:v>125.992876259079</c:v>
                </c:pt>
                <c:pt idx="5446">
                  <c:v>125.99287625911001</c:v>
                </c:pt>
                <c:pt idx="5447">
                  <c:v>125.99287625894399</c:v>
                </c:pt>
                <c:pt idx="5448">
                  <c:v>125.992876258999</c:v>
                </c:pt>
                <c:pt idx="5449">
                  <c:v>125.99287625902799</c:v>
                </c:pt>
                <c:pt idx="5450">
                  <c:v>125.992876258956</c:v>
                </c:pt>
                <c:pt idx="5451">
                  <c:v>125.99287625911199</c:v>
                </c:pt>
                <c:pt idx="5452">
                  <c:v>125.992876258956</c:v>
                </c:pt>
                <c:pt idx="5453">
                  <c:v>125.99287625879199</c:v>
                </c:pt>
                <c:pt idx="5454">
                  <c:v>125.992876259483</c:v>
                </c:pt>
                <c:pt idx="5455">
                  <c:v>125.99287625898199</c:v>
                </c:pt>
                <c:pt idx="5456">
                  <c:v>125.99287625895801</c:v>
                </c:pt>
                <c:pt idx="5457">
                  <c:v>125.992876259228</c:v>
                </c:pt>
                <c:pt idx="5458">
                  <c:v>125.992876259276</c:v>
                </c:pt>
                <c:pt idx="5459">
                  <c:v>125.992876259281</c:v>
                </c:pt>
                <c:pt idx="5460">
                  <c:v>125.992876259276</c:v>
                </c:pt>
                <c:pt idx="5461">
                  <c:v>125.99287625911801</c:v>
                </c:pt>
                <c:pt idx="5462">
                  <c:v>125.992876259101</c:v>
                </c:pt>
                <c:pt idx="5463">
                  <c:v>125.99287625911199</c:v>
                </c:pt>
                <c:pt idx="5464">
                  <c:v>125.992876259003</c:v>
                </c:pt>
                <c:pt idx="5465">
                  <c:v>125.9928762589</c:v>
                </c:pt>
                <c:pt idx="5466">
                  <c:v>125.992876259018</c:v>
                </c:pt>
                <c:pt idx="5467">
                  <c:v>125.992876258869</c:v>
                </c:pt>
                <c:pt idx="5468">
                  <c:v>125.99287625916701</c:v>
                </c:pt>
                <c:pt idx="5469">
                  <c:v>125.992876259243</c:v>
                </c:pt>
                <c:pt idx="5470">
                  <c:v>125.992876259203</c:v>
                </c:pt>
                <c:pt idx="5471">
                  <c:v>125.99287625885</c:v>
                </c:pt>
                <c:pt idx="5472">
                  <c:v>125.99287625914199</c:v>
                </c:pt>
                <c:pt idx="5473">
                  <c:v>125.99287625886301</c:v>
                </c:pt>
                <c:pt idx="5474">
                  <c:v>125.99287625893101</c:v>
                </c:pt>
                <c:pt idx="5475">
                  <c:v>125.992876259192</c:v>
                </c:pt>
                <c:pt idx="5476">
                  <c:v>125.99287625908499</c:v>
                </c:pt>
                <c:pt idx="5477">
                  <c:v>125.992876258755</c:v>
                </c:pt>
                <c:pt idx="5478">
                  <c:v>125.99287625935899</c:v>
                </c:pt>
                <c:pt idx="5479">
                  <c:v>125.992876259269</c:v>
                </c:pt>
                <c:pt idx="5480">
                  <c:v>125.99287625897701</c:v>
                </c:pt>
                <c:pt idx="5481">
                  <c:v>125.992876259171</c:v>
                </c:pt>
                <c:pt idx="5482">
                  <c:v>125.99287625873799</c:v>
                </c:pt>
                <c:pt idx="5483">
                  <c:v>125.992876259087</c:v>
                </c:pt>
                <c:pt idx="5484">
                  <c:v>125.992876259159</c:v>
                </c:pt>
                <c:pt idx="5485">
                  <c:v>125.992876259215</c:v>
                </c:pt>
                <c:pt idx="5486">
                  <c:v>125.992876258835</c:v>
                </c:pt>
                <c:pt idx="5487">
                  <c:v>125.992876258979</c:v>
                </c:pt>
                <c:pt idx="5488">
                  <c:v>125.99287625903899</c:v>
                </c:pt>
                <c:pt idx="5489">
                  <c:v>125.992876259084</c:v>
                </c:pt>
                <c:pt idx="5490">
                  <c:v>125.99287625933999</c:v>
                </c:pt>
                <c:pt idx="5491">
                  <c:v>125.992876259238</c:v>
                </c:pt>
                <c:pt idx="5492">
                  <c:v>125.992876259581</c:v>
                </c:pt>
                <c:pt idx="5493">
                  <c:v>125.992876258924</c:v>
                </c:pt>
                <c:pt idx="5494">
                  <c:v>125.992876259517</c:v>
                </c:pt>
                <c:pt idx="5495">
                  <c:v>125.99287625917501</c:v>
                </c:pt>
                <c:pt idx="5496">
                  <c:v>125.992876258854</c:v>
                </c:pt>
                <c:pt idx="5497">
                  <c:v>125.99287625913099</c:v>
                </c:pt>
                <c:pt idx="5498">
                  <c:v>125.992876259048</c:v>
                </c:pt>
                <c:pt idx="5499">
                  <c:v>125.992876258965</c:v>
                </c:pt>
                <c:pt idx="5500">
                  <c:v>125.992876259182</c:v>
                </c:pt>
                <c:pt idx="5501">
                  <c:v>125.992876259282</c:v>
                </c:pt>
                <c:pt idx="5502">
                  <c:v>125.992876258821</c:v>
                </c:pt>
                <c:pt idx="5503">
                  <c:v>125.992876259162</c:v>
                </c:pt>
                <c:pt idx="5504">
                  <c:v>125.99287625923699</c:v>
                </c:pt>
                <c:pt idx="5505">
                  <c:v>125.992876259445</c:v>
                </c:pt>
                <c:pt idx="5506">
                  <c:v>125.992876259501</c:v>
                </c:pt>
                <c:pt idx="5507">
                  <c:v>125.992876259352</c:v>
                </c:pt>
                <c:pt idx="5508">
                  <c:v>125.99287625907699</c:v>
                </c:pt>
                <c:pt idx="5509">
                  <c:v>125.99287625911801</c:v>
                </c:pt>
                <c:pt idx="5510">
                  <c:v>125.99287625913</c:v>
                </c:pt>
                <c:pt idx="5511">
                  <c:v>125.99287625921799</c:v>
                </c:pt>
                <c:pt idx="5512">
                  <c:v>125.992876259187</c:v>
                </c:pt>
                <c:pt idx="5513">
                  <c:v>125.992876259154</c:v>
                </c:pt>
                <c:pt idx="5514">
                  <c:v>125.992876258758</c:v>
                </c:pt>
                <c:pt idx="5515">
                  <c:v>125.992876258973</c:v>
                </c:pt>
                <c:pt idx="5516">
                  <c:v>125.992876259295</c:v>
                </c:pt>
                <c:pt idx="5517">
                  <c:v>125.99287625925</c:v>
                </c:pt>
                <c:pt idx="5518">
                  <c:v>125.992876259364</c:v>
                </c:pt>
                <c:pt idx="5519">
                  <c:v>125.992876259453</c:v>
                </c:pt>
                <c:pt idx="5520">
                  <c:v>125.992876258973</c:v>
                </c:pt>
                <c:pt idx="5521">
                  <c:v>125.992876258961</c:v>
                </c:pt>
                <c:pt idx="5522">
                  <c:v>125.992876259138</c:v>
                </c:pt>
                <c:pt idx="5523">
                  <c:v>125.992876258954</c:v>
                </c:pt>
                <c:pt idx="5524">
                  <c:v>125.992876259231</c:v>
                </c:pt>
                <c:pt idx="5525">
                  <c:v>125.992876259037</c:v>
                </c:pt>
                <c:pt idx="5526">
                  <c:v>125.992876259458</c:v>
                </c:pt>
                <c:pt idx="5527">
                  <c:v>125.992876259379</c:v>
                </c:pt>
                <c:pt idx="5528">
                  <c:v>125.99287625917501</c:v>
                </c:pt>
                <c:pt idx="5529">
                  <c:v>125.992876259338</c:v>
                </c:pt>
                <c:pt idx="5530">
                  <c:v>125.992876259212</c:v>
                </c:pt>
                <c:pt idx="5531">
                  <c:v>125.992876259358</c:v>
                </c:pt>
                <c:pt idx="5532">
                  <c:v>125.99287625937799</c:v>
                </c:pt>
                <c:pt idx="5533">
                  <c:v>125.992876259152</c:v>
                </c:pt>
                <c:pt idx="5534">
                  <c:v>125.99287625895199</c:v>
                </c:pt>
                <c:pt idx="5535">
                  <c:v>125.99287625901</c:v>
                </c:pt>
                <c:pt idx="5536">
                  <c:v>125.992876259369</c:v>
                </c:pt>
                <c:pt idx="5537">
                  <c:v>125.992876259089</c:v>
                </c:pt>
                <c:pt idx="5538">
                  <c:v>125.99287625893</c:v>
                </c:pt>
                <c:pt idx="5539">
                  <c:v>125.99287625921799</c:v>
                </c:pt>
                <c:pt idx="5540">
                  <c:v>125.992876259133</c:v>
                </c:pt>
                <c:pt idx="5541">
                  <c:v>125.992876259288</c:v>
                </c:pt>
                <c:pt idx="5542">
                  <c:v>125.992876258919</c:v>
                </c:pt>
                <c:pt idx="5543">
                  <c:v>125.992876259406</c:v>
                </c:pt>
                <c:pt idx="5544">
                  <c:v>125.992876259249</c:v>
                </c:pt>
                <c:pt idx="5545">
                  <c:v>125.992876259396</c:v>
                </c:pt>
                <c:pt idx="5546">
                  <c:v>125.99287625932099</c:v>
                </c:pt>
                <c:pt idx="5547">
                  <c:v>125.992876258823</c:v>
                </c:pt>
                <c:pt idx="5548">
                  <c:v>125.992876259216</c:v>
                </c:pt>
                <c:pt idx="5549">
                  <c:v>125.99287625916</c:v>
                </c:pt>
                <c:pt idx="5550">
                  <c:v>125.992876259026</c:v>
                </c:pt>
                <c:pt idx="5551">
                  <c:v>125.992876259501</c:v>
                </c:pt>
                <c:pt idx="5552">
                  <c:v>125.992876259162</c:v>
                </c:pt>
                <c:pt idx="5553">
                  <c:v>125.992876259029</c:v>
                </c:pt>
                <c:pt idx="5554">
                  <c:v>125.992876259556</c:v>
                </c:pt>
                <c:pt idx="5555">
                  <c:v>125.992876259437</c:v>
                </c:pt>
                <c:pt idx="5556">
                  <c:v>125.992876259214</c:v>
                </c:pt>
                <c:pt idx="5557">
                  <c:v>125.992876259342</c:v>
                </c:pt>
                <c:pt idx="5558">
                  <c:v>125.992876259284</c:v>
                </c:pt>
                <c:pt idx="5559">
                  <c:v>125.992876259445</c:v>
                </c:pt>
                <c:pt idx="5560">
                  <c:v>125.992876259255</c:v>
                </c:pt>
                <c:pt idx="5561">
                  <c:v>125.992876259257</c:v>
                </c:pt>
                <c:pt idx="5562">
                  <c:v>125.992876259299</c:v>
                </c:pt>
                <c:pt idx="5563">
                  <c:v>125.992876259231</c:v>
                </c:pt>
                <c:pt idx="5564">
                  <c:v>125.99287625917</c:v>
                </c:pt>
                <c:pt idx="5565">
                  <c:v>125.992876259016</c:v>
                </c:pt>
                <c:pt idx="5566">
                  <c:v>125.99287625892801</c:v>
                </c:pt>
                <c:pt idx="5567">
                  <c:v>125.992876259177</c:v>
                </c:pt>
                <c:pt idx="5568">
                  <c:v>125.992876259228</c:v>
                </c:pt>
                <c:pt idx="5569">
                  <c:v>125.99287625927199</c:v>
                </c:pt>
                <c:pt idx="5570">
                  <c:v>125.99287625901501</c:v>
                </c:pt>
                <c:pt idx="5571">
                  <c:v>125.992876259243</c:v>
                </c:pt>
                <c:pt idx="5572">
                  <c:v>125.99287625941599</c:v>
                </c:pt>
                <c:pt idx="5573">
                  <c:v>125.992876259303</c:v>
                </c:pt>
                <c:pt idx="5574">
                  <c:v>125.992876259276</c:v>
                </c:pt>
                <c:pt idx="5575">
                  <c:v>125.99287625921799</c:v>
                </c:pt>
                <c:pt idx="5576">
                  <c:v>125.992876259182</c:v>
                </c:pt>
                <c:pt idx="5577">
                  <c:v>125.992876259223</c:v>
                </c:pt>
                <c:pt idx="5578">
                  <c:v>125.992876259105</c:v>
                </c:pt>
                <c:pt idx="5579">
                  <c:v>125.99287625898199</c:v>
                </c:pt>
                <c:pt idx="5580">
                  <c:v>125.99287625929099</c:v>
                </c:pt>
                <c:pt idx="5581">
                  <c:v>125.99287625948</c:v>
                </c:pt>
                <c:pt idx="5582">
                  <c:v>125.992876259293</c:v>
                </c:pt>
                <c:pt idx="5583">
                  <c:v>125.992876259345</c:v>
                </c:pt>
                <c:pt idx="5584">
                  <c:v>125.99287625939699</c:v>
                </c:pt>
                <c:pt idx="5585">
                  <c:v>125.99287625935401</c:v>
                </c:pt>
                <c:pt idx="5586">
                  <c:v>125.992876259128</c:v>
                </c:pt>
                <c:pt idx="5587">
                  <c:v>125.992876259279</c:v>
                </c:pt>
                <c:pt idx="5588">
                  <c:v>125.992876259217</c:v>
                </c:pt>
                <c:pt idx="5589">
                  <c:v>125.992876259517</c:v>
                </c:pt>
                <c:pt idx="5590">
                  <c:v>125.99287625944299</c:v>
                </c:pt>
                <c:pt idx="5591">
                  <c:v>125.99287625936201</c:v>
                </c:pt>
                <c:pt idx="5592">
                  <c:v>125.992876259599</c:v>
                </c:pt>
                <c:pt idx="5593">
                  <c:v>125.992876259363</c:v>
                </c:pt>
                <c:pt idx="5594">
                  <c:v>125.99287625914199</c:v>
                </c:pt>
                <c:pt idx="5595">
                  <c:v>125.992876259339</c:v>
                </c:pt>
                <c:pt idx="5596">
                  <c:v>125.992876259334</c:v>
                </c:pt>
                <c:pt idx="5597">
                  <c:v>125.992876259243</c:v>
                </c:pt>
                <c:pt idx="5598">
                  <c:v>125.99287625926</c:v>
                </c:pt>
                <c:pt idx="5599">
                  <c:v>125.99287625930999</c:v>
                </c:pt>
                <c:pt idx="5600">
                  <c:v>125.9928762591</c:v>
                </c:pt>
                <c:pt idx="5601">
                  <c:v>125.992876259326</c:v>
                </c:pt>
                <c:pt idx="5602">
                  <c:v>125.99287625930199</c:v>
                </c:pt>
                <c:pt idx="5603">
                  <c:v>125.992876259234</c:v>
                </c:pt>
                <c:pt idx="5604">
                  <c:v>125.992876259165</c:v>
                </c:pt>
                <c:pt idx="5605">
                  <c:v>125.992876259217</c:v>
                </c:pt>
                <c:pt idx="5606">
                  <c:v>125.99287625910701</c:v>
                </c:pt>
                <c:pt idx="5607">
                  <c:v>125.992876259243</c:v>
                </c:pt>
                <c:pt idx="5608">
                  <c:v>125.99287625930999</c:v>
                </c:pt>
                <c:pt idx="5609">
                  <c:v>125.992876259045</c:v>
                </c:pt>
                <c:pt idx="5610">
                  <c:v>125.992876259144</c:v>
                </c:pt>
                <c:pt idx="5611">
                  <c:v>125.99287625939699</c:v>
                </c:pt>
                <c:pt idx="5612">
                  <c:v>125.99287625939201</c:v>
                </c:pt>
                <c:pt idx="5613">
                  <c:v>125.992876259325</c:v>
                </c:pt>
                <c:pt idx="5614">
                  <c:v>125.99287625924499</c:v>
                </c:pt>
                <c:pt idx="5615">
                  <c:v>125.992876259205</c:v>
                </c:pt>
                <c:pt idx="5616">
                  <c:v>125.99287625947299</c:v>
                </c:pt>
                <c:pt idx="5617">
                  <c:v>125.992876259518</c:v>
                </c:pt>
                <c:pt idx="5618">
                  <c:v>125.99287625927801</c:v>
                </c:pt>
                <c:pt idx="5619">
                  <c:v>125.992876259388</c:v>
                </c:pt>
                <c:pt idx="5620">
                  <c:v>125.992876259361</c:v>
                </c:pt>
                <c:pt idx="5621">
                  <c:v>125.992876259017</c:v>
                </c:pt>
                <c:pt idx="5622">
                  <c:v>125.99287625927199</c:v>
                </c:pt>
                <c:pt idx="5623">
                  <c:v>125.992876259496</c:v>
                </c:pt>
                <c:pt idx="5624">
                  <c:v>125.992876259279</c:v>
                </c:pt>
                <c:pt idx="5625">
                  <c:v>125.992876259498</c:v>
                </c:pt>
                <c:pt idx="5626">
                  <c:v>125.99287625933501</c:v>
                </c:pt>
                <c:pt idx="5627">
                  <c:v>125.992876259269</c:v>
                </c:pt>
                <c:pt idx="5628">
                  <c:v>125.992876259689</c:v>
                </c:pt>
                <c:pt idx="5629">
                  <c:v>125.99287625947601</c:v>
                </c:pt>
                <c:pt idx="5630">
                  <c:v>125.99287625937799</c:v>
                </c:pt>
                <c:pt idx="5631">
                  <c:v>125.992876259445</c:v>
                </c:pt>
                <c:pt idx="5632">
                  <c:v>125.992876259292</c:v>
                </c:pt>
                <c:pt idx="5633">
                  <c:v>125.99287625953799</c:v>
                </c:pt>
                <c:pt idx="5634">
                  <c:v>125.99287625961</c:v>
                </c:pt>
                <c:pt idx="5635">
                  <c:v>125.99287625950301</c:v>
                </c:pt>
                <c:pt idx="5636">
                  <c:v>125.992876259124</c:v>
                </c:pt>
                <c:pt idx="5637">
                  <c:v>125.99287625925101</c:v>
                </c:pt>
                <c:pt idx="5638">
                  <c:v>125.99287625925901</c:v>
                </c:pt>
                <c:pt idx="5639">
                  <c:v>125.992876259281</c:v>
                </c:pt>
                <c:pt idx="5640">
                  <c:v>125.99287625929</c:v>
                </c:pt>
                <c:pt idx="5641">
                  <c:v>125.99287625932099</c:v>
                </c:pt>
                <c:pt idx="5642">
                  <c:v>125.992876259219</c:v>
                </c:pt>
                <c:pt idx="5643">
                  <c:v>125.992876259281</c:v>
                </c:pt>
                <c:pt idx="5644">
                  <c:v>125.99287625928901</c:v>
                </c:pt>
                <c:pt idx="5645">
                  <c:v>125.992876259101</c:v>
                </c:pt>
                <c:pt idx="5646">
                  <c:v>125.99287625887401</c:v>
                </c:pt>
                <c:pt idx="5647">
                  <c:v>125.992876259231</c:v>
                </c:pt>
                <c:pt idx="5648">
                  <c:v>125.99287625945099</c:v>
                </c:pt>
                <c:pt idx="5649">
                  <c:v>125.992876259087</c:v>
                </c:pt>
                <c:pt idx="5650">
                  <c:v>125.99287625942399</c:v>
                </c:pt>
                <c:pt idx="5651">
                  <c:v>125.992876259346</c:v>
                </c:pt>
                <c:pt idx="5652">
                  <c:v>125.992876259372</c:v>
                </c:pt>
                <c:pt idx="5653">
                  <c:v>125.99287625946199</c:v>
                </c:pt>
                <c:pt idx="5654">
                  <c:v>125.99287625933199</c:v>
                </c:pt>
                <c:pt idx="5655">
                  <c:v>125.992876259596</c:v>
                </c:pt>
                <c:pt idx="5656">
                  <c:v>125.99287625932</c:v>
                </c:pt>
                <c:pt idx="5657">
                  <c:v>125.992876259258</c:v>
                </c:pt>
                <c:pt idx="5658">
                  <c:v>125.992876259368</c:v>
                </c:pt>
                <c:pt idx="5659">
                  <c:v>125.992876259295</c:v>
                </c:pt>
                <c:pt idx="5660">
                  <c:v>125.992876259434</c:v>
                </c:pt>
                <c:pt idx="5661">
                  <c:v>125.992876259398</c:v>
                </c:pt>
                <c:pt idx="5662">
                  <c:v>125.992876259619</c:v>
                </c:pt>
                <c:pt idx="5663">
                  <c:v>125.992876259243</c:v>
                </c:pt>
                <c:pt idx="5664">
                  <c:v>125.99287625924001</c:v>
                </c:pt>
                <c:pt idx="5665">
                  <c:v>125.992876259306</c:v>
                </c:pt>
                <c:pt idx="5666">
                  <c:v>125.992876259345</c:v>
                </c:pt>
                <c:pt idx="5667">
                  <c:v>125.992876259677</c:v>
                </c:pt>
                <c:pt idx="5668">
                  <c:v>125.99287625932</c:v>
                </c:pt>
                <c:pt idx="5669">
                  <c:v>125.992876259222</c:v>
                </c:pt>
                <c:pt idx="5670">
                  <c:v>125.992876259144</c:v>
                </c:pt>
                <c:pt idx="5671">
                  <c:v>125.992876259121</c:v>
                </c:pt>
                <c:pt idx="5672">
                  <c:v>125.992876259513</c:v>
                </c:pt>
                <c:pt idx="5673">
                  <c:v>125.99287625920201</c:v>
                </c:pt>
                <c:pt idx="5674">
                  <c:v>125.992876259195</c:v>
                </c:pt>
                <c:pt idx="5675">
                  <c:v>125.992876259371</c:v>
                </c:pt>
                <c:pt idx="5676">
                  <c:v>125.99287625933999</c:v>
                </c:pt>
                <c:pt idx="5677">
                  <c:v>125.992876259616</c:v>
                </c:pt>
                <c:pt idx="5678">
                  <c:v>125.992876259708</c:v>
                </c:pt>
                <c:pt idx="5679">
                  <c:v>125.992876259528</c:v>
                </c:pt>
                <c:pt idx="5680">
                  <c:v>125.992876258793</c:v>
                </c:pt>
                <c:pt idx="5681">
                  <c:v>125.992876259219</c:v>
                </c:pt>
                <c:pt idx="5682">
                  <c:v>125.99287625965999</c:v>
                </c:pt>
                <c:pt idx="5683">
                  <c:v>125.992876259394</c:v>
                </c:pt>
                <c:pt idx="5684">
                  <c:v>125.992876259368</c:v>
                </c:pt>
                <c:pt idx="5685">
                  <c:v>125.992876259105</c:v>
                </c:pt>
                <c:pt idx="5686">
                  <c:v>125.99287625951899</c:v>
                </c:pt>
                <c:pt idx="5687">
                  <c:v>125.99287625923</c:v>
                </c:pt>
                <c:pt idx="5688">
                  <c:v>125.992876259087</c:v>
                </c:pt>
                <c:pt idx="5689">
                  <c:v>125.992876259477</c:v>
                </c:pt>
                <c:pt idx="5690">
                  <c:v>125.992876259356</c:v>
                </c:pt>
                <c:pt idx="5691">
                  <c:v>125.992876259488</c:v>
                </c:pt>
                <c:pt idx="5692">
                  <c:v>125.99287625930199</c:v>
                </c:pt>
                <c:pt idx="5693">
                  <c:v>125.99287625938901</c:v>
                </c:pt>
                <c:pt idx="5694">
                  <c:v>125.99287625939201</c:v>
                </c:pt>
                <c:pt idx="5695">
                  <c:v>125.992876259252</c:v>
                </c:pt>
                <c:pt idx="5696">
                  <c:v>125.99287625942399</c:v>
                </c:pt>
                <c:pt idx="5697">
                  <c:v>125.992876259068</c:v>
                </c:pt>
                <c:pt idx="5698">
                  <c:v>125.992876259298</c:v>
                </c:pt>
                <c:pt idx="5699">
                  <c:v>125.992876259195</c:v>
                </c:pt>
                <c:pt idx="5700">
                  <c:v>125.992876259225</c:v>
                </c:pt>
                <c:pt idx="5701">
                  <c:v>125.99287625925101</c:v>
                </c:pt>
                <c:pt idx="5702">
                  <c:v>125.992876259732</c:v>
                </c:pt>
                <c:pt idx="5703">
                  <c:v>125.99287625935099</c:v>
                </c:pt>
                <c:pt idx="5704">
                  <c:v>125.992876259235</c:v>
                </c:pt>
                <c:pt idx="5705">
                  <c:v>125.99287625952999</c:v>
                </c:pt>
                <c:pt idx="5706">
                  <c:v>125.992876259558</c:v>
                </c:pt>
                <c:pt idx="5707">
                  <c:v>125.992876259616</c:v>
                </c:pt>
                <c:pt idx="5708">
                  <c:v>125.992876259453</c:v>
                </c:pt>
                <c:pt idx="5709">
                  <c:v>125.99287625927199</c:v>
                </c:pt>
                <c:pt idx="5710">
                  <c:v>125.992876259366</c:v>
                </c:pt>
                <c:pt idx="5711">
                  <c:v>125.99287625962501</c:v>
                </c:pt>
                <c:pt idx="5712">
                  <c:v>125.992876259528</c:v>
                </c:pt>
                <c:pt idx="5713">
                  <c:v>125.99287625932899</c:v>
                </c:pt>
                <c:pt idx="5714">
                  <c:v>125.99287625967899</c:v>
                </c:pt>
                <c:pt idx="5715">
                  <c:v>125.99287625916701</c:v>
                </c:pt>
                <c:pt idx="5716">
                  <c:v>125.992876259515</c:v>
                </c:pt>
                <c:pt idx="5717">
                  <c:v>125.99287625944299</c:v>
                </c:pt>
                <c:pt idx="5718">
                  <c:v>125.992876259365</c:v>
                </c:pt>
                <c:pt idx="5719">
                  <c:v>125.99287625938</c:v>
                </c:pt>
                <c:pt idx="5720">
                  <c:v>125.99287625928299</c:v>
                </c:pt>
                <c:pt idx="5721">
                  <c:v>125.992876259583</c:v>
                </c:pt>
                <c:pt idx="5722">
                  <c:v>125.99287625926701</c:v>
                </c:pt>
                <c:pt idx="5723">
                  <c:v>125.992876259369</c:v>
                </c:pt>
                <c:pt idx="5724">
                  <c:v>125.9928762593</c:v>
                </c:pt>
                <c:pt idx="5725">
                  <c:v>125.992876259363</c:v>
                </c:pt>
                <c:pt idx="5726">
                  <c:v>125.99287625938599</c:v>
                </c:pt>
                <c:pt idx="5727">
                  <c:v>125.992876259391</c:v>
                </c:pt>
                <c:pt idx="5728">
                  <c:v>125.99287625944901</c:v>
                </c:pt>
                <c:pt idx="5729">
                  <c:v>125.99287625967</c:v>
                </c:pt>
                <c:pt idx="5730">
                  <c:v>125.992876259387</c:v>
                </c:pt>
                <c:pt idx="5731">
                  <c:v>125.99287625945399</c:v>
                </c:pt>
                <c:pt idx="5732">
                  <c:v>125.992876259372</c:v>
                </c:pt>
                <c:pt idx="5733">
                  <c:v>125.992876259266</c:v>
                </c:pt>
                <c:pt idx="5734">
                  <c:v>125.992876259234</c:v>
                </c:pt>
                <c:pt idx="5735">
                  <c:v>125.992876259234</c:v>
                </c:pt>
                <c:pt idx="5736">
                  <c:v>125.992876259252</c:v>
                </c:pt>
                <c:pt idx="5737">
                  <c:v>125.992876259586</c:v>
                </c:pt>
                <c:pt idx="5738">
                  <c:v>125.992876259345</c:v>
                </c:pt>
                <c:pt idx="5739">
                  <c:v>125.992876259748</c:v>
                </c:pt>
                <c:pt idx="5740">
                  <c:v>125.992876259364</c:v>
                </c:pt>
                <c:pt idx="5741">
                  <c:v>125.992876259387</c:v>
                </c:pt>
                <c:pt idx="5742">
                  <c:v>125.99287625932899</c:v>
                </c:pt>
                <c:pt idx="5743">
                  <c:v>125.992876259442</c:v>
                </c:pt>
                <c:pt idx="5744">
                  <c:v>125.992876259491</c:v>
                </c:pt>
                <c:pt idx="5745">
                  <c:v>125.992876259238</c:v>
                </c:pt>
                <c:pt idx="5746">
                  <c:v>125.992876259738</c:v>
                </c:pt>
                <c:pt idx="5747">
                  <c:v>125.992876259236</c:v>
                </c:pt>
                <c:pt idx="5748">
                  <c:v>125.99287625956001</c:v>
                </c:pt>
                <c:pt idx="5749">
                  <c:v>125.992876259471</c:v>
                </c:pt>
                <c:pt idx="5750">
                  <c:v>125.99287625973299</c:v>
                </c:pt>
                <c:pt idx="5751">
                  <c:v>125.99287625951401</c:v>
                </c:pt>
                <c:pt idx="5752">
                  <c:v>125.99287625978199</c:v>
                </c:pt>
                <c:pt idx="5753">
                  <c:v>125.992876259383</c:v>
                </c:pt>
                <c:pt idx="5754">
                  <c:v>125.99287625943801</c:v>
                </c:pt>
                <c:pt idx="5755">
                  <c:v>125.992876259346</c:v>
                </c:pt>
                <c:pt idx="5756">
                  <c:v>125.99287625938101</c:v>
                </c:pt>
                <c:pt idx="5757">
                  <c:v>125.992876259323</c:v>
                </c:pt>
                <c:pt idx="5758">
                  <c:v>125.992876259536</c:v>
                </c:pt>
                <c:pt idx="5759">
                  <c:v>125.992876259338</c:v>
                </c:pt>
                <c:pt idx="5760">
                  <c:v>125.99287625965999</c:v>
                </c:pt>
                <c:pt idx="5761">
                  <c:v>125.99287625942399</c:v>
                </c:pt>
                <c:pt idx="5762">
                  <c:v>125.992876259444</c:v>
                </c:pt>
                <c:pt idx="5763">
                  <c:v>125.992876259464</c:v>
                </c:pt>
                <c:pt idx="5764">
                  <c:v>125.992876259572</c:v>
                </c:pt>
                <c:pt idx="5765">
                  <c:v>125.99287625929099</c:v>
                </c:pt>
                <c:pt idx="5766">
                  <c:v>125.992876259645</c:v>
                </c:pt>
                <c:pt idx="5767">
                  <c:v>125.992876259407</c:v>
                </c:pt>
                <c:pt idx="5768">
                  <c:v>125.992876259529</c:v>
                </c:pt>
                <c:pt idx="5769">
                  <c:v>125.992876259781</c:v>
                </c:pt>
                <c:pt idx="5770">
                  <c:v>125.99287625978199</c:v>
                </c:pt>
                <c:pt idx="5771">
                  <c:v>125.99287625951</c:v>
                </c:pt>
                <c:pt idx="5772">
                  <c:v>125.992876259382</c:v>
                </c:pt>
                <c:pt idx="5773">
                  <c:v>125.992876259751</c:v>
                </c:pt>
                <c:pt idx="5774">
                  <c:v>125.992876259415</c:v>
                </c:pt>
                <c:pt idx="5775">
                  <c:v>125.99287625948899</c:v>
                </c:pt>
                <c:pt idx="5776">
                  <c:v>125.992876259469</c:v>
                </c:pt>
                <c:pt idx="5777">
                  <c:v>125.992876259646</c:v>
                </c:pt>
                <c:pt idx="5778">
                  <c:v>125.992876259372</c:v>
                </c:pt>
                <c:pt idx="5779">
                  <c:v>125.992876259049</c:v>
                </c:pt>
                <c:pt idx="5780">
                  <c:v>125.992876259357</c:v>
                </c:pt>
                <c:pt idx="5781">
                  <c:v>125.99287625939</c:v>
                </c:pt>
                <c:pt idx="5782">
                  <c:v>125.99287625961099</c:v>
                </c:pt>
                <c:pt idx="5783">
                  <c:v>125.992876259398</c:v>
                </c:pt>
                <c:pt idx="5784">
                  <c:v>125.992876259513</c:v>
                </c:pt>
                <c:pt idx="5785">
                  <c:v>125.99287625898</c:v>
                </c:pt>
                <c:pt idx="5786">
                  <c:v>125.99287625930999</c:v>
                </c:pt>
                <c:pt idx="5787">
                  <c:v>125.992876259699</c:v>
                </c:pt>
                <c:pt idx="5788">
                  <c:v>125.992876259664</c:v>
                </c:pt>
                <c:pt idx="5789">
                  <c:v>125.992876259703</c:v>
                </c:pt>
                <c:pt idx="5790">
                  <c:v>125.992876259415</c:v>
                </c:pt>
                <c:pt idx="5791">
                  <c:v>125.992876259374</c:v>
                </c:pt>
                <c:pt idx="5792">
                  <c:v>125.992876259543</c:v>
                </c:pt>
                <c:pt idx="5793">
                  <c:v>125.992876259466</c:v>
                </c:pt>
                <c:pt idx="5794">
                  <c:v>125.992876259401</c:v>
                </c:pt>
                <c:pt idx="5795">
                  <c:v>125.992876259525</c:v>
                </c:pt>
                <c:pt idx="5796">
                  <c:v>125.99287625946199</c:v>
                </c:pt>
                <c:pt idx="5797">
                  <c:v>125.992876259401</c:v>
                </c:pt>
                <c:pt idx="5798">
                  <c:v>125.992876259469</c:v>
                </c:pt>
                <c:pt idx="5799">
                  <c:v>125.99287625928601</c:v>
                </c:pt>
                <c:pt idx="5800">
                  <c:v>125.992876259817</c:v>
                </c:pt>
                <c:pt idx="5801">
                  <c:v>125.992876259605</c:v>
                </c:pt>
                <c:pt idx="5802">
                  <c:v>125.992876259429</c:v>
                </c:pt>
                <c:pt idx="5803">
                  <c:v>125.992876259594</c:v>
                </c:pt>
                <c:pt idx="5804">
                  <c:v>125.992876259372</c:v>
                </c:pt>
                <c:pt idx="5805">
                  <c:v>125.992876259678</c:v>
                </c:pt>
                <c:pt idx="5806">
                  <c:v>125.99287625952699</c:v>
                </c:pt>
                <c:pt idx="5807">
                  <c:v>125.99287625923699</c:v>
                </c:pt>
                <c:pt idx="5808">
                  <c:v>125.992876259478</c:v>
                </c:pt>
                <c:pt idx="5809">
                  <c:v>125.992876259494</c:v>
                </c:pt>
                <c:pt idx="5810">
                  <c:v>125.99287625952999</c:v>
                </c:pt>
                <c:pt idx="5811">
                  <c:v>125.992876259471</c:v>
                </c:pt>
                <c:pt idx="5812">
                  <c:v>125.992876259224</c:v>
                </c:pt>
                <c:pt idx="5813">
                  <c:v>125.992876259737</c:v>
                </c:pt>
                <c:pt idx="5814">
                  <c:v>125.99287625917</c:v>
                </c:pt>
                <c:pt idx="5815">
                  <c:v>125.992876259478</c:v>
                </c:pt>
                <c:pt idx="5816">
                  <c:v>125.992876259403</c:v>
                </c:pt>
                <c:pt idx="5817">
                  <c:v>125.992876259699</c:v>
                </c:pt>
                <c:pt idx="5818">
                  <c:v>125.99287625958</c:v>
                </c:pt>
                <c:pt idx="5819">
                  <c:v>125.992876259394</c:v>
                </c:pt>
                <c:pt idx="5820">
                  <c:v>125.992876259715</c:v>
                </c:pt>
                <c:pt idx="5821">
                  <c:v>125.992876259318</c:v>
                </c:pt>
                <c:pt idx="5822">
                  <c:v>125.99287625954</c:v>
                </c:pt>
                <c:pt idx="5823">
                  <c:v>125.992876259474</c:v>
                </c:pt>
                <c:pt idx="5824">
                  <c:v>125.99287625935</c:v>
                </c:pt>
                <c:pt idx="5825">
                  <c:v>125.992876259722</c:v>
                </c:pt>
                <c:pt idx="5826">
                  <c:v>125.99287625936699</c:v>
                </c:pt>
                <c:pt idx="5827">
                  <c:v>125.992876259336</c:v>
                </c:pt>
                <c:pt idx="5828">
                  <c:v>125.992876259466</c:v>
                </c:pt>
                <c:pt idx="5829">
                  <c:v>125.99287625942701</c:v>
                </c:pt>
                <c:pt idx="5830">
                  <c:v>125.99287625972801</c:v>
                </c:pt>
                <c:pt idx="5831">
                  <c:v>125.992876259615</c:v>
                </c:pt>
                <c:pt idx="5832">
                  <c:v>125.992876259656</c:v>
                </c:pt>
                <c:pt idx="5833">
                  <c:v>125.992876259585</c:v>
                </c:pt>
                <c:pt idx="5834">
                  <c:v>125.992876259365</c:v>
                </c:pt>
                <c:pt idx="5835">
                  <c:v>125.992876259395</c:v>
                </c:pt>
                <c:pt idx="5836">
                  <c:v>125.992876259642</c:v>
                </c:pt>
                <c:pt idx="5837">
                  <c:v>125.99287625916701</c:v>
                </c:pt>
                <c:pt idx="5838">
                  <c:v>125.99287625979299</c:v>
                </c:pt>
                <c:pt idx="5839">
                  <c:v>125.992876259477</c:v>
                </c:pt>
                <c:pt idx="5840">
                  <c:v>125.99287625951099</c:v>
                </c:pt>
                <c:pt idx="5841">
                  <c:v>125.99287625979299</c:v>
                </c:pt>
                <c:pt idx="5842">
                  <c:v>125.992876259608</c:v>
                </c:pt>
                <c:pt idx="5843">
                  <c:v>125.99287625942</c:v>
                </c:pt>
                <c:pt idx="5844">
                  <c:v>125.992876259623</c:v>
                </c:pt>
                <c:pt idx="5845">
                  <c:v>125.992876259363</c:v>
                </c:pt>
                <c:pt idx="5846">
                  <c:v>125.992876259084</c:v>
                </c:pt>
                <c:pt idx="5847">
                  <c:v>125.99287625963601</c:v>
                </c:pt>
                <c:pt idx="5848">
                  <c:v>125.99287625958</c:v>
                </c:pt>
                <c:pt idx="5849">
                  <c:v>125.992876259547</c:v>
                </c:pt>
                <c:pt idx="5850">
                  <c:v>125.992876259406</c:v>
                </c:pt>
                <c:pt idx="5851">
                  <c:v>125.992876259702</c:v>
                </c:pt>
                <c:pt idx="5852">
                  <c:v>125.992876259224</c:v>
                </c:pt>
                <c:pt idx="5853">
                  <c:v>125.99287625967401</c:v>
                </c:pt>
                <c:pt idx="5854">
                  <c:v>125.99287625944</c:v>
                </c:pt>
                <c:pt idx="5855">
                  <c:v>125.99287625949501</c:v>
                </c:pt>
                <c:pt idx="5856">
                  <c:v>125.99287625943199</c:v>
                </c:pt>
                <c:pt idx="5857">
                  <c:v>125.992876259281</c:v>
                </c:pt>
                <c:pt idx="5858">
                  <c:v>125.99287625965</c:v>
                </c:pt>
                <c:pt idx="5859">
                  <c:v>125.99287625978801</c:v>
                </c:pt>
                <c:pt idx="5860">
                  <c:v>125.992876259795</c:v>
                </c:pt>
                <c:pt idx="5861">
                  <c:v>125.992876259166</c:v>
                </c:pt>
                <c:pt idx="5862">
                  <c:v>125.992876259121</c:v>
                </c:pt>
                <c:pt idx="5863">
                  <c:v>125.99287625945399</c:v>
                </c:pt>
                <c:pt idx="5864">
                  <c:v>125.99287625965501</c:v>
                </c:pt>
                <c:pt idx="5865">
                  <c:v>125.99287625929701</c:v>
                </c:pt>
                <c:pt idx="5866">
                  <c:v>125.992876259637</c:v>
                </c:pt>
                <c:pt idx="5867">
                  <c:v>125.99287625953301</c:v>
                </c:pt>
                <c:pt idx="5868">
                  <c:v>125.992876259551</c:v>
                </c:pt>
                <c:pt idx="5869">
                  <c:v>125.992876259654</c:v>
                </c:pt>
                <c:pt idx="5870">
                  <c:v>125.99287625953301</c:v>
                </c:pt>
                <c:pt idx="5871">
                  <c:v>125.992876259456</c:v>
                </c:pt>
                <c:pt idx="5872">
                  <c:v>125.992876259407</c:v>
                </c:pt>
                <c:pt idx="5873">
                  <c:v>125.992876259496</c:v>
                </c:pt>
                <c:pt idx="5874">
                  <c:v>125.992876259581</c:v>
                </c:pt>
                <c:pt idx="5875">
                  <c:v>125.99287625942</c:v>
                </c:pt>
                <c:pt idx="5876">
                  <c:v>125.992876259572</c:v>
                </c:pt>
                <c:pt idx="5877">
                  <c:v>125.992876259601</c:v>
                </c:pt>
                <c:pt idx="5878">
                  <c:v>125.99287625951099</c:v>
                </c:pt>
                <c:pt idx="5879">
                  <c:v>125.992876259613</c:v>
                </c:pt>
                <c:pt idx="5880">
                  <c:v>125.992876259627</c:v>
                </c:pt>
                <c:pt idx="5881">
                  <c:v>125.99287625966301</c:v>
                </c:pt>
                <c:pt idx="5882">
                  <c:v>125.992876259478</c:v>
                </c:pt>
                <c:pt idx="5883">
                  <c:v>125.992876259512</c:v>
                </c:pt>
                <c:pt idx="5884">
                  <c:v>125.992876259589</c:v>
                </c:pt>
                <c:pt idx="5885">
                  <c:v>125.992876259295</c:v>
                </c:pt>
                <c:pt idx="5886">
                  <c:v>125.99287625962501</c:v>
                </c:pt>
                <c:pt idx="5887">
                  <c:v>125.992876259561</c:v>
                </c:pt>
                <c:pt idx="5888">
                  <c:v>125.992876259357</c:v>
                </c:pt>
                <c:pt idx="5889">
                  <c:v>125.99287625956001</c:v>
                </c:pt>
                <c:pt idx="5890">
                  <c:v>125.992876259524</c:v>
                </c:pt>
                <c:pt idx="5891">
                  <c:v>125.992876259764</c:v>
                </c:pt>
                <c:pt idx="5892">
                  <c:v>125.99287625967099</c:v>
                </c:pt>
                <c:pt idx="5893">
                  <c:v>125.992876259591</c:v>
                </c:pt>
                <c:pt idx="5894">
                  <c:v>125.992876259886</c:v>
                </c:pt>
                <c:pt idx="5895">
                  <c:v>125.992876259944</c:v>
                </c:pt>
                <c:pt idx="5896">
                  <c:v>125.992876259759</c:v>
                </c:pt>
                <c:pt idx="5897">
                  <c:v>125.992876259637</c:v>
                </c:pt>
                <c:pt idx="5898">
                  <c:v>125.992876259544</c:v>
                </c:pt>
                <c:pt idx="5899">
                  <c:v>125.99287625987201</c:v>
                </c:pt>
                <c:pt idx="5900">
                  <c:v>125.99287625948701</c:v>
                </c:pt>
                <c:pt idx="5901">
                  <c:v>125.992876259694</c:v>
                </c:pt>
                <c:pt idx="5902">
                  <c:v>125.992876259436</c:v>
                </c:pt>
                <c:pt idx="5903">
                  <c:v>125.99287625977701</c:v>
                </c:pt>
                <c:pt idx="5904">
                  <c:v>125.99287625954901</c:v>
                </c:pt>
                <c:pt idx="5905">
                  <c:v>125.99287625961701</c:v>
                </c:pt>
                <c:pt idx="5906">
                  <c:v>125.99287625972499</c:v>
                </c:pt>
                <c:pt idx="5907">
                  <c:v>125.992876259836</c:v>
                </c:pt>
                <c:pt idx="5908">
                  <c:v>125.992876259396</c:v>
                </c:pt>
                <c:pt idx="5909">
                  <c:v>125.992876259703</c:v>
                </c:pt>
                <c:pt idx="5910">
                  <c:v>125.99287625954</c:v>
                </c:pt>
                <c:pt idx="5911">
                  <c:v>125.992876259491</c:v>
                </c:pt>
                <c:pt idx="5912">
                  <c:v>125.992876259631</c:v>
                </c:pt>
                <c:pt idx="5913">
                  <c:v>125.992876259562</c:v>
                </c:pt>
                <c:pt idx="5914">
                  <c:v>125.99287625977099</c:v>
                </c:pt>
                <c:pt idx="5915">
                  <c:v>125.992876259567</c:v>
                </c:pt>
                <c:pt idx="5916">
                  <c:v>125.992876259711</c:v>
                </c:pt>
                <c:pt idx="5917">
                  <c:v>125.992876259704</c:v>
                </c:pt>
                <c:pt idx="5918">
                  <c:v>125.992876259845</c:v>
                </c:pt>
                <c:pt idx="5919">
                  <c:v>125.992876259331</c:v>
                </c:pt>
                <c:pt idx="5920">
                  <c:v>125.992876259727</c:v>
                </c:pt>
                <c:pt idx="5921">
                  <c:v>125.99287625982301</c:v>
                </c:pt>
                <c:pt idx="5922">
                  <c:v>125.992876259496</c:v>
                </c:pt>
                <c:pt idx="5923">
                  <c:v>125.992876259658</c:v>
                </c:pt>
                <c:pt idx="5924">
                  <c:v>125.992876259714</c:v>
                </c:pt>
                <c:pt idx="5925">
                  <c:v>125.99287625923</c:v>
                </c:pt>
                <c:pt idx="5926">
                  <c:v>125.992876259285</c:v>
                </c:pt>
                <c:pt idx="5927">
                  <c:v>125.992876259277</c:v>
                </c:pt>
                <c:pt idx="5928">
                  <c:v>125.992876259453</c:v>
                </c:pt>
                <c:pt idx="5929">
                  <c:v>125.992876259719</c:v>
                </c:pt>
                <c:pt idx="5930">
                  <c:v>125.99287625943801</c:v>
                </c:pt>
                <c:pt idx="5931">
                  <c:v>125.99287625952699</c:v>
                </c:pt>
                <c:pt idx="5932">
                  <c:v>125.992876259467</c:v>
                </c:pt>
                <c:pt idx="5933">
                  <c:v>125.992876259664</c:v>
                </c:pt>
                <c:pt idx="5934">
                  <c:v>125.99287625927199</c:v>
                </c:pt>
                <c:pt idx="5935">
                  <c:v>125.992876259242</c:v>
                </c:pt>
                <c:pt idx="5936">
                  <c:v>125.99287625991199</c:v>
                </c:pt>
                <c:pt idx="5937">
                  <c:v>125.992876259523</c:v>
                </c:pt>
                <c:pt idx="5938">
                  <c:v>125.992876259509</c:v>
                </c:pt>
                <c:pt idx="5939">
                  <c:v>125.992876259431</c:v>
                </c:pt>
                <c:pt idx="5940">
                  <c:v>125.992876259718</c:v>
                </c:pt>
                <c:pt idx="5941">
                  <c:v>125.992876259863</c:v>
                </c:pt>
                <c:pt idx="5942">
                  <c:v>125.992876259442</c:v>
                </c:pt>
                <c:pt idx="5943">
                  <c:v>125.992876259433</c:v>
                </c:pt>
                <c:pt idx="5944">
                  <c:v>125.992876259493</c:v>
                </c:pt>
                <c:pt idx="5945">
                  <c:v>125.99287625961</c:v>
                </c:pt>
                <c:pt idx="5946">
                  <c:v>125.992876259596</c:v>
                </c:pt>
                <c:pt idx="5947">
                  <c:v>125.99287625937799</c:v>
                </c:pt>
                <c:pt idx="5948">
                  <c:v>125.99287625970101</c:v>
                </c:pt>
                <c:pt idx="5949">
                  <c:v>125.992876259422</c:v>
                </c:pt>
                <c:pt idx="5950">
                  <c:v>125.992876259738</c:v>
                </c:pt>
                <c:pt idx="5951">
                  <c:v>125.992876259897</c:v>
                </c:pt>
                <c:pt idx="5952">
                  <c:v>125.992876259543</c:v>
                </c:pt>
                <c:pt idx="5953">
                  <c:v>125.99287625925299</c:v>
                </c:pt>
                <c:pt idx="5954">
                  <c:v>125.992876259757</c:v>
                </c:pt>
                <c:pt idx="5955">
                  <c:v>125.992876259463</c:v>
                </c:pt>
                <c:pt idx="5956">
                  <c:v>125.992876259962</c:v>
                </c:pt>
                <c:pt idx="5957">
                  <c:v>125.99287625976901</c:v>
                </c:pt>
                <c:pt idx="5958">
                  <c:v>125.99287625946501</c:v>
                </c:pt>
                <c:pt idx="5959">
                  <c:v>125.99287625932701</c:v>
                </c:pt>
                <c:pt idx="5960">
                  <c:v>125.992876259531</c:v>
                </c:pt>
                <c:pt idx="5961">
                  <c:v>125.99287625955699</c:v>
                </c:pt>
                <c:pt idx="5962">
                  <c:v>125.99287625945701</c:v>
                </c:pt>
                <c:pt idx="5963">
                  <c:v>125.99287625951</c:v>
                </c:pt>
                <c:pt idx="5964">
                  <c:v>125.99287625973</c:v>
                </c:pt>
                <c:pt idx="5965">
                  <c:v>125.99287625959001</c:v>
                </c:pt>
                <c:pt idx="5966">
                  <c:v>125.992876259707</c:v>
                </c:pt>
                <c:pt idx="5967">
                  <c:v>125.992876259322</c:v>
                </c:pt>
                <c:pt idx="5968">
                  <c:v>125.99287625936201</c:v>
                </c:pt>
                <c:pt idx="5969">
                  <c:v>125.992876259862</c:v>
                </c:pt>
                <c:pt idx="5970">
                  <c:v>125.992876259323</c:v>
                </c:pt>
                <c:pt idx="5971">
                  <c:v>125.99287625968201</c:v>
                </c:pt>
                <c:pt idx="5972">
                  <c:v>125.992876259524</c:v>
                </c:pt>
                <c:pt idx="5973">
                  <c:v>125.992876259639</c:v>
                </c:pt>
                <c:pt idx="5974">
                  <c:v>125.992876259537</c:v>
                </c:pt>
                <c:pt idx="5975">
                  <c:v>125.99287625964099</c:v>
                </c:pt>
                <c:pt idx="5976">
                  <c:v>125.992876259369</c:v>
                </c:pt>
                <c:pt idx="5977">
                  <c:v>125.99287625959199</c:v>
                </c:pt>
                <c:pt idx="5978">
                  <c:v>125.992876259574</c:v>
                </c:pt>
                <c:pt idx="5979">
                  <c:v>125.992876259539</c:v>
                </c:pt>
                <c:pt idx="5980">
                  <c:v>125.99287625981501</c:v>
                </c:pt>
                <c:pt idx="5981">
                  <c:v>125.992876259472</c:v>
                </c:pt>
                <c:pt idx="5982">
                  <c:v>125.99287625957599</c:v>
                </c:pt>
                <c:pt idx="5983">
                  <c:v>125.992876259543</c:v>
                </c:pt>
                <c:pt idx="5984">
                  <c:v>125.992876259819</c:v>
                </c:pt>
                <c:pt idx="5985">
                  <c:v>125.992876259604</c:v>
                </c:pt>
                <c:pt idx="5986">
                  <c:v>125.99287625973</c:v>
                </c:pt>
                <c:pt idx="5987">
                  <c:v>125.992876259586</c:v>
                </c:pt>
                <c:pt idx="5988">
                  <c:v>125.99287625985799</c:v>
                </c:pt>
                <c:pt idx="5989">
                  <c:v>125.992876259697</c:v>
                </c:pt>
                <c:pt idx="5990">
                  <c:v>125.992876259974</c:v>
                </c:pt>
                <c:pt idx="5991">
                  <c:v>125.992876259749</c:v>
                </c:pt>
                <c:pt idx="5992">
                  <c:v>125.992876258989</c:v>
                </c:pt>
                <c:pt idx="5993">
                  <c:v>125.99287625951</c:v>
                </c:pt>
                <c:pt idx="5994">
                  <c:v>125.992876259639</c:v>
                </c:pt>
                <c:pt idx="5995">
                  <c:v>125.992876259437</c:v>
                </c:pt>
                <c:pt idx="5996">
                  <c:v>125.992876259844</c:v>
                </c:pt>
                <c:pt idx="5997">
                  <c:v>125.992876259499</c:v>
                </c:pt>
                <c:pt idx="5998">
                  <c:v>125.99287625965199</c:v>
                </c:pt>
                <c:pt idx="5999">
                  <c:v>125.992876259341</c:v>
                </c:pt>
                <c:pt idx="6000">
                  <c:v>125.992876259423</c:v>
                </c:pt>
                <c:pt idx="6001">
                  <c:v>125.99287625941901</c:v>
                </c:pt>
                <c:pt idx="6002">
                  <c:v>125.992876259751</c:v>
                </c:pt>
                <c:pt idx="6003">
                  <c:v>125.992876259722</c:v>
                </c:pt>
                <c:pt idx="6004">
                  <c:v>125.992876259341</c:v>
                </c:pt>
                <c:pt idx="6005">
                  <c:v>125.992876259485</c:v>
                </c:pt>
                <c:pt idx="6006">
                  <c:v>125.992876259764</c:v>
                </c:pt>
                <c:pt idx="6007">
                  <c:v>125.992876259645</c:v>
                </c:pt>
                <c:pt idx="6008">
                  <c:v>125.992876259356</c:v>
                </c:pt>
                <c:pt idx="6009">
                  <c:v>125.99287625962999</c:v>
                </c:pt>
                <c:pt idx="6010">
                  <c:v>125.992876259875</c:v>
                </c:pt>
                <c:pt idx="6011">
                  <c:v>125.99287625979299</c:v>
                </c:pt>
                <c:pt idx="6012">
                  <c:v>125.99287625971699</c:v>
                </c:pt>
                <c:pt idx="6013">
                  <c:v>125.992876259781</c:v>
                </c:pt>
                <c:pt idx="6014">
                  <c:v>125.992876259461</c:v>
                </c:pt>
                <c:pt idx="6015">
                  <c:v>125.992876259504</c:v>
                </c:pt>
                <c:pt idx="6016">
                  <c:v>125.992876259583</c:v>
                </c:pt>
                <c:pt idx="6017">
                  <c:v>125.99287625943801</c:v>
                </c:pt>
                <c:pt idx="6018">
                  <c:v>125.992876259707</c:v>
                </c:pt>
                <c:pt idx="6019">
                  <c:v>125.992876259545</c:v>
                </c:pt>
                <c:pt idx="6020">
                  <c:v>125.992876259673</c:v>
                </c:pt>
                <c:pt idx="6021">
                  <c:v>125.992876259442</c:v>
                </c:pt>
                <c:pt idx="6022">
                  <c:v>125.992876259694</c:v>
                </c:pt>
                <c:pt idx="6023">
                  <c:v>125.992876259667</c:v>
                </c:pt>
                <c:pt idx="6024">
                  <c:v>125.99287625949999</c:v>
                </c:pt>
                <c:pt idx="6025">
                  <c:v>125.992876259317</c:v>
                </c:pt>
                <c:pt idx="6026">
                  <c:v>125.992876259773</c:v>
                </c:pt>
                <c:pt idx="6027">
                  <c:v>125.99287625944299</c:v>
                </c:pt>
                <c:pt idx="6028">
                  <c:v>125.992876259444</c:v>
                </c:pt>
                <c:pt idx="6029">
                  <c:v>125.992876259634</c:v>
                </c:pt>
                <c:pt idx="6030">
                  <c:v>125.992876259688</c:v>
                </c:pt>
                <c:pt idx="6031">
                  <c:v>125.992876259852</c:v>
                </c:pt>
                <c:pt idx="6032">
                  <c:v>125.992876259778</c:v>
                </c:pt>
                <c:pt idx="6033">
                  <c:v>125.992876259642</c:v>
                </c:pt>
                <c:pt idx="6034">
                  <c:v>125.99287625927199</c:v>
                </c:pt>
                <c:pt idx="6035">
                  <c:v>125.99287625965999</c:v>
                </c:pt>
                <c:pt idx="6036">
                  <c:v>125.992876259635</c:v>
                </c:pt>
                <c:pt idx="6037">
                  <c:v>125.992876259714</c:v>
                </c:pt>
                <c:pt idx="6038">
                  <c:v>125.992876259634</c:v>
                </c:pt>
                <c:pt idx="6039">
                  <c:v>125.992876259753</c:v>
                </c:pt>
                <c:pt idx="6040">
                  <c:v>125.992876259341</c:v>
                </c:pt>
                <c:pt idx="6041">
                  <c:v>125.99287625962999</c:v>
                </c:pt>
                <c:pt idx="6042">
                  <c:v>125.99287625941299</c:v>
                </c:pt>
                <c:pt idx="6043">
                  <c:v>125.992876259439</c:v>
                </c:pt>
                <c:pt idx="6044">
                  <c:v>125.99287625975499</c:v>
                </c:pt>
                <c:pt idx="6045">
                  <c:v>125.992876259997</c:v>
                </c:pt>
                <c:pt idx="6046">
                  <c:v>125.992876259545</c:v>
                </c:pt>
                <c:pt idx="6047">
                  <c:v>125.992876259634</c:v>
                </c:pt>
                <c:pt idx="6048">
                  <c:v>125.992876259928</c:v>
                </c:pt>
                <c:pt idx="6049">
                  <c:v>125.992876259556</c:v>
                </c:pt>
                <c:pt idx="6050">
                  <c:v>125.99287625963601</c:v>
                </c:pt>
                <c:pt idx="6051">
                  <c:v>125.99287625952</c:v>
                </c:pt>
                <c:pt idx="6052">
                  <c:v>125.992876259509</c:v>
                </c:pt>
                <c:pt idx="6053">
                  <c:v>125.992876259664</c:v>
                </c:pt>
                <c:pt idx="6054">
                  <c:v>125.992876259421</c:v>
                </c:pt>
                <c:pt idx="6055">
                  <c:v>125.99287625962801</c:v>
                </c:pt>
                <c:pt idx="6056">
                  <c:v>125.99287625941599</c:v>
                </c:pt>
                <c:pt idx="6057">
                  <c:v>125.99287625956499</c:v>
                </c:pt>
                <c:pt idx="6058">
                  <c:v>125.992876259472</c:v>
                </c:pt>
                <c:pt idx="6059">
                  <c:v>125.992876259836</c:v>
                </c:pt>
                <c:pt idx="6060">
                  <c:v>125.992876259452</c:v>
                </c:pt>
                <c:pt idx="6061">
                  <c:v>125.992876259504</c:v>
                </c:pt>
                <c:pt idx="6062">
                  <c:v>125.992876259683</c:v>
                </c:pt>
                <c:pt idx="6063">
                  <c:v>125.99287625952999</c:v>
                </c:pt>
                <c:pt idx="6064">
                  <c:v>125.992876259498</c:v>
                </c:pt>
                <c:pt idx="6065">
                  <c:v>125.992876259778</c:v>
                </c:pt>
                <c:pt idx="6066">
                  <c:v>125.99287625992601</c:v>
                </c:pt>
                <c:pt idx="6067">
                  <c:v>125.992876259692</c:v>
                </c:pt>
                <c:pt idx="6068">
                  <c:v>125.992876259727</c:v>
                </c:pt>
                <c:pt idx="6069">
                  <c:v>125.992876259681</c:v>
                </c:pt>
                <c:pt idx="6070">
                  <c:v>125.99287625959001</c:v>
                </c:pt>
                <c:pt idx="6071">
                  <c:v>125.992876259355</c:v>
                </c:pt>
                <c:pt idx="6072">
                  <c:v>125.992876259307</c:v>
                </c:pt>
                <c:pt idx="6073">
                  <c:v>125.992876260049</c:v>
                </c:pt>
                <c:pt idx="6074">
                  <c:v>125.99287625944601</c:v>
                </c:pt>
                <c:pt idx="6075">
                  <c:v>125.99287625953301</c:v>
                </c:pt>
                <c:pt idx="6076">
                  <c:v>125.992876259753</c:v>
                </c:pt>
                <c:pt idx="6077">
                  <c:v>125.992876259732</c:v>
                </c:pt>
                <c:pt idx="6078">
                  <c:v>125.99287625941</c:v>
                </c:pt>
                <c:pt idx="6079">
                  <c:v>125.99287625959801</c:v>
                </c:pt>
                <c:pt idx="6080">
                  <c:v>125.992876259678</c:v>
                </c:pt>
                <c:pt idx="6081">
                  <c:v>125.992876259875</c:v>
                </c:pt>
                <c:pt idx="6082">
                  <c:v>125.99287625948</c:v>
                </c:pt>
                <c:pt idx="6083">
                  <c:v>125.99287625970599</c:v>
                </c:pt>
                <c:pt idx="6084">
                  <c:v>125.99287625910399</c:v>
                </c:pt>
                <c:pt idx="6085">
                  <c:v>125.992876259841</c:v>
                </c:pt>
                <c:pt idx="6086">
                  <c:v>125.99287625985301</c:v>
                </c:pt>
                <c:pt idx="6087">
                  <c:v>125.992876259886</c:v>
                </c:pt>
                <c:pt idx="6088">
                  <c:v>125.992876259841</c:v>
                </c:pt>
                <c:pt idx="6089">
                  <c:v>125.992876259619</c:v>
                </c:pt>
                <c:pt idx="6090">
                  <c:v>125.99287625948401</c:v>
                </c:pt>
                <c:pt idx="6091">
                  <c:v>125.992876259865</c:v>
                </c:pt>
                <c:pt idx="6092">
                  <c:v>125.992876259441</c:v>
                </c:pt>
                <c:pt idx="6093">
                  <c:v>125.99287625960601</c:v>
                </c:pt>
                <c:pt idx="6094">
                  <c:v>125.992876259493</c:v>
                </c:pt>
                <c:pt idx="6095">
                  <c:v>125.992876259729</c:v>
                </c:pt>
                <c:pt idx="6096">
                  <c:v>125.992876259496</c:v>
                </c:pt>
                <c:pt idx="6097">
                  <c:v>125.992876259407</c:v>
                </c:pt>
                <c:pt idx="6098">
                  <c:v>125.992876259624</c:v>
                </c:pt>
                <c:pt idx="6099">
                  <c:v>125.992876259849</c:v>
                </c:pt>
                <c:pt idx="6100">
                  <c:v>125.992876259545</c:v>
                </c:pt>
                <c:pt idx="6101">
                  <c:v>125.992876259517</c:v>
                </c:pt>
                <c:pt idx="6102">
                  <c:v>125.99287625973599</c:v>
                </c:pt>
                <c:pt idx="6103">
                  <c:v>125.992876259827</c:v>
                </c:pt>
                <c:pt idx="6104">
                  <c:v>125.992876259547</c:v>
                </c:pt>
                <c:pt idx="6105">
                  <c:v>125.992876259664</c:v>
                </c:pt>
                <c:pt idx="6106">
                  <c:v>125.99287625967099</c:v>
                </c:pt>
                <c:pt idx="6107">
                  <c:v>125.99287625978999</c:v>
                </c:pt>
                <c:pt idx="6108">
                  <c:v>125.992876259623</c:v>
                </c:pt>
                <c:pt idx="6109">
                  <c:v>125.99287625954101</c:v>
                </c:pt>
                <c:pt idx="6110">
                  <c:v>125.992876259661</c:v>
                </c:pt>
                <c:pt idx="6111">
                  <c:v>125.99287625954</c:v>
                </c:pt>
                <c:pt idx="6112">
                  <c:v>125.99287625982601</c:v>
                </c:pt>
                <c:pt idx="6113">
                  <c:v>125.99287625940801</c:v>
                </c:pt>
                <c:pt idx="6114">
                  <c:v>125.992876259575</c:v>
                </c:pt>
                <c:pt idx="6115">
                  <c:v>125.99287625941</c:v>
                </c:pt>
                <c:pt idx="6116">
                  <c:v>125.992876259661</c:v>
                </c:pt>
                <c:pt idx="6117">
                  <c:v>125.99287625957299</c:v>
                </c:pt>
                <c:pt idx="6118">
                  <c:v>125.992876259708</c:v>
                </c:pt>
                <c:pt idx="6119">
                  <c:v>125.992876259707</c:v>
                </c:pt>
                <c:pt idx="6120">
                  <c:v>125.992876259676</c:v>
                </c:pt>
                <c:pt idx="6121">
                  <c:v>125.992876259787</c:v>
                </c:pt>
                <c:pt idx="6122">
                  <c:v>125.992876259458</c:v>
                </c:pt>
                <c:pt idx="6123">
                  <c:v>125.992876259586</c:v>
                </c:pt>
                <c:pt idx="6124">
                  <c:v>125.99287625962199</c:v>
                </c:pt>
                <c:pt idx="6125">
                  <c:v>125.992876259463</c:v>
                </c:pt>
                <c:pt idx="6126">
                  <c:v>125.992876259547</c:v>
                </c:pt>
                <c:pt idx="6127">
                  <c:v>125.99287625946801</c:v>
                </c:pt>
                <c:pt idx="6128">
                  <c:v>125.992876259624</c:v>
                </c:pt>
                <c:pt idx="6129">
                  <c:v>125.99287625974701</c:v>
                </c:pt>
                <c:pt idx="6130">
                  <c:v>125.99287625968999</c:v>
                </c:pt>
                <c:pt idx="6131">
                  <c:v>125.992876259631</c:v>
                </c:pt>
                <c:pt idx="6132">
                  <c:v>125.99287625963299</c:v>
                </c:pt>
                <c:pt idx="6133">
                  <c:v>125.992876259496</c:v>
                </c:pt>
                <c:pt idx="6134">
                  <c:v>125.992876259158</c:v>
                </c:pt>
                <c:pt idx="6135">
                  <c:v>125.992876259919</c:v>
                </c:pt>
                <c:pt idx="6136">
                  <c:v>125.99287625974701</c:v>
                </c:pt>
                <c:pt idx="6137">
                  <c:v>125.992876259778</c:v>
                </c:pt>
                <c:pt idx="6138">
                  <c:v>125.99287625976601</c:v>
                </c:pt>
                <c:pt idx="6139">
                  <c:v>125.99287625951099</c:v>
                </c:pt>
                <c:pt idx="6140">
                  <c:v>125.992876259685</c:v>
                </c:pt>
                <c:pt idx="6141">
                  <c:v>125.992876259792</c:v>
                </c:pt>
                <c:pt idx="6142">
                  <c:v>125.992876259174</c:v>
                </c:pt>
                <c:pt idx="6143">
                  <c:v>125.992876259789</c:v>
                </c:pt>
                <c:pt idx="6144">
                  <c:v>125.992876259608</c:v>
                </c:pt>
                <c:pt idx="6145">
                  <c:v>125.99287625965199</c:v>
                </c:pt>
                <c:pt idx="6146">
                  <c:v>125.99287625954599</c:v>
                </c:pt>
                <c:pt idx="6147">
                  <c:v>125.992876259841</c:v>
                </c:pt>
                <c:pt idx="6148">
                  <c:v>125.99287625981999</c:v>
                </c:pt>
                <c:pt idx="6149">
                  <c:v>125.992876259749</c:v>
                </c:pt>
                <c:pt idx="6150">
                  <c:v>125.99287625946999</c:v>
                </c:pt>
                <c:pt idx="6151">
                  <c:v>125.992876259577</c:v>
                </c:pt>
                <c:pt idx="6152">
                  <c:v>125.99287625960601</c:v>
                </c:pt>
                <c:pt idx="6153">
                  <c:v>125.992876259646</c:v>
                </c:pt>
                <c:pt idx="6154">
                  <c:v>125.992876259475</c:v>
                </c:pt>
                <c:pt idx="6155">
                  <c:v>125.99287625945</c:v>
                </c:pt>
                <c:pt idx="6156">
                  <c:v>125.992876259659</c:v>
                </c:pt>
                <c:pt idx="6157">
                  <c:v>125.992876259846</c:v>
                </c:pt>
                <c:pt idx="6158">
                  <c:v>125.99287625968999</c:v>
                </c:pt>
                <c:pt idx="6159">
                  <c:v>125.992876259559</c:v>
                </c:pt>
                <c:pt idx="6160">
                  <c:v>125.99287625982301</c:v>
                </c:pt>
                <c:pt idx="6161">
                  <c:v>125.992876259639</c:v>
                </c:pt>
                <c:pt idx="6162">
                  <c:v>125.99287625993399</c:v>
                </c:pt>
                <c:pt idx="6163">
                  <c:v>125.99287625973</c:v>
                </c:pt>
                <c:pt idx="6164">
                  <c:v>125.992876259677</c:v>
                </c:pt>
                <c:pt idx="6165">
                  <c:v>125.992876259705</c:v>
                </c:pt>
                <c:pt idx="6166">
                  <c:v>125.992876259559</c:v>
                </c:pt>
                <c:pt idx="6167">
                  <c:v>125.992876259626</c:v>
                </c:pt>
                <c:pt idx="6168">
                  <c:v>125.992876259662</c:v>
                </c:pt>
                <c:pt idx="6169">
                  <c:v>125.992876259773</c:v>
                </c:pt>
                <c:pt idx="6170">
                  <c:v>125.992876259757</c:v>
                </c:pt>
                <c:pt idx="6171">
                  <c:v>125.992876259531</c:v>
                </c:pt>
                <c:pt idx="6172">
                  <c:v>125.99287625973299</c:v>
                </c:pt>
                <c:pt idx="6173">
                  <c:v>125.992876260061</c:v>
                </c:pt>
                <c:pt idx="6174">
                  <c:v>125.992876259857</c:v>
                </c:pt>
                <c:pt idx="6175">
                  <c:v>125.992876259544</c:v>
                </c:pt>
                <c:pt idx="6176">
                  <c:v>125.99287625962999</c:v>
                </c:pt>
                <c:pt idx="6177">
                  <c:v>125.992876259691</c:v>
                </c:pt>
                <c:pt idx="6178">
                  <c:v>125.992876259735</c:v>
                </c:pt>
                <c:pt idx="6179">
                  <c:v>125.99287625951899</c:v>
                </c:pt>
                <c:pt idx="6180">
                  <c:v>125.992876259387</c:v>
                </c:pt>
                <c:pt idx="6181">
                  <c:v>125.99287625970101</c:v>
                </c:pt>
                <c:pt idx="6182">
                  <c:v>125.992876259718</c:v>
                </c:pt>
                <c:pt idx="6183">
                  <c:v>125.992876259475</c:v>
                </c:pt>
                <c:pt idx="6184">
                  <c:v>125.992876259629</c:v>
                </c:pt>
                <c:pt idx="6185">
                  <c:v>125.992876259892</c:v>
                </c:pt>
                <c:pt idx="6186">
                  <c:v>125.992876259724</c:v>
                </c:pt>
                <c:pt idx="6187">
                  <c:v>125.992876260068</c:v>
                </c:pt>
                <c:pt idx="6188">
                  <c:v>125.99287625962</c:v>
                </c:pt>
                <c:pt idx="6189">
                  <c:v>125.99287625983899</c:v>
                </c:pt>
                <c:pt idx="6190">
                  <c:v>125.992876259543</c:v>
                </c:pt>
                <c:pt idx="6191">
                  <c:v>125.992876259461</c:v>
                </c:pt>
                <c:pt idx="6192">
                  <c:v>125.992876259756</c:v>
                </c:pt>
                <c:pt idx="6193">
                  <c:v>125.992876259506</c:v>
                </c:pt>
                <c:pt idx="6194">
                  <c:v>125.992876259548</c:v>
                </c:pt>
                <c:pt idx="6195">
                  <c:v>125.992876259551</c:v>
                </c:pt>
                <c:pt idx="6196">
                  <c:v>125.992876259675</c:v>
                </c:pt>
                <c:pt idx="6197">
                  <c:v>125.992876259817</c:v>
                </c:pt>
                <c:pt idx="6198">
                  <c:v>125.99287625978</c:v>
                </c:pt>
                <c:pt idx="6199">
                  <c:v>125.99287625973901</c:v>
                </c:pt>
                <c:pt idx="6200">
                  <c:v>125.99287625951899</c:v>
                </c:pt>
                <c:pt idx="6201">
                  <c:v>125.99287625975001</c:v>
                </c:pt>
                <c:pt idx="6202">
                  <c:v>125.992876259821</c:v>
                </c:pt>
                <c:pt idx="6203">
                  <c:v>125.992876259493</c:v>
                </c:pt>
                <c:pt idx="6204">
                  <c:v>125.992876259719</c:v>
                </c:pt>
                <c:pt idx="6205">
                  <c:v>125.99287625973</c:v>
                </c:pt>
                <c:pt idx="6206">
                  <c:v>125.992876259718</c:v>
                </c:pt>
                <c:pt idx="6207">
                  <c:v>125.992876259954</c:v>
                </c:pt>
                <c:pt idx="6208">
                  <c:v>125.99287625953301</c:v>
                </c:pt>
                <c:pt idx="6209">
                  <c:v>125.992876259765</c:v>
                </c:pt>
                <c:pt idx="6210">
                  <c:v>125.992876259768</c:v>
                </c:pt>
                <c:pt idx="6211">
                  <c:v>125.99287625949199</c:v>
                </c:pt>
                <c:pt idx="6212">
                  <c:v>125.99287625975801</c:v>
                </c:pt>
                <c:pt idx="6213">
                  <c:v>125.992876259703</c:v>
                </c:pt>
                <c:pt idx="6214">
                  <c:v>125.992876259505</c:v>
                </c:pt>
                <c:pt idx="6215">
                  <c:v>125.99287625978199</c:v>
                </c:pt>
                <c:pt idx="6216">
                  <c:v>125.99287625961099</c:v>
                </c:pt>
                <c:pt idx="6217">
                  <c:v>125.992876259612</c:v>
                </c:pt>
                <c:pt idx="6218">
                  <c:v>125.992876259843</c:v>
                </c:pt>
                <c:pt idx="6219">
                  <c:v>125.992876259401</c:v>
                </c:pt>
                <c:pt idx="6220">
                  <c:v>125.992876259548</c:v>
                </c:pt>
                <c:pt idx="6221">
                  <c:v>125.99287625976901</c:v>
                </c:pt>
                <c:pt idx="6222">
                  <c:v>125.992876259791</c:v>
                </c:pt>
                <c:pt idx="6223">
                  <c:v>125.99287625969799</c:v>
                </c:pt>
                <c:pt idx="6224">
                  <c:v>125.992876259773</c:v>
                </c:pt>
                <c:pt idx="6225">
                  <c:v>125.992876259635</c:v>
                </c:pt>
                <c:pt idx="6226">
                  <c:v>125.992876259738</c:v>
                </c:pt>
                <c:pt idx="6227">
                  <c:v>125.992876259791</c:v>
                </c:pt>
                <c:pt idx="6228">
                  <c:v>125.992876259836</c:v>
                </c:pt>
                <c:pt idx="6229">
                  <c:v>125.992876259776</c:v>
                </c:pt>
                <c:pt idx="6230">
                  <c:v>125.99287625984</c:v>
                </c:pt>
                <c:pt idx="6231">
                  <c:v>125.992876259626</c:v>
                </c:pt>
                <c:pt idx="6232">
                  <c:v>125.99287625966799</c:v>
                </c:pt>
                <c:pt idx="6233">
                  <c:v>125.99287625992299</c:v>
                </c:pt>
                <c:pt idx="6234">
                  <c:v>125.992876259491</c:v>
                </c:pt>
                <c:pt idx="6235">
                  <c:v>125.992876259463</c:v>
                </c:pt>
                <c:pt idx="6236">
                  <c:v>125.992876259784</c:v>
                </c:pt>
                <c:pt idx="6237">
                  <c:v>125.99287625957</c:v>
                </c:pt>
                <c:pt idx="6238">
                  <c:v>125.992876259685</c:v>
                </c:pt>
                <c:pt idx="6239">
                  <c:v>125.992876259841</c:v>
                </c:pt>
                <c:pt idx="6240">
                  <c:v>125.992876259784</c:v>
                </c:pt>
                <c:pt idx="6241">
                  <c:v>125.992876259444</c:v>
                </c:pt>
                <c:pt idx="6242">
                  <c:v>125.99287625956001</c:v>
                </c:pt>
                <c:pt idx="6243">
                  <c:v>125.992876259407</c:v>
                </c:pt>
                <c:pt idx="6244">
                  <c:v>125.99287625967899</c:v>
                </c:pt>
                <c:pt idx="6245">
                  <c:v>125.992876259578</c:v>
                </c:pt>
                <c:pt idx="6246">
                  <c:v>125.99287625972001</c:v>
                </c:pt>
                <c:pt idx="6247">
                  <c:v>125.992876259742</c:v>
                </c:pt>
                <c:pt idx="6248">
                  <c:v>125.99287625935899</c:v>
                </c:pt>
                <c:pt idx="6249">
                  <c:v>125.992876259797</c:v>
                </c:pt>
                <c:pt idx="6250">
                  <c:v>125.992876259685</c:v>
                </c:pt>
                <c:pt idx="6251">
                  <c:v>125.99287625948899</c:v>
                </c:pt>
                <c:pt idx="6252">
                  <c:v>125.992876259688</c:v>
                </c:pt>
                <c:pt idx="6253">
                  <c:v>125.992876259726</c:v>
                </c:pt>
                <c:pt idx="6254">
                  <c:v>125.99287625985301</c:v>
                </c:pt>
                <c:pt idx="6255">
                  <c:v>125.99287625990399</c:v>
                </c:pt>
                <c:pt idx="6256">
                  <c:v>125.992876259461</c:v>
                </c:pt>
                <c:pt idx="6257">
                  <c:v>125.99287625982601</c:v>
                </c:pt>
                <c:pt idx="6258">
                  <c:v>125.99287625973299</c:v>
                </c:pt>
                <c:pt idx="6259">
                  <c:v>125.992876259737</c:v>
                </c:pt>
                <c:pt idx="6260">
                  <c:v>125.992876259686</c:v>
                </c:pt>
                <c:pt idx="6261">
                  <c:v>125.992876259531</c:v>
                </c:pt>
                <c:pt idx="6262">
                  <c:v>125.99287625977399</c:v>
                </c:pt>
                <c:pt idx="6263">
                  <c:v>125.992876259778</c:v>
                </c:pt>
                <c:pt idx="6264">
                  <c:v>125.992876259631</c:v>
                </c:pt>
                <c:pt idx="6265">
                  <c:v>125.99287625980401</c:v>
                </c:pt>
                <c:pt idx="6266">
                  <c:v>125.99287625952</c:v>
                </c:pt>
                <c:pt idx="6267">
                  <c:v>125.992876259601</c:v>
                </c:pt>
                <c:pt idx="6268">
                  <c:v>125.992876259331</c:v>
                </c:pt>
                <c:pt idx="6269">
                  <c:v>125.99287625965199</c:v>
                </c:pt>
                <c:pt idx="6270">
                  <c:v>125.992876259414</c:v>
                </c:pt>
                <c:pt idx="6271">
                  <c:v>125.992876259108</c:v>
                </c:pt>
                <c:pt idx="6272">
                  <c:v>125.992876259613</c:v>
                </c:pt>
                <c:pt idx="6273">
                  <c:v>125.992876259601</c:v>
                </c:pt>
                <c:pt idx="6274">
                  <c:v>125.992876259618</c:v>
                </c:pt>
                <c:pt idx="6275">
                  <c:v>125.9928762597</c:v>
                </c:pt>
                <c:pt idx="6276">
                  <c:v>125.99287625962</c:v>
                </c:pt>
                <c:pt idx="6277">
                  <c:v>125.992876259498</c:v>
                </c:pt>
                <c:pt idx="6278">
                  <c:v>125.99287625986901</c:v>
                </c:pt>
                <c:pt idx="6279">
                  <c:v>125.992876259685</c:v>
                </c:pt>
                <c:pt idx="6280">
                  <c:v>125.992876259357</c:v>
                </c:pt>
                <c:pt idx="6281">
                  <c:v>125.992876259646</c:v>
                </c:pt>
                <c:pt idx="6282">
                  <c:v>125.992876259613</c:v>
                </c:pt>
                <c:pt idx="6283">
                  <c:v>125.992876259707</c:v>
                </c:pt>
                <c:pt idx="6284">
                  <c:v>125.992876259841</c:v>
                </c:pt>
                <c:pt idx="6285">
                  <c:v>125.9928762598</c:v>
                </c:pt>
                <c:pt idx="6286">
                  <c:v>125.992876259458</c:v>
                </c:pt>
                <c:pt idx="6287">
                  <c:v>125.992876259721</c:v>
                </c:pt>
                <c:pt idx="6288">
                  <c:v>125.992876259589</c:v>
                </c:pt>
                <c:pt idx="6289">
                  <c:v>125.992876259545</c:v>
                </c:pt>
                <c:pt idx="6290">
                  <c:v>125.992876259664</c:v>
                </c:pt>
                <c:pt idx="6291">
                  <c:v>125.99287625958399</c:v>
                </c:pt>
                <c:pt idx="6292">
                  <c:v>125.992876259604</c:v>
                </c:pt>
                <c:pt idx="6293">
                  <c:v>125.99287625964</c:v>
                </c:pt>
                <c:pt idx="6294">
                  <c:v>125.992876259803</c:v>
                </c:pt>
                <c:pt idx="6295">
                  <c:v>125.992876259496</c:v>
                </c:pt>
                <c:pt idx="6296">
                  <c:v>125.992876259523</c:v>
                </c:pt>
                <c:pt idx="6297">
                  <c:v>125.992876259944</c:v>
                </c:pt>
                <c:pt idx="6298">
                  <c:v>125.992876259966</c:v>
                </c:pt>
                <c:pt idx="6299">
                  <c:v>125.99287625996401</c:v>
                </c:pt>
                <c:pt idx="6300">
                  <c:v>125.99287625973299</c:v>
                </c:pt>
                <c:pt idx="6301">
                  <c:v>125.992876259683</c:v>
                </c:pt>
                <c:pt idx="6302">
                  <c:v>125.992876259691</c:v>
                </c:pt>
                <c:pt idx="6303">
                  <c:v>125.99287625964099</c:v>
                </c:pt>
                <c:pt idx="6304">
                  <c:v>125.99287625968201</c:v>
                </c:pt>
                <c:pt idx="6305">
                  <c:v>125.992876259626</c:v>
                </c:pt>
                <c:pt idx="6306">
                  <c:v>125.992876259695</c:v>
                </c:pt>
                <c:pt idx="6307">
                  <c:v>125.99287625963601</c:v>
                </c:pt>
                <c:pt idx="6308">
                  <c:v>125.992876259906</c:v>
                </c:pt>
                <c:pt idx="6309">
                  <c:v>125.99287625971699</c:v>
                </c:pt>
                <c:pt idx="6310">
                  <c:v>125.99287625973901</c:v>
                </c:pt>
                <c:pt idx="6311">
                  <c:v>125.99287625961099</c:v>
                </c:pt>
                <c:pt idx="6312">
                  <c:v>125.99287625977399</c:v>
                </c:pt>
                <c:pt idx="6313">
                  <c:v>125.992876260218</c:v>
                </c:pt>
                <c:pt idx="6314">
                  <c:v>125.99287625947601</c:v>
                </c:pt>
                <c:pt idx="6315">
                  <c:v>125.992876259643</c:v>
                </c:pt>
                <c:pt idx="6316">
                  <c:v>125.99287625989299</c:v>
                </c:pt>
                <c:pt idx="6317">
                  <c:v>125.992876259685</c:v>
                </c:pt>
                <c:pt idx="6318">
                  <c:v>125.99287625974701</c:v>
                </c:pt>
                <c:pt idx="6319">
                  <c:v>125.992876259597</c:v>
                </c:pt>
                <c:pt idx="6320">
                  <c:v>125.99287625973599</c:v>
                </c:pt>
                <c:pt idx="6321">
                  <c:v>125.99287625971201</c:v>
                </c:pt>
                <c:pt idx="6322">
                  <c:v>125.99287625985301</c:v>
                </c:pt>
                <c:pt idx="6323">
                  <c:v>125.992876259506</c:v>
                </c:pt>
                <c:pt idx="6324">
                  <c:v>125.992876259819</c:v>
                </c:pt>
                <c:pt idx="6325">
                  <c:v>125.99287625942</c:v>
                </c:pt>
                <c:pt idx="6326">
                  <c:v>125.99287625968</c:v>
                </c:pt>
                <c:pt idx="6327">
                  <c:v>125.99287625945</c:v>
                </c:pt>
                <c:pt idx="6328">
                  <c:v>125.99287625972801</c:v>
                </c:pt>
                <c:pt idx="6329">
                  <c:v>125.992876259797</c:v>
                </c:pt>
                <c:pt idx="6330">
                  <c:v>125.99287625958701</c:v>
                </c:pt>
                <c:pt idx="6331">
                  <c:v>125.992876259599</c:v>
                </c:pt>
                <c:pt idx="6332">
                  <c:v>125.992876259507</c:v>
                </c:pt>
                <c:pt idx="6333">
                  <c:v>125.992876259764</c:v>
                </c:pt>
                <c:pt idx="6334">
                  <c:v>125.9928762598</c:v>
                </c:pt>
                <c:pt idx="6335">
                  <c:v>125.99287625952201</c:v>
                </c:pt>
                <c:pt idx="6336">
                  <c:v>125.992876259637</c:v>
                </c:pt>
                <c:pt idx="6337">
                  <c:v>125.992876259677</c:v>
                </c:pt>
                <c:pt idx="6338">
                  <c:v>125.992876259612</c:v>
                </c:pt>
                <c:pt idx="6339">
                  <c:v>125.992876259697</c:v>
                </c:pt>
                <c:pt idx="6340">
                  <c:v>125.992876259563</c:v>
                </c:pt>
                <c:pt idx="6341">
                  <c:v>125.99287625973901</c:v>
                </c:pt>
                <c:pt idx="6342">
                  <c:v>125.99287625997</c:v>
                </c:pt>
                <c:pt idx="6343">
                  <c:v>125.99287625981199</c:v>
                </c:pt>
                <c:pt idx="6344">
                  <c:v>125.992876259722</c:v>
                </c:pt>
                <c:pt idx="6345">
                  <c:v>125.992876259783</c:v>
                </c:pt>
                <c:pt idx="6346">
                  <c:v>125.99287625964401</c:v>
                </c:pt>
                <c:pt idx="6347">
                  <c:v>125.992876259384</c:v>
                </c:pt>
                <c:pt idx="6348">
                  <c:v>125.99287625965</c:v>
                </c:pt>
                <c:pt idx="6349">
                  <c:v>125.99287625966301</c:v>
                </c:pt>
                <c:pt idx="6350">
                  <c:v>125.99287625944299</c:v>
                </c:pt>
                <c:pt idx="6351">
                  <c:v>125.99287625964</c:v>
                </c:pt>
                <c:pt idx="6352">
                  <c:v>125.992876259685</c:v>
                </c:pt>
                <c:pt idx="6353">
                  <c:v>125.99287625983099</c:v>
                </c:pt>
                <c:pt idx="6354">
                  <c:v>125.99287625935899</c:v>
                </c:pt>
                <c:pt idx="6355">
                  <c:v>125.992876259794</c:v>
                </c:pt>
                <c:pt idx="6356">
                  <c:v>125.992876259935</c:v>
                </c:pt>
                <c:pt idx="6357">
                  <c:v>125.992876259753</c:v>
                </c:pt>
                <c:pt idx="6358">
                  <c:v>125.992876259845</c:v>
                </c:pt>
                <c:pt idx="6359">
                  <c:v>125.992876259623</c:v>
                </c:pt>
                <c:pt idx="6360">
                  <c:v>125.99287625995299</c:v>
                </c:pt>
                <c:pt idx="6361">
                  <c:v>125.992876259738</c:v>
                </c:pt>
                <c:pt idx="6362">
                  <c:v>125.992876259723</c:v>
                </c:pt>
                <c:pt idx="6363">
                  <c:v>125.99287625973299</c:v>
                </c:pt>
                <c:pt idx="6364">
                  <c:v>125.992876259716</c:v>
                </c:pt>
                <c:pt idx="6365">
                  <c:v>125.992876259775</c:v>
                </c:pt>
                <c:pt idx="6366">
                  <c:v>125.992876259626</c:v>
                </c:pt>
                <c:pt idx="6367">
                  <c:v>125.992876259596</c:v>
                </c:pt>
                <c:pt idx="6368">
                  <c:v>125.992876259676</c:v>
                </c:pt>
                <c:pt idx="6369">
                  <c:v>125.992876259987</c:v>
                </c:pt>
                <c:pt idx="6370">
                  <c:v>125.992876259742</c:v>
                </c:pt>
                <c:pt idx="6371">
                  <c:v>125.992876259635</c:v>
                </c:pt>
                <c:pt idx="6372">
                  <c:v>125.992876259678</c:v>
                </c:pt>
                <c:pt idx="6373">
                  <c:v>125.99287625958399</c:v>
                </c:pt>
                <c:pt idx="6374">
                  <c:v>125.99287625944</c:v>
                </c:pt>
                <c:pt idx="6375">
                  <c:v>125.99287625971</c:v>
                </c:pt>
                <c:pt idx="6376">
                  <c:v>125.992876259543</c:v>
                </c:pt>
                <c:pt idx="6377">
                  <c:v>125.992876259654</c:v>
                </c:pt>
                <c:pt idx="6378">
                  <c:v>125.992876259639</c:v>
                </c:pt>
                <c:pt idx="6379">
                  <c:v>125.992876259613</c:v>
                </c:pt>
                <c:pt idx="6380">
                  <c:v>125.99287625962199</c:v>
                </c:pt>
                <c:pt idx="6381">
                  <c:v>125.99287625995299</c:v>
                </c:pt>
                <c:pt idx="6382">
                  <c:v>125.99287625980401</c:v>
                </c:pt>
                <c:pt idx="6383">
                  <c:v>125.992876259453</c:v>
                </c:pt>
                <c:pt idx="6384">
                  <c:v>125.992876259561</c:v>
                </c:pt>
                <c:pt idx="6385">
                  <c:v>125.99287625976</c:v>
                </c:pt>
                <c:pt idx="6386">
                  <c:v>125.99287625963601</c:v>
                </c:pt>
                <c:pt idx="6387">
                  <c:v>125.992876259581</c:v>
                </c:pt>
                <c:pt idx="6388">
                  <c:v>125.992876259694</c:v>
                </c:pt>
                <c:pt idx="6389">
                  <c:v>125.992876259582</c:v>
                </c:pt>
                <c:pt idx="6390">
                  <c:v>125.992876259746</c:v>
                </c:pt>
                <c:pt idx="6391">
                  <c:v>125.992876259436</c:v>
                </c:pt>
                <c:pt idx="6392">
                  <c:v>125.992876259631</c:v>
                </c:pt>
                <c:pt idx="6393">
                  <c:v>125.99287625958701</c:v>
                </c:pt>
                <c:pt idx="6394">
                  <c:v>125.992876259727</c:v>
                </c:pt>
                <c:pt idx="6395">
                  <c:v>125.992876259822</c:v>
                </c:pt>
                <c:pt idx="6396">
                  <c:v>125.992876259623</c:v>
                </c:pt>
                <c:pt idx="6397">
                  <c:v>125.992876259708</c:v>
                </c:pt>
                <c:pt idx="6398">
                  <c:v>125.992876259772</c:v>
                </c:pt>
                <c:pt idx="6399">
                  <c:v>125.992876259772</c:v>
                </c:pt>
                <c:pt idx="6400">
                  <c:v>125.992876259695</c:v>
                </c:pt>
                <c:pt idx="6401">
                  <c:v>125.99287625954599</c:v>
                </c:pt>
                <c:pt idx="6402">
                  <c:v>125.99287625954101</c:v>
                </c:pt>
                <c:pt idx="6403">
                  <c:v>125.992876259634</c:v>
                </c:pt>
                <c:pt idx="6404">
                  <c:v>125.99287625964</c:v>
                </c:pt>
                <c:pt idx="6405">
                  <c:v>125.992876259761</c:v>
                </c:pt>
                <c:pt idx="6406">
                  <c:v>125.992876259648</c:v>
                </c:pt>
                <c:pt idx="6407">
                  <c:v>125.99287625998799</c:v>
                </c:pt>
                <c:pt idx="6408">
                  <c:v>125.992876259713</c:v>
                </c:pt>
                <c:pt idx="6409">
                  <c:v>125.99287625973901</c:v>
                </c:pt>
                <c:pt idx="6410">
                  <c:v>125.992876259707</c:v>
                </c:pt>
                <c:pt idx="6411">
                  <c:v>125.992876259601</c:v>
                </c:pt>
                <c:pt idx="6412">
                  <c:v>125.992876259605</c:v>
                </c:pt>
                <c:pt idx="6413">
                  <c:v>125.992876259694</c:v>
                </c:pt>
                <c:pt idx="6414">
                  <c:v>125.99287625991199</c:v>
                </c:pt>
                <c:pt idx="6415">
                  <c:v>125.992876259749</c:v>
                </c:pt>
                <c:pt idx="6416">
                  <c:v>125.99287625946</c:v>
                </c:pt>
                <c:pt idx="6417">
                  <c:v>125.992876259577</c:v>
                </c:pt>
                <c:pt idx="6418">
                  <c:v>125.992876259694</c:v>
                </c:pt>
                <c:pt idx="6419">
                  <c:v>125.992876259612</c:v>
                </c:pt>
                <c:pt idx="6420">
                  <c:v>125.992876259657</c:v>
                </c:pt>
                <c:pt idx="6421">
                  <c:v>125.99287625959199</c:v>
                </c:pt>
                <c:pt idx="6422">
                  <c:v>125.99287625951401</c:v>
                </c:pt>
                <c:pt idx="6423">
                  <c:v>125.992876259875</c:v>
                </c:pt>
                <c:pt idx="6424">
                  <c:v>125.992876259713</c:v>
                </c:pt>
                <c:pt idx="6425">
                  <c:v>125.992876259429</c:v>
                </c:pt>
                <c:pt idx="6426">
                  <c:v>125.992876259702</c:v>
                </c:pt>
                <c:pt idx="6427">
                  <c:v>125.992876259588</c:v>
                </c:pt>
                <c:pt idx="6428">
                  <c:v>125.992876259594</c:v>
                </c:pt>
                <c:pt idx="6429">
                  <c:v>125.992876259742</c:v>
                </c:pt>
                <c:pt idx="6430">
                  <c:v>125.992876259417</c:v>
                </c:pt>
                <c:pt idx="6431">
                  <c:v>125.992876259547</c:v>
                </c:pt>
                <c:pt idx="6432">
                  <c:v>125.992876259849</c:v>
                </c:pt>
                <c:pt idx="6433">
                  <c:v>125.992876259702</c:v>
                </c:pt>
                <c:pt idx="6434">
                  <c:v>125.992876259629</c:v>
                </c:pt>
                <c:pt idx="6435">
                  <c:v>125.992876259631</c:v>
                </c:pt>
                <c:pt idx="6436">
                  <c:v>125.992876260054</c:v>
                </c:pt>
                <c:pt idx="6437">
                  <c:v>125.99287625978199</c:v>
                </c:pt>
                <c:pt idx="6438">
                  <c:v>125.992876259817</c:v>
                </c:pt>
                <c:pt idx="6439">
                  <c:v>125.992876259626</c:v>
                </c:pt>
                <c:pt idx="6440">
                  <c:v>125.992876259494</c:v>
                </c:pt>
                <c:pt idx="6441">
                  <c:v>125.99287625945</c:v>
                </c:pt>
                <c:pt idx="6442">
                  <c:v>125.99287625976299</c:v>
                </c:pt>
                <c:pt idx="6443">
                  <c:v>125.99287625987201</c:v>
                </c:pt>
                <c:pt idx="6444">
                  <c:v>125.99287625985799</c:v>
                </c:pt>
                <c:pt idx="6445">
                  <c:v>125.992876259941</c:v>
                </c:pt>
                <c:pt idx="6446">
                  <c:v>125.992876259734</c:v>
                </c:pt>
                <c:pt idx="6447">
                  <c:v>125.99287625922599</c:v>
                </c:pt>
                <c:pt idx="6448">
                  <c:v>125.992876259745</c:v>
                </c:pt>
                <c:pt idx="6449">
                  <c:v>125.99287625956001</c:v>
                </c:pt>
                <c:pt idx="6450">
                  <c:v>125.99287625981</c:v>
                </c:pt>
                <c:pt idx="6451">
                  <c:v>125.992876259741</c:v>
                </c:pt>
                <c:pt idx="6452">
                  <c:v>125.992876259621</c:v>
                </c:pt>
                <c:pt idx="6453">
                  <c:v>125.992876259683</c:v>
                </c:pt>
                <c:pt idx="6454">
                  <c:v>125.992876259822</c:v>
                </c:pt>
                <c:pt idx="6455">
                  <c:v>125.99287625959801</c:v>
                </c:pt>
                <c:pt idx="6456">
                  <c:v>125.992876259669</c:v>
                </c:pt>
                <c:pt idx="6457">
                  <c:v>125.992876259862</c:v>
                </c:pt>
                <c:pt idx="6458">
                  <c:v>125.992876259437</c:v>
                </c:pt>
                <c:pt idx="6459">
                  <c:v>125.992876259659</c:v>
                </c:pt>
                <c:pt idx="6460">
                  <c:v>125.992876259816</c:v>
                </c:pt>
                <c:pt idx="6461">
                  <c:v>125.99287625955</c:v>
                </c:pt>
                <c:pt idx="6462">
                  <c:v>125.99287625979299</c:v>
                </c:pt>
                <c:pt idx="6463">
                  <c:v>125.992876259637</c:v>
                </c:pt>
                <c:pt idx="6464">
                  <c:v>125.992876259688</c:v>
                </c:pt>
                <c:pt idx="6465">
                  <c:v>125.99287625959801</c:v>
                </c:pt>
                <c:pt idx="6466">
                  <c:v>125.992876259732</c:v>
                </c:pt>
                <c:pt idx="6467">
                  <c:v>125.99287625966301</c:v>
                </c:pt>
                <c:pt idx="6468">
                  <c:v>125.992876259621</c:v>
                </c:pt>
                <c:pt idx="6469">
                  <c:v>125.99287625949</c:v>
                </c:pt>
                <c:pt idx="6470">
                  <c:v>125.992876259586</c:v>
                </c:pt>
                <c:pt idx="6471">
                  <c:v>125.992876259548</c:v>
                </c:pt>
                <c:pt idx="6472">
                  <c:v>125.992876259729</c:v>
                </c:pt>
                <c:pt idx="6473">
                  <c:v>125.99287625970101</c:v>
                </c:pt>
                <c:pt idx="6474">
                  <c:v>125.992876259772</c:v>
                </c:pt>
                <c:pt idx="6475">
                  <c:v>125.9928762597</c:v>
                </c:pt>
                <c:pt idx="6476">
                  <c:v>125.992876259474</c:v>
                </c:pt>
                <c:pt idx="6477">
                  <c:v>125.992876259665</c:v>
                </c:pt>
                <c:pt idx="6478">
                  <c:v>125.992876259518</c:v>
                </c:pt>
                <c:pt idx="6479">
                  <c:v>125.992876259711</c:v>
                </c:pt>
                <c:pt idx="6480">
                  <c:v>125.992876259559</c:v>
                </c:pt>
                <c:pt idx="6481">
                  <c:v>125.99287625922599</c:v>
                </c:pt>
                <c:pt idx="6482">
                  <c:v>125.99287625959001</c:v>
                </c:pt>
                <c:pt idx="6483">
                  <c:v>125.992876259654</c:v>
                </c:pt>
                <c:pt idx="6484">
                  <c:v>125.992876259615</c:v>
                </c:pt>
                <c:pt idx="6485">
                  <c:v>125.992876259561</c:v>
                </c:pt>
                <c:pt idx="6486">
                  <c:v>125.992876259781</c:v>
                </c:pt>
                <c:pt idx="6487">
                  <c:v>125.992876259903</c:v>
                </c:pt>
                <c:pt idx="6488">
                  <c:v>125.99287625972801</c:v>
                </c:pt>
                <c:pt idx="6489">
                  <c:v>125.992876259876</c:v>
                </c:pt>
                <c:pt idx="6490">
                  <c:v>125.992876259697</c:v>
                </c:pt>
                <c:pt idx="6491">
                  <c:v>125.992876259711</c:v>
                </c:pt>
                <c:pt idx="6492">
                  <c:v>125.99287625978999</c:v>
                </c:pt>
                <c:pt idx="6493">
                  <c:v>125.992876259433</c:v>
                </c:pt>
                <c:pt idx="6494">
                  <c:v>125.99287625979601</c:v>
                </c:pt>
                <c:pt idx="6495">
                  <c:v>125.992876259615</c:v>
                </c:pt>
                <c:pt idx="6496">
                  <c:v>125.99287625962199</c:v>
                </c:pt>
                <c:pt idx="6497">
                  <c:v>125.99287625946</c:v>
                </c:pt>
                <c:pt idx="6498">
                  <c:v>125.99287625979601</c:v>
                </c:pt>
                <c:pt idx="6499">
                  <c:v>125.992876259799</c:v>
                </c:pt>
                <c:pt idx="6500">
                  <c:v>125.99287625987699</c:v>
                </c:pt>
                <c:pt idx="6501">
                  <c:v>125.992876259415</c:v>
                </c:pt>
                <c:pt idx="6502">
                  <c:v>125.99287625996701</c:v>
                </c:pt>
                <c:pt idx="6503">
                  <c:v>125.99287625961399</c:v>
                </c:pt>
                <c:pt idx="6504">
                  <c:v>125.992876259607</c:v>
                </c:pt>
                <c:pt idx="6505">
                  <c:v>125.992876259799</c:v>
                </c:pt>
                <c:pt idx="6506">
                  <c:v>125.992876259757</c:v>
                </c:pt>
                <c:pt idx="6507">
                  <c:v>125.99287625964899</c:v>
                </c:pt>
                <c:pt idx="6508">
                  <c:v>125.99287625962801</c:v>
                </c:pt>
                <c:pt idx="6509">
                  <c:v>125.99287625974399</c:v>
                </c:pt>
                <c:pt idx="6510">
                  <c:v>125.992876259526</c:v>
                </c:pt>
                <c:pt idx="6511">
                  <c:v>125.992876259561</c:v>
                </c:pt>
                <c:pt idx="6512">
                  <c:v>125.99287625999</c:v>
                </c:pt>
                <c:pt idx="6513">
                  <c:v>125.99287625970101</c:v>
                </c:pt>
                <c:pt idx="6514">
                  <c:v>125.99287625953799</c:v>
                </c:pt>
                <c:pt idx="6515">
                  <c:v>125.99287625969301</c:v>
                </c:pt>
                <c:pt idx="6516">
                  <c:v>125.992876259624</c:v>
                </c:pt>
                <c:pt idx="6517">
                  <c:v>125.992876259407</c:v>
                </c:pt>
                <c:pt idx="6518">
                  <c:v>125.992876259979</c:v>
                </c:pt>
                <c:pt idx="6519">
                  <c:v>125.992876259772</c:v>
                </c:pt>
                <c:pt idx="6520">
                  <c:v>125.99287625977701</c:v>
                </c:pt>
                <c:pt idx="6521">
                  <c:v>125.99287625967099</c:v>
                </c:pt>
                <c:pt idx="6522">
                  <c:v>125.99287625976601</c:v>
                </c:pt>
                <c:pt idx="6523">
                  <c:v>125.992876259648</c:v>
                </c:pt>
                <c:pt idx="6524">
                  <c:v>125.992876259794</c:v>
                </c:pt>
                <c:pt idx="6525">
                  <c:v>125.992876259692</c:v>
                </c:pt>
                <c:pt idx="6526">
                  <c:v>125.992876259673</c:v>
                </c:pt>
                <c:pt idx="6527">
                  <c:v>125.99287625961099</c:v>
                </c:pt>
                <c:pt idx="6528">
                  <c:v>125.992876259537</c:v>
                </c:pt>
                <c:pt idx="6529">
                  <c:v>125.992876259867</c:v>
                </c:pt>
                <c:pt idx="6530">
                  <c:v>125.992876259795</c:v>
                </c:pt>
                <c:pt idx="6531">
                  <c:v>125.99287625946</c:v>
                </c:pt>
                <c:pt idx="6532">
                  <c:v>125.992876259601</c:v>
                </c:pt>
                <c:pt idx="6533">
                  <c:v>125.99287625973101</c:v>
                </c:pt>
                <c:pt idx="6534">
                  <c:v>125.99287625976601</c:v>
                </c:pt>
                <c:pt idx="6535">
                  <c:v>125.99287625963299</c:v>
                </c:pt>
                <c:pt idx="6536">
                  <c:v>125.992876259664</c:v>
                </c:pt>
                <c:pt idx="6537">
                  <c:v>125.992876259916</c:v>
                </c:pt>
                <c:pt idx="6538">
                  <c:v>125.992876259795</c:v>
                </c:pt>
                <c:pt idx="6539">
                  <c:v>125.992876259485</c:v>
                </c:pt>
                <c:pt idx="6540">
                  <c:v>125.992876259845</c:v>
                </c:pt>
                <c:pt idx="6541">
                  <c:v>125.992876259374</c:v>
                </c:pt>
                <c:pt idx="6542">
                  <c:v>125.992876259558</c:v>
                </c:pt>
                <c:pt idx="6543">
                  <c:v>125.992876259534</c:v>
                </c:pt>
                <c:pt idx="6544">
                  <c:v>125.99287625975001</c:v>
                </c:pt>
                <c:pt idx="6545">
                  <c:v>125.99287625942399</c:v>
                </c:pt>
                <c:pt idx="6546">
                  <c:v>125.992876259388</c:v>
                </c:pt>
                <c:pt idx="6547">
                  <c:v>125.99287625962999</c:v>
                </c:pt>
                <c:pt idx="6548">
                  <c:v>125.992876259624</c:v>
                </c:pt>
                <c:pt idx="6549">
                  <c:v>125.992876259648</c:v>
                </c:pt>
                <c:pt idx="6550">
                  <c:v>125.992876259642</c:v>
                </c:pt>
                <c:pt idx="6551">
                  <c:v>125.992876259593</c:v>
                </c:pt>
                <c:pt idx="6552">
                  <c:v>125.992876259779</c:v>
                </c:pt>
                <c:pt idx="6553">
                  <c:v>125.992876259689</c:v>
                </c:pt>
                <c:pt idx="6554">
                  <c:v>125.99287625964</c:v>
                </c:pt>
                <c:pt idx="6555">
                  <c:v>125.992876259615</c:v>
                </c:pt>
                <c:pt idx="6556">
                  <c:v>125.992876259535</c:v>
                </c:pt>
                <c:pt idx="6557">
                  <c:v>125.99287625969799</c:v>
                </c:pt>
                <c:pt idx="6558">
                  <c:v>125.99287625926701</c:v>
                </c:pt>
                <c:pt idx="6559">
                  <c:v>125.99287625957599</c:v>
                </c:pt>
                <c:pt idx="6560">
                  <c:v>125.992876259456</c:v>
                </c:pt>
                <c:pt idx="6561">
                  <c:v>125.992876259632</c:v>
                </c:pt>
                <c:pt idx="6562">
                  <c:v>125.992876259748</c:v>
                </c:pt>
                <c:pt idx="6563">
                  <c:v>125.992876259485</c:v>
                </c:pt>
                <c:pt idx="6564">
                  <c:v>125.992876259779</c:v>
                </c:pt>
                <c:pt idx="6565">
                  <c:v>125.9928762598</c:v>
                </c:pt>
                <c:pt idx="6566">
                  <c:v>125.992876259883</c:v>
                </c:pt>
                <c:pt idx="6567">
                  <c:v>125.99287625964099</c:v>
                </c:pt>
                <c:pt idx="6568">
                  <c:v>125.992876259375</c:v>
                </c:pt>
                <c:pt idx="6569">
                  <c:v>125.992876259491</c:v>
                </c:pt>
                <c:pt idx="6570">
                  <c:v>125.992876259814</c:v>
                </c:pt>
                <c:pt idx="6571">
                  <c:v>125.992876259581</c:v>
                </c:pt>
                <c:pt idx="6572">
                  <c:v>125.99287625970599</c:v>
                </c:pt>
                <c:pt idx="6573">
                  <c:v>125.992876259654</c:v>
                </c:pt>
                <c:pt idx="6574">
                  <c:v>125.992876259676</c:v>
                </c:pt>
                <c:pt idx="6575">
                  <c:v>125.992876259597</c:v>
                </c:pt>
                <c:pt idx="6576">
                  <c:v>125.99287625956001</c:v>
                </c:pt>
                <c:pt idx="6577">
                  <c:v>125.99287625984999</c:v>
                </c:pt>
                <c:pt idx="6578">
                  <c:v>125.99287625969301</c:v>
                </c:pt>
                <c:pt idx="6579">
                  <c:v>125.992876259428</c:v>
                </c:pt>
                <c:pt idx="6580">
                  <c:v>125.99287625980899</c:v>
                </c:pt>
                <c:pt idx="6581">
                  <c:v>125.992876259783</c:v>
                </c:pt>
                <c:pt idx="6582">
                  <c:v>125.992876259601</c:v>
                </c:pt>
                <c:pt idx="6583">
                  <c:v>125.992876259404</c:v>
                </c:pt>
                <c:pt idx="6584">
                  <c:v>125.992876259653</c:v>
                </c:pt>
                <c:pt idx="6585">
                  <c:v>125.992876259643</c:v>
                </c:pt>
                <c:pt idx="6586">
                  <c:v>125.99287625997501</c:v>
                </c:pt>
                <c:pt idx="6587">
                  <c:v>125.992876259486</c:v>
                </c:pt>
                <c:pt idx="6588">
                  <c:v>125.992876259799</c:v>
                </c:pt>
                <c:pt idx="6589">
                  <c:v>125.99287625962999</c:v>
                </c:pt>
                <c:pt idx="6590">
                  <c:v>125.992876259685</c:v>
                </c:pt>
                <c:pt idx="6591">
                  <c:v>125.992876259673</c:v>
                </c:pt>
                <c:pt idx="6592">
                  <c:v>125.992876259692</c:v>
                </c:pt>
                <c:pt idx="6593">
                  <c:v>125.992876259814</c:v>
                </c:pt>
                <c:pt idx="6594">
                  <c:v>125.99287626007199</c:v>
                </c:pt>
                <c:pt idx="6595">
                  <c:v>125.992876259848</c:v>
                </c:pt>
                <c:pt idx="6596">
                  <c:v>125.992876259818</c:v>
                </c:pt>
                <c:pt idx="6597">
                  <c:v>125.992876259648</c:v>
                </c:pt>
                <c:pt idx="6598">
                  <c:v>125.992876259901</c:v>
                </c:pt>
                <c:pt idx="6599">
                  <c:v>125.99287625961</c:v>
                </c:pt>
                <c:pt idx="6600">
                  <c:v>125.992876259604</c:v>
                </c:pt>
                <c:pt idx="6601">
                  <c:v>125.992876259849</c:v>
                </c:pt>
                <c:pt idx="6602">
                  <c:v>125.99287625958399</c:v>
                </c:pt>
                <c:pt idx="6603">
                  <c:v>125.992876259593</c:v>
                </c:pt>
                <c:pt idx="6604">
                  <c:v>125.992876259705</c:v>
                </c:pt>
                <c:pt idx="6605">
                  <c:v>125.992876259713</c:v>
                </c:pt>
                <c:pt idx="6606">
                  <c:v>125.99287625993399</c:v>
                </c:pt>
                <c:pt idx="6607">
                  <c:v>125.99287625984201</c:v>
                </c:pt>
                <c:pt idx="6608">
                  <c:v>125.992876259832</c:v>
                </c:pt>
                <c:pt idx="6609">
                  <c:v>125.992876259784</c:v>
                </c:pt>
                <c:pt idx="6610">
                  <c:v>125.992876259886</c:v>
                </c:pt>
                <c:pt idx="6611">
                  <c:v>125.992876259624</c:v>
                </c:pt>
                <c:pt idx="6612">
                  <c:v>125.99287625995299</c:v>
                </c:pt>
                <c:pt idx="6613">
                  <c:v>125.992876259875</c:v>
                </c:pt>
                <c:pt idx="6614">
                  <c:v>125.992876259581</c:v>
                </c:pt>
                <c:pt idx="6615">
                  <c:v>125.992876259535</c:v>
                </c:pt>
                <c:pt idx="6616">
                  <c:v>125.992876260017</c:v>
                </c:pt>
                <c:pt idx="6617">
                  <c:v>125.99287625972001</c:v>
                </c:pt>
                <c:pt idx="6618">
                  <c:v>125.99287625986</c:v>
                </c:pt>
                <c:pt idx="6619">
                  <c:v>125.99287625989901</c:v>
                </c:pt>
                <c:pt idx="6620">
                  <c:v>125.992876259916</c:v>
                </c:pt>
                <c:pt idx="6621">
                  <c:v>125.992876259488</c:v>
                </c:pt>
                <c:pt idx="6622">
                  <c:v>125.99287625988499</c:v>
                </c:pt>
                <c:pt idx="6623">
                  <c:v>125.99287625976</c:v>
                </c:pt>
                <c:pt idx="6624">
                  <c:v>125.99287625969301</c:v>
                </c:pt>
                <c:pt idx="6625">
                  <c:v>125.99287625971699</c:v>
                </c:pt>
                <c:pt idx="6626">
                  <c:v>125.992876259515</c:v>
                </c:pt>
                <c:pt idx="6627">
                  <c:v>125.99287625951899</c:v>
                </c:pt>
                <c:pt idx="6628">
                  <c:v>125.992876259882</c:v>
                </c:pt>
                <c:pt idx="6629">
                  <c:v>125.992876259556</c:v>
                </c:pt>
                <c:pt idx="6630">
                  <c:v>125.99287625989</c:v>
                </c:pt>
                <c:pt idx="6631">
                  <c:v>125.99287625962801</c:v>
                </c:pt>
                <c:pt idx="6632">
                  <c:v>125.99287625967899</c:v>
                </c:pt>
                <c:pt idx="6633">
                  <c:v>125.99287625957599</c:v>
                </c:pt>
                <c:pt idx="6634">
                  <c:v>125.99287625973</c:v>
                </c:pt>
                <c:pt idx="6635">
                  <c:v>125.992876259917</c:v>
                </c:pt>
                <c:pt idx="6636">
                  <c:v>125.99287625959499</c:v>
                </c:pt>
                <c:pt idx="6637">
                  <c:v>125.992876260027</c:v>
                </c:pt>
                <c:pt idx="6638">
                  <c:v>125.99287625961</c:v>
                </c:pt>
                <c:pt idx="6639">
                  <c:v>125.992876259703</c:v>
                </c:pt>
                <c:pt idx="6640">
                  <c:v>125.992876259715</c:v>
                </c:pt>
                <c:pt idx="6641">
                  <c:v>125.992876259814</c:v>
                </c:pt>
                <c:pt idx="6642">
                  <c:v>125.99287625976299</c:v>
                </c:pt>
                <c:pt idx="6643">
                  <c:v>125.99287625971201</c:v>
                </c:pt>
                <c:pt idx="6644">
                  <c:v>125.99287625981</c:v>
                </c:pt>
                <c:pt idx="6645">
                  <c:v>125.992876259618</c:v>
                </c:pt>
                <c:pt idx="6646">
                  <c:v>125.99287625951099</c:v>
                </c:pt>
                <c:pt idx="6647">
                  <c:v>125.992876259515</c:v>
                </c:pt>
                <c:pt idx="6648">
                  <c:v>125.992876259608</c:v>
                </c:pt>
                <c:pt idx="6649">
                  <c:v>125.992876259714</c:v>
                </c:pt>
                <c:pt idx="6650">
                  <c:v>125.99287625945399</c:v>
                </c:pt>
                <c:pt idx="6651">
                  <c:v>125.99287625965</c:v>
                </c:pt>
                <c:pt idx="6652">
                  <c:v>125.992876259971</c:v>
                </c:pt>
                <c:pt idx="6653">
                  <c:v>125.992876259821</c:v>
                </c:pt>
                <c:pt idx="6654">
                  <c:v>125.99287625965501</c:v>
                </c:pt>
                <c:pt idx="6655">
                  <c:v>125.99287625952999</c:v>
                </c:pt>
                <c:pt idx="6656">
                  <c:v>125.992876260122</c:v>
                </c:pt>
                <c:pt idx="6657">
                  <c:v>125.992876259741</c:v>
                </c:pt>
                <c:pt idx="6658">
                  <c:v>125.99287625956801</c:v>
                </c:pt>
                <c:pt idx="6659">
                  <c:v>125.992876259559</c:v>
                </c:pt>
                <c:pt idx="6660">
                  <c:v>125.992876259689</c:v>
                </c:pt>
                <c:pt idx="6661">
                  <c:v>125.992876259799</c:v>
                </c:pt>
                <c:pt idx="6662">
                  <c:v>125.99287625981999</c:v>
                </c:pt>
                <c:pt idx="6663">
                  <c:v>125.992876259672</c:v>
                </c:pt>
                <c:pt idx="6664">
                  <c:v>125.99287625977099</c:v>
                </c:pt>
                <c:pt idx="6665">
                  <c:v>125.992876259545</c:v>
                </c:pt>
                <c:pt idx="6666">
                  <c:v>125.992876259819</c:v>
                </c:pt>
                <c:pt idx="6667">
                  <c:v>125.99287625981199</c:v>
                </c:pt>
                <c:pt idx="6668">
                  <c:v>125.992876259566</c:v>
                </c:pt>
                <c:pt idx="6669">
                  <c:v>125.99287625969301</c:v>
                </c:pt>
                <c:pt idx="6670">
                  <c:v>125.992876259363</c:v>
                </c:pt>
                <c:pt idx="6671">
                  <c:v>125.992876259902</c:v>
                </c:pt>
                <c:pt idx="6672">
                  <c:v>125.992876259673</c:v>
                </c:pt>
                <c:pt idx="6673">
                  <c:v>125.992876259513</c:v>
                </c:pt>
                <c:pt idx="6674">
                  <c:v>125.992876259792</c:v>
                </c:pt>
                <c:pt idx="6675">
                  <c:v>125.992876259708</c:v>
                </c:pt>
                <c:pt idx="6676">
                  <c:v>125.99287625946</c:v>
                </c:pt>
                <c:pt idx="6677">
                  <c:v>125.992876259635</c:v>
                </c:pt>
                <c:pt idx="6678">
                  <c:v>125.992876259683</c:v>
                </c:pt>
                <c:pt idx="6679">
                  <c:v>125.992876259813</c:v>
                </c:pt>
                <c:pt idx="6680">
                  <c:v>125.992876259578</c:v>
                </c:pt>
                <c:pt idx="6681">
                  <c:v>125.992876259645</c:v>
                </c:pt>
                <c:pt idx="6682">
                  <c:v>125.992876259844</c:v>
                </c:pt>
                <c:pt idx="6683">
                  <c:v>125.992876259544</c:v>
                </c:pt>
                <c:pt idx="6684">
                  <c:v>125.99287625977</c:v>
                </c:pt>
                <c:pt idx="6685">
                  <c:v>125.992876259561</c:v>
                </c:pt>
                <c:pt idx="6686">
                  <c:v>125.992876259811</c:v>
                </c:pt>
                <c:pt idx="6687">
                  <c:v>125.992876259566</c:v>
                </c:pt>
                <c:pt idx="6688">
                  <c:v>125.99287625964899</c:v>
                </c:pt>
                <c:pt idx="6689">
                  <c:v>125.99287625967099</c:v>
                </c:pt>
                <c:pt idx="6690">
                  <c:v>125.992876259578</c:v>
                </c:pt>
                <c:pt idx="6691">
                  <c:v>125.992876259525</c:v>
                </c:pt>
                <c:pt idx="6692">
                  <c:v>125.992876259825</c:v>
                </c:pt>
                <c:pt idx="6693">
                  <c:v>125.992876259745</c:v>
                </c:pt>
                <c:pt idx="6694">
                  <c:v>125.992876259928</c:v>
                </c:pt>
                <c:pt idx="6695">
                  <c:v>125.992876259456</c:v>
                </c:pt>
                <c:pt idx="6696">
                  <c:v>125.992876259691</c:v>
                </c:pt>
                <c:pt idx="6697">
                  <c:v>125.992876259629</c:v>
                </c:pt>
                <c:pt idx="6698">
                  <c:v>125.99287625968201</c:v>
                </c:pt>
                <c:pt idx="6699">
                  <c:v>125.992876259505</c:v>
                </c:pt>
                <c:pt idx="6700">
                  <c:v>125.99287625938</c:v>
                </c:pt>
                <c:pt idx="6701">
                  <c:v>125.992876259829</c:v>
                </c:pt>
                <c:pt idx="6702">
                  <c:v>125.99287625938</c:v>
                </c:pt>
                <c:pt idx="6703">
                  <c:v>125.992876259982</c:v>
                </c:pt>
                <c:pt idx="6704">
                  <c:v>125.992876259621</c:v>
                </c:pt>
                <c:pt idx="6705">
                  <c:v>125.992876259642</c:v>
                </c:pt>
                <c:pt idx="6706">
                  <c:v>125.992876259422</c:v>
                </c:pt>
                <c:pt idx="6707">
                  <c:v>125.99287625976</c:v>
                </c:pt>
                <c:pt idx="6708">
                  <c:v>125.99287626002101</c:v>
                </c:pt>
                <c:pt idx="6709">
                  <c:v>125.992876259749</c:v>
                </c:pt>
                <c:pt idx="6710">
                  <c:v>125.992876259721</c:v>
                </c:pt>
                <c:pt idx="6711">
                  <c:v>125.992876259686</c:v>
                </c:pt>
                <c:pt idx="6712">
                  <c:v>125.99287625997999</c:v>
                </c:pt>
                <c:pt idx="6713">
                  <c:v>125.99287625967099</c:v>
                </c:pt>
                <c:pt idx="6714">
                  <c:v>125.992876259512</c:v>
                </c:pt>
                <c:pt idx="6715">
                  <c:v>125.99287625977099</c:v>
                </c:pt>
                <c:pt idx="6716">
                  <c:v>125.992876259673</c:v>
                </c:pt>
                <c:pt idx="6717">
                  <c:v>125.99287625960601</c:v>
                </c:pt>
                <c:pt idx="6718">
                  <c:v>125.992876259857</c:v>
                </c:pt>
                <c:pt idx="6719">
                  <c:v>125.99287625973101</c:v>
                </c:pt>
                <c:pt idx="6720">
                  <c:v>125.992876259525</c:v>
                </c:pt>
                <c:pt idx="6721">
                  <c:v>125.992876259513</c:v>
                </c:pt>
                <c:pt idx="6722">
                  <c:v>125.99287625964</c:v>
                </c:pt>
                <c:pt idx="6723">
                  <c:v>125.99287625928901</c:v>
                </c:pt>
                <c:pt idx="6724">
                  <c:v>125.99287625971</c:v>
                </c:pt>
                <c:pt idx="6725">
                  <c:v>125.992876259447</c:v>
                </c:pt>
                <c:pt idx="6726">
                  <c:v>125.99287625964899</c:v>
                </c:pt>
                <c:pt idx="6727">
                  <c:v>125.992876259868</c:v>
                </c:pt>
                <c:pt idx="6728">
                  <c:v>125.992876259741</c:v>
                </c:pt>
                <c:pt idx="6729">
                  <c:v>125.99287625980701</c:v>
                </c:pt>
                <c:pt idx="6730">
                  <c:v>125.99287625957101</c:v>
                </c:pt>
                <c:pt idx="6731">
                  <c:v>125.992876259829</c:v>
                </c:pt>
                <c:pt idx="6732">
                  <c:v>125.99287625962501</c:v>
                </c:pt>
                <c:pt idx="6733">
                  <c:v>125.99287625966799</c:v>
                </c:pt>
                <c:pt idx="6734">
                  <c:v>125.992876260107</c:v>
                </c:pt>
                <c:pt idx="6735">
                  <c:v>125.992876259599</c:v>
                </c:pt>
                <c:pt idx="6736">
                  <c:v>125.992876259642</c:v>
                </c:pt>
                <c:pt idx="6737">
                  <c:v>125.992876259433</c:v>
                </c:pt>
                <c:pt idx="6738">
                  <c:v>125.992876259857</c:v>
                </c:pt>
                <c:pt idx="6739">
                  <c:v>125.992876259727</c:v>
                </c:pt>
                <c:pt idx="6740">
                  <c:v>125.992876259368</c:v>
                </c:pt>
                <c:pt idx="6741">
                  <c:v>125.992876259597</c:v>
                </c:pt>
                <c:pt idx="6742">
                  <c:v>125.992876259623</c:v>
                </c:pt>
                <c:pt idx="6743">
                  <c:v>125.99287625968699</c:v>
                </c:pt>
                <c:pt idx="6744">
                  <c:v>125.992876259708</c:v>
                </c:pt>
                <c:pt idx="6745">
                  <c:v>125.992876260106</c:v>
                </c:pt>
                <c:pt idx="6746">
                  <c:v>125.992876259745</c:v>
                </c:pt>
                <c:pt idx="6747">
                  <c:v>125.992876259657</c:v>
                </c:pt>
                <c:pt idx="6748">
                  <c:v>125.99287625975801</c:v>
                </c:pt>
                <c:pt idx="6749">
                  <c:v>125.99287625954</c:v>
                </c:pt>
                <c:pt idx="6750">
                  <c:v>125.99287625966301</c:v>
                </c:pt>
                <c:pt idx="6751">
                  <c:v>125.992876259751</c:v>
                </c:pt>
                <c:pt idx="6752">
                  <c:v>125.99287625968999</c:v>
                </c:pt>
                <c:pt idx="6753">
                  <c:v>125.992876259784</c:v>
                </c:pt>
                <c:pt idx="6754">
                  <c:v>125.992876259794</c:v>
                </c:pt>
                <c:pt idx="6755">
                  <c:v>125.992876260005</c:v>
                </c:pt>
                <c:pt idx="6756">
                  <c:v>125.99287625935099</c:v>
                </c:pt>
                <c:pt idx="6757">
                  <c:v>125.992876259472</c:v>
                </c:pt>
                <c:pt idx="6758">
                  <c:v>125.992876259992</c:v>
                </c:pt>
                <c:pt idx="6759">
                  <c:v>125.99287625963601</c:v>
                </c:pt>
                <c:pt idx="6760">
                  <c:v>125.99287625977</c:v>
                </c:pt>
                <c:pt idx="6761">
                  <c:v>125.99287625959199</c:v>
                </c:pt>
                <c:pt idx="6762">
                  <c:v>125.99287625978199</c:v>
                </c:pt>
                <c:pt idx="6763">
                  <c:v>125.992876259535</c:v>
                </c:pt>
                <c:pt idx="6764">
                  <c:v>125.992876259696</c:v>
                </c:pt>
                <c:pt idx="6765">
                  <c:v>125.992876259695</c:v>
                </c:pt>
                <c:pt idx="6766">
                  <c:v>125.992876259684</c:v>
                </c:pt>
                <c:pt idx="6767">
                  <c:v>125.992876259729</c:v>
                </c:pt>
                <c:pt idx="6768">
                  <c:v>125.99287625935899</c:v>
                </c:pt>
                <c:pt idx="6769">
                  <c:v>125.992876259597</c:v>
                </c:pt>
                <c:pt idx="6770">
                  <c:v>125.99287625946501</c:v>
                </c:pt>
                <c:pt idx="6771">
                  <c:v>125.992876259879</c:v>
                </c:pt>
                <c:pt idx="6772">
                  <c:v>125.992876259463</c:v>
                </c:pt>
                <c:pt idx="6773">
                  <c:v>125.992876259537</c:v>
                </c:pt>
                <c:pt idx="6774">
                  <c:v>125.99287626005101</c:v>
                </c:pt>
                <c:pt idx="6775">
                  <c:v>125.99287625973599</c:v>
                </c:pt>
                <c:pt idx="6776">
                  <c:v>125.992876259721</c:v>
                </c:pt>
                <c:pt idx="6777">
                  <c:v>125.992876259466</c:v>
                </c:pt>
                <c:pt idx="6778">
                  <c:v>125.9928762597</c:v>
                </c:pt>
                <c:pt idx="6779">
                  <c:v>125.99287625968201</c:v>
                </c:pt>
                <c:pt idx="6780">
                  <c:v>125.992876259797</c:v>
                </c:pt>
                <c:pt idx="6781">
                  <c:v>125.992876259846</c:v>
                </c:pt>
                <c:pt idx="6782">
                  <c:v>125.992876259339</c:v>
                </c:pt>
                <c:pt idx="6783">
                  <c:v>125.992876259808</c:v>
                </c:pt>
                <c:pt idx="6784">
                  <c:v>125.992876259716</c:v>
                </c:pt>
                <c:pt idx="6785">
                  <c:v>125.992876259696</c:v>
                </c:pt>
                <c:pt idx="6786">
                  <c:v>125.992876259581</c:v>
                </c:pt>
                <c:pt idx="6787">
                  <c:v>125.992876259683</c:v>
                </c:pt>
                <c:pt idx="6788">
                  <c:v>125.992876259963</c:v>
                </c:pt>
                <c:pt idx="6789">
                  <c:v>125.992876259535</c:v>
                </c:pt>
                <c:pt idx="6790">
                  <c:v>125.992876259735</c:v>
                </c:pt>
                <c:pt idx="6791">
                  <c:v>125.992876259765</c:v>
                </c:pt>
                <c:pt idx="6792">
                  <c:v>125.992876259486</c:v>
                </c:pt>
                <c:pt idx="6793">
                  <c:v>125.992876259585</c:v>
                </c:pt>
                <c:pt idx="6794">
                  <c:v>125.992876259623</c:v>
                </c:pt>
                <c:pt idx="6795">
                  <c:v>125.992876259505</c:v>
                </c:pt>
                <c:pt idx="6796">
                  <c:v>125.992876259862</c:v>
                </c:pt>
                <c:pt idx="6797">
                  <c:v>125.99287625944901</c:v>
                </c:pt>
                <c:pt idx="6798">
                  <c:v>125.992876259665</c:v>
                </c:pt>
                <c:pt idx="6799">
                  <c:v>125.99287625954101</c:v>
                </c:pt>
                <c:pt idx="6800">
                  <c:v>125.99287625943499</c:v>
                </c:pt>
                <c:pt idx="6801">
                  <c:v>125.992876259544</c:v>
                </c:pt>
                <c:pt idx="6802">
                  <c:v>125.992876259428</c:v>
                </c:pt>
                <c:pt idx="6803">
                  <c:v>125.992876259607</c:v>
                </c:pt>
                <c:pt idx="6804">
                  <c:v>125.992876259387</c:v>
                </c:pt>
                <c:pt idx="6805">
                  <c:v>125.992876259703</c:v>
                </c:pt>
                <c:pt idx="6806">
                  <c:v>125.992876259629</c:v>
                </c:pt>
                <c:pt idx="6807">
                  <c:v>125.99287625980899</c:v>
                </c:pt>
                <c:pt idx="6808">
                  <c:v>125.992876259863</c:v>
                </c:pt>
                <c:pt idx="6809">
                  <c:v>125.992876259558</c:v>
                </c:pt>
                <c:pt idx="6810">
                  <c:v>125.992876260028</c:v>
                </c:pt>
                <c:pt idx="6811">
                  <c:v>125.992876259949</c:v>
                </c:pt>
                <c:pt idx="6812">
                  <c:v>125.992876259496</c:v>
                </c:pt>
                <c:pt idx="6813">
                  <c:v>125.992876259721</c:v>
                </c:pt>
                <c:pt idx="6814">
                  <c:v>125.992876259501</c:v>
                </c:pt>
                <c:pt idx="6815">
                  <c:v>125.99287625987699</c:v>
                </c:pt>
                <c:pt idx="6816">
                  <c:v>125.99287625957901</c:v>
                </c:pt>
                <c:pt idx="6817">
                  <c:v>125.992876259555</c:v>
                </c:pt>
                <c:pt idx="6818">
                  <c:v>125.99287625976</c:v>
                </c:pt>
                <c:pt idx="6819">
                  <c:v>125.992876259376</c:v>
                </c:pt>
                <c:pt idx="6820">
                  <c:v>125.99287625983</c:v>
                </c:pt>
                <c:pt idx="6821">
                  <c:v>125.992876260004</c:v>
                </c:pt>
                <c:pt idx="6822">
                  <c:v>125.992876259665</c:v>
                </c:pt>
                <c:pt idx="6823">
                  <c:v>125.992876259799</c:v>
                </c:pt>
                <c:pt idx="6824">
                  <c:v>125.99287625978199</c:v>
                </c:pt>
                <c:pt idx="6825">
                  <c:v>125.992876259604</c:v>
                </c:pt>
                <c:pt idx="6826">
                  <c:v>125.992876259677</c:v>
                </c:pt>
                <c:pt idx="6827">
                  <c:v>125.992876259463</c:v>
                </c:pt>
                <c:pt idx="6828">
                  <c:v>125.992876259516</c:v>
                </c:pt>
                <c:pt idx="6829">
                  <c:v>125.992876259608</c:v>
                </c:pt>
                <c:pt idx="6830">
                  <c:v>125.992876259997</c:v>
                </c:pt>
                <c:pt idx="6831">
                  <c:v>125.992876259735</c:v>
                </c:pt>
                <c:pt idx="6832">
                  <c:v>125.992876259459</c:v>
                </c:pt>
                <c:pt idx="6833">
                  <c:v>125.99287625974399</c:v>
                </c:pt>
                <c:pt idx="6834">
                  <c:v>125.99287625976901</c:v>
                </c:pt>
                <c:pt idx="6835">
                  <c:v>125.99287625968699</c:v>
                </c:pt>
                <c:pt idx="6836">
                  <c:v>125.99287625962801</c:v>
                </c:pt>
                <c:pt idx="6837">
                  <c:v>125.99287625982301</c:v>
                </c:pt>
                <c:pt idx="6838">
                  <c:v>125.992876259738</c:v>
                </c:pt>
                <c:pt idx="6839">
                  <c:v>125.992876259642</c:v>
                </c:pt>
                <c:pt idx="6840">
                  <c:v>125.992876259448</c:v>
                </c:pt>
                <c:pt idx="6841">
                  <c:v>125.99287625936201</c:v>
                </c:pt>
                <c:pt idx="6842">
                  <c:v>125.992876259586</c:v>
                </c:pt>
                <c:pt idx="6843">
                  <c:v>125.99287625978999</c:v>
                </c:pt>
                <c:pt idx="6844">
                  <c:v>125.992876259667</c:v>
                </c:pt>
                <c:pt idx="6845">
                  <c:v>125.992876259509</c:v>
                </c:pt>
                <c:pt idx="6846">
                  <c:v>125.99287625973101</c:v>
                </c:pt>
                <c:pt idx="6847">
                  <c:v>125.99287625965</c:v>
                </c:pt>
                <c:pt idx="6848">
                  <c:v>125.992876259658</c:v>
                </c:pt>
                <c:pt idx="6849">
                  <c:v>125.99287625959199</c:v>
                </c:pt>
                <c:pt idx="6850">
                  <c:v>125.992876259623</c:v>
                </c:pt>
                <c:pt idx="6851">
                  <c:v>125.992876259528</c:v>
                </c:pt>
                <c:pt idx="6852">
                  <c:v>125.99287626002599</c:v>
                </c:pt>
                <c:pt idx="6853">
                  <c:v>125.992876259732</c:v>
                </c:pt>
                <c:pt idx="6854">
                  <c:v>125.992876259917</c:v>
                </c:pt>
                <c:pt idx="6855">
                  <c:v>125.99287625967</c:v>
                </c:pt>
                <c:pt idx="6856">
                  <c:v>125.992876259735</c:v>
                </c:pt>
                <c:pt idx="6857">
                  <c:v>125.99287625967899</c:v>
                </c:pt>
                <c:pt idx="6858">
                  <c:v>125.99287625977</c:v>
                </c:pt>
                <c:pt idx="6859">
                  <c:v>125.992876259703</c:v>
                </c:pt>
                <c:pt idx="6860">
                  <c:v>125.992876259412</c:v>
                </c:pt>
                <c:pt idx="6861">
                  <c:v>125.99287625977099</c:v>
                </c:pt>
                <c:pt idx="6862">
                  <c:v>125.992876259664</c:v>
                </c:pt>
                <c:pt idx="6863">
                  <c:v>125.99287625981199</c:v>
                </c:pt>
                <c:pt idx="6864">
                  <c:v>125.992876259745</c:v>
                </c:pt>
                <c:pt idx="6865">
                  <c:v>125.992876259751</c:v>
                </c:pt>
                <c:pt idx="6866">
                  <c:v>125.99287625973101</c:v>
                </c:pt>
                <c:pt idx="6867">
                  <c:v>125.99287625968201</c:v>
                </c:pt>
                <c:pt idx="6868">
                  <c:v>125.992876259932</c:v>
                </c:pt>
                <c:pt idx="6869">
                  <c:v>125.992876259932</c:v>
                </c:pt>
                <c:pt idx="6870">
                  <c:v>125.99287625971699</c:v>
                </c:pt>
                <c:pt idx="6871">
                  <c:v>125.992876259856</c:v>
                </c:pt>
                <c:pt idx="6872">
                  <c:v>125.99287625956499</c:v>
                </c:pt>
                <c:pt idx="6873">
                  <c:v>125.99287625972801</c:v>
                </c:pt>
                <c:pt idx="6874">
                  <c:v>125.992876259906</c:v>
                </c:pt>
                <c:pt idx="6875">
                  <c:v>125.992876259661</c:v>
                </c:pt>
                <c:pt idx="6876">
                  <c:v>125.992876259554</c:v>
                </c:pt>
                <c:pt idx="6877">
                  <c:v>125.99287625978</c:v>
                </c:pt>
                <c:pt idx="6878">
                  <c:v>125.992876259372</c:v>
                </c:pt>
                <c:pt idx="6879">
                  <c:v>125.99287625972801</c:v>
                </c:pt>
                <c:pt idx="6880">
                  <c:v>125.99287625954101</c:v>
                </c:pt>
                <c:pt idx="6881">
                  <c:v>125.992876259523</c:v>
                </c:pt>
                <c:pt idx="6882">
                  <c:v>125.992876259851</c:v>
                </c:pt>
                <c:pt idx="6883">
                  <c:v>125.992876259657</c:v>
                </c:pt>
                <c:pt idx="6884">
                  <c:v>125.992876259478</c:v>
                </c:pt>
                <c:pt idx="6885">
                  <c:v>125.992876259619</c:v>
                </c:pt>
                <c:pt idx="6886">
                  <c:v>125.99287625973901</c:v>
                </c:pt>
                <c:pt idx="6887">
                  <c:v>125.99287625962999</c:v>
                </c:pt>
                <c:pt idx="6888">
                  <c:v>125.99287625965501</c:v>
                </c:pt>
                <c:pt idx="6889">
                  <c:v>125.99287625987201</c:v>
                </c:pt>
                <c:pt idx="6890">
                  <c:v>125.992876259556</c:v>
                </c:pt>
                <c:pt idx="6891">
                  <c:v>125.992876259673</c:v>
                </c:pt>
                <c:pt idx="6892">
                  <c:v>125.992876259901</c:v>
                </c:pt>
                <c:pt idx="6893">
                  <c:v>125.992876259773</c:v>
                </c:pt>
                <c:pt idx="6894">
                  <c:v>125.992876259645</c:v>
                </c:pt>
                <c:pt idx="6895">
                  <c:v>125.99287625987</c:v>
                </c:pt>
                <c:pt idx="6896">
                  <c:v>125.992876259396</c:v>
                </c:pt>
                <c:pt idx="6897">
                  <c:v>125.992876259806</c:v>
                </c:pt>
                <c:pt idx="6898">
                  <c:v>125.992876259401</c:v>
                </c:pt>
                <c:pt idx="6899">
                  <c:v>125.992876259498</c:v>
                </c:pt>
                <c:pt idx="6900">
                  <c:v>125.99287625949</c:v>
                </c:pt>
                <c:pt idx="6901">
                  <c:v>125.99287625957</c:v>
                </c:pt>
                <c:pt idx="6902">
                  <c:v>125.99287625967401</c:v>
                </c:pt>
                <c:pt idx="6903">
                  <c:v>125.992876259648</c:v>
                </c:pt>
                <c:pt idx="6904">
                  <c:v>125.992876259566</c:v>
                </c:pt>
                <c:pt idx="6905">
                  <c:v>125.99287625967099</c:v>
                </c:pt>
                <c:pt idx="6906">
                  <c:v>125.99287625948</c:v>
                </c:pt>
                <c:pt idx="6907">
                  <c:v>125.992876259564</c:v>
                </c:pt>
                <c:pt idx="6908">
                  <c:v>125.992876259423</c:v>
                </c:pt>
                <c:pt idx="6909">
                  <c:v>125.992876259623</c:v>
                </c:pt>
                <c:pt idx="6910">
                  <c:v>125.992876259673</c:v>
                </c:pt>
                <c:pt idx="6911">
                  <c:v>125.992876259784</c:v>
                </c:pt>
                <c:pt idx="6912">
                  <c:v>125.99287625956001</c:v>
                </c:pt>
                <c:pt idx="6913">
                  <c:v>125.992876259691</c:v>
                </c:pt>
                <c:pt idx="6914">
                  <c:v>125.992876259556</c:v>
                </c:pt>
                <c:pt idx="6915">
                  <c:v>125.992876259908</c:v>
                </c:pt>
                <c:pt idx="6916">
                  <c:v>125.992876259597</c:v>
                </c:pt>
                <c:pt idx="6917">
                  <c:v>125.99287625958701</c:v>
                </c:pt>
                <c:pt idx="6918">
                  <c:v>125.99287625978199</c:v>
                </c:pt>
                <c:pt idx="6919">
                  <c:v>125.992876259691</c:v>
                </c:pt>
                <c:pt idx="6920">
                  <c:v>125.99287625970901</c:v>
                </c:pt>
                <c:pt idx="6921">
                  <c:v>125.992876259596</c:v>
                </c:pt>
                <c:pt idx="6922">
                  <c:v>125.992876259646</c:v>
                </c:pt>
                <c:pt idx="6923">
                  <c:v>125.992876259813</c:v>
                </c:pt>
                <c:pt idx="6924">
                  <c:v>125.992876259822</c:v>
                </c:pt>
                <c:pt idx="6925">
                  <c:v>125.992876259841</c:v>
                </c:pt>
                <c:pt idx="6926">
                  <c:v>125.992876259735</c:v>
                </c:pt>
                <c:pt idx="6927">
                  <c:v>125.992876260014</c:v>
                </c:pt>
                <c:pt idx="6928">
                  <c:v>125.99287625977701</c:v>
                </c:pt>
                <c:pt idx="6929">
                  <c:v>125.992876259745</c:v>
                </c:pt>
                <c:pt idx="6930">
                  <c:v>125.992876259895</c:v>
                </c:pt>
                <c:pt idx="6931">
                  <c:v>125.99287625965</c:v>
                </c:pt>
                <c:pt idx="6932">
                  <c:v>125.992876259692</c:v>
                </c:pt>
                <c:pt idx="6933">
                  <c:v>125.99287625981501</c:v>
                </c:pt>
                <c:pt idx="6934">
                  <c:v>125.99287625959001</c:v>
                </c:pt>
                <c:pt idx="6935">
                  <c:v>125.992876259466</c:v>
                </c:pt>
                <c:pt idx="6936">
                  <c:v>125.992876259678</c:v>
                </c:pt>
                <c:pt idx="6937">
                  <c:v>125.992876259677</c:v>
                </c:pt>
                <c:pt idx="6938">
                  <c:v>125.992876259764</c:v>
                </c:pt>
                <c:pt idx="6939">
                  <c:v>125.99287625978801</c:v>
                </c:pt>
                <c:pt idx="6940">
                  <c:v>125.99287625978501</c:v>
                </c:pt>
                <c:pt idx="6941">
                  <c:v>125.99287625959801</c:v>
                </c:pt>
                <c:pt idx="6942">
                  <c:v>125.992876259852</c:v>
                </c:pt>
                <c:pt idx="6943">
                  <c:v>125.99287625919099</c:v>
                </c:pt>
                <c:pt idx="6944">
                  <c:v>125.992876259574</c:v>
                </c:pt>
                <c:pt idx="6945">
                  <c:v>125.99287625995601</c:v>
                </c:pt>
                <c:pt idx="6946">
                  <c:v>125.992876259684</c:v>
                </c:pt>
                <c:pt idx="6947">
                  <c:v>125.99287625969301</c:v>
                </c:pt>
                <c:pt idx="6948">
                  <c:v>125.99287625944</c:v>
                </c:pt>
                <c:pt idx="6949">
                  <c:v>125.99287625973901</c:v>
                </c:pt>
                <c:pt idx="6950">
                  <c:v>125.992876259882</c:v>
                </c:pt>
                <c:pt idx="6951">
                  <c:v>125.99287625958</c:v>
                </c:pt>
                <c:pt idx="6952">
                  <c:v>125.99287625973299</c:v>
                </c:pt>
                <c:pt idx="6953">
                  <c:v>125.992876259637</c:v>
                </c:pt>
                <c:pt idx="6954">
                  <c:v>125.992876259998</c:v>
                </c:pt>
                <c:pt idx="6955">
                  <c:v>125.992876259968</c:v>
                </c:pt>
                <c:pt idx="6956">
                  <c:v>125.992876259591</c:v>
                </c:pt>
                <c:pt idx="6957">
                  <c:v>125.99287625959199</c:v>
                </c:pt>
                <c:pt idx="6958">
                  <c:v>125.99287625978199</c:v>
                </c:pt>
                <c:pt idx="6959">
                  <c:v>125.992876259526</c:v>
                </c:pt>
                <c:pt idx="6960">
                  <c:v>125.992876259404</c:v>
                </c:pt>
                <c:pt idx="6961">
                  <c:v>125.992876259638</c:v>
                </c:pt>
                <c:pt idx="6962">
                  <c:v>125.99287625968999</c:v>
                </c:pt>
                <c:pt idx="6963">
                  <c:v>125.99287625960901</c:v>
                </c:pt>
                <c:pt idx="6964">
                  <c:v>125.992876259651</c:v>
                </c:pt>
                <c:pt idx="6965">
                  <c:v>125.99287625997999</c:v>
                </c:pt>
                <c:pt idx="6966">
                  <c:v>125.992876259471</c:v>
                </c:pt>
                <c:pt idx="6967">
                  <c:v>125.992876259567</c:v>
                </c:pt>
                <c:pt idx="6968">
                  <c:v>125.99287625949999</c:v>
                </c:pt>
                <c:pt idx="6969">
                  <c:v>125.99287625970901</c:v>
                </c:pt>
                <c:pt idx="6970">
                  <c:v>125.992876259708</c:v>
                </c:pt>
                <c:pt idx="6971">
                  <c:v>125.99287626007499</c:v>
                </c:pt>
                <c:pt idx="6972">
                  <c:v>125.99287625965199</c:v>
                </c:pt>
                <c:pt idx="6973">
                  <c:v>125.99287625959001</c:v>
                </c:pt>
                <c:pt idx="6974">
                  <c:v>125.99287625957101</c:v>
                </c:pt>
                <c:pt idx="6975">
                  <c:v>125.99287625952</c:v>
                </c:pt>
                <c:pt idx="6976">
                  <c:v>125.992876259867</c:v>
                </c:pt>
                <c:pt idx="6977">
                  <c:v>125.992876259973</c:v>
                </c:pt>
                <c:pt idx="6978">
                  <c:v>125.992876259604</c:v>
                </c:pt>
                <c:pt idx="6979">
                  <c:v>125.992876259637</c:v>
                </c:pt>
                <c:pt idx="6980">
                  <c:v>125.992876259607</c:v>
                </c:pt>
                <c:pt idx="6981">
                  <c:v>125.99287625998301</c:v>
                </c:pt>
                <c:pt idx="6982">
                  <c:v>125.992876259676</c:v>
                </c:pt>
                <c:pt idx="6983">
                  <c:v>125.99287625946999</c:v>
                </c:pt>
                <c:pt idx="6984">
                  <c:v>125.992876259632</c:v>
                </c:pt>
                <c:pt idx="6985">
                  <c:v>125.992876259818</c:v>
                </c:pt>
                <c:pt idx="6986">
                  <c:v>125.992876259684</c:v>
                </c:pt>
                <c:pt idx="6987">
                  <c:v>125.99287625951</c:v>
                </c:pt>
                <c:pt idx="6988">
                  <c:v>125.992876259475</c:v>
                </c:pt>
                <c:pt idx="6989">
                  <c:v>125.99287625966799</c:v>
                </c:pt>
                <c:pt idx="6990">
                  <c:v>125.99287625938101</c:v>
                </c:pt>
                <c:pt idx="6991">
                  <c:v>125.992876259749</c:v>
                </c:pt>
                <c:pt idx="6992">
                  <c:v>125.99287625986599</c:v>
                </c:pt>
                <c:pt idx="6993">
                  <c:v>125.99287625987</c:v>
                </c:pt>
                <c:pt idx="6994">
                  <c:v>125.992876259616</c:v>
                </c:pt>
                <c:pt idx="6995">
                  <c:v>125.992876259634</c:v>
                </c:pt>
                <c:pt idx="6996">
                  <c:v>125.99287625955699</c:v>
                </c:pt>
                <c:pt idx="6997">
                  <c:v>125.992876259797</c:v>
                </c:pt>
                <c:pt idx="6998">
                  <c:v>125.99287625973901</c:v>
                </c:pt>
                <c:pt idx="6999">
                  <c:v>125.992876259634</c:v>
                </c:pt>
                <c:pt idx="7000">
                  <c:v>125.992876259713</c:v>
                </c:pt>
                <c:pt idx="7001">
                  <c:v>125.992876259478</c:v>
                </c:pt>
                <c:pt idx="7002">
                  <c:v>125.992876259814</c:v>
                </c:pt>
                <c:pt idx="7003">
                  <c:v>125.992876259535</c:v>
                </c:pt>
                <c:pt idx="7004">
                  <c:v>125.99287625946199</c:v>
                </c:pt>
                <c:pt idx="7005">
                  <c:v>125.992876259554</c:v>
                </c:pt>
                <c:pt idx="7006">
                  <c:v>125.992876259459</c:v>
                </c:pt>
                <c:pt idx="7007">
                  <c:v>125.992876259602</c:v>
                </c:pt>
                <c:pt idx="7008">
                  <c:v>125.992876259501</c:v>
                </c:pt>
                <c:pt idx="7009">
                  <c:v>125.99287625984201</c:v>
                </c:pt>
                <c:pt idx="7010">
                  <c:v>125.992876259795</c:v>
                </c:pt>
                <c:pt idx="7011">
                  <c:v>125.99287625974</c:v>
                </c:pt>
                <c:pt idx="7012">
                  <c:v>125.992876259989</c:v>
                </c:pt>
                <c:pt idx="7013">
                  <c:v>125.992876259879</c:v>
                </c:pt>
                <c:pt idx="7014">
                  <c:v>125.992876259832</c:v>
                </c:pt>
                <c:pt idx="7015">
                  <c:v>125.99287625935099</c:v>
                </c:pt>
                <c:pt idx="7016">
                  <c:v>125.992876259678</c:v>
                </c:pt>
                <c:pt idx="7017">
                  <c:v>125.992876259219</c:v>
                </c:pt>
                <c:pt idx="7018">
                  <c:v>125.992876260044</c:v>
                </c:pt>
                <c:pt idx="7019">
                  <c:v>125.992876259664</c:v>
                </c:pt>
                <c:pt idx="7020">
                  <c:v>125.992876259602</c:v>
                </c:pt>
                <c:pt idx="7021">
                  <c:v>125.992876259551</c:v>
                </c:pt>
                <c:pt idx="7022">
                  <c:v>125.99287625970901</c:v>
                </c:pt>
                <c:pt idx="7023">
                  <c:v>125.99287625976601</c:v>
                </c:pt>
                <c:pt idx="7024">
                  <c:v>125.99287626012099</c:v>
                </c:pt>
                <c:pt idx="7025">
                  <c:v>125.992876259588</c:v>
                </c:pt>
                <c:pt idx="7026">
                  <c:v>125.99287625990399</c:v>
                </c:pt>
                <c:pt idx="7027">
                  <c:v>125.992876259558</c:v>
                </c:pt>
                <c:pt idx="7028">
                  <c:v>125.992876259845</c:v>
                </c:pt>
                <c:pt idx="7029">
                  <c:v>125.992876259569</c:v>
                </c:pt>
                <c:pt idx="7030">
                  <c:v>125.992876259783</c:v>
                </c:pt>
                <c:pt idx="7031">
                  <c:v>125.992876259599</c:v>
                </c:pt>
                <c:pt idx="7032">
                  <c:v>125.992876259583</c:v>
                </c:pt>
                <c:pt idx="7033">
                  <c:v>125.992876259702</c:v>
                </c:pt>
                <c:pt idx="7034">
                  <c:v>125.992876259303</c:v>
                </c:pt>
                <c:pt idx="7035">
                  <c:v>125.992876259898</c:v>
                </c:pt>
                <c:pt idx="7036">
                  <c:v>125.99287625994999</c:v>
                </c:pt>
                <c:pt idx="7037">
                  <c:v>125.99287625954901</c:v>
                </c:pt>
                <c:pt idx="7038">
                  <c:v>125.992876259613</c:v>
                </c:pt>
                <c:pt idx="7039">
                  <c:v>125.992876259729</c:v>
                </c:pt>
                <c:pt idx="7040">
                  <c:v>125.992876259968</c:v>
                </c:pt>
                <c:pt idx="7041">
                  <c:v>125.99287625972801</c:v>
                </c:pt>
                <c:pt idx="7042">
                  <c:v>125.992876259425</c:v>
                </c:pt>
                <c:pt idx="7043">
                  <c:v>125.992876259711</c:v>
                </c:pt>
                <c:pt idx="7044">
                  <c:v>125.992876259678</c:v>
                </c:pt>
                <c:pt idx="7045">
                  <c:v>125.992876259569</c:v>
                </c:pt>
                <c:pt idx="7046">
                  <c:v>125.99287625952999</c:v>
                </c:pt>
                <c:pt idx="7047">
                  <c:v>125.99287625956001</c:v>
                </c:pt>
                <c:pt idx="7048">
                  <c:v>125.992876259602</c:v>
                </c:pt>
                <c:pt idx="7049">
                  <c:v>125.992876259865</c:v>
                </c:pt>
                <c:pt idx="7050">
                  <c:v>125.992876259955</c:v>
                </c:pt>
                <c:pt idx="7051">
                  <c:v>125.99287625987699</c:v>
                </c:pt>
                <c:pt idx="7052">
                  <c:v>125.992876259219</c:v>
                </c:pt>
                <c:pt idx="7053">
                  <c:v>125.992876259776</c:v>
                </c:pt>
                <c:pt idx="7054">
                  <c:v>125.992876259943</c:v>
                </c:pt>
                <c:pt idx="7055">
                  <c:v>125.992876259889</c:v>
                </c:pt>
                <c:pt idx="7056">
                  <c:v>125.992876259772</c:v>
                </c:pt>
                <c:pt idx="7057">
                  <c:v>125.992876259692</c:v>
                </c:pt>
                <c:pt idx="7058">
                  <c:v>125.992876259818</c:v>
                </c:pt>
                <c:pt idx="7059">
                  <c:v>125.992876259685</c:v>
                </c:pt>
                <c:pt idx="7060">
                  <c:v>125.992876259979</c:v>
                </c:pt>
                <c:pt idx="7061">
                  <c:v>125.992876259479</c:v>
                </c:pt>
                <c:pt idx="7062">
                  <c:v>125.992876259676</c:v>
                </c:pt>
                <c:pt idx="7063">
                  <c:v>125.99287625952</c:v>
                </c:pt>
                <c:pt idx="7064">
                  <c:v>125.99287625967899</c:v>
                </c:pt>
                <c:pt idx="7065">
                  <c:v>125.992876259902</c:v>
                </c:pt>
                <c:pt idx="7066">
                  <c:v>125.992876259819</c:v>
                </c:pt>
                <c:pt idx="7067">
                  <c:v>125.992876259908</c:v>
                </c:pt>
                <c:pt idx="7068">
                  <c:v>125.992876259513</c:v>
                </c:pt>
                <c:pt idx="7069">
                  <c:v>125.99287625958399</c:v>
                </c:pt>
                <c:pt idx="7070">
                  <c:v>125.992876259862</c:v>
                </c:pt>
                <c:pt idx="7071">
                  <c:v>125.992876259624</c:v>
                </c:pt>
                <c:pt idx="7072">
                  <c:v>125.992876259656</c:v>
                </c:pt>
                <c:pt idx="7073">
                  <c:v>125.99287625976</c:v>
                </c:pt>
                <c:pt idx="7074">
                  <c:v>125.99287625959001</c:v>
                </c:pt>
                <c:pt idx="7075">
                  <c:v>125.99287625964099</c:v>
                </c:pt>
                <c:pt idx="7076">
                  <c:v>125.99287625986901</c:v>
                </c:pt>
                <c:pt idx="7077">
                  <c:v>125.99287625993701</c:v>
                </c:pt>
                <c:pt idx="7078">
                  <c:v>125.99287625971201</c:v>
                </c:pt>
                <c:pt idx="7079">
                  <c:v>125.99287625946999</c:v>
                </c:pt>
                <c:pt idx="7080">
                  <c:v>125.992876259524</c:v>
                </c:pt>
                <c:pt idx="7081">
                  <c:v>125.99287625971699</c:v>
                </c:pt>
                <c:pt idx="7082">
                  <c:v>125.992876259471</c:v>
                </c:pt>
                <c:pt idx="7083">
                  <c:v>125.992876259876</c:v>
                </c:pt>
                <c:pt idx="7084">
                  <c:v>125.992876259319</c:v>
                </c:pt>
                <c:pt idx="7085">
                  <c:v>125.99287625964701</c:v>
                </c:pt>
                <c:pt idx="7086">
                  <c:v>125.9928762597</c:v>
                </c:pt>
                <c:pt idx="7087">
                  <c:v>125.992876259684</c:v>
                </c:pt>
                <c:pt idx="7088">
                  <c:v>125.992876259349</c:v>
                </c:pt>
                <c:pt idx="7089">
                  <c:v>125.992876259612</c:v>
                </c:pt>
                <c:pt idx="7090">
                  <c:v>125.99287625976601</c:v>
                </c:pt>
                <c:pt idx="7091">
                  <c:v>125.992876259396</c:v>
                </c:pt>
                <c:pt idx="7092">
                  <c:v>125.9928762598</c:v>
                </c:pt>
                <c:pt idx="7093">
                  <c:v>125.992876259564</c:v>
                </c:pt>
                <c:pt idx="7094">
                  <c:v>125.992876259656</c:v>
                </c:pt>
                <c:pt idx="7095">
                  <c:v>125.99287625939201</c:v>
                </c:pt>
                <c:pt idx="7096">
                  <c:v>125.992876259702</c:v>
                </c:pt>
                <c:pt idx="7097">
                  <c:v>125.992876259756</c:v>
                </c:pt>
                <c:pt idx="7098">
                  <c:v>125.99287625977099</c:v>
                </c:pt>
                <c:pt idx="7099">
                  <c:v>125.992876259814</c:v>
                </c:pt>
                <c:pt idx="7100">
                  <c:v>125.99287625980899</c:v>
                </c:pt>
                <c:pt idx="7101">
                  <c:v>125.992876259903</c:v>
                </c:pt>
                <c:pt idx="7102">
                  <c:v>125.99287625965199</c:v>
                </c:pt>
                <c:pt idx="7103">
                  <c:v>125.99287625992</c:v>
                </c:pt>
                <c:pt idx="7104">
                  <c:v>125.99287625954101</c:v>
                </c:pt>
                <c:pt idx="7105">
                  <c:v>125.992876259935</c:v>
                </c:pt>
                <c:pt idx="7106">
                  <c:v>125.99287625967401</c:v>
                </c:pt>
                <c:pt idx="7107">
                  <c:v>125.99287625955699</c:v>
                </c:pt>
                <c:pt idx="7108">
                  <c:v>125.992876259879</c:v>
                </c:pt>
                <c:pt idx="7109">
                  <c:v>125.99287625965501</c:v>
                </c:pt>
                <c:pt idx="7110">
                  <c:v>125.99287625935099</c:v>
                </c:pt>
                <c:pt idx="7111">
                  <c:v>125.992876259369</c:v>
                </c:pt>
                <c:pt idx="7112">
                  <c:v>125.99287625973901</c:v>
                </c:pt>
                <c:pt idx="7113">
                  <c:v>125.99287625996899</c:v>
                </c:pt>
                <c:pt idx="7114">
                  <c:v>125.992876259741</c:v>
                </c:pt>
                <c:pt idx="7115">
                  <c:v>125.992876259921</c:v>
                </c:pt>
                <c:pt idx="7116">
                  <c:v>125.99287625982301</c:v>
                </c:pt>
                <c:pt idx="7117">
                  <c:v>125.99287625994801</c:v>
                </c:pt>
                <c:pt idx="7118">
                  <c:v>125.992876259824</c:v>
                </c:pt>
                <c:pt idx="7119">
                  <c:v>125.99287625945</c:v>
                </c:pt>
                <c:pt idx="7120">
                  <c:v>125.99287625968</c:v>
                </c:pt>
                <c:pt idx="7121">
                  <c:v>125.992876259811</c:v>
                </c:pt>
                <c:pt idx="7122">
                  <c:v>125.992876259729</c:v>
                </c:pt>
                <c:pt idx="7123">
                  <c:v>125.992876259642</c:v>
                </c:pt>
                <c:pt idx="7124">
                  <c:v>125.992876259575</c:v>
                </c:pt>
                <c:pt idx="7125">
                  <c:v>125.992876259973</c:v>
                </c:pt>
                <c:pt idx="7126">
                  <c:v>125.992876259974</c:v>
                </c:pt>
                <c:pt idx="7127">
                  <c:v>125.992876259608</c:v>
                </c:pt>
                <c:pt idx="7128">
                  <c:v>125.992876259694</c:v>
                </c:pt>
                <c:pt idx="7129">
                  <c:v>125.99287625933199</c:v>
                </c:pt>
                <c:pt idx="7130">
                  <c:v>125.99287625969301</c:v>
                </c:pt>
                <c:pt idx="7131">
                  <c:v>125.992876259646</c:v>
                </c:pt>
                <c:pt idx="7132">
                  <c:v>125.99287625949199</c:v>
                </c:pt>
                <c:pt idx="7133">
                  <c:v>125.99287625989101</c:v>
                </c:pt>
                <c:pt idx="7134">
                  <c:v>125.992876259936</c:v>
                </c:pt>
                <c:pt idx="7135">
                  <c:v>125.992876259917</c:v>
                </c:pt>
                <c:pt idx="7136">
                  <c:v>125.992876259504</c:v>
                </c:pt>
                <c:pt idx="7137">
                  <c:v>125.992876259749</c:v>
                </c:pt>
                <c:pt idx="7138">
                  <c:v>125.992876259618</c:v>
                </c:pt>
                <c:pt idx="7139">
                  <c:v>125.992876259879</c:v>
                </c:pt>
                <c:pt idx="7140">
                  <c:v>125.992876259612</c:v>
                </c:pt>
                <c:pt idx="7141">
                  <c:v>125.992876259575</c:v>
                </c:pt>
                <c:pt idx="7142">
                  <c:v>125.992876259841</c:v>
                </c:pt>
                <c:pt idx="7143">
                  <c:v>125.9928762596</c:v>
                </c:pt>
                <c:pt idx="7144">
                  <c:v>125.992876259564</c:v>
                </c:pt>
                <c:pt idx="7145">
                  <c:v>125.992876259716</c:v>
                </c:pt>
                <c:pt idx="7146">
                  <c:v>125.99287625984</c:v>
                </c:pt>
                <c:pt idx="7147">
                  <c:v>125.99287625962801</c:v>
                </c:pt>
                <c:pt idx="7148">
                  <c:v>125.992876259529</c:v>
                </c:pt>
                <c:pt idx="7149">
                  <c:v>125.992876260016</c:v>
                </c:pt>
                <c:pt idx="7150">
                  <c:v>125.992876259627</c:v>
                </c:pt>
                <c:pt idx="7151">
                  <c:v>125.99287625991499</c:v>
                </c:pt>
                <c:pt idx="7152">
                  <c:v>125.992876259852</c:v>
                </c:pt>
                <c:pt idx="7153">
                  <c:v>125.992876259886</c:v>
                </c:pt>
                <c:pt idx="7154">
                  <c:v>125.992876259924</c:v>
                </c:pt>
                <c:pt idx="7155">
                  <c:v>125.992876259865</c:v>
                </c:pt>
                <c:pt idx="7156">
                  <c:v>125.992876259841</c:v>
                </c:pt>
                <c:pt idx="7157">
                  <c:v>125.99287625956801</c:v>
                </c:pt>
                <c:pt idx="7158">
                  <c:v>125.99287625987</c:v>
                </c:pt>
                <c:pt idx="7159">
                  <c:v>125.992876259686</c:v>
                </c:pt>
                <c:pt idx="7160">
                  <c:v>125.99287625949999</c:v>
                </c:pt>
                <c:pt idx="7161">
                  <c:v>125.992876259794</c:v>
                </c:pt>
                <c:pt idx="7162">
                  <c:v>125.99287625961099</c:v>
                </c:pt>
                <c:pt idx="7163">
                  <c:v>125.992876259697</c:v>
                </c:pt>
                <c:pt idx="7164">
                  <c:v>125.992876259971</c:v>
                </c:pt>
                <c:pt idx="7165">
                  <c:v>125.992876259547</c:v>
                </c:pt>
                <c:pt idx="7166">
                  <c:v>125.992876260019</c:v>
                </c:pt>
                <c:pt idx="7167">
                  <c:v>125.992876259382</c:v>
                </c:pt>
                <c:pt idx="7168">
                  <c:v>125.99287625997999</c:v>
                </c:pt>
                <c:pt idx="7169">
                  <c:v>125.992876260062</c:v>
                </c:pt>
                <c:pt idx="7170">
                  <c:v>125.992876259618</c:v>
                </c:pt>
                <c:pt idx="7171">
                  <c:v>125.992876259388</c:v>
                </c:pt>
                <c:pt idx="7172">
                  <c:v>125.99287625959199</c:v>
                </c:pt>
                <c:pt idx="7173">
                  <c:v>125.992876259902</c:v>
                </c:pt>
                <c:pt idx="7174">
                  <c:v>125.99287625977099</c:v>
                </c:pt>
                <c:pt idx="7175">
                  <c:v>125.992876259825</c:v>
                </c:pt>
                <c:pt idx="7176">
                  <c:v>125.992876259509</c:v>
                </c:pt>
                <c:pt idx="7177">
                  <c:v>125.992876259811</c:v>
                </c:pt>
                <c:pt idx="7178">
                  <c:v>125.992876259772</c:v>
                </c:pt>
                <c:pt idx="7179">
                  <c:v>125.992876259554</c:v>
                </c:pt>
                <c:pt idx="7180">
                  <c:v>125.99287625968699</c:v>
                </c:pt>
                <c:pt idx="7181">
                  <c:v>125.99287625973299</c:v>
                </c:pt>
                <c:pt idx="7182">
                  <c:v>125.99287625947601</c:v>
                </c:pt>
                <c:pt idx="7183">
                  <c:v>125.99287625962</c:v>
                </c:pt>
                <c:pt idx="7184">
                  <c:v>125.992876259873</c:v>
                </c:pt>
                <c:pt idx="7185">
                  <c:v>125.99287625982799</c:v>
                </c:pt>
                <c:pt idx="7186">
                  <c:v>125.992876259719</c:v>
                </c:pt>
                <c:pt idx="7187">
                  <c:v>125.99287625967401</c:v>
                </c:pt>
                <c:pt idx="7188">
                  <c:v>125.99287625956801</c:v>
                </c:pt>
                <c:pt idx="7189">
                  <c:v>125.992876259723</c:v>
                </c:pt>
                <c:pt idx="7190">
                  <c:v>125.99287625997</c:v>
                </c:pt>
                <c:pt idx="7191">
                  <c:v>125.992876259901</c:v>
                </c:pt>
                <c:pt idx="7192">
                  <c:v>125.992876259917</c:v>
                </c:pt>
                <c:pt idx="7193">
                  <c:v>125.99287625977</c:v>
                </c:pt>
                <c:pt idx="7194">
                  <c:v>125.992876260096</c:v>
                </c:pt>
                <c:pt idx="7195">
                  <c:v>125.992876259591</c:v>
                </c:pt>
                <c:pt idx="7196">
                  <c:v>125.992876259889</c:v>
                </c:pt>
                <c:pt idx="7197">
                  <c:v>125.99287625992</c:v>
                </c:pt>
                <c:pt idx="7198">
                  <c:v>125.992876259601</c:v>
                </c:pt>
                <c:pt idx="7199">
                  <c:v>125.992876259531</c:v>
                </c:pt>
                <c:pt idx="7200">
                  <c:v>125.992876259667</c:v>
                </c:pt>
                <c:pt idx="7201">
                  <c:v>125.992876259604</c:v>
                </c:pt>
                <c:pt idx="7202">
                  <c:v>125.992876259754</c:v>
                </c:pt>
                <c:pt idx="7203">
                  <c:v>125.992876259363</c:v>
                </c:pt>
                <c:pt idx="7204">
                  <c:v>125.992876259616</c:v>
                </c:pt>
                <c:pt idx="7205">
                  <c:v>125.99287625975499</c:v>
                </c:pt>
                <c:pt idx="7206">
                  <c:v>125.99287625959801</c:v>
                </c:pt>
                <c:pt idx="7207">
                  <c:v>125.992876259478</c:v>
                </c:pt>
                <c:pt idx="7208">
                  <c:v>125.99287625978999</c:v>
                </c:pt>
                <c:pt idx="7209">
                  <c:v>125.992876259566</c:v>
                </c:pt>
                <c:pt idx="7210">
                  <c:v>125.992876259685</c:v>
                </c:pt>
                <c:pt idx="7211">
                  <c:v>125.99287625979299</c:v>
                </c:pt>
                <c:pt idx="7212">
                  <c:v>125.99287625973599</c:v>
                </c:pt>
                <c:pt idx="7213">
                  <c:v>125.992876259751</c:v>
                </c:pt>
                <c:pt idx="7214">
                  <c:v>125.99287625976299</c:v>
                </c:pt>
                <c:pt idx="7215">
                  <c:v>125.992876259651</c:v>
                </c:pt>
                <c:pt idx="7216">
                  <c:v>125.992876259989</c:v>
                </c:pt>
                <c:pt idx="7217">
                  <c:v>125.992876259818</c:v>
                </c:pt>
                <c:pt idx="7218">
                  <c:v>125.992876259694</c:v>
                </c:pt>
                <c:pt idx="7219">
                  <c:v>125.992876259662</c:v>
                </c:pt>
                <c:pt idx="7220">
                  <c:v>125.99287625964099</c:v>
                </c:pt>
                <c:pt idx="7221">
                  <c:v>125.992876259589</c:v>
                </c:pt>
                <c:pt idx="7222">
                  <c:v>125.992876259105</c:v>
                </c:pt>
                <c:pt idx="7223">
                  <c:v>125.99287625983899</c:v>
                </c:pt>
                <c:pt idx="7224">
                  <c:v>125.992876259345</c:v>
                </c:pt>
                <c:pt idx="7225">
                  <c:v>125.992876259689</c:v>
                </c:pt>
                <c:pt idx="7226">
                  <c:v>125.992876259819</c:v>
                </c:pt>
                <c:pt idx="7227">
                  <c:v>125.992876259677</c:v>
                </c:pt>
                <c:pt idx="7228">
                  <c:v>125.99287625985301</c:v>
                </c:pt>
                <c:pt idx="7229">
                  <c:v>125.992876259708</c:v>
                </c:pt>
                <c:pt idx="7230">
                  <c:v>125.992876259914</c:v>
                </c:pt>
                <c:pt idx="7231">
                  <c:v>125.99287625962801</c:v>
                </c:pt>
                <c:pt idx="7232">
                  <c:v>125.99287625965999</c:v>
                </c:pt>
                <c:pt idx="7233">
                  <c:v>125.99287625953301</c:v>
                </c:pt>
                <c:pt idx="7234">
                  <c:v>125.99287625967099</c:v>
                </c:pt>
                <c:pt idx="7235">
                  <c:v>125.99287625983099</c:v>
                </c:pt>
                <c:pt idx="7236">
                  <c:v>125.99287625975001</c:v>
                </c:pt>
                <c:pt idx="7237">
                  <c:v>125.992876259616</c:v>
                </c:pt>
                <c:pt idx="7238">
                  <c:v>125.992876259387</c:v>
                </c:pt>
                <c:pt idx="7239">
                  <c:v>125.99287625977399</c:v>
                </c:pt>
                <c:pt idx="7240">
                  <c:v>125.992876259365</c:v>
                </c:pt>
                <c:pt idx="7241">
                  <c:v>125.992876259852</c:v>
                </c:pt>
                <c:pt idx="7242">
                  <c:v>125.99287625968</c:v>
                </c:pt>
                <c:pt idx="7243">
                  <c:v>125.99287625972801</c:v>
                </c:pt>
                <c:pt idx="7244">
                  <c:v>125.99287625952699</c:v>
                </c:pt>
                <c:pt idx="7245">
                  <c:v>125.992876259859</c:v>
                </c:pt>
                <c:pt idx="7246">
                  <c:v>125.992876260034</c:v>
                </c:pt>
                <c:pt idx="7247">
                  <c:v>125.992876259548</c:v>
                </c:pt>
                <c:pt idx="7248">
                  <c:v>125.99287625974</c:v>
                </c:pt>
                <c:pt idx="7249">
                  <c:v>125.992876259734</c:v>
                </c:pt>
                <c:pt idx="7250">
                  <c:v>125.99287625965501</c:v>
                </c:pt>
                <c:pt idx="7251">
                  <c:v>125.992876259369</c:v>
                </c:pt>
                <c:pt idx="7252">
                  <c:v>125.992876259724</c:v>
                </c:pt>
                <c:pt idx="7253">
                  <c:v>125.99287625963299</c:v>
                </c:pt>
                <c:pt idx="7254">
                  <c:v>125.992876259921</c:v>
                </c:pt>
                <c:pt idx="7255">
                  <c:v>125.992876259836</c:v>
                </c:pt>
                <c:pt idx="7256">
                  <c:v>125.992876259493</c:v>
                </c:pt>
                <c:pt idx="7257">
                  <c:v>125.99287625944901</c:v>
                </c:pt>
                <c:pt idx="7258">
                  <c:v>125.99287625986101</c:v>
                </c:pt>
                <c:pt idx="7259">
                  <c:v>125.992876259626</c:v>
                </c:pt>
                <c:pt idx="7260">
                  <c:v>125.99287625962501</c:v>
                </c:pt>
                <c:pt idx="7261">
                  <c:v>125.992876259539</c:v>
                </c:pt>
                <c:pt idx="7262">
                  <c:v>125.992876259715</c:v>
                </c:pt>
                <c:pt idx="7263">
                  <c:v>125.992876259764</c:v>
                </c:pt>
                <c:pt idx="7264">
                  <c:v>125.992876259352</c:v>
                </c:pt>
                <c:pt idx="7265">
                  <c:v>125.99287625958</c:v>
                </c:pt>
                <c:pt idx="7266">
                  <c:v>125.992876259751</c:v>
                </c:pt>
                <c:pt idx="7267">
                  <c:v>125.992876259732</c:v>
                </c:pt>
                <c:pt idx="7268">
                  <c:v>125.992876259629</c:v>
                </c:pt>
                <c:pt idx="7269">
                  <c:v>125.992876259548</c:v>
                </c:pt>
                <c:pt idx="7270">
                  <c:v>125.992876259753</c:v>
                </c:pt>
                <c:pt idx="7271">
                  <c:v>125.992876260003</c:v>
                </c:pt>
                <c:pt idx="7272">
                  <c:v>125.992876259981</c:v>
                </c:pt>
                <c:pt idx="7273">
                  <c:v>125.992876259608</c:v>
                </c:pt>
                <c:pt idx="7274">
                  <c:v>125.992876259743</c:v>
                </c:pt>
                <c:pt idx="7275">
                  <c:v>125.99287625977399</c:v>
                </c:pt>
                <c:pt idx="7276">
                  <c:v>125.99287625996701</c:v>
                </c:pt>
                <c:pt idx="7277">
                  <c:v>125.99287625974701</c:v>
                </c:pt>
                <c:pt idx="7278">
                  <c:v>125.992876259548</c:v>
                </c:pt>
                <c:pt idx="7279">
                  <c:v>125.992876259683</c:v>
                </c:pt>
                <c:pt idx="7280">
                  <c:v>125.992876259589</c:v>
                </c:pt>
                <c:pt idx="7281">
                  <c:v>125.992876259811</c:v>
                </c:pt>
                <c:pt idx="7282">
                  <c:v>125.992876259928</c:v>
                </c:pt>
                <c:pt idx="7283">
                  <c:v>125.992876259723</c:v>
                </c:pt>
                <c:pt idx="7284">
                  <c:v>125.99287625955699</c:v>
                </c:pt>
                <c:pt idx="7285">
                  <c:v>125.992876259902</c:v>
                </c:pt>
                <c:pt idx="7286">
                  <c:v>125.992876259396</c:v>
                </c:pt>
                <c:pt idx="7287">
                  <c:v>125.992876259722</c:v>
                </c:pt>
                <c:pt idx="7288">
                  <c:v>125.992876259624</c:v>
                </c:pt>
                <c:pt idx="7289">
                  <c:v>125.992876259618</c:v>
                </c:pt>
                <c:pt idx="7290">
                  <c:v>125.992876259534</c:v>
                </c:pt>
                <c:pt idx="7291">
                  <c:v>125.992876259662</c:v>
                </c:pt>
                <c:pt idx="7292">
                  <c:v>125.992876259783</c:v>
                </c:pt>
                <c:pt idx="7293">
                  <c:v>125.992876259993</c:v>
                </c:pt>
                <c:pt idx="7294">
                  <c:v>125.99287625964</c:v>
                </c:pt>
                <c:pt idx="7295">
                  <c:v>125.992876260001</c:v>
                </c:pt>
                <c:pt idx="7296">
                  <c:v>125.99287625978501</c:v>
                </c:pt>
                <c:pt idx="7297">
                  <c:v>125.99287625964701</c:v>
                </c:pt>
                <c:pt idx="7298">
                  <c:v>125.992876259705</c:v>
                </c:pt>
                <c:pt idx="7299">
                  <c:v>125.992876259616</c:v>
                </c:pt>
                <c:pt idx="7300">
                  <c:v>125.992876259906</c:v>
                </c:pt>
                <c:pt idx="7301">
                  <c:v>125.992876259453</c:v>
                </c:pt>
                <c:pt idx="7302">
                  <c:v>125.99287625972801</c:v>
                </c:pt>
                <c:pt idx="7303">
                  <c:v>125.992876259694</c:v>
                </c:pt>
                <c:pt idx="7304">
                  <c:v>125.992876259337</c:v>
                </c:pt>
                <c:pt idx="7305">
                  <c:v>125.992876259567</c:v>
                </c:pt>
                <c:pt idx="7306">
                  <c:v>125.992876259749</c:v>
                </c:pt>
                <c:pt idx="7307">
                  <c:v>125.992876259643</c:v>
                </c:pt>
                <c:pt idx="7308">
                  <c:v>125.992876260015</c:v>
                </c:pt>
                <c:pt idx="7309">
                  <c:v>125.992876259719</c:v>
                </c:pt>
                <c:pt idx="7310">
                  <c:v>125.992876259635</c:v>
                </c:pt>
                <c:pt idx="7311">
                  <c:v>125.992876259883</c:v>
                </c:pt>
                <c:pt idx="7312">
                  <c:v>125.992876260055</c:v>
                </c:pt>
                <c:pt idx="7313">
                  <c:v>125.99287625970901</c:v>
                </c:pt>
                <c:pt idx="7314">
                  <c:v>125.99287625936201</c:v>
                </c:pt>
                <c:pt idx="7315">
                  <c:v>125.99287626008299</c:v>
                </c:pt>
                <c:pt idx="7316">
                  <c:v>125.992876260022</c:v>
                </c:pt>
                <c:pt idx="7317">
                  <c:v>125.992876259704</c:v>
                </c:pt>
                <c:pt idx="7318">
                  <c:v>125.992876259906</c:v>
                </c:pt>
                <c:pt idx="7319">
                  <c:v>125.992876259711</c:v>
                </c:pt>
                <c:pt idx="7320">
                  <c:v>125.992876259586</c:v>
                </c:pt>
                <c:pt idx="7321">
                  <c:v>125.99287625953799</c:v>
                </c:pt>
                <c:pt idx="7322">
                  <c:v>125.992876259634</c:v>
                </c:pt>
                <c:pt idx="7323">
                  <c:v>125.99287625968201</c:v>
                </c:pt>
                <c:pt idx="7324">
                  <c:v>125.992876259531</c:v>
                </c:pt>
                <c:pt idx="7325">
                  <c:v>125.992876259437</c:v>
                </c:pt>
                <c:pt idx="7326">
                  <c:v>125.99287625978801</c:v>
                </c:pt>
                <c:pt idx="7327">
                  <c:v>125.992876259721</c:v>
                </c:pt>
                <c:pt idx="7328">
                  <c:v>125.992876259821</c:v>
                </c:pt>
                <c:pt idx="7329">
                  <c:v>125.992876259715</c:v>
                </c:pt>
                <c:pt idx="7330">
                  <c:v>125.992876259741</c:v>
                </c:pt>
                <c:pt idx="7331">
                  <c:v>125.992876259802</c:v>
                </c:pt>
                <c:pt idx="7332">
                  <c:v>125.992876259751</c:v>
                </c:pt>
                <c:pt idx="7333">
                  <c:v>125.992876259729</c:v>
                </c:pt>
                <c:pt idx="7334">
                  <c:v>125.99287625967</c:v>
                </c:pt>
                <c:pt idx="7335">
                  <c:v>125.99287626002599</c:v>
                </c:pt>
                <c:pt idx="7336">
                  <c:v>125.992876259806</c:v>
                </c:pt>
                <c:pt idx="7337">
                  <c:v>125.992876259677</c:v>
                </c:pt>
                <c:pt idx="7338">
                  <c:v>125.992876259863</c:v>
                </c:pt>
                <c:pt idx="7339">
                  <c:v>125.992876259619</c:v>
                </c:pt>
                <c:pt idx="7340">
                  <c:v>125.99287625955201</c:v>
                </c:pt>
                <c:pt idx="7341">
                  <c:v>125.99287625952699</c:v>
                </c:pt>
                <c:pt idx="7342">
                  <c:v>125.992876259772</c:v>
                </c:pt>
                <c:pt idx="7343">
                  <c:v>125.992876259767</c:v>
                </c:pt>
                <c:pt idx="7344">
                  <c:v>125.992876259843</c:v>
                </c:pt>
                <c:pt idx="7345">
                  <c:v>125.992876259768</c:v>
                </c:pt>
                <c:pt idx="7346">
                  <c:v>125.992876259665</c:v>
                </c:pt>
                <c:pt idx="7347">
                  <c:v>125.99287625976</c:v>
                </c:pt>
                <c:pt idx="7348">
                  <c:v>125.992876259741</c:v>
                </c:pt>
                <c:pt idx="7349">
                  <c:v>125.992876259772</c:v>
                </c:pt>
                <c:pt idx="7350">
                  <c:v>125.992876259724</c:v>
                </c:pt>
                <c:pt idx="7351">
                  <c:v>125.992876259849</c:v>
                </c:pt>
                <c:pt idx="7352">
                  <c:v>125.992876259699</c:v>
                </c:pt>
                <c:pt idx="7353">
                  <c:v>125.99287626018599</c:v>
                </c:pt>
                <c:pt idx="7354">
                  <c:v>125.992876259616</c:v>
                </c:pt>
                <c:pt idx="7355">
                  <c:v>125.992876259479</c:v>
                </c:pt>
                <c:pt idx="7356">
                  <c:v>125.99287625982799</c:v>
                </c:pt>
                <c:pt idx="7357">
                  <c:v>125.992876259664</c:v>
                </c:pt>
                <c:pt idx="7358">
                  <c:v>125.99287625949</c:v>
                </c:pt>
                <c:pt idx="7359">
                  <c:v>125.992876259865</c:v>
                </c:pt>
                <c:pt idx="7360">
                  <c:v>125.99287625963601</c:v>
                </c:pt>
                <c:pt idx="7361">
                  <c:v>125.992876259981</c:v>
                </c:pt>
                <c:pt idx="7362">
                  <c:v>125.992876259846</c:v>
                </c:pt>
                <c:pt idx="7363">
                  <c:v>125.992876259594</c:v>
                </c:pt>
                <c:pt idx="7364">
                  <c:v>125.99287625996701</c:v>
                </c:pt>
                <c:pt idx="7365">
                  <c:v>125.99287625983</c:v>
                </c:pt>
                <c:pt idx="7366">
                  <c:v>125.992876259696</c:v>
                </c:pt>
                <c:pt idx="7367">
                  <c:v>125.99287625961099</c:v>
                </c:pt>
                <c:pt idx="7368">
                  <c:v>125.992876259615</c:v>
                </c:pt>
                <c:pt idx="7369">
                  <c:v>125.992876259789</c:v>
                </c:pt>
                <c:pt idx="7370">
                  <c:v>125.992876259642</c:v>
                </c:pt>
                <c:pt idx="7371">
                  <c:v>125.992876259692</c:v>
                </c:pt>
                <c:pt idx="7372">
                  <c:v>125.992876259684</c:v>
                </c:pt>
                <c:pt idx="7373">
                  <c:v>125.99287625944299</c:v>
                </c:pt>
                <c:pt idx="7374">
                  <c:v>125.99287625949199</c:v>
                </c:pt>
                <c:pt idx="7375">
                  <c:v>125.992876259394</c:v>
                </c:pt>
                <c:pt idx="7376">
                  <c:v>125.99287625973</c:v>
                </c:pt>
                <c:pt idx="7377">
                  <c:v>125.992876259566</c:v>
                </c:pt>
                <c:pt idx="7378">
                  <c:v>125.99287625998601</c:v>
                </c:pt>
                <c:pt idx="7379">
                  <c:v>125.992876259692</c:v>
                </c:pt>
                <c:pt idx="7380">
                  <c:v>125.992876259234</c:v>
                </c:pt>
                <c:pt idx="7381">
                  <c:v>125.99287625984</c:v>
                </c:pt>
                <c:pt idx="7382">
                  <c:v>125.992876259605</c:v>
                </c:pt>
                <c:pt idx="7383">
                  <c:v>125.992876259402</c:v>
                </c:pt>
                <c:pt idx="7384">
                  <c:v>125.99287625953799</c:v>
                </c:pt>
                <c:pt idx="7385">
                  <c:v>125.992876259677</c:v>
                </c:pt>
                <c:pt idx="7386">
                  <c:v>125.992876259506</c:v>
                </c:pt>
                <c:pt idx="7387">
                  <c:v>125.99287625966301</c:v>
                </c:pt>
                <c:pt idx="7388">
                  <c:v>125.992876259789</c:v>
                </c:pt>
                <c:pt idx="7389">
                  <c:v>125.99287625984</c:v>
                </c:pt>
                <c:pt idx="7390">
                  <c:v>125.99287625968201</c:v>
                </c:pt>
                <c:pt idx="7391">
                  <c:v>125.99287625997199</c:v>
                </c:pt>
                <c:pt idx="7392">
                  <c:v>125.99287625950301</c:v>
                </c:pt>
                <c:pt idx="7393">
                  <c:v>125.99287625971</c:v>
                </c:pt>
                <c:pt idx="7394">
                  <c:v>125.992876259723</c:v>
                </c:pt>
                <c:pt idx="7395">
                  <c:v>125.99287625951099</c:v>
                </c:pt>
                <c:pt idx="7396">
                  <c:v>125.99287625944299</c:v>
                </c:pt>
                <c:pt idx="7397">
                  <c:v>125.992876259634</c:v>
                </c:pt>
                <c:pt idx="7398">
                  <c:v>125.99287625933199</c:v>
                </c:pt>
                <c:pt idx="7399">
                  <c:v>125.99287625967401</c:v>
                </c:pt>
                <c:pt idx="7400">
                  <c:v>125.992876259494</c:v>
                </c:pt>
                <c:pt idx="7401">
                  <c:v>125.99287625996099</c:v>
                </c:pt>
                <c:pt idx="7402">
                  <c:v>125.992876259746</c:v>
                </c:pt>
                <c:pt idx="7403">
                  <c:v>125.99287625961399</c:v>
                </c:pt>
                <c:pt idx="7404">
                  <c:v>125.992876259659</c:v>
                </c:pt>
                <c:pt idx="7405">
                  <c:v>125.99287625944</c:v>
                </c:pt>
                <c:pt idx="7406">
                  <c:v>125.99287625954101</c:v>
                </c:pt>
                <c:pt idx="7407">
                  <c:v>125.99287625971</c:v>
                </c:pt>
                <c:pt idx="7408">
                  <c:v>125.992876260253</c:v>
                </c:pt>
                <c:pt idx="7409">
                  <c:v>125.992876259708</c:v>
                </c:pt>
                <c:pt idx="7410">
                  <c:v>125.992876259502</c:v>
                </c:pt>
                <c:pt idx="7411">
                  <c:v>125.99287625977</c:v>
                </c:pt>
                <c:pt idx="7412">
                  <c:v>125.992876259908</c:v>
                </c:pt>
                <c:pt idx="7413">
                  <c:v>125.99287625978999</c:v>
                </c:pt>
                <c:pt idx="7414">
                  <c:v>125.99287625957101</c:v>
                </c:pt>
                <c:pt idx="7415">
                  <c:v>125.992876259596</c:v>
                </c:pt>
                <c:pt idx="7416">
                  <c:v>125.992876259902</c:v>
                </c:pt>
                <c:pt idx="7417">
                  <c:v>125.992876259689</c:v>
                </c:pt>
                <c:pt idx="7418">
                  <c:v>125.992876259642</c:v>
                </c:pt>
                <c:pt idx="7419">
                  <c:v>125.992876259727</c:v>
                </c:pt>
                <c:pt idx="7420">
                  <c:v>125.992876259658</c:v>
                </c:pt>
                <c:pt idx="7421">
                  <c:v>125.99287625961</c:v>
                </c:pt>
                <c:pt idx="7422">
                  <c:v>125.99287625966799</c:v>
                </c:pt>
                <c:pt idx="7423">
                  <c:v>125.992876259659</c:v>
                </c:pt>
                <c:pt idx="7424">
                  <c:v>125.99287625962999</c:v>
                </c:pt>
                <c:pt idx="7425">
                  <c:v>125.99287625930199</c:v>
                </c:pt>
                <c:pt idx="7426">
                  <c:v>125.99287625980899</c:v>
                </c:pt>
                <c:pt idx="7427">
                  <c:v>125.992876259506</c:v>
                </c:pt>
                <c:pt idx="7428">
                  <c:v>125.992876259764</c:v>
                </c:pt>
                <c:pt idx="7429">
                  <c:v>125.992876259898</c:v>
                </c:pt>
                <c:pt idx="7430">
                  <c:v>125.99287625986101</c:v>
                </c:pt>
                <c:pt idx="7431">
                  <c:v>125.992876259723</c:v>
                </c:pt>
                <c:pt idx="7432">
                  <c:v>125.992876259838</c:v>
                </c:pt>
                <c:pt idx="7433">
                  <c:v>125.992876259643</c:v>
                </c:pt>
                <c:pt idx="7434">
                  <c:v>125.992876259759</c:v>
                </c:pt>
                <c:pt idx="7435">
                  <c:v>125.99287625987</c:v>
                </c:pt>
                <c:pt idx="7436">
                  <c:v>125.99287625983099</c:v>
                </c:pt>
                <c:pt idx="7437">
                  <c:v>125.992876259884</c:v>
                </c:pt>
                <c:pt idx="7438">
                  <c:v>125.99287625969301</c:v>
                </c:pt>
                <c:pt idx="7439">
                  <c:v>125.992876260004</c:v>
                </c:pt>
                <c:pt idx="7440">
                  <c:v>125.992876259558</c:v>
                </c:pt>
                <c:pt idx="7441">
                  <c:v>125.992876259768</c:v>
                </c:pt>
                <c:pt idx="7442">
                  <c:v>125.992876259673</c:v>
                </c:pt>
                <c:pt idx="7443">
                  <c:v>125.992876259781</c:v>
                </c:pt>
                <c:pt idx="7444">
                  <c:v>125.992876259551</c:v>
                </c:pt>
                <c:pt idx="7445">
                  <c:v>125.99287625978801</c:v>
                </c:pt>
                <c:pt idx="7446">
                  <c:v>125.99287625948</c:v>
                </c:pt>
                <c:pt idx="7447">
                  <c:v>125.992876259814</c:v>
                </c:pt>
                <c:pt idx="7448">
                  <c:v>125.992876259582</c:v>
                </c:pt>
                <c:pt idx="7449">
                  <c:v>125.992876259621</c:v>
                </c:pt>
                <c:pt idx="7450">
                  <c:v>125.992876259566</c:v>
                </c:pt>
                <c:pt idx="7451">
                  <c:v>125.992876259491</c:v>
                </c:pt>
                <c:pt idx="7452">
                  <c:v>125.992876259672</c:v>
                </c:pt>
                <c:pt idx="7453">
                  <c:v>125.992876259723</c:v>
                </c:pt>
                <c:pt idx="7454">
                  <c:v>125.992876259835</c:v>
                </c:pt>
                <c:pt idx="7455">
                  <c:v>125.99287625968201</c:v>
                </c:pt>
                <c:pt idx="7456">
                  <c:v>125.992876259714</c:v>
                </c:pt>
                <c:pt idx="7457">
                  <c:v>125.992876259429</c:v>
                </c:pt>
                <c:pt idx="7458">
                  <c:v>125.99287625972001</c:v>
                </c:pt>
                <c:pt idx="7459">
                  <c:v>125.99287625962501</c:v>
                </c:pt>
                <c:pt idx="7460">
                  <c:v>125.99287625944</c:v>
                </c:pt>
                <c:pt idx="7461">
                  <c:v>125.99287625962199</c:v>
                </c:pt>
                <c:pt idx="7462">
                  <c:v>125.992876259743</c:v>
                </c:pt>
                <c:pt idx="7463">
                  <c:v>125.992876259555</c:v>
                </c:pt>
                <c:pt idx="7464">
                  <c:v>125.992876259355</c:v>
                </c:pt>
                <c:pt idx="7465">
                  <c:v>125.99287625942399</c:v>
                </c:pt>
                <c:pt idx="7466">
                  <c:v>125.992876259464</c:v>
                </c:pt>
                <c:pt idx="7467">
                  <c:v>125.99287625943801</c:v>
                </c:pt>
                <c:pt idx="7468">
                  <c:v>125.992876259878</c:v>
                </c:pt>
                <c:pt idx="7469">
                  <c:v>125.99287625987699</c:v>
                </c:pt>
                <c:pt idx="7470">
                  <c:v>125.99287625977399</c:v>
                </c:pt>
                <c:pt idx="7471">
                  <c:v>125.992876259654</c:v>
                </c:pt>
                <c:pt idx="7472">
                  <c:v>125.992876259977</c:v>
                </c:pt>
                <c:pt idx="7473">
                  <c:v>125.99287625948099</c:v>
                </c:pt>
                <c:pt idx="7474">
                  <c:v>125.992876259992</c:v>
                </c:pt>
                <c:pt idx="7475">
                  <c:v>125.992876259651</c:v>
                </c:pt>
                <c:pt idx="7476">
                  <c:v>125.992876259488</c:v>
                </c:pt>
                <c:pt idx="7477">
                  <c:v>125.992876259551</c:v>
                </c:pt>
                <c:pt idx="7478">
                  <c:v>125.99287625970101</c:v>
                </c:pt>
                <c:pt idx="7479">
                  <c:v>125.99287625984699</c:v>
                </c:pt>
                <c:pt idx="7480">
                  <c:v>125.99287625964</c:v>
                </c:pt>
                <c:pt idx="7481">
                  <c:v>125.99287625958</c:v>
                </c:pt>
                <c:pt idx="7482">
                  <c:v>125.992876259783</c:v>
                </c:pt>
                <c:pt idx="7483">
                  <c:v>125.992876259794</c:v>
                </c:pt>
                <c:pt idx="7484">
                  <c:v>125.992876259642</c:v>
                </c:pt>
                <c:pt idx="7485">
                  <c:v>125.992876259995</c:v>
                </c:pt>
                <c:pt idx="7486">
                  <c:v>125.992876259524</c:v>
                </c:pt>
                <c:pt idx="7487">
                  <c:v>125.992876259669</c:v>
                </c:pt>
                <c:pt idx="7488">
                  <c:v>125.992876259599</c:v>
                </c:pt>
                <c:pt idx="7489">
                  <c:v>125.992876259707</c:v>
                </c:pt>
                <c:pt idx="7490">
                  <c:v>125.99287625949501</c:v>
                </c:pt>
                <c:pt idx="7491">
                  <c:v>125.992876259699</c:v>
                </c:pt>
                <c:pt idx="7492">
                  <c:v>125.992876259676</c:v>
                </c:pt>
                <c:pt idx="7493">
                  <c:v>125.992876259876</c:v>
                </c:pt>
                <c:pt idx="7494">
                  <c:v>125.99287625975801</c:v>
                </c:pt>
                <c:pt idx="7495">
                  <c:v>125.992876259935</c:v>
                </c:pt>
                <c:pt idx="7496">
                  <c:v>125.99287625951099</c:v>
                </c:pt>
                <c:pt idx="7497">
                  <c:v>125.99287625956499</c:v>
                </c:pt>
                <c:pt idx="7498">
                  <c:v>125.992876259781</c:v>
                </c:pt>
                <c:pt idx="7499">
                  <c:v>125.99287625989599</c:v>
                </c:pt>
                <c:pt idx="7500">
                  <c:v>125.99287625967099</c:v>
                </c:pt>
                <c:pt idx="7501">
                  <c:v>125.99287625989901</c:v>
                </c:pt>
                <c:pt idx="7502">
                  <c:v>125.992876259684</c:v>
                </c:pt>
                <c:pt idx="7503">
                  <c:v>125.99287625975199</c:v>
                </c:pt>
                <c:pt idx="7504">
                  <c:v>125.992876259634</c:v>
                </c:pt>
                <c:pt idx="7505">
                  <c:v>125.99287625967099</c:v>
                </c:pt>
                <c:pt idx="7506">
                  <c:v>125.99287625960299</c:v>
                </c:pt>
                <c:pt idx="7507">
                  <c:v>125.992876259822</c:v>
                </c:pt>
                <c:pt idx="7508">
                  <c:v>125.99287625948401</c:v>
                </c:pt>
                <c:pt idx="7509">
                  <c:v>125.992876259564</c:v>
                </c:pt>
                <c:pt idx="7510">
                  <c:v>125.99287625993399</c:v>
                </c:pt>
                <c:pt idx="7511">
                  <c:v>125.992876259498</c:v>
                </c:pt>
                <c:pt idx="7512">
                  <c:v>125.99287625951401</c:v>
                </c:pt>
                <c:pt idx="7513">
                  <c:v>125.992876259772</c:v>
                </c:pt>
                <c:pt idx="7514">
                  <c:v>125.992876259715</c:v>
                </c:pt>
                <c:pt idx="7515">
                  <c:v>125.992876259805</c:v>
                </c:pt>
                <c:pt idx="7516">
                  <c:v>125.99287625996401</c:v>
                </c:pt>
                <c:pt idx="7517">
                  <c:v>125.992876259515</c:v>
                </c:pt>
                <c:pt idx="7518">
                  <c:v>125.99287625944901</c:v>
                </c:pt>
                <c:pt idx="7519">
                  <c:v>125.992876259673</c:v>
                </c:pt>
                <c:pt idx="7520">
                  <c:v>125.99287625984999</c:v>
                </c:pt>
                <c:pt idx="7521">
                  <c:v>125.99287625953799</c:v>
                </c:pt>
                <c:pt idx="7522">
                  <c:v>125.99287625962</c:v>
                </c:pt>
                <c:pt idx="7523">
                  <c:v>125.992876259737</c:v>
                </c:pt>
                <c:pt idx="7524">
                  <c:v>125.992876259738</c:v>
                </c:pt>
                <c:pt idx="7525">
                  <c:v>125.992876259704</c:v>
                </c:pt>
                <c:pt idx="7526">
                  <c:v>125.992876259349</c:v>
                </c:pt>
                <c:pt idx="7527">
                  <c:v>125.992876259344</c:v>
                </c:pt>
                <c:pt idx="7528">
                  <c:v>125.99287625964</c:v>
                </c:pt>
                <c:pt idx="7529">
                  <c:v>125.99287625975001</c:v>
                </c:pt>
                <c:pt idx="7530">
                  <c:v>125.992876259705</c:v>
                </c:pt>
                <c:pt idx="7531">
                  <c:v>125.992876259697</c:v>
                </c:pt>
                <c:pt idx="7532">
                  <c:v>125.992876260101</c:v>
                </c:pt>
                <c:pt idx="7533">
                  <c:v>125.992876259878</c:v>
                </c:pt>
                <c:pt idx="7534">
                  <c:v>125.99287625946501</c:v>
                </c:pt>
                <c:pt idx="7535">
                  <c:v>125.99287626002</c:v>
                </c:pt>
                <c:pt idx="7536">
                  <c:v>125.99287625957</c:v>
                </c:pt>
                <c:pt idx="7537">
                  <c:v>125.992876260003</c:v>
                </c:pt>
                <c:pt idx="7538">
                  <c:v>125.99287625955</c:v>
                </c:pt>
                <c:pt idx="7539">
                  <c:v>125.992876259601</c:v>
                </c:pt>
                <c:pt idx="7540">
                  <c:v>125.99287625978</c:v>
                </c:pt>
                <c:pt idx="7541">
                  <c:v>125.99287625984999</c:v>
                </c:pt>
                <c:pt idx="7542">
                  <c:v>125.992876259754</c:v>
                </c:pt>
                <c:pt idx="7543">
                  <c:v>125.992876259713</c:v>
                </c:pt>
                <c:pt idx="7544">
                  <c:v>125.992876259745</c:v>
                </c:pt>
                <c:pt idx="7545">
                  <c:v>125.992876259677</c:v>
                </c:pt>
                <c:pt idx="7546">
                  <c:v>125.992876259762</c:v>
                </c:pt>
                <c:pt idx="7547">
                  <c:v>125.9928762597</c:v>
                </c:pt>
                <c:pt idx="7548">
                  <c:v>125.99287625978</c:v>
                </c:pt>
                <c:pt idx="7549">
                  <c:v>125.992876259502</c:v>
                </c:pt>
                <c:pt idx="7550">
                  <c:v>125.992876259686</c:v>
                </c:pt>
                <c:pt idx="7551">
                  <c:v>125.992876259559</c:v>
                </c:pt>
                <c:pt idx="7552">
                  <c:v>125.99287625948401</c:v>
                </c:pt>
                <c:pt idx="7553">
                  <c:v>125.992876259615</c:v>
                </c:pt>
                <c:pt idx="7554">
                  <c:v>125.992876259798</c:v>
                </c:pt>
                <c:pt idx="7555">
                  <c:v>125.992876259543</c:v>
                </c:pt>
                <c:pt idx="7556">
                  <c:v>125.99287625949</c:v>
                </c:pt>
                <c:pt idx="7557">
                  <c:v>125.992876259472</c:v>
                </c:pt>
                <c:pt idx="7558">
                  <c:v>125.992876259745</c:v>
                </c:pt>
                <c:pt idx="7559">
                  <c:v>125.992876259762</c:v>
                </c:pt>
                <c:pt idx="7560">
                  <c:v>125.9928762597</c:v>
                </c:pt>
                <c:pt idx="7561">
                  <c:v>125.99287625959001</c:v>
                </c:pt>
                <c:pt idx="7562">
                  <c:v>125.99287625970599</c:v>
                </c:pt>
                <c:pt idx="7563">
                  <c:v>125.992876259759</c:v>
                </c:pt>
                <c:pt idx="7564">
                  <c:v>125.992876259513</c:v>
                </c:pt>
                <c:pt idx="7565">
                  <c:v>125.99287626008299</c:v>
                </c:pt>
                <c:pt idx="7566">
                  <c:v>125.99287625966301</c:v>
                </c:pt>
                <c:pt idx="7567">
                  <c:v>125.992876259637</c:v>
                </c:pt>
                <c:pt idx="7568">
                  <c:v>125.992876259559</c:v>
                </c:pt>
                <c:pt idx="7569">
                  <c:v>125.992876259837</c:v>
                </c:pt>
                <c:pt idx="7570">
                  <c:v>125.992876259721</c:v>
                </c:pt>
                <c:pt idx="7571">
                  <c:v>125.99287625949999</c:v>
                </c:pt>
                <c:pt idx="7572">
                  <c:v>125.99287625976</c:v>
                </c:pt>
                <c:pt idx="7573">
                  <c:v>125.99287625946501</c:v>
                </c:pt>
                <c:pt idx="7574">
                  <c:v>125.992876259563</c:v>
                </c:pt>
                <c:pt idx="7575">
                  <c:v>125.992876259661</c:v>
                </c:pt>
                <c:pt idx="7576">
                  <c:v>125.99287625973</c:v>
                </c:pt>
                <c:pt idx="7577">
                  <c:v>125.99287625991199</c:v>
                </c:pt>
                <c:pt idx="7578">
                  <c:v>125.992876259677</c:v>
                </c:pt>
                <c:pt idx="7579">
                  <c:v>125.992876259689</c:v>
                </c:pt>
                <c:pt idx="7580">
                  <c:v>125.992876259979</c:v>
                </c:pt>
                <c:pt idx="7581">
                  <c:v>125.99287625996899</c:v>
                </c:pt>
                <c:pt idx="7582">
                  <c:v>125.992876259635</c:v>
                </c:pt>
                <c:pt idx="7583">
                  <c:v>125.99287625943801</c:v>
                </c:pt>
                <c:pt idx="7584">
                  <c:v>125.992876259886</c:v>
                </c:pt>
                <c:pt idx="7585">
                  <c:v>125.992876259613</c:v>
                </c:pt>
                <c:pt idx="7586">
                  <c:v>125.992876259535</c:v>
                </c:pt>
                <c:pt idx="7587">
                  <c:v>125.992876259764</c:v>
                </c:pt>
                <c:pt idx="7588">
                  <c:v>125.992876259897</c:v>
                </c:pt>
                <c:pt idx="7589">
                  <c:v>125.992876259591</c:v>
                </c:pt>
                <c:pt idx="7590">
                  <c:v>125.992876259881</c:v>
                </c:pt>
                <c:pt idx="7591">
                  <c:v>125.992876259486</c:v>
                </c:pt>
                <c:pt idx="7592">
                  <c:v>125.992876260139</c:v>
                </c:pt>
                <c:pt idx="7593">
                  <c:v>125.99287625984201</c:v>
                </c:pt>
                <c:pt idx="7594">
                  <c:v>125.992876259718</c:v>
                </c:pt>
                <c:pt idx="7595">
                  <c:v>125.992876259849</c:v>
                </c:pt>
                <c:pt idx="7596">
                  <c:v>125.992876259319</c:v>
                </c:pt>
                <c:pt idx="7597">
                  <c:v>125.99287625978</c:v>
                </c:pt>
                <c:pt idx="7598">
                  <c:v>125.992876259543</c:v>
                </c:pt>
                <c:pt idx="7599">
                  <c:v>125.992876259902</c:v>
                </c:pt>
                <c:pt idx="7600">
                  <c:v>125.992876259613</c:v>
                </c:pt>
                <c:pt idx="7601">
                  <c:v>125.992876259715</c:v>
                </c:pt>
                <c:pt idx="7602">
                  <c:v>125.992876259699</c:v>
                </c:pt>
                <c:pt idx="7603">
                  <c:v>125.99287625938599</c:v>
                </c:pt>
                <c:pt idx="7604">
                  <c:v>125.992876259703</c:v>
                </c:pt>
                <c:pt idx="7605">
                  <c:v>125.992876259608</c:v>
                </c:pt>
                <c:pt idx="7606">
                  <c:v>125.992876259516</c:v>
                </c:pt>
                <c:pt idx="7607">
                  <c:v>125.99287625982601</c:v>
                </c:pt>
                <c:pt idx="7608">
                  <c:v>125.992876259732</c:v>
                </c:pt>
                <c:pt idx="7609">
                  <c:v>125.99287625976901</c:v>
                </c:pt>
                <c:pt idx="7610">
                  <c:v>125.99287625948401</c:v>
                </c:pt>
                <c:pt idx="7611">
                  <c:v>125.992876259745</c:v>
                </c:pt>
                <c:pt idx="7612">
                  <c:v>125.99287625948701</c:v>
                </c:pt>
                <c:pt idx="7613">
                  <c:v>125.992876259659</c:v>
                </c:pt>
                <c:pt idx="7614">
                  <c:v>125.992876259583</c:v>
                </c:pt>
                <c:pt idx="7615">
                  <c:v>125.992876259459</c:v>
                </c:pt>
                <c:pt idx="7616">
                  <c:v>125.99287625993701</c:v>
                </c:pt>
                <c:pt idx="7617">
                  <c:v>125.992876259737</c:v>
                </c:pt>
                <c:pt idx="7618">
                  <c:v>125.992876259735</c:v>
                </c:pt>
                <c:pt idx="7619">
                  <c:v>125.992876259678</c:v>
                </c:pt>
                <c:pt idx="7620">
                  <c:v>125.992876259635</c:v>
                </c:pt>
                <c:pt idx="7621">
                  <c:v>125.992876259422</c:v>
                </c:pt>
                <c:pt idx="7622">
                  <c:v>125.992876259767</c:v>
                </c:pt>
                <c:pt idx="7623">
                  <c:v>125.992876259656</c:v>
                </c:pt>
                <c:pt idx="7624">
                  <c:v>125.992876259594</c:v>
                </c:pt>
                <c:pt idx="7625">
                  <c:v>125.992876259456</c:v>
                </c:pt>
                <c:pt idx="7626">
                  <c:v>125.99287625948899</c:v>
                </c:pt>
                <c:pt idx="7627">
                  <c:v>125.992876259631</c:v>
                </c:pt>
                <c:pt idx="7628">
                  <c:v>125.99287625956499</c:v>
                </c:pt>
                <c:pt idx="7629">
                  <c:v>125.992876259653</c:v>
                </c:pt>
                <c:pt idx="7630">
                  <c:v>125.99287625984999</c:v>
                </c:pt>
                <c:pt idx="7631">
                  <c:v>125.99287625976299</c:v>
                </c:pt>
                <c:pt idx="7632">
                  <c:v>125.992876259667</c:v>
                </c:pt>
                <c:pt idx="7633">
                  <c:v>125.992876259469</c:v>
                </c:pt>
                <c:pt idx="7634">
                  <c:v>125.992876259685</c:v>
                </c:pt>
                <c:pt idx="7635">
                  <c:v>125.992876259375</c:v>
                </c:pt>
                <c:pt idx="7636">
                  <c:v>125.992876259344</c:v>
                </c:pt>
                <c:pt idx="7637">
                  <c:v>125.992876259976</c:v>
                </c:pt>
                <c:pt idx="7638">
                  <c:v>125.992876259448</c:v>
                </c:pt>
                <c:pt idx="7639">
                  <c:v>125.992876259422</c:v>
                </c:pt>
                <c:pt idx="7640">
                  <c:v>125.992876259677</c:v>
                </c:pt>
                <c:pt idx="7641">
                  <c:v>125.992876259684</c:v>
                </c:pt>
                <c:pt idx="7642">
                  <c:v>125.99287625954599</c:v>
                </c:pt>
                <c:pt idx="7643">
                  <c:v>125.992876259341</c:v>
                </c:pt>
                <c:pt idx="7644">
                  <c:v>125.99287625980701</c:v>
                </c:pt>
                <c:pt idx="7645">
                  <c:v>125.992876259808</c:v>
                </c:pt>
                <c:pt idx="7646">
                  <c:v>125.99287625983099</c:v>
                </c:pt>
                <c:pt idx="7647">
                  <c:v>125.99287625942</c:v>
                </c:pt>
                <c:pt idx="7648">
                  <c:v>125.99287625946501</c:v>
                </c:pt>
                <c:pt idx="7649">
                  <c:v>125.992876259613</c:v>
                </c:pt>
                <c:pt idx="7650">
                  <c:v>125.992876259621</c:v>
                </c:pt>
                <c:pt idx="7651">
                  <c:v>125.99287625975499</c:v>
                </c:pt>
                <c:pt idx="7652">
                  <c:v>125.99287625966601</c:v>
                </c:pt>
                <c:pt idx="7653">
                  <c:v>125.992876259707</c:v>
                </c:pt>
                <c:pt idx="7654">
                  <c:v>125.99287625995601</c:v>
                </c:pt>
                <c:pt idx="7655">
                  <c:v>125.992876259387</c:v>
                </c:pt>
                <c:pt idx="7656">
                  <c:v>125.99287625941</c:v>
                </c:pt>
                <c:pt idx="7657">
                  <c:v>125.992876259985</c:v>
                </c:pt>
                <c:pt idx="7658">
                  <c:v>125.992876259767</c:v>
                </c:pt>
                <c:pt idx="7659">
                  <c:v>125.99287625949501</c:v>
                </c:pt>
                <c:pt idx="7660">
                  <c:v>125.992876259543</c:v>
                </c:pt>
                <c:pt idx="7661">
                  <c:v>125.992876259444</c:v>
                </c:pt>
                <c:pt idx="7662">
                  <c:v>125.99287625944299</c:v>
                </c:pt>
                <c:pt idx="7663">
                  <c:v>125.99287625961</c:v>
                </c:pt>
                <c:pt idx="7664">
                  <c:v>125.99287625944901</c:v>
                </c:pt>
                <c:pt idx="7665">
                  <c:v>125.99287625945099</c:v>
                </c:pt>
                <c:pt idx="7666">
                  <c:v>125.99287626005</c:v>
                </c:pt>
                <c:pt idx="7667">
                  <c:v>125.992876259697</c:v>
                </c:pt>
                <c:pt idx="7668">
                  <c:v>125.992876259708</c:v>
                </c:pt>
                <c:pt idx="7669">
                  <c:v>125.99287625982799</c:v>
                </c:pt>
                <c:pt idx="7670">
                  <c:v>125.99287625954599</c:v>
                </c:pt>
                <c:pt idx="7671">
                  <c:v>125.992876259619</c:v>
                </c:pt>
                <c:pt idx="7672">
                  <c:v>125.992876259749</c:v>
                </c:pt>
                <c:pt idx="7673">
                  <c:v>125.99287625949199</c:v>
                </c:pt>
                <c:pt idx="7674">
                  <c:v>125.992876259722</c:v>
                </c:pt>
                <c:pt idx="7675">
                  <c:v>125.99287625980899</c:v>
                </c:pt>
                <c:pt idx="7676">
                  <c:v>125.992876259681</c:v>
                </c:pt>
                <c:pt idx="7677">
                  <c:v>125.992876259959</c:v>
                </c:pt>
                <c:pt idx="7678">
                  <c:v>125.992876259669</c:v>
                </c:pt>
                <c:pt idx="7679">
                  <c:v>125.99287625970101</c:v>
                </c:pt>
                <c:pt idx="7680">
                  <c:v>125.99287625992</c:v>
                </c:pt>
                <c:pt idx="7681">
                  <c:v>125.99287625958399</c:v>
                </c:pt>
                <c:pt idx="7682">
                  <c:v>125.99287625962999</c:v>
                </c:pt>
                <c:pt idx="7683">
                  <c:v>125.99287625960601</c:v>
                </c:pt>
                <c:pt idx="7684">
                  <c:v>125.992876259466</c:v>
                </c:pt>
                <c:pt idx="7685">
                  <c:v>125.99287625919899</c:v>
                </c:pt>
                <c:pt idx="7686">
                  <c:v>125.992876259832</c:v>
                </c:pt>
                <c:pt idx="7687">
                  <c:v>125.992876259624</c:v>
                </c:pt>
                <c:pt idx="7688">
                  <c:v>125.99287625974399</c:v>
                </c:pt>
                <c:pt idx="7689">
                  <c:v>125.99287625965</c:v>
                </c:pt>
                <c:pt idx="7690">
                  <c:v>125.992876259757</c:v>
                </c:pt>
                <c:pt idx="7691">
                  <c:v>125.992876259596</c:v>
                </c:pt>
                <c:pt idx="7692">
                  <c:v>125.992876259233</c:v>
                </c:pt>
                <c:pt idx="7693">
                  <c:v>125.992876259621</c:v>
                </c:pt>
                <c:pt idx="7694">
                  <c:v>125.99287625970599</c:v>
                </c:pt>
                <c:pt idx="7695">
                  <c:v>125.992876259726</c:v>
                </c:pt>
                <c:pt idx="7696">
                  <c:v>125.99287625980899</c:v>
                </c:pt>
                <c:pt idx="7697">
                  <c:v>125.99287625996701</c:v>
                </c:pt>
                <c:pt idx="7698">
                  <c:v>125.992876259737</c:v>
                </c:pt>
                <c:pt idx="7699">
                  <c:v>125.99287625986599</c:v>
                </c:pt>
                <c:pt idx="7700">
                  <c:v>125.99287625959199</c:v>
                </c:pt>
                <c:pt idx="7701">
                  <c:v>125.99287625955201</c:v>
                </c:pt>
                <c:pt idx="7702">
                  <c:v>125.992876259575</c:v>
                </c:pt>
                <c:pt idx="7703">
                  <c:v>125.99287625976601</c:v>
                </c:pt>
                <c:pt idx="7704">
                  <c:v>125.99287625959199</c:v>
                </c:pt>
                <c:pt idx="7705">
                  <c:v>125.992876259648</c:v>
                </c:pt>
                <c:pt idx="7706">
                  <c:v>125.99287625958701</c:v>
                </c:pt>
                <c:pt idx="7707">
                  <c:v>125.992876259612</c:v>
                </c:pt>
                <c:pt idx="7708">
                  <c:v>125.992876259764</c:v>
                </c:pt>
                <c:pt idx="7709">
                  <c:v>125.992876259808</c:v>
                </c:pt>
                <c:pt idx="7710">
                  <c:v>125.992876259331</c:v>
                </c:pt>
                <c:pt idx="7711">
                  <c:v>125.992876259315</c:v>
                </c:pt>
                <c:pt idx="7712">
                  <c:v>125.992876259761</c:v>
                </c:pt>
                <c:pt idx="7713">
                  <c:v>125.99287625968999</c:v>
                </c:pt>
                <c:pt idx="7714">
                  <c:v>125.992876259518</c:v>
                </c:pt>
                <c:pt idx="7715">
                  <c:v>125.99287625930501</c:v>
                </c:pt>
                <c:pt idx="7716">
                  <c:v>125.992876259444</c:v>
                </c:pt>
                <c:pt idx="7717">
                  <c:v>125.992876259648</c:v>
                </c:pt>
                <c:pt idx="7718">
                  <c:v>125.99287625954101</c:v>
                </c:pt>
                <c:pt idx="7719">
                  <c:v>125.99287625960299</c:v>
                </c:pt>
                <c:pt idx="7720">
                  <c:v>125.992876259867</c:v>
                </c:pt>
                <c:pt idx="7721">
                  <c:v>125.992876259326</c:v>
                </c:pt>
                <c:pt idx="7722">
                  <c:v>125.992876259723</c:v>
                </c:pt>
                <c:pt idx="7723">
                  <c:v>125.992876259493</c:v>
                </c:pt>
                <c:pt idx="7724">
                  <c:v>125.99287625956001</c:v>
                </c:pt>
                <c:pt idx="7725">
                  <c:v>125.992876259634</c:v>
                </c:pt>
                <c:pt idx="7726">
                  <c:v>125.99287625973901</c:v>
                </c:pt>
                <c:pt idx="7727">
                  <c:v>125.992876259715</c:v>
                </c:pt>
                <c:pt idx="7728">
                  <c:v>125.99287625960901</c:v>
                </c:pt>
                <c:pt idx="7729">
                  <c:v>125.99287625978199</c:v>
                </c:pt>
                <c:pt idx="7730">
                  <c:v>125.992876259665</c:v>
                </c:pt>
                <c:pt idx="7731">
                  <c:v>125.992876259684</c:v>
                </c:pt>
                <c:pt idx="7732">
                  <c:v>125.99287625982799</c:v>
                </c:pt>
                <c:pt idx="7733">
                  <c:v>125.992876259743</c:v>
                </c:pt>
                <c:pt idx="7734">
                  <c:v>125.992876259317</c:v>
                </c:pt>
                <c:pt idx="7735">
                  <c:v>125.992876259836</c:v>
                </c:pt>
                <c:pt idx="7736">
                  <c:v>125.99287625986599</c:v>
                </c:pt>
                <c:pt idx="7737">
                  <c:v>125.992876259593</c:v>
                </c:pt>
                <c:pt idx="7738">
                  <c:v>125.992876259855</c:v>
                </c:pt>
                <c:pt idx="7739">
                  <c:v>125.992876259735</c:v>
                </c:pt>
                <c:pt idx="7740">
                  <c:v>125.992876259482</c:v>
                </c:pt>
                <c:pt idx="7741">
                  <c:v>125.992876259694</c:v>
                </c:pt>
                <c:pt idx="7742">
                  <c:v>125.99287625957299</c:v>
                </c:pt>
                <c:pt idx="7743">
                  <c:v>125.992876259851</c:v>
                </c:pt>
                <c:pt idx="7744">
                  <c:v>125.992876259816</c:v>
                </c:pt>
                <c:pt idx="7745">
                  <c:v>125.992876259437</c:v>
                </c:pt>
                <c:pt idx="7746">
                  <c:v>125.99287625974</c:v>
                </c:pt>
                <c:pt idx="7747">
                  <c:v>125.99287625945701</c:v>
                </c:pt>
                <c:pt idx="7748">
                  <c:v>125.99287625962801</c:v>
                </c:pt>
                <c:pt idx="7749">
                  <c:v>125.992876259841</c:v>
                </c:pt>
                <c:pt idx="7750">
                  <c:v>125.992876259414</c:v>
                </c:pt>
                <c:pt idx="7751">
                  <c:v>125.992876259727</c:v>
                </c:pt>
                <c:pt idx="7752">
                  <c:v>125.99287625968699</c:v>
                </c:pt>
                <c:pt idx="7753">
                  <c:v>125.9928762598</c:v>
                </c:pt>
                <c:pt idx="7754">
                  <c:v>125.992876259658</c:v>
                </c:pt>
                <c:pt idx="7755">
                  <c:v>125.992876260003</c:v>
                </c:pt>
                <c:pt idx="7756">
                  <c:v>125.992876259716</c:v>
                </c:pt>
                <c:pt idx="7757">
                  <c:v>125.992876259612</c:v>
                </c:pt>
                <c:pt idx="7758">
                  <c:v>125.992876259653</c:v>
                </c:pt>
                <c:pt idx="7759">
                  <c:v>125.992876259477</c:v>
                </c:pt>
                <c:pt idx="7760">
                  <c:v>125.992876259689</c:v>
                </c:pt>
                <c:pt idx="7761">
                  <c:v>125.99287625939</c:v>
                </c:pt>
                <c:pt idx="7762">
                  <c:v>125.99287625959499</c:v>
                </c:pt>
                <c:pt idx="7763">
                  <c:v>125.99287625948701</c:v>
                </c:pt>
                <c:pt idx="7764">
                  <c:v>125.992876259521</c:v>
                </c:pt>
                <c:pt idx="7765">
                  <c:v>125.992876259822</c:v>
                </c:pt>
                <c:pt idx="7766">
                  <c:v>125.992876259287</c:v>
                </c:pt>
                <c:pt idx="7767">
                  <c:v>125.992876259572</c:v>
                </c:pt>
                <c:pt idx="7768">
                  <c:v>125.992876259369</c:v>
                </c:pt>
                <c:pt idx="7769">
                  <c:v>125.992876259661</c:v>
                </c:pt>
                <c:pt idx="7770">
                  <c:v>125.992876259493</c:v>
                </c:pt>
                <c:pt idx="7771">
                  <c:v>125.99287625963299</c:v>
                </c:pt>
                <c:pt idx="7772">
                  <c:v>125.992876260011</c:v>
                </c:pt>
                <c:pt idx="7773">
                  <c:v>125.992876259556</c:v>
                </c:pt>
                <c:pt idx="7774">
                  <c:v>125.99287625961701</c:v>
                </c:pt>
                <c:pt idx="7775">
                  <c:v>125.992876259672</c:v>
                </c:pt>
                <c:pt idx="7776">
                  <c:v>125.99287625962801</c:v>
                </c:pt>
                <c:pt idx="7777">
                  <c:v>125.99287625951401</c:v>
                </c:pt>
                <c:pt idx="7778">
                  <c:v>125.992876259884</c:v>
                </c:pt>
                <c:pt idx="7779">
                  <c:v>125.9928762596</c:v>
                </c:pt>
                <c:pt idx="7780">
                  <c:v>125.992876259887</c:v>
                </c:pt>
                <c:pt idx="7781">
                  <c:v>125.99287625962501</c:v>
                </c:pt>
                <c:pt idx="7782">
                  <c:v>125.992876259719</c:v>
                </c:pt>
                <c:pt idx="7783">
                  <c:v>125.992876259859</c:v>
                </c:pt>
                <c:pt idx="7784">
                  <c:v>125.99287626004801</c:v>
                </c:pt>
                <c:pt idx="7785">
                  <c:v>125.992876259857</c:v>
                </c:pt>
                <c:pt idx="7786">
                  <c:v>125.99287625994501</c:v>
                </c:pt>
                <c:pt idx="7787">
                  <c:v>125.99287625958701</c:v>
                </c:pt>
                <c:pt idx="7788">
                  <c:v>125.992876259517</c:v>
                </c:pt>
                <c:pt idx="7789">
                  <c:v>125.99287625953301</c:v>
                </c:pt>
                <c:pt idx="7790">
                  <c:v>125.99287625966301</c:v>
                </c:pt>
                <c:pt idx="7791">
                  <c:v>125.992876259775</c:v>
                </c:pt>
                <c:pt idx="7792">
                  <c:v>125.992876259477</c:v>
                </c:pt>
                <c:pt idx="7793">
                  <c:v>125.99287625975199</c:v>
                </c:pt>
                <c:pt idx="7794">
                  <c:v>125.992876259772</c:v>
                </c:pt>
                <c:pt idx="7795">
                  <c:v>125.992876259822</c:v>
                </c:pt>
                <c:pt idx="7796">
                  <c:v>125.992876259547</c:v>
                </c:pt>
                <c:pt idx="7797">
                  <c:v>125.992876259588</c:v>
                </c:pt>
                <c:pt idx="7798">
                  <c:v>125.992876259638</c:v>
                </c:pt>
                <c:pt idx="7799">
                  <c:v>125.992876259664</c:v>
                </c:pt>
                <c:pt idx="7800">
                  <c:v>125.992876259881</c:v>
                </c:pt>
                <c:pt idx="7801">
                  <c:v>125.99287625976</c:v>
                </c:pt>
                <c:pt idx="7802">
                  <c:v>125.99287625964</c:v>
                </c:pt>
                <c:pt idx="7803">
                  <c:v>125.99287625941299</c:v>
                </c:pt>
                <c:pt idx="7804">
                  <c:v>125.992876259864</c:v>
                </c:pt>
                <c:pt idx="7805">
                  <c:v>125.99287625970101</c:v>
                </c:pt>
                <c:pt idx="7806">
                  <c:v>125.992876259569</c:v>
                </c:pt>
                <c:pt idx="7807">
                  <c:v>125.992876259849</c:v>
                </c:pt>
                <c:pt idx="7808">
                  <c:v>125.99287625946999</c:v>
                </c:pt>
                <c:pt idx="7809">
                  <c:v>125.992876259664</c:v>
                </c:pt>
                <c:pt idx="7810">
                  <c:v>125.992876259818</c:v>
                </c:pt>
                <c:pt idx="7811">
                  <c:v>125.992876259837</c:v>
                </c:pt>
                <c:pt idx="7812">
                  <c:v>125.99287625939201</c:v>
                </c:pt>
                <c:pt idx="7813">
                  <c:v>125.99287625957</c:v>
                </c:pt>
                <c:pt idx="7814">
                  <c:v>125.992876259689</c:v>
                </c:pt>
                <c:pt idx="7815">
                  <c:v>125.992876259887</c:v>
                </c:pt>
                <c:pt idx="7816">
                  <c:v>125.992876259677</c:v>
                </c:pt>
                <c:pt idx="7817">
                  <c:v>125.99287625949999</c:v>
                </c:pt>
                <c:pt idx="7818">
                  <c:v>125.99287625982799</c:v>
                </c:pt>
                <c:pt idx="7819">
                  <c:v>125.99287625972001</c:v>
                </c:pt>
                <c:pt idx="7820">
                  <c:v>125.992876259805</c:v>
                </c:pt>
                <c:pt idx="7821">
                  <c:v>125.99287625971699</c:v>
                </c:pt>
                <c:pt idx="7822">
                  <c:v>125.99287625999</c:v>
                </c:pt>
                <c:pt idx="7823">
                  <c:v>125.992876259859</c:v>
                </c:pt>
                <c:pt idx="7824">
                  <c:v>125.992876259564</c:v>
                </c:pt>
                <c:pt idx="7825">
                  <c:v>125.992876259729</c:v>
                </c:pt>
                <c:pt idx="7826">
                  <c:v>125.99287625982601</c:v>
                </c:pt>
                <c:pt idx="7827">
                  <c:v>125.992876259768</c:v>
                </c:pt>
                <c:pt idx="7828">
                  <c:v>125.99287625945399</c:v>
                </c:pt>
                <c:pt idx="7829">
                  <c:v>125.99287625955201</c:v>
                </c:pt>
                <c:pt idx="7830">
                  <c:v>125.992876259593</c:v>
                </c:pt>
                <c:pt idx="7831">
                  <c:v>125.992876259714</c:v>
                </c:pt>
                <c:pt idx="7832">
                  <c:v>125.992876259699</c:v>
                </c:pt>
                <c:pt idx="7833">
                  <c:v>125.992876259837</c:v>
                </c:pt>
                <c:pt idx="7834">
                  <c:v>125.992876259719</c:v>
                </c:pt>
                <c:pt idx="7835">
                  <c:v>125.992876259664</c:v>
                </c:pt>
                <c:pt idx="7836">
                  <c:v>125.99287625967</c:v>
                </c:pt>
                <c:pt idx="7837">
                  <c:v>125.992876259543</c:v>
                </c:pt>
                <c:pt idx="7838">
                  <c:v>125.992876259772</c:v>
                </c:pt>
                <c:pt idx="7839">
                  <c:v>125.992876259467</c:v>
                </c:pt>
                <c:pt idx="7840">
                  <c:v>125.992876259456</c:v>
                </c:pt>
                <c:pt idx="7841">
                  <c:v>125.99287625984201</c:v>
                </c:pt>
                <c:pt idx="7842">
                  <c:v>125.992876259515</c:v>
                </c:pt>
                <c:pt idx="7843">
                  <c:v>125.992876259751</c:v>
                </c:pt>
                <c:pt idx="7844">
                  <c:v>125.992876259578</c:v>
                </c:pt>
                <c:pt idx="7845">
                  <c:v>125.992876259692</c:v>
                </c:pt>
                <c:pt idx="7846">
                  <c:v>125.992876259591</c:v>
                </c:pt>
                <c:pt idx="7847">
                  <c:v>125.992876259412</c:v>
                </c:pt>
                <c:pt idx="7848">
                  <c:v>125.992876259722</c:v>
                </c:pt>
                <c:pt idx="7849">
                  <c:v>125.99287625972001</c:v>
                </c:pt>
                <c:pt idx="7850">
                  <c:v>125.99287625957599</c:v>
                </c:pt>
                <c:pt idx="7851">
                  <c:v>125.99287625954</c:v>
                </c:pt>
                <c:pt idx="7852">
                  <c:v>125.992876259675</c:v>
                </c:pt>
                <c:pt idx="7853">
                  <c:v>125.99287625936201</c:v>
                </c:pt>
                <c:pt idx="7854">
                  <c:v>125.992876259574</c:v>
                </c:pt>
                <c:pt idx="7855">
                  <c:v>125.99287625957101</c:v>
                </c:pt>
                <c:pt idx="7856">
                  <c:v>125.992876259544</c:v>
                </c:pt>
                <c:pt idx="7857">
                  <c:v>125.992876259596</c:v>
                </c:pt>
                <c:pt idx="7858">
                  <c:v>125.99287625946801</c:v>
                </c:pt>
                <c:pt idx="7859">
                  <c:v>125.992876259563</c:v>
                </c:pt>
                <c:pt idx="7860">
                  <c:v>125.992876259791</c:v>
                </c:pt>
                <c:pt idx="7861">
                  <c:v>125.992876259789</c:v>
                </c:pt>
                <c:pt idx="7862">
                  <c:v>125.99287625961</c:v>
                </c:pt>
                <c:pt idx="7863">
                  <c:v>125.992876259737</c:v>
                </c:pt>
                <c:pt idx="7864">
                  <c:v>125.992876259669</c:v>
                </c:pt>
                <c:pt idx="7865">
                  <c:v>125.992876259428</c:v>
                </c:pt>
                <c:pt idx="7866">
                  <c:v>125.992876259714</c:v>
                </c:pt>
                <c:pt idx="7867">
                  <c:v>125.99287625980899</c:v>
                </c:pt>
                <c:pt idx="7868">
                  <c:v>125.992876259711</c:v>
                </c:pt>
                <c:pt idx="7869">
                  <c:v>125.99287625986599</c:v>
                </c:pt>
                <c:pt idx="7870">
                  <c:v>125.992876259613</c:v>
                </c:pt>
                <c:pt idx="7871">
                  <c:v>125.992876259857</c:v>
                </c:pt>
                <c:pt idx="7872">
                  <c:v>125.992876259806</c:v>
                </c:pt>
                <c:pt idx="7873">
                  <c:v>125.99287625987201</c:v>
                </c:pt>
                <c:pt idx="7874">
                  <c:v>125.992876259852</c:v>
                </c:pt>
                <c:pt idx="7875">
                  <c:v>125.99287625981199</c:v>
                </c:pt>
                <c:pt idx="7876">
                  <c:v>125.992876259732</c:v>
                </c:pt>
                <c:pt idx="7877">
                  <c:v>125.992876259615</c:v>
                </c:pt>
                <c:pt idx="7878">
                  <c:v>125.992876259789</c:v>
                </c:pt>
                <c:pt idx="7879">
                  <c:v>125.99287625988001</c:v>
                </c:pt>
                <c:pt idx="7880">
                  <c:v>125.99287625968201</c:v>
                </c:pt>
                <c:pt idx="7881">
                  <c:v>125.99287625933501</c:v>
                </c:pt>
                <c:pt idx="7882">
                  <c:v>125.99287625964099</c:v>
                </c:pt>
                <c:pt idx="7883">
                  <c:v>125.992876259475</c:v>
                </c:pt>
                <c:pt idx="7884">
                  <c:v>125.992876259516</c:v>
                </c:pt>
                <c:pt idx="7885">
                  <c:v>125.99287625960299</c:v>
                </c:pt>
                <c:pt idx="7886">
                  <c:v>125.992876259155</c:v>
                </c:pt>
                <c:pt idx="7887">
                  <c:v>125.99287625968</c:v>
                </c:pt>
                <c:pt idx="7888">
                  <c:v>125.992876259547</c:v>
                </c:pt>
                <c:pt idx="7889">
                  <c:v>125.99287625957599</c:v>
                </c:pt>
                <c:pt idx="7890">
                  <c:v>125.992876259372</c:v>
                </c:pt>
                <c:pt idx="7891">
                  <c:v>125.99287625982601</c:v>
                </c:pt>
                <c:pt idx="7892">
                  <c:v>125.99287625967</c:v>
                </c:pt>
                <c:pt idx="7893">
                  <c:v>125.99287625949199</c:v>
                </c:pt>
                <c:pt idx="7894">
                  <c:v>125.992876259459</c:v>
                </c:pt>
                <c:pt idx="7895">
                  <c:v>125.99287625969799</c:v>
                </c:pt>
                <c:pt idx="7896">
                  <c:v>125.992876259678</c:v>
                </c:pt>
                <c:pt idx="7897">
                  <c:v>125.99287625945099</c:v>
                </c:pt>
                <c:pt idx="7898">
                  <c:v>125.992876259602</c:v>
                </c:pt>
                <c:pt idx="7899">
                  <c:v>125.99287625963299</c:v>
                </c:pt>
                <c:pt idx="7900">
                  <c:v>125.992876260099</c:v>
                </c:pt>
                <c:pt idx="7901">
                  <c:v>125.99287625948401</c:v>
                </c:pt>
                <c:pt idx="7902">
                  <c:v>125.99287625957</c:v>
                </c:pt>
                <c:pt idx="7903">
                  <c:v>125.992876259529</c:v>
                </c:pt>
                <c:pt idx="7904">
                  <c:v>125.992876259607</c:v>
                </c:pt>
                <c:pt idx="7905">
                  <c:v>125.992876259607</c:v>
                </c:pt>
                <c:pt idx="7906">
                  <c:v>125.992876260004</c:v>
                </c:pt>
                <c:pt idx="7907">
                  <c:v>125.992876259624</c:v>
                </c:pt>
                <c:pt idx="7908">
                  <c:v>125.992876259631</c:v>
                </c:pt>
                <c:pt idx="7909">
                  <c:v>125.99287625985301</c:v>
                </c:pt>
                <c:pt idx="7910">
                  <c:v>125.992876259688</c:v>
                </c:pt>
                <c:pt idx="7911">
                  <c:v>125.992876259479</c:v>
                </c:pt>
                <c:pt idx="7912">
                  <c:v>125.99287625951099</c:v>
                </c:pt>
                <c:pt idx="7913">
                  <c:v>125.99287625966301</c:v>
                </c:pt>
                <c:pt idx="7914">
                  <c:v>125.99287625977099</c:v>
                </c:pt>
                <c:pt idx="7915">
                  <c:v>125.99287625957901</c:v>
                </c:pt>
                <c:pt idx="7916">
                  <c:v>125.99287625990399</c:v>
                </c:pt>
                <c:pt idx="7917">
                  <c:v>125.992876259684</c:v>
                </c:pt>
                <c:pt idx="7918">
                  <c:v>125.992876259621</c:v>
                </c:pt>
                <c:pt idx="7919">
                  <c:v>125.992876259775</c:v>
                </c:pt>
                <c:pt idx="7920">
                  <c:v>125.99287625950301</c:v>
                </c:pt>
                <c:pt idx="7921">
                  <c:v>125.992876259658</c:v>
                </c:pt>
                <c:pt idx="7922">
                  <c:v>125.992876259779</c:v>
                </c:pt>
                <c:pt idx="7923">
                  <c:v>125.992876259775</c:v>
                </c:pt>
                <c:pt idx="7924">
                  <c:v>125.99287625965</c:v>
                </c:pt>
                <c:pt idx="7925">
                  <c:v>125.99287625962801</c:v>
                </c:pt>
                <c:pt idx="7926">
                  <c:v>125.992876259534</c:v>
                </c:pt>
                <c:pt idx="7927">
                  <c:v>125.992876259634</c:v>
                </c:pt>
                <c:pt idx="7928">
                  <c:v>125.992876259631</c:v>
                </c:pt>
                <c:pt idx="7929">
                  <c:v>125.99287625967</c:v>
                </c:pt>
                <c:pt idx="7930">
                  <c:v>125.992876259829</c:v>
                </c:pt>
                <c:pt idx="7931">
                  <c:v>125.99287625960601</c:v>
                </c:pt>
                <c:pt idx="7932">
                  <c:v>125.99287625966601</c:v>
                </c:pt>
                <c:pt idx="7933">
                  <c:v>125.992876259665</c:v>
                </c:pt>
                <c:pt idx="7934">
                  <c:v>125.992876259672</c:v>
                </c:pt>
                <c:pt idx="7935">
                  <c:v>125.992876259605</c:v>
                </c:pt>
                <c:pt idx="7936">
                  <c:v>125.992876259749</c:v>
                </c:pt>
                <c:pt idx="7937">
                  <c:v>125.99287625981501</c:v>
                </c:pt>
                <c:pt idx="7938">
                  <c:v>125.992876259477</c:v>
                </c:pt>
                <c:pt idx="7939">
                  <c:v>125.992876259722</c:v>
                </c:pt>
                <c:pt idx="7940">
                  <c:v>125.992876259461</c:v>
                </c:pt>
                <c:pt idx="7941">
                  <c:v>125.992876259461</c:v>
                </c:pt>
                <c:pt idx="7942">
                  <c:v>125.992876259968</c:v>
                </c:pt>
                <c:pt idx="7943">
                  <c:v>125.99287625983899</c:v>
                </c:pt>
                <c:pt idx="7944">
                  <c:v>125.992876259917</c:v>
                </c:pt>
                <c:pt idx="7945">
                  <c:v>125.992876259585</c:v>
                </c:pt>
                <c:pt idx="7946">
                  <c:v>125.992876259708</c:v>
                </c:pt>
                <c:pt idx="7947">
                  <c:v>125.992876259817</c:v>
                </c:pt>
                <c:pt idx="7948">
                  <c:v>125.992876259695</c:v>
                </c:pt>
                <c:pt idx="7949">
                  <c:v>125.992876259422</c:v>
                </c:pt>
                <c:pt idx="7950">
                  <c:v>125.99287625996701</c:v>
                </c:pt>
                <c:pt idx="7951">
                  <c:v>125.992876259719</c:v>
                </c:pt>
                <c:pt idx="7952">
                  <c:v>125.992876259505</c:v>
                </c:pt>
                <c:pt idx="7953">
                  <c:v>125.99287625974701</c:v>
                </c:pt>
                <c:pt idx="7954">
                  <c:v>125.99287625956001</c:v>
                </c:pt>
                <c:pt idx="7955">
                  <c:v>125.992876259708</c:v>
                </c:pt>
                <c:pt idx="7956">
                  <c:v>125.99287625954101</c:v>
                </c:pt>
                <c:pt idx="7957">
                  <c:v>125.99287625940801</c:v>
                </c:pt>
                <c:pt idx="7958">
                  <c:v>125.99287625957299</c:v>
                </c:pt>
                <c:pt idx="7959">
                  <c:v>125.992876259803</c:v>
                </c:pt>
                <c:pt idx="7960">
                  <c:v>125.99287625987201</c:v>
                </c:pt>
                <c:pt idx="7961">
                  <c:v>125.992876259524</c:v>
                </c:pt>
                <c:pt idx="7962">
                  <c:v>125.992876259792</c:v>
                </c:pt>
                <c:pt idx="7963">
                  <c:v>125.99287625989</c:v>
                </c:pt>
                <c:pt idx="7964">
                  <c:v>125.99287625993099</c:v>
                </c:pt>
                <c:pt idx="7965">
                  <c:v>125.99287625950301</c:v>
                </c:pt>
                <c:pt idx="7966">
                  <c:v>125.992876259585</c:v>
                </c:pt>
                <c:pt idx="7967">
                  <c:v>125.99287625965999</c:v>
                </c:pt>
                <c:pt idx="7968">
                  <c:v>125.992876259767</c:v>
                </c:pt>
                <c:pt idx="7969">
                  <c:v>125.992876259719</c:v>
                </c:pt>
                <c:pt idx="7970">
                  <c:v>125.992876259757</c:v>
                </c:pt>
                <c:pt idx="7971">
                  <c:v>125.99287625983899</c:v>
                </c:pt>
                <c:pt idx="7972">
                  <c:v>125.992876259719</c:v>
                </c:pt>
                <c:pt idx="7973">
                  <c:v>125.992876259594</c:v>
                </c:pt>
                <c:pt idx="7974">
                  <c:v>125.992876259841</c:v>
                </c:pt>
                <c:pt idx="7975">
                  <c:v>125.992876260049</c:v>
                </c:pt>
                <c:pt idx="7976">
                  <c:v>125.992876259803</c:v>
                </c:pt>
                <c:pt idx="7977">
                  <c:v>125.992876259707</c:v>
                </c:pt>
                <c:pt idx="7978">
                  <c:v>125.992876259957</c:v>
                </c:pt>
                <c:pt idx="7979">
                  <c:v>125.992876259631</c:v>
                </c:pt>
                <c:pt idx="7980">
                  <c:v>125.992876259656</c:v>
                </c:pt>
                <c:pt idx="7981">
                  <c:v>125.992876259778</c:v>
                </c:pt>
                <c:pt idx="7982">
                  <c:v>125.992876259577</c:v>
                </c:pt>
                <c:pt idx="7983">
                  <c:v>125.99287625975801</c:v>
                </c:pt>
                <c:pt idx="7984">
                  <c:v>125.992876259669</c:v>
                </c:pt>
                <c:pt idx="7985">
                  <c:v>125.992876259591</c:v>
                </c:pt>
                <c:pt idx="7986">
                  <c:v>125.992876259612</c:v>
                </c:pt>
                <c:pt idx="7987">
                  <c:v>125.992876259765</c:v>
                </c:pt>
                <c:pt idx="7988">
                  <c:v>125.992876259767</c:v>
                </c:pt>
                <c:pt idx="7989">
                  <c:v>125.992876259662</c:v>
                </c:pt>
                <c:pt idx="7990">
                  <c:v>125.992876259803</c:v>
                </c:pt>
                <c:pt idx="7991">
                  <c:v>125.992876260009</c:v>
                </c:pt>
                <c:pt idx="7992">
                  <c:v>125.992876259783</c:v>
                </c:pt>
                <c:pt idx="7993">
                  <c:v>125.99287625990701</c:v>
                </c:pt>
                <c:pt idx="7994">
                  <c:v>125.992876259415</c:v>
                </c:pt>
                <c:pt idx="7995">
                  <c:v>125.99287625945701</c:v>
                </c:pt>
                <c:pt idx="7996">
                  <c:v>125.99287625969799</c:v>
                </c:pt>
                <c:pt idx="7997">
                  <c:v>125.99287625984201</c:v>
                </c:pt>
                <c:pt idx="7998">
                  <c:v>125.992876259532</c:v>
                </c:pt>
                <c:pt idx="7999">
                  <c:v>125.992876259494</c:v>
                </c:pt>
                <c:pt idx="8000">
                  <c:v>125.99287625966601</c:v>
                </c:pt>
                <c:pt idx="8001">
                  <c:v>125.992876259631</c:v>
                </c:pt>
                <c:pt idx="8002">
                  <c:v>125.99287625973599</c:v>
                </c:pt>
                <c:pt idx="8003">
                  <c:v>125.99287625975199</c:v>
                </c:pt>
                <c:pt idx="8004">
                  <c:v>125.99287625946501</c:v>
                </c:pt>
                <c:pt idx="8005">
                  <c:v>125.99287625981501</c:v>
                </c:pt>
                <c:pt idx="8006">
                  <c:v>125.99287625972001</c:v>
                </c:pt>
                <c:pt idx="8007">
                  <c:v>125.992876259536</c:v>
                </c:pt>
                <c:pt idx="8008">
                  <c:v>125.99287625957</c:v>
                </c:pt>
                <c:pt idx="8009">
                  <c:v>125.99287625945399</c:v>
                </c:pt>
                <c:pt idx="8010">
                  <c:v>125.99287625974</c:v>
                </c:pt>
                <c:pt idx="8011">
                  <c:v>125.99287625937301</c:v>
                </c:pt>
                <c:pt idx="8012">
                  <c:v>125.992876259642</c:v>
                </c:pt>
                <c:pt idx="8013">
                  <c:v>125.992876259789</c:v>
                </c:pt>
                <c:pt idx="8014">
                  <c:v>125.992876259574</c:v>
                </c:pt>
                <c:pt idx="8015">
                  <c:v>125.992876259699</c:v>
                </c:pt>
                <c:pt idx="8016">
                  <c:v>125.992876259645</c:v>
                </c:pt>
                <c:pt idx="8017">
                  <c:v>125.992876259529</c:v>
                </c:pt>
                <c:pt idx="8018">
                  <c:v>125.99287625946999</c:v>
                </c:pt>
                <c:pt idx="8019">
                  <c:v>125.992876259401</c:v>
                </c:pt>
                <c:pt idx="8020">
                  <c:v>125.9928762599</c:v>
                </c:pt>
                <c:pt idx="8021">
                  <c:v>125.992876259773</c:v>
                </c:pt>
                <c:pt idx="8022">
                  <c:v>125.992876259502</c:v>
                </c:pt>
                <c:pt idx="8023">
                  <c:v>125.992876259607</c:v>
                </c:pt>
                <c:pt idx="8024">
                  <c:v>125.992876259474</c:v>
                </c:pt>
                <c:pt idx="8025">
                  <c:v>125.992876259686</c:v>
                </c:pt>
                <c:pt idx="8026">
                  <c:v>125.992876259643</c:v>
                </c:pt>
                <c:pt idx="8027">
                  <c:v>125.992876259806</c:v>
                </c:pt>
                <c:pt idx="8028">
                  <c:v>125.992876259802</c:v>
                </c:pt>
                <c:pt idx="8029">
                  <c:v>125.992876259645</c:v>
                </c:pt>
                <c:pt idx="8030">
                  <c:v>125.99287625975199</c:v>
                </c:pt>
                <c:pt idx="8031">
                  <c:v>125.992876259729</c:v>
                </c:pt>
                <c:pt idx="8032">
                  <c:v>125.992876259551</c:v>
                </c:pt>
                <c:pt idx="8033">
                  <c:v>125.992876259463</c:v>
                </c:pt>
                <c:pt idx="8034">
                  <c:v>125.992876259623</c:v>
                </c:pt>
                <c:pt idx="8035">
                  <c:v>125.992876259623</c:v>
                </c:pt>
                <c:pt idx="8036">
                  <c:v>125.992876259516</c:v>
                </c:pt>
                <c:pt idx="8037">
                  <c:v>125.992876259781</c:v>
                </c:pt>
                <c:pt idx="8038">
                  <c:v>125.992876259911</c:v>
                </c:pt>
                <c:pt idx="8039">
                  <c:v>125.992876259524</c:v>
                </c:pt>
                <c:pt idx="8040">
                  <c:v>125.99287625984</c:v>
                </c:pt>
                <c:pt idx="8041">
                  <c:v>125.99287625991001</c:v>
                </c:pt>
                <c:pt idx="8042">
                  <c:v>125.99287625944299</c:v>
                </c:pt>
                <c:pt idx="8043">
                  <c:v>125.992876259714</c:v>
                </c:pt>
                <c:pt idx="8044">
                  <c:v>125.992876259852</c:v>
                </c:pt>
                <c:pt idx="8045">
                  <c:v>125.99287625989</c:v>
                </c:pt>
                <c:pt idx="8046">
                  <c:v>125.992876259498</c:v>
                </c:pt>
                <c:pt idx="8047">
                  <c:v>125.99287625941901</c:v>
                </c:pt>
                <c:pt idx="8048">
                  <c:v>125.99287626006399</c:v>
                </c:pt>
                <c:pt idx="8049">
                  <c:v>125.992876259426</c:v>
                </c:pt>
                <c:pt idx="8050">
                  <c:v>125.992876259916</c:v>
                </c:pt>
                <c:pt idx="8051">
                  <c:v>125.99287625962999</c:v>
                </c:pt>
                <c:pt idx="8052">
                  <c:v>125.992876259466</c:v>
                </c:pt>
                <c:pt idx="8053">
                  <c:v>125.992876259741</c:v>
                </c:pt>
                <c:pt idx="8054">
                  <c:v>125.992876259627</c:v>
                </c:pt>
                <c:pt idx="8055">
                  <c:v>125.992876259608</c:v>
                </c:pt>
                <c:pt idx="8056">
                  <c:v>125.992876259786</c:v>
                </c:pt>
                <c:pt idx="8057">
                  <c:v>125.992876259401</c:v>
                </c:pt>
                <c:pt idx="8058">
                  <c:v>125.992876259551</c:v>
                </c:pt>
                <c:pt idx="8059">
                  <c:v>125.99287625982301</c:v>
                </c:pt>
                <c:pt idx="8060">
                  <c:v>125.99287625959199</c:v>
                </c:pt>
                <c:pt idx="8061">
                  <c:v>125.992876259843</c:v>
                </c:pt>
                <c:pt idx="8062">
                  <c:v>125.99287625946999</c:v>
                </c:pt>
                <c:pt idx="8063">
                  <c:v>125.99287625985799</c:v>
                </c:pt>
                <c:pt idx="8064">
                  <c:v>125.99287625961399</c:v>
                </c:pt>
                <c:pt idx="8065">
                  <c:v>125.99287625957901</c:v>
                </c:pt>
                <c:pt idx="8066">
                  <c:v>125.99287625954901</c:v>
                </c:pt>
                <c:pt idx="8067">
                  <c:v>125.992876259619</c:v>
                </c:pt>
                <c:pt idx="8068">
                  <c:v>125.992876259697</c:v>
                </c:pt>
                <c:pt idx="8069">
                  <c:v>125.992876259764</c:v>
                </c:pt>
                <c:pt idx="8070">
                  <c:v>125.99287625974701</c:v>
                </c:pt>
                <c:pt idx="8071">
                  <c:v>125.992876259917</c:v>
                </c:pt>
                <c:pt idx="8072">
                  <c:v>125.99287625991499</c:v>
                </c:pt>
                <c:pt idx="8073">
                  <c:v>125.992876259563</c:v>
                </c:pt>
                <c:pt idx="8074">
                  <c:v>125.99287625936699</c:v>
                </c:pt>
                <c:pt idx="8075">
                  <c:v>125.992876259798</c:v>
                </c:pt>
                <c:pt idx="8076">
                  <c:v>125.992876259596</c:v>
                </c:pt>
                <c:pt idx="8077">
                  <c:v>125.992876259643</c:v>
                </c:pt>
                <c:pt idx="8078">
                  <c:v>125.992876259366</c:v>
                </c:pt>
                <c:pt idx="8079">
                  <c:v>125.992876259819</c:v>
                </c:pt>
                <c:pt idx="8080">
                  <c:v>125.99287625976299</c:v>
                </c:pt>
                <c:pt idx="8081">
                  <c:v>125.992876259575</c:v>
                </c:pt>
                <c:pt idx="8082">
                  <c:v>125.992876259593</c:v>
                </c:pt>
                <c:pt idx="8083">
                  <c:v>125.99287626002599</c:v>
                </c:pt>
                <c:pt idx="8084">
                  <c:v>125.99287625968201</c:v>
                </c:pt>
                <c:pt idx="8085">
                  <c:v>125.99287625986</c:v>
                </c:pt>
                <c:pt idx="8086">
                  <c:v>125.992876259781</c:v>
                </c:pt>
                <c:pt idx="8087">
                  <c:v>125.992876259947</c:v>
                </c:pt>
                <c:pt idx="8088">
                  <c:v>125.992876259678</c:v>
                </c:pt>
                <c:pt idx="8089">
                  <c:v>125.99287625967401</c:v>
                </c:pt>
                <c:pt idx="8090">
                  <c:v>125.99287625949501</c:v>
                </c:pt>
                <c:pt idx="8091">
                  <c:v>125.992876259395</c:v>
                </c:pt>
                <c:pt idx="8092">
                  <c:v>125.99287625946801</c:v>
                </c:pt>
                <c:pt idx="8093">
                  <c:v>125.992876259773</c:v>
                </c:pt>
                <c:pt idx="8094">
                  <c:v>125.992876259767</c:v>
                </c:pt>
                <c:pt idx="8095">
                  <c:v>125.992876259676</c:v>
                </c:pt>
                <c:pt idx="8096">
                  <c:v>125.99287625949999</c:v>
                </c:pt>
                <c:pt idx="8097">
                  <c:v>125.992876259618</c:v>
                </c:pt>
                <c:pt idx="8098">
                  <c:v>125.99287625938101</c:v>
                </c:pt>
                <c:pt idx="8099">
                  <c:v>125.992876259905</c:v>
                </c:pt>
                <c:pt idx="8100">
                  <c:v>125.992876259618</c:v>
                </c:pt>
                <c:pt idx="8101">
                  <c:v>125.992876259745</c:v>
                </c:pt>
                <c:pt idx="8102">
                  <c:v>125.99287625980401</c:v>
                </c:pt>
                <c:pt idx="8103">
                  <c:v>125.992876259745</c:v>
                </c:pt>
                <c:pt idx="8104">
                  <c:v>125.992876259768</c:v>
                </c:pt>
                <c:pt idx="8105">
                  <c:v>125.992876259756</c:v>
                </c:pt>
                <c:pt idx="8106">
                  <c:v>125.99287625975499</c:v>
                </c:pt>
                <c:pt idx="8107">
                  <c:v>125.992876259607</c:v>
                </c:pt>
                <c:pt idx="8108">
                  <c:v>125.99287625938101</c:v>
                </c:pt>
                <c:pt idx="8109">
                  <c:v>125.992876259375</c:v>
                </c:pt>
                <c:pt idx="8110">
                  <c:v>125.99287625989</c:v>
                </c:pt>
                <c:pt idx="8111">
                  <c:v>125.99287625970901</c:v>
                </c:pt>
                <c:pt idx="8112">
                  <c:v>125.992876259285</c:v>
                </c:pt>
                <c:pt idx="8113">
                  <c:v>125.992876259778</c:v>
                </c:pt>
                <c:pt idx="8114">
                  <c:v>125.99287625981501</c:v>
                </c:pt>
                <c:pt idx="8115">
                  <c:v>125.992876259619</c:v>
                </c:pt>
                <c:pt idx="8116">
                  <c:v>125.992876259683</c:v>
                </c:pt>
                <c:pt idx="8117">
                  <c:v>125.99287625959499</c:v>
                </c:pt>
                <c:pt idx="8118">
                  <c:v>125.992876260046</c:v>
                </c:pt>
                <c:pt idx="8119">
                  <c:v>125.99287625961701</c:v>
                </c:pt>
                <c:pt idx="8120">
                  <c:v>125.992876259594</c:v>
                </c:pt>
                <c:pt idx="8121">
                  <c:v>125.992876259886</c:v>
                </c:pt>
                <c:pt idx="8122">
                  <c:v>125.99287625956801</c:v>
                </c:pt>
                <c:pt idx="8123">
                  <c:v>125.992876259498</c:v>
                </c:pt>
                <c:pt idx="8124">
                  <c:v>125.992876259724</c:v>
                </c:pt>
                <c:pt idx="8125">
                  <c:v>125.992876259902</c:v>
                </c:pt>
                <c:pt idx="8126">
                  <c:v>125.992876259851</c:v>
                </c:pt>
                <c:pt idx="8127">
                  <c:v>125.99287625989299</c:v>
                </c:pt>
                <c:pt idx="8128">
                  <c:v>125.99287625964899</c:v>
                </c:pt>
                <c:pt idx="8129">
                  <c:v>125.99287625974</c:v>
                </c:pt>
                <c:pt idx="8130">
                  <c:v>125.992876259631</c:v>
                </c:pt>
                <c:pt idx="8131">
                  <c:v>125.992876259814</c:v>
                </c:pt>
                <c:pt idx="8132">
                  <c:v>125.992876259425</c:v>
                </c:pt>
                <c:pt idx="8133">
                  <c:v>125.99287625973599</c:v>
                </c:pt>
                <c:pt idx="8134">
                  <c:v>125.9928762596</c:v>
                </c:pt>
                <c:pt idx="8135">
                  <c:v>125.992876259618</c:v>
                </c:pt>
                <c:pt idx="8136">
                  <c:v>125.99287625964701</c:v>
                </c:pt>
                <c:pt idx="8137">
                  <c:v>125.99287625936699</c:v>
                </c:pt>
                <c:pt idx="8138">
                  <c:v>125.992876259729</c:v>
                </c:pt>
                <c:pt idx="8139">
                  <c:v>125.99287625955201</c:v>
                </c:pt>
                <c:pt idx="8140">
                  <c:v>125.99287625951401</c:v>
                </c:pt>
                <c:pt idx="8141">
                  <c:v>125.992876259794</c:v>
                </c:pt>
                <c:pt idx="8142">
                  <c:v>125.992876259705</c:v>
                </c:pt>
                <c:pt idx="8143">
                  <c:v>125.99287625989</c:v>
                </c:pt>
                <c:pt idx="8144">
                  <c:v>125.992876259563</c:v>
                </c:pt>
                <c:pt idx="8145">
                  <c:v>125.99287625973101</c:v>
                </c:pt>
                <c:pt idx="8146">
                  <c:v>125.992876259627</c:v>
                </c:pt>
                <c:pt idx="8147">
                  <c:v>125.992876259384</c:v>
                </c:pt>
                <c:pt idx="8148">
                  <c:v>125.992876259756</c:v>
                </c:pt>
                <c:pt idx="8149">
                  <c:v>125.99287625954599</c:v>
                </c:pt>
                <c:pt idx="8150">
                  <c:v>125.992876259607</c:v>
                </c:pt>
                <c:pt idx="8151">
                  <c:v>125.992876259025</c:v>
                </c:pt>
                <c:pt idx="8152">
                  <c:v>125.992876259933</c:v>
                </c:pt>
                <c:pt idx="8153">
                  <c:v>125.992876259681</c:v>
                </c:pt>
                <c:pt idx="8154">
                  <c:v>125.99287625957299</c:v>
                </c:pt>
                <c:pt idx="8155">
                  <c:v>125.99287625941901</c:v>
                </c:pt>
                <c:pt idx="8156">
                  <c:v>125.99287625961</c:v>
                </c:pt>
                <c:pt idx="8157">
                  <c:v>125.99287625951099</c:v>
                </c:pt>
                <c:pt idx="8158">
                  <c:v>125.992876259529</c:v>
                </c:pt>
                <c:pt idx="8159">
                  <c:v>125.99287625978801</c:v>
                </c:pt>
                <c:pt idx="8160">
                  <c:v>125.992876259675</c:v>
                </c:pt>
                <c:pt idx="8161">
                  <c:v>125.992876259946</c:v>
                </c:pt>
                <c:pt idx="8162">
                  <c:v>125.992876259732</c:v>
                </c:pt>
                <c:pt idx="8163">
                  <c:v>125.992876259845</c:v>
                </c:pt>
                <c:pt idx="8164">
                  <c:v>125.99287625928901</c:v>
                </c:pt>
                <c:pt idx="8165">
                  <c:v>125.992876259723</c:v>
                </c:pt>
                <c:pt idx="8166">
                  <c:v>125.992876259551</c:v>
                </c:pt>
                <c:pt idx="8167">
                  <c:v>125.99287625965199</c:v>
                </c:pt>
                <c:pt idx="8168">
                  <c:v>125.992876259384</c:v>
                </c:pt>
                <c:pt idx="8169">
                  <c:v>125.992876259566</c:v>
                </c:pt>
                <c:pt idx="8170">
                  <c:v>125.992876259981</c:v>
                </c:pt>
                <c:pt idx="8171">
                  <c:v>125.992876259615</c:v>
                </c:pt>
                <c:pt idx="8172">
                  <c:v>125.992876259463</c:v>
                </c:pt>
                <c:pt idx="8173">
                  <c:v>125.99287625988801</c:v>
                </c:pt>
                <c:pt idx="8174">
                  <c:v>125.99287625951899</c:v>
                </c:pt>
                <c:pt idx="8175">
                  <c:v>125.992876259463</c:v>
                </c:pt>
                <c:pt idx="8176">
                  <c:v>125.992876259662</c:v>
                </c:pt>
                <c:pt idx="8177">
                  <c:v>125.992876259713</c:v>
                </c:pt>
                <c:pt idx="8178">
                  <c:v>125.992876259711</c:v>
                </c:pt>
                <c:pt idx="8179">
                  <c:v>125.992876259802</c:v>
                </c:pt>
                <c:pt idx="8180">
                  <c:v>125.99287625920201</c:v>
                </c:pt>
                <c:pt idx="8181">
                  <c:v>125.992876259421</c:v>
                </c:pt>
                <c:pt idx="8182">
                  <c:v>125.992876259901</c:v>
                </c:pt>
                <c:pt idx="8183">
                  <c:v>125.992876259654</c:v>
                </c:pt>
                <c:pt idx="8184">
                  <c:v>125.992876259531</c:v>
                </c:pt>
                <c:pt idx="8185">
                  <c:v>125.99287625969799</c:v>
                </c:pt>
                <c:pt idx="8186">
                  <c:v>125.99287625968201</c:v>
                </c:pt>
                <c:pt idx="8187">
                  <c:v>125.992876259746</c:v>
                </c:pt>
                <c:pt idx="8188">
                  <c:v>125.99287625950799</c:v>
                </c:pt>
                <c:pt idx="8189">
                  <c:v>125.992876259764</c:v>
                </c:pt>
                <c:pt idx="8190">
                  <c:v>125.992876259669</c:v>
                </c:pt>
                <c:pt idx="8191">
                  <c:v>125.99287625967899</c:v>
                </c:pt>
                <c:pt idx="8192">
                  <c:v>125.992876259722</c:v>
                </c:pt>
                <c:pt idx="8193">
                  <c:v>125.992876259711</c:v>
                </c:pt>
                <c:pt idx="8194">
                  <c:v>125.992876259886</c:v>
                </c:pt>
                <c:pt idx="8195">
                  <c:v>125.992876259813</c:v>
                </c:pt>
                <c:pt idx="8196">
                  <c:v>125.99287625978501</c:v>
                </c:pt>
                <c:pt idx="8197">
                  <c:v>125.992876259968</c:v>
                </c:pt>
                <c:pt idx="8198">
                  <c:v>125.99287626015099</c:v>
                </c:pt>
                <c:pt idx="8199">
                  <c:v>125.992876259466</c:v>
                </c:pt>
                <c:pt idx="8200">
                  <c:v>125.992876259848</c:v>
                </c:pt>
                <c:pt idx="8201">
                  <c:v>125.992876259459</c:v>
                </c:pt>
                <c:pt idx="8202">
                  <c:v>125.99287625934301</c:v>
                </c:pt>
                <c:pt idx="8203">
                  <c:v>125.992876259643</c:v>
                </c:pt>
                <c:pt idx="8204">
                  <c:v>125.99287625998799</c:v>
                </c:pt>
                <c:pt idx="8205">
                  <c:v>125.992876259638</c:v>
                </c:pt>
                <c:pt idx="8206">
                  <c:v>125.99287625964099</c:v>
                </c:pt>
                <c:pt idx="8207">
                  <c:v>125.99287625945399</c:v>
                </c:pt>
                <c:pt idx="8208">
                  <c:v>125.992876259669</c:v>
                </c:pt>
                <c:pt idx="8209">
                  <c:v>125.992876259581</c:v>
                </c:pt>
                <c:pt idx="8210">
                  <c:v>125.992876259841</c:v>
                </c:pt>
                <c:pt idx="8211">
                  <c:v>125.99287625959001</c:v>
                </c:pt>
                <c:pt idx="8212">
                  <c:v>125.99287625943199</c:v>
                </c:pt>
                <c:pt idx="8213">
                  <c:v>125.992876259582</c:v>
                </c:pt>
                <c:pt idx="8214">
                  <c:v>125.992876259833</c:v>
                </c:pt>
                <c:pt idx="8215">
                  <c:v>125.992876259624</c:v>
                </c:pt>
                <c:pt idx="8216">
                  <c:v>125.992876259882</c:v>
                </c:pt>
                <c:pt idx="8217">
                  <c:v>125.992876259838</c:v>
                </c:pt>
                <c:pt idx="8218">
                  <c:v>125.99287625972499</c:v>
                </c:pt>
                <c:pt idx="8219">
                  <c:v>125.992876259685</c:v>
                </c:pt>
                <c:pt idx="8220">
                  <c:v>125.992876259525</c:v>
                </c:pt>
                <c:pt idx="8221">
                  <c:v>125.992876259707</c:v>
                </c:pt>
                <c:pt idx="8222">
                  <c:v>125.99287625968999</c:v>
                </c:pt>
                <c:pt idx="8223">
                  <c:v>125.992876259724</c:v>
                </c:pt>
                <c:pt idx="8224">
                  <c:v>125.99287625994</c:v>
                </c:pt>
                <c:pt idx="8225">
                  <c:v>125.99287625961399</c:v>
                </c:pt>
                <c:pt idx="8226">
                  <c:v>125.992876259496</c:v>
                </c:pt>
                <c:pt idx="8227">
                  <c:v>125.992876259639</c:v>
                </c:pt>
                <c:pt idx="8228">
                  <c:v>125.992876259578</c:v>
                </c:pt>
                <c:pt idx="8229">
                  <c:v>125.99287625961399</c:v>
                </c:pt>
                <c:pt idx="8230">
                  <c:v>125.99287626006399</c:v>
                </c:pt>
                <c:pt idx="8231">
                  <c:v>125.9928762599</c:v>
                </c:pt>
                <c:pt idx="8232">
                  <c:v>125.992876259551</c:v>
                </c:pt>
                <c:pt idx="8233">
                  <c:v>125.99287625995601</c:v>
                </c:pt>
                <c:pt idx="8234">
                  <c:v>125.992876259353</c:v>
                </c:pt>
                <c:pt idx="8235">
                  <c:v>125.992876259767</c:v>
                </c:pt>
                <c:pt idx="8236">
                  <c:v>125.99287625977399</c:v>
                </c:pt>
                <c:pt idx="8237">
                  <c:v>125.992876259681</c:v>
                </c:pt>
                <c:pt idx="8238">
                  <c:v>125.99287625979299</c:v>
                </c:pt>
                <c:pt idx="8239">
                  <c:v>125.992876259458</c:v>
                </c:pt>
                <c:pt idx="8240">
                  <c:v>125.99287625967099</c:v>
                </c:pt>
                <c:pt idx="8241">
                  <c:v>125.992876259512</c:v>
                </c:pt>
                <c:pt idx="8242">
                  <c:v>125.992876259898</c:v>
                </c:pt>
                <c:pt idx="8243">
                  <c:v>125.992876259745</c:v>
                </c:pt>
                <c:pt idx="8244">
                  <c:v>125.99287625987699</c:v>
                </c:pt>
                <c:pt idx="8245">
                  <c:v>125.99287625960601</c:v>
                </c:pt>
                <c:pt idx="8246">
                  <c:v>125.99287625940499</c:v>
                </c:pt>
                <c:pt idx="8247">
                  <c:v>125.992876259702</c:v>
                </c:pt>
                <c:pt idx="8248">
                  <c:v>125.992876259569</c:v>
                </c:pt>
                <c:pt idx="8249">
                  <c:v>125.99287625957599</c:v>
                </c:pt>
                <c:pt idx="8250">
                  <c:v>125.99287625956801</c:v>
                </c:pt>
                <c:pt idx="8251">
                  <c:v>125.992876259871</c:v>
                </c:pt>
                <c:pt idx="8252">
                  <c:v>125.992876259886</c:v>
                </c:pt>
                <c:pt idx="8253">
                  <c:v>125.992876259382</c:v>
                </c:pt>
                <c:pt idx="8254">
                  <c:v>125.992876259444</c:v>
                </c:pt>
                <c:pt idx="8255">
                  <c:v>125.992876259631</c:v>
                </c:pt>
                <c:pt idx="8256">
                  <c:v>125.992876259816</c:v>
                </c:pt>
                <c:pt idx="8257">
                  <c:v>125.992876259429</c:v>
                </c:pt>
                <c:pt idx="8258">
                  <c:v>125.992876259713</c:v>
                </c:pt>
                <c:pt idx="8259">
                  <c:v>125.99287625962999</c:v>
                </c:pt>
                <c:pt idx="8260">
                  <c:v>125.99287625988801</c:v>
                </c:pt>
                <c:pt idx="8261">
                  <c:v>125.99287625931601</c:v>
                </c:pt>
                <c:pt idx="8262">
                  <c:v>125.992876259808</c:v>
                </c:pt>
                <c:pt idx="8263">
                  <c:v>125.992876259404</c:v>
                </c:pt>
                <c:pt idx="8264">
                  <c:v>125.99287625969301</c:v>
                </c:pt>
                <c:pt idx="8265">
                  <c:v>125.99287625954101</c:v>
                </c:pt>
                <c:pt idx="8266">
                  <c:v>125.99287625973299</c:v>
                </c:pt>
                <c:pt idx="8267">
                  <c:v>125.992876259968</c:v>
                </c:pt>
                <c:pt idx="8268">
                  <c:v>125.99287625967899</c:v>
                </c:pt>
                <c:pt idx="8269">
                  <c:v>125.99287625979601</c:v>
                </c:pt>
                <c:pt idx="8270">
                  <c:v>125.992876259688</c:v>
                </c:pt>
                <c:pt idx="8271">
                  <c:v>125.992876259798</c:v>
                </c:pt>
                <c:pt idx="8272">
                  <c:v>125.992876259729</c:v>
                </c:pt>
                <c:pt idx="8273">
                  <c:v>125.992876259605</c:v>
                </c:pt>
                <c:pt idx="8274">
                  <c:v>125.992876259665</c:v>
                </c:pt>
                <c:pt idx="8275">
                  <c:v>125.992876259689</c:v>
                </c:pt>
                <c:pt idx="8276">
                  <c:v>125.992876259553</c:v>
                </c:pt>
                <c:pt idx="8277">
                  <c:v>125.992876259637</c:v>
                </c:pt>
                <c:pt idx="8278">
                  <c:v>125.99287625948899</c:v>
                </c:pt>
                <c:pt idx="8279">
                  <c:v>125.99287626005</c:v>
                </c:pt>
                <c:pt idx="8280">
                  <c:v>125.992876259553</c:v>
                </c:pt>
                <c:pt idx="8281">
                  <c:v>125.992876259863</c:v>
                </c:pt>
                <c:pt idx="8282">
                  <c:v>125.992876259827</c:v>
                </c:pt>
                <c:pt idx="8283">
                  <c:v>125.992876259529</c:v>
                </c:pt>
                <c:pt idx="8284">
                  <c:v>125.992876259933</c:v>
                </c:pt>
                <c:pt idx="8285">
                  <c:v>125.992876259862</c:v>
                </c:pt>
                <c:pt idx="8286">
                  <c:v>125.99287625976</c:v>
                </c:pt>
                <c:pt idx="8287">
                  <c:v>125.992876259616</c:v>
                </c:pt>
                <c:pt idx="8288">
                  <c:v>125.99287625980099</c:v>
                </c:pt>
                <c:pt idx="8289">
                  <c:v>125.992876259531</c:v>
                </c:pt>
                <c:pt idx="8290">
                  <c:v>125.99287625940499</c:v>
                </c:pt>
                <c:pt idx="8291">
                  <c:v>125.992876259857</c:v>
                </c:pt>
                <c:pt idx="8292">
                  <c:v>125.99287625965</c:v>
                </c:pt>
                <c:pt idx="8293">
                  <c:v>125.992876259605</c:v>
                </c:pt>
                <c:pt idx="8294">
                  <c:v>125.992876259778</c:v>
                </c:pt>
                <c:pt idx="8295">
                  <c:v>125.99287625949199</c:v>
                </c:pt>
                <c:pt idx="8296">
                  <c:v>125.992876259696</c:v>
                </c:pt>
                <c:pt idx="8297">
                  <c:v>125.992876259886</c:v>
                </c:pt>
                <c:pt idx="8298">
                  <c:v>125.99287625949199</c:v>
                </c:pt>
                <c:pt idx="8299">
                  <c:v>125.992876259882</c:v>
                </c:pt>
                <c:pt idx="8300">
                  <c:v>125.99287625952699</c:v>
                </c:pt>
                <c:pt idx="8301">
                  <c:v>125.99287625960901</c:v>
                </c:pt>
                <c:pt idx="8302">
                  <c:v>125.992876259322</c:v>
                </c:pt>
                <c:pt idx="8303">
                  <c:v>125.99287625930999</c:v>
                </c:pt>
                <c:pt idx="8304">
                  <c:v>125.99287625959801</c:v>
                </c:pt>
                <c:pt idx="8305">
                  <c:v>125.992876259461</c:v>
                </c:pt>
                <c:pt idx="8306">
                  <c:v>125.992876259827</c:v>
                </c:pt>
                <c:pt idx="8307">
                  <c:v>125.992876259593</c:v>
                </c:pt>
                <c:pt idx="8308">
                  <c:v>125.992876259518</c:v>
                </c:pt>
                <c:pt idx="8309">
                  <c:v>125.99287625962199</c:v>
                </c:pt>
                <c:pt idx="8310">
                  <c:v>125.992876259705</c:v>
                </c:pt>
                <c:pt idx="8311">
                  <c:v>125.992876259848</c:v>
                </c:pt>
                <c:pt idx="8312">
                  <c:v>125.99287625959001</c:v>
                </c:pt>
                <c:pt idx="8313">
                  <c:v>125.992876259727</c:v>
                </c:pt>
                <c:pt idx="8314">
                  <c:v>125.992876259707</c:v>
                </c:pt>
                <c:pt idx="8315">
                  <c:v>125.992876259778</c:v>
                </c:pt>
                <c:pt idx="8316">
                  <c:v>125.99287625952699</c:v>
                </c:pt>
                <c:pt idx="8317">
                  <c:v>125.99287625970599</c:v>
                </c:pt>
                <c:pt idx="8318">
                  <c:v>125.99287625954901</c:v>
                </c:pt>
                <c:pt idx="8319">
                  <c:v>125.992876259776</c:v>
                </c:pt>
                <c:pt idx="8320">
                  <c:v>125.9928762597</c:v>
                </c:pt>
                <c:pt idx="8321">
                  <c:v>125.99287625998799</c:v>
                </c:pt>
                <c:pt idx="8322">
                  <c:v>125.99287625943499</c:v>
                </c:pt>
                <c:pt idx="8323">
                  <c:v>125.992876259574</c:v>
                </c:pt>
                <c:pt idx="8324">
                  <c:v>125.992876259604</c:v>
                </c:pt>
                <c:pt idx="8325">
                  <c:v>125.99287625919099</c:v>
                </c:pt>
                <c:pt idx="8326">
                  <c:v>125.992876259855</c:v>
                </c:pt>
                <c:pt idx="8327">
                  <c:v>125.992876259623</c:v>
                </c:pt>
                <c:pt idx="8328">
                  <c:v>125.99287626007001</c:v>
                </c:pt>
                <c:pt idx="8329">
                  <c:v>125.99287625957599</c:v>
                </c:pt>
                <c:pt idx="8330">
                  <c:v>125.99287625981</c:v>
                </c:pt>
                <c:pt idx="8331">
                  <c:v>125.992876259672</c:v>
                </c:pt>
                <c:pt idx="8332">
                  <c:v>125.99287625969301</c:v>
                </c:pt>
                <c:pt idx="8333">
                  <c:v>125.992876259884</c:v>
                </c:pt>
                <c:pt idx="8334">
                  <c:v>125.99287625978501</c:v>
                </c:pt>
                <c:pt idx="8335">
                  <c:v>125.992876259749</c:v>
                </c:pt>
                <c:pt idx="8336">
                  <c:v>125.992876259314</c:v>
                </c:pt>
                <c:pt idx="8337">
                  <c:v>125.99287625972499</c:v>
                </c:pt>
                <c:pt idx="8338">
                  <c:v>125.99287625960901</c:v>
                </c:pt>
                <c:pt idx="8339">
                  <c:v>125.99287625973901</c:v>
                </c:pt>
                <c:pt idx="8340">
                  <c:v>125.992876259727</c:v>
                </c:pt>
                <c:pt idx="8341">
                  <c:v>125.992876259469</c:v>
                </c:pt>
                <c:pt idx="8342">
                  <c:v>125.99287625972499</c:v>
                </c:pt>
                <c:pt idx="8343">
                  <c:v>125.99287625970101</c:v>
                </c:pt>
                <c:pt idx="8344">
                  <c:v>125.99287625994999</c:v>
                </c:pt>
                <c:pt idx="8345">
                  <c:v>125.99287625978999</c:v>
                </c:pt>
                <c:pt idx="8346">
                  <c:v>125.99287625967899</c:v>
                </c:pt>
                <c:pt idx="8347">
                  <c:v>125.992876259817</c:v>
                </c:pt>
                <c:pt idx="8348">
                  <c:v>125.992876259637</c:v>
                </c:pt>
                <c:pt idx="8349">
                  <c:v>125.992876259688</c:v>
                </c:pt>
                <c:pt idx="8350">
                  <c:v>125.992876259662</c:v>
                </c:pt>
                <c:pt idx="8351">
                  <c:v>125.992876259875</c:v>
                </c:pt>
                <c:pt idx="8352">
                  <c:v>125.992876259819</c:v>
                </c:pt>
                <c:pt idx="8353">
                  <c:v>125.99287625962501</c:v>
                </c:pt>
                <c:pt idx="8354">
                  <c:v>125.992876259675</c:v>
                </c:pt>
                <c:pt idx="8355">
                  <c:v>125.99287625967</c:v>
                </c:pt>
                <c:pt idx="8356">
                  <c:v>125.992876259753</c:v>
                </c:pt>
                <c:pt idx="8357">
                  <c:v>125.992876259509</c:v>
                </c:pt>
                <c:pt idx="8358">
                  <c:v>125.992876259605</c:v>
                </c:pt>
                <c:pt idx="8359">
                  <c:v>125.99287625974</c:v>
                </c:pt>
                <c:pt idx="8360">
                  <c:v>125.99287625978501</c:v>
                </c:pt>
                <c:pt idx="8361">
                  <c:v>125.992876259952</c:v>
                </c:pt>
                <c:pt idx="8362">
                  <c:v>125.992876259686</c:v>
                </c:pt>
                <c:pt idx="8363">
                  <c:v>125.992876259621</c:v>
                </c:pt>
                <c:pt idx="8364">
                  <c:v>125.992876259702</c:v>
                </c:pt>
                <c:pt idx="8365">
                  <c:v>125.99287625952699</c:v>
                </c:pt>
                <c:pt idx="8366">
                  <c:v>125.992876259688</c:v>
                </c:pt>
                <c:pt idx="8367">
                  <c:v>125.99287625956499</c:v>
                </c:pt>
                <c:pt idx="8368">
                  <c:v>125.992876259943</c:v>
                </c:pt>
                <c:pt idx="8369">
                  <c:v>125.992876260009</c:v>
                </c:pt>
                <c:pt idx="8370">
                  <c:v>125.992876259957</c:v>
                </c:pt>
                <c:pt idx="8371">
                  <c:v>125.992876259908</c:v>
                </c:pt>
                <c:pt idx="8372">
                  <c:v>125.992876259391</c:v>
                </c:pt>
                <c:pt idx="8373">
                  <c:v>125.992876259445</c:v>
                </c:pt>
                <c:pt idx="8374">
                  <c:v>125.99287625980099</c:v>
                </c:pt>
                <c:pt idx="8375">
                  <c:v>125.992876259581</c:v>
                </c:pt>
                <c:pt idx="8376">
                  <c:v>125.99287625959801</c:v>
                </c:pt>
                <c:pt idx="8377">
                  <c:v>125.992876259683</c:v>
                </c:pt>
                <c:pt idx="8378">
                  <c:v>125.992876259601</c:v>
                </c:pt>
                <c:pt idx="8379">
                  <c:v>125.992876259767</c:v>
                </c:pt>
                <c:pt idx="8380">
                  <c:v>125.99287625967099</c:v>
                </c:pt>
                <c:pt idx="8381">
                  <c:v>125.992876259743</c:v>
                </c:pt>
                <c:pt idx="8382">
                  <c:v>125.99287625972499</c:v>
                </c:pt>
                <c:pt idx="8383">
                  <c:v>125.99287625977701</c:v>
                </c:pt>
                <c:pt idx="8384">
                  <c:v>125.992876259818</c:v>
                </c:pt>
                <c:pt idx="8385">
                  <c:v>125.99287625963601</c:v>
                </c:pt>
                <c:pt idx="8386">
                  <c:v>125.992876259594</c:v>
                </c:pt>
                <c:pt idx="8387">
                  <c:v>125.992876259829</c:v>
                </c:pt>
                <c:pt idx="8388">
                  <c:v>125.99287625945</c:v>
                </c:pt>
                <c:pt idx="8389">
                  <c:v>125.992876259702</c:v>
                </c:pt>
                <c:pt idx="8390">
                  <c:v>125.992876259867</c:v>
                </c:pt>
                <c:pt idx="8391">
                  <c:v>125.992876259426</c:v>
                </c:pt>
                <c:pt idx="8392">
                  <c:v>125.992876259591</c:v>
                </c:pt>
                <c:pt idx="8393">
                  <c:v>125.992876259689</c:v>
                </c:pt>
                <c:pt idx="8394">
                  <c:v>125.99287625974701</c:v>
                </c:pt>
                <c:pt idx="8395">
                  <c:v>125.99287625941599</c:v>
                </c:pt>
                <c:pt idx="8396">
                  <c:v>125.99287625956001</c:v>
                </c:pt>
                <c:pt idx="8397">
                  <c:v>125.99287625952699</c:v>
                </c:pt>
                <c:pt idx="8398">
                  <c:v>125.992876259756</c:v>
                </c:pt>
                <c:pt idx="8399">
                  <c:v>125.99287625978801</c:v>
                </c:pt>
                <c:pt idx="8400">
                  <c:v>125.992876259436</c:v>
                </c:pt>
                <c:pt idx="8401">
                  <c:v>125.992876259498</c:v>
                </c:pt>
                <c:pt idx="8402">
                  <c:v>125.99287625978199</c:v>
                </c:pt>
                <c:pt idx="8403">
                  <c:v>125.992876259653</c:v>
                </c:pt>
                <c:pt idx="8404">
                  <c:v>125.99287625954</c:v>
                </c:pt>
                <c:pt idx="8405">
                  <c:v>125.992876259868</c:v>
                </c:pt>
                <c:pt idx="8406">
                  <c:v>125.992876259746</c:v>
                </c:pt>
                <c:pt idx="8407">
                  <c:v>125.99287625991801</c:v>
                </c:pt>
                <c:pt idx="8408">
                  <c:v>125.992876259605</c:v>
                </c:pt>
                <c:pt idx="8409">
                  <c:v>125.992876259957</c:v>
                </c:pt>
                <c:pt idx="8410">
                  <c:v>125.99287625923201</c:v>
                </c:pt>
                <c:pt idx="8411">
                  <c:v>125.992876259781</c:v>
                </c:pt>
                <c:pt idx="8412">
                  <c:v>125.99287625996</c:v>
                </c:pt>
                <c:pt idx="8413">
                  <c:v>125.99287625929</c:v>
                </c:pt>
                <c:pt idx="8414">
                  <c:v>125.99287625964899</c:v>
                </c:pt>
                <c:pt idx="8415">
                  <c:v>125.99287625961701</c:v>
                </c:pt>
                <c:pt idx="8416">
                  <c:v>125.992876259882</c:v>
                </c:pt>
                <c:pt idx="8417">
                  <c:v>125.99287625936999</c:v>
                </c:pt>
                <c:pt idx="8418">
                  <c:v>125.992876259479</c:v>
                </c:pt>
                <c:pt idx="8419">
                  <c:v>125.99287625948701</c:v>
                </c:pt>
                <c:pt idx="8420">
                  <c:v>125.992876259458</c:v>
                </c:pt>
                <c:pt idx="8421">
                  <c:v>125.992876259562</c:v>
                </c:pt>
                <c:pt idx="8422">
                  <c:v>125.992876259403</c:v>
                </c:pt>
                <c:pt idx="8423">
                  <c:v>125.9928762598</c:v>
                </c:pt>
                <c:pt idx="8424">
                  <c:v>125.992876259615</c:v>
                </c:pt>
                <c:pt idx="8425">
                  <c:v>125.992876259773</c:v>
                </c:pt>
                <c:pt idx="8426">
                  <c:v>125.99287625940001</c:v>
                </c:pt>
                <c:pt idx="8427">
                  <c:v>125.992876259331</c:v>
                </c:pt>
                <c:pt idx="8428">
                  <c:v>125.992876259859</c:v>
                </c:pt>
                <c:pt idx="8429">
                  <c:v>125.992876259548</c:v>
                </c:pt>
                <c:pt idx="8430">
                  <c:v>125.992876259819</c:v>
                </c:pt>
                <c:pt idx="8431">
                  <c:v>125.992876259623</c:v>
                </c:pt>
                <c:pt idx="8432">
                  <c:v>125.992876259718</c:v>
                </c:pt>
                <c:pt idx="8433">
                  <c:v>125.99287625963299</c:v>
                </c:pt>
                <c:pt idx="8434">
                  <c:v>125.992876259714</c:v>
                </c:pt>
                <c:pt idx="8435">
                  <c:v>125.99287625971699</c:v>
                </c:pt>
                <c:pt idx="8436">
                  <c:v>125.992876259802</c:v>
                </c:pt>
                <c:pt idx="8437">
                  <c:v>125.992876259802</c:v>
                </c:pt>
                <c:pt idx="8438">
                  <c:v>125.992876259564</c:v>
                </c:pt>
                <c:pt idx="8439">
                  <c:v>125.99287625983899</c:v>
                </c:pt>
                <c:pt idx="8440">
                  <c:v>125.992876259989</c:v>
                </c:pt>
                <c:pt idx="8441">
                  <c:v>125.992876259591</c:v>
                </c:pt>
                <c:pt idx="8442">
                  <c:v>125.992876259689</c:v>
                </c:pt>
                <c:pt idx="8443">
                  <c:v>125.99287625965199</c:v>
                </c:pt>
                <c:pt idx="8444">
                  <c:v>125.992876259415</c:v>
                </c:pt>
                <c:pt idx="8445">
                  <c:v>125.992876259982</c:v>
                </c:pt>
                <c:pt idx="8446">
                  <c:v>125.99287625984999</c:v>
                </c:pt>
                <c:pt idx="8447">
                  <c:v>125.99287625961701</c:v>
                </c:pt>
                <c:pt idx="8448">
                  <c:v>125.992876259734</c:v>
                </c:pt>
                <c:pt idx="8449">
                  <c:v>125.992876259651</c:v>
                </c:pt>
                <c:pt idx="8450">
                  <c:v>125.992876259521</c:v>
                </c:pt>
                <c:pt idx="8451">
                  <c:v>125.992876259689</c:v>
                </c:pt>
                <c:pt idx="8452">
                  <c:v>125.992876259499</c:v>
                </c:pt>
                <c:pt idx="8453">
                  <c:v>125.99287625977</c:v>
                </c:pt>
                <c:pt idx="8454">
                  <c:v>125.99287625934799</c:v>
                </c:pt>
                <c:pt idx="8455">
                  <c:v>125.992876260001</c:v>
                </c:pt>
                <c:pt idx="8456">
                  <c:v>125.99287625991001</c:v>
                </c:pt>
                <c:pt idx="8457">
                  <c:v>125.992876259616</c:v>
                </c:pt>
                <c:pt idx="8458">
                  <c:v>125.99287625975001</c:v>
                </c:pt>
                <c:pt idx="8459">
                  <c:v>125.992876259881</c:v>
                </c:pt>
                <c:pt idx="8460">
                  <c:v>125.992876259849</c:v>
                </c:pt>
                <c:pt idx="8461">
                  <c:v>125.992876260012</c:v>
                </c:pt>
                <c:pt idx="8462">
                  <c:v>125.992876259761</c:v>
                </c:pt>
                <c:pt idx="8463">
                  <c:v>125.992876259894</c:v>
                </c:pt>
                <c:pt idx="8464">
                  <c:v>125.99287625978501</c:v>
                </c:pt>
                <c:pt idx="8465">
                  <c:v>125.99287625972801</c:v>
                </c:pt>
                <c:pt idx="8466">
                  <c:v>125.992876259418</c:v>
                </c:pt>
                <c:pt idx="8467">
                  <c:v>125.992876259559</c:v>
                </c:pt>
                <c:pt idx="8468">
                  <c:v>125.992876259604</c:v>
                </c:pt>
                <c:pt idx="8469">
                  <c:v>125.99287625970901</c:v>
                </c:pt>
                <c:pt idx="8470">
                  <c:v>125.992876259456</c:v>
                </c:pt>
                <c:pt idx="8471">
                  <c:v>125.992876260066</c:v>
                </c:pt>
                <c:pt idx="8472">
                  <c:v>125.992876259669</c:v>
                </c:pt>
                <c:pt idx="8473">
                  <c:v>125.992876259619</c:v>
                </c:pt>
                <c:pt idx="8474">
                  <c:v>125.992876259702</c:v>
                </c:pt>
                <c:pt idx="8475">
                  <c:v>125.992876259665</c:v>
                </c:pt>
                <c:pt idx="8476">
                  <c:v>125.992876259878</c:v>
                </c:pt>
                <c:pt idx="8477">
                  <c:v>125.99287625954</c:v>
                </c:pt>
                <c:pt idx="8478">
                  <c:v>125.99287625917999</c:v>
                </c:pt>
                <c:pt idx="8479">
                  <c:v>125.992876259563</c:v>
                </c:pt>
                <c:pt idx="8480">
                  <c:v>125.992876259536</c:v>
                </c:pt>
                <c:pt idx="8481">
                  <c:v>125.992876259676</c:v>
                </c:pt>
                <c:pt idx="8482">
                  <c:v>125.992876259685</c:v>
                </c:pt>
                <c:pt idx="8483">
                  <c:v>125.992876259726</c:v>
                </c:pt>
                <c:pt idx="8484">
                  <c:v>125.99287625973901</c:v>
                </c:pt>
                <c:pt idx="8485">
                  <c:v>125.992876259902</c:v>
                </c:pt>
                <c:pt idx="8486">
                  <c:v>125.99287625997501</c:v>
                </c:pt>
                <c:pt idx="8487">
                  <c:v>125.99287625993</c:v>
                </c:pt>
                <c:pt idx="8488">
                  <c:v>125.992876259697</c:v>
                </c:pt>
                <c:pt idx="8489">
                  <c:v>125.992876259638</c:v>
                </c:pt>
                <c:pt idx="8490">
                  <c:v>125.992876259797</c:v>
                </c:pt>
                <c:pt idx="8491">
                  <c:v>125.992876259824</c:v>
                </c:pt>
                <c:pt idx="8492">
                  <c:v>125.99287625983899</c:v>
                </c:pt>
                <c:pt idx="8493">
                  <c:v>125.99287625946999</c:v>
                </c:pt>
                <c:pt idx="8494">
                  <c:v>125.99287625951</c:v>
                </c:pt>
                <c:pt idx="8495">
                  <c:v>125.99287625962199</c:v>
                </c:pt>
                <c:pt idx="8496">
                  <c:v>125.992876259908</c:v>
                </c:pt>
                <c:pt idx="8497">
                  <c:v>125.99287625953799</c:v>
                </c:pt>
                <c:pt idx="8498">
                  <c:v>125.992876259542</c:v>
                </c:pt>
                <c:pt idx="8499">
                  <c:v>125.992876259667</c:v>
                </c:pt>
                <c:pt idx="8500">
                  <c:v>125.992876259403</c:v>
                </c:pt>
                <c:pt idx="8501">
                  <c:v>125.992876259665</c:v>
                </c:pt>
                <c:pt idx="8502">
                  <c:v>125.992876259704</c:v>
                </c:pt>
                <c:pt idx="8503">
                  <c:v>125.99287625948899</c:v>
                </c:pt>
                <c:pt idx="8504">
                  <c:v>125.99287625964899</c:v>
                </c:pt>
                <c:pt idx="8505">
                  <c:v>125.99287625972499</c:v>
                </c:pt>
                <c:pt idx="8506">
                  <c:v>125.992876259488</c:v>
                </c:pt>
                <c:pt idx="8507">
                  <c:v>125.992876259882</c:v>
                </c:pt>
                <c:pt idx="8508">
                  <c:v>125.992876259497</c:v>
                </c:pt>
                <c:pt idx="8509">
                  <c:v>125.992876259548</c:v>
                </c:pt>
                <c:pt idx="8510">
                  <c:v>125.992876259525</c:v>
                </c:pt>
                <c:pt idx="8511">
                  <c:v>125.99287625972801</c:v>
                </c:pt>
                <c:pt idx="8512">
                  <c:v>125.992876259692</c:v>
                </c:pt>
                <c:pt idx="8513">
                  <c:v>125.99287625979601</c:v>
                </c:pt>
                <c:pt idx="8514">
                  <c:v>125.99287625948899</c:v>
                </c:pt>
                <c:pt idx="8515">
                  <c:v>125.992876259711</c:v>
                </c:pt>
                <c:pt idx="8516">
                  <c:v>125.992876259917</c:v>
                </c:pt>
                <c:pt idx="8517">
                  <c:v>125.992876259637</c:v>
                </c:pt>
                <c:pt idx="8518">
                  <c:v>125.992876259732</c:v>
                </c:pt>
                <c:pt idx="8519">
                  <c:v>125.992876259616</c:v>
                </c:pt>
                <c:pt idx="8520">
                  <c:v>125.99287625975801</c:v>
                </c:pt>
                <c:pt idx="8521">
                  <c:v>125.992876259729</c:v>
                </c:pt>
                <c:pt idx="8522">
                  <c:v>125.992876259722</c:v>
                </c:pt>
                <c:pt idx="8523">
                  <c:v>125.99287625954101</c:v>
                </c:pt>
                <c:pt idx="8524">
                  <c:v>125.992876259387</c:v>
                </c:pt>
                <c:pt idx="8525">
                  <c:v>125.99287625975801</c:v>
                </c:pt>
                <c:pt idx="8526">
                  <c:v>125.992876259537</c:v>
                </c:pt>
                <c:pt idx="8527">
                  <c:v>125.992876259534</c:v>
                </c:pt>
                <c:pt idx="8528">
                  <c:v>125.992876259819</c:v>
                </c:pt>
                <c:pt idx="8529">
                  <c:v>125.992876259518</c:v>
                </c:pt>
                <c:pt idx="8530">
                  <c:v>125.992876259816</c:v>
                </c:pt>
                <c:pt idx="8531">
                  <c:v>125.992876259548</c:v>
                </c:pt>
                <c:pt idx="8532">
                  <c:v>125.992876259513</c:v>
                </c:pt>
                <c:pt idx="8533">
                  <c:v>125.992876259331</c:v>
                </c:pt>
                <c:pt idx="8534">
                  <c:v>125.992876259675</c:v>
                </c:pt>
                <c:pt idx="8535">
                  <c:v>125.99287625991199</c:v>
                </c:pt>
                <c:pt idx="8536">
                  <c:v>125.992876259978</c:v>
                </c:pt>
                <c:pt idx="8537">
                  <c:v>125.992876259685</c:v>
                </c:pt>
                <c:pt idx="8538">
                  <c:v>125.992876259645</c:v>
                </c:pt>
                <c:pt idx="8539">
                  <c:v>125.99287625957599</c:v>
                </c:pt>
                <c:pt idx="8540">
                  <c:v>125.992876259669</c:v>
                </c:pt>
                <c:pt idx="8541">
                  <c:v>125.99287625964899</c:v>
                </c:pt>
                <c:pt idx="8542">
                  <c:v>125.992876259471</c:v>
                </c:pt>
                <c:pt idx="8543">
                  <c:v>125.992876259507</c:v>
                </c:pt>
                <c:pt idx="8544">
                  <c:v>125.992876259751</c:v>
                </c:pt>
                <c:pt idx="8545">
                  <c:v>125.99287625981199</c:v>
                </c:pt>
                <c:pt idx="8546">
                  <c:v>125.99287625939699</c:v>
                </c:pt>
                <c:pt idx="8547">
                  <c:v>125.99287625955699</c:v>
                </c:pt>
                <c:pt idx="8548">
                  <c:v>125.992876259485</c:v>
                </c:pt>
                <c:pt idx="8549">
                  <c:v>125.99287625979601</c:v>
                </c:pt>
                <c:pt idx="8550">
                  <c:v>125.992876259925</c:v>
                </c:pt>
                <c:pt idx="8551">
                  <c:v>125.992876259665</c:v>
                </c:pt>
                <c:pt idx="8552">
                  <c:v>125.992876259863</c:v>
                </c:pt>
                <c:pt idx="8553">
                  <c:v>125.99287625957599</c:v>
                </c:pt>
                <c:pt idx="8554">
                  <c:v>125.992876259691</c:v>
                </c:pt>
                <c:pt idx="8555">
                  <c:v>125.992876259868</c:v>
                </c:pt>
                <c:pt idx="8556">
                  <c:v>125.992876259778</c:v>
                </c:pt>
                <c:pt idx="8557">
                  <c:v>125.99287625996401</c:v>
                </c:pt>
                <c:pt idx="8558">
                  <c:v>125.992876259716</c:v>
                </c:pt>
                <c:pt idx="8559">
                  <c:v>125.992876259477</c:v>
                </c:pt>
                <c:pt idx="8560">
                  <c:v>125.992876259876</c:v>
                </c:pt>
                <c:pt idx="8561">
                  <c:v>125.99287625975801</c:v>
                </c:pt>
                <c:pt idx="8562">
                  <c:v>125.992876259433</c:v>
                </c:pt>
                <c:pt idx="8563">
                  <c:v>125.992876259472</c:v>
                </c:pt>
                <c:pt idx="8564">
                  <c:v>125.992876259586</c:v>
                </c:pt>
                <c:pt idx="8565">
                  <c:v>125.99287625974</c:v>
                </c:pt>
                <c:pt idx="8566">
                  <c:v>125.992876259583</c:v>
                </c:pt>
                <c:pt idx="8567">
                  <c:v>125.99287625986901</c:v>
                </c:pt>
                <c:pt idx="8568">
                  <c:v>125.99287625965199</c:v>
                </c:pt>
                <c:pt idx="8569">
                  <c:v>125.992876259805</c:v>
                </c:pt>
                <c:pt idx="8570">
                  <c:v>125.992876259863</c:v>
                </c:pt>
                <c:pt idx="8571">
                  <c:v>125.99287625979299</c:v>
                </c:pt>
                <c:pt idx="8572">
                  <c:v>125.992876259817</c:v>
                </c:pt>
                <c:pt idx="8573">
                  <c:v>125.992876259556</c:v>
                </c:pt>
                <c:pt idx="8574">
                  <c:v>125.992876259494</c:v>
                </c:pt>
                <c:pt idx="8575">
                  <c:v>125.992876259623</c:v>
                </c:pt>
                <c:pt idx="8576">
                  <c:v>125.99287625952999</c:v>
                </c:pt>
                <c:pt idx="8577">
                  <c:v>125.9928762598</c:v>
                </c:pt>
                <c:pt idx="8578">
                  <c:v>125.992876259646</c:v>
                </c:pt>
                <c:pt idx="8579">
                  <c:v>125.992876259545</c:v>
                </c:pt>
                <c:pt idx="8580">
                  <c:v>125.992876259846</c:v>
                </c:pt>
                <c:pt idx="8581">
                  <c:v>125.992876259437</c:v>
                </c:pt>
                <c:pt idx="8582">
                  <c:v>125.992876259699</c:v>
                </c:pt>
                <c:pt idx="8583">
                  <c:v>125.99287625942399</c:v>
                </c:pt>
                <c:pt idx="8584">
                  <c:v>125.992876259637</c:v>
                </c:pt>
                <c:pt idx="8585">
                  <c:v>125.992876259574</c:v>
                </c:pt>
                <c:pt idx="8586">
                  <c:v>125.992876259792</c:v>
                </c:pt>
                <c:pt idx="8587">
                  <c:v>125.992876259629</c:v>
                </c:pt>
                <c:pt idx="8588">
                  <c:v>125.99287625987201</c:v>
                </c:pt>
                <c:pt idx="8589">
                  <c:v>125.99287625962999</c:v>
                </c:pt>
                <c:pt idx="8590">
                  <c:v>125.99287625946199</c:v>
                </c:pt>
                <c:pt idx="8591">
                  <c:v>125.99287625958701</c:v>
                </c:pt>
                <c:pt idx="8592">
                  <c:v>125.99287625948701</c:v>
                </c:pt>
                <c:pt idx="8593">
                  <c:v>125.992876259713</c:v>
                </c:pt>
                <c:pt idx="8594">
                  <c:v>125.99287625969301</c:v>
                </c:pt>
                <c:pt idx="8595">
                  <c:v>125.992876259634</c:v>
                </c:pt>
                <c:pt idx="8596">
                  <c:v>125.992876259711</c:v>
                </c:pt>
                <c:pt idx="8597">
                  <c:v>125.99287625954</c:v>
                </c:pt>
                <c:pt idx="8598">
                  <c:v>125.99287625978501</c:v>
                </c:pt>
                <c:pt idx="8599">
                  <c:v>125.99287625973599</c:v>
                </c:pt>
                <c:pt idx="8600">
                  <c:v>125.99287625952999</c:v>
                </c:pt>
                <c:pt idx="8601">
                  <c:v>125.992876259672</c:v>
                </c:pt>
                <c:pt idx="8602">
                  <c:v>125.99287625948899</c:v>
                </c:pt>
                <c:pt idx="8603">
                  <c:v>125.992876259563</c:v>
                </c:pt>
                <c:pt idx="8604">
                  <c:v>125.992876259721</c:v>
                </c:pt>
                <c:pt idx="8605">
                  <c:v>125.992876259898</c:v>
                </c:pt>
                <c:pt idx="8606">
                  <c:v>125.992876259393</c:v>
                </c:pt>
                <c:pt idx="8607">
                  <c:v>125.99287625975001</c:v>
                </c:pt>
                <c:pt idx="8608">
                  <c:v>125.992876259681</c:v>
                </c:pt>
                <c:pt idx="8609">
                  <c:v>125.992876259683</c:v>
                </c:pt>
                <c:pt idx="8610">
                  <c:v>125.992876259648</c:v>
                </c:pt>
                <c:pt idx="8611">
                  <c:v>125.992876259615</c:v>
                </c:pt>
                <c:pt idx="8612">
                  <c:v>125.992876259637</c:v>
                </c:pt>
                <c:pt idx="8613">
                  <c:v>125.99287625977</c:v>
                </c:pt>
                <c:pt idx="8614">
                  <c:v>125.99287625974399</c:v>
                </c:pt>
                <c:pt idx="8615">
                  <c:v>125.99287625971</c:v>
                </c:pt>
                <c:pt idx="8616">
                  <c:v>125.992876259597</c:v>
                </c:pt>
                <c:pt idx="8617">
                  <c:v>125.992876259583</c:v>
                </c:pt>
                <c:pt idx="8618">
                  <c:v>125.992876259781</c:v>
                </c:pt>
                <c:pt idx="8619">
                  <c:v>125.992876259662</c:v>
                </c:pt>
                <c:pt idx="8620">
                  <c:v>125.992876259569</c:v>
                </c:pt>
                <c:pt idx="8621">
                  <c:v>125.992876259748</c:v>
                </c:pt>
                <c:pt idx="8622">
                  <c:v>125.992876259555</c:v>
                </c:pt>
                <c:pt idx="8623">
                  <c:v>125.992876259528</c:v>
                </c:pt>
                <c:pt idx="8624">
                  <c:v>125.992876259615</c:v>
                </c:pt>
                <c:pt idx="8625">
                  <c:v>125.992876259737</c:v>
                </c:pt>
                <c:pt idx="8626">
                  <c:v>125.992876259544</c:v>
                </c:pt>
                <c:pt idx="8627">
                  <c:v>125.992876259658</c:v>
                </c:pt>
                <c:pt idx="8628">
                  <c:v>125.99287625966601</c:v>
                </c:pt>
                <c:pt idx="8629">
                  <c:v>125.992876259601</c:v>
                </c:pt>
                <c:pt idx="8630">
                  <c:v>125.992876259689</c:v>
                </c:pt>
                <c:pt idx="8631">
                  <c:v>125.992876259582</c:v>
                </c:pt>
                <c:pt idx="8632">
                  <c:v>125.992876259951</c:v>
                </c:pt>
                <c:pt idx="8633">
                  <c:v>125.992876259471</c:v>
                </c:pt>
                <c:pt idx="8634">
                  <c:v>125.99287625955</c:v>
                </c:pt>
                <c:pt idx="8635">
                  <c:v>125.992876259632</c:v>
                </c:pt>
                <c:pt idx="8636">
                  <c:v>125.99287625950301</c:v>
                </c:pt>
                <c:pt idx="8637">
                  <c:v>125.99287625964701</c:v>
                </c:pt>
                <c:pt idx="8638">
                  <c:v>125.992876259805</c:v>
                </c:pt>
                <c:pt idx="8639">
                  <c:v>125.992876259805</c:v>
                </c:pt>
                <c:pt idx="8640">
                  <c:v>125.99287625973299</c:v>
                </c:pt>
                <c:pt idx="8641">
                  <c:v>125.992876259572</c:v>
                </c:pt>
                <c:pt idx="8642">
                  <c:v>125.99287626010501</c:v>
                </c:pt>
                <c:pt idx="8643">
                  <c:v>125.992876259569</c:v>
                </c:pt>
                <c:pt idx="8644">
                  <c:v>125.99287625976901</c:v>
                </c:pt>
                <c:pt idx="8645">
                  <c:v>125.99287625964401</c:v>
                </c:pt>
                <c:pt idx="8646">
                  <c:v>125.9928762596</c:v>
                </c:pt>
                <c:pt idx="8647">
                  <c:v>125.992876259608</c:v>
                </c:pt>
                <c:pt idx="8648">
                  <c:v>125.992876259697</c:v>
                </c:pt>
                <c:pt idx="8649">
                  <c:v>125.99287625973599</c:v>
                </c:pt>
                <c:pt idx="8650">
                  <c:v>125.99287625987699</c:v>
                </c:pt>
                <c:pt idx="8651">
                  <c:v>125.992876259874</c:v>
                </c:pt>
                <c:pt idx="8652">
                  <c:v>125.99287625975801</c:v>
                </c:pt>
                <c:pt idx="8653">
                  <c:v>125.992876259654</c:v>
                </c:pt>
                <c:pt idx="8654">
                  <c:v>125.992876259567</c:v>
                </c:pt>
                <c:pt idx="8655">
                  <c:v>125.992876259772</c:v>
                </c:pt>
                <c:pt idx="8656">
                  <c:v>125.99287625942</c:v>
                </c:pt>
                <c:pt idx="8657">
                  <c:v>125.992876259448</c:v>
                </c:pt>
                <c:pt idx="8658">
                  <c:v>125.99287625964401</c:v>
                </c:pt>
                <c:pt idx="8659">
                  <c:v>125.992876259686</c:v>
                </c:pt>
                <c:pt idx="8660">
                  <c:v>125.992876259691</c:v>
                </c:pt>
                <c:pt idx="8661">
                  <c:v>125.992876259705</c:v>
                </c:pt>
                <c:pt idx="8662">
                  <c:v>125.992876259981</c:v>
                </c:pt>
                <c:pt idx="8663">
                  <c:v>125.992876259957</c:v>
                </c:pt>
                <c:pt idx="8664">
                  <c:v>125.992876259646</c:v>
                </c:pt>
                <c:pt idx="8665">
                  <c:v>125.992876259626</c:v>
                </c:pt>
                <c:pt idx="8666">
                  <c:v>125.992876259695</c:v>
                </c:pt>
                <c:pt idx="8667">
                  <c:v>125.992876259681</c:v>
                </c:pt>
                <c:pt idx="8668">
                  <c:v>125.99287625965501</c:v>
                </c:pt>
                <c:pt idx="8669">
                  <c:v>125.992876259772</c:v>
                </c:pt>
                <c:pt idx="8670">
                  <c:v>125.992876259667</c:v>
                </c:pt>
                <c:pt idx="8671">
                  <c:v>125.99287625960901</c:v>
                </c:pt>
                <c:pt idx="8672">
                  <c:v>125.99287625965999</c:v>
                </c:pt>
                <c:pt idx="8673">
                  <c:v>125.992876259971</c:v>
                </c:pt>
                <c:pt idx="8674">
                  <c:v>125.992876259596</c:v>
                </c:pt>
                <c:pt idx="8675">
                  <c:v>125.992876259746</c:v>
                </c:pt>
                <c:pt idx="8676">
                  <c:v>125.99287625963601</c:v>
                </c:pt>
                <c:pt idx="8677">
                  <c:v>125.99287625968</c:v>
                </c:pt>
                <c:pt idx="8678">
                  <c:v>125.99287625949501</c:v>
                </c:pt>
                <c:pt idx="8679">
                  <c:v>125.99287625990399</c:v>
                </c:pt>
                <c:pt idx="8680">
                  <c:v>125.99287625967401</c:v>
                </c:pt>
                <c:pt idx="8681">
                  <c:v>125.99287625960901</c:v>
                </c:pt>
                <c:pt idx="8682">
                  <c:v>125.99287625966601</c:v>
                </c:pt>
                <c:pt idx="8683">
                  <c:v>125.992876259664</c:v>
                </c:pt>
                <c:pt idx="8684">
                  <c:v>125.99287625953301</c:v>
                </c:pt>
                <c:pt idx="8685">
                  <c:v>125.992876259532</c:v>
                </c:pt>
                <c:pt idx="8686">
                  <c:v>125.992876259646</c:v>
                </c:pt>
                <c:pt idx="8687">
                  <c:v>125.992876259578</c:v>
                </c:pt>
                <c:pt idx="8688">
                  <c:v>125.992876259816</c:v>
                </c:pt>
                <c:pt idx="8689">
                  <c:v>125.992876259638</c:v>
                </c:pt>
                <c:pt idx="8690">
                  <c:v>125.992876259572</c:v>
                </c:pt>
                <c:pt idx="8691">
                  <c:v>125.99287625946501</c:v>
                </c:pt>
                <c:pt idx="8692">
                  <c:v>125.99287625935401</c:v>
                </c:pt>
                <c:pt idx="8693">
                  <c:v>125.992876259224</c:v>
                </c:pt>
                <c:pt idx="8694">
                  <c:v>125.992876259258</c:v>
                </c:pt>
                <c:pt idx="8695">
                  <c:v>125.99287625943801</c:v>
                </c:pt>
                <c:pt idx="8696">
                  <c:v>125.992876259594</c:v>
                </c:pt>
                <c:pt idx="8697">
                  <c:v>125.99287625948701</c:v>
                </c:pt>
                <c:pt idx="8698">
                  <c:v>125.99287625961099</c:v>
                </c:pt>
                <c:pt idx="8699">
                  <c:v>125.992876259648</c:v>
                </c:pt>
                <c:pt idx="8700">
                  <c:v>125.992876259779</c:v>
                </c:pt>
                <c:pt idx="8701">
                  <c:v>125.99287625967099</c:v>
                </c:pt>
                <c:pt idx="8702">
                  <c:v>125.992876259372</c:v>
                </c:pt>
                <c:pt idx="8703">
                  <c:v>125.992876259832</c:v>
                </c:pt>
                <c:pt idx="8704">
                  <c:v>125.992876259957</c:v>
                </c:pt>
                <c:pt idx="8705">
                  <c:v>125.992876259567</c:v>
                </c:pt>
                <c:pt idx="8706">
                  <c:v>125.99287625939</c:v>
                </c:pt>
                <c:pt idx="8707">
                  <c:v>125.992876259559</c:v>
                </c:pt>
                <c:pt idx="8708">
                  <c:v>125.992876259762</c:v>
                </c:pt>
                <c:pt idx="8709">
                  <c:v>125.99287625994199</c:v>
                </c:pt>
                <c:pt idx="8710">
                  <c:v>125.992876259339</c:v>
                </c:pt>
                <c:pt idx="8711">
                  <c:v>125.99287625971699</c:v>
                </c:pt>
                <c:pt idx="8712">
                  <c:v>125.992876259558</c:v>
                </c:pt>
                <c:pt idx="8713">
                  <c:v>125.99287625946801</c:v>
                </c:pt>
                <c:pt idx="8714">
                  <c:v>125.99287625970101</c:v>
                </c:pt>
                <c:pt idx="8715">
                  <c:v>125.992876259653</c:v>
                </c:pt>
                <c:pt idx="8716">
                  <c:v>125.992876259738</c:v>
                </c:pt>
                <c:pt idx="8717">
                  <c:v>125.99287625961399</c:v>
                </c:pt>
                <c:pt idx="8718">
                  <c:v>125.992876259776</c:v>
                </c:pt>
                <c:pt idx="8719">
                  <c:v>125.99287625966301</c:v>
                </c:pt>
                <c:pt idx="8720">
                  <c:v>125.99287625957101</c:v>
                </c:pt>
                <c:pt idx="8721">
                  <c:v>125.992876259604</c:v>
                </c:pt>
                <c:pt idx="8722">
                  <c:v>125.992876259434</c:v>
                </c:pt>
                <c:pt idx="8723">
                  <c:v>125.992876259515</c:v>
                </c:pt>
                <c:pt idx="8724">
                  <c:v>125.992876259193</c:v>
                </c:pt>
                <c:pt idx="8725">
                  <c:v>125.992876259704</c:v>
                </c:pt>
                <c:pt idx="8726">
                  <c:v>125.992876259932</c:v>
                </c:pt>
                <c:pt idx="8727">
                  <c:v>125.99287625958399</c:v>
                </c:pt>
                <c:pt idx="8728">
                  <c:v>125.992876259689</c:v>
                </c:pt>
                <c:pt idx="8729">
                  <c:v>125.99287625973101</c:v>
                </c:pt>
                <c:pt idx="8730">
                  <c:v>125.992876259959</c:v>
                </c:pt>
                <c:pt idx="8731">
                  <c:v>125.992876259523</c:v>
                </c:pt>
                <c:pt idx="8732">
                  <c:v>125.9928762597</c:v>
                </c:pt>
                <c:pt idx="8733">
                  <c:v>125.992876259317</c:v>
                </c:pt>
                <c:pt idx="8734">
                  <c:v>125.992876259992</c:v>
                </c:pt>
                <c:pt idx="8735">
                  <c:v>125.992876259949</c:v>
                </c:pt>
                <c:pt idx="8736">
                  <c:v>125.9928762596</c:v>
                </c:pt>
                <c:pt idx="8737">
                  <c:v>125.99287625978801</c:v>
                </c:pt>
                <c:pt idx="8738">
                  <c:v>125.992876259526</c:v>
                </c:pt>
                <c:pt idx="8739">
                  <c:v>125.992876259705</c:v>
                </c:pt>
                <c:pt idx="8740">
                  <c:v>125.992876259905</c:v>
                </c:pt>
                <c:pt idx="8741">
                  <c:v>125.992876259791</c:v>
                </c:pt>
                <c:pt idx="8742">
                  <c:v>125.992876259705</c:v>
                </c:pt>
                <c:pt idx="8743">
                  <c:v>125.992876259529</c:v>
                </c:pt>
                <c:pt idx="8744">
                  <c:v>125.992876259548</c:v>
                </c:pt>
                <c:pt idx="8745">
                  <c:v>125.992876259909</c:v>
                </c:pt>
                <c:pt idx="8746">
                  <c:v>125.992876259566</c:v>
                </c:pt>
                <c:pt idx="8747">
                  <c:v>125.992876259876</c:v>
                </c:pt>
                <c:pt idx="8748">
                  <c:v>125.992876259911</c:v>
                </c:pt>
                <c:pt idx="8749">
                  <c:v>125.992876259856</c:v>
                </c:pt>
                <c:pt idx="8750">
                  <c:v>125.99287625964401</c:v>
                </c:pt>
                <c:pt idx="8751">
                  <c:v>125.992876259767</c:v>
                </c:pt>
                <c:pt idx="8752">
                  <c:v>125.992876259475</c:v>
                </c:pt>
                <c:pt idx="8753">
                  <c:v>125.992876259412</c:v>
                </c:pt>
                <c:pt idx="8754">
                  <c:v>125.992876259859</c:v>
                </c:pt>
                <c:pt idx="8755">
                  <c:v>125.992876259675</c:v>
                </c:pt>
                <c:pt idx="8756">
                  <c:v>125.992876259493</c:v>
                </c:pt>
                <c:pt idx="8757">
                  <c:v>125.992876259338</c:v>
                </c:pt>
                <c:pt idx="8758">
                  <c:v>125.992876259715</c:v>
                </c:pt>
                <c:pt idx="8759">
                  <c:v>125.992876259591</c:v>
                </c:pt>
                <c:pt idx="8760">
                  <c:v>125.99287625988801</c:v>
                </c:pt>
                <c:pt idx="8761">
                  <c:v>125.99287625961399</c:v>
                </c:pt>
                <c:pt idx="8762">
                  <c:v>125.992876259719</c:v>
                </c:pt>
                <c:pt idx="8763">
                  <c:v>125.992876259639</c:v>
                </c:pt>
                <c:pt idx="8764">
                  <c:v>125.99287625989599</c:v>
                </c:pt>
                <c:pt idx="8765">
                  <c:v>125.992876259578</c:v>
                </c:pt>
                <c:pt idx="8766">
                  <c:v>125.99287625992299</c:v>
                </c:pt>
                <c:pt idx="8767">
                  <c:v>125.99287625948701</c:v>
                </c:pt>
                <c:pt idx="8768">
                  <c:v>125.992876259654</c:v>
                </c:pt>
                <c:pt idx="8769">
                  <c:v>125.992876259558</c:v>
                </c:pt>
                <c:pt idx="8770">
                  <c:v>125.992876259564</c:v>
                </c:pt>
                <c:pt idx="8771">
                  <c:v>125.992876259867</c:v>
                </c:pt>
                <c:pt idx="8772">
                  <c:v>125.992876259711</c:v>
                </c:pt>
                <c:pt idx="8773">
                  <c:v>125.99287626013</c:v>
                </c:pt>
                <c:pt idx="8774">
                  <c:v>125.992876259732</c:v>
                </c:pt>
                <c:pt idx="8775">
                  <c:v>125.992876259507</c:v>
                </c:pt>
                <c:pt idx="8776">
                  <c:v>125.992876259535</c:v>
                </c:pt>
                <c:pt idx="8777">
                  <c:v>125.992876259621</c:v>
                </c:pt>
                <c:pt idx="8778">
                  <c:v>125.992876259748</c:v>
                </c:pt>
                <c:pt idx="8779">
                  <c:v>125.992876259955</c:v>
                </c:pt>
                <c:pt idx="8780">
                  <c:v>125.99287625973101</c:v>
                </c:pt>
                <c:pt idx="8781">
                  <c:v>125.992876259233</c:v>
                </c:pt>
                <c:pt idx="8782">
                  <c:v>125.99287625969301</c:v>
                </c:pt>
                <c:pt idx="8783">
                  <c:v>125.992876260041</c:v>
                </c:pt>
                <c:pt idx="8784">
                  <c:v>125.99287625991001</c:v>
                </c:pt>
                <c:pt idx="8785">
                  <c:v>125.992876259517</c:v>
                </c:pt>
                <c:pt idx="8786">
                  <c:v>125.99287625974701</c:v>
                </c:pt>
                <c:pt idx="8787">
                  <c:v>125.992876259859</c:v>
                </c:pt>
                <c:pt idx="8788">
                  <c:v>125.992876259992</c:v>
                </c:pt>
                <c:pt idx="8789">
                  <c:v>125.99287625947299</c:v>
                </c:pt>
                <c:pt idx="8790">
                  <c:v>125.992876259566</c:v>
                </c:pt>
                <c:pt idx="8791">
                  <c:v>125.99287625996701</c:v>
                </c:pt>
                <c:pt idx="8792">
                  <c:v>125.992876259563</c:v>
                </c:pt>
                <c:pt idx="8793">
                  <c:v>125.992876259491</c:v>
                </c:pt>
                <c:pt idx="8794">
                  <c:v>125.992876259768</c:v>
                </c:pt>
                <c:pt idx="8795">
                  <c:v>125.992876259841</c:v>
                </c:pt>
                <c:pt idx="8796">
                  <c:v>125.99287625965501</c:v>
                </c:pt>
                <c:pt idx="8797">
                  <c:v>125.992876259581</c:v>
                </c:pt>
                <c:pt idx="8798">
                  <c:v>125.992876259909</c:v>
                </c:pt>
                <c:pt idx="8799">
                  <c:v>125.992876259081</c:v>
                </c:pt>
                <c:pt idx="8800">
                  <c:v>125.992876259619</c:v>
                </c:pt>
                <c:pt idx="8801">
                  <c:v>125.99287625972499</c:v>
                </c:pt>
                <c:pt idx="8802">
                  <c:v>125.992876259914</c:v>
                </c:pt>
                <c:pt idx="8803">
                  <c:v>125.992876259613</c:v>
                </c:pt>
                <c:pt idx="8804">
                  <c:v>125.99287626004001</c:v>
                </c:pt>
                <c:pt idx="8805">
                  <c:v>125.99287625969301</c:v>
                </c:pt>
                <c:pt idx="8806">
                  <c:v>125.992876259506</c:v>
                </c:pt>
                <c:pt idx="8807">
                  <c:v>125.992876259325</c:v>
                </c:pt>
                <c:pt idx="8808">
                  <c:v>125.99287625983</c:v>
                </c:pt>
                <c:pt idx="8809">
                  <c:v>125.992876259789</c:v>
                </c:pt>
                <c:pt idx="8810">
                  <c:v>125.992876259707</c:v>
                </c:pt>
                <c:pt idx="8811">
                  <c:v>125.99287625955699</c:v>
                </c:pt>
                <c:pt idx="8812">
                  <c:v>125.9928762599</c:v>
                </c:pt>
                <c:pt idx="8813">
                  <c:v>125.99287625960901</c:v>
                </c:pt>
                <c:pt idx="8814">
                  <c:v>125.99287625963299</c:v>
                </c:pt>
                <c:pt idx="8815">
                  <c:v>125.99287625959199</c:v>
                </c:pt>
                <c:pt idx="8816">
                  <c:v>125.992876259428</c:v>
                </c:pt>
                <c:pt idx="8817">
                  <c:v>125.99287625943801</c:v>
                </c:pt>
                <c:pt idx="8818">
                  <c:v>125.992876259837</c:v>
                </c:pt>
                <c:pt idx="8819">
                  <c:v>125.992876259574</c:v>
                </c:pt>
                <c:pt idx="8820">
                  <c:v>125.992876259714</c:v>
                </c:pt>
                <c:pt idx="8821">
                  <c:v>125.992876259589</c:v>
                </c:pt>
                <c:pt idx="8822">
                  <c:v>125.99287625943199</c:v>
                </c:pt>
                <c:pt idx="8823">
                  <c:v>125.99287625943801</c:v>
                </c:pt>
                <c:pt idx="8824">
                  <c:v>125.992876259205</c:v>
                </c:pt>
                <c:pt idx="8825">
                  <c:v>125.992876259471</c:v>
                </c:pt>
                <c:pt idx="8826">
                  <c:v>125.992876259832</c:v>
                </c:pt>
                <c:pt idx="8827">
                  <c:v>125.992876259572</c:v>
                </c:pt>
                <c:pt idx="8828">
                  <c:v>125.992876259692</c:v>
                </c:pt>
                <c:pt idx="8829">
                  <c:v>125.99287625965501</c:v>
                </c:pt>
                <c:pt idx="8830">
                  <c:v>125.992876259537</c:v>
                </c:pt>
                <c:pt idx="8831">
                  <c:v>125.99287625952999</c:v>
                </c:pt>
                <c:pt idx="8832">
                  <c:v>125.99287625973299</c:v>
                </c:pt>
                <c:pt idx="8833">
                  <c:v>125.992876259741</c:v>
                </c:pt>
                <c:pt idx="8834">
                  <c:v>125.99287625943199</c:v>
                </c:pt>
                <c:pt idx="8835">
                  <c:v>125.99287625962999</c:v>
                </c:pt>
                <c:pt idx="8836">
                  <c:v>125.99287625980401</c:v>
                </c:pt>
                <c:pt idx="8837">
                  <c:v>125.99287625962999</c:v>
                </c:pt>
                <c:pt idx="8838">
                  <c:v>125.99287625946501</c:v>
                </c:pt>
                <c:pt idx="8839">
                  <c:v>125.99287625974701</c:v>
                </c:pt>
                <c:pt idx="8840">
                  <c:v>125.992876259515</c:v>
                </c:pt>
                <c:pt idx="8841">
                  <c:v>125.992876259748</c:v>
                </c:pt>
                <c:pt idx="8842">
                  <c:v>125.99287625962199</c:v>
                </c:pt>
                <c:pt idx="8843">
                  <c:v>125.992876259863</c:v>
                </c:pt>
                <c:pt idx="8844">
                  <c:v>125.992876259718</c:v>
                </c:pt>
                <c:pt idx="8845">
                  <c:v>125.992876259764</c:v>
                </c:pt>
                <c:pt idx="8846">
                  <c:v>125.992876259729</c:v>
                </c:pt>
                <c:pt idx="8847">
                  <c:v>125.99287625953301</c:v>
                </c:pt>
                <c:pt idx="8848">
                  <c:v>125.992876259594</c:v>
                </c:pt>
                <c:pt idx="8849">
                  <c:v>125.99287625965</c:v>
                </c:pt>
                <c:pt idx="8850">
                  <c:v>125.99287625966301</c:v>
                </c:pt>
                <c:pt idx="8851">
                  <c:v>125.992876259697</c:v>
                </c:pt>
                <c:pt idx="8852">
                  <c:v>125.99287625978999</c:v>
                </c:pt>
                <c:pt idx="8853">
                  <c:v>125.99287625988001</c:v>
                </c:pt>
                <c:pt idx="8854">
                  <c:v>125.992876259779</c:v>
                </c:pt>
                <c:pt idx="8855">
                  <c:v>125.99287625970901</c:v>
                </c:pt>
                <c:pt idx="8856">
                  <c:v>125.992876259437</c:v>
                </c:pt>
                <c:pt idx="8857">
                  <c:v>125.992876259791</c:v>
                </c:pt>
                <c:pt idx="8858">
                  <c:v>125.992876259748</c:v>
                </c:pt>
                <c:pt idx="8859">
                  <c:v>125.992876259567</c:v>
                </c:pt>
                <c:pt idx="8860">
                  <c:v>125.992876259486</c:v>
                </c:pt>
                <c:pt idx="8861">
                  <c:v>125.992876259669</c:v>
                </c:pt>
                <c:pt idx="8862">
                  <c:v>125.99287625967099</c:v>
                </c:pt>
                <c:pt idx="8863">
                  <c:v>125.992876259631</c:v>
                </c:pt>
                <c:pt idx="8864">
                  <c:v>125.992876259474</c:v>
                </c:pt>
                <c:pt idx="8865">
                  <c:v>125.992876259876</c:v>
                </c:pt>
                <c:pt idx="8866">
                  <c:v>125.992876259787</c:v>
                </c:pt>
                <c:pt idx="8867">
                  <c:v>125.992876259545</c:v>
                </c:pt>
                <c:pt idx="8868">
                  <c:v>125.992876259689</c:v>
                </c:pt>
                <c:pt idx="8869">
                  <c:v>125.992876259738</c:v>
                </c:pt>
                <c:pt idx="8870">
                  <c:v>125.99287625945399</c:v>
                </c:pt>
                <c:pt idx="8871">
                  <c:v>125.992876259873</c:v>
                </c:pt>
                <c:pt idx="8872">
                  <c:v>125.9928762596</c:v>
                </c:pt>
                <c:pt idx="8873">
                  <c:v>125.992876259832</c:v>
                </c:pt>
                <c:pt idx="8874">
                  <c:v>125.992876259464</c:v>
                </c:pt>
                <c:pt idx="8875">
                  <c:v>125.99287625976299</c:v>
                </c:pt>
                <c:pt idx="8876">
                  <c:v>125.992876259466</c:v>
                </c:pt>
                <c:pt idx="8877">
                  <c:v>125.99287625939201</c:v>
                </c:pt>
                <c:pt idx="8878">
                  <c:v>125.99287625980401</c:v>
                </c:pt>
                <c:pt idx="8879">
                  <c:v>125.99287625975499</c:v>
                </c:pt>
                <c:pt idx="8880">
                  <c:v>125.992876259402</c:v>
                </c:pt>
                <c:pt idx="8881">
                  <c:v>125.99287625952201</c:v>
                </c:pt>
                <c:pt idx="8882">
                  <c:v>125.99287625928601</c:v>
                </c:pt>
                <c:pt idx="8883">
                  <c:v>125.992876259694</c:v>
                </c:pt>
                <c:pt idx="8884">
                  <c:v>125.992876259799</c:v>
                </c:pt>
                <c:pt idx="8885">
                  <c:v>125.99287625980899</c:v>
                </c:pt>
                <c:pt idx="8886">
                  <c:v>125.992876259678</c:v>
                </c:pt>
                <c:pt idx="8887">
                  <c:v>125.992876259509</c:v>
                </c:pt>
                <c:pt idx="8888">
                  <c:v>125.992876259581</c:v>
                </c:pt>
                <c:pt idx="8889">
                  <c:v>125.992876259818</c:v>
                </c:pt>
                <c:pt idx="8890">
                  <c:v>125.99287625932401</c:v>
                </c:pt>
                <c:pt idx="8891">
                  <c:v>125.99287625994</c:v>
                </c:pt>
                <c:pt idx="8892">
                  <c:v>125.99287625992901</c:v>
                </c:pt>
                <c:pt idx="8893">
                  <c:v>125.992876259639</c:v>
                </c:pt>
                <c:pt idx="8894">
                  <c:v>125.992876259646</c:v>
                </c:pt>
                <c:pt idx="8895">
                  <c:v>125.992876259596</c:v>
                </c:pt>
                <c:pt idx="8896">
                  <c:v>125.992876259618</c:v>
                </c:pt>
                <c:pt idx="8897">
                  <c:v>125.992876259612</c:v>
                </c:pt>
                <c:pt idx="8898">
                  <c:v>125.992876259799</c:v>
                </c:pt>
                <c:pt idx="8899">
                  <c:v>125.992876259437</c:v>
                </c:pt>
                <c:pt idx="8900">
                  <c:v>125.992876259619</c:v>
                </c:pt>
                <c:pt idx="8901">
                  <c:v>125.992876259635</c:v>
                </c:pt>
                <c:pt idx="8902">
                  <c:v>125.992876259685</c:v>
                </c:pt>
                <c:pt idx="8903">
                  <c:v>125.992876259737</c:v>
                </c:pt>
                <c:pt idx="8904">
                  <c:v>125.99287625981199</c:v>
                </c:pt>
                <c:pt idx="8905">
                  <c:v>125.992876259616</c:v>
                </c:pt>
                <c:pt idx="8906">
                  <c:v>125.992876259619</c:v>
                </c:pt>
                <c:pt idx="8907">
                  <c:v>125.992876260024</c:v>
                </c:pt>
                <c:pt idx="8908">
                  <c:v>125.99287625961399</c:v>
                </c:pt>
                <c:pt idx="8909">
                  <c:v>125.992876259688</c:v>
                </c:pt>
                <c:pt idx="8910">
                  <c:v>125.99287625956801</c:v>
                </c:pt>
                <c:pt idx="8911">
                  <c:v>125.99287625974701</c:v>
                </c:pt>
                <c:pt idx="8912">
                  <c:v>125.992876259505</c:v>
                </c:pt>
                <c:pt idx="8913">
                  <c:v>125.992876259665</c:v>
                </c:pt>
                <c:pt idx="8914">
                  <c:v>125.99287625964</c:v>
                </c:pt>
                <c:pt idx="8915">
                  <c:v>125.99287625928299</c:v>
                </c:pt>
                <c:pt idx="8916">
                  <c:v>125.992876259795</c:v>
                </c:pt>
                <c:pt idx="8917">
                  <c:v>125.992876259757</c:v>
                </c:pt>
                <c:pt idx="8918">
                  <c:v>125.992876259539</c:v>
                </c:pt>
                <c:pt idx="8919">
                  <c:v>125.992876259855</c:v>
                </c:pt>
                <c:pt idx="8920">
                  <c:v>125.992876259724</c:v>
                </c:pt>
                <c:pt idx="8921">
                  <c:v>125.992876259727</c:v>
                </c:pt>
                <c:pt idx="8922">
                  <c:v>125.99287625981199</c:v>
                </c:pt>
                <c:pt idx="8923">
                  <c:v>125.992876259664</c:v>
                </c:pt>
                <c:pt idx="8924">
                  <c:v>125.99287626006</c:v>
                </c:pt>
                <c:pt idx="8925">
                  <c:v>125.992876259575</c:v>
                </c:pt>
                <c:pt idx="8926">
                  <c:v>125.992876259754</c:v>
                </c:pt>
                <c:pt idx="8927">
                  <c:v>125.992876259715</c:v>
                </c:pt>
                <c:pt idx="8928">
                  <c:v>125.992876259455</c:v>
                </c:pt>
                <c:pt idx="8929">
                  <c:v>125.992876259746</c:v>
                </c:pt>
                <c:pt idx="8930">
                  <c:v>125.99287625964899</c:v>
                </c:pt>
                <c:pt idx="8931">
                  <c:v>125.99287626001799</c:v>
                </c:pt>
                <c:pt idx="8932">
                  <c:v>125.992876259543</c:v>
                </c:pt>
                <c:pt idx="8933">
                  <c:v>125.992876259402</c:v>
                </c:pt>
                <c:pt idx="8934">
                  <c:v>125.992876260041</c:v>
                </c:pt>
                <c:pt idx="8935">
                  <c:v>125.99287625976</c:v>
                </c:pt>
                <c:pt idx="8936">
                  <c:v>125.992876259521</c:v>
                </c:pt>
                <c:pt idx="8937">
                  <c:v>125.992876259665</c:v>
                </c:pt>
                <c:pt idx="8938">
                  <c:v>125.99287625942701</c:v>
                </c:pt>
                <c:pt idx="8939">
                  <c:v>125.992876259665</c:v>
                </c:pt>
                <c:pt idx="8940">
                  <c:v>125.992876259558</c:v>
                </c:pt>
                <c:pt idx="8941">
                  <c:v>125.992876259544</c:v>
                </c:pt>
                <c:pt idx="8942">
                  <c:v>125.992876259992</c:v>
                </c:pt>
                <c:pt idx="8943">
                  <c:v>125.992876259374</c:v>
                </c:pt>
                <c:pt idx="8944">
                  <c:v>125.99287625980401</c:v>
                </c:pt>
                <c:pt idx="8945">
                  <c:v>125.99287625955201</c:v>
                </c:pt>
                <c:pt idx="8946">
                  <c:v>125.99287625923</c:v>
                </c:pt>
                <c:pt idx="8947">
                  <c:v>125.99287625965</c:v>
                </c:pt>
                <c:pt idx="8948">
                  <c:v>125.99287625965</c:v>
                </c:pt>
                <c:pt idx="8949">
                  <c:v>125.992876259426</c:v>
                </c:pt>
                <c:pt idx="8950">
                  <c:v>125.99287625969799</c:v>
                </c:pt>
                <c:pt idx="8951">
                  <c:v>125.992876260024</c:v>
                </c:pt>
                <c:pt idx="8952">
                  <c:v>125.99287625954901</c:v>
                </c:pt>
                <c:pt idx="8953">
                  <c:v>125.992876260071</c:v>
                </c:pt>
                <c:pt idx="8954">
                  <c:v>125.99287625964099</c:v>
                </c:pt>
                <c:pt idx="8955">
                  <c:v>125.992876259453</c:v>
                </c:pt>
                <c:pt idx="8956">
                  <c:v>125.992876259722</c:v>
                </c:pt>
                <c:pt idx="8957">
                  <c:v>125.992876259821</c:v>
                </c:pt>
                <c:pt idx="8958">
                  <c:v>125.99287625962199</c:v>
                </c:pt>
                <c:pt idx="8959">
                  <c:v>125.99287625989901</c:v>
                </c:pt>
                <c:pt idx="8960">
                  <c:v>125.992876259394</c:v>
                </c:pt>
                <c:pt idx="8961">
                  <c:v>125.992876259737</c:v>
                </c:pt>
                <c:pt idx="8962">
                  <c:v>125.99287625956801</c:v>
                </c:pt>
                <c:pt idx="8963">
                  <c:v>125.992876259648</c:v>
                </c:pt>
                <c:pt idx="8964">
                  <c:v>125.99287625949501</c:v>
                </c:pt>
                <c:pt idx="8965">
                  <c:v>125.992876259689</c:v>
                </c:pt>
                <c:pt idx="8966">
                  <c:v>125.992876259466</c:v>
                </c:pt>
                <c:pt idx="8967">
                  <c:v>125.992876259659</c:v>
                </c:pt>
                <c:pt idx="8968">
                  <c:v>125.992876259683</c:v>
                </c:pt>
                <c:pt idx="8969">
                  <c:v>125.99287625983401</c:v>
                </c:pt>
                <c:pt idx="8970">
                  <c:v>125.992876259968</c:v>
                </c:pt>
                <c:pt idx="8971">
                  <c:v>125.992876259448</c:v>
                </c:pt>
                <c:pt idx="8972">
                  <c:v>125.992876259567</c:v>
                </c:pt>
                <c:pt idx="8973">
                  <c:v>125.992876259757</c:v>
                </c:pt>
                <c:pt idx="8974">
                  <c:v>125.992876259787</c:v>
                </c:pt>
                <c:pt idx="8975">
                  <c:v>125.99287625962999</c:v>
                </c:pt>
                <c:pt idx="8976">
                  <c:v>125.992876259714</c:v>
                </c:pt>
                <c:pt idx="8977">
                  <c:v>125.992876259881</c:v>
                </c:pt>
                <c:pt idx="8978">
                  <c:v>125.992876259914</c:v>
                </c:pt>
                <c:pt idx="8979">
                  <c:v>125.992876259596</c:v>
                </c:pt>
                <c:pt idx="8980">
                  <c:v>125.992876259577</c:v>
                </c:pt>
                <c:pt idx="8981">
                  <c:v>125.99287625973299</c:v>
                </c:pt>
                <c:pt idx="8982">
                  <c:v>125.99287625975801</c:v>
                </c:pt>
                <c:pt idx="8983">
                  <c:v>125.992876259375</c:v>
                </c:pt>
                <c:pt idx="8984">
                  <c:v>125.99287625964401</c:v>
                </c:pt>
                <c:pt idx="8985">
                  <c:v>125.99287625981999</c:v>
                </c:pt>
                <c:pt idx="8986">
                  <c:v>125.992876259631</c:v>
                </c:pt>
                <c:pt idx="8987">
                  <c:v>125.99287625957</c:v>
                </c:pt>
                <c:pt idx="8988">
                  <c:v>125.992876259591</c:v>
                </c:pt>
                <c:pt idx="8989">
                  <c:v>125.992876259574</c:v>
                </c:pt>
                <c:pt idx="8990">
                  <c:v>125.992876259741</c:v>
                </c:pt>
                <c:pt idx="8991">
                  <c:v>125.992876259673</c:v>
                </c:pt>
                <c:pt idx="8992">
                  <c:v>125.992876259626</c:v>
                </c:pt>
                <c:pt idx="8993">
                  <c:v>125.992876259784</c:v>
                </c:pt>
                <c:pt idx="8994">
                  <c:v>125.992876259505</c:v>
                </c:pt>
                <c:pt idx="8995">
                  <c:v>125.992876259761</c:v>
                </c:pt>
                <c:pt idx="8996">
                  <c:v>125.992876259437</c:v>
                </c:pt>
                <c:pt idx="8997">
                  <c:v>125.992876259634</c:v>
                </c:pt>
                <c:pt idx="8998">
                  <c:v>125.992876259632</c:v>
                </c:pt>
                <c:pt idx="8999">
                  <c:v>125.99287625989901</c:v>
                </c:pt>
                <c:pt idx="9000">
                  <c:v>125.992876259783</c:v>
                </c:pt>
                <c:pt idx="9001">
                  <c:v>125.99287625976601</c:v>
                </c:pt>
                <c:pt idx="9002">
                  <c:v>125.99287625960299</c:v>
                </c:pt>
                <c:pt idx="9003">
                  <c:v>125.992876259475</c:v>
                </c:pt>
                <c:pt idx="9004">
                  <c:v>125.99287625965999</c:v>
                </c:pt>
                <c:pt idx="9005">
                  <c:v>125.99287625957</c:v>
                </c:pt>
                <c:pt idx="9006">
                  <c:v>125.992876259764</c:v>
                </c:pt>
                <c:pt idx="9007">
                  <c:v>125.992876259406</c:v>
                </c:pt>
                <c:pt idx="9008">
                  <c:v>125.99287625973101</c:v>
                </c:pt>
                <c:pt idx="9009">
                  <c:v>125.99287625966301</c:v>
                </c:pt>
                <c:pt idx="9010">
                  <c:v>125.99287625949199</c:v>
                </c:pt>
                <c:pt idx="9011">
                  <c:v>125.99287625968</c:v>
                </c:pt>
                <c:pt idx="9012">
                  <c:v>125.992876259729</c:v>
                </c:pt>
                <c:pt idx="9013">
                  <c:v>125.992876259588</c:v>
                </c:pt>
                <c:pt idx="9014">
                  <c:v>125.99287625974</c:v>
                </c:pt>
                <c:pt idx="9015">
                  <c:v>125.992876259783</c:v>
                </c:pt>
                <c:pt idx="9016">
                  <c:v>125.992876259524</c:v>
                </c:pt>
                <c:pt idx="9017">
                  <c:v>125.992876259524</c:v>
                </c:pt>
                <c:pt idx="9018">
                  <c:v>125.992876259494</c:v>
                </c:pt>
                <c:pt idx="9019">
                  <c:v>125.992876259271</c:v>
                </c:pt>
                <c:pt idx="9020">
                  <c:v>125.992876259547</c:v>
                </c:pt>
                <c:pt idx="9021">
                  <c:v>125.992876259372</c:v>
                </c:pt>
                <c:pt idx="9022">
                  <c:v>125.992876259442</c:v>
                </c:pt>
                <c:pt idx="9023">
                  <c:v>125.992876259498</c:v>
                </c:pt>
                <c:pt idx="9024">
                  <c:v>125.992876259654</c:v>
                </c:pt>
                <c:pt idx="9025">
                  <c:v>125.992876259816</c:v>
                </c:pt>
                <c:pt idx="9026">
                  <c:v>125.99287625958</c:v>
                </c:pt>
                <c:pt idx="9027">
                  <c:v>125.992876259814</c:v>
                </c:pt>
                <c:pt idx="9028">
                  <c:v>125.992876259949</c:v>
                </c:pt>
                <c:pt idx="9029">
                  <c:v>125.99287625972001</c:v>
                </c:pt>
                <c:pt idx="9030">
                  <c:v>125.992876259746</c:v>
                </c:pt>
                <c:pt idx="9031">
                  <c:v>125.992876259582</c:v>
                </c:pt>
                <c:pt idx="9032">
                  <c:v>125.99287625977</c:v>
                </c:pt>
                <c:pt idx="9033">
                  <c:v>125.992876259566</c:v>
                </c:pt>
                <c:pt idx="9034">
                  <c:v>125.99287625961701</c:v>
                </c:pt>
                <c:pt idx="9035">
                  <c:v>125.992876259965</c:v>
                </c:pt>
                <c:pt idx="9036">
                  <c:v>125.992876259664</c:v>
                </c:pt>
                <c:pt idx="9037">
                  <c:v>125.99287625962199</c:v>
                </c:pt>
                <c:pt idx="9038">
                  <c:v>125.99287625971201</c:v>
                </c:pt>
                <c:pt idx="9039">
                  <c:v>125.99287625971699</c:v>
                </c:pt>
                <c:pt idx="9040">
                  <c:v>125.992876259837</c:v>
                </c:pt>
                <c:pt idx="9041">
                  <c:v>125.992876259746</c:v>
                </c:pt>
                <c:pt idx="9042">
                  <c:v>125.992876259808</c:v>
                </c:pt>
                <c:pt idx="9043">
                  <c:v>125.992876259677</c:v>
                </c:pt>
                <c:pt idx="9044">
                  <c:v>125.992876259716</c:v>
                </c:pt>
                <c:pt idx="9045">
                  <c:v>125.992876259231</c:v>
                </c:pt>
                <c:pt idx="9046">
                  <c:v>125.992876260017</c:v>
                </c:pt>
                <c:pt idx="9047">
                  <c:v>125.99287625964899</c:v>
                </c:pt>
                <c:pt idx="9048">
                  <c:v>125.99287625964899</c:v>
                </c:pt>
                <c:pt idx="9049">
                  <c:v>125.992876259515</c:v>
                </c:pt>
                <c:pt idx="9050">
                  <c:v>125.992876259797</c:v>
                </c:pt>
                <c:pt idx="9051">
                  <c:v>125.99287625978801</c:v>
                </c:pt>
                <c:pt idx="9052">
                  <c:v>125.992876259741</c:v>
                </c:pt>
                <c:pt idx="9053">
                  <c:v>125.99287625971699</c:v>
                </c:pt>
                <c:pt idx="9054">
                  <c:v>125.99287625969301</c:v>
                </c:pt>
                <c:pt idx="9055">
                  <c:v>125.992876259833</c:v>
                </c:pt>
                <c:pt idx="9056">
                  <c:v>125.99287625959499</c:v>
                </c:pt>
                <c:pt idx="9057">
                  <c:v>125.992876259773</c:v>
                </c:pt>
                <c:pt idx="9058">
                  <c:v>125.992876259591</c:v>
                </c:pt>
                <c:pt idx="9059">
                  <c:v>125.992876259695</c:v>
                </c:pt>
                <c:pt idx="9060">
                  <c:v>125.99287625962199</c:v>
                </c:pt>
                <c:pt idx="9061">
                  <c:v>125.992876259545</c:v>
                </c:pt>
                <c:pt idx="9062">
                  <c:v>125.99287625966601</c:v>
                </c:pt>
                <c:pt idx="9063">
                  <c:v>125.992876259561</c:v>
                </c:pt>
                <c:pt idx="9064">
                  <c:v>125.992876259773</c:v>
                </c:pt>
                <c:pt idx="9065">
                  <c:v>125.992876259707</c:v>
                </c:pt>
                <c:pt idx="9066">
                  <c:v>125.99287625952201</c:v>
                </c:pt>
                <c:pt idx="9067">
                  <c:v>125.992876259639</c:v>
                </c:pt>
                <c:pt idx="9068">
                  <c:v>125.992876259677</c:v>
                </c:pt>
                <c:pt idx="9069">
                  <c:v>125.992876259621</c:v>
                </c:pt>
                <c:pt idx="9070">
                  <c:v>125.992876259616</c:v>
                </c:pt>
                <c:pt idx="9071">
                  <c:v>125.992876259368</c:v>
                </c:pt>
                <c:pt idx="9072">
                  <c:v>125.992876259479</c:v>
                </c:pt>
                <c:pt idx="9073">
                  <c:v>125.99287625962</c:v>
                </c:pt>
                <c:pt idx="9074">
                  <c:v>125.99287625976</c:v>
                </c:pt>
                <c:pt idx="9075">
                  <c:v>125.99287625965199</c:v>
                </c:pt>
                <c:pt idx="9076">
                  <c:v>125.992876260003</c:v>
                </c:pt>
                <c:pt idx="9077">
                  <c:v>125.992876259753</c:v>
                </c:pt>
                <c:pt idx="9078">
                  <c:v>125.992876259282</c:v>
                </c:pt>
                <c:pt idx="9079">
                  <c:v>125.992876259631</c:v>
                </c:pt>
                <c:pt idx="9080">
                  <c:v>125.992876259618</c:v>
                </c:pt>
                <c:pt idx="9081">
                  <c:v>125.99287625980899</c:v>
                </c:pt>
                <c:pt idx="9082">
                  <c:v>125.992876259501</c:v>
                </c:pt>
                <c:pt idx="9083">
                  <c:v>125.992876259816</c:v>
                </c:pt>
                <c:pt idx="9084">
                  <c:v>125.992876259667</c:v>
                </c:pt>
                <c:pt idx="9085">
                  <c:v>125.992876259998</c:v>
                </c:pt>
                <c:pt idx="9086">
                  <c:v>125.992876259621</c:v>
                </c:pt>
                <c:pt idx="9087">
                  <c:v>125.992876259654</c:v>
                </c:pt>
                <c:pt idx="9088">
                  <c:v>125.992876259544</c:v>
                </c:pt>
                <c:pt idx="9089">
                  <c:v>125.992876259553</c:v>
                </c:pt>
                <c:pt idx="9090">
                  <c:v>125.99287625974</c:v>
                </c:pt>
                <c:pt idx="9091">
                  <c:v>125.99287625961399</c:v>
                </c:pt>
                <c:pt idx="9092">
                  <c:v>125.992876259646</c:v>
                </c:pt>
                <c:pt idx="9093">
                  <c:v>125.99287625967401</c:v>
                </c:pt>
                <c:pt idx="9094">
                  <c:v>125.992876259703</c:v>
                </c:pt>
                <c:pt idx="9095">
                  <c:v>125.99287625972499</c:v>
                </c:pt>
                <c:pt idx="9096">
                  <c:v>125.992876259391</c:v>
                </c:pt>
                <c:pt idx="9097">
                  <c:v>125.99287625955201</c:v>
                </c:pt>
                <c:pt idx="9098">
                  <c:v>125.992876259762</c:v>
                </c:pt>
                <c:pt idx="9099">
                  <c:v>125.992876259817</c:v>
                </c:pt>
                <c:pt idx="9100">
                  <c:v>125.992876259521</c:v>
                </c:pt>
                <c:pt idx="9101">
                  <c:v>125.992876259838</c:v>
                </c:pt>
                <c:pt idx="9102">
                  <c:v>125.992876259638</c:v>
                </c:pt>
                <c:pt idx="9103">
                  <c:v>125.992876259638</c:v>
                </c:pt>
                <c:pt idx="9104">
                  <c:v>125.99287625954901</c:v>
                </c:pt>
                <c:pt idx="9105">
                  <c:v>125.99287625982601</c:v>
                </c:pt>
                <c:pt idx="9106">
                  <c:v>125.992876259477</c:v>
                </c:pt>
                <c:pt idx="9107">
                  <c:v>125.992876259556</c:v>
                </c:pt>
                <c:pt idx="9108">
                  <c:v>125.992876259672</c:v>
                </c:pt>
                <c:pt idx="9109">
                  <c:v>125.992876259447</c:v>
                </c:pt>
                <c:pt idx="9110">
                  <c:v>125.992876259681</c:v>
                </c:pt>
                <c:pt idx="9111">
                  <c:v>125.992876259851</c:v>
                </c:pt>
                <c:pt idx="9112">
                  <c:v>125.992876259817</c:v>
                </c:pt>
                <c:pt idx="9113">
                  <c:v>125.992876259751</c:v>
                </c:pt>
                <c:pt idx="9114">
                  <c:v>125.99287625962801</c:v>
                </c:pt>
                <c:pt idx="9115">
                  <c:v>125.992876259409</c:v>
                </c:pt>
                <c:pt idx="9116">
                  <c:v>125.992876259998</c:v>
                </c:pt>
                <c:pt idx="9117">
                  <c:v>125.992876259562</c:v>
                </c:pt>
                <c:pt idx="9118">
                  <c:v>125.992876259944</c:v>
                </c:pt>
                <c:pt idx="9119">
                  <c:v>125.992876259509</c:v>
                </c:pt>
                <c:pt idx="9120">
                  <c:v>125.99287625994801</c:v>
                </c:pt>
                <c:pt idx="9121">
                  <c:v>125.99287625956801</c:v>
                </c:pt>
                <c:pt idx="9122">
                  <c:v>125.992876259547</c:v>
                </c:pt>
                <c:pt idx="9123">
                  <c:v>125.992876259836</c:v>
                </c:pt>
                <c:pt idx="9124">
                  <c:v>125.992876259605</c:v>
                </c:pt>
                <c:pt idx="9125">
                  <c:v>125.992876259689</c:v>
                </c:pt>
                <c:pt idx="9126">
                  <c:v>125.99287625974399</c:v>
                </c:pt>
                <c:pt idx="9127">
                  <c:v>125.992876259685</c:v>
                </c:pt>
                <c:pt idx="9128">
                  <c:v>125.99287625960601</c:v>
                </c:pt>
                <c:pt idx="9129">
                  <c:v>125.992876259968</c:v>
                </c:pt>
                <c:pt idx="9130">
                  <c:v>125.992876259852</c:v>
                </c:pt>
                <c:pt idx="9131">
                  <c:v>125.992876259707</c:v>
                </c:pt>
                <c:pt idx="9132">
                  <c:v>125.992876259708</c:v>
                </c:pt>
                <c:pt idx="9133">
                  <c:v>125.99287625990399</c:v>
                </c:pt>
                <c:pt idx="9134">
                  <c:v>125.99287625964899</c:v>
                </c:pt>
                <c:pt idx="9135">
                  <c:v>125.99287625980401</c:v>
                </c:pt>
                <c:pt idx="9136">
                  <c:v>125.992876259363</c:v>
                </c:pt>
                <c:pt idx="9137">
                  <c:v>125.99287625946801</c:v>
                </c:pt>
                <c:pt idx="9138">
                  <c:v>125.992876259635</c:v>
                </c:pt>
                <c:pt idx="9139">
                  <c:v>125.992876259515</c:v>
                </c:pt>
                <c:pt idx="9140">
                  <c:v>125.992876259718</c:v>
                </c:pt>
                <c:pt idx="9141">
                  <c:v>125.992876259662</c:v>
                </c:pt>
                <c:pt idx="9142">
                  <c:v>125.99287625961</c:v>
                </c:pt>
                <c:pt idx="9143">
                  <c:v>125.99287625958701</c:v>
                </c:pt>
                <c:pt idx="9144">
                  <c:v>125.99287625995601</c:v>
                </c:pt>
                <c:pt idx="9145">
                  <c:v>125.992876259721</c:v>
                </c:pt>
                <c:pt idx="9146">
                  <c:v>125.992876259723</c:v>
                </c:pt>
                <c:pt idx="9147">
                  <c:v>125.992876259464</c:v>
                </c:pt>
                <c:pt idx="9148">
                  <c:v>125.992876259716</c:v>
                </c:pt>
                <c:pt idx="9149">
                  <c:v>125.992876259554</c:v>
                </c:pt>
                <c:pt idx="9150">
                  <c:v>125.992876259467</c:v>
                </c:pt>
                <c:pt idx="9151">
                  <c:v>125.992876259704</c:v>
                </c:pt>
                <c:pt idx="9152">
                  <c:v>125.992876259563</c:v>
                </c:pt>
                <c:pt idx="9153">
                  <c:v>125.99287625974</c:v>
                </c:pt>
                <c:pt idx="9154">
                  <c:v>125.99287625985301</c:v>
                </c:pt>
                <c:pt idx="9155">
                  <c:v>125.992876259764</c:v>
                </c:pt>
                <c:pt idx="9156">
                  <c:v>125.992876259691</c:v>
                </c:pt>
                <c:pt idx="9157">
                  <c:v>125.992876259464</c:v>
                </c:pt>
                <c:pt idx="9158">
                  <c:v>125.992876259593</c:v>
                </c:pt>
                <c:pt idx="9159">
                  <c:v>125.992876259339</c:v>
                </c:pt>
                <c:pt idx="9160">
                  <c:v>125.99287625969799</c:v>
                </c:pt>
                <c:pt idx="9161">
                  <c:v>125.992876259452</c:v>
                </c:pt>
                <c:pt idx="9162">
                  <c:v>125.99287625985799</c:v>
                </c:pt>
                <c:pt idx="9163">
                  <c:v>125.992876259618</c:v>
                </c:pt>
                <c:pt idx="9164">
                  <c:v>125.992876259876</c:v>
                </c:pt>
                <c:pt idx="9165">
                  <c:v>125.992876259924</c:v>
                </c:pt>
                <c:pt idx="9166">
                  <c:v>125.992876259705</c:v>
                </c:pt>
                <c:pt idx="9167">
                  <c:v>125.992876259675</c:v>
                </c:pt>
                <c:pt idx="9168">
                  <c:v>125.992876259369</c:v>
                </c:pt>
                <c:pt idx="9169">
                  <c:v>125.992876259878</c:v>
                </c:pt>
                <c:pt idx="9170">
                  <c:v>125.99287625948899</c:v>
                </c:pt>
                <c:pt idx="9171">
                  <c:v>125.99287625945399</c:v>
                </c:pt>
                <c:pt idx="9172">
                  <c:v>125.992876259395</c:v>
                </c:pt>
                <c:pt idx="9173">
                  <c:v>125.99287625943801</c:v>
                </c:pt>
                <c:pt idx="9174">
                  <c:v>125.992876259418</c:v>
                </c:pt>
                <c:pt idx="9175">
                  <c:v>125.992876259459</c:v>
                </c:pt>
                <c:pt idx="9176">
                  <c:v>125.992876259187</c:v>
                </c:pt>
                <c:pt idx="9177">
                  <c:v>125.99287625960299</c:v>
                </c:pt>
                <c:pt idx="9178">
                  <c:v>125.992876259723</c:v>
                </c:pt>
                <c:pt idx="9179">
                  <c:v>125.99287625952699</c:v>
                </c:pt>
                <c:pt idx="9180">
                  <c:v>125.992876259637</c:v>
                </c:pt>
                <c:pt idx="9181">
                  <c:v>125.992876259791</c:v>
                </c:pt>
                <c:pt idx="9182">
                  <c:v>125.99287625977</c:v>
                </c:pt>
                <c:pt idx="9183">
                  <c:v>125.99287625966301</c:v>
                </c:pt>
                <c:pt idx="9184">
                  <c:v>125.992876259836</c:v>
                </c:pt>
                <c:pt idx="9185">
                  <c:v>125.992876259452</c:v>
                </c:pt>
                <c:pt idx="9186">
                  <c:v>125.992876259653</c:v>
                </c:pt>
                <c:pt idx="9187">
                  <c:v>125.992876259506</c:v>
                </c:pt>
                <c:pt idx="9188">
                  <c:v>125.99287625984</c:v>
                </c:pt>
                <c:pt idx="9189">
                  <c:v>125.992876259762</c:v>
                </c:pt>
                <c:pt idx="9190">
                  <c:v>125.992876259535</c:v>
                </c:pt>
                <c:pt idx="9191">
                  <c:v>125.99287625985301</c:v>
                </c:pt>
                <c:pt idx="9192">
                  <c:v>125.992876259581</c:v>
                </c:pt>
                <c:pt idx="9193">
                  <c:v>125.992876259295</c:v>
                </c:pt>
                <c:pt idx="9194">
                  <c:v>125.992876259903</c:v>
                </c:pt>
                <c:pt idx="9195">
                  <c:v>125.992876259504</c:v>
                </c:pt>
                <c:pt idx="9196">
                  <c:v>125.99287625958399</c:v>
                </c:pt>
                <c:pt idx="9197">
                  <c:v>125.9928762597</c:v>
                </c:pt>
                <c:pt idx="9198">
                  <c:v>125.992876259562</c:v>
                </c:pt>
                <c:pt idx="9199">
                  <c:v>125.992876259859</c:v>
                </c:pt>
                <c:pt idx="9200">
                  <c:v>125.992876259963</c:v>
                </c:pt>
                <c:pt idx="9201">
                  <c:v>125.992876259705</c:v>
                </c:pt>
                <c:pt idx="9202">
                  <c:v>125.992876259583</c:v>
                </c:pt>
                <c:pt idx="9203">
                  <c:v>125.992876259545</c:v>
                </c:pt>
                <c:pt idx="9204">
                  <c:v>125.992876259631</c:v>
                </c:pt>
                <c:pt idx="9205">
                  <c:v>125.99287625958</c:v>
                </c:pt>
                <c:pt idx="9206">
                  <c:v>125.992876259494</c:v>
                </c:pt>
                <c:pt idx="9207">
                  <c:v>125.99287625970101</c:v>
                </c:pt>
                <c:pt idx="9208">
                  <c:v>125.992876259643</c:v>
                </c:pt>
                <c:pt idx="9209">
                  <c:v>125.99287625951899</c:v>
                </c:pt>
                <c:pt idx="9210">
                  <c:v>125.992876259654</c:v>
                </c:pt>
                <c:pt idx="9211">
                  <c:v>125.99287625932701</c:v>
                </c:pt>
                <c:pt idx="9212">
                  <c:v>125.992876259521</c:v>
                </c:pt>
                <c:pt idx="9213">
                  <c:v>125.992876259366</c:v>
                </c:pt>
                <c:pt idx="9214">
                  <c:v>125.992876259542</c:v>
                </c:pt>
                <c:pt idx="9215">
                  <c:v>125.992876259639</c:v>
                </c:pt>
                <c:pt idx="9216">
                  <c:v>125.992876259751</c:v>
                </c:pt>
                <c:pt idx="9217">
                  <c:v>125.992876259768</c:v>
                </c:pt>
                <c:pt idx="9218">
                  <c:v>125.992876259516</c:v>
                </c:pt>
                <c:pt idx="9219">
                  <c:v>125.992876259761</c:v>
                </c:pt>
                <c:pt idx="9220">
                  <c:v>125.992876259819</c:v>
                </c:pt>
                <c:pt idx="9221">
                  <c:v>125.99287625963299</c:v>
                </c:pt>
                <c:pt idx="9222">
                  <c:v>125.992876259544</c:v>
                </c:pt>
                <c:pt idx="9223">
                  <c:v>125.99287625947601</c:v>
                </c:pt>
                <c:pt idx="9224">
                  <c:v>125.992876259455</c:v>
                </c:pt>
                <c:pt idx="9225">
                  <c:v>125.992876259623</c:v>
                </c:pt>
                <c:pt idx="9226">
                  <c:v>125.992876259783</c:v>
                </c:pt>
                <c:pt idx="9227">
                  <c:v>125.992876259591</c:v>
                </c:pt>
                <c:pt idx="9228">
                  <c:v>125.99287625980401</c:v>
                </c:pt>
                <c:pt idx="9229">
                  <c:v>125.992876259421</c:v>
                </c:pt>
                <c:pt idx="9230">
                  <c:v>125.992876259738</c:v>
                </c:pt>
                <c:pt idx="9231">
                  <c:v>125.99287625973299</c:v>
                </c:pt>
                <c:pt idx="9232">
                  <c:v>125.992876259723</c:v>
                </c:pt>
                <c:pt idx="9233">
                  <c:v>125.992876259697</c:v>
                </c:pt>
                <c:pt idx="9234">
                  <c:v>125.992876259938</c:v>
                </c:pt>
                <c:pt idx="9235">
                  <c:v>125.99287625973901</c:v>
                </c:pt>
                <c:pt idx="9236">
                  <c:v>125.992876259298</c:v>
                </c:pt>
                <c:pt idx="9237">
                  <c:v>125.992876259623</c:v>
                </c:pt>
                <c:pt idx="9238">
                  <c:v>125.99287625978501</c:v>
                </c:pt>
                <c:pt idx="9239">
                  <c:v>125.992876259325</c:v>
                </c:pt>
                <c:pt idx="9240">
                  <c:v>125.992876259474</c:v>
                </c:pt>
                <c:pt idx="9241">
                  <c:v>125.99287625973101</c:v>
                </c:pt>
                <c:pt idx="9242">
                  <c:v>125.99287625975499</c:v>
                </c:pt>
                <c:pt idx="9243">
                  <c:v>125.99287625948899</c:v>
                </c:pt>
                <c:pt idx="9244">
                  <c:v>125.992876259772</c:v>
                </c:pt>
                <c:pt idx="9245">
                  <c:v>125.992876259779</c:v>
                </c:pt>
                <c:pt idx="9246">
                  <c:v>125.992876259559</c:v>
                </c:pt>
                <c:pt idx="9247">
                  <c:v>125.992876259802</c:v>
                </c:pt>
                <c:pt idx="9248">
                  <c:v>125.99287625987</c:v>
                </c:pt>
                <c:pt idx="9249">
                  <c:v>125.992876259632</c:v>
                </c:pt>
                <c:pt idx="9250">
                  <c:v>125.992876259824</c:v>
                </c:pt>
                <c:pt idx="9251">
                  <c:v>125.992876259708</c:v>
                </c:pt>
                <c:pt idx="9252">
                  <c:v>125.992876259539</c:v>
                </c:pt>
                <c:pt idx="9253">
                  <c:v>125.99287625993701</c:v>
                </c:pt>
                <c:pt idx="9254">
                  <c:v>125.992876259781</c:v>
                </c:pt>
                <c:pt idx="9255">
                  <c:v>125.99287625961399</c:v>
                </c:pt>
                <c:pt idx="9256">
                  <c:v>125.99287625983401</c:v>
                </c:pt>
                <c:pt idx="9257">
                  <c:v>125.992876259688</c:v>
                </c:pt>
                <c:pt idx="9258">
                  <c:v>125.992876259368</c:v>
                </c:pt>
                <c:pt idx="9259">
                  <c:v>125.992876259947</c:v>
                </c:pt>
                <c:pt idx="9260">
                  <c:v>125.992876259444</c:v>
                </c:pt>
                <c:pt idx="9261">
                  <c:v>125.992876259613</c:v>
                </c:pt>
                <c:pt idx="9262">
                  <c:v>125.99287625970101</c:v>
                </c:pt>
                <c:pt idx="9263">
                  <c:v>125.992876259799</c:v>
                </c:pt>
                <c:pt idx="9264">
                  <c:v>125.992876260012</c:v>
                </c:pt>
                <c:pt idx="9265">
                  <c:v>125.99287625938901</c:v>
                </c:pt>
                <c:pt idx="9266">
                  <c:v>125.992876259653</c:v>
                </c:pt>
                <c:pt idx="9267">
                  <c:v>125.992876259368</c:v>
                </c:pt>
                <c:pt idx="9268">
                  <c:v>125.992876259882</c:v>
                </c:pt>
                <c:pt idx="9269">
                  <c:v>125.992876260122</c:v>
                </c:pt>
                <c:pt idx="9270">
                  <c:v>125.992876259643</c:v>
                </c:pt>
                <c:pt idx="9271">
                  <c:v>125.992876259387</c:v>
                </c:pt>
                <c:pt idx="9272">
                  <c:v>125.992876259832</c:v>
                </c:pt>
                <c:pt idx="9273">
                  <c:v>125.99287625986</c:v>
                </c:pt>
                <c:pt idx="9274">
                  <c:v>125.99287625962</c:v>
                </c:pt>
                <c:pt idx="9275">
                  <c:v>125.992876259356</c:v>
                </c:pt>
                <c:pt idx="9276">
                  <c:v>125.992876259835</c:v>
                </c:pt>
                <c:pt idx="9277">
                  <c:v>125.992876259726</c:v>
                </c:pt>
                <c:pt idx="9278">
                  <c:v>125.99287625952999</c:v>
                </c:pt>
                <c:pt idx="9279">
                  <c:v>125.99287625968</c:v>
                </c:pt>
                <c:pt idx="9280">
                  <c:v>125.992876259958</c:v>
                </c:pt>
                <c:pt idx="9281">
                  <c:v>125.99287625949501</c:v>
                </c:pt>
                <c:pt idx="9282">
                  <c:v>125.992876259607</c:v>
                </c:pt>
                <c:pt idx="9283">
                  <c:v>125.992876259639</c:v>
                </c:pt>
                <c:pt idx="9284">
                  <c:v>125.992876259887</c:v>
                </c:pt>
                <c:pt idx="9285">
                  <c:v>125.992876259615</c:v>
                </c:pt>
                <c:pt idx="9286">
                  <c:v>125.99287625955</c:v>
                </c:pt>
                <c:pt idx="9287">
                  <c:v>125.99287625949501</c:v>
                </c:pt>
                <c:pt idx="9288">
                  <c:v>125.992876259583</c:v>
                </c:pt>
                <c:pt idx="9289">
                  <c:v>125.992876259695</c:v>
                </c:pt>
                <c:pt idx="9290">
                  <c:v>125.992876259439</c:v>
                </c:pt>
                <c:pt idx="9291">
                  <c:v>125.992876259418</c:v>
                </c:pt>
                <c:pt idx="9292">
                  <c:v>125.992876259643</c:v>
                </c:pt>
                <c:pt idx="9293">
                  <c:v>125.992876259469</c:v>
                </c:pt>
                <c:pt idx="9294">
                  <c:v>125.992876259761</c:v>
                </c:pt>
                <c:pt idx="9295">
                  <c:v>125.99287625946</c:v>
                </c:pt>
                <c:pt idx="9296">
                  <c:v>125.99287625957101</c:v>
                </c:pt>
                <c:pt idx="9297">
                  <c:v>125.992876259689</c:v>
                </c:pt>
                <c:pt idx="9298">
                  <c:v>125.992876259696</c:v>
                </c:pt>
                <c:pt idx="9299">
                  <c:v>125.992876259452</c:v>
                </c:pt>
                <c:pt idx="9300">
                  <c:v>125.99287625957</c:v>
                </c:pt>
                <c:pt idx="9301">
                  <c:v>125.992876259563</c:v>
                </c:pt>
                <c:pt idx="9302">
                  <c:v>125.992876259669</c:v>
                </c:pt>
                <c:pt idx="9303">
                  <c:v>125.992876259676</c:v>
                </c:pt>
                <c:pt idx="9304">
                  <c:v>125.992876259677</c:v>
                </c:pt>
                <c:pt idx="9305">
                  <c:v>125.992876259654</c:v>
                </c:pt>
                <c:pt idx="9306">
                  <c:v>125.99287625994</c:v>
                </c:pt>
                <c:pt idx="9307">
                  <c:v>125.99287625951899</c:v>
                </c:pt>
                <c:pt idx="9308">
                  <c:v>125.992876259705</c:v>
                </c:pt>
                <c:pt idx="9309">
                  <c:v>125.992876259759</c:v>
                </c:pt>
                <c:pt idx="9310">
                  <c:v>125.992876259428</c:v>
                </c:pt>
                <c:pt idx="9311">
                  <c:v>125.992876259597</c:v>
                </c:pt>
                <c:pt idx="9312">
                  <c:v>125.99287625977099</c:v>
                </c:pt>
                <c:pt idx="9313">
                  <c:v>125.99287625970901</c:v>
                </c:pt>
                <c:pt idx="9314">
                  <c:v>125.99287625952</c:v>
                </c:pt>
                <c:pt idx="9315">
                  <c:v>125.99287625944299</c:v>
                </c:pt>
                <c:pt idx="9316">
                  <c:v>125.99287625968699</c:v>
                </c:pt>
                <c:pt idx="9317">
                  <c:v>125.992876259499</c:v>
                </c:pt>
                <c:pt idx="9318">
                  <c:v>125.99287625959001</c:v>
                </c:pt>
                <c:pt idx="9319">
                  <c:v>125.992876260046</c:v>
                </c:pt>
                <c:pt idx="9320">
                  <c:v>125.992876259857</c:v>
                </c:pt>
                <c:pt idx="9321">
                  <c:v>125.992876259702</c:v>
                </c:pt>
                <c:pt idx="9322">
                  <c:v>125.992876259234</c:v>
                </c:pt>
                <c:pt idx="9323">
                  <c:v>125.99287625912901</c:v>
                </c:pt>
                <c:pt idx="9324">
                  <c:v>125.99287625961701</c:v>
                </c:pt>
                <c:pt idx="9325">
                  <c:v>125.992876259768</c:v>
                </c:pt>
                <c:pt idx="9326">
                  <c:v>125.99287625971</c:v>
                </c:pt>
                <c:pt idx="9327">
                  <c:v>125.992876259946</c:v>
                </c:pt>
                <c:pt idx="9328">
                  <c:v>125.992876259819</c:v>
                </c:pt>
                <c:pt idx="9329">
                  <c:v>125.992876259676</c:v>
                </c:pt>
                <c:pt idx="9330">
                  <c:v>125.992876259814</c:v>
                </c:pt>
                <c:pt idx="9331">
                  <c:v>125.99287625965501</c:v>
                </c:pt>
                <c:pt idx="9332">
                  <c:v>125.99287625980899</c:v>
                </c:pt>
                <c:pt idx="9333">
                  <c:v>125.992876259686</c:v>
                </c:pt>
                <c:pt idx="9334">
                  <c:v>125.992876259881</c:v>
                </c:pt>
                <c:pt idx="9335">
                  <c:v>125.9928762598</c:v>
                </c:pt>
                <c:pt idx="9336">
                  <c:v>125.992876259524</c:v>
                </c:pt>
                <c:pt idx="9337">
                  <c:v>125.992876259436</c:v>
                </c:pt>
                <c:pt idx="9338">
                  <c:v>125.992876259933</c:v>
                </c:pt>
                <c:pt idx="9339">
                  <c:v>125.992876259703</c:v>
                </c:pt>
                <c:pt idx="9340">
                  <c:v>125.992876259358</c:v>
                </c:pt>
                <c:pt idx="9341">
                  <c:v>125.99287625967401</c:v>
                </c:pt>
                <c:pt idx="9342">
                  <c:v>125.992876259623</c:v>
                </c:pt>
                <c:pt idx="9343">
                  <c:v>125.992876259542</c:v>
                </c:pt>
                <c:pt idx="9344">
                  <c:v>125.992876259296</c:v>
                </c:pt>
                <c:pt idx="9345">
                  <c:v>125.992876259678</c:v>
                </c:pt>
                <c:pt idx="9346">
                  <c:v>125.99287625984999</c:v>
                </c:pt>
                <c:pt idx="9347">
                  <c:v>125.99287625994999</c:v>
                </c:pt>
                <c:pt idx="9348">
                  <c:v>125.99287625984699</c:v>
                </c:pt>
                <c:pt idx="9349">
                  <c:v>125.99287625968201</c:v>
                </c:pt>
                <c:pt idx="9350">
                  <c:v>125.992876259715</c:v>
                </c:pt>
                <c:pt idx="9351">
                  <c:v>125.992876259478</c:v>
                </c:pt>
                <c:pt idx="9352">
                  <c:v>125.992876259784</c:v>
                </c:pt>
                <c:pt idx="9353">
                  <c:v>125.992876259862</c:v>
                </c:pt>
                <c:pt idx="9354">
                  <c:v>125.99287625943499</c:v>
                </c:pt>
                <c:pt idx="9355">
                  <c:v>125.992876259864</c:v>
                </c:pt>
                <c:pt idx="9356">
                  <c:v>125.992876259651</c:v>
                </c:pt>
                <c:pt idx="9357">
                  <c:v>125.99287625962501</c:v>
                </c:pt>
                <c:pt idx="9358">
                  <c:v>125.992876259908</c:v>
                </c:pt>
                <c:pt idx="9359">
                  <c:v>125.992876259464</c:v>
                </c:pt>
                <c:pt idx="9360">
                  <c:v>125.992876259494</c:v>
                </c:pt>
                <c:pt idx="9361">
                  <c:v>125.992876259794</c:v>
                </c:pt>
                <c:pt idx="9362">
                  <c:v>125.992876259935</c:v>
                </c:pt>
                <c:pt idx="9363">
                  <c:v>125.99287625993399</c:v>
                </c:pt>
                <c:pt idx="9364">
                  <c:v>125.992876259672</c:v>
                </c:pt>
                <c:pt idx="9365">
                  <c:v>125.992876259452</c:v>
                </c:pt>
                <c:pt idx="9366">
                  <c:v>125.992876259588</c:v>
                </c:pt>
                <c:pt idx="9367">
                  <c:v>125.992876259776</c:v>
                </c:pt>
                <c:pt idx="9368">
                  <c:v>125.99287625971699</c:v>
                </c:pt>
                <c:pt idx="9369">
                  <c:v>125.99287625973299</c:v>
                </c:pt>
                <c:pt idx="9370">
                  <c:v>125.992876259787</c:v>
                </c:pt>
                <c:pt idx="9371">
                  <c:v>125.992876259938</c:v>
                </c:pt>
                <c:pt idx="9372">
                  <c:v>125.992876259478</c:v>
                </c:pt>
                <c:pt idx="9373">
                  <c:v>125.99287625969799</c:v>
                </c:pt>
                <c:pt idx="9374">
                  <c:v>125.992876259574</c:v>
                </c:pt>
                <c:pt idx="9375">
                  <c:v>125.99287625976601</c:v>
                </c:pt>
                <c:pt idx="9376">
                  <c:v>125.99287625981199</c:v>
                </c:pt>
                <c:pt idx="9377">
                  <c:v>125.992876259475</c:v>
                </c:pt>
                <c:pt idx="9378">
                  <c:v>125.992876259459</c:v>
                </c:pt>
                <c:pt idx="9379">
                  <c:v>125.992876259754</c:v>
                </c:pt>
                <c:pt idx="9380">
                  <c:v>125.992876259968</c:v>
                </c:pt>
                <c:pt idx="9381">
                  <c:v>125.992876259746</c:v>
                </c:pt>
                <c:pt idx="9382">
                  <c:v>125.992876259672</c:v>
                </c:pt>
                <c:pt idx="9383">
                  <c:v>125.99287625974701</c:v>
                </c:pt>
                <c:pt idx="9384">
                  <c:v>125.992876259619</c:v>
                </c:pt>
                <c:pt idx="9385">
                  <c:v>125.99287625977</c:v>
                </c:pt>
                <c:pt idx="9386">
                  <c:v>125.99287625954101</c:v>
                </c:pt>
                <c:pt idx="9387">
                  <c:v>125.99287625968999</c:v>
                </c:pt>
                <c:pt idx="9388">
                  <c:v>125.992876259884</c:v>
                </c:pt>
                <c:pt idx="9389">
                  <c:v>125.99287625958399</c:v>
                </c:pt>
                <c:pt idx="9390">
                  <c:v>125.99287625976901</c:v>
                </c:pt>
                <c:pt idx="9391">
                  <c:v>125.99287625975199</c:v>
                </c:pt>
                <c:pt idx="9392">
                  <c:v>125.992876259677</c:v>
                </c:pt>
                <c:pt idx="9393">
                  <c:v>125.99287625978199</c:v>
                </c:pt>
                <c:pt idx="9394">
                  <c:v>125.992876259586</c:v>
                </c:pt>
                <c:pt idx="9395">
                  <c:v>125.992876259798</c:v>
                </c:pt>
                <c:pt idx="9396">
                  <c:v>125.992876259535</c:v>
                </c:pt>
                <c:pt idx="9397">
                  <c:v>125.992876259555</c:v>
                </c:pt>
                <c:pt idx="9398">
                  <c:v>125.99287625946199</c:v>
                </c:pt>
                <c:pt idx="9399">
                  <c:v>125.992876259544</c:v>
                </c:pt>
                <c:pt idx="9400">
                  <c:v>125.992876259673</c:v>
                </c:pt>
                <c:pt idx="9401">
                  <c:v>125.992876259482</c:v>
                </c:pt>
                <c:pt idx="9402">
                  <c:v>125.992876259851</c:v>
                </c:pt>
                <c:pt idx="9403">
                  <c:v>125.992876259692</c:v>
                </c:pt>
                <c:pt idx="9404">
                  <c:v>125.99287625973299</c:v>
                </c:pt>
                <c:pt idx="9405">
                  <c:v>125.99287625972801</c:v>
                </c:pt>
                <c:pt idx="9406">
                  <c:v>125.992876259887</c:v>
                </c:pt>
                <c:pt idx="9407">
                  <c:v>125.99287625957599</c:v>
                </c:pt>
                <c:pt idx="9408">
                  <c:v>125.99287625916401</c:v>
                </c:pt>
                <c:pt idx="9409">
                  <c:v>125.992876259627</c:v>
                </c:pt>
                <c:pt idx="9410">
                  <c:v>125.99287625957101</c:v>
                </c:pt>
                <c:pt idx="9411">
                  <c:v>125.99287625981501</c:v>
                </c:pt>
                <c:pt idx="9412">
                  <c:v>125.992876259746</c:v>
                </c:pt>
                <c:pt idx="9413">
                  <c:v>125.992876259719</c:v>
                </c:pt>
                <c:pt idx="9414">
                  <c:v>125.992876259513</c:v>
                </c:pt>
                <c:pt idx="9415">
                  <c:v>125.992876259779</c:v>
                </c:pt>
                <c:pt idx="9416">
                  <c:v>125.992876259884</c:v>
                </c:pt>
                <c:pt idx="9417">
                  <c:v>125.992876259601</c:v>
                </c:pt>
                <c:pt idx="9418">
                  <c:v>125.992876259767</c:v>
                </c:pt>
                <c:pt idx="9419">
                  <c:v>125.992876259653</c:v>
                </c:pt>
                <c:pt idx="9420">
                  <c:v>125.992876259722</c:v>
                </c:pt>
                <c:pt idx="9421">
                  <c:v>125.992876259602</c:v>
                </c:pt>
                <c:pt idx="9422">
                  <c:v>125.99287625971699</c:v>
                </c:pt>
                <c:pt idx="9423">
                  <c:v>125.992876259525</c:v>
                </c:pt>
                <c:pt idx="9424">
                  <c:v>125.992876259345</c:v>
                </c:pt>
                <c:pt idx="9425">
                  <c:v>125.99287625994999</c:v>
                </c:pt>
                <c:pt idx="9426">
                  <c:v>125.992876259841</c:v>
                </c:pt>
                <c:pt idx="9427">
                  <c:v>125.99287625956801</c:v>
                </c:pt>
                <c:pt idx="9428">
                  <c:v>125.992876259751</c:v>
                </c:pt>
                <c:pt idx="9429">
                  <c:v>125.99287625954901</c:v>
                </c:pt>
                <c:pt idx="9430">
                  <c:v>125.992876259683</c:v>
                </c:pt>
                <c:pt idx="9431">
                  <c:v>125.99287625962199</c:v>
                </c:pt>
                <c:pt idx="9432">
                  <c:v>125.992876259645</c:v>
                </c:pt>
                <c:pt idx="9433">
                  <c:v>125.99287625961399</c:v>
                </c:pt>
                <c:pt idx="9434">
                  <c:v>125.992876259944</c:v>
                </c:pt>
                <c:pt idx="9435">
                  <c:v>125.992876259542</c:v>
                </c:pt>
                <c:pt idx="9436">
                  <c:v>125.992876259602</c:v>
                </c:pt>
                <c:pt idx="9437">
                  <c:v>125.992876259559</c:v>
                </c:pt>
                <c:pt idx="9438">
                  <c:v>125.992876259908</c:v>
                </c:pt>
                <c:pt idx="9439">
                  <c:v>125.99287625993701</c:v>
                </c:pt>
                <c:pt idx="9440">
                  <c:v>125.992876259561</c:v>
                </c:pt>
                <c:pt idx="9441">
                  <c:v>125.99287625966301</c:v>
                </c:pt>
                <c:pt idx="9442">
                  <c:v>125.992876259776</c:v>
                </c:pt>
                <c:pt idx="9443">
                  <c:v>125.992876259645</c:v>
                </c:pt>
                <c:pt idx="9444">
                  <c:v>125.99287625965501</c:v>
                </c:pt>
                <c:pt idx="9445">
                  <c:v>125.992876259515</c:v>
                </c:pt>
                <c:pt idx="9446">
                  <c:v>125.992876259537</c:v>
                </c:pt>
                <c:pt idx="9447">
                  <c:v>125.99287625973599</c:v>
                </c:pt>
                <c:pt idx="9448">
                  <c:v>125.992876259794</c:v>
                </c:pt>
                <c:pt idx="9449">
                  <c:v>125.99287625959001</c:v>
                </c:pt>
                <c:pt idx="9450">
                  <c:v>125.992876259634</c:v>
                </c:pt>
                <c:pt idx="9451">
                  <c:v>125.992876259574</c:v>
                </c:pt>
                <c:pt idx="9452">
                  <c:v>125.99287625975199</c:v>
                </c:pt>
                <c:pt idx="9453">
                  <c:v>125.99287625980899</c:v>
                </c:pt>
                <c:pt idx="9454">
                  <c:v>125.992876259469</c:v>
                </c:pt>
                <c:pt idx="9455">
                  <c:v>125.992876259827</c:v>
                </c:pt>
                <c:pt idx="9456">
                  <c:v>125.99287625991499</c:v>
                </c:pt>
                <c:pt idx="9457">
                  <c:v>125.992876259955</c:v>
                </c:pt>
                <c:pt idx="9458">
                  <c:v>125.992876259735</c:v>
                </c:pt>
                <c:pt idx="9459">
                  <c:v>125.992876259593</c:v>
                </c:pt>
                <c:pt idx="9460">
                  <c:v>125.992876259456</c:v>
                </c:pt>
                <c:pt idx="9461">
                  <c:v>125.992876259819</c:v>
                </c:pt>
                <c:pt idx="9462">
                  <c:v>125.99287625964899</c:v>
                </c:pt>
                <c:pt idx="9463">
                  <c:v>125.992876259716</c:v>
                </c:pt>
                <c:pt idx="9464">
                  <c:v>125.992876259833</c:v>
                </c:pt>
                <c:pt idx="9465">
                  <c:v>125.99287625982301</c:v>
                </c:pt>
                <c:pt idx="9466">
                  <c:v>125.992876259642</c:v>
                </c:pt>
                <c:pt idx="9467">
                  <c:v>125.992876259677</c:v>
                </c:pt>
                <c:pt idx="9468">
                  <c:v>125.992876259695</c:v>
                </c:pt>
                <c:pt idx="9469">
                  <c:v>125.99287625971201</c:v>
                </c:pt>
                <c:pt idx="9470">
                  <c:v>125.99287625964</c:v>
                </c:pt>
                <c:pt idx="9471">
                  <c:v>125.99287625979601</c:v>
                </c:pt>
                <c:pt idx="9472">
                  <c:v>125.992876259627</c:v>
                </c:pt>
                <c:pt idx="9473">
                  <c:v>125.992876259745</c:v>
                </c:pt>
                <c:pt idx="9474">
                  <c:v>125.992876259529</c:v>
                </c:pt>
                <c:pt idx="9475">
                  <c:v>125.99287625962199</c:v>
                </c:pt>
                <c:pt idx="9476">
                  <c:v>125.99287625980099</c:v>
                </c:pt>
                <c:pt idx="9477">
                  <c:v>125.992876259754</c:v>
                </c:pt>
                <c:pt idx="9478">
                  <c:v>125.99287625980401</c:v>
                </c:pt>
                <c:pt idx="9479">
                  <c:v>125.99287625970901</c:v>
                </c:pt>
                <c:pt idx="9480">
                  <c:v>125.992876259734</c:v>
                </c:pt>
                <c:pt idx="9481">
                  <c:v>125.99287625978501</c:v>
                </c:pt>
                <c:pt idx="9482">
                  <c:v>125.99287625993701</c:v>
                </c:pt>
                <c:pt idx="9483">
                  <c:v>125.992876259746</c:v>
                </c:pt>
                <c:pt idx="9484">
                  <c:v>125.992876259645</c:v>
                </c:pt>
                <c:pt idx="9485">
                  <c:v>125.992876259593</c:v>
                </c:pt>
                <c:pt idx="9486">
                  <c:v>125.99287625960901</c:v>
                </c:pt>
                <c:pt idx="9487">
                  <c:v>125.99287626001799</c:v>
                </c:pt>
                <c:pt idx="9488">
                  <c:v>125.99287625963601</c:v>
                </c:pt>
                <c:pt idx="9489">
                  <c:v>125.99287626014601</c:v>
                </c:pt>
                <c:pt idx="9490">
                  <c:v>125.992876259691</c:v>
                </c:pt>
                <c:pt idx="9491">
                  <c:v>125.99287625984699</c:v>
                </c:pt>
                <c:pt idx="9492">
                  <c:v>125.99287625943801</c:v>
                </c:pt>
                <c:pt idx="9493">
                  <c:v>125.99287625950301</c:v>
                </c:pt>
                <c:pt idx="9494">
                  <c:v>125.99287625968999</c:v>
                </c:pt>
                <c:pt idx="9495">
                  <c:v>125.992876259806</c:v>
                </c:pt>
                <c:pt idx="9496">
                  <c:v>125.992876259648</c:v>
                </c:pt>
                <c:pt idx="9497">
                  <c:v>125.992876259525</c:v>
                </c:pt>
                <c:pt idx="9498">
                  <c:v>125.992876259724</c:v>
                </c:pt>
                <c:pt idx="9499">
                  <c:v>125.99287625994501</c:v>
                </c:pt>
                <c:pt idx="9500">
                  <c:v>125.99287625954901</c:v>
                </c:pt>
                <c:pt idx="9501">
                  <c:v>125.992876259713</c:v>
                </c:pt>
                <c:pt idx="9502">
                  <c:v>125.992876259787</c:v>
                </c:pt>
                <c:pt idx="9503">
                  <c:v>125.992876259756</c:v>
                </c:pt>
                <c:pt idx="9504">
                  <c:v>125.992876259513</c:v>
                </c:pt>
                <c:pt idx="9505">
                  <c:v>125.992876259868</c:v>
                </c:pt>
                <c:pt idx="9506">
                  <c:v>125.992876259852</c:v>
                </c:pt>
                <c:pt idx="9507">
                  <c:v>125.99287625962199</c:v>
                </c:pt>
                <c:pt idx="9508">
                  <c:v>125.99287625981999</c:v>
                </c:pt>
                <c:pt idx="9509">
                  <c:v>125.992876259257</c:v>
                </c:pt>
                <c:pt idx="9510">
                  <c:v>125.99287625957101</c:v>
                </c:pt>
                <c:pt idx="9511">
                  <c:v>125.992876259616</c:v>
                </c:pt>
                <c:pt idx="9512">
                  <c:v>125.992876259806</c:v>
                </c:pt>
                <c:pt idx="9513">
                  <c:v>125.99287625987201</c:v>
                </c:pt>
                <c:pt idx="9514">
                  <c:v>125.992876259879</c:v>
                </c:pt>
                <c:pt idx="9515">
                  <c:v>125.992876259566</c:v>
                </c:pt>
                <c:pt idx="9516">
                  <c:v>125.99287625974</c:v>
                </c:pt>
                <c:pt idx="9517">
                  <c:v>125.992876259686</c:v>
                </c:pt>
                <c:pt idx="9518">
                  <c:v>125.992876259718</c:v>
                </c:pt>
                <c:pt idx="9519">
                  <c:v>125.99287625977701</c:v>
                </c:pt>
                <c:pt idx="9520">
                  <c:v>125.99287625967401</c:v>
                </c:pt>
                <c:pt idx="9521">
                  <c:v>125.99287625957599</c:v>
                </c:pt>
                <c:pt idx="9522">
                  <c:v>125.99287625973101</c:v>
                </c:pt>
                <c:pt idx="9523">
                  <c:v>125.992876259773</c:v>
                </c:pt>
                <c:pt idx="9524">
                  <c:v>125.99287625983899</c:v>
                </c:pt>
                <c:pt idx="9525">
                  <c:v>125.992876259643</c:v>
                </c:pt>
                <c:pt idx="9526">
                  <c:v>125.992876259542</c:v>
                </c:pt>
                <c:pt idx="9527">
                  <c:v>125.99287625980701</c:v>
                </c:pt>
                <c:pt idx="9528">
                  <c:v>125.99287625943801</c:v>
                </c:pt>
                <c:pt idx="9529">
                  <c:v>125.99287625968699</c:v>
                </c:pt>
                <c:pt idx="9530">
                  <c:v>125.992876259545</c:v>
                </c:pt>
                <c:pt idx="9531">
                  <c:v>125.992876260062</c:v>
                </c:pt>
                <c:pt idx="9532">
                  <c:v>125.992876259472</c:v>
                </c:pt>
                <c:pt idx="9533">
                  <c:v>125.992876259751</c:v>
                </c:pt>
                <c:pt idx="9534">
                  <c:v>125.99287625969799</c:v>
                </c:pt>
                <c:pt idx="9535">
                  <c:v>125.9928762597</c:v>
                </c:pt>
                <c:pt idx="9536">
                  <c:v>125.992876259933</c:v>
                </c:pt>
                <c:pt idx="9537">
                  <c:v>125.992876259558</c:v>
                </c:pt>
                <c:pt idx="9538">
                  <c:v>125.992876259563</c:v>
                </c:pt>
                <c:pt idx="9539">
                  <c:v>125.992876259243</c:v>
                </c:pt>
                <c:pt idx="9540">
                  <c:v>125.992876259491</c:v>
                </c:pt>
                <c:pt idx="9541">
                  <c:v>125.992876259384</c:v>
                </c:pt>
                <c:pt idx="9542">
                  <c:v>125.992876259437</c:v>
                </c:pt>
                <c:pt idx="9543">
                  <c:v>125.992876259863</c:v>
                </c:pt>
                <c:pt idx="9544">
                  <c:v>125.99287625981999</c:v>
                </c:pt>
                <c:pt idx="9545">
                  <c:v>125.99287625952699</c:v>
                </c:pt>
                <c:pt idx="9546">
                  <c:v>125.992876259723</c:v>
                </c:pt>
                <c:pt idx="9547">
                  <c:v>125.992876259852</c:v>
                </c:pt>
                <c:pt idx="9548">
                  <c:v>125.99287625939201</c:v>
                </c:pt>
                <c:pt idx="9549">
                  <c:v>125.992876259637</c:v>
                </c:pt>
                <c:pt idx="9550">
                  <c:v>125.99287625984201</c:v>
                </c:pt>
                <c:pt idx="9551">
                  <c:v>125.99287625964899</c:v>
                </c:pt>
                <c:pt idx="9552">
                  <c:v>125.992876259843</c:v>
                </c:pt>
                <c:pt idx="9553">
                  <c:v>125.992876259323</c:v>
                </c:pt>
                <c:pt idx="9554">
                  <c:v>125.99287625959801</c:v>
                </c:pt>
                <c:pt idx="9555">
                  <c:v>125.992876259765</c:v>
                </c:pt>
                <c:pt idx="9556">
                  <c:v>125.992876259727</c:v>
                </c:pt>
                <c:pt idx="9557">
                  <c:v>125.992876259678</c:v>
                </c:pt>
                <c:pt idx="9558">
                  <c:v>125.992876259738</c:v>
                </c:pt>
                <c:pt idx="9559">
                  <c:v>125.992876259729</c:v>
                </c:pt>
                <c:pt idx="9560">
                  <c:v>125.99287625945399</c:v>
                </c:pt>
                <c:pt idx="9561">
                  <c:v>125.99287625936699</c:v>
                </c:pt>
                <c:pt idx="9562">
                  <c:v>125.992876259602</c:v>
                </c:pt>
                <c:pt idx="9563">
                  <c:v>125.992876259692</c:v>
                </c:pt>
                <c:pt idx="9564">
                  <c:v>125.99287625988001</c:v>
                </c:pt>
                <c:pt idx="9565">
                  <c:v>125.99287625955201</c:v>
                </c:pt>
                <c:pt idx="9566">
                  <c:v>125.992876259889</c:v>
                </c:pt>
                <c:pt idx="9567">
                  <c:v>125.992876259616</c:v>
                </c:pt>
                <c:pt idx="9568">
                  <c:v>125.992876259759</c:v>
                </c:pt>
                <c:pt idx="9569">
                  <c:v>125.992876259515</c:v>
                </c:pt>
                <c:pt idx="9570">
                  <c:v>125.99287625997199</c:v>
                </c:pt>
                <c:pt idx="9571">
                  <c:v>125.992876259775</c:v>
                </c:pt>
                <c:pt idx="9572">
                  <c:v>125.992876259686</c:v>
                </c:pt>
                <c:pt idx="9573">
                  <c:v>125.992876259268</c:v>
                </c:pt>
                <c:pt idx="9574">
                  <c:v>125.99287625938</c:v>
                </c:pt>
                <c:pt idx="9575">
                  <c:v>125.992876259729</c:v>
                </c:pt>
                <c:pt idx="9576">
                  <c:v>125.992876259734</c:v>
                </c:pt>
                <c:pt idx="9577">
                  <c:v>125.99287625991801</c:v>
                </c:pt>
                <c:pt idx="9578">
                  <c:v>125.992876259646</c:v>
                </c:pt>
                <c:pt idx="9579">
                  <c:v>125.992876259672</c:v>
                </c:pt>
                <c:pt idx="9580">
                  <c:v>125.992876259692</c:v>
                </c:pt>
                <c:pt idx="9581">
                  <c:v>125.992876259741</c:v>
                </c:pt>
                <c:pt idx="9582">
                  <c:v>125.992876259742</c:v>
                </c:pt>
                <c:pt idx="9583">
                  <c:v>125.992876259844</c:v>
                </c:pt>
                <c:pt idx="9584">
                  <c:v>125.9928762596</c:v>
                </c:pt>
                <c:pt idx="9585">
                  <c:v>125.992876259572</c:v>
                </c:pt>
                <c:pt idx="9586">
                  <c:v>125.992876259686</c:v>
                </c:pt>
                <c:pt idx="9587">
                  <c:v>125.992876259559</c:v>
                </c:pt>
                <c:pt idx="9588">
                  <c:v>125.992876259504</c:v>
                </c:pt>
                <c:pt idx="9589">
                  <c:v>125.99287625993099</c:v>
                </c:pt>
                <c:pt idx="9590">
                  <c:v>125.992876259439</c:v>
                </c:pt>
                <c:pt idx="9591">
                  <c:v>125.992876259615</c:v>
                </c:pt>
                <c:pt idx="9592">
                  <c:v>125.99287625946501</c:v>
                </c:pt>
                <c:pt idx="9593">
                  <c:v>125.992876259491</c:v>
                </c:pt>
                <c:pt idx="9594">
                  <c:v>125.992876259708</c:v>
                </c:pt>
                <c:pt idx="9595">
                  <c:v>125.992876259637</c:v>
                </c:pt>
                <c:pt idx="9596">
                  <c:v>125.992876259681</c:v>
                </c:pt>
                <c:pt idx="9597">
                  <c:v>125.992876259233</c:v>
                </c:pt>
                <c:pt idx="9598">
                  <c:v>125.99287625974701</c:v>
                </c:pt>
                <c:pt idx="9599">
                  <c:v>125.992876260126</c:v>
                </c:pt>
                <c:pt idx="9600">
                  <c:v>125.99287625996701</c:v>
                </c:pt>
                <c:pt idx="9601">
                  <c:v>125.99287625984201</c:v>
                </c:pt>
                <c:pt idx="9602">
                  <c:v>125.992876259704</c:v>
                </c:pt>
                <c:pt idx="9603">
                  <c:v>125.992876259667</c:v>
                </c:pt>
                <c:pt idx="9604">
                  <c:v>125.992876259879</c:v>
                </c:pt>
                <c:pt idx="9605">
                  <c:v>125.992876259512</c:v>
                </c:pt>
                <c:pt idx="9606">
                  <c:v>125.99287625969799</c:v>
                </c:pt>
                <c:pt idx="9607">
                  <c:v>125.992876259635</c:v>
                </c:pt>
                <c:pt idx="9608">
                  <c:v>125.99287625967401</c:v>
                </c:pt>
                <c:pt idx="9609">
                  <c:v>125.992876259586</c:v>
                </c:pt>
                <c:pt idx="9610">
                  <c:v>125.99287625920699</c:v>
                </c:pt>
                <c:pt idx="9611">
                  <c:v>125.992876259363</c:v>
                </c:pt>
                <c:pt idx="9612">
                  <c:v>125.992876259518</c:v>
                </c:pt>
                <c:pt idx="9613">
                  <c:v>125.992876259746</c:v>
                </c:pt>
                <c:pt idx="9614">
                  <c:v>125.992876259718</c:v>
                </c:pt>
                <c:pt idx="9615">
                  <c:v>125.992876259437</c:v>
                </c:pt>
                <c:pt idx="9616">
                  <c:v>125.99287625958701</c:v>
                </c:pt>
                <c:pt idx="9617">
                  <c:v>125.992876259596</c:v>
                </c:pt>
                <c:pt idx="9618">
                  <c:v>125.992876259586</c:v>
                </c:pt>
                <c:pt idx="9619">
                  <c:v>125.992876259558</c:v>
                </c:pt>
                <c:pt idx="9620">
                  <c:v>125.99287625951099</c:v>
                </c:pt>
                <c:pt idx="9621">
                  <c:v>125.992876259599</c:v>
                </c:pt>
                <c:pt idx="9622">
                  <c:v>125.992876259177</c:v>
                </c:pt>
                <c:pt idx="9623">
                  <c:v>125.99287625977701</c:v>
                </c:pt>
                <c:pt idx="9624">
                  <c:v>125.992876259822</c:v>
                </c:pt>
                <c:pt idx="9625">
                  <c:v>125.992876259875</c:v>
                </c:pt>
                <c:pt idx="9626">
                  <c:v>125.99287625967401</c:v>
                </c:pt>
                <c:pt idx="9627">
                  <c:v>125.992876259523</c:v>
                </c:pt>
                <c:pt idx="9628">
                  <c:v>125.992876259542</c:v>
                </c:pt>
                <c:pt idx="9629">
                  <c:v>125.99287625999899</c:v>
                </c:pt>
                <c:pt idx="9630">
                  <c:v>125.992876259525</c:v>
                </c:pt>
                <c:pt idx="9631">
                  <c:v>125.992876259537</c:v>
                </c:pt>
                <c:pt idx="9632">
                  <c:v>125.99287625960299</c:v>
                </c:pt>
                <c:pt idx="9633">
                  <c:v>125.99287625972801</c:v>
                </c:pt>
                <c:pt idx="9634">
                  <c:v>125.992876259597</c:v>
                </c:pt>
                <c:pt idx="9635">
                  <c:v>125.99287625968999</c:v>
                </c:pt>
                <c:pt idx="9636">
                  <c:v>125.99287625980899</c:v>
                </c:pt>
                <c:pt idx="9637">
                  <c:v>125.992876259761</c:v>
                </c:pt>
                <c:pt idx="9638">
                  <c:v>125.99287625947601</c:v>
                </c:pt>
                <c:pt idx="9639">
                  <c:v>125.992876259742</c:v>
                </c:pt>
                <c:pt idx="9640">
                  <c:v>125.992876259422</c:v>
                </c:pt>
                <c:pt idx="9641">
                  <c:v>125.992876259841</c:v>
                </c:pt>
                <c:pt idx="9642">
                  <c:v>125.99287625962199</c:v>
                </c:pt>
                <c:pt idx="9643">
                  <c:v>125.99287625951099</c:v>
                </c:pt>
                <c:pt idx="9644">
                  <c:v>125.992876259605</c:v>
                </c:pt>
                <c:pt idx="9645">
                  <c:v>125.992876259838</c:v>
                </c:pt>
                <c:pt idx="9646">
                  <c:v>125.99287625964099</c:v>
                </c:pt>
                <c:pt idx="9647">
                  <c:v>125.992876259802</c:v>
                </c:pt>
                <c:pt idx="9648">
                  <c:v>125.992876259569</c:v>
                </c:pt>
                <c:pt idx="9649">
                  <c:v>125.99287625992601</c:v>
                </c:pt>
                <c:pt idx="9650">
                  <c:v>125.992876259773</c:v>
                </c:pt>
                <c:pt idx="9651">
                  <c:v>125.99287625980899</c:v>
                </c:pt>
                <c:pt idx="9652">
                  <c:v>125.992876259437</c:v>
                </c:pt>
                <c:pt idx="9653">
                  <c:v>125.992876259689</c:v>
                </c:pt>
                <c:pt idx="9654">
                  <c:v>125.992876259895</c:v>
                </c:pt>
                <c:pt idx="9655">
                  <c:v>125.992876259749</c:v>
                </c:pt>
                <c:pt idx="9656">
                  <c:v>125.992876259681</c:v>
                </c:pt>
                <c:pt idx="9657">
                  <c:v>125.99287625960901</c:v>
                </c:pt>
                <c:pt idx="9658">
                  <c:v>125.992876259764</c:v>
                </c:pt>
                <c:pt idx="9659">
                  <c:v>125.992876259949</c:v>
                </c:pt>
                <c:pt idx="9660">
                  <c:v>125.99287625950799</c:v>
                </c:pt>
                <c:pt idx="9661">
                  <c:v>125.992876259532</c:v>
                </c:pt>
                <c:pt idx="9662">
                  <c:v>125.992876259206</c:v>
                </c:pt>
                <c:pt idx="9663">
                  <c:v>125.992876259528</c:v>
                </c:pt>
                <c:pt idx="9664">
                  <c:v>125.99287625983899</c:v>
                </c:pt>
                <c:pt idx="9665">
                  <c:v>125.992876259574</c:v>
                </c:pt>
                <c:pt idx="9666">
                  <c:v>125.99287625962801</c:v>
                </c:pt>
                <c:pt idx="9667">
                  <c:v>125.99287625967</c:v>
                </c:pt>
                <c:pt idx="9668">
                  <c:v>125.99287626005901</c:v>
                </c:pt>
                <c:pt idx="9669">
                  <c:v>125.99287625993701</c:v>
                </c:pt>
                <c:pt idx="9670">
                  <c:v>125.992876259619</c:v>
                </c:pt>
                <c:pt idx="9671">
                  <c:v>125.992876259553</c:v>
                </c:pt>
                <c:pt idx="9672">
                  <c:v>125.99287625952999</c:v>
                </c:pt>
                <c:pt idx="9673">
                  <c:v>125.992876259594</c:v>
                </c:pt>
                <c:pt idx="9674">
                  <c:v>125.99287625955699</c:v>
                </c:pt>
                <c:pt idx="9675">
                  <c:v>125.99287625956801</c:v>
                </c:pt>
                <c:pt idx="9676">
                  <c:v>125.992876259695</c:v>
                </c:pt>
                <c:pt idx="9677">
                  <c:v>125.992876259708</c:v>
                </c:pt>
                <c:pt idx="9678">
                  <c:v>125.99287625967401</c:v>
                </c:pt>
                <c:pt idx="9679">
                  <c:v>125.99287625980401</c:v>
                </c:pt>
                <c:pt idx="9680">
                  <c:v>125.992876259684</c:v>
                </c:pt>
                <c:pt idx="9681">
                  <c:v>125.992876259851</c:v>
                </c:pt>
                <c:pt idx="9682">
                  <c:v>125.992876259433</c:v>
                </c:pt>
                <c:pt idx="9683">
                  <c:v>125.99287625980899</c:v>
                </c:pt>
                <c:pt idx="9684">
                  <c:v>125.992876259626</c:v>
                </c:pt>
                <c:pt idx="9685">
                  <c:v>125.992876259775</c:v>
                </c:pt>
                <c:pt idx="9686">
                  <c:v>125.99287625948899</c:v>
                </c:pt>
                <c:pt idx="9687">
                  <c:v>125.992876259544</c:v>
                </c:pt>
                <c:pt idx="9688">
                  <c:v>125.99287625960601</c:v>
                </c:pt>
                <c:pt idx="9689">
                  <c:v>125.992876259543</c:v>
                </c:pt>
                <c:pt idx="9690">
                  <c:v>125.992876259543</c:v>
                </c:pt>
                <c:pt idx="9691">
                  <c:v>125.99287625957299</c:v>
                </c:pt>
                <c:pt idx="9692">
                  <c:v>125.992876259596</c:v>
                </c:pt>
                <c:pt idx="9693">
                  <c:v>125.992876259658</c:v>
                </c:pt>
                <c:pt idx="9694">
                  <c:v>125.99287625981199</c:v>
                </c:pt>
                <c:pt idx="9695">
                  <c:v>125.992876259646</c:v>
                </c:pt>
                <c:pt idx="9696">
                  <c:v>125.992876259729</c:v>
                </c:pt>
                <c:pt idx="9697">
                  <c:v>125.992876259605</c:v>
                </c:pt>
                <c:pt idx="9698">
                  <c:v>125.992876260054</c:v>
                </c:pt>
                <c:pt idx="9699">
                  <c:v>125.99287625968999</c:v>
                </c:pt>
                <c:pt idx="9700">
                  <c:v>125.99287625980401</c:v>
                </c:pt>
                <c:pt idx="9701">
                  <c:v>125.992876259325</c:v>
                </c:pt>
                <c:pt idx="9702">
                  <c:v>125.992876259561</c:v>
                </c:pt>
                <c:pt idx="9703">
                  <c:v>125.992876259667</c:v>
                </c:pt>
                <c:pt idx="9704">
                  <c:v>125.99287625955699</c:v>
                </c:pt>
                <c:pt idx="9705">
                  <c:v>125.992876259691</c:v>
                </c:pt>
                <c:pt idx="9706">
                  <c:v>125.992876259608</c:v>
                </c:pt>
                <c:pt idx="9707">
                  <c:v>125.992876260054</c:v>
                </c:pt>
                <c:pt idx="9708">
                  <c:v>125.99287625941299</c:v>
                </c:pt>
                <c:pt idx="9709">
                  <c:v>125.99287625977701</c:v>
                </c:pt>
                <c:pt idx="9710">
                  <c:v>125.992876259661</c:v>
                </c:pt>
                <c:pt idx="9711">
                  <c:v>125.992876259746</c:v>
                </c:pt>
                <c:pt idx="9712">
                  <c:v>125.99287625984699</c:v>
                </c:pt>
                <c:pt idx="9713">
                  <c:v>125.99287625971699</c:v>
                </c:pt>
                <c:pt idx="9714">
                  <c:v>125.992876259659</c:v>
                </c:pt>
                <c:pt idx="9715">
                  <c:v>125.992876259387</c:v>
                </c:pt>
                <c:pt idx="9716">
                  <c:v>125.992876259857</c:v>
                </c:pt>
                <c:pt idx="9717">
                  <c:v>125.99287625954101</c:v>
                </c:pt>
                <c:pt idx="9718">
                  <c:v>125.992876259714</c:v>
                </c:pt>
                <c:pt idx="9719">
                  <c:v>125.99287625978999</c:v>
                </c:pt>
                <c:pt idx="9720">
                  <c:v>125.99287625962801</c:v>
                </c:pt>
                <c:pt idx="9721">
                  <c:v>125.99287625979601</c:v>
                </c:pt>
                <c:pt idx="9722">
                  <c:v>125.992876259916</c:v>
                </c:pt>
                <c:pt idx="9723">
                  <c:v>125.99287625943199</c:v>
                </c:pt>
                <c:pt idx="9724">
                  <c:v>125.992876259586</c:v>
                </c:pt>
                <c:pt idx="9725">
                  <c:v>125.992876259425</c:v>
                </c:pt>
                <c:pt idx="9726">
                  <c:v>125.99287625944601</c:v>
                </c:pt>
                <c:pt idx="9727">
                  <c:v>125.99287625973599</c:v>
                </c:pt>
                <c:pt idx="9728">
                  <c:v>125.99287625957101</c:v>
                </c:pt>
                <c:pt idx="9729">
                  <c:v>125.99287625959001</c:v>
                </c:pt>
                <c:pt idx="9730">
                  <c:v>125.992876259491</c:v>
                </c:pt>
                <c:pt idx="9731">
                  <c:v>125.99287625975499</c:v>
                </c:pt>
                <c:pt idx="9732">
                  <c:v>125.992876259764</c:v>
                </c:pt>
                <c:pt idx="9733">
                  <c:v>125.992876259911</c:v>
                </c:pt>
                <c:pt idx="9734">
                  <c:v>125.99287625977</c:v>
                </c:pt>
                <c:pt idx="9735">
                  <c:v>125.992876259574</c:v>
                </c:pt>
                <c:pt idx="9736">
                  <c:v>125.992876259957</c:v>
                </c:pt>
                <c:pt idx="9737">
                  <c:v>125.992876259719</c:v>
                </c:pt>
                <c:pt idx="9738">
                  <c:v>125.99287625972499</c:v>
                </c:pt>
                <c:pt idx="9739">
                  <c:v>125.992876259816</c:v>
                </c:pt>
                <c:pt idx="9740">
                  <c:v>125.99287625935401</c:v>
                </c:pt>
                <c:pt idx="9741">
                  <c:v>125.99287625959001</c:v>
                </c:pt>
                <c:pt idx="9742">
                  <c:v>125.99287625958</c:v>
                </c:pt>
                <c:pt idx="9743">
                  <c:v>125.992876259716</c:v>
                </c:pt>
                <c:pt idx="9744">
                  <c:v>125.992876259621</c:v>
                </c:pt>
                <c:pt idx="9745">
                  <c:v>125.992876259881</c:v>
                </c:pt>
                <c:pt idx="9746">
                  <c:v>125.992876259657</c:v>
                </c:pt>
                <c:pt idx="9747">
                  <c:v>125.992876259605</c:v>
                </c:pt>
                <c:pt idx="9748">
                  <c:v>125.99287625974701</c:v>
                </c:pt>
                <c:pt idx="9749">
                  <c:v>125.99287625959499</c:v>
                </c:pt>
                <c:pt idx="9750">
                  <c:v>125.992876259551</c:v>
                </c:pt>
                <c:pt idx="9751">
                  <c:v>125.992876259737</c:v>
                </c:pt>
                <c:pt idx="9752">
                  <c:v>125.992876259311</c:v>
                </c:pt>
                <c:pt idx="9753">
                  <c:v>125.992876259433</c:v>
                </c:pt>
                <c:pt idx="9754">
                  <c:v>125.99287625943801</c:v>
                </c:pt>
                <c:pt idx="9755">
                  <c:v>125.992876259401</c:v>
                </c:pt>
                <c:pt idx="9756">
                  <c:v>125.992876259708</c:v>
                </c:pt>
                <c:pt idx="9757">
                  <c:v>125.992876259478</c:v>
                </c:pt>
                <c:pt idx="9758">
                  <c:v>125.992876259555</c:v>
                </c:pt>
                <c:pt idx="9759">
                  <c:v>125.99287625966799</c:v>
                </c:pt>
                <c:pt idx="9760">
                  <c:v>125.99287625984201</c:v>
                </c:pt>
                <c:pt idx="9761">
                  <c:v>125.992876259456</c:v>
                </c:pt>
                <c:pt idx="9762">
                  <c:v>125.99287625999899</c:v>
                </c:pt>
                <c:pt idx="9763">
                  <c:v>125.99287625948</c:v>
                </c:pt>
                <c:pt idx="9764">
                  <c:v>125.992876260088</c:v>
                </c:pt>
                <c:pt idx="9765">
                  <c:v>125.992876259624</c:v>
                </c:pt>
                <c:pt idx="9766">
                  <c:v>125.99287625980099</c:v>
                </c:pt>
                <c:pt idx="9767">
                  <c:v>125.99287625968</c:v>
                </c:pt>
                <c:pt idx="9768">
                  <c:v>125.992876259441</c:v>
                </c:pt>
                <c:pt idx="9769">
                  <c:v>125.992876259944</c:v>
                </c:pt>
                <c:pt idx="9770">
                  <c:v>125.99287625982301</c:v>
                </c:pt>
                <c:pt idx="9771">
                  <c:v>125.992876259612</c:v>
                </c:pt>
                <c:pt idx="9772">
                  <c:v>125.992876259562</c:v>
                </c:pt>
                <c:pt idx="9773">
                  <c:v>125.99287625982301</c:v>
                </c:pt>
                <c:pt idx="9774">
                  <c:v>125.992876259699</c:v>
                </c:pt>
                <c:pt idx="9775">
                  <c:v>125.992876259467</c:v>
                </c:pt>
                <c:pt idx="9776">
                  <c:v>125.992876259474</c:v>
                </c:pt>
                <c:pt idx="9777">
                  <c:v>125.992876259741</c:v>
                </c:pt>
                <c:pt idx="9778">
                  <c:v>125.992876259564</c:v>
                </c:pt>
                <c:pt idx="9779">
                  <c:v>125.99287625967099</c:v>
                </c:pt>
                <c:pt idx="9780">
                  <c:v>125.992876259694</c:v>
                </c:pt>
                <c:pt idx="9781">
                  <c:v>125.992876259672</c:v>
                </c:pt>
                <c:pt idx="9782">
                  <c:v>125.992876259714</c:v>
                </c:pt>
                <c:pt idx="9783">
                  <c:v>125.992876259547</c:v>
                </c:pt>
                <c:pt idx="9784">
                  <c:v>125.992876259976</c:v>
                </c:pt>
                <c:pt idx="9785">
                  <c:v>125.992876259372</c:v>
                </c:pt>
                <c:pt idx="9786">
                  <c:v>125.992876259968</c:v>
                </c:pt>
                <c:pt idx="9787">
                  <c:v>125.992876259637</c:v>
                </c:pt>
                <c:pt idx="9788">
                  <c:v>125.992876259849</c:v>
                </c:pt>
                <c:pt idx="9789">
                  <c:v>125.992876259285</c:v>
                </c:pt>
                <c:pt idx="9790">
                  <c:v>125.992876259651</c:v>
                </c:pt>
                <c:pt idx="9791">
                  <c:v>125.992876259575</c:v>
                </c:pt>
                <c:pt idx="9792">
                  <c:v>125.992876259068</c:v>
                </c:pt>
                <c:pt idx="9793">
                  <c:v>125.992876259499</c:v>
                </c:pt>
                <c:pt idx="9794">
                  <c:v>125.992876259548</c:v>
                </c:pt>
                <c:pt idx="9795">
                  <c:v>125.992876259545</c:v>
                </c:pt>
                <c:pt idx="9796">
                  <c:v>125.992876259333</c:v>
                </c:pt>
                <c:pt idx="9797">
                  <c:v>125.99287625979601</c:v>
                </c:pt>
                <c:pt idx="9798">
                  <c:v>125.992876259648</c:v>
                </c:pt>
                <c:pt idx="9799">
                  <c:v>125.992876259944</c:v>
                </c:pt>
                <c:pt idx="9800">
                  <c:v>125.992876259536</c:v>
                </c:pt>
                <c:pt idx="9801">
                  <c:v>125.99287625976299</c:v>
                </c:pt>
                <c:pt idx="9802">
                  <c:v>125.992876259562</c:v>
                </c:pt>
                <c:pt idx="9803">
                  <c:v>125.992876260003</c:v>
                </c:pt>
                <c:pt idx="9804">
                  <c:v>125.99287625941101</c:v>
                </c:pt>
                <c:pt idx="9805">
                  <c:v>125.992876259394</c:v>
                </c:pt>
                <c:pt idx="9806">
                  <c:v>125.992876259662</c:v>
                </c:pt>
                <c:pt idx="9807">
                  <c:v>125.992876259507</c:v>
                </c:pt>
                <c:pt idx="9808">
                  <c:v>125.99287625975801</c:v>
                </c:pt>
                <c:pt idx="9809">
                  <c:v>125.992876259704</c:v>
                </c:pt>
                <c:pt idx="9810">
                  <c:v>125.992876259707</c:v>
                </c:pt>
                <c:pt idx="9811">
                  <c:v>125.992876259667</c:v>
                </c:pt>
                <c:pt idx="9812">
                  <c:v>125.992876259952</c:v>
                </c:pt>
                <c:pt idx="9813">
                  <c:v>125.992876259608</c:v>
                </c:pt>
                <c:pt idx="9814">
                  <c:v>125.99287625981501</c:v>
                </c:pt>
                <c:pt idx="9815">
                  <c:v>125.992876259673</c:v>
                </c:pt>
                <c:pt idx="9816">
                  <c:v>125.99287625969799</c:v>
                </c:pt>
                <c:pt idx="9817">
                  <c:v>125.992876259787</c:v>
                </c:pt>
                <c:pt idx="9818">
                  <c:v>125.99287625970901</c:v>
                </c:pt>
                <c:pt idx="9819">
                  <c:v>125.992876259756</c:v>
                </c:pt>
                <c:pt idx="9820">
                  <c:v>125.99287625975801</c:v>
                </c:pt>
                <c:pt idx="9821">
                  <c:v>125.992876259593</c:v>
                </c:pt>
                <c:pt idx="9822">
                  <c:v>125.992876259615</c:v>
                </c:pt>
                <c:pt idx="9823">
                  <c:v>125.992876259887</c:v>
                </c:pt>
                <c:pt idx="9824">
                  <c:v>125.992876259572</c:v>
                </c:pt>
                <c:pt idx="9825">
                  <c:v>125.99287625944901</c:v>
                </c:pt>
                <c:pt idx="9826">
                  <c:v>125.99287625986101</c:v>
                </c:pt>
                <c:pt idx="9827">
                  <c:v>125.99287625969301</c:v>
                </c:pt>
                <c:pt idx="9828">
                  <c:v>125.99287625948899</c:v>
                </c:pt>
                <c:pt idx="9829">
                  <c:v>125.992876259548</c:v>
                </c:pt>
                <c:pt idx="9830">
                  <c:v>125.99287625976299</c:v>
                </c:pt>
                <c:pt idx="9831">
                  <c:v>125.992876259656</c:v>
                </c:pt>
                <c:pt idx="9832">
                  <c:v>125.99287625975001</c:v>
                </c:pt>
                <c:pt idx="9833">
                  <c:v>125.992876259878</c:v>
                </c:pt>
                <c:pt idx="9834">
                  <c:v>125.99287625957</c:v>
                </c:pt>
                <c:pt idx="9835">
                  <c:v>125.992876259638</c:v>
                </c:pt>
                <c:pt idx="9836">
                  <c:v>125.99287625955201</c:v>
                </c:pt>
                <c:pt idx="9837">
                  <c:v>125.992876259211</c:v>
                </c:pt>
                <c:pt idx="9838">
                  <c:v>125.992876259589</c:v>
                </c:pt>
                <c:pt idx="9839">
                  <c:v>125.992876259629</c:v>
                </c:pt>
                <c:pt idx="9840">
                  <c:v>125.992876259325</c:v>
                </c:pt>
                <c:pt idx="9841">
                  <c:v>125.992876259909</c:v>
                </c:pt>
                <c:pt idx="9842">
                  <c:v>125.99287625966301</c:v>
                </c:pt>
                <c:pt idx="9843">
                  <c:v>125.99287625962</c:v>
                </c:pt>
                <c:pt idx="9844">
                  <c:v>125.99287625989901</c:v>
                </c:pt>
                <c:pt idx="9845">
                  <c:v>125.99287625971699</c:v>
                </c:pt>
                <c:pt idx="9846">
                  <c:v>125.992876259882</c:v>
                </c:pt>
                <c:pt idx="9847">
                  <c:v>125.992876259478</c:v>
                </c:pt>
                <c:pt idx="9848">
                  <c:v>125.992876259493</c:v>
                </c:pt>
                <c:pt idx="9849">
                  <c:v>125.992876259648</c:v>
                </c:pt>
                <c:pt idx="9850">
                  <c:v>125.992876259509</c:v>
                </c:pt>
                <c:pt idx="9851">
                  <c:v>125.99287625964099</c:v>
                </c:pt>
                <c:pt idx="9852">
                  <c:v>125.992876259632</c:v>
                </c:pt>
                <c:pt idx="9853">
                  <c:v>125.992876259491</c:v>
                </c:pt>
                <c:pt idx="9854">
                  <c:v>125.992876259767</c:v>
                </c:pt>
                <c:pt idx="9855">
                  <c:v>125.99287625966799</c:v>
                </c:pt>
                <c:pt idx="9856">
                  <c:v>125.992876259792</c:v>
                </c:pt>
                <c:pt idx="9857">
                  <c:v>125.992876259238</c:v>
                </c:pt>
                <c:pt idx="9858">
                  <c:v>125.99287625970599</c:v>
                </c:pt>
                <c:pt idx="9859">
                  <c:v>125.99287625939699</c:v>
                </c:pt>
                <c:pt idx="9860">
                  <c:v>125.992876260035</c:v>
                </c:pt>
                <c:pt idx="9861">
                  <c:v>125.992876259673</c:v>
                </c:pt>
                <c:pt idx="9862">
                  <c:v>125.99287625994</c:v>
                </c:pt>
                <c:pt idx="9863">
                  <c:v>125.99287625978</c:v>
                </c:pt>
                <c:pt idx="9864">
                  <c:v>125.992876259497</c:v>
                </c:pt>
                <c:pt idx="9865">
                  <c:v>125.992876259627</c:v>
                </c:pt>
                <c:pt idx="9866">
                  <c:v>125.99287625958701</c:v>
                </c:pt>
                <c:pt idx="9867">
                  <c:v>125.99287625951899</c:v>
                </c:pt>
                <c:pt idx="9868">
                  <c:v>125.99287625978801</c:v>
                </c:pt>
                <c:pt idx="9869">
                  <c:v>125.992876259619</c:v>
                </c:pt>
                <c:pt idx="9870">
                  <c:v>125.992876259905</c:v>
                </c:pt>
                <c:pt idx="9871">
                  <c:v>125.992876259939</c:v>
                </c:pt>
                <c:pt idx="9872">
                  <c:v>125.99287625966301</c:v>
                </c:pt>
                <c:pt idx="9873">
                  <c:v>125.992876259797</c:v>
                </c:pt>
                <c:pt idx="9874">
                  <c:v>125.992876259806</c:v>
                </c:pt>
                <c:pt idx="9875">
                  <c:v>125.992876259742</c:v>
                </c:pt>
                <c:pt idx="9876">
                  <c:v>125.99287625968201</c:v>
                </c:pt>
                <c:pt idx="9877">
                  <c:v>125.992876259288</c:v>
                </c:pt>
                <c:pt idx="9878">
                  <c:v>125.992876259871</c:v>
                </c:pt>
                <c:pt idx="9879">
                  <c:v>125.992876259642</c:v>
                </c:pt>
                <c:pt idx="9880">
                  <c:v>125.992876259616</c:v>
                </c:pt>
                <c:pt idx="9881">
                  <c:v>125.99287625967099</c:v>
                </c:pt>
                <c:pt idx="9882">
                  <c:v>125.992876259524</c:v>
                </c:pt>
                <c:pt idx="9883">
                  <c:v>125.992876259601</c:v>
                </c:pt>
                <c:pt idx="9884">
                  <c:v>125.992876259699</c:v>
                </c:pt>
                <c:pt idx="9885">
                  <c:v>125.99287625974399</c:v>
                </c:pt>
                <c:pt idx="9886">
                  <c:v>125.992876259694</c:v>
                </c:pt>
                <c:pt idx="9887">
                  <c:v>125.99287625958701</c:v>
                </c:pt>
                <c:pt idx="9888">
                  <c:v>125.992876259319</c:v>
                </c:pt>
                <c:pt idx="9889">
                  <c:v>125.99287625957101</c:v>
                </c:pt>
                <c:pt idx="9890">
                  <c:v>125.992876259596</c:v>
                </c:pt>
                <c:pt idx="9891">
                  <c:v>125.99287625965</c:v>
                </c:pt>
                <c:pt idx="9892">
                  <c:v>125.99287625983401</c:v>
                </c:pt>
                <c:pt idx="9893">
                  <c:v>125.99287625961</c:v>
                </c:pt>
                <c:pt idx="9894">
                  <c:v>125.992876259466</c:v>
                </c:pt>
                <c:pt idx="9895">
                  <c:v>125.992876259582</c:v>
                </c:pt>
                <c:pt idx="9896">
                  <c:v>125.992876259705</c:v>
                </c:pt>
                <c:pt idx="9897">
                  <c:v>125.992876259784</c:v>
                </c:pt>
                <c:pt idx="9898">
                  <c:v>125.992876259692</c:v>
                </c:pt>
                <c:pt idx="9899">
                  <c:v>125.99287625956801</c:v>
                </c:pt>
                <c:pt idx="9900">
                  <c:v>125.99287625976901</c:v>
                </c:pt>
                <c:pt idx="9901">
                  <c:v>125.99287625988499</c:v>
                </c:pt>
                <c:pt idx="9902">
                  <c:v>125.992876259531</c:v>
                </c:pt>
                <c:pt idx="9903">
                  <c:v>125.992876259768</c:v>
                </c:pt>
                <c:pt idx="9904">
                  <c:v>125.992876259629</c:v>
                </c:pt>
                <c:pt idx="9905">
                  <c:v>125.992876259941</c:v>
                </c:pt>
                <c:pt idx="9906">
                  <c:v>125.992876259524</c:v>
                </c:pt>
                <c:pt idx="9907">
                  <c:v>125.99287625962801</c:v>
                </c:pt>
                <c:pt idx="9908">
                  <c:v>125.992876259658</c:v>
                </c:pt>
                <c:pt idx="9909">
                  <c:v>125.992876259689</c:v>
                </c:pt>
                <c:pt idx="9910">
                  <c:v>125.992876259757</c:v>
                </c:pt>
                <c:pt idx="9911">
                  <c:v>125.99287626005</c:v>
                </c:pt>
                <c:pt idx="9912">
                  <c:v>125.99287625975801</c:v>
                </c:pt>
                <c:pt idx="9913">
                  <c:v>125.992876259493</c:v>
                </c:pt>
                <c:pt idx="9914">
                  <c:v>125.992876259601</c:v>
                </c:pt>
                <c:pt idx="9915">
                  <c:v>125.99287625948</c:v>
                </c:pt>
                <c:pt idx="9916">
                  <c:v>125.99287625970101</c:v>
                </c:pt>
                <c:pt idx="9917">
                  <c:v>125.992876259599</c:v>
                </c:pt>
                <c:pt idx="9918">
                  <c:v>125.992876259708</c:v>
                </c:pt>
                <c:pt idx="9919">
                  <c:v>125.992876259494</c:v>
                </c:pt>
                <c:pt idx="9920">
                  <c:v>125.992876259559</c:v>
                </c:pt>
                <c:pt idx="9921">
                  <c:v>125.992876259515</c:v>
                </c:pt>
                <c:pt idx="9922">
                  <c:v>125.992876259705</c:v>
                </c:pt>
                <c:pt idx="9923">
                  <c:v>125.992876259551</c:v>
                </c:pt>
                <c:pt idx="9924">
                  <c:v>125.992876259703</c:v>
                </c:pt>
                <c:pt idx="9925">
                  <c:v>125.992876259984</c:v>
                </c:pt>
                <c:pt idx="9926">
                  <c:v>125.99287625982799</c:v>
                </c:pt>
                <c:pt idx="9927">
                  <c:v>125.992876259513</c:v>
                </c:pt>
                <c:pt idx="9928">
                  <c:v>125.99287625965501</c:v>
                </c:pt>
                <c:pt idx="9929">
                  <c:v>125.992876259299</c:v>
                </c:pt>
                <c:pt idx="9930">
                  <c:v>125.99287625958</c:v>
                </c:pt>
                <c:pt idx="9931">
                  <c:v>125.992876259721</c:v>
                </c:pt>
                <c:pt idx="9932">
                  <c:v>125.992876259545</c:v>
                </c:pt>
                <c:pt idx="9933">
                  <c:v>125.992876259746</c:v>
                </c:pt>
                <c:pt idx="9934">
                  <c:v>125.99287625962801</c:v>
                </c:pt>
                <c:pt idx="9935">
                  <c:v>125.992876260054</c:v>
                </c:pt>
                <c:pt idx="9936">
                  <c:v>125.99287625968201</c:v>
                </c:pt>
                <c:pt idx="9937">
                  <c:v>125.99287625957</c:v>
                </c:pt>
                <c:pt idx="9938">
                  <c:v>125.992876259624</c:v>
                </c:pt>
                <c:pt idx="9939">
                  <c:v>125.992876259509</c:v>
                </c:pt>
                <c:pt idx="9940">
                  <c:v>125.992876259874</c:v>
                </c:pt>
                <c:pt idx="9941">
                  <c:v>125.992876259716</c:v>
                </c:pt>
                <c:pt idx="9942">
                  <c:v>125.992876259686</c:v>
                </c:pt>
                <c:pt idx="9943">
                  <c:v>125.992876259675</c:v>
                </c:pt>
                <c:pt idx="9944">
                  <c:v>125.99287625974</c:v>
                </c:pt>
                <c:pt idx="9945">
                  <c:v>125.992876260017</c:v>
                </c:pt>
                <c:pt idx="9946">
                  <c:v>125.992876259778</c:v>
                </c:pt>
                <c:pt idx="9947">
                  <c:v>125.992876259927</c:v>
                </c:pt>
                <c:pt idx="9948">
                  <c:v>125.992876259699</c:v>
                </c:pt>
                <c:pt idx="9949">
                  <c:v>125.992876259624</c:v>
                </c:pt>
                <c:pt idx="9950">
                  <c:v>125.992876259688</c:v>
                </c:pt>
                <c:pt idx="9951">
                  <c:v>125.99287625929099</c:v>
                </c:pt>
                <c:pt idx="9952">
                  <c:v>125.99287625973901</c:v>
                </c:pt>
                <c:pt idx="9953">
                  <c:v>125.99287625957599</c:v>
                </c:pt>
                <c:pt idx="9954">
                  <c:v>125.99287625976</c:v>
                </c:pt>
                <c:pt idx="9955">
                  <c:v>125.992876259753</c:v>
                </c:pt>
                <c:pt idx="9956">
                  <c:v>125.99287625961399</c:v>
                </c:pt>
                <c:pt idx="9957">
                  <c:v>125.992876259547</c:v>
                </c:pt>
                <c:pt idx="9958">
                  <c:v>125.992876259377</c:v>
                </c:pt>
                <c:pt idx="9959">
                  <c:v>125.99287625984201</c:v>
                </c:pt>
                <c:pt idx="9960">
                  <c:v>125.992876259624</c:v>
                </c:pt>
                <c:pt idx="9961">
                  <c:v>125.992876259637</c:v>
                </c:pt>
                <c:pt idx="9962">
                  <c:v>125.992876259285</c:v>
                </c:pt>
                <c:pt idx="9963">
                  <c:v>125.99287625958</c:v>
                </c:pt>
                <c:pt idx="9964">
                  <c:v>125.992876259553</c:v>
                </c:pt>
                <c:pt idx="9965">
                  <c:v>125.992876259743</c:v>
                </c:pt>
                <c:pt idx="9966">
                  <c:v>125.992876259884</c:v>
                </c:pt>
                <c:pt idx="9967">
                  <c:v>125.99287625982301</c:v>
                </c:pt>
                <c:pt idx="9968">
                  <c:v>125.992876259688</c:v>
                </c:pt>
                <c:pt idx="9969">
                  <c:v>125.99287625994</c:v>
                </c:pt>
                <c:pt idx="9970">
                  <c:v>125.99287625965199</c:v>
                </c:pt>
                <c:pt idx="9971">
                  <c:v>125.99287625949501</c:v>
                </c:pt>
                <c:pt idx="9972">
                  <c:v>125.992876259623</c:v>
                </c:pt>
                <c:pt idx="9973">
                  <c:v>125.99287625993701</c:v>
                </c:pt>
                <c:pt idx="9974">
                  <c:v>125.992876259753</c:v>
                </c:pt>
                <c:pt idx="9975">
                  <c:v>125.99287625957</c:v>
                </c:pt>
                <c:pt idx="9976">
                  <c:v>125.9928762597</c:v>
                </c:pt>
                <c:pt idx="9977">
                  <c:v>125.992876259493</c:v>
                </c:pt>
                <c:pt idx="9978">
                  <c:v>125.99287625985301</c:v>
                </c:pt>
                <c:pt idx="9979">
                  <c:v>125.992876259723</c:v>
                </c:pt>
                <c:pt idx="9980">
                  <c:v>125.992876259713</c:v>
                </c:pt>
                <c:pt idx="9981">
                  <c:v>125.992876259854</c:v>
                </c:pt>
                <c:pt idx="9982">
                  <c:v>125.992876259743</c:v>
                </c:pt>
                <c:pt idx="9983">
                  <c:v>125.99287625956001</c:v>
                </c:pt>
                <c:pt idx="9984">
                  <c:v>125.992876259638</c:v>
                </c:pt>
                <c:pt idx="9985">
                  <c:v>125.992876259714</c:v>
                </c:pt>
                <c:pt idx="9986">
                  <c:v>125.992876259461</c:v>
                </c:pt>
                <c:pt idx="9987">
                  <c:v>125.992876259564</c:v>
                </c:pt>
                <c:pt idx="9988">
                  <c:v>125.992876259604</c:v>
                </c:pt>
                <c:pt idx="9989">
                  <c:v>125.992876259688</c:v>
                </c:pt>
                <c:pt idx="9990">
                  <c:v>125.99287626</c:v>
                </c:pt>
                <c:pt idx="9991">
                  <c:v>125.99287625987699</c:v>
                </c:pt>
                <c:pt idx="9992">
                  <c:v>125.992876259962</c:v>
                </c:pt>
                <c:pt idx="9993">
                  <c:v>125.992876259987</c:v>
                </c:pt>
                <c:pt idx="9994">
                  <c:v>125.99287625956001</c:v>
                </c:pt>
                <c:pt idx="9995">
                  <c:v>125.992876259577</c:v>
                </c:pt>
                <c:pt idx="9996">
                  <c:v>125.992876259676</c:v>
                </c:pt>
                <c:pt idx="9997">
                  <c:v>125.992876259415</c:v>
                </c:pt>
                <c:pt idx="9998">
                  <c:v>125.992876259553</c:v>
                </c:pt>
                <c:pt idx="9999">
                  <c:v>125.992876259974</c:v>
                </c:pt>
                <c:pt idx="10000">
                  <c:v>125.99287625960601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0D2-49C4-BC74-81C58169B4F3}"/>
            </c:ext>
          </c:extLst>
        </c:ser>
        <c:ser>
          <c:idx val="4"/>
          <c:order val="4"/>
          <c:tx>
            <c:v>DG 22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[RL_results_Final_3.xlsx]DGs_Vmag!$B$2:$NTR$2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[RL_results_Final_3.xlsx]DGs_Vmag!$B$7:$NTR$7</c:f>
              <c:numCache>
                <c:formatCode>General</c:formatCode>
                <c:ptCount val="10001"/>
                <c:pt idx="0">
                  <c:v>118.227416884004</c:v>
                </c:pt>
                <c:pt idx="1">
                  <c:v>118.894007142449</c:v>
                </c:pt>
                <c:pt idx="2">
                  <c:v>118.91442099429899</c:v>
                </c:pt>
                <c:pt idx="3">
                  <c:v>118.915590218158</c:v>
                </c:pt>
                <c:pt idx="4">
                  <c:v>118.915649364903</c:v>
                </c:pt>
                <c:pt idx="5">
                  <c:v>118.915652036338</c:v>
                </c:pt>
                <c:pt idx="6">
                  <c:v>118.91565213198901</c:v>
                </c:pt>
                <c:pt idx="7">
                  <c:v>118.915652133343</c:v>
                </c:pt>
                <c:pt idx="8">
                  <c:v>118.915652133146</c:v>
                </c:pt>
                <c:pt idx="9">
                  <c:v>118.91565213311701</c:v>
                </c:pt>
                <c:pt idx="10">
                  <c:v>118.915652133115</c:v>
                </c:pt>
                <c:pt idx="11">
                  <c:v>118.915652133115</c:v>
                </c:pt>
                <c:pt idx="12">
                  <c:v>118.915652133115</c:v>
                </c:pt>
                <c:pt idx="13">
                  <c:v>118.915652133115</c:v>
                </c:pt>
                <c:pt idx="14">
                  <c:v>118.915652133115</c:v>
                </c:pt>
                <c:pt idx="15">
                  <c:v>118.915652133115</c:v>
                </c:pt>
                <c:pt idx="16">
                  <c:v>118.915652133115</c:v>
                </c:pt>
                <c:pt idx="17">
                  <c:v>118.915652133115</c:v>
                </c:pt>
                <c:pt idx="18">
                  <c:v>118.915652133115</c:v>
                </c:pt>
                <c:pt idx="19">
                  <c:v>118.915652133115</c:v>
                </c:pt>
                <c:pt idx="20">
                  <c:v>118.915652133115</c:v>
                </c:pt>
                <c:pt idx="21">
                  <c:v>118.915652133115</c:v>
                </c:pt>
                <c:pt idx="22">
                  <c:v>118.915652133115</c:v>
                </c:pt>
                <c:pt idx="23">
                  <c:v>118.915652133115</c:v>
                </c:pt>
                <c:pt idx="24">
                  <c:v>118.915652133115</c:v>
                </c:pt>
                <c:pt idx="25">
                  <c:v>118.915652133115</c:v>
                </c:pt>
                <c:pt idx="26">
                  <c:v>118.915652133115</c:v>
                </c:pt>
                <c:pt idx="27">
                  <c:v>118.915652133115</c:v>
                </c:pt>
                <c:pt idx="28">
                  <c:v>118.915652133115</c:v>
                </c:pt>
                <c:pt idx="29">
                  <c:v>118.915652133115</c:v>
                </c:pt>
                <c:pt idx="30">
                  <c:v>118.915652133115</c:v>
                </c:pt>
                <c:pt idx="31">
                  <c:v>118.915652133115</c:v>
                </c:pt>
                <c:pt idx="32">
                  <c:v>118.915652133115</c:v>
                </c:pt>
                <c:pt idx="33">
                  <c:v>118.915652133115</c:v>
                </c:pt>
                <c:pt idx="34">
                  <c:v>118.915652133115</c:v>
                </c:pt>
                <c:pt idx="35">
                  <c:v>118.915652133115</c:v>
                </c:pt>
                <c:pt idx="36">
                  <c:v>118.915652133115</c:v>
                </c:pt>
                <c:pt idx="37">
                  <c:v>118.915652133115</c:v>
                </c:pt>
                <c:pt idx="38">
                  <c:v>118.915652133115</c:v>
                </c:pt>
                <c:pt idx="39">
                  <c:v>118.915652133115</c:v>
                </c:pt>
                <c:pt idx="40">
                  <c:v>118.915652133115</c:v>
                </c:pt>
                <c:pt idx="41">
                  <c:v>118.915652133115</c:v>
                </c:pt>
                <c:pt idx="42">
                  <c:v>118.915652133115</c:v>
                </c:pt>
                <c:pt idx="43">
                  <c:v>118.915652133115</c:v>
                </c:pt>
                <c:pt idx="44">
                  <c:v>118.915652133115</c:v>
                </c:pt>
                <c:pt idx="45">
                  <c:v>118.915652133115</c:v>
                </c:pt>
                <c:pt idx="46">
                  <c:v>118.915652133115</c:v>
                </c:pt>
                <c:pt idx="47">
                  <c:v>118.915652133115</c:v>
                </c:pt>
                <c:pt idx="48">
                  <c:v>118.915652133115</c:v>
                </c:pt>
                <c:pt idx="49">
                  <c:v>118.915652133115</c:v>
                </c:pt>
                <c:pt idx="50">
                  <c:v>118.915652133115</c:v>
                </c:pt>
                <c:pt idx="51">
                  <c:v>118.915652133115</c:v>
                </c:pt>
                <c:pt idx="52">
                  <c:v>118.915652133115</c:v>
                </c:pt>
                <c:pt idx="53">
                  <c:v>118.915652133115</c:v>
                </c:pt>
                <c:pt idx="54">
                  <c:v>118.915652133115</c:v>
                </c:pt>
                <c:pt idx="55">
                  <c:v>118.915652133115</c:v>
                </c:pt>
                <c:pt idx="56">
                  <c:v>118.915652133115</c:v>
                </c:pt>
                <c:pt idx="57">
                  <c:v>118.915652133115</c:v>
                </c:pt>
                <c:pt idx="58">
                  <c:v>118.915652133115</c:v>
                </c:pt>
                <c:pt idx="59">
                  <c:v>118.915652133115</c:v>
                </c:pt>
                <c:pt idx="60">
                  <c:v>118.915652133115</c:v>
                </c:pt>
                <c:pt idx="61">
                  <c:v>118.915652133115</c:v>
                </c:pt>
                <c:pt idx="62">
                  <c:v>118.915652133115</c:v>
                </c:pt>
                <c:pt idx="63">
                  <c:v>118.915652133115</c:v>
                </c:pt>
                <c:pt idx="64">
                  <c:v>118.915652133115</c:v>
                </c:pt>
                <c:pt idx="65">
                  <c:v>118.915652133115</c:v>
                </c:pt>
                <c:pt idx="66">
                  <c:v>118.915652133115</c:v>
                </c:pt>
                <c:pt idx="67">
                  <c:v>118.915652133115</c:v>
                </c:pt>
                <c:pt idx="68">
                  <c:v>118.915652133115</c:v>
                </c:pt>
                <c:pt idx="69">
                  <c:v>118.915652133115</c:v>
                </c:pt>
                <c:pt idx="70">
                  <c:v>118.915652133115</c:v>
                </c:pt>
                <c:pt idx="71">
                  <c:v>118.915652133115</c:v>
                </c:pt>
                <c:pt idx="72">
                  <c:v>118.915652133115</c:v>
                </c:pt>
                <c:pt idx="73">
                  <c:v>118.915652133115</c:v>
                </c:pt>
                <c:pt idx="74">
                  <c:v>118.915652133115</c:v>
                </c:pt>
                <c:pt idx="75">
                  <c:v>118.915652133115</c:v>
                </c:pt>
                <c:pt idx="76">
                  <c:v>118.915652133115</c:v>
                </c:pt>
                <c:pt idx="77">
                  <c:v>118.915652133115</c:v>
                </c:pt>
                <c:pt idx="78">
                  <c:v>118.915652133115</c:v>
                </c:pt>
                <c:pt idx="79">
                  <c:v>118.915652133115</c:v>
                </c:pt>
                <c:pt idx="80">
                  <c:v>118.915652133115</c:v>
                </c:pt>
                <c:pt idx="81">
                  <c:v>118.915652133115</c:v>
                </c:pt>
                <c:pt idx="82">
                  <c:v>118.915652133115</c:v>
                </c:pt>
                <c:pt idx="83">
                  <c:v>118.915652133115</c:v>
                </c:pt>
                <c:pt idx="84">
                  <c:v>118.915652133115</c:v>
                </c:pt>
                <c:pt idx="85">
                  <c:v>118.915652133115</c:v>
                </c:pt>
                <c:pt idx="86">
                  <c:v>118.915652133115</c:v>
                </c:pt>
                <c:pt idx="87">
                  <c:v>118.915652133115</c:v>
                </c:pt>
                <c:pt idx="88">
                  <c:v>118.915652133115</c:v>
                </c:pt>
                <c:pt idx="89">
                  <c:v>118.915652133115</c:v>
                </c:pt>
                <c:pt idx="90">
                  <c:v>118.915652133115</c:v>
                </c:pt>
                <c:pt idx="91">
                  <c:v>118.915652133115</c:v>
                </c:pt>
                <c:pt idx="92">
                  <c:v>118.915652133115</c:v>
                </c:pt>
                <c:pt idx="93">
                  <c:v>118.915652133115</c:v>
                </c:pt>
                <c:pt idx="94">
                  <c:v>118.915652133115</c:v>
                </c:pt>
                <c:pt idx="95">
                  <c:v>118.915652133115</c:v>
                </c:pt>
                <c:pt idx="96">
                  <c:v>118.915652133115</c:v>
                </c:pt>
                <c:pt idx="97">
                  <c:v>118.915652133115</c:v>
                </c:pt>
                <c:pt idx="98">
                  <c:v>118.915652133115</c:v>
                </c:pt>
                <c:pt idx="99">
                  <c:v>118.915652133115</c:v>
                </c:pt>
                <c:pt idx="100">
                  <c:v>118.915652133115</c:v>
                </c:pt>
                <c:pt idx="101">
                  <c:v>118.915652133115</c:v>
                </c:pt>
                <c:pt idx="102">
                  <c:v>118.915652133115</c:v>
                </c:pt>
                <c:pt idx="103">
                  <c:v>118.915652133115</c:v>
                </c:pt>
                <c:pt idx="104">
                  <c:v>118.915652133115</c:v>
                </c:pt>
                <c:pt idx="105">
                  <c:v>118.915652133115</c:v>
                </c:pt>
                <c:pt idx="106">
                  <c:v>118.915652133115</c:v>
                </c:pt>
                <c:pt idx="107">
                  <c:v>118.915652133115</c:v>
                </c:pt>
                <c:pt idx="108">
                  <c:v>118.915652133115</c:v>
                </c:pt>
                <c:pt idx="109">
                  <c:v>118.915652133115</c:v>
                </c:pt>
                <c:pt idx="110">
                  <c:v>118.915652133115</c:v>
                </c:pt>
                <c:pt idx="111">
                  <c:v>118.915652133115</c:v>
                </c:pt>
                <c:pt idx="112">
                  <c:v>118.915652133115</c:v>
                </c:pt>
                <c:pt idx="113">
                  <c:v>118.915652133115</c:v>
                </c:pt>
                <c:pt idx="114">
                  <c:v>118.915652133115</c:v>
                </c:pt>
                <c:pt idx="115">
                  <c:v>118.915652133115</c:v>
                </c:pt>
                <c:pt idx="116">
                  <c:v>118.915652133115</c:v>
                </c:pt>
                <c:pt idx="117">
                  <c:v>118.915652133115</c:v>
                </c:pt>
                <c:pt idx="118">
                  <c:v>118.915652133115</c:v>
                </c:pt>
                <c:pt idx="119">
                  <c:v>118.915652133115</c:v>
                </c:pt>
                <c:pt idx="120">
                  <c:v>118.915652133115</c:v>
                </c:pt>
                <c:pt idx="121">
                  <c:v>118.915652133115</c:v>
                </c:pt>
                <c:pt idx="122">
                  <c:v>118.915652133115</c:v>
                </c:pt>
                <c:pt idx="123">
                  <c:v>118.915652133115</c:v>
                </c:pt>
                <c:pt idx="124">
                  <c:v>118.915652133115</c:v>
                </c:pt>
                <c:pt idx="125">
                  <c:v>118.915652133115</c:v>
                </c:pt>
                <c:pt idx="126">
                  <c:v>118.915652133115</c:v>
                </c:pt>
                <c:pt idx="127">
                  <c:v>118.915652133115</c:v>
                </c:pt>
                <c:pt idx="128">
                  <c:v>118.915652133115</c:v>
                </c:pt>
                <c:pt idx="129">
                  <c:v>118.915652133115</c:v>
                </c:pt>
                <c:pt idx="130">
                  <c:v>118.915652133115</c:v>
                </c:pt>
                <c:pt idx="131">
                  <c:v>118.915652133115</c:v>
                </c:pt>
                <c:pt idx="132">
                  <c:v>118.915652133115</c:v>
                </c:pt>
                <c:pt idx="133">
                  <c:v>118.915652133115</c:v>
                </c:pt>
                <c:pt idx="134">
                  <c:v>118.915652133115</c:v>
                </c:pt>
                <c:pt idx="135">
                  <c:v>118.915652133115</c:v>
                </c:pt>
                <c:pt idx="136">
                  <c:v>118.915652133115</c:v>
                </c:pt>
                <c:pt idx="137">
                  <c:v>118.915652133115</c:v>
                </c:pt>
                <c:pt idx="138">
                  <c:v>118.915652133115</c:v>
                </c:pt>
                <c:pt idx="139">
                  <c:v>118.915652133115</c:v>
                </c:pt>
                <c:pt idx="140">
                  <c:v>118.915652133115</c:v>
                </c:pt>
                <c:pt idx="141">
                  <c:v>118.915652133115</c:v>
                </c:pt>
                <c:pt idx="142">
                  <c:v>118.915652133115</c:v>
                </c:pt>
                <c:pt idx="143">
                  <c:v>118.915652133115</c:v>
                </c:pt>
                <c:pt idx="144">
                  <c:v>118.915652133115</c:v>
                </c:pt>
                <c:pt idx="145">
                  <c:v>118.915652133115</c:v>
                </c:pt>
                <c:pt idx="146">
                  <c:v>118.915652133115</c:v>
                </c:pt>
                <c:pt idx="147">
                  <c:v>118.915652133115</c:v>
                </c:pt>
                <c:pt idx="148">
                  <c:v>118.915652133115</c:v>
                </c:pt>
                <c:pt idx="149">
                  <c:v>118.915652133115</c:v>
                </c:pt>
                <c:pt idx="150">
                  <c:v>124.254116242602</c:v>
                </c:pt>
                <c:pt idx="151">
                  <c:v>125.108675480382</c:v>
                </c:pt>
                <c:pt idx="152">
                  <c:v>125.121943384909</c:v>
                </c:pt>
                <c:pt idx="153">
                  <c:v>125.140445655162</c:v>
                </c:pt>
                <c:pt idx="154">
                  <c:v>125.149768826477</c:v>
                </c:pt>
                <c:pt idx="155">
                  <c:v>125.156616856112</c:v>
                </c:pt>
                <c:pt idx="156">
                  <c:v>125.162529106902</c:v>
                </c:pt>
                <c:pt idx="157">
                  <c:v>125.167716021046</c:v>
                </c:pt>
                <c:pt idx="158">
                  <c:v>125.172336909742</c:v>
                </c:pt>
                <c:pt idx="159">
                  <c:v>125.176506004263</c:v>
                </c:pt>
                <c:pt idx="160">
                  <c:v>125.180304818838</c:v>
                </c:pt>
                <c:pt idx="161">
                  <c:v>125.183790421545</c:v>
                </c:pt>
                <c:pt idx="162">
                  <c:v>125.187000553616</c:v>
                </c:pt>
                <c:pt idx="163">
                  <c:v>125.18995779620801</c:v>
                </c:pt>
                <c:pt idx="164">
                  <c:v>125.192673016459</c:v>
                </c:pt>
                <c:pt idx="165">
                  <c:v>125.19514822920399</c:v>
                </c:pt>
                <c:pt idx="166">
                  <c:v>125.197378985367</c:v>
                </c:pt>
                <c:pt idx="167">
                  <c:v>125.199356367232</c:v>
                </c:pt>
                <c:pt idx="168">
                  <c:v>125.201068659482</c:v>
                </c:pt>
                <c:pt idx="169">
                  <c:v>125.202502745606</c:v>
                </c:pt>
                <c:pt idx="170">
                  <c:v>125.203645269795</c:v>
                </c:pt>
                <c:pt idx="171">
                  <c:v>125.204483599184</c:v>
                </c:pt>
                <c:pt idx="172">
                  <c:v>125.205006611345</c:v>
                </c:pt>
                <c:pt idx="173">
                  <c:v>125.205205327608</c:v>
                </c:pt>
                <c:pt idx="174">
                  <c:v>125.205073410792</c:v>
                </c:pt>
                <c:pt idx="175">
                  <c:v>125.204607540472</c:v>
                </c:pt>
                <c:pt idx="176">
                  <c:v>125.20380768121299</c:v>
                </c:pt>
                <c:pt idx="177">
                  <c:v>125.202677248043</c:v>
                </c:pt>
                <c:pt idx="178">
                  <c:v>125.201223185543</c:v>
                </c:pt>
                <c:pt idx="179">
                  <c:v>125.19945596438799</c:v>
                </c:pt>
                <c:pt idx="180">
                  <c:v>125.197389502864</c:v>
                </c:pt>
                <c:pt idx="181">
                  <c:v>125.195041025216</c:v>
                </c:pt>
                <c:pt idx="182">
                  <c:v>125.192430857975</c:v>
                </c:pt>
                <c:pt idx="183">
                  <c:v>125.189582174435</c:v>
                </c:pt>
                <c:pt idx="184">
                  <c:v>125.186520694802</c:v>
                </c:pt>
                <c:pt idx="185">
                  <c:v>125.183274345342</c:v>
                </c:pt>
                <c:pt idx="186">
                  <c:v>125.179872888877</c:v>
                </c:pt>
                <c:pt idx="187">
                  <c:v>125.176347526794</c:v>
                </c:pt>
                <c:pt idx="188">
                  <c:v>125.172730485187</c:v>
                </c:pt>
                <c:pt idx="189">
                  <c:v>125.169054589998</c:v>
                </c:pt>
                <c:pt idx="190">
                  <c:v>125.165352835866</c:v>
                </c:pt>
                <c:pt idx="191">
                  <c:v>125.16165795971401</c:v>
                </c:pt>
                <c:pt idx="192">
                  <c:v>125.15800202075199</c:v>
                </c:pt>
                <c:pt idx="193">
                  <c:v>125.154415998205</c:v>
                </c:pt>
                <c:pt idx="194">
                  <c:v>125.150929406917</c:v>
                </c:pt>
                <c:pt idx="195">
                  <c:v>125.1475699411</c:v>
                </c:pt>
                <c:pt idx="196">
                  <c:v>125.144363148709</c:v>
                </c:pt>
                <c:pt idx="197">
                  <c:v>125.141332139315</c:v>
                </c:pt>
                <c:pt idx="198">
                  <c:v>125.13849733406801</c:v>
                </c:pt>
                <c:pt idx="199">
                  <c:v>125.13587625343099</c:v>
                </c:pt>
                <c:pt idx="200">
                  <c:v>125.133483352534</c:v>
                </c:pt>
                <c:pt idx="201">
                  <c:v>125.13132989779599</c:v>
                </c:pt>
                <c:pt idx="202">
                  <c:v>125.12942389423399</c:v>
                </c:pt>
                <c:pt idx="203">
                  <c:v>125.127770053489</c:v>
                </c:pt>
                <c:pt idx="204">
                  <c:v>125.126369811828</c:v>
                </c:pt>
                <c:pt idx="205">
                  <c:v>125.12522138856301</c:v>
                </c:pt>
                <c:pt idx="206">
                  <c:v>125.124319887691</c:v>
                </c:pt>
                <c:pt idx="207">
                  <c:v>125.123657438598</c:v>
                </c:pt>
                <c:pt idx="208">
                  <c:v>125.12322337291999</c:v>
                </c:pt>
                <c:pt idx="209">
                  <c:v>125.123004433734</c:v>
                </c:pt>
                <c:pt idx="210">
                  <c:v>125.12298501368799</c:v>
                </c:pt>
                <c:pt idx="211">
                  <c:v>125.123147417613</c:v>
                </c:pt>
                <c:pt idx="212">
                  <c:v>125.12347214680599</c:v>
                </c:pt>
                <c:pt idx="213">
                  <c:v>125.123938197309</c:v>
                </c:pt>
                <c:pt idx="214">
                  <c:v>125.124523370925</c:v>
                </c:pt>
                <c:pt idx="215">
                  <c:v>125.125204593918</c:v>
                </c:pt>
                <c:pt idx="216">
                  <c:v>125.12595823559801</c:v>
                </c:pt>
                <c:pt idx="217">
                  <c:v>125.126760429586</c:v>
                </c:pt>
                <c:pt idx="218">
                  <c:v>125.12758738507399</c:v>
                </c:pt>
                <c:pt idx="219">
                  <c:v>125.12841569108301</c:v>
                </c:pt>
                <c:pt idx="220">
                  <c:v>125.129222607651</c:v>
                </c:pt>
                <c:pt idx="221">
                  <c:v>125.129986338069</c:v>
                </c:pt>
                <c:pt idx="222">
                  <c:v>125.13068628507899</c:v>
                </c:pt>
                <c:pt idx="223">
                  <c:v>125.131303281851</c:v>
                </c:pt>
                <c:pt idx="224">
                  <c:v>125.131819800378</c:v>
                </c:pt>
                <c:pt idx="225">
                  <c:v>125.13222013297801</c:v>
                </c:pt>
                <c:pt idx="226">
                  <c:v>125.13249054574599</c:v>
                </c:pt>
                <c:pt idx="227">
                  <c:v>125.132619402632</c:v>
                </c:pt>
                <c:pt idx="228">
                  <c:v>125.132597261616</c:v>
                </c:pt>
                <c:pt idx="229">
                  <c:v>125.132416937562</c:v>
                </c:pt>
                <c:pt idx="230">
                  <c:v>125.132073537097</c:v>
                </c:pt>
                <c:pt idx="231">
                  <c:v>125.131564464091</c:v>
                </c:pt>
                <c:pt idx="232">
                  <c:v>125.130889393684</c:v>
                </c:pt>
                <c:pt idx="233">
                  <c:v>125.130050221255</c:v>
                </c:pt>
                <c:pt idx="234">
                  <c:v>125.129050982118</c:v>
                </c:pt>
                <c:pt idx="235">
                  <c:v>125.127897747378</c:v>
                </c:pt>
                <c:pt idx="236">
                  <c:v>125.12659849833</c:v>
                </c:pt>
                <c:pt idx="237">
                  <c:v>125.12516297661099</c:v>
                </c:pt>
                <c:pt idx="238">
                  <c:v>125.123602519127</c:v>
                </c:pt>
                <c:pt idx="239">
                  <c:v>125.121929874698</c:v>
                </c:pt>
                <c:pt idx="240">
                  <c:v>125.120159009967</c:v>
                </c:pt>
                <c:pt idx="241">
                  <c:v>125.118304901949</c:v>
                </c:pt>
                <c:pt idx="242">
                  <c:v>125.11638332588799</c:v>
                </c:pt>
                <c:pt idx="243">
                  <c:v>125.114410635963</c:v>
                </c:pt>
                <c:pt idx="244">
                  <c:v>125.11240354609301</c:v>
                </c:pt>
                <c:pt idx="245">
                  <c:v>125.110378910648</c:v>
                </c:pt>
                <c:pt idx="246">
                  <c:v>125.108353508131</c:v>
                </c:pt>
                <c:pt idx="247">
                  <c:v>125.10634383393</c:v>
                </c:pt>
                <c:pt idx="248">
                  <c:v>125.10436589803101</c:v>
                </c:pt>
                <c:pt idx="249">
                  <c:v>125.102435037259</c:v>
                </c:pt>
                <c:pt idx="250">
                  <c:v>125.10056573800399</c:v>
                </c:pt>
                <c:pt idx="251">
                  <c:v>125.09877147562899</c:v>
                </c:pt>
                <c:pt idx="252">
                  <c:v>125.09706456972</c:v>
                </c:pt>
                <c:pt idx="253">
                  <c:v>125.095456057546</c:v>
                </c:pt>
                <c:pt idx="254">
                  <c:v>125.093955586452</c:v>
                </c:pt>
                <c:pt idx="255">
                  <c:v>125.092571326753</c:v>
                </c:pt>
                <c:pt idx="256">
                  <c:v>125.09130990423201</c:v>
                </c:pt>
                <c:pt idx="257">
                  <c:v>125.09017635453399</c:v>
                </c:pt>
                <c:pt idx="258">
                  <c:v>125.08917409756199</c:v>
                </c:pt>
                <c:pt idx="259">
                  <c:v>125.088304932478</c:v>
                </c:pt>
                <c:pt idx="260">
                  <c:v>125.08756905392001</c:v>
                </c:pt>
                <c:pt idx="261">
                  <c:v>125.086965086365</c:v>
                </c:pt>
                <c:pt idx="262">
                  <c:v>125.086490137401</c:v>
                </c:pt>
                <c:pt idx="263">
                  <c:v>125.086139868668</c:v>
                </c:pt>
                <c:pt idx="264">
                  <c:v>125.085908582274</c:v>
                </c:pt>
                <c:pt idx="265">
                  <c:v>125.08578932203</c:v>
                </c:pt>
                <c:pt idx="266">
                  <c:v>125.085773987626</c:v>
                </c:pt>
                <c:pt idx="267">
                  <c:v>125.08585345948001</c:v>
                </c:pt>
                <c:pt idx="268">
                  <c:v>125.08601773318701</c:v>
                </c:pt>
                <c:pt idx="269">
                  <c:v>125.08625606147901</c:v>
                </c:pt>
                <c:pt idx="270">
                  <c:v>125.08655710211001</c:v>
                </c:pt>
                <c:pt idx="271">
                  <c:v>125.08690906752901</c:v>
                </c:pt>
                <c:pt idx="272">
                  <c:v>125.08729987871</c:v>
                </c:pt>
                <c:pt idx="273">
                  <c:v>125.087717316574</c:v>
                </c:pt>
                <c:pt idx="274">
                  <c:v>125.088149172565</c:v>
                </c:pt>
                <c:pt idx="275">
                  <c:v>125.088583395246</c:v>
                </c:pt>
                <c:pt idx="276">
                  <c:v>125.089008230768</c:v>
                </c:pt>
                <c:pt idx="277">
                  <c:v>125.089412356593</c:v>
                </c:pt>
                <c:pt idx="278">
                  <c:v>125.08978500813301</c:v>
                </c:pt>
                <c:pt idx="279">
                  <c:v>125.090116092782</c:v>
                </c:pt>
                <c:pt idx="280">
                  <c:v>125.09039629597601</c:v>
                </c:pt>
                <c:pt idx="281">
                  <c:v>125.090617174663</c:v>
                </c:pt>
                <c:pt idx="282">
                  <c:v>125.09077123661601</c:v>
                </c:pt>
                <c:pt idx="283">
                  <c:v>125.09085200880899</c:v>
                </c:pt>
                <c:pt idx="284">
                  <c:v>125.09085409116901</c:v>
                </c:pt>
                <c:pt idx="285">
                  <c:v>125.090773195038</c:v>
                </c:pt>
                <c:pt idx="286">
                  <c:v>125.09060617109699</c:v>
                </c:pt>
                <c:pt idx="287">
                  <c:v>125.09035101855901</c:v>
                </c:pt>
                <c:pt idx="288">
                  <c:v>125.09000688525801</c:v>
                </c:pt>
                <c:pt idx="289">
                  <c:v>125.089574050023</c:v>
                </c:pt>
                <c:pt idx="290">
                  <c:v>125.089053895294</c:v>
                </c:pt>
                <c:pt idx="291">
                  <c:v>125.08844886563701</c:v>
                </c:pt>
                <c:pt idx="292">
                  <c:v>125.087762415188</c:v>
                </c:pt>
                <c:pt idx="293">
                  <c:v>125.086998944477</c:v>
                </c:pt>
                <c:pt idx="294">
                  <c:v>125.086163727694</c:v>
                </c:pt>
                <c:pt idx="295">
                  <c:v>125.085262829798</c:v>
                </c:pt>
                <c:pt idx="296">
                  <c:v>125.084303018303</c:v>
                </c:pt>
                <c:pt idx="297">
                  <c:v>125.083291667018</c:v>
                </c:pt>
                <c:pt idx="298">
                  <c:v>125.082236655534</c:v>
                </c:pt>
                <c:pt idx="299">
                  <c:v>125.081146264667</c:v>
                </c:pt>
                <c:pt idx="300">
                  <c:v>125.080029068662</c:v>
                </c:pt>
                <c:pt idx="301">
                  <c:v>125.078893826654</c:v>
                </c:pt>
                <c:pt idx="302">
                  <c:v>127.057873121767</c:v>
                </c:pt>
                <c:pt idx="303">
                  <c:v>127.016819781173</c:v>
                </c:pt>
                <c:pt idx="304">
                  <c:v>127.01976018337901</c:v>
                </c:pt>
                <c:pt idx="305">
                  <c:v>127.018432698428</c:v>
                </c:pt>
                <c:pt idx="306">
                  <c:v>127.0174099417</c:v>
                </c:pt>
                <c:pt idx="307">
                  <c:v>127.01641467472901</c:v>
                </c:pt>
                <c:pt idx="308">
                  <c:v>127.015453451672</c:v>
                </c:pt>
                <c:pt idx="309">
                  <c:v>127.014536552343</c:v>
                </c:pt>
                <c:pt idx="310">
                  <c:v>127.013670113026</c:v>
                </c:pt>
                <c:pt idx="311">
                  <c:v>127.01285952910099</c:v>
                </c:pt>
                <c:pt idx="312">
                  <c:v>127.012109313311</c:v>
                </c:pt>
                <c:pt idx="313">
                  <c:v>127.01142306647699</c:v>
                </c:pt>
                <c:pt idx="314">
                  <c:v>127.01080347938201</c:v>
                </c:pt>
                <c:pt idx="315">
                  <c:v>127.010252334585</c:v>
                </c:pt>
                <c:pt idx="316">
                  <c:v>127.009770517872</c:v>
                </c:pt>
                <c:pt idx="317">
                  <c:v>127.009358036897</c:v>
                </c:pt>
                <c:pt idx="318">
                  <c:v>127.00901404583099</c:v>
                </c:pt>
                <c:pt idx="319">
                  <c:v>127.008736880737</c:v>
                </c:pt>
                <c:pt idx="320">
                  <c:v>127.00852410048201</c:v>
                </c:pt>
                <c:pt idx="321">
                  <c:v>127.00837253486399</c:v>
                </c:pt>
                <c:pt idx="322">
                  <c:v>127.008278340979</c:v>
                </c:pt>
                <c:pt idx="323">
                  <c:v>127.008237063628</c:v>
                </c:pt>
                <c:pt idx="324">
                  <c:v>127.00824370318</c:v>
                </c:pt>
                <c:pt idx="325">
                  <c:v>127.008292786273</c:v>
                </c:pt>
                <c:pt idx="326">
                  <c:v>127.008378441446</c:v>
                </c:pt>
                <c:pt idx="327">
                  <c:v>127.008494477287</c:v>
                </c:pt>
                <c:pt idx="328">
                  <c:v>127.00863446258801</c:v>
                </c:pt>
                <c:pt idx="329">
                  <c:v>127.008791807937</c:v>
                </c:pt>
                <c:pt idx="330">
                  <c:v>127.00895984688</c:v>
                </c:pt>
                <c:pt idx="331">
                  <c:v>127.00913191699701</c:v>
                </c:pt>
                <c:pt idx="332">
                  <c:v>127.009301438691</c:v>
                </c:pt>
                <c:pt idx="333">
                  <c:v>127.00946199211801</c:v>
                </c:pt>
                <c:pt idx="334">
                  <c:v>127.00960738952701</c:v>
                </c:pt>
                <c:pt idx="335">
                  <c:v>127.00973174570601</c:v>
                </c:pt>
                <c:pt idx="336">
                  <c:v>127.00982954001201</c:v>
                </c:pt>
                <c:pt idx="337">
                  <c:v>127.009895677459</c:v>
                </c:pt>
                <c:pt idx="338">
                  <c:v>127.00992553951301</c:v>
                </c:pt>
                <c:pt idx="339">
                  <c:v>127.009915030478</c:v>
                </c:pt>
                <c:pt idx="340">
                  <c:v>127.00986061693401</c:v>
                </c:pt>
                <c:pt idx="341">
                  <c:v>127.00975935838299</c:v>
                </c:pt>
                <c:pt idx="342">
                  <c:v>127.009608932083</c:v>
                </c:pt>
                <c:pt idx="343">
                  <c:v>127.009407649008</c:v>
                </c:pt>
                <c:pt idx="344">
                  <c:v>127.00915446225601</c:v>
                </c:pt>
                <c:pt idx="345">
                  <c:v>127.008848968604</c:v>
                </c:pt>
                <c:pt idx="346">
                  <c:v>127.008491400607</c:v>
                </c:pt>
                <c:pt idx="347">
                  <c:v>127.008082613394</c:v>
                </c:pt>
                <c:pt idx="348">
                  <c:v>127.007624062996</c:v>
                </c:pt>
                <c:pt idx="349">
                  <c:v>127.00711777862401</c:v>
                </c:pt>
                <c:pt idx="350">
                  <c:v>127.0065663283</c:v>
                </c:pt>
                <c:pt idx="351">
                  <c:v>127.005972779339</c:v>
                </c:pt>
                <c:pt idx="352">
                  <c:v>127.005340652491</c:v>
                </c:pt>
                <c:pt idx="353">
                  <c:v>127.00467387260299</c:v>
                </c:pt>
                <c:pt idx="354">
                  <c:v>127.00397671499501</c:v>
                </c:pt>
                <c:pt idx="355">
                  <c:v>127.003253748701</c:v>
                </c:pt>
                <c:pt idx="356">
                  <c:v>127.002509776544</c:v>
                </c:pt>
                <c:pt idx="357">
                  <c:v>127.00174977403699</c:v>
                </c:pt>
                <c:pt idx="358">
                  <c:v>127.000978828021</c:v>
                </c:pt>
                <c:pt idx="359">
                  <c:v>127.000202073015</c:v>
                </c:pt>
                <c:pt idx="360">
                  <c:v>126.99942462931</c:v>
                </c:pt>
                <c:pt idx="361">
                  <c:v>126.998651542408</c:v>
                </c:pt>
                <c:pt idx="362">
                  <c:v>126.997887723719</c:v>
                </c:pt>
                <c:pt idx="363">
                  <c:v>126.997137893567</c:v>
                </c:pt>
                <c:pt idx="364">
                  <c:v>126.996406528734</c:v>
                </c:pt>
                <c:pt idx="365">
                  <c:v>126.995697811385</c:v>
                </c:pt>
                <c:pt idx="366">
                  <c:v>126.995015584638</c:v>
                </c:pt>
                <c:pt idx="367">
                  <c:v>126.99436331130801</c:v>
                </c:pt>
                <c:pt idx="368">
                  <c:v>126.99374403873701</c:v>
                </c:pt>
                <c:pt idx="369">
                  <c:v>126.993160367935</c:v>
                </c:pt>
                <c:pt idx="370">
                  <c:v>126.99261443027601</c:v>
                </c:pt>
                <c:pt idx="371">
                  <c:v>126.99210786814101</c:v>
                </c:pt>
                <c:pt idx="372">
                  <c:v>126.991641823739</c:v>
                </c:pt>
                <c:pt idx="373">
                  <c:v>126.99121693156199</c:v>
                </c:pt>
                <c:pt idx="374">
                  <c:v>126.990833320503</c:v>
                </c:pt>
                <c:pt idx="375">
                  <c:v>126.990490618298</c:v>
                </c:pt>
                <c:pt idx="376">
                  <c:v>126.990187964439</c:v>
                </c:pt>
                <c:pt idx="377">
                  <c:v>126.98992402804799</c:v>
                </c:pt>
                <c:pt idx="378">
                  <c:v>126.98969703014799</c:v>
                </c:pt>
                <c:pt idx="379">
                  <c:v>126.989504773062</c:v>
                </c:pt>
                <c:pt idx="380">
                  <c:v>126.98934467245699</c:v>
                </c:pt>
                <c:pt idx="381">
                  <c:v>126.98921379427701</c:v>
                </c:pt>
                <c:pt idx="382">
                  <c:v>126.989108895011</c:v>
                </c:pt>
                <c:pt idx="383">
                  <c:v>126.989026466564</c:v>
                </c:pt>
                <c:pt idx="384">
                  <c:v>126.988962781035</c:v>
                </c:pt>
                <c:pt idx="385">
                  <c:v>126.98891393972799</c:v>
                </c:pt>
                <c:pt idx="386">
                  <c:v>126.98887592137901</c:v>
                </c:pt>
                <c:pt idx="387">
                  <c:v>126.988844633593</c:v>
                </c:pt>
                <c:pt idx="388">
                  <c:v>126.988815962266</c:v>
                </c:pt>
                <c:pt idx="389">
                  <c:v>126.98878582089399</c:v>
                </c:pt>
                <c:pt idx="390">
                  <c:v>126.98875019968401</c:v>
                </c:pt>
                <c:pt idx="391">
                  <c:v>126.988705211881</c:v>
                </c:pt>
                <c:pt idx="392">
                  <c:v>126.988647138697</c:v>
                </c:pt>
                <c:pt idx="393">
                  <c:v>126.988572470945</c:v>
                </c:pt>
                <c:pt idx="394">
                  <c:v>126.98847794766201</c:v>
                </c:pt>
                <c:pt idx="395">
                  <c:v>126.988360591187</c:v>
                </c:pt>
                <c:pt idx="396">
                  <c:v>126.988217738738</c:v>
                </c:pt>
                <c:pt idx="397">
                  <c:v>126.988047068971</c:v>
                </c:pt>
                <c:pt idx="398">
                  <c:v>126.987846624242</c:v>
                </c:pt>
                <c:pt idx="399">
                  <c:v>126.987614828633</c:v>
                </c:pt>
                <c:pt idx="400">
                  <c:v>126.98735050102199</c:v>
                </c:pt>
                <c:pt idx="401">
                  <c:v>126.987052862534</c:v>
                </c:pt>
                <c:pt idx="402">
                  <c:v>126.98672154004799</c:v>
                </c:pt>
                <c:pt idx="403">
                  <c:v>126.98635656400999</c:v>
                </c:pt>
                <c:pt idx="404">
                  <c:v>126.98595836275599</c:v>
                </c:pt>
                <c:pt idx="405">
                  <c:v>126.98552774986899</c:v>
                </c:pt>
                <c:pt idx="406">
                  <c:v>126.985065910073</c:v>
                </c:pt>
                <c:pt idx="407">
                  <c:v>126.984574377694</c:v>
                </c:pt>
                <c:pt idx="408">
                  <c:v>126.98405501526</c:v>
                </c:pt>
                <c:pt idx="409">
                  <c:v>126.983509983988</c:v>
                </c:pt>
                <c:pt idx="410">
                  <c:v>126.98294171524201</c:v>
                </c:pt>
                <c:pt idx="411">
                  <c:v>126.982352875706</c:v>
                </c:pt>
                <c:pt idx="412">
                  <c:v>126.981746333581</c:v>
                </c:pt>
                <c:pt idx="413">
                  <c:v>126.98112511978501</c:v>
                </c:pt>
                <c:pt idx="414">
                  <c:v>126.980492390032</c:v>
                </c:pt>
                <c:pt idx="415">
                  <c:v>126.979851385317</c:v>
                </c:pt>
                <c:pt idx="416">
                  <c:v>126.979205390578</c:v>
                </c:pt>
                <c:pt idx="417">
                  <c:v>126.978557696566</c:v>
                </c:pt>
                <c:pt idx="418">
                  <c:v>126.97791155821</c:v>
                </c:pt>
                <c:pt idx="419">
                  <c:v>126.977270157498</c:v>
                </c:pt>
                <c:pt idx="420">
                  <c:v>126.976636565786</c:v>
                </c:pt>
                <c:pt idx="421">
                  <c:v>126.97601370833</c:v>
                </c:pt>
                <c:pt idx="422">
                  <c:v>126.975404332119</c:v>
                </c:pt>
                <c:pt idx="423">
                  <c:v>126.974810974264</c:v>
                </c:pt>
                <c:pt idx="424">
                  <c:v>126.974235935058</c:v>
                </c:pt>
                <c:pt idx="425">
                  <c:v>126.97368125475801</c:v>
                </c:pt>
                <c:pt idx="426">
                  <c:v>126.973148691186</c:v>
                </c:pt>
                <c:pt idx="427">
                  <c:v>126.97263970365501</c:v>
                </c:pt>
                <c:pt idx="428">
                  <c:v>126.97215543992399</c:v>
                </c:pt>
                <c:pt idx="429">
                  <c:v>126.97169672628701</c:v>
                </c:pt>
                <c:pt idx="430">
                  <c:v>126.971264062759</c:v>
                </c:pt>
                <c:pt idx="431">
                  <c:v>126.97085762211201</c:v>
                </c:pt>
                <c:pt idx="432">
                  <c:v>126.97047725141501</c:v>
                </c:pt>
                <c:pt idx="433">
                  <c:v>126.970122480608</c:v>
                </c:pt>
                <c:pt idx="434">
                  <c:v>126.969792530657</c:v>
                </c:pt>
                <c:pt idx="435">
                  <c:v>126.969486329357</c:v>
                </c:pt>
                <c:pt idx="436">
                  <c:v>126.96920252687499</c:v>
                </c:pt>
                <c:pt idx="437">
                  <c:v>126.96893951761599</c:v>
                </c:pt>
                <c:pt idx="438">
                  <c:v>126.968695462347</c:v>
                </c:pt>
                <c:pt idx="439">
                  <c:v>126.96846831381799</c:v>
                </c:pt>
                <c:pt idx="440">
                  <c:v>126.968255844998</c:v>
                </c:pt>
                <c:pt idx="441">
                  <c:v>126.96805567819</c:v>
                </c:pt>
                <c:pt idx="442">
                  <c:v>126.96786531578999</c:v>
                </c:pt>
                <c:pt idx="443">
                  <c:v>126.967682172699</c:v>
                </c:pt>
                <c:pt idx="444">
                  <c:v>126.96750360839</c:v>
                </c:pt>
                <c:pt idx="445">
                  <c:v>126.967326959066</c:v>
                </c:pt>
                <c:pt idx="446">
                  <c:v>126.96714957141501</c:v>
                </c:pt>
                <c:pt idx="447">
                  <c:v>126.96696883320401</c:v>
                </c:pt>
                <c:pt idx="448">
                  <c:v>126.966782205499</c:v>
                </c:pt>
                <c:pt idx="449">
                  <c:v>126.96658725116301</c:v>
                </c:pt>
                <c:pt idx="450">
                  <c:v>126.966381663322</c:v>
                </c:pt>
                <c:pt idx="451">
                  <c:v>126.966163291784</c:v>
                </c:pt>
                <c:pt idx="452">
                  <c:v>126.965930166615</c:v>
                </c:pt>
                <c:pt idx="453">
                  <c:v>126.965680519372</c:v>
                </c:pt>
                <c:pt idx="454">
                  <c:v>126.965412801691</c:v>
                </c:pt>
                <c:pt idx="455">
                  <c:v>126.965125701885</c:v>
                </c:pt>
                <c:pt idx="456">
                  <c:v>126.964818156129</c:v>
                </c:pt>
                <c:pt idx="457">
                  <c:v>126.964489359553</c:v>
                </c:pt>
                <c:pt idx="458">
                  <c:v>126.964138771846</c:v>
                </c:pt>
                <c:pt idx="459">
                  <c:v>126.96376612054701</c:v>
                </c:pt>
                <c:pt idx="460">
                  <c:v>126.963371400893</c:v>
                </c:pt>
                <c:pt idx="461">
                  <c:v>126.962954872043</c:v>
                </c:pt>
                <c:pt idx="462">
                  <c:v>126.96251705134</c:v>
                </c:pt>
                <c:pt idx="463">
                  <c:v>126.96205870462499</c:v>
                </c:pt>
                <c:pt idx="464">
                  <c:v>126.961580833181</c:v>
                </c:pt>
                <c:pt idx="465">
                  <c:v>126.961084659763</c:v>
                </c:pt>
                <c:pt idx="466">
                  <c:v>126.960571610185</c:v>
                </c:pt>
                <c:pt idx="467">
                  <c:v>126.96004329456299</c:v>
                </c:pt>
                <c:pt idx="468">
                  <c:v>126.95950148472301</c:v>
                </c:pt>
                <c:pt idx="469">
                  <c:v>126.958948091374</c:v>
                </c:pt>
                <c:pt idx="470">
                  <c:v>126.958385139369</c:v>
                </c:pt>
                <c:pt idx="471">
                  <c:v>126.957814741821</c:v>
                </c:pt>
                <c:pt idx="472">
                  <c:v>126.957239073612</c:v>
                </c:pt>
                <c:pt idx="473">
                  <c:v>126.95666034420999</c:v>
                </c:pt>
                <c:pt idx="474">
                  <c:v>126.956080771309</c:v>
                </c:pt>
                <c:pt idx="475">
                  <c:v>126.955502553234</c:v>
                </c:pt>
                <c:pt idx="476">
                  <c:v>126.954927843397</c:v>
                </c:pt>
                <c:pt idx="477">
                  <c:v>126.954358724488</c:v>
                </c:pt>
                <c:pt idx="478">
                  <c:v>126.953797184488</c:v>
                </c:pt>
                <c:pt idx="479">
                  <c:v>126.95324509398399</c:v>
                </c:pt>
                <c:pt idx="480">
                  <c:v>126.95270418474399</c:v>
                </c:pt>
                <c:pt idx="481">
                  <c:v>126.95217603117599</c:v>
                </c:pt>
                <c:pt idx="482">
                  <c:v>126.95166203261699</c:v>
                </c:pt>
                <c:pt idx="483">
                  <c:v>126.951163399598</c:v>
                </c:pt>
                <c:pt idx="484">
                  <c:v>126.950681140782</c:v>
                </c:pt>
                <c:pt idx="485">
                  <c:v>126.95021605390301</c:v>
                </c:pt>
                <c:pt idx="486">
                  <c:v>126.949768718657</c:v>
                </c:pt>
                <c:pt idx="487">
                  <c:v>126.94933949246</c:v>
                </c:pt>
                <c:pt idx="488">
                  <c:v>126.948928508913</c:v>
                </c:pt>
                <c:pt idx="489">
                  <c:v>126.94853567962301</c:v>
                </c:pt>
                <c:pt idx="490">
                  <c:v>126.94816069752299</c:v>
                </c:pt>
                <c:pt idx="491">
                  <c:v>126.947803044097</c:v>
                </c:pt>
                <c:pt idx="492">
                  <c:v>126.947461997139</c:v>
                </c:pt>
                <c:pt idx="493">
                  <c:v>126.94713664441601</c:v>
                </c:pt>
                <c:pt idx="494">
                  <c:v>126.946825895468</c:v>
                </c:pt>
                <c:pt idx="495">
                  <c:v>126.94652849752001</c:v>
                </c:pt>
                <c:pt idx="496">
                  <c:v>126.94624305400301</c:v>
                </c:pt>
                <c:pt idx="497">
                  <c:v>126.945968042082</c:v>
                </c:pt>
                <c:pt idx="498">
                  <c:v>126.945701833879</c:v>
                </c:pt>
                <c:pt idx="499">
                  <c:v>126.945442717886</c:v>
                </c:pt>
                <c:pt idx="500">
                  <c:v>126.945188920609</c:v>
                </c:pt>
                <c:pt idx="501">
                  <c:v>126.944938629196</c:v>
                </c:pt>
                <c:pt idx="502">
                  <c:v>126.94469001485599</c:v>
                </c:pt>
                <c:pt idx="503">
                  <c:v>126.94444125507501</c:v>
                </c:pt>
                <c:pt idx="504">
                  <c:v>126.944190556146</c:v>
                </c:pt>
                <c:pt idx="505">
                  <c:v>126.94393617545801</c:v>
                </c:pt>
                <c:pt idx="506">
                  <c:v>126.943676441523</c:v>
                </c:pt>
                <c:pt idx="507">
                  <c:v>126.943409775026</c:v>
                </c:pt>
                <c:pt idx="508">
                  <c:v>126.94313470624201</c:v>
                </c:pt>
                <c:pt idx="509">
                  <c:v>126.942849892422</c:v>
                </c:pt>
                <c:pt idx="510">
                  <c:v>126.942554133068</c:v>
                </c:pt>
                <c:pt idx="511">
                  <c:v>126.942246382862</c:v>
                </c:pt>
                <c:pt idx="512">
                  <c:v>126.941925763208</c:v>
                </c:pt>
                <c:pt idx="513">
                  <c:v>126.94159157117301</c:v>
                </c:pt>
                <c:pt idx="514">
                  <c:v>126.941243285979</c:v>
                </c:pt>
                <c:pt idx="515">
                  <c:v>126.94088057376599</c:v>
                </c:pt>
                <c:pt idx="516">
                  <c:v>126.940503289841</c:v>
                </c:pt>
                <c:pt idx="517">
                  <c:v>126.940111477732</c:v>
                </c:pt>
                <c:pt idx="518">
                  <c:v>126.939705367111</c:v>
                </c:pt>
                <c:pt idx="519">
                  <c:v>126.939285369377</c:v>
                </c:pt>
                <c:pt idx="520">
                  <c:v>126.938852069921</c:v>
                </c:pt>
                <c:pt idx="521">
                  <c:v>126.938406219144</c:v>
                </c:pt>
                <c:pt idx="522">
                  <c:v>126.93794872187399</c:v>
                </c:pt>
                <c:pt idx="523">
                  <c:v>126.93748062407199</c:v>
                </c:pt>
                <c:pt idx="524">
                  <c:v>126.93700309893001</c:v>
                </c:pt>
                <c:pt idx="525">
                  <c:v>126.93651743018199</c:v>
                </c:pt>
                <c:pt idx="526">
                  <c:v>126.936024996424</c:v>
                </c:pt>
                <c:pt idx="527">
                  <c:v>126.93552725184099</c:v>
                </c:pt>
                <c:pt idx="528">
                  <c:v>126.935025708024</c:v>
                </c:pt>
                <c:pt idx="529">
                  <c:v>126.934521915001</c:v>
                </c:pt>
                <c:pt idx="530">
                  <c:v>126.93401744093499</c:v>
                </c:pt>
                <c:pt idx="531">
                  <c:v>126.93351385327399</c:v>
                </c:pt>
                <c:pt idx="532">
                  <c:v>126.933012699725</c:v>
                </c:pt>
                <c:pt idx="533">
                  <c:v>126.93251548820599</c:v>
                </c:pt>
                <c:pt idx="534">
                  <c:v>126.93202366979</c:v>
                </c:pt>
                <c:pt idx="535">
                  <c:v>126.931538620957</c:v>
                </c:pt>
                <c:pt idx="536">
                  <c:v>126.931061628103</c:v>
                </c:pt>
                <c:pt idx="537">
                  <c:v>126.930593871684</c:v>
                </c:pt>
                <c:pt idx="538">
                  <c:v>126.930136413593</c:v>
                </c:pt>
                <c:pt idx="539">
                  <c:v>126.929690185889</c:v>
                </c:pt>
                <c:pt idx="540">
                  <c:v>126.929255979543</c:v>
                </c:pt>
                <c:pt idx="541">
                  <c:v>126.92883443714599</c:v>
                </c:pt>
                <c:pt idx="542">
                  <c:v>126.928426047434</c:v>
                </c:pt>
                <c:pt idx="543">
                  <c:v>126.928031139776</c:v>
                </c:pt>
                <c:pt idx="544">
                  <c:v>126.927649883119</c:v>
                </c:pt>
                <c:pt idx="545">
                  <c:v>126.92728228497801</c:v>
                </c:pt>
                <c:pt idx="546">
                  <c:v>126.92692819464401</c:v>
                </c:pt>
                <c:pt idx="547">
                  <c:v>126.926587306185</c:v>
                </c:pt>
                <c:pt idx="548">
                  <c:v>126.92625916418601</c:v>
                </c:pt>
                <c:pt idx="549">
                  <c:v>126.92594317219201</c:v>
                </c:pt>
                <c:pt idx="550">
                  <c:v>126.925638601402</c:v>
                </c:pt>
                <c:pt idx="551">
                  <c:v>126.925344601357</c:v>
                </c:pt>
                <c:pt idx="552">
                  <c:v>126.925060213154</c:v>
                </c:pt>
                <c:pt idx="553">
                  <c:v>126.924784381565</c:v>
                </c:pt>
                <c:pt idx="554">
                  <c:v>126.924515971405</c:v>
                </c:pt>
                <c:pt idx="555">
                  <c:v>126.924253781145</c:v>
                </c:pt>
                <c:pt idx="556">
                  <c:v>126.923996559649</c:v>
                </c:pt>
                <c:pt idx="557">
                  <c:v>126.923743023394</c:v>
                </c:pt>
                <c:pt idx="558">
                  <c:v>126.923491872385</c:v>
                </c:pt>
                <c:pt idx="559">
                  <c:v>126.923241806739</c:v>
                </c:pt>
                <c:pt idx="560">
                  <c:v>126.922991543161</c:v>
                </c:pt>
                <c:pt idx="561">
                  <c:v>126.92273983239799</c:v>
                </c:pt>
                <c:pt idx="562">
                  <c:v>126.92248547291</c:v>
                </c:pt>
                <c:pt idx="563">
                  <c:v>126.922227326787</c:v>
                </c:pt>
                <c:pt idx="564">
                  <c:v>126.92196433239501</c:v>
                </c:pt>
                <c:pt idx="565">
                  <c:v>126.92169551853701</c:v>
                </c:pt>
                <c:pt idx="566">
                  <c:v>126.921420014177</c:v>
                </c:pt>
                <c:pt idx="567">
                  <c:v>126.92113705916</c:v>
                </c:pt>
                <c:pt idx="568">
                  <c:v>126.920846012412</c:v>
                </c:pt>
                <c:pt idx="569">
                  <c:v>126.92054635845901</c:v>
                </c:pt>
                <c:pt idx="570">
                  <c:v>126.92023771285</c:v>
                </c:pt>
                <c:pt idx="571">
                  <c:v>126.919919825619</c:v>
                </c:pt>
                <c:pt idx="572">
                  <c:v>126.919592581961</c:v>
                </c:pt>
                <c:pt idx="573">
                  <c:v>126.91925600337601</c:v>
                </c:pt>
                <c:pt idx="574">
                  <c:v>126.918910244953</c:v>
                </c:pt>
                <c:pt idx="575">
                  <c:v>126.918555592109</c:v>
                </c:pt>
                <c:pt idx="576">
                  <c:v>126.91819245528499</c:v>
                </c:pt>
                <c:pt idx="577">
                  <c:v>126.91782136376</c:v>
                </c:pt>
                <c:pt idx="578">
                  <c:v>126.917442956778</c:v>
                </c:pt>
                <c:pt idx="579">
                  <c:v>126.91705797482599</c:v>
                </c:pt>
                <c:pt idx="580">
                  <c:v>126.916667248549</c:v>
                </c:pt>
                <c:pt idx="581">
                  <c:v>126.91627168765299</c:v>
                </c:pt>
                <c:pt idx="582">
                  <c:v>126.915872268222</c:v>
                </c:pt>
                <c:pt idx="583">
                  <c:v>126.915470018915</c:v>
                </c:pt>
                <c:pt idx="584">
                  <c:v>126.91506600883</c:v>
                </c:pt>
                <c:pt idx="585">
                  <c:v>126.914661332287</c:v>
                </c:pt>
                <c:pt idx="586">
                  <c:v>126.91425709443099</c:v>
                </c:pt>
                <c:pt idx="587">
                  <c:v>126.913854398575</c:v>
                </c:pt>
                <c:pt idx="588">
                  <c:v>126.913454330806</c:v>
                </c:pt>
                <c:pt idx="589">
                  <c:v>126.913057947518</c:v>
                </c:pt>
                <c:pt idx="590">
                  <c:v>126.912666261317</c:v>
                </c:pt>
                <c:pt idx="591">
                  <c:v>126.912280230492</c:v>
                </c:pt>
                <c:pt idx="592">
                  <c:v>126.911900745569</c:v>
                </c:pt>
                <c:pt idx="593">
                  <c:v>126.911528620667</c:v>
                </c:pt>
                <c:pt idx="594">
                  <c:v>126.911164583546</c:v>
                </c:pt>
                <c:pt idx="595">
                  <c:v>126.910809266957</c:v>
                </c:pt>
                <c:pt idx="596">
                  <c:v>126.910463203063</c:v>
                </c:pt>
                <c:pt idx="597">
                  <c:v>126.910126817234</c:v>
                </c:pt>
                <c:pt idx="598">
                  <c:v>126.909800424954</c:v>
                </c:pt>
                <c:pt idx="599">
                  <c:v>126.909484228449</c:v>
                </c:pt>
                <c:pt idx="600">
                  <c:v>126.909178315988</c:v>
                </c:pt>
                <c:pt idx="601">
                  <c:v>126.90888266318299</c:v>
                </c:pt>
                <c:pt idx="602">
                  <c:v>126.90859713371501</c:v>
                </c:pt>
                <c:pt idx="603">
                  <c:v>126.908748522761</c:v>
                </c:pt>
                <c:pt idx="604">
                  <c:v>126.880776767322</c:v>
                </c:pt>
                <c:pt idx="605">
                  <c:v>126.852275902738</c:v>
                </c:pt>
                <c:pt idx="606">
                  <c:v>126.823486894954</c:v>
                </c:pt>
                <c:pt idx="607">
                  <c:v>126.794704091323</c:v>
                </c:pt>
                <c:pt idx="608">
                  <c:v>126.76593627048899</c:v>
                </c:pt>
                <c:pt idx="609">
                  <c:v>126.737185756087</c:v>
                </c:pt>
                <c:pt idx="610">
                  <c:v>126.708453499681</c:v>
                </c:pt>
                <c:pt idx="611">
                  <c:v>126.679740375793</c:v>
                </c:pt>
                <c:pt idx="612">
                  <c:v>126.651047434367</c:v>
                </c:pt>
                <c:pt idx="613">
                  <c:v>126.622375907974</c:v>
                </c:pt>
                <c:pt idx="614">
                  <c:v>126.59372719166601</c:v>
                </c:pt>
                <c:pt idx="615">
                  <c:v>126.565102821138</c:v>
                </c:pt>
                <c:pt idx="616">
                  <c:v>126.53650445025499</c:v>
                </c:pt>
                <c:pt idx="617">
                  <c:v>126.507933830327</c:v>
                </c:pt>
                <c:pt idx="618">
                  <c:v>126.479392791103</c:v>
                </c:pt>
                <c:pt idx="619">
                  <c:v>126.450883223663</c:v>
                </c:pt>
                <c:pt idx="620">
                  <c:v>126.42240706647701</c:v>
                </c:pt>
                <c:pt idx="621">
                  <c:v>126.393966293744</c:v>
                </c:pt>
                <c:pt idx="622">
                  <c:v>126.365562905209</c:v>
                </c:pt>
                <c:pt idx="623">
                  <c:v>126.337198919613</c:v>
                </c:pt>
                <c:pt idx="624">
                  <c:v>126.308876367831</c:v>
                </c:pt>
                <c:pt idx="625">
                  <c:v>126.280597290003</c:v>
                </c:pt>
                <c:pt idx="626">
                  <c:v>126.25236373156299</c:v>
                </c:pt>
                <c:pt idx="627">
                  <c:v>126.224177740987</c:v>
                </c:pt>
                <c:pt idx="628">
                  <c:v>126.19604136816901</c:v>
                </c:pt>
                <c:pt idx="629">
                  <c:v>126.167956663034</c:v>
                </c:pt>
                <c:pt idx="630">
                  <c:v>126.13992567320101</c:v>
                </c:pt>
                <c:pt idx="631">
                  <c:v>126.111950442571</c:v>
                </c:pt>
                <c:pt idx="632">
                  <c:v>126.084033009016</c:v>
                </c:pt>
                <c:pt idx="633">
                  <c:v>126.05617540217401</c:v>
                </c:pt>
                <c:pt idx="634">
                  <c:v>126.02837963930899</c:v>
                </c:pt>
                <c:pt idx="635">
                  <c:v>126.000647722531</c:v>
                </c:pt>
                <c:pt idx="636">
                  <c:v>125.97298163324599</c:v>
                </c:pt>
                <c:pt idx="637">
                  <c:v>125.945383328977</c:v>
                </c:pt>
                <c:pt idx="638">
                  <c:v>125.91629708737</c:v>
                </c:pt>
                <c:pt idx="639">
                  <c:v>125.892545460923</c:v>
                </c:pt>
                <c:pt idx="640">
                  <c:v>125.86661435681199</c:v>
                </c:pt>
                <c:pt idx="641">
                  <c:v>125.85252692990601</c:v>
                </c:pt>
                <c:pt idx="642">
                  <c:v>125.838514066443</c:v>
                </c:pt>
                <c:pt idx="643">
                  <c:v>125.824601252926</c:v>
                </c:pt>
                <c:pt idx="644">
                  <c:v>125.81071494974699</c:v>
                </c:pt>
                <c:pt idx="645">
                  <c:v>125.79685501500801</c:v>
                </c:pt>
                <c:pt idx="646">
                  <c:v>125.78302196049999</c:v>
                </c:pt>
                <c:pt idx="647">
                  <c:v>125.769216807414</c:v>
                </c:pt>
                <c:pt idx="648">
                  <c:v>125.755440598875</c:v>
                </c:pt>
                <c:pt idx="649">
                  <c:v>125.741694323174</c:v>
                </c:pt>
                <c:pt idx="650">
                  <c:v>125.72797889653</c:v>
                </c:pt>
                <c:pt idx="651">
                  <c:v>125.71429515513</c:v>
                </c:pt>
                <c:pt idx="652">
                  <c:v>125.700643850158</c:v>
                </c:pt>
                <c:pt idx="653">
                  <c:v>125.68702564289499</c:v>
                </c:pt>
                <c:pt idx="654">
                  <c:v>125.67344110356299</c:v>
                </c:pt>
                <c:pt idx="655">
                  <c:v>125.659890708513</c:v>
                </c:pt>
                <c:pt idx="656">
                  <c:v>125.64637484260101</c:v>
                </c:pt>
                <c:pt idx="657">
                  <c:v>125.632893797901</c:v>
                </c:pt>
                <c:pt idx="658">
                  <c:v>125.61944777828499</c:v>
                </c:pt>
                <c:pt idx="659">
                  <c:v>125.606036901373</c:v>
                </c:pt>
                <c:pt idx="660">
                  <c:v>125.592661203292</c:v>
                </c:pt>
                <c:pt idx="661">
                  <c:v>125.579320644606</c:v>
                </c:pt>
                <c:pt idx="662">
                  <c:v>125.564945654715</c:v>
                </c:pt>
                <c:pt idx="663">
                  <c:v>125.55478679186</c:v>
                </c:pt>
                <c:pt idx="664">
                  <c:v>125.544762379446</c:v>
                </c:pt>
                <c:pt idx="665">
                  <c:v>125.534803990638</c:v>
                </c:pt>
                <c:pt idx="666">
                  <c:v>125.524047504175</c:v>
                </c:pt>
                <c:pt idx="667">
                  <c:v>125.52015541355701</c:v>
                </c:pt>
                <c:pt idx="668">
                  <c:v>125.516696368681</c:v>
                </c:pt>
                <c:pt idx="669">
                  <c:v>125.51332507948401</c:v>
                </c:pt>
                <c:pt idx="670">
                  <c:v>125.509962698664</c:v>
                </c:pt>
                <c:pt idx="671">
                  <c:v>125.506602910052</c:v>
                </c:pt>
                <c:pt idx="672">
                  <c:v>125.503244334838</c:v>
                </c:pt>
                <c:pt idx="673">
                  <c:v>125.499886308398</c:v>
                </c:pt>
                <c:pt idx="674">
                  <c:v>125.496528287804</c:v>
                </c:pt>
                <c:pt idx="675">
                  <c:v>125.49316978636099</c:v>
                </c:pt>
                <c:pt idx="676">
                  <c:v>125.48981036851001</c:v>
                </c:pt>
                <c:pt idx="677">
                  <c:v>125.48644965143301</c:v>
                </c:pt>
                <c:pt idx="678">
                  <c:v>125.483087308631</c:v>
                </c:pt>
                <c:pt idx="679">
                  <c:v>125.479723071058</c:v>
                </c:pt>
                <c:pt idx="680">
                  <c:v>125.476356729724</c:v>
                </c:pt>
                <c:pt idx="681">
                  <c:v>125.472988136598</c:v>
                </c:pt>
                <c:pt idx="682">
                  <c:v>125.46961720451201</c:v>
                </c:pt>
                <c:pt idx="683">
                  <c:v>125.466243907875</c:v>
                </c:pt>
                <c:pt idx="684">
                  <c:v>125.462868281826</c:v>
                </c:pt>
                <c:pt idx="685">
                  <c:v>125.459490419978</c:v>
                </c:pt>
                <c:pt idx="686">
                  <c:v>125.45611047266701</c:v>
                </c:pt>
                <c:pt idx="687">
                  <c:v>125.452728644441</c:v>
                </c:pt>
                <c:pt idx="688">
                  <c:v>125.449345189715</c:v>
                </c:pt>
                <c:pt idx="689">
                  <c:v>125.445960410295</c:v>
                </c:pt>
                <c:pt idx="690">
                  <c:v>125.442574649062</c:v>
                </c:pt>
                <c:pt idx="691">
                  <c:v>125.439188286833</c:v>
                </c:pt>
                <c:pt idx="692">
                  <c:v>125.435801735342</c:v>
                </c:pt>
                <c:pt idx="693">
                  <c:v>125.432415433065</c:v>
                </c:pt>
                <c:pt idx="694">
                  <c:v>125.42902983871799</c:v>
                </c:pt>
                <c:pt idx="695">
                  <c:v>125.425645425228</c:v>
                </c:pt>
                <c:pt idx="696">
                  <c:v>125.42226267344699</c:v>
                </c:pt>
                <c:pt idx="697">
                  <c:v>125.41888206694099</c:v>
                </c:pt>
                <c:pt idx="698">
                  <c:v>125.415504085064</c:v>
                </c:pt>
                <c:pt idx="699">
                  <c:v>125.412129197799</c:v>
                </c:pt>
                <c:pt idx="700">
                  <c:v>125.40875785918401</c:v>
                </c:pt>
                <c:pt idx="701">
                  <c:v>125.40539050353399</c:v>
                </c:pt>
                <c:pt idx="702">
                  <c:v>125.4020275389</c:v>
                </c:pt>
                <c:pt idx="703">
                  <c:v>125.398669343843</c:v>
                </c:pt>
                <c:pt idx="704">
                  <c:v>125.395316261706</c:v>
                </c:pt>
                <c:pt idx="705">
                  <c:v>125.391968598741</c:v>
                </c:pt>
                <c:pt idx="706">
                  <c:v>125.388626620328</c:v>
                </c:pt>
                <c:pt idx="707">
                  <c:v>125.385290547937</c:v>
                </c:pt>
                <c:pt idx="708">
                  <c:v>125.38196055854</c:v>
                </c:pt>
                <c:pt idx="709">
                  <c:v>125.378636781563</c:v>
                </c:pt>
                <c:pt idx="710">
                  <c:v>125.375319300047</c:v>
                </c:pt>
                <c:pt idx="711">
                  <c:v>125.37200814924699</c:v>
                </c:pt>
                <c:pt idx="712">
                  <c:v>125.36870331799</c:v>
                </c:pt>
                <c:pt idx="713">
                  <c:v>125.365404749064</c:v>
                </c:pt>
                <c:pt idx="714">
                  <c:v>125.36211234147601</c:v>
                </c:pt>
                <c:pt idx="715">
                  <c:v>125.358825952473</c:v>
                </c:pt>
                <c:pt idx="716">
                  <c:v>125.35554539937</c:v>
                </c:pt>
                <c:pt idx="717">
                  <c:v>125.352270464611</c:v>
                </c:pt>
                <c:pt idx="718">
                  <c:v>125.349000897103</c:v>
                </c:pt>
                <c:pt idx="719">
                  <c:v>125.345736417358</c:v>
                </c:pt>
                <c:pt idx="720">
                  <c:v>125.342476720899</c:v>
                </c:pt>
                <c:pt idx="721">
                  <c:v>125.339221483727</c:v>
                </c:pt>
                <c:pt idx="722">
                  <c:v>125.335970365093</c:v>
                </c:pt>
                <c:pt idx="723">
                  <c:v>125.332723013844</c:v>
                </c:pt>
                <c:pt idx="724">
                  <c:v>125.329479071935</c:v>
                </c:pt>
                <c:pt idx="725">
                  <c:v>125.326238179675</c:v>
                </c:pt>
                <c:pt idx="726">
                  <c:v>125.322999980163</c:v>
                </c:pt>
                <c:pt idx="727">
                  <c:v>125.319764123724</c:v>
                </c:pt>
                <c:pt idx="728">
                  <c:v>125.31653027190001</c:v>
                </c:pt>
                <c:pt idx="729">
                  <c:v>125.31329810242499</c:v>
                </c:pt>
                <c:pt idx="730">
                  <c:v>125.31006731167599</c:v>
                </c:pt>
                <c:pt idx="731">
                  <c:v>125.306837619589</c:v>
                </c:pt>
                <c:pt idx="732">
                  <c:v>125.30360877120501</c:v>
                </c:pt>
                <c:pt idx="733">
                  <c:v>125.300380540668</c:v>
                </c:pt>
                <c:pt idx="734">
                  <c:v>125.29715273274</c:v>
                </c:pt>
                <c:pt idx="735">
                  <c:v>125.29392518524701</c:v>
                </c:pt>
                <c:pt idx="736">
                  <c:v>125.290697769879</c:v>
                </c:pt>
                <c:pt idx="737">
                  <c:v>125.287470393265</c:v>
                </c:pt>
                <c:pt idx="738">
                  <c:v>125.28424299786001</c:v>
                </c:pt>
                <c:pt idx="739">
                  <c:v>125.28101556206801</c:v>
                </c:pt>
                <c:pt idx="740">
                  <c:v>125.277788098562</c:v>
                </c:pt>
                <c:pt idx="741">
                  <c:v>125.274560654966</c:v>
                </c:pt>
                <c:pt idx="742">
                  <c:v>125.27133331202</c:v>
                </c:pt>
                <c:pt idx="743">
                  <c:v>125.268106181249</c:v>
                </c:pt>
                <c:pt idx="744">
                  <c:v>125.264879403962</c:v>
                </c:pt>
                <c:pt idx="745">
                  <c:v>125.261653148627</c:v>
                </c:pt>
                <c:pt idx="746">
                  <c:v>125.258427607505</c:v>
                </c:pt>
                <c:pt idx="747">
                  <c:v>125.255202994735</c:v>
                </c:pt>
                <c:pt idx="748">
                  <c:v>125.25197954215901</c:v>
                </c:pt>
                <c:pt idx="749">
                  <c:v>125.248757497368</c:v>
                </c:pt>
                <c:pt idx="750">
                  <c:v>125.245537119216</c:v>
                </c:pt>
                <c:pt idx="751">
                  <c:v>125.242318674583</c:v>
                </c:pt>
                <c:pt idx="752">
                  <c:v>125.239102435295</c:v>
                </c:pt>
                <c:pt idx="753">
                  <c:v>125.235888673617</c:v>
                </c:pt>
                <c:pt idx="754">
                  <c:v>125.23267766023</c:v>
                </c:pt>
                <c:pt idx="755">
                  <c:v>125.22946965934101</c:v>
                </c:pt>
                <c:pt idx="756">
                  <c:v>125.226130295837</c:v>
                </c:pt>
                <c:pt idx="757">
                  <c:v>125.22602312863</c:v>
                </c:pt>
                <c:pt idx="758">
                  <c:v>125.226037507024</c:v>
                </c:pt>
                <c:pt idx="759">
                  <c:v>125.226079111274</c:v>
                </c:pt>
                <c:pt idx="760">
                  <c:v>125.22612402328301</c:v>
                </c:pt>
                <c:pt idx="761">
                  <c:v>125.226170974841</c:v>
                </c:pt>
                <c:pt idx="762">
                  <c:v>125.22621991066001</c:v>
                </c:pt>
                <c:pt idx="763">
                  <c:v>125.22627090911701</c:v>
                </c:pt>
                <c:pt idx="764">
                  <c:v>125.22632405068499</c:v>
                </c:pt>
                <c:pt idx="765">
                  <c:v>125.22637939615799</c:v>
                </c:pt>
                <c:pt idx="766">
                  <c:v>125.22643698320201</c:v>
                </c:pt>
                <c:pt idx="767">
                  <c:v>125.22649682452899</c:v>
                </c:pt>
                <c:pt idx="768">
                  <c:v>125.22655890871199</c:v>
                </c:pt>
                <c:pt idx="769">
                  <c:v>125.226623199619</c:v>
                </c:pt>
                <c:pt idx="770">
                  <c:v>125.226689636974</c:v>
                </c:pt>
                <c:pt idx="771">
                  <c:v>125.22675813707799</c:v>
                </c:pt>
                <c:pt idx="772">
                  <c:v>125.226828594697</c:v>
                </c:pt>
                <c:pt idx="773">
                  <c:v>125.22690088380099</c:v>
                </c:pt>
                <c:pt idx="774">
                  <c:v>125.226974859889</c:v>
                </c:pt>
                <c:pt idx="775">
                  <c:v>125.227050361677</c:v>
                </c:pt>
                <c:pt idx="776">
                  <c:v>125.22712721373701</c:v>
                </c:pt>
                <c:pt idx="777">
                  <c:v>125.227205228618</c:v>
                </c:pt>
                <c:pt idx="778">
                  <c:v>125.22728420895</c:v>
                </c:pt>
                <c:pt idx="779">
                  <c:v>125.22736395092301</c:v>
                </c:pt>
                <c:pt idx="780">
                  <c:v>125.227444245912</c:v>
                </c:pt>
                <c:pt idx="781">
                  <c:v>125.227524884643</c:v>
                </c:pt>
                <c:pt idx="782">
                  <c:v>125.227605657567</c:v>
                </c:pt>
                <c:pt idx="783">
                  <c:v>125.227686359316</c:v>
                </c:pt>
                <c:pt idx="784">
                  <c:v>125.227766790424</c:v>
                </c:pt>
                <c:pt idx="785">
                  <c:v>125.228119730412</c:v>
                </c:pt>
                <c:pt idx="786">
                  <c:v>125.22511548224099</c:v>
                </c:pt>
                <c:pt idx="787">
                  <c:v>125.22198466008901</c:v>
                </c:pt>
                <c:pt idx="788">
                  <c:v>125.218821873954</c:v>
                </c:pt>
                <c:pt idx="789">
                  <c:v>125.21541765901701</c:v>
                </c:pt>
                <c:pt idx="790">
                  <c:v>125.215343014952</c:v>
                </c:pt>
                <c:pt idx="791">
                  <c:v>125.21539196566</c:v>
                </c:pt>
                <c:pt idx="792">
                  <c:v>125.21546602704299</c:v>
                </c:pt>
                <c:pt idx="793">
                  <c:v>125.215540363353</c:v>
                </c:pt>
                <c:pt idx="794">
                  <c:v>125.21561345574599</c:v>
                </c:pt>
                <c:pt idx="795">
                  <c:v>125.215685085296</c:v>
                </c:pt>
                <c:pt idx="796">
                  <c:v>125.215755209375</c:v>
                </c:pt>
                <c:pt idx="797">
                  <c:v>125.215823832391</c:v>
                </c:pt>
                <c:pt idx="798">
                  <c:v>125.21589098346701</c:v>
                </c:pt>
                <c:pt idx="799">
                  <c:v>125.21595671315499</c:v>
                </c:pt>
                <c:pt idx="800">
                  <c:v>125.216021091977</c:v>
                </c:pt>
                <c:pt idx="801">
                  <c:v>125.216084207937</c:v>
                </c:pt>
                <c:pt idx="802">
                  <c:v>125.21614616549</c:v>
                </c:pt>
                <c:pt idx="803">
                  <c:v>125.216207083521</c:v>
                </c:pt>
                <c:pt idx="804">
                  <c:v>125.216267093314</c:v>
                </c:pt>
                <c:pt idx="805">
                  <c:v>125.216326336755</c:v>
                </c:pt>
                <c:pt idx="806">
                  <c:v>125.216384964255</c:v>
                </c:pt>
                <c:pt idx="807">
                  <c:v>125.216443132092</c:v>
                </c:pt>
                <c:pt idx="808">
                  <c:v>125.216501001585</c:v>
                </c:pt>
                <c:pt idx="809">
                  <c:v>125.216558735462</c:v>
                </c:pt>
                <c:pt idx="810">
                  <c:v>125.216616497196</c:v>
                </c:pt>
                <c:pt idx="811">
                  <c:v>125.216674447496</c:v>
                </c:pt>
                <c:pt idx="812">
                  <c:v>125.216732744176</c:v>
                </c:pt>
                <c:pt idx="813">
                  <c:v>125.216791538278</c:v>
                </c:pt>
                <c:pt idx="814">
                  <c:v>125.216850974175</c:v>
                </c:pt>
                <c:pt idx="815">
                  <c:v>125.2169111863</c:v>
                </c:pt>
                <c:pt idx="816">
                  <c:v>125.216972299395</c:v>
                </c:pt>
                <c:pt idx="817">
                  <c:v>125.21703442518</c:v>
                </c:pt>
                <c:pt idx="818">
                  <c:v>125.217097663206</c:v>
                </c:pt>
                <c:pt idx="819">
                  <c:v>125.217162098388</c:v>
                </c:pt>
                <c:pt idx="820">
                  <c:v>125.217227800746</c:v>
                </c:pt>
                <c:pt idx="821">
                  <c:v>125.217294825054</c:v>
                </c:pt>
                <c:pt idx="822">
                  <c:v>125.217363210247</c:v>
                </c:pt>
                <c:pt idx="823">
                  <c:v>125.21779969497101</c:v>
                </c:pt>
                <c:pt idx="824">
                  <c:v>125.214793697678</c:v>
                </c:pt>
                <c:pt idx="825">
                  <c:v>125.211658771738</c:v>
                </c:pt>
                <c:pt idx="826">
                  <c:v>125.208493206779</c:v>
                </c:pt>
                <c:pt idx="827">
                  <c:v>125.20499909771399</c:v>
                </c:pt>
                <c:pt idx="828">
                  <c:v>125.20492036014601</c:v>
                </c:pt>
                <c:pt idx="829">
                  <c:v>125.20497210198999</c:v>
                </c:pt>
                <c:pt idx="830">
                  <c:v>125.20505214416001</c:v>
                </c:pt>
                <c:pt idx="831">
                  <c:v>125.205135009599</c:v>
                </c:pt>
                <c:pt idx="832">
                  <c:v>125.205219075778</c:v>
                </c:pt>
                <c:pt idx="833">
                  <c:v>125.205304034181</c:v>
                </c:pt>
                <c:pt idx="834">
                  <c:v>125.20538972577199</c:v>
                </c:pt>
                <c:pt idx="835">
                  <c:v>125.205476013379</c:v>
                </c:pt>
                <c:pt idx="836">
                  <c:v>125.20556276193901</c:v>
                </c:pt>
                <c:pt idx="837">
                  <c:v>125.20564983594799</c:v>
                </c:pt>
                <c:pt idx="838">
                  <c:v>125.205737101442</c:v>
                </c:pt>
                <c:pt idx="839">
                  <c:v>125.20582442672701</c:v>
                </c:pt>
                <c:pt idx="840">
                  <c:v>125.205911683268</c:v>
                </c:pt>
                <c:pt idx="841">
                  <c:v>125.20599874737</c:v>
                </c:pt>
                <c:pt idx="842">
                  <c:v>125.20608550114299</c:v>
                </c:pt>
                <c:pt idx="843">
                  <c:v>125.206171833632</c:v>
                </c:pt>
                <c:pt idx="844">
                  <c:v>125.206257642295</c:v>
                </c:pt>
                <c:pt idx="845">
                  <c:v>125.206342833009</c:v>
                </c:pt>
                <c:pt idx="846">
                  <c:v>125.206427322172</c:v>
                </c:pt>
                <c:pt idx="847">
                  <c:v>125.206511036146</c:v>
                </c:pt>
                <c:pt idx="848">
                  <c:v>125.206593913151</c:v>
                </c:pt>
                <c:pt idx="849">
                  <c:v>125.20667590295299</c:v>
                </c:pt>
                <c:pt idx="850">
                  <c:v>125.20675696787301</c:v>
                </c:pt>
                <c:pt idx="851">
                  <c:v>125.206837081502</c:v>
                </c:pt>
                <c:pt idx="852">
                  <c:v>125.206916230822</c:v>
                </c:pt>
                <c:pt idx="853">
                  <c:v>125.20699441517</c:v>
                </c:pt>
                <c:pt idx="854">
                  <c:v>125.207071645121</c:v>
                </c:pt>
                <c:pt idx="855">
                  <c:v>125.207147943865</c:v>
                </c:pt>
                <c:pt idx="856">
                  <c:v>125.20722334542501</c:v>
                </c:pt>
                <c:pt idx="857">
                  <c:v>125.207297894503</c:v>
                </c:pt>
                <c:pt idx="858">
                  <c:v>125.207371645762</c:v>
                </c:pt>
                <c:pt idx="859">
                  <c:v>125.20744466284999</c:v>
                </c:pt>
                <c:pt idx="860">
                  <c:v>125.207517017266</c:v>
                </c:pt>
                <c:pt idx="861">
                  <c:v>125.207588788507</c:v>
                </c:pt>
                <c:pt idx="862">
                  <c:v>125.207660060921</c:v>
                </c:pt>
                <c:pt idx="863">
                  <c:v>125.207730924442</c:v>
                </c:pt>
                <c:pt idx="864">
                  <c:v>125.207801472437</c:v>
                </c:pt>
                <c:pt idx="865">
                  <c:v>125.207871800986</c:v>
                </c:pt>
                <c:pt idx="866">
                  <c:v>125.20794200688201</c:v>
                </c:pt>
                <c:pt idx="867">
                  <c:v>125.20801218784401</c:v>
                </c:pt>
                <c:pt idx="868">
                  <c:v>125.208082439994</c:v>
                </c:pt>
                <c:pt idx="869">
                  <c:v>125.208152856948</c:v>
                </c:pt>
                <c:pt idx="870">
                  <c:v>125.208223529196</c:v>
                </c:pt>
                <c:pt idx="871">
                  <c:v>125.208744851475</c:v>
                </c:pt>
                <c:pt idx="872">
                  <c:v>125.205745360676</c:v>
                </c:pt>
                <c:pt idx="873">
                  <c:v>125.20261152653001</c:v>
                </c:pt>
                <c:pt idx="874">
                  <c:v>125.19944531778999</c:v>
                </c:pt>
                <c:pt idx="875">
                  <c:v>125.195869794213</c:v>
                </c:pt>
                <c:pt idx="876">
                  <c:v>125.195783121967</c:v>
                </c:pt>
                <c:pt idx="877">
                  <c:v>125.195830769821</c:v>
                </c:pt>
                <c:pt idx="878">
                  <c:v>125.195906985913</c:v>
                </c:pt>
                <c:pt idx="879">
                  <c:v>125.19598581995299</c:v>
                </c:pt>
                <c:pt idx="880">
                  <c:v>125.196065715006</c:v>
                </c:pt>
                <c:pt idx="881">
                  <c:v>125.19614647180801</c:v>
                </c:pt>
                <c:pt idx="882">
                  <c:v>125.19622803852999</c:v>
                </c:pt>
                <c:pt idx="883">
                  <c:v>125.196310382397</c:v>
                </c:pt>
                <c:pt idx="884">
                  <c:v>125.196393466801</c:v>
                </c:pt>
                <c:pt idx="885">
                  <c:v>125.196477249062</c:v>
                </c:pt>
                <c:pt idx="886">
                  <c:v>125.19656168012401</c:v>
                </c:pt>
                <c:pt idx="887">
                  <c:v>125.19664670479899</c:v>
                </c:pt>
                <c:pt idx="888">
                  <c:v>125.196732262152</c:v>
                </c:pt>
                <c:pt idx="889">
                  <c:v>125.19681828595201</c:v>
                </c:pt>
                <c:pt idx="890">
                  <c:v>125.196904705387</c:v>
                </c:pt>
                <c:pt idx="891">
                  <c:v>125.19699144563199</c:v>
                </c:pt>
                <c:pt idx="892">
                  <c:v>125.197078429595</c:v>
                </c:pt>
                <c:pt idx="893">
                  <c:v>125.197165576687</c:v>
                </c:pt>
                <c:pt idx="894">
                  <c:v>125.197252805977</c:v>
                </c:pt>
                <c:pt idx="895">
                  <c:v>125.197340035717</c:v>
                </c:pt>
                <c:pt idx="896">
                  <c:v>125.19742718457</c:v>
                </c:pt>
                <c:pt idx="897">
                  <c:v>125.197514172712</c:v>
                </c:pt>
                <c:pt idx="898">
                  <c:v>125.197600922652</c:v>
                </c:pt>
                <c:pt idx="899">
                  <c:v>125.197687359713</c:v>
                </c:pt>
                <c:pt idx="900">
                  <c:v>125.197773413367</c:v>
                </c:pt>
                <c:pt idx="901">
                  <c:v>125.19785901786</c:v>
                </c:pt>
                <c:pt idx="902">
                  <c:v>125.197944112672</c:v>
                </c:pt>
                <c:pt idx="903">
                  <c:v>125.198028643424</c:v>
                </c:pt>
                <c:pt idx="904">
                  <c:v>125.198112561738</c:v>
                </c:pt>
                <c:pt idx="905">
                  <c:v>125.19819582696201</c:v>
                </c:pt>
                <c:pt idx="906">
                  <c:v>125.198278405595</c:v>
                </c:pt>
                <c:pt idx="907">
                  <c:v>125.198360271726</c:v>
                </c:pt>
                <c:pt idx="908">
                  <c:v>125.19844140682299</c:v>
                </c:pt>
                <c:pt idx="909">
                  <c:v>125.19852180109901</c:v>
                </c:pt>
                <c:pt idx="910">
                  <c:v>125.198601452039</c:v>
                </c:pt>
                <c:pt idx="911">
                  <c:v>125.19868036532699</c:v>
                </c:pt>
                <c:pt idx="912">
                  <c:v>125.198758553727</c:v>
                </c:pt>
                <c:pt idx="913">
                  <c:v>125.198836037917</c:v>
                </c:pt>
                <c:pt idx="914">
                  <c:v>125.198912845057</c:v>
                </c:pt>
                <c:pt idx="915">
                  <c:v>125.198989008909</c:v>
                </c:pt>
                <c:pt idx="916">
                  <c:v>125.199064569583</c:v>
                </c:pt>
                <c:pt idx="917">
                  <c:v>125.199139571708</c:v>
                </c:pt>
                <c:pt idx="918">
                  <c:v>125.199214065418</c:v>
                </c:pt>
                <c:pt idx="919">
                  <c:v>125.199288104777</c:v>
                </c:pt>
                <c:pt idx="920">
                  <c:v>125.19936174639901</c:v>
                </c:pt>
                <c:pt idx="921">
                  <c:v>125.199435050361</c:v>
                </c:pt>
                <c:pt idx="922">
                  <c:v>125.19950807800799</c:v>
                </c:pt>
                <c:pt idx="923">
                  <c:v>125.199580891636</c:v>
                </c:pt>
                <c:pt idx="924">
                  <c:v>125.199653553903</c:v>
                </c:pt>
                <c:pt idx="925">
                  <c:v>125.199726126559</c:v>
                </c:pt>
                <c:pt idx="926">
                  <c:v>125.199798670134</c:v>
                </c:pt>
                <c:pt idx="927">
                  <c:v>125.19987124281801</c:v>
                </c:pt>
                <c:pt idx="928">
                  <c:v>125.199943900018</c:v>
                </c:pt>
                <c:pt idx="929">
                  <c:v>125.200016693734</c:v>
                </c:pt>
                <c:pt idx="930">
                  <c:v>125.20008967164701</c:v>
                </c:pt>
                <c:pt idx="931">
                  <c:v>125.20016287708199</c:v>
                </c:pt>
                <c:pt idx="932">
                  <c:v>125.200236347447</c:v>
                </c:pt>
                <c:pt idx="933">
                  <c:v>125.200310115477</c:v>
                </c:pt>
                <c:pt idx="934">
                  <c:v>125.200384207422</c:v>
                </c:pt>
                <c:pt idx="935">
                  <c:v>125.200458643346</c:v>
                </c:pt>
                <c:pt idx="936">
                  <c:v>125.200533437171</c:v>
                </c:pt>
                <c:pt idx="937">
                  <c:v>125.200608596161</c:v>
                </c:pt>
                <c:pt idx="938">
                  <c:v>125.200684121219</c:v>
                </c:pt>
                <c:pt idx="939">
                  <c:v>125.200760006569</c:v>
                </c:pt>
                <c:pt idx="940">
                  <c:v>125.20136372110299</c:v>
                </c:pt>
                <c:pt idx="941">
                  <c:v>125.198375340167</c:v>
                </c:pt>
                <c:pt idx="942">
                  <c:v>125.19524774963</c:v>
                </c:pt>
                <c:pt idx="943">
                  <c:v>125.19208657239</c:v>
                </c:pt>
                <c:pt idx="944">
                  <c:v>125.188441457031</c:v>
                </c:pt>
                <c:pt idx="945">
                  <c:v>125.188353241398</c:v>
                </c:pt>
                <c:pt idx="946">
                  <c:v>125.188403235683</c:v>
                </c:pt>
                <c:pt idx="947">
                  <c:v>125.18848180784801</c:v>
                </c:pt>
                <c:pt idx="948">
                  <c:v>125.188562350325</c:v>
                </c:pt>
                <c:pt idx="949">
                  <c:v>125.188643192209</c:v>
                </c:pt>
                <c:pt idx="950">
                  <c:v>125.188724075737</c:v>
                </c:pt>
                <c:pt idx="951">
                  <c:v>125.18880490063199</c:v>
                </c:pt>
                <c:pt idx="952">
                  <c:v>125.18888559564</c:v>
                </c:pt>
                <c:pt idx="953">
                  <c:v>125.188966095661</c:v>
                </c:pt>
                <c:pt idx="954">
                  <c:v>125.189046339293</c:v>
                </c:pt>
                <c:pt idx="955">
                  <c:v>125.18912626859699</c:v>
                </c:pt>
                <c:pt idx="956">
                  <c:v>125.189205829385</c:v>
                </c:pt>
                <c:pt idx="957">
                  <c:v>125.18928497138999</c:v>
                </c:pt>
                <c:pt idx="958">
                  <c:v>125.189363648712</c:v>
                </c:pt>
                <c:pt idx="959">
                  <c:v>125.18944182005799</c:v>
                </c:pt>
                <c:pt idx="960">
                  <c:v>125.189519449133</c:v>
                </c:pt>
                <c:pt idx="961">
                  <c:v>125.189596504344</c:v>
                </c:pt>
                <c:pt idx="962">
                  <c:v>125.18967295930101</c:v>
                </c:pt>
                <c:pt idx="963">
                  <c:v>125.189748793508</c:v>
                </c:pt>
                <c:pt idx="964">
                  <c:v>125.18982399119101</c:v>
                </c:pt>
                <c:pt idx="965">
                  <c:v>125.18989854256699</c:v>
                </c:pt>
                <c:pt idx="966">
                  <c:v>125.18997244313501</c:v>
                </c:pt>
                <c:pt idx="967">
                  <c:v>125.190045693987</c:v>
                </c:pt>
                <c:pt idx="968">
                  <c:v>125.190118301396</c:v>
                </c:pt>
                <c:pt idx="969">
                  <c:v>125.190190276492</c:v>
                </c:pt>
                <c:pt idx="970">
                  <c:v>125.190261635459</c:v>
                </c:pt>
                <c:pt idx="971">
                  <c:v>125.19033239923399</c:v>
                </c:pt>
                <c:pt idx="972">
                  <c:v>125.19040259242</c:v>
                </c:pt>
                <c:pt idx="973">
                  <c:v>125.19047224392099</c:v>
                </c:pt>
                <c:pt idx="974">
                  <c:v>125.190541385758</c:v>
                </c:pt>
                <c:pt idx="975">
                  <c:v>125.190610052682</c:v>
                </c:pt>
                <c:pt idx="976">
                  <c:v>125.19067828235799</c:v>
                </c:pt>
                <c:pt idx="977">
                  <c:v>125.190746113904</c:v>
                </c:pt>
                <c:pt idx="978">
                  <c:v>125.190813587783</c:v>
                </c:pt>
                <c:pt idx="979">
                  <c:v>125.190880745933</c:v>
                </c:pt>
                <c:pt idx="980">
                  <c:v>125.190947629805</c:v>
                </c:pt>
                <c:pt idx="981">
                  <c:v>125.191014281085</c:v>
                </c:pt>
                <c:pt idx="982">
                  <c:v>125.191080740168</c:v>
                </c:pt>
                <c:pt idx="983">
                  <c:v>125.19114704693099</c:v>
                </c:pt>
                <c:pt idx="984">
                  <c:v>125.19121323870201</c:v>
                </c:pt>
                <c:pt idx="985">
                  <c:v>125.191279351311</c:v>
                </c:pt>
                <c:pt idx="986">
                  <c:v>125.191345417253</c:v>
                </c:pt>
                <c:pt idx="987">
                  <c:v>125.191411466304</c:v>
                </c:pt>
                <c:pt idx="988">
                  <c:v>125.191477524908</c:v>
                </c:pt>
                <c:pt idx="989">
                  <c:v>125.191543615955</c:v>
                </c:pt>
                <c:pt idx="990">
                  <c:v>125.191609758016</c:v>
                </c:pt>
                <c:pt idx="991">
                  <c:v>125.191675966171</c:v>
                </c:pt>
                <c:pt idx="992">
                  <c:v>125.191742250438</c:v>
                </c:pt>
                <c:pt idx="993">
                  <c:v>125.19180861727</c:v>
                </c:pt>
                <c:pt idx="994">
                  <c:v>125.191875068588</c:v>
                </c:pt>
                <c:pt idx="995">
                  <c:v>125.19194160142099</c:v>
                </c:pt>
                <c:pt idx="996">
                  <c:v>125.192008209355</c:v>
                </c:pt>
                <c:pt idx="997">
                  <c:v>125.192074881539</c:v>
                </c:pt>
                <c:pt idx="998">
                  <c:v>125.192141603133</c:v>
                </c:pt>
                <c:pt idx="999">
                  <c:v>125.192208355604</c:v>
                </c:pt>
                <c:pt idx="1000">
                  <c:v>125.192275116969</c:v>
                </c:pt>
                <c:pt idx="1001">
                  <c:v>125.19234186228699</c:v>
                </c:pt>
                <c:pt idx="1002">
                  <c:v>125.192408563944</c:v>
                </c:pt>
                <c:pt idx="1003">
                  <c:v>125.192475191504</c:v>
                </c:pt>
                <c:pt idx="1004">
                  <c:v>125.192541712991</c:v>
                </c:pt>
                <c:pt idx="1005">
                  <c:v>125.192608094432</c:v>
                </c:pt>
                <c:pt idx="1006">
                  <c:v>125.19267430143</c:v>
                </c:pt>
                <c:pt idx="1007">
                  <c:v>125.19274029789401</c:v>
                </c:pt>
                <c:pt idx="1008">
                  <c:v>125.192806048271</c:v>
                </c:pt>
                <c:pt idx="1009">
                  <c:v>125.192871517269</c:v>
                </c:pt>
                <c:pt idx="1010">
                  <c:v>125.19293666949601</c:v>
                </c:pt>
                <c:pt idx="1011">
                  <c:v>125.19300147093099</c:v>
                </c:pt>
                <c:pt idx="1012">
                  <c:v>125.193065889566</c:v>
                </c:pt>
                <c:pt idx="1013">
                  <c:v>125.19312989445299</c:v>
                </c:pt>
                <c:pt idx="1014">
                  <c:v>125.193193457337</c:v>
                </c:pt>
                <c:pt idx="1015">
                  <c:v>125.193256552101</c:v>
                </c:pt>
                <c:pt idx="1016">
                  <c:v>125.193319155699</c:v>
                </c:pt>
                <c:pt idx="1017">
                  <c:v>125.19338124823599</c:v>
                </c:pt>
                <c:pt idx="1018">
                  <c:v>125.193442812334</c:v>
                </c:pt>
                <c:pt idx="1019">
                  <c:v>125.193503834818</c:v>
                </c:pt>
                <c:pt idx="1020">
                  <c:v>125.193564305395</c:v>
                </c:pt>
                <c:pt idx="1021">
                  <c:v>125.19362421782</c:v>
                </c:pt>
                <c:pt idx="1022">
                  <c:v>125.193683569396</c:v>
                </c:pt>
                <c:pt idx="1023">
                  <c:v>125.19374236052199</c:v>
                </c:pt>
                <c:pt idx="1024">
                  <c:v>125.193800595646</c:v>
                </c:pt>
                <c:pt idx="1025">
                  <c:v>125.19385828237699</c:v>
                </c:pt>
                <c:pt idx="1026">
                  <c:v>125.19391543146401</c:v>
                </c:pt>
                <c:pt idx="1027">
                  <c:v>125.193972057018</c:v>
                </c:pt>
                <c:pt idx="1028">
                  <c:v>125.19402817576599</c:v>
                </c:pt>
                <c:pt idx="1029">
                  <c:v>125.194083807147</c:v>
                </c:pt>
                <c:pt idx="1030">
                  <c:v>125.19413897286201</c:v>
                </c:pt>
                <c:pt idx="1031">
                  <c:v>125.194193696432</c:v>
                </c:pt>
                <c:pt idx="1032">
                  <c:v>125.19424800319101</c:v>
                </c:pt>
                <c:pt idx="1033">
                  <c:v>125.19430192017199</c:v>
                </c:pt>
                <c:pt idx="1034">
                  <c:v>125.194355474277</c:v>
                </c:pt>
                <c:pt idx="1035">
                  <c:v>125.194408694541</c:v>
                </c:pt>
                <c:pt idx="1036">
                  <c:v>125.19446160862501</c:v>
                </c:pt>
                <c:pt idx="1037">
                  <c:v>125.194514245368</c:v>
                </c:pt>
                <c:pt idx="1038">
                  <c:v>125.194566632343</c:v>
                </c:pt>
                <c:pt idx="1039">
                  <c:v>125.19461879649</c:v>
                </c:pt>
                <c:pt idx="1040">
                  <c:v>125.19467076404</c:v>
                </c:pt>
                <c:pt idx="1041">
                  <c:v>125.19472255847801</c:v>
                </c:pt>
                <c:pt idx="1042">
                  <c:v>125.19477420326599</c:v>
                </c:pt>
                <c:pt idx="1043">
                  <c:v>125.19482571869599</c:v>
                </c:pt>
                <c:pt idx="1044">
                  <c:v>125.194877122896</c:v>
                </c:pt>
                <c:pt idx="1045">
                  <c:v>125.194928431891</c:v>
                </c:pt>
                <c:pt idx="1046">
                  <c:v>125.19497965892</c:v>
                </c:pt>
                <c:pt idx="1047">
                  <c:v>125.195030814687</c:v>
                </c:pt>
                <c:pt idx="1048">
                  <c:v>125.195081906526</c:v>
                </c:pt>
                <c:pt idx="1049">
                  <c:v>125.195132939508</c:v>
                </c:pt>
                <c:pt idx="1050">
                  <c:v>125.195183915508</c:v>
                </c:pt>
                <c:pt idx="1051">
                  <c:v>125.195234833443</c:v>
                </c:pt>
                <c:pt idx="1052">
                  <c:v>125.195285689407</c:v>
                </c:pt>
                <c:pt idx="1053">
                  <c:v>125.19533647707</c:v>
                </c:pt>
                <c:pt idx="1054">
                  <c:v>125.195387187092</c:v>
                </c:pt>
                <c:pt idx="1055">
                  <c:v>125.196028652409</c:v>
                </c:pt>
                <c:pt idx="1056">
                  <c:v>125.193019475827</c:v>
                </c:pt>
                <c:pt idx="1057">
                  <c:v>125.18986629775</c:v>
                </c:pt>
                <c:pt idx="1058">
                  <c:v>125.18667830269401</c:v>
                </c:pt>
                <c:pt idx="1059">
                  <c:v>125.18294473882401</c:v>
                </c:pt>
                <c:pt idx="1060">
                  <c:v>125.18282389560299</c:v>
                </c:pt>
                <c:pt idx="1061">
                  <c:v>125.182845043645</c:v>
                </c:pt>
                <c:pt idx="1062">
                  <c:v>125.18289502250801</c:v>
                </c:pt>
                <c:pt idx="1063">
                  <c:v>125.18294671843999</c:v>
                </c:pt>
                <c:pt idx="1064">
                  <c:v>125.18299844063</c:v>
                </c:pt>
                <c:pt idx="1065">
                  <c:v>125.183049958414</c:v>
                </c:pt>
                <c:pt idx="1066">
                  <c:v>125.18310120275601</c:v>
                </c:pt>
                <c:pt idx="1067">
                  <c:v>125.183152135097</c:v>
                </c:pt>
                <c:pt idx="1068">
                  <c:v>125.18320272349401</c:v>
                </c:pt>
                <c:pt idx="1069">
                  <c:v>125.18325294000999</c:v>
                </c:pt>
                <c:pt idx="1070">
                  <c:v>125.183302759966</c:v>
                </c:pt>
                <c:pt idx="1071">
                  <c:v>125.183352162022</c:v>
                </c:pt>
                <c:pt idx="1072">
                  <c:v>125.183401128008</c:v>
                </c:pt>
                <c:pt idx="1073">
                  <c:v>125.183449642528</c:v>
                </c:pt>
                <c:pt idx="1074">
                  <c:v>125.183497693145</c:v>
                </c:pt>
                <c:pt idx="1075">
                  <c:v>125.18354527037999</c:v>
                </c:pt>
                <c:pt idx="1076">
                  <c:v>125.18359236766899</c:v>
                </c:pt>
                <c:pt idx="1077">
                  <c:v>125.183638980754</c:v>
                </c:pt>
                <c:pt idx="1078">
                  <c:v>125.183685108709</c:v>
                </c:pt>
                <c:pt idx="1079">
                  <c:v>125.183730752217</c:v>
                </c:pt>
                <c:pt idx="1080">
                  <c:v>125.18377591522101</c:v>
                </c:pt>
                <c:pt idx="1081">
                  <c:v>125.18382060365499</c:v>
                </c:pt>
                <c:pt idx="1082">
                  <c:v>125.183864825472</c:v>
                </c:pt>
                <c:pt idx="1083">
                  <c:v>125.183908590876</c:v>
                </c:pt>
                <c:pt idx="1084">
                  <c:v>125.183951911655</c:v>
                </c:pt>
                <c:pt idx="1085">
                  <c:v>125.18399480151101</c:v>
                </c:pt>
                <c:pt idx="1086">
                  <c:v>125.184037275329</c:v>
                </c:pt>
                <c:pt idx="1087">
                  <c:v>125.184079349805</c:v>
                </c:pt>
                <c:pt idx="1088">
                  <c:v>125.184121041257</c:v>
                </c:pt>
                <c:pt idx="1089">
                  <c:v>125.18416236810199</c:v>
                </c:pt>
                <c:pt idx="1090">
                  <c:v>125.184203348797</c:v>
                </c:pt>
                <c:pt idx="1091">
                  <c:v>125.184244002033</c:v>
                </c:pt>
                <c:pt idx="1092">
                  <c:v>125.184284346388</c:v>
                </c:pt>
                <c:pt idx="1093">
                  <c:v>125.184324400596</c:v>
                </c:pt>
                <c:pt idx="1094">
                  <c:v>125.184364182837</c:v>
                </c:pt>
                <c:pt idx="1095">
                  <c:v>125.184403710501</c:v>
                </c:pt>
                <c:pt idx="1096">
                  <c:v>125.184443000584</c:v>
                </c:pt>
                <c:pt idx="1097">
                  <c:v>125.18448206825001</c:v>
                </c:pt>
                <c:pt idx="1098">
                  <c:v>125.18452092834799</c:v>
                </c:pt>
                <c:pt idx="1099">
                  <c:v>125.184559593907</c:v>
                </c:pt>
                <c:pt idx="1100">
                  <c:v>125.18459807646499</c:v>
                </c:pt>
                <c:pt idx="1101">
                  <c:v>125.184636386279</c:v>
                </c:pt>
                <c:pt idx="1102">
                  <c:v>125.184674531531</c:v>
                </c:pt>
                <c:pt idx="1103">
                  <c:v>125.18471251884201</c:v>
                </c:pt>
                <c:pt idx="1104">
                  <c:v>125.18475035299799</c:v>
                </c:pt>
                <c:pt idx="1105">
                  <c:v>125.184788036857</c:v>
                </c:pt>
                <c:pt idx="1106">
                  <c:v>125.18482557173201</c:v>
                </c:pt>
                <c:pt idx="1107">
                  <c:v>125.18486295699201</c:v>
                </c:pt>
                <c:pt idx="1108">
                  <c:v>125.184900190024</c:v>
                </c:pt>
                <c:pt idx="1109">
                  <c:v>125.18493726674799</c:v>
                </c:pt>
                <c:pt idx="1110">
                  <c:v>125.184974181462</c:v>
                </c:pt>
                <c:pt idx="1111">
                  <c:v>125.185010926972</c:v>
                </c:pt>
                <c:pt idx="1112">
                  <c:v>125.18504749485</c:v>
                </c:pt>
                <c:pt idx="1113">
                  <c:v>125.18508387499</c:v>
                </c:pt>
                <c:pt idx="1114">
                  <c:v>125.18512005669901</c:v>
                </c:pt>
                <c:pt idx="1115">
                  <c:v>125.185156028286</c:v>
                </c:pt>
                <c:pt idx="1116">
                  <c:v>125.185191777217</c:v>
                </c:pt>
                <c:pt idx="1117">
                  <c:v>125.185227290124</c:v>
                </c:pt>
                <c:pt idx="1118">
                  <c:v>125.1852625538</c:v>
                </c:pt>
                <c:pt idx="1119">
                  <c:v>125.18529755441899</c:v>
                </c:pt>
                <c:pt idx="1120">
                  <c:v>125.185332278644</c:v>
                </c:pt>
                <c:pt idx="1121">
                  <c:v>125.18536671251999</c:v>
                </c:pt>
                <c:pt idx="1122">
                  <c:v>125.18540084320701</c:v>
                </c:pt>
                <c:pt idx="1123">
                  <c:v>125.185434658155</c:v>
                </c:pt>
                <c:pt idx="1124">
                  <c:v>125.185468145117</c:v>
                </c:pt>
                <c:pt idx="1125">
                  <c:v>125.185501293415</c:v>
                </c:pt>
                <c:pt idx="1126">
                  <c:v>125.18553409264</c:v>
                </c:pt>
                <c:pt idx="1127">
                  <c:v>125.18556653368999</c:v>
                </c:pt>
                <c:pt idx="1128">
                  <c:v>125.185598609046</c:v>
                </c:pt>
                <c:pt idx="1129">
                  <c:v>125.18563031178699</c:v>
                </c:pt>
                <c:pt idx="1130">
                  <c:v>125.18566163721</c:v>
                </c:pt>
                <c:pt idx="1131">
                  <c:v>125.18569258090299</c:v>
                </c:pt>
                <c:pt idx="1132">
                  <c:v>125.18572314095699</c:v>
                </c:pt>
                <c:pt idx="1133">
                  <c:v>125.185753316801</c:v>
                </c:pt>
                <c:pt idx="1134">
                  <c:v>125.18578310849099</c:v>
                </c:pt>
                <c:pt idx="1135">
                  <c:v>125.18581251844</c:v>
                </c:pt>
                <c:pt idx="1136">
                  <c:v>125.18584154980501</c:v>
                </c:pt>
                <c:pt idx="1137">
                  <c:v>125.18587020806299</c:v>
                </c:pt>
                <c:pt idx="1138">
                  <c:v>125.185898498481</c:v>
                </c:pt>
                <c:pt idx="1139">
                  <c:v>125.185926429152</c:v>
                </c:pt>
                <c:pt idx="1140">
                  <c:v>125.18595400818199</c:v>
                </c:pt>
                <c:pt idx="1141">
                  <c:v>125.185981245081</c:v>
                </c:pt>
                <c:pt idx="1142">
                  <c:v>125.186008149834</c:v>
                </c:pt>
                <c:pt idx="1143">
                  <c:v>125.186034733949</c:v>
                </c:pt>
                <c:pt idx="1144">
                  <c:v>125.18606100881</c:v>
                </c:pt>
                <c:pt idx="1145">
                  <c:v>125.18608698656099</c:v>
                </c:pt>
                <c:pt idx="1146">
                  <c:v>125.18611267944701</c:v>
                </c:pt>
                <c:pt idx="1147">
                  <c:v>125.186138100402</c:v>
                </c:pt>
                <c:pt idx="1148">
                  <c:v>125.18616326159</c:v>
                </c:pt>
                <c:pt idx="1149">
                  <c:v>125.186188175607</c:v>
                </c:pt>
                <c:pt idx="1150">
                  <c:v>125.186212854931</c:v>
                </c:pt>
                <c:pt idx="1151">
                  <c:v>125.186237310992</c:v>
                </c:pt>
                <c:pt idx="1152">
                  <c:v>125.186261555138</c:v>
                </c:pt>
                <c:pt idx="1153">
                  <c:v>125.186285597848</c:v>
                </c:pt>
                <c:pt idx="1154">
                  <c:v>125.1863094493</c:v>
                </c:pt>
                <c:pt idx="1155">
                  <c:v>125.18633311802699</c:v>
                </c:pt>
                <c:pt idx="1156">
                  <c:v>125.186356612284</c:v>
                </c:pt>
                <c:pt idx="1157">
                  <c:v>125.18637993921701</c:v>
                </c:pt>
                <c:pt idx="1158">
                  <c:v>125.18640310447699</c:v>
                </c:pt>
                <c:pt idx="1159">
                  <c:v>125.186426113181</c:v>
                </c:pt>
                <c:pt idx="1160">
                  <c:v>125.186448968804</c:v>
                </c:pt>
                <c:pt idx="1161">
                  <c:v>125.186471673886</c:v>
                </c:pt>
                <c:pt idx="1162">
                  <c:v>125.186494229586</c:v>
                </c:pt>
                <c:pt idx="1163">
                  <c:v>125.1865166365</c:v>
                </c:pt>
                <c:pt idx="1164">
                  <c:v>125.18653889362101</c:v>
                </c:pt>
                <c:pt idx="1165">
                  <c:v>125.186560998665</c:v>
                </c:pt>
                <c:pt idx="1166">
                  <c:v>125.186582948959</c:v>
                </c:pt>
                <c:pt idx="1167">
                  <c:v>125.186604740447</c:v>
                </c:pt>
                <c:pt idx="1168">
                  <c:v>125.186626368124</c:v>
                </c:pt>
                <c:pt idx="1169">
                  <c:v>125.18664782678201</c:v>
                </c:pt>
                <c:pt idx="1170">
                  <c:v>125.186669109806</c:v>
                </c:pt>
                <c:pt idx="1171">
                  <c:v>125.186690210479</c:v>
                </c:pt>
                <c:pt idx="1172">
                  <c:v>125.18671112148201</c:v>
                </c:pt>
                <c:pt idx="1173">
                  <c:v>125.186731835061</c:v>
                </c:pt>
                <c:pt idx="1174">
                  <c:v>125.186752343008</c:v>
                </c:pt>
                <c:pt idx="1175">
                  <c:v>125.186772637541</c:v>
                </c:pt>
                <c:pt idx="1176">
                  <c:v>125.18679271065599</c:v>
                </c:pt>
                <c:pt idx="1177">
                  <c:v>125.186812554017</c:v>
                </c:pt>
                <c:pt idx="1178">
                  <c:v>125.186832160355</c:v>
                </c:pt>
                <c:pt idx="1179">
                  <c:v>125.18685152166699</c:v>
                </c:pt>
                <c:pt idx="1180">
                  <c:v>125.18687063119999</c:v>
                </c:pt>
                <c:pt idx="1181">
                  <c:v>125.18688948250499</c:v>
                </c:pt>
                <c:pt idx="1182">
                  <c:v>125.186908069653</c:v>
                </c:pt>
                <c:pt idx="1183">
                  <c:v>125.186926387466</c:v>
                </c:pt>
                <c:pt idx="1184">
                  <c:v>125.186944431218</c:v>
                </c:pt>
                <c:pt idx="1185">
                  <c:v>125.186962197656</c:v>
                </c:pt>
                <c:pt idx="1186">
                  <c:v>125.186979683583</c:v>
                </c:pt>
                <c:pt idx="1187">
                  <c:v>125.18699688722801</c:v>
                </c:pt>
                <c:pt idx="1188">
                  <c:v>125.187013807661</c:v>
                </c:pt>
                <c:pt idx="1189">
                  <c:v>125.18703044474201</c:v>
                </c:pt>
                <c:pt idx="1190">
                  <c:v>125.187046799195</c:v>
                </c:pt>
                <c:pt idx="1191">
                  <c:v>125.187062872837</c:v>
                </c:pt>
                <c:pt idx="1192">
                  <c:v>125.187078668553</c:v>
                </c:pt>
                <c:pt idx="1193">
                  <c:v>125.187094189253</c:v>
                </c:pt>
                <c:pt idx="1194">
                  <c:v>125.1871094397</c:v>
                </c:pt>
                <c:pt idx="1195">
                  <c:v>125.187124424826</c:v>
                </c:pt>
                <c:pt idx="1196">
                  <c:v>125.18713915014099</c:v>
                </c:pt>
                <c:pt idx="1197">
                  <c:v>125.187153622325</c:v>
                </c:pt>
                <c:pt idx="1198">
                  <c:v>125.18716784813201</c:v>
                </c:pt>
                <c:pt idx="1199">
                  <c:v>125.18718183492599</c:v>
                </c:pt>
                <c:pt idx="1200">
                  <c:v>125.187195590416</c:v>
                </c:pt>
                <c:pt idx="1201">
                  <c:v>125.18720912287201</c:v>
                </c:pt>
                <c:pt idx="1202">
                  <c:v>125.1872224403</c:v>
                </c:pt>
                <c:pt idx="1203">
                  <c:v>125.187235551052</c:v>
                </c:pt>
                <c:pt idx="1204">
                  <c:v>125.18724846360701</c:v>
                </c:pt>
                <c:pt idx="1205">
                  <c:v>125.18726118625899</c:v>
                </c:pt>
                <c:pt idx="1206">
                  <c:v>125.187273726968</c:v>
                </c:pt>
                <c:pt idx="1207">
                  <c:v>125.187286093807</c:v>
                </c:pt>
                <c:pt idx="1208">
                  <c:v>125.187298294331</c:v>
                </c:pt>
                <c:pt idx="1209">
                  <c:v>125.187310335558</c:v>
                </c:pt>
                <c:pt idx="1210">
                  <c:v>125.187322224262</c:v>
                </c:pt>
                <c:pt idx="1211">
                  <c:v>125.187333966558</c:v>
                </c:pt>
                <c:pt idx="1212">
                  <c:v>125.187345567897</c:v>
                </c:pt>
                <c:pt idx="1213">
                  <c:v>125.187357033415</c:v>
                </c:pt>
                <c:pt idx="1214">
                  <c:v>125.187368367234</c:v>
                </c:pt>
                <c:pt idx="1215">
                  <c:v>125.187379572978</c:v>
                </c:pt>
                <c:pt idx="1216">
                  <c:v>125.187390653552</c:v>
                </c:pt>
                <c:pt idx="1217">
                  <c:v>125.1874016109</c:v>
                </c:pt>
                <c:pt idx="1218">
                  <c:v>125.18741244655401</c:v>
                </c:pt>
                <c:pt idx="1219">
                  <c:v>125.18742316122299</c:v>
                </c:pt>
                <c:pt idx="1220">
                  <c:v>125.187433755022</c:v>
                </c:pt>
                <c:pt idx="1221">
                  <c:v>125.18744422678201</c:v>
                </c:pt>
                <c:pt idx="1222">
                  <c:v>125.18745457567201</c:v>
                </c:pt>
                <c:pt idx="1223">
                  <c:v>125.18746479944799</c:v>
                </c:pt>
                <c:pt idx="1224">
                  <c:v>125.187474895951</c:v>
                </c:pt>
                <c:pt idx="1225">
                  <c:v>125.187484861933</c:v>
                </c:pt>
                <c:pt idx="1226">
                  <c:v>125.18749469424201</c:v>
                </c:pt>
                <c:pt idx="1227">
                  <c:v>125.187504388761</c:v>
                </c:pt>
                <c:pt idx="1228">
                  <c:v>125.187513941886</c:v>
                </c:pt>
                <c:pt idx="1229">
                  <c:v>125.187523348675</c:v>
                </c:pt>
                <c:pt idx="1230">
                  <c:v>125.18753260518299</c:v>
                </c:pt>
                <c:pt idx="1231">
                  <c:v>125.187541706814</c:v>
                </c:pt>
                <c:pt idx="1232">
                  <c:v>125.187550648594</c:v>
                </c:pt>
                <c:pt idx="1233">
                  <c:v>125.18755942622499</c:v>
                </c:pt>
                <c:pt idx="1234">
                  <c:v>125.187568035249</c:v>
                </c:pt>
                <c:pt idx="1235">
                  <c:v>125.18757647151401</c:v>
                </c:pt>
                <c:pt idx="1236">
                  <c:v>125.187584730682</c:v>
                </c:pt>
                <c:pt idx="1237">
                  <c:v>125.187592809603</c:v>
                </c:pt>
                <c:pt idx="1238">
                  <c:v>125.187600704516</c:v>
                </c:pt>
                <c:pt idx="1239">
                  <c:v>125.187608412703</c:v>
                </c:pt>
                <c:pt idx="1240">
                  <c:v>125.187615931796</c:v>
                </c:pt>
                <c:pt idx="1241">
                  <c:v>125.18762325938501</c:v>
                </c:pt>
                <c:pt idx="1242">
                  <c:v>125.187630394594</c:v>
                </c:pt>
                <c:pt idx="1243">
                  <c:v>125.18763733624699</c:v>
                </c:pt>
                <c:pt idx="1244">
                  <c:v>125.18764408395501</c:v>
                </c:pt>
                <c:pt idx="1245">
                  <c:v>125.18765063800301</c:v>
                </c:pt>
                <c:pt idx="1246">
                  <c:v>125.187656999035</c:v>
                </c:pt>
                <c:pt idx="1247">
                  <c:v>125.187663168592</c:v>
                </c:pt>
                <c:pt idx="1248">
                  <c:v>125.187669148544</c:v>
                </c:pt>
                <c:pt idx="1249">
                  <c:v>125.18767494104701</c:v>
                </c:pt>
                <c:pt idx="1250">
                  <c:v>125.187680549349</c:v>
                </c:pt>
                <c:pt idx="1251">
                  <c:v>125.187685976813</c:v>
                </c:pt>
                <c:pt idx="1252">
                  <c:v>125.18769122710501</c:v>
                </c:pt>
                <c:pt idx="1253">
                  <c:v>125.187696304374</c:v>
                </c:pt>
                <c:pt idx="1254">
                  <c:v>125.187701213401</c:v>
                </c:pt>
                <c:pt idx="1255">
                  <c:v>125.187705958802</c:v>
                </c:pt>
                <c:pt idx="1256">
                  <c:v>125.18771054614299</c:v>
                </c:pt>
                <c:pt idx="1257">
                  <c:v>125.18771498005199</c:v>
                </c:pt>
                <c:pt idx="1258">
                  <c:v>125.187719266424</c:v>
                </c:pt>
                <c:pt idx="1259">
                  <c:v>125.18772341059901</c:v>
                </c:pt>
                <c:pt idx="1260">
                  <c:v>125.187727418254</c:v>
                </c:pt>
                <c:pt idx="1261">
                  <c:v>125.187731294774</c:v>
                </c:pt>
                <c:pt idx="1262">
                  <c:v>125.187735045539</c:v>
                </c:pt>
                <c:pt idx="1263">
                  <c:v>125.18773867588</c:v>
                </c:pt>
                <c:pt idx="1264">
                  <c:v>125.187742190975</c:v>
                </c:pt>
                <c:pt idx="1265">
                  <c:v>125.187745595481</c:v>
                </c:pt>
                <c:pt idx="1266">
                  <c:v>125.187748893945</c:v>
                </c:pt>
                <c:pt idx="1267">
                  <c:v>125.187752090961</c:v>
                </c:pt>
                <c:pt idx="1268">
                  <c:v>125.187755189985</c:v>
                </c:pt>
                <c:pt idx="1269">
                  <c:v>125.187758194747</c:v>
                </c:pt>
                <c:pt idx="1270">
                  <c:v>125.18776110828</c:v>
                </c:pt>
                <c:pt idx="1271">
                  <c:v>125.187763933273</c:v>
                </c:pt>
                <c:pt idx="1272">
                  <c:v>125.187766672016</c:v>
                </c:pt>
                <c:pt idx="1273">
                  <c:v>125.187769326221</c:v>
                </c:pt>
                <c:pt idx="1274">
                  <c:v>125.187771897099</c:v>
                </c:pt>
                <c:pt idx="1275">
                  <c:v>125.18777438589601</c:v>
                </c:pt>
                <c:pt idx="1276">
                  <c:v>125.18777679277299</c:v>
                </c:pt>
                <c:pt idx="1277">
                  <c:v>125.18777911793801</c:v>
                </c:pt>
                <c:pt idx="1278">
                  <c:v>125.187781361041</c:v>
                </c:pt>
                <c:pt idx="1279">
                  <c:v>125.187783521035</c:v>
                </c:pt>
                <c:pt idx="1280">
                  <c:v>125.187785597277</c:v>
                </c:pt>
                <c:pt idx="1281">
                  <c:v>125.187787587953</c:v>
                </c:pt>
                <c:pt idx="1282">
                  <c:v>125.187789491638</c:v>
                </c:pt>
                <c:pt idx="1283">
                  <c:v>125.187791306354</c:v>
                </c:pt>
                <c:pt idx="1284">
                  <c:v>125.187793029606</c:v>
                </c:pt>
                <c:pt idx="1285">
                  <c:v>125.187794659471</c:v>
                </c:pt>
                <c:pt idx="1286">
                  <c:v>125.18779619333201</c:v>
                </c:pt>
                <c:pt idx="1287">
                  <c:v>125.187797628732</c:v>
                </c:pt>
                <c:pt idx="1288">
                  <c:v>125.187798963067</c:v>
                </c:pt>
                <c:pt idx="1289">
                  <c:v>125.187800193893</c:v>
                </c:pt>
                <c:pt idx="1290">
                  <c:v>125.187801318582</c:v>
                </c:pt>
                <c:pt idx="1291">
                  <c:v>125.187802334739</c:v>
                </c:pt>
                <c:pt idx="1292">
                  <c:v>125.187803240454</c:v>
                </c:pt>
                <c:pt idx="1293">
                  <c:v>125.187804033205</c:v>
                </c:pt>
                <c:pt idx="1294">
                  <c:v>125.187804711273</c:v>
                </c:pt>
                <c:pt idx="1295">
                  <c:v>125.187805273129</c:v>
                </c:pt>
                <c:pt idx="1296">
                  <c:v>125.18780571704799</c:v>
                </c:pt>
                <c:pt idx="1297">
                  <c:v>125.187806042571</c:v>
                </c:pt>
                <c:pt idx="1298">
                  <c:v>125.187806248162</c:v>
                </c:pt>
                <c:pt idx="1299">
                  <c:v>125.18780633417801</c:v>
                </c:pt>
                <c:pt idx="1300">
                  <c:v>125.187806299773</c:v>
                </c:pt>
                <c:pt idx="1301">
                  <c:v>125.187806145669</c:v>
                </c:pt>
                <c:pt idx="1302">
                  <c:v>125.187805872086</c:v>
                </c:pt>
                <c:pt idx="1303">
                  <c:v>125.187805480375</c:v>
                </c:pt>
                <c:pt idx="1304">
                  <c:v>125.187804971483</c:v>
                </c:pt>
                <c:pt idx="1305">
                  <c:v>125.187804346958</c:v>
                </c:pt>
                <c:pt idx="1306">
                  <c:v>125.18780360899601</c:v>
                </c:pt>
                <c:pt idx="1307">
                  <c:v>125.187802759539</c:v>
                </c:pt>
                <c:pt idx="1308">
                  <c:v>125.18780180113799</c:v>
                </c:pt>
                <c:pt idx="1309">
                  <c:v>125.187800736798</c:v>
                </c:pt>
                <c:pt idx="1310">
                  <c:v>125.18779956919499</c:v>
                </c:pt>
                <c:pt idx="1311">
                  <c:v>125.18779830149199</c:v>
                </c:pt>
                <c:pt idx="1312">
                  <c:v>125.187796936956</c:v>
                </c:pt>
                <c:pt idx="1313">
                  <c:v>125.187795479165</c:v>
                </c:pt>
                <c:pt idx="1314">
                  <c:v>125.18779393189899</c:v>
                </c:pt>
                <c:pt idx="1315">
                  <c:v>125.18779229852601</c:v>
                </c:pt>
                <c:pt idx="1316">
                  <c:v>125.187790582555</c:v>
                </c:pt>
                <c:pt idx="1317">
                  <c:v>125.187788787957</c:v>
                </c:pt>
                <c:pt idx="1318">
                  <c:v>125.18778691820501</c:v>
                </c:pt>
                <c:pt idx="1319">
                  <c:v>125.187784976508</c:v>
                </c:pt>
                <c:pt idx="1320">
                  <c:v>125.18778296691799</c:v>
                </c:pt>
                <c:pt idx="1321">
                  <c:v>125.187780892342</c:v>
                </c:pt>
                <c:pt idx="1322">
                  <c:v>125.187778755891</c:v>
                </c:pt>
                <c:pt idx="1323">
                  <c:v>125.187776560667</c:v>
                </c:pt>
                <c:pt idx="1324">
                  <c:v>125.187774309413</c:v>
                </c:pt>
                <c:pt idx="1325">
                  <c:v>125.187772004539</c:v>
                </c:pt>
                <c:pt idx="1326">
                  <c:v>125.187769648409</c:v>
                </c:pt>
                <c:pt idx="1327">
                  <c:v>125.187767242867</c:v>
                </c:pt>
                <c:pt idx="1328">
                  <c:v>125.187764789719</c:v>
                </c:pt>
                <c:pt idx="1329">
                  <c:v>125.187762290466</c:v>
                </c:pt>
                <c:pt idx="1330">
                  <c:v>125.18775974628301</c:v>
                </c:pt>
                <c:pt idx="1331">
                  <c:v>125.187757158002</c:v>
                </c:pt>
                <c:pt idx="1332">
                  <c:v>125.18775452598101</c:v>
                </c:pt>
                <c:pt idx="1333">
                  <c:v>125.18775185107199</c:v>
                </c:pt>
                <c:pt idx="1334">
                  <c:v>125.187749133092</c:v>
                </c:pt>
                <c:pt idx="1335">
                  <c:v>125.18774637185599</c:v>
                </c:pt>
                <c:pt idx="1336">
                  <c:v>125.187743567094</c:v>
                </c:pt>
                <c:pt idx="1337">
                  <c:v>125.18774071787701</c:v>
                </c:pt>
                <c:pt idx="1338">
                  <c:v>125.18773782375</c:v>
                </c:pt>
                <c:pt idx="1339">
                  <c:v>125.18773488360399</c:v>
                </c:pt>
                <c:pt idx="1340">
                  <c:v>125.18773189618901</c:v>
                </c:pt>
                <c:pt idx="1341">
                  <c:v>125.18772886047999</c:v>
                </c:pt>
                <c:pt idx="1342">
                  <c:v>125.18772577513199</c:v>
                </c:pt>
                <c:pt idx="1343">
                  <c:v>125.187722638539</c:v>
                </c:pt>
                <c:pt idx="1344">
                  <c:v>125.187719449334</c:v>
                </c:pt>
                <c:pt idx="1345">
                  <c:v>125.187716206178</c:v>
                </c:pt>
                <c:pt idx="1346">
                  <c:v>125.187712907532</c:v>
                </c:pt>
                <c:pt idx="1347">
                  <c:v>125.187709551936</c:v>
                </c:pt>
                <c:pt idx="1348">
                  <c:v>125.187706138301</c:v>
                </c:pt>
                <c:pt idx="1349">
                  <c:v>125.18770266507499</c:v>
                </c:pt>
                <c:pt idx="1350">
                  <c:v>125.18769913152499</c:v>
                </c:pt>
                <c:pt idx="1351">
                  <c:v>125.187695536078</c:v>
                </c:pt>
                <c:pt idx="1352">
                  <c:v>125.187691878408</c:v>
                </c:pt>
                <c:pt idx="1353">
                  <c:v>125.18768815766801</c:v>
                </c:pt>
                <c:pt idx="1354">
                  <c:v>125.187684373441</c:v>
                </c:pt>
                <c:pt idx="1355">
                  <c:v>125.187680525592</c:v>
                </c:pt>
                <c:pt idx="1356">
                  <c:v>125.187676613829</c:v>
                </c:pt>
                <c:pt idx="1357">
                  <c:v>125.18767263804899</c:v>
                </c:pt>
                <c:pt idx="1358">
                  <c:v>125.187668599243</c:v>
                </c:pt>
                <c:pt idx="1359">
                  <c:v>125.187664497535</c:v>
                </c:pt>
                <c:pt idx="1360">
                  <c:v>125.18766033375201</c:v>
                </c:pt>
                <c:pt idx="1361">
                  <c:v>125.187656108909</c:v>
                </c:pt>
                <c:pt idx="1362">
                  <c:v>125.187651824339</c:v>
                </c:pt>
                <c:pt idx="1363">
                  <c:v>125.187647481372</c:v>
                </c:pt>
                <c:pt idx="1364">
                  <c:v>125.187643081728</c:v>
                </c:pt>
                <c:pt idx="1365">
                  <c:v>125.187638626854</c:v>
                </c:pt>
                <c:pt idx="1366">
                  <c:v>125.187634118719</c:v>
                </c:pt>
                <c:pt idx="1367">
                  <c:v>125.187629559442</c:v>
                </c:pt>
                <c:pt idx="1368">
                  <c:v>125.187624951228</c:v>
                </c:pt>
                <c:pt idx="1369">
                  <c:v>125.18762029637</c:v>
                </c:pt>
                <c:pt idx="1370">
                  <c:v>125.187615596933</c:v>
                </c:pt>
                <c:pt idx="1371">
                  <c:v>125.187610855416</c:v>
                </c:pt>
                <c:pt idx="1372">
                  <c:v>125.1876060742</c:v>
                </c:pt>
                <c:pt idx="1373">
                  <c:v>125.18760125585899</c:v>
                </c:pt>
                <c:pt idx="1374">
                  <c:v>125.18759640273301</c:v>
                </c:pt>
                <c:pt idx="1375">
                  <c:v>125.1875915169</c:v>
                </c:pt>
                <c:pt idx="1376">
                  <c:v>125.18758660107299</c:v>
                </c:pt>
                <c:pt idx="1377">
                  <c:v>125.18758165715801</c:v>
                </c:pt>
                <c:pt idx="1378">
                  <c:v>125.187576687426</c:v>
                </c:pt>
                <c:pt idx="1379">
                  <c:v>125.187571694026</c:v>
                </c:pt>
                <c:pt idx="1380">
                  <c:v>125.187566678522</c:v>
                </c:pt>
                <c:pt idx="1381">
                  <c:v>125.187561643105</c:v>
                </c:pt>
                <c:pt idx="1382">
                  <c:v>125.187556588936</c:v>
                </c:pt>
                <c:pt idx="1383">
                  <c:v>125.18755151780999</c:v>
                </c:pt>
                <c:pt idx="1384">
                  <c:v>125.187546430933</c:v>
                </c:pt>
                <c:pt idx="1385">
                  <c:v>125.18754132937001</c:v>
                </c:pt>
                <c:pt idx="1386">
                  <c:v>125.187536213781</c:v>
                </c:pt>
                <c:pt idx="1387">
                  <c:v>125.18753108524901</c:v>
                </c:pt>
                <c:pt idx="1388">
                  <c:v>125.187525944163</c:v>
                </c:pt>
                <c:pt idx="1389">
                  <c:v>125.187520790954</c:v>
                </c:pt>
                <c:pt idx="1390">
                  <c:v>125.187515625687</c:v>
                </c:pt>
                <c:pt idx="1391">
                  <c:v>125.187510448577</c:v>
                </c:pt>
                <c:pt idx="1392">
                  <c:v>125.187505259452</c:v>
                </c:pt>
                <c:pt idx="1393">
                  <c:v>125.1875000581</c:v>
                </c:pt>
                <c:pt idx="1394">
                  <c:v>125.187494843986</c:v>
                </c:pt>
                <c:pt idx="1395">
                  <c:v>125.18748961658601</c:v>
                </c:pt>
                <c:pt idx="1396">
                  <c:v>125.187484375351</c:v>
                </c:pt>
                <c:pt idx="1397">
                  <c:v>125.18747911944</c:v>
                </c:pt>
                <c:pt idx="1398">
                  <c:v>125.18747384833399</c:v>
                </c:pt>
                <c:pt idx="1399">
                  <c:v>125.187468560993</c:v>
                </c:pt>
                <c:pt idx="1400">
                  <c:v>125.187463256561</c:v>
                </c:pt>
                <c:pt idx="1401">
                  <c:v>125.187457934151</c:v>
                </c:pt>
                <c:pt idx="1402">
                  <c:v>125.187452592759</c:v>
                </c:pt>
                <c:pt idx="1403">
                  <c:v>125.18744723162899</c:v>
                </c:pt>
                <c:pt idx="1404">
                  <c:v>125.187441850059</c:v>
                </c:pt>
                <c:pt idx="1405">
                  <c:v>125.187436446913</c:v>
                </c:pt>
                <c:pt idx="1406">
                  <c:v>125.18743102168401</c:v>
                </c:pt>
                <c:pt idx="1407">
                  <c:v>125.187425573681</c:v>
                </c:pt>
                <c:pt idx="1408">
                  <c:v>125.18742010224901</c:v>
                </c:pt>
                <c:pt idx="1409">
                  <c:v>125.187414606969</c:v>
                </c:pt>
                <c:pt idx="1410">
                  <c:v>125.187409087692</c:v>
                </c:pt>
                <c:pt idx="1411">
                  <c:v>125.187403543663</c:v>
                </c:pt>
                <c:pt idx="1412">
                  <c:v>125.187397975396</c:v>
                </c:pt>
                <c:pt idx="1413">
                  <c:v>125.18739238261701</c:v>
                </c:pt>
                <c:pt idx="1414">
                  <c:v>125.187386765626</c:v>
                </c:pt>
                <c:pt idx="1415">
                  <c:v>125.187381124448</c:v>
                </c:pt>
                <c:pt idx="1416">
                  <c:v>125.187375459949</c:v>
                </c:pt>
                <c:pt idx="1417">
                  <c:v>125.187369772613</c:v>
                </c:pt>
                <c:pt idx="1418">
                  <c:v>125.18736406286099</c:v>
                </c:pt>
                <c:pt idx="1419">
                  <c:v>125.18735833180099</c:v>
                </c:pt>
                <c:pt idx="1420">
                  <c:v>125.18735258036</c:v>
                </c:pt>
                <c:pt idx="1421">
                  <c:v>125.187346809722</c:v>
                </c:pt>
                <c:pt idx="1422">
                  <c:v>125.1873410211</c:v>
                </c:pt>
                <c:pt idx="1423">
                  <c:v>125.187335215587</c:v>
                </c:pt>
                <c:pt idx="1424">
                  <c:v>125.187329394545</c:v>
                </c:pt>
                <c:pt idx="1425">
                  <c:v>125.18732355966701</c:v>
                </c:pt>
                <c:pt idx="1426">
                  <c:v>125.187317712191</c:v>
                </c:pt>
                <c:pt idx="1427">
                  <c:v>125.18731185371099</c:v>
                </c:pt>
                <c:pt idx="1428">
                  <c:v>125.187305985666</c:v>
                </c:pt>
                <c:pt idx="1429">
                  <c:v>125.187300110002</c:v>
                </c:pt>
                <c:pt idx="1430">
                  <c:v>125.187294227873</c:v>
                </c:pt>
                <c:pt idx="1431">
                  <c:v>125.18728834117</c:v>
                </c:pt>
                <c:pt idx="1432">
                  <c:v>125.187282451116</c:v>
                </c:pt>
                <c:pt idx="1433">
                  <c:v>125.187276559247</c:v>
                </c:pt>
                <c:pt idx="1434">
                  <c:v>125.18727066701</c:v>
                </c:pt>
                <c:pt idx="1435">
                  <c:v>125.187264775694</c:v>
                </c:pt>
                <c:pt idx="1436">
                  <c:v>125.187258886816</c:v>
                </c:pt>
                <c:pt idx="1437">
                  <c:v>125.187253001256</c:v>
                </c:pt>
                <c:pt idx="1438">
                  <c:v>125.18724712023101</c:v>
                </c:pt>
                <c:pt idx="1439">
                  <c:v>125.187241244688</c:v>
                </c:pt>
                <c:pt idx="1440">
                  <c:v>125.187235375575</c:v>
                </c:pt>
                <c:pt idx="1441">
                  <c:v>125.187229513459</c:v>
                </c:pt>
                <c:pt idx="1442">
                  <c:v>125.187223659152</c:v>
                </c:pt>
                <c:pt idx="1443">
                  <c:v>125.187217812963</c:v>
                </c:pt>
                <c:pt idx="1444">
                  <c:v>125.18721197556</c:v>
                </c:pt>
                <c:pt idx="1445">
                  <c:v>125.187206147124</c:v>
                </c:pt>
                <c:pt idx="1446">
                  <c:v>125.187200327593</c:v>
                </c:pt>
                <c:pt idx="1447">
                  <c:v>125.187194517135</c:v>
                </c:pt>
                <c:pt idx="1448">
                  <c:v>125.187188715845</c:v>
                </c:pt>
                <c:pt idx="1449">
                  <c:v>125.187182923374</c:v>
                </c:pt>
                <c:pt idx="1450">
                  <c:v>125.187177139673</c:v>
                </c:pt>
                <c:pt idx="1451">
                  <c:v>125.187171364321</c:v>
                </c:pt>
                <c:pt idx="1452">
                  <c:v>125.18716559673</c:v>
                </c:pt>
                <c:pt idx="1453">
                  <c:v>125.187159836681</c:v>
                </c:pt>
                <c:pt idx="1454">
                  <c:v>125.187154083555</c:v>
                </c:pt>
                <c:pt idx="1455">
                  <c:v>125.187148336817</c:v>
                </c:pt>
                <c:pt idx="1456">
                  <c:v>125.187142595807</c:v>
                </c:pt>
                <c:pt idx="1457">
                  <c:v>125.187136860039</c:v>
                </c:pt>
                <c:pt idx="1458">
                  <c:v>125.18713112873</c:v>
                </c:pt>
                <c:pt idx="1459">
                  <c:v>125.187125401331</c:v>
                </c:pt>
                <c:pt idx="1460">
                  <c:v>125.187119677429</c:v>
                </c:pt>
                <c:pt idx="1461">
                  <c:v>125.18711395616199</c:v>
                </c:pt>
                <c:pt idx="1462">
                  <c:v>125.187108237272</c:v>
                </c:pt>
                <c:pt idx="1463">
                  <c:v>125.18710252002801</c:v>
                </c:pt>
                <c:pt idx="1464">
                  <c:v>125.187096804177</c:v>
                </c:pt>
                <c:pt idx="1465">
                  <c:v>125.18709108932801</c:v>
                </c:pt>
                <c:pt idx="1466">
                  <c:v>125.187085375097</c:v>
                </c:pt>
                <c:pt idx="1467">
                  <c:v>125.18707966137799</c:v>
                </c:pt>
                <c:pt idx="1468">
                  <c:v>125.187073948061</c:v>
                </c:pt>
                <c:pt idx="1469">
                  <c:v>125.187068235037</c:v>
                </c:pt>
                <c:pt idx="1470">
                  <c:v>125.187062522422</c:v>
                </c:pt>
                <c:pt idx="1471">
                  <c:v>125.18705681021601</c:v>
                </c:pt>
                <c:pt idx="1472">
                  <c:v>125.18705109858401</c:v>
                </c:pt>
                <c:pt idx="1473">
                  <c:v>125.18704538820499</c:v>
                </c:pt>
                <c:pt idx="1474">
                  <c:v>125.187039679325</c:v>
                </c:pt>
                <c:pt idx="1475">
                  <c:v>125.187033972251</c:v>
                </c:pt>
                <c:pt idx="1476">
                  <c:v>125.187028267746</c:v>
                </c:pt>
                <c:pt idx="1477">
                  <c:v>125.187022566441</c:v>
                </c:pt>
                <c:pt idx="1478">
                  <c:v>125.187016869112</c:v>
                </c:pt>
                <c:pt idx="1479">
                  <c:v>125.18701117633999</c:v>
                </c:pt>
                <c:pt idx="1480">
                  <c:v>125.187005488984</c:v>
                </c:pt>
                <c:pt idx="1481">
                  <c:v>125.186999808124</c:v>
                </c:pt>
                <c:pt idx="1482">
                  <c:v>125.186994134527</c:v>
                </c:pt>
                <c:pt idx="1483">
                  <c:v>125.186988469185</c:v>
                </c:pt>
                <c:pt idx="1484">
                  <c:v>125.18698281303</c:v>
                </c:pt>
                <c:pt idx="1485">
                  <c:v>125.186977166947</c:v>
                </c:pt>
                <c:pt idx="1486">
                  <c:v>125.18697153221299</c:v>
                </c:pt>
                <c:pt idx="1487">
                  <c:v>125.186965909538</c:v>
                </c:pt>
                <c:pt idx="1488">
                  <c:v>125.18696029990301</c:v>
                </c:pt>
                <c:pt idx="1489">
                  <c:v>125.18695470441</c:v>
                </c:pt>
                <c:pt idx="1490">
                  <c:v>125.186949123644</c:v>
                </c:pt>
                <c:pt idx="1491">
                  <c:v>125.1869435585</c:v>
                </c:pt>
                <c:pt idx="1492">
                  <c:v>125.186938009979</c:v>
                </c:pt>
                <c:pt idx="1493">
                  <c:v>125.186932479034</c:v>
                </c:pt>
                <c:pt idx="1494">
                  <c:v>125.186926965539</c:v>
                </c:pt>
                <c:pt idx="1495">
                  <c:v>125.186921470897</c:v>
                </c:pt>
                <c:pt idx="1496">
                  <c:v>125.186915995151</c:v>
                </c:pt>
                <c:pt idx="1497">
                  <c:v>125.186910539164</c:v>
                </c:pt>
                <c:pt idx="1498">
                  <c:v>125.18690510286601</c:v>
                </c:pt>
                <c:pt idx="1499">
                  <c:v>125.18689968677</c:v>
                </c:pt>
                <c:pt idx="1500">
                  <c:v>125.18689429117499</c:v>
                </c:pt>
                <c:pt idx="1501">
                  <c:v>125.186888916339</c:v>
                </c:pt>
                <c:pt idx="1502">
                  <c:v>125.18688356195</c:v>
                </c:pt>
                <c:pt idx="1503">
                  <c:v>125.186878228279</c:v>
                </c:pt>
                <c:pt idx="1504">
                  <c:v>125.186872915105</c:v>
                </c:pt>
                <c:pt idx="1505">
                  <c:v>125.186867622451</c:v>
                </c:pt>
                <c:pt idx="1506">
                  <c:v>125.186862350125</c:v>
                </c:pt>
                <c:pt idx="1507">
                  <c:v>125.18685709765001</c:v>
                </c:pt>
                <c:pt idx="1508">
                  <c:v>125.18685186486201</c:v>
                </c:pt>
                <c:pt idx="1509">
                  <c:v>125.186846651351</c:v>
                </c:pt>
                <c:pt idx="1510">
                  <c:v>125.186841456754</c:v>
                </c:pt>
                <c:pt idx="1511">
                  <c:v>125.18683628075399</c:v>
                </c:pt>
                <c:pt idx="1512">
                  <c:v>125.186831122909</c:v>
                </c:pt>
                <c:pt idx="1513">
                  <c:v>125.186825982587</c:v>
                </c:pt>
                <c:pt idx="1514">
                  <c:v>125.186820859305</c:v>
                </c:pt>
                <c:pt idx="1515">
                  <c:v>125.186815752865</c:v>
                </c:pt>
                <c:pt idx="1516">
                  <c:v>125.18681066261701</c:v>
                </c:pt>
                <c:pt idx="1517">
                  <c:v>125.186805588284</c:v>
                </c:pt>
                <c:pt idx="1518">
                  <c:v>125.18680052948601</c:v>
                </c:pt>
                <c:pt idx="1519">
                  <c:v>125.186795485464</c:v>
                </c:pt>
                <c:pt idx="1520">
                  <c:v>125.18679045622901</c:v>
                </c:pt>
                <c:pt idx="1521">
                  <c:v>125.186785441596</c:v>
                </c:pt>
                <c:pt idx="1522">
                  <c:v>125.186780441005</c:v>
                </c:pt>
                <c:pt idx="1523">
                  <c:v>125.18677545426</c:v>
                </c:pt>
                <c:pt idx="1524">
                  <c:v>125.18677048138601</c:v>
                </c:pt>
                <c:pt idx="1525">
                  <c:v>125.186765522242</c:v>
                </c:pt>
                <c:pt idx="1526">
                  <c:v>125.18676057677</c:v>
                </c:pt>
                <c:pt idx="1527">
                  <c:v>125.186755644922</c:v>
                </c:pt>
                <c:pt idx="1528">
                  <c:v>125.186750726846</c:v>
                </c:pt>
                <c:pt idx="1529">
                  <c:v>125.18674582257999</c:v>
                </c:pt>
                <c:pt idx="1530">
                  <c:v>125.186740932559</c:v>
                </c:pt>
                <c:pt idx="1531">
                  <c:v>125.186736056735</c:v>
                </c:pt>
                <c:pt idx="1532">
                  <c:v>125.186731195753</c:v>
                </c:pt>
                <c:pt idx="1533">
                  <c:v>125.186726349517</c:v>
                </c:pt>
                <c:pt idx="1534">
                  <c:v>125.186721518605</c:v>
                </c:pt>
                <c:pt idx="1535">
                  <c:v>125.186716703729</c:v>
                </c:pt>
                <c:pt idx="1536">
                  <c:v>125.186711905034</c:v>
                </c:pt>
                <c:pt idx="1537">
                  <c:v>125.186707123285</c:v>
                </c:pt>
                <c:pt idx="1538">
                  <c:v>125.186702358652</c:v>
                </c:pt>
                <c:pt idx="1539">
                  <c:v>125.18669761216201</c:v>
                </c:pt>
                <c:pt idx="1540">
                  <c:v>125.186692883825</c:v>
                </c:pt>
                <c:pt idx="1541">
                  <c:v>125.18668817477599</c:v>
                </c:pt>
                <c:pt idx="1542">
                  <c:v>125.186683485092</c:v>
                </c:pt>
                <c:pt idx="1543">
                  <c:v>125.18667881562899</c:v>
                </c:pt>
                <c:pt idx="1544">
                  <c:v>125.186674166744</c:v>
                </c:pt>
                <c:pt idx="1545">
                  <c:v>125.18666953941801</c:v>
                </c:pt>
                <c:pt idx="1546">
                  <c:v>125.18666493356901</c:v>
                </c:pt>
                <c:pt idx="1547">
                  <c:v>125.18666034989801</c:v>
                </c:pt>
                <c:pt idx="1548">
                  <c:v>125.186655789287</c:v>
                </c:pt>
                <c:pt idx="1549">
                  <c:v>125.18665125151701</c:v>
                </c:pt>
                <c:pt idx="1550">
                  <c:v>125.18664673727601</c:v>
                </c:pt>
                <c:pt idx="1551">
                  <c:v>125.186642246872</c:v>
                </c:pt>
                <c:pt idx="1552">
                  <c:v>125.186637780567</c:v>
                </c:pt>
                <c:pt idx="1553">
                  <c:v>125.186633338775</c:v>
                </c:pt>
                <c:pt idx="1554">
                  <c:v>125.186628921544</c:v>
                </c:pt>
                <c:pt idx="1555">
                  <c:v>125.18662452872201</c:v>
                </c:pt>
                <c:pt idx="1556">
                  <c:v>125.186620160827</c:v>
                </c:pt>
                <c:pt idx="1557">
                  <c:v>125.186615817904</c:v>
                </c:pt>
                <c:pt idx="1558">
                  <c:v>125.18661149967301</c:v>
                </c:pt>
                <c:pt idx="1559">
                  <c:v>125.18660720634701</c:v>
                </c:pt>
                <c:pt idx="1560">
                  <c:v>125.18660293748199</c:v>
                </c:pt>
                <c:pt idx="1561">
                  <c:v>125.186598693127</c:v>
                </c:pt>
                <c:pt idx="1562">
                  <c:v>125.186594473065</c:v>
                </c:pt>
                <c:pt idx="1563">
                  <c:v>125.186590277305</c:v>
                </c:pt>
                <c:pt idx="1564">
                  <c:v>125.186586105435</c:v>
                </c:pt>
                <c:pt idx="1565">
                  <c:v>125.186581956723</c:v>
                </c:pt>
                <c:pt idx="1566">
                  <c:v>125.186577831438</c:v>
                </c:pt>
                <c:pt idx="1567">
                  <c:v>125.18657372926999</c:v>
                </c:pt>
                <c:pt idx="1568">
                  <c:v>125.186569649432</c:v>
                </c:pt>
                <c:pt idx="1569">
                  <c:v>125.186565591888</c:v>
                </c:pt>
                <c:pt idx="1570">
                  <c:v>125.186561556019</c:v>
                </c:pt>
                <c:pt idx="1571">
                  <c:v>125.18655754182601</c:v>
                </c:pt>
                <c:pt idx="1572">
                  <c:v>125.18655354878599</c:v>
                </c:pt>
                <c:pt idx="1573">
                  <c:v>125.186549576491</c:v>
                </c:pt>
                <c:pt idx="1574">
                  <c:v>125.186545624806</c:v>
                </c:pt>
                <c:pt idx="1575">
                  <c:v>125.186541693181</c:v>
                </c:pt>
                <c:pt idx="1576">
                  <c:v>125.186537781327</c:v>
                </c:pt>
                <c:pt idx="1577">
                  <c:v>125.186533889288</c:v>
                </c:pt>
                <c:pt idx="1578">
                  <c:v>125.186530016566</c:v>
                </c:pt>
                <c:pt idx="1579">
                  <c:v>125.186526163118</c:v>
                </c:pt>
                <c:pt idx="1580">
                  <c:v>125.186522328653</c:v>
                </c:pt>
                <c:pt idx="1581">
                  <c:v>125.186518513019</c:v>
                </c:pt>
                <c:pt idx="1582">
                  <c:v>125.18651471617</c:v>
                </c:pt>
                <c:pt idx="1583">
                  <c:v>125.186510938127</c:v>
                </c:pt>
                <c:pt idx="1584">
                  <c:v>125.18650717892601</c:v>
                </c:pt>
                <c:pt idx="1585">
                  <c:v>125.186503438275</c:v>
                </c:pt>
                <c:pt idx="1586">
                  <c:v>125.18649971655699</c:v>
                </c:pt>
                <c:pt idx="1587">
                  <c:v>125.186496013656</c:v>
                </c:pt>
                <c:pt idx="1588">
                  <c:v>125.18649232979899</c:v>
                </c:pt>
                <c:pt idx="1589">
                  <c:v>125.186488665205</c:v>
                </c:pt>
                <c:pt idx="1590">
                  <c:v>125.186485019849</c:v>
                </c:pt>
                <c:pt idx="1591">
                  <c:v>125.186481394168</c:v>
                </c:pt>
                <c:pt idx="1592">
                  <c:v>125.186477788131</c:v>
                </c:pt>
                <c:pt idx="1593">
                  <c:v>125.186474202423</c:v>
                </c:pt>
                <c:pt idx="1594">
                  <c:v>125.18647063686799</c:v>
                </c:pt>
                <c:pt idx="1595">
                  <c:v>125.18646709191199</c:v>
                </c:pt>
                <c:pt idx="1596">
                  <c:v>125.186463568081</c:v>
                </c:pt>
                <c:pt idx="1597">
                  <c:v>125.186460065392</c:v>
                </c:pt>
                <c:pt idx="1598">
                  <c:v>125.18645658433999</c:v>
                </c:pt>
                <c:pt idx="1599">
                  <c:v>125.186453125017</c:v>
                </c:pt>
                <c:pt idx="1600">
                  <c:v>125.186449687668</c:v>
                </c:pt>
                <c:pt idx="1601">
                  <c:v>125.186446272906</c:v>
                </c:pt>
                <c:pt idx="1602">
                  <c:v>125.18644288074999</c:v>
                </c:pt>
                <c:pt idx="1603">
                  <c:v>125.186439511515</c:v>
                </c:pt>
                <c:pt idx="1604">
                  <c:v>125.18643616548</c:v>
                </c:pt>
                <c:pt idx="1605">
                  <c:v>125.186432842839</c:v>
                </c:pt>
                <c:pt idx="1606">
                  <c:v>125.186429543664</c:v>
                </c:pt>
                <c:pt idx="1607">
                  <c:v>125.186426268312</c:v>
                </c:pt>
                <c:pt idx="1608">
                  <c:v>125.186423016776</c:v>
                </c:pt>
                <c:pt idx="1609">
                  <c:v>125.186419789143</c:v>
                </c:pt>
                <c:pt idx="1610">
                  <c:v>125.186416585515</c:v>
                </c:pt>
                <c:pt idx="1611">
                  <c:v>125.186413405888</c:v>
                </c:pt>
                <c:pt idx="1612">
                  <c:v>125.18641025032601</c:v>
                </c:pt>
                <c:pt idx="1613">
                  <c:v>125.186407118761</c:v>
                </c:pt>
                <c:pt idx="1614">
                  <c:v>125.186404011194</c:v>
                </c:pt>
                <c:pt idx="1615">
                  <c:v>125.18640092740399</c:v>
                </c:pt>
                <c:pt idx="1616">
                  <c:v>125.186397867407</c:v>
                </c:pt>
                <c:pt idx="1617">
                  <c:v>125.186394830754</c:v>
                </c:pt>
                <c:pt idx="1618">
                  <c:v>125.186391817754</c:v>
                </c:pt>
                <c:pt idx="1619">
                  <c:v>125.186388827849</c:v>
                </c:pt>
                <c:pt idx="1620">
                  <c:v>125.186385860901</c:v>
                </c:pt>
                <c:pt idx="1621">
                  <c:v>125.186382916741</c:v>
                </c:pt>
                <c:pt idx="1622">
                  <c:v>125.18637999507401</c:v>
                </c:pt>
                <c:pt idx="1623">
                  <c:v>125.18637709568701</c:v>
                </c:pt>
                <c:pt idx="1624">
                  <c:v>125.18637421807099</c:v>
                </c:pt>
                <c:pt idx="1625">
                  <c:v>125.186371362241</c:v>
                </c:pt>
                <c:pt idx="1626">
                  <c:v>125.186368527784</c:v>
                </c:pt>
                <c:pt idx="1627">
                  <c:v>125.186365714285</c:v>
                </c:pt>
                <c:pt idx="1628">
                  <c:v>125.18636292165201</c:v>
                </c:pt>
                <c:pt idx="1629">
                  <c:v>125.186360149737</c:v>
                </c:pt>
                <c:pt idx="1630">
                  <c:v>125.186357397762</c:v>
                </c:pt>
                <c:pt idx="1631">
                  <c:v>125.186354665972</c:v>
                </c:pt>
                <c:pt idx="1632">
                  <c:v>125.186351954017</c:v>
                </c:pt>
                <c:pt idx="1633">
                  <c:v>125.18634926150899</c:v>
                </c:pt>
                <c:pt idx="1634">
                  <c:v>125.18634658836901</c:v>
                </c:pt>
                <c:pt idx="1635">
                  <c:v>125.186343934303</c:v>
                </c:pt>
                <c:pt idx="1636">
                  <c:v>125.186341299199</c:v>
                </c:pt>
                <c:pt idx="1637">
                  <c:v>125.186338682951</c:v>
                </c:pt>
                <c:pt idx="1638">
                  <c:v>125.18633608548301</c:v>
                </c:pt>
                <c:pt idx="1639">
                  <c:v>125.186333506381</c:v>
                </c:pt>
                <c:pt idx="1640">
                  <c:v>125.186330946052</c:v>
                </c:pt>
                <c:pt idx="1641">
                  <c:v>125.186328404148</c:v>
                </c:pt>
                <c:pt idx="1642">
                  <c:v>125.186325880719</c:v>
                </c:pt>
                <c:pt idx="1643">
                  <c:v>125.186323375687</c:v>
                </c:pt>
                <c:pt idx="1644">
                  <c:v>125.186320889247</c:v>
                </c:pt>
                <c:pt idx="1645">
                  <c:v>125.186318421154</c:v>
                </c:pt>
                <c:pt idx="1646">
                  <c:v>125.186315971775</c:v>
                </c:pt>
                <c:pt idx="1647">
                  <c:v>125.18631354094001</c:v>
                </c:pt>
                <c:pt idx="1648">
                  <c:v>125.18631112894001</c:v>
                </c:pt>
                <c:pt idx="1649">
                  <c:v>125.186308735732</c:v>
                </c:pt>
                <c:pt idx="1650">
                  <c:v>125.18630636152101</c:v>
                </c:pt>
                <c:pt idx="1651">
                  <c:v>125.186304006463</c:v>
                </c:pt>
                <c:pt idx="1652">
                  <c:v>125.186301670578</c:v>
                </c:pt>
                <c:pt idx="1653">
                  <c:v>125.186299353881</c:v>
                </c:pt>
                <c:pt idx="1654">
                  <c:v>125.186297056877</c:v>
                </c:pt>
                <c:pt idx="1655">
                  <c:v>125.18629477937399</c:v>
                </c:pt>
                <c:pt idx="1656">
                  <c:v>125.18629252172001</c:v>
                </c:pt>
                <c:pt idx="1657">
                  <c:v>125.186290283937</c:v>
                </c:pt>
                <c:pt idx="1658">
                  <c:v>125.18628806600201</c:v>
                </c:pt>
                <c:pt idx="1659">
                  <c:v>125.18628586837301</c:v>
                </c:pt>
                <c:pt idx="1660">
                  <c:v>125.186283690915</c:v>
                </c:pt>
                <c:pt idx="1661">
                  <c:v>125.186281533618</c:v>
                </c:pt>
                <c:pt idx="1662">
                  <c:v>125.186279396774</c:v>
                </c:pt>
                <c:pt idx="1663">
                  <c:v>125.186277280452</c:v>
                </c:pt>
                <c:pt idx="1664">
                  <c:v>125.186275184336</c:v>
                </c:pt>
                <c:pt idx="1665">
                  <c:v>125.18627310866501</c:v>
                </c:pt>
                <c:pt idx="1666">
                  <c:v>125.186271053439</c:v>
                </c:pt>
                <c:pt idx="1667">
                  <c:v>125.186269018666</c:v>
                </c:pt>
                <c:pt idx="1668">
                  <c:v>125.186267004298</c:v>
                </c:pt>
                <c:pt idx="1669">
                  <c:v>125.186265010314</c:v>
                </c:pt>
                <c:pt idx="1670">
                  <c:v>125.186263036394</c:v>
                </c:pt>
                <c:pt idx="1671">
                  <c:v>125.18626108248699</c:v>
                </c:pt>
                <c:pt idx="1672">
                  <c:v>125.18625914861801</c:v>
                </c:pt>
                <c:pt idx="1673">
                  <c:v>125.18625723473799</c:v>
                </c:pt>
                <c:pt idx="1674">
                  <c:v>125.18625534041399</c:v>
                </c:pt>
                <c:pt idx="1675">
                  <c:v>125.186253465638</c:v>
                </c:pt>
                <c:pt idx="1676">
                  <c:v>125.186251610136</c:v>
                </c:pt>
                <c:pt idx="1677">
                  <c:v>125.186249773851</c:v>
                </c:pt>
                <c:pt idx="1678">
                  <c:v>125.186247956393</c:v>
                </c:pt>
                <c:pt idx="1679">
                  <c:v>125.186246157661</c:v>
                </c:pt>
                <c:pt idx="1680">
                  <c:v>125.186244377477</c:v>
                </c:pt>
                <c:pt idx="1681">
                  <c:v>125.18624261531301</c:v>
                </c:pt>
                <c:pt idx="1682">
                  <c:v>125.186240871393</c:v>
                </c:pt>
                <c:pt idx="1683">
                  <c:v>125.186239145126</c:v>
                </c:pt>
                <c:pt idx="1684">
                  <c:v>125.186237436479</c:v>
                </c:pt>
                <c:pt idx="1685">
                  <c:v>125.186235745316</c:v>
                </c:pt>
                <c:pt idx="1686">
                  <c:v>125.18623407112</c:v>
                </c:pt>
                <c:pt idx="1687">
                  <c:v>125.186232413659</c:v>
                </c:pt>
                <c:pt idx="1688">
                  <c:v>125.18623077307799</c:v>
                </c:pt>
                <c:pt idx="1689">
                  <c:v>125.186229149048</c:v>
                </c:pt>
                <c:pt idx="1690">
                  <c:v>125.186227541254</c:v>
                </c:pt>
                <c:pt idx="1691">
                  <c:v>125.186225949662</c:v>
                </c:pt>
                <c:pt idx="1692">
                  <c:v>125.18622437423301</c:v>
                </c:pt>
                <c:pt idx="1693">
                  <c:v>125.18622281454699</c:v>
                </c:pt>
                <c:pt idx="1694">
                  <c:v>125.186221270446</c:v>
                </c:pt>
                <c:pt idx="1695">
                  <c:v>125.18621974225</c:v>
                </c:pt>
                <c:pt idx="1696">
                  <c:v>125.186218229459</c:v>
                </c:pt>
                <c:pt idx="1697">
                  <c:v>125.18621673205899</c:v>
                </c:pt>
                <c:pt idx="1698">
                  <c:v>125.186215250212</c:v>
                </c:pt>
                <c:pt idx="1699">
                  <c:v>125.186213783572</c:v>
                </c:pt>
                <c:pt idx="1700">
                  <c:v>125.186212332257</c:v>
                </c:pt>
                <c:pt idx="1701">
                  <c:v>125.186210896139</c:v>
                </c:pt>
                <c:pt idx="1702">
                  <c:v>125.186209475445</c:v>
                </c:pt>
                <c:pt idx="1703">
                  <c:v>125.186208069841</c:v>
                </c:pt>
                <c:pt idx="1704">
                  <c:v>125.186206679723</c:v>
                </c:pt>
                <c:pt idx="1705">
                  <c:v>125.18620530467599</c:v>
                </c:pt>
                <c:pt idx="1706">
                  <c:v>125.18620394498301</c:v>
                </c:pt>
                <c:pt idx="1707">
                  <c:v>125.186202600679</c:v>
                </c:pt>
                <c:pt idx="1708">
                  <c:v>125.186201271776</c:v>
                </c:pt>
                <c:pt idx="1709">
                  <c:v>125.18619995852001</c:v>
                </c:pt>
                <c:pt idx="1710">
                  <c:v>125.186198660518</c:v>
                </c:pt>
                <c:pt idx="1711">
                  <c:v>125.18619737813199</c:v>
                </c:pt>
                <c:pt idx="1712">
                  <c:v>125.186196111128</c:v>
                </c:pt>
                <c:pt idx="1713">
                  <c:v>125.186194859872</c:v>
                </c:pt>
                <c:pt idx="1714">
                  <c:v>125.186193624284</c:v>
                </c:pt>
                <c:pt idx="1715">
                  <c:v>125.186192404162</c:v>
                </c:pt>
                <c:pt idx="1716">
                  <c:v>125.18619119974601</c:v>
                </c:pt>
                <c:pt idx="1717">
                  <c:v>125.186190011298</c:v>
                </c:pt>
                <c:pt idx="1718">
                  <c:v>125.186188838234</c:v>
                </c:pt>
                <c:pt idx="1719">
                  <c:v>125.18618768112501</c:v>
                </c:pt>
                <c:pt idx="1720">
                  <c:v>125.18618653957699</c:v>
                </c:pt>
                <c:pt idx="1721">
                  <c:v>125.186185413624</c:v>
                </c:pt>
                <c:pt idx="1722">
                  <c:v>125.18618430329001</c:v>
                </c:pt>
                <c:pt idx="1723">
                  <c:v>125.186183208568</c:v>
                </c:pt>
                <c:pt idx="1724">
                  <c:v>125.186182129307</c:v>
                </c:pt>
                <c:pt idx="1725">
                  <c:v>125.18618106539</c:v>
                </c:pt>
                <c:pt idx="1726">
                  <c:v>125.186180016818</c:v>
                </c:pt>
                <c:pt idx="1727">
                  <c:v>125.18617898351501</c:v>
                </c:pt>
                <c:pt idx="1728">
                  <c:v>125.186177965269</c:v>
                </c:pt>
                <c:pt idx="1729">
                  <c:v>125.186176962118</c:v>
                </c:pt>
                <c:pt idx="1730">
                  <c:v>125.18617597369401</c:v>
                </c:pt>
                <c:pt idx="1731">
                  <c:v>125.186174999876</c:v>
                </c:pt>
                <c:pt idx="1732">
                  <c:v>125.18617404083901</c:v>
                </c:pt>
                <c:pt idx="1733">
                  <c:v>125.18617309612701</c:v>
                </c:pt>
                <c:pt idx="1734">
                  <c:v>125.186172165656</c:v>
                </c:pt>
                <c:pt idx="1735">
                  <c:v>125.186171249201</c:v>
                </c:pt>
                <c:pt idx="1736">
                  <c:v>125.186170346526</c:v>
                </c:pt>
                <c:pt idx="1737">
                  <c:v>125.18616945766399</c:v>
                </c:pt>
                <c:pt idx="1738">
                  <c:v>125.18616858227399</c:v>
                </c:pt>
                <c:pt idx="1739">
                  <c:v>125.186167720119</c:v>
                </c:pt>
                <c:pt idx="1740">
                  <c:v>125.186166871346</c:v>
                </c:pt>
                <c:pt idx="1741">
                  <c:v>125.186166035543</c:v>
                </c:pt>
                <c:pt idx="1742">
                  <c:v>125.18616521226799</c:v>
                </c:pt>
                <c:pt idx="1743">
                  <c:v>125.186164401949</c:v>
                </c:pt>
                <c:pt idx="1744">
                  <c:v>125.18616360391</c:v>
                </c:pt>
                <c:pt idx="1745">
                  <c:v>125.18616281830801</c:v>
                </c:pt>
                <c:pt idx="1746">
                  <c:v>125.186162044884</c:v>
                </c:pt>
                <c:pt idx="1747">
                  <c:v>125.18616128350401</c:v>
                </c:pt>
                <c:pt idx="1748">
                  <c:v>125.186160533806</c:v>
                </c:pt>
                <c:pt idx="1749">
                  <c:v>125.18615979596299</c:v>
                </c:pt>
                <c:pt idx="1750">
                  <c:v>125.186159069806</c:v>
                </c:pt>
                <c:pt idx="1751">
                  <c:v>125.186158355161</c:v>
                </c:pt>
                <c:pt idx="1752">
                  <c:v>125.18615765206501</c:v>
                </c:pt>
                <c:pt idx="1753">
                  <c:v>125.18615696025699</c:v>
                </c:pt>
                <c:pt idx="1754">
                  <c:v>125.186156279645</c:v>
                </c:pt>
                <c:pt idx="1755">
                  <c:v>125.18615561044599</c:v>
                </c:pt>
                <c:pt idx="1756">
                  <c:v>125.186154952156</c:v>
                </c:pt>
                <c:pt idx="1757">
                  <c:v>125.18615430509401</c:v>
                </c:pt>
                <c:pt idx="1758">
                  <c:v>125.186153669248</c:v>
                </c:pt>
                <c:pt idx="1759">
                  <c:v>125.186153044338</c:v>
                </c:pt>
                <c:pt idx="1760">
                  <c:v>125.186152430306</c:v>
                </c:pt>
                <c:pt idx="1761">
                  <c:v>125.186151827359</c:v>
                </c:pt>
                <c:pt idx="1762">
                  <c:v>125.186151235292</c:v>
                </c:pt>
                <c:pt idx="1763">
                  <c:v>125.18615065429</c:v>
                </c:pt>
                <c:pt idx="1764">
                  <c:v>125.18615008413499</c:v>
                </c:pt>
                <c:pt idx="1765">
                  <c:v>125.186149524966</c:v>
                </c:pt>
                <c:pt idx="1766">
                  <c:v>125.186148976746</c:v>
                </c:pt>
                <c:pt idx="1767">
                  <c:v>125.18614843946</c:v>
                </c:pt>
                <c:pt idx="1768">
                  <c:v>125.186147913149</c:v>
                </c:pt>
                <c:pt idx="1769">
                  <c:v>125.18614739781999</c:v>
                </c:pt>
                <c:pt idx="1770">
                  <c:v>125.186146893235</c:v>
                </c:pt>
                <c:pt idx="1771">
                  <c:v>125.18614639959701</c:v>
                </c:pt>
                <c:pt idx="1772">
                  <c:v>125.18614591700801</c:v>
                </c:pt>
                <c:pt idx="1773">
                  <c:v>125.18614544525801</c:v>
                </c:pt>
                <c:pt idx="1774">
                  <c:v>125.186144984428</c:v>
                </c:pt>
                <c:pt idx="1775">
                  <c:v>125.186144534275</c:v>
                </c:pt>
                <c:pt idx="1776">
                  <c:v>125.186144095107</c:v>
                </c:pt>
                <c:pt idx="1777">
                  <c:v>125.186143666419</c:v>
                </c:pt>
                <c:pt idx="1778">
                  <c:v>125.186143248703</c:v>
                </c:pt>
                <c:pt idx="1779">
                  <c:v>125.186142841622</c:v>
                </c:pt>
                <c:pt idx="1780">
                  <c:v>125.18614244498001</c:v>
                </c:pt>
                <c:pt idx="1781">
                  <c:v>125.186142058973</c:v>
                </c:pt>
                <c:pt idx="1782">
                  <c:v>125.186141683437</c:v>
                </c:pt>
                <c:pt idx="1783">
                  <c:v>125.18614131798201</c:v>
                </c:pt>
                <c:pt idx="1784">
                  <c:v>125.186140963159</c:v>
                </c:pt>
                <c:pt idx="1785">
                  <c:v>125.186140618257</c:v>
                </c:pt>
                <c:pt idx="1786">
                  <c:v>125.186140283409</c:v>
                </c:pt>
                <c:pt idx="1787">
                  <c:v>125.18613995840801</c:v>
                </c:pt>
                <c:pt idx="1788">
                  <c:v>125.186139643468</c:v>
                </c:pt>
                <c:pt idx="1789">
                  <c:v>125.186139338144</c:v>
                </c:pt>
                <c:pt idx="1790">
                  <c:v>125.18613904245601</c:v>
                </c:pt>
                <c:pt idx="1791">
                  <c:v>125.18613875599</c:v>
                </c:pt>
                <c:pt idx="1792">
                  <c:v>125.186138478872</c:v>
                </c:pt>
                <c:pt idx="1793">
                  <c:v>125.186138210897</c:v>
                </c:pt>
                <c:pt idx="1794">
                  <c:v>125.186137952048</c:v>
                </c:pt>
                <c:pt idx="1795">
                  <c:v>125.18613770214201</c:v>
                </c:pt>
                <c:pt idx="1796">
                  <c:v>125.186137460794</c:v>
                </c:pt>
                <c:pt idx="1797">
                  <c:v>125.186137228229</c:v>
                </c:pt>
                <c:pt idx="1798">
                  <c:v>125.186137004122</c:v>
                </c:pt>
                <c:pt idx="1799">
                  <c:v>125.18613678834799</c:v>
                </c:pt>
                <c:pt idx="1800">
                  <c:v>125.18613658076001</c:v>
                </c:pt>
                <c:pt idx="1801">
                  <c:v>125.186136381286</c:v>
                </c:pt>
                <c:pt idx="1802">
                  <c:v>125.186136189804</c:v>
                </c:pt>
                <c:pt idx="1803">
                  <c:v>125.186136006217</c:v>
                </c:pt>
                <c:pt idx="1804">
                  <c:v>125.186135830388</c:v>
                </c:pt>
                <c:pt idx="1805">
                  <c:v>125.18613566210399</c:v>
                </c:pt>
                <c:pt idx="1806">
                  <c:v>125.186135501512</c:v>
                </c:pt>
                <c:pt idx="1807">
                  <c:v>125.186135348316</c:v>
                </c:pt>
                <c:pt idx="1808">
                  <c:v>125.186135202706</c:v>
                </c:pt>
                <c:pt idx="1809">
                  <c:v>125.18613506423</c:v>
                </c:pt>
                <c:pt idx="1810">
                  <c:v>125.18613493296201</c:v>
                </c:pt>
                <c:pt idx="1811">
                  <c:v>125.18613480887601</c:v>
                </c:pt>
                <c:pt idx="1812">
                  <c:v>125.18613469198201</c:v>
                </c:pt>
                <c:pt idx="1813">
                  <c:v>125.186134582169</c:v>
                </c:pt>
                <c:pt idx="1814">
                  <c:v>125.186134479373</c:v>
                </c:pt>
                <c:pt idx="1815">
                  <c:v>125.186134383495</c:v>
                </c:pt>
                <c:pt idx="1816">
                  <c:v>125.18613429463301</c:v>
                </c:pt>
                <c:pt idx="1817">
                  <c:v>125.186134212577</c:v>
                </c:pt>
                <c:pt idx="1818">
                  <c:v>125.18613413737501</c:v>
                </c:pt>
                <c:pt idx="1819">
                  <c:v>125.186134069064</c:v>
                </c:pt>
                <c:pt idx="1820">
                  <c:v>125.186134007631</c:v>
                </c:pt>
                <c:pt idx="1821">
                  <c:v>125.186133953009</c:v>
                </c:pt>
                <c:pt idx="1822">
                  <c:v>125.186133904987</c:v>
                </c:pt>
                <c:pt idx="1823">
                  <c:v>125.186133863837</c:v>
                </c:pt>
                <c:pt idx="1824">
                  <c:v>125.186133829436</c:v>
                </c:pt>
                <c:pt idx="1825">
                  <c:v>125.186133801861</c:v>
                </c:pt>
                <c:pt idx="1826">
                  <c:v>125.186133780888</c:v>
                </c:pt>
                <c:pt idx="1827">
                  <c:v>125.186133766705</c:v>
                </c:pt>
                <c:pt idx="1828">
                  <c:v>125.186133759122</c:v>
                </c:pt>
                <c:pt idx="1829">
                  <c:v>125.186133758175</c:v>
                </c:pt>
                <c:pt idx="1830">
                  <c:v>125.186133763836</c:v>
                </c:pt>
                <c:pt idx="1831">
                  <c:v>125.186133776091</c:v>
                </c:pt>
                <c:pt idx="1832">
                  <c:v>125.186133794792</c:v>
                </c:pt>
                <c:pt idx="1833">
                  <c:v>125.186133820124</c:v>
                </c:pt>
                <c:pt idx="1834">
                  <c:v>125.18613385192</c:v>
                </c:pt>
                <c:pt idx="1835">
                  <c:v>125.186133890067</c:v>
                </c:pt>
                <c:pt idx="1836">
                  <c:v>125.186133934374</c:v>
                </c:pt>
                <c:pt idx="1837">
                  <c:v>125.186133985353</c:v>
                </c:pt>
                <c:pt idx="1838">
                  <c:v>125.186134042297</c:v>
                </c:pt>
                <c:pt idx="1839">
                  <c:v>125.186134105615</c:v>
                </c:pt>
                <c:pt idx="1840">
                  <c:v>125.18613417485599</c:v>
                </c:pt>
                <c:pt idx="1841">
                  <c:v>125.186134250175</c:v>
                </c:pt>
                <c:pt idx="1842">
                  <c:v>125.18613433137899</c:v>
                </c:pt>
                <c:pt idx="1843">
                  <c:v>125.18613441853</c:v>
                </c:pt>
                <c:pt idx="1844">
                  <c:v>125.186134511389</c:v>
                </c:pt>
                <c:pt idx="1845">
                  <c:v>125.186134609859</c:v>
                </c:pt>
                <c:pt idx="1846">
                  <c:v>125.186134714028</c:v>
                </c:pt>
                <c:pt idx="1847">
                  <c:v>125.18613482355499</c:v>
                </c:pt>
                <c:pt idx="1848">
                  <c:v>125.186134938584</c:v>
                </c:pt>
                <c:pt idx="1849">
                  <c:v>125.186135058836</c:v>
                </c:pt>
                <c:pt idx="1850">
                  <c:v>125.186135184151</c:v>
                </c:pt>
                <c:pt idx="1851">
                  <c:v>125.186135314765</c:v>
                </c:pt>
                <c:pt idx="1852">
                  <c:v>125.186135450365</c:v>
                </c:pt>
                <c:pt idx="1853">
                  <c:v>125.18613559083801</c:v>
                </c:pt>
                <c:pt idx="1854">
                  <c:v>125.18613573608501</c:v>
                </c:pt>
                <c:pt idx="1855">
                  <c:v>125.186135885971</c:v>
                </c:pt>
                <c:pt idx="1856">
                  <c:v>125.186136040458</c:v>
                </c:pt>
                <c:pt idx="1857">
                  <c:v>125.18613619966</c:v>
                </c:pt>
                <c:pt idx="1858">
                  <c:v>125.186136363195</c:v>
                </c:pt>
                <c:pt idx="1859">
                  <c:v>125.186136530836</c:v>
                </c:pt>
                <c:pt idx="1860">
                  <c:v>125.186136703011</c:v>
                </c:pt>
                <c:pt idx="1861">
                  <c:v>125.186136879157</c:v>
                </c:pt>
                <c:pt idx="1862">
                  <c:v>125.186137059739</c:v>
                </c:pt>
                <c:pt idx="1863">
                  <c:v>125.186137244219</c:v>
                </c:pt>
                <c:pt idx="1864">
                  <c:v>125.18613743255101</c:v>
                </c:pt>
                <c:pt idx="1865">
                  <c:v>125.18613762490099</c:v>
                </c:pt>
                <c:pt idx="1866">
                  <c:v>125.18613782105</c:v>
                </c:pt>
                <c:pt idx="1867">
                  <c:v>125.186138020969</c:v>
                </c:pt>
                <c:pt idx="1868">
                  <c:v>125.186138224849</c:v>
                </c:pt>
                <c:pt idx="1869">
                  <c:v>125.186138432306</c:v>
                </c:pt>
                <c:pt idx="1870">
                  <c:v>125.18613864352</c:v>
                </c:pt>
                <c:pt idx="1871">
                  <c:v>125.186138858264</c:v>
                </c:pt>
                <c:pt idx="1872">
                  <c:v>125.18613907661</c:v>
                </c:pt>
                <c:pt idx="1873">
                  <c:v>125.186139298618</c:v>
                </c:pt>
                <c:pt idx="1874">
                  <c:v>125.186139523954</c:v>
                </c:pt>
                <c:pt idx="1875">
                  <c:v>125.186139753093</c:v>
                </c:pt>
                <c:pt idx="1876">
                  <c:v>125.186139985607</c:v>
                </c:pt>
                <c:pt idx="1877">
                  <c:v>125.186140221535</c:v>
                </c:pt>
                <c:pt idx="1878">
                  <c:v>125.186140461035</c:v>
                </c:pt>
                <c:pt idx="1879">
                  <c:v>125.18614070383801</c:v>
                </c:pt>
                <c:pt idx="1880">
                  <c:v>125.18614094993499</c:v>
                </c:pt>
                <c:pt idx="1881">
                  <c:v>125.186141199861</c:v>
                </c:pt>
                <c:pt idx="1882">
                  <c:v>125.186141452828</c:v>
                </c:pt>
                <c:pt idx="1883">
                  <c:v>125.186141709373</c:v>
                </c:pt>
                <c:pt idx="1884">
                  <c:v>125.186141968982</c:v>
                </c:pt>
                <c:pt idx="1885">
                  <c:v>125.186142232085</c:v>
                </c:pt>
                <c:pt idx="1886">
                  <c:v>125.18614249848299</c:v>
                </c:pt>
                <c:pt idx="1887">
                  <c:v>125.186142768102</c:v>
                </c:pt>
                <c:pt idx="1888">
                  <c:v>125.186143040922</c:v>
                </c:pt>
                <c:pt idx="1889">
                  <c:v>125.18614331688801</c:v>
                </c:pt>
                <c:pt idx="1890">
                  <c:v>125.18614359612</c:v>
                </c:pt>
                <c:pt idx="1891">
                  <c:v>125.18614387838301</c:v>
                </c:pt>
                <c:pt idx="1892">
                  <c:v>125.18614416393901</c:v>
                </c:pt>
                <c:pt idx="1893">
                  <c:v>125.18614445239599</c:v>
                </c:pt>
                <c:pt idx="1894">
                  <c:v>125.186144743957</c:v>
                </c:pt>
                <c:pt idx="1895">
                  <c:v>125.186145038398</c:v>
                </c:pt>
                <c:pt idx="1896">
                  <c:v>125.186145335842</c:v>
                </c:pt>
                <c:pt idx="1897">
                  <c:v>125.18614563591299</c:v>
                </c:pt>
                <c:pt idx="1898">
                  <c:v>125.18614593882999</c:v>
                </c:pt>
                <c:pt idx="1899">
                  <c:v>125.186146244773</c:v>
                </c:pt>
                <c:pt idx="1900">
                  <c:v>125.186146553006</c:v>
                </c:pt>
                <c:pt idx="1901">
                  <c:v>125.18614686401899</c:v>
                </c:pt>
                <c:pt idx="1902">
                  <c:v>125.186147177748</c:v>
                </c:pt>
                <c:pt idx="1903">
                  <c:v>125.186147493902</c:v>
                </c:pt>
                <c:pt idx="1904">
                  <c:v>125.186147812301</c:v>
                </c:pt>
                <c:pt idx="1905">
                  <c:v>125.186148133027</c:v>
                </c:pt>
                <c:pt idx="1906">
                  <c:v>125.186148456308</c:v>
                </c:pt>
                <c:pt idx="1907">
                  <c:v>125.18614878147299</c:v>
                </c:pt>
                <c:pt idx="1908">
                  <c:v>125.18614910904201</c:v>
                </c:pt>
                <c:pt idx="1909">
                  <c:v>125.186149438649</c:v>
                </c:pt>
                <c:pt idx="1910">
                  <c:v>125.186149770283</c:v>
                </c:pt>
                <c:pt idx="1911">
                  <c:v>125.186150103876</c:v>
                </c:pt>
                <c:pt idx="1912">
                  <c:v>125.186150439343</c:v>
                </c:pt>
                <c:pt idx="1913">
                  <c:v>125.18615077654199</c:v>
                </c:pt>
                <c:pt idx="1914">
                  <c:v>125.18615111554701</c:v>
                </c:pt>
                <c:pt idx="1915">
                  <c:v>125.18615145632501</c:v>
                </c:pt>
                <c:pt idx="1916">
                  <c:v>125.186151798672</c:v>
                </c:pt>
                <c:pt idx="1917">
                  <c:v>125.186152142689</c:v>
                </c:pt>
                <c:pt idx="1918">
                  <c:v>125.186152488044</c:v>
                </c:pt>
                <c:pt idx="1919">
                  <c:v>125.186152835212</c:v>
                </c:pt>
                <c:pt idx="1920">
                  <c:v>125.18615318365001</c:v>
                </c:pt>
                <c:pt idx="1921">
                  <c:v>125.186153533633</c:v>
                </c:pt>
                <c:pt idx="1922">
                  <c:v>125.18615388488899</c:v>
                </c:pt>
                <c:pt idx="1923">
                  <c:v>125.186154237382</c:v>
                </c:pt>
                <c:pt idx="1924">
                  <c:v>125.186154591378</c:v>
                </c:pt>
                <c:pt idx="1925">
                  <c:v>125.186154946386</c:v>
                </c:pt>
                <c:pt idx="1926">
                  <c:v>125.186155302947</c:v>
                </c:pt>
                <c:pt idx="1927">
                  <c:v>125.18615566032901</c:v>
                </c:pt>
                <c:pt idx="1928">
                  <c:v>125.18615601918199</c:v>
                </c:pt>
                <c:pt idx="1929">
                  <c:v>125.18615637916599</c:v>
                </c:pt>
                <c:pt idx="1930">
                  <c:v>125.18615674020199</c:v>
                </c:pt>
                <c:pt idx="1931">
                  <c:v>125.18615710251299</c:v>
                </c:pt>
                <c:pt idx="1932">
                  <c:v>125.186157465794</c:v>
                </c:pt>
                <c:pt idx="1933">
                  <c:v>125.186157830234</c:v>
                </c:pt>
                <c:pt idx="1934">
                  <c:v>125.18615819569899</c:v>
                </c:pt>
                <c:pt idx="1935">
                  <c:v>125.18615856228</c:v>
                </c:pt>
                <c:pt idx="1936">
                  <c:v>125.186158929938</c:v>
                </c:pt>
                <c:pt idx="1937">
                  <c:v>125.18615929852299</c:v>
                </c:pt>
                <c:pt idx="1938">
                  <c:v>125.186159668279</c:v>
                </c:pt>
                <c:pt idx="1939">
                  <c:v>125.186160038865</c:v>
                </c:pt>
                <c:pt idx="1940">
                  <c:v>125.18616041057901</c:v>
                </c:pt>
                <c:pt idx="1941">
                  <c:v>125.186160783237</c:v>
                </c:pt>
                <c:pt idx="1942">
                  <c:v>125.186161156903</c:v>
                </c:pt>
                <c:pt idx="1943">
                  <c:v>125.186161531373</c:v>
                </c:pt>
                <c:pt idx="1944">
                  <c:v>125.18616190697099</c:v>
                </c:pt>
                <c:pt idx="1945">
                  <c:v>125.18616228334</c:v>
                </c:pt>
                <c:pt idx="1946">
                  <c:v>125.186162660679</c:v>
                </c:pt>
                <c:pt idx="1947">
                  <c:v>125.18616303881601</c:v>
                </c:pt>
                <c:pt idx="1948">
                  <c:v>125.186163417847</c:v>
                </c:pt>
                <c:pt idx="1949">
                  <c:v>125.18616379746</c:v>
                </c:pt>
                <c:pt idx="1950">
                  <c:v>125.186164178167</c:v>
                </c:pt>
                <c:pt idx="1951">
                  <c:v>125.186164559497</c:v>
                </c:pt>
                <c:pt idx="1952">
                  <c:v>125.186164941634</c:v>
                </c:pt>
                <c:pt idx="1953">
                  <c:v>125.18616532435399</c:v>
                </c:pt>
                <c:pt idx="1954">
                  <c:v>125.186165707679</c:v>
                </c:pt>
                <c:pt idx="1955">
                  <c:v>125.186166091743</c:v>
                </c:pt>
                <c:pt idx="1956">
                  <c:v>125.18616647627</c:v>
                </c:pt>
                <c:pt idx="1957">
                  <c:v>125.18616686157</c:v>
                </c:pt>
                <c:pt idx="1958">
                  <c:v>125.186167247055</c:v>
                </c:pt>
                <c:pt idx="1959">
                  <c:v>125.18616763332</c:v>
                </c:pt>
                <c:pt idx="1960">
                  <c:v>125.18616801973501</c:v>
                </c:pt>
                <c:pt idx="1961">
                  <c:v>125.186168406668</c:v>
                </c:pt>
                <c:pt idx="1962">
                  <c:v>125.18616879395501</c:v>
                </c:pt>
                <c:pt idx="1963">
                  <c:v>125.18616918147301</c:v>
                </c:pt>
                <c:pt idx="1964">
                  <c:v>125.18616956909899</c:v>
                </c:pt>
                <c:pt idx="1965">
                  <c:v>125.186169957104</c:v>
                </c:pt>
                <c:pt idx="1966">
                  <c:v>125.186170345227</c:v>
                </c:pt>
                <c:pt idx="1967">
                  <c:v>125.186170733544</c:v>
                </c:pt>
                <c:pt idx="1968">
                  <c:v>125.186171121794</c:v>
                </c:pt>
                <c:pt idx="1969">
                  <c:v>125.186171510062</c:v>
                </c:pt>
                <c:pt idx="1970">
                  <c:v>125.18617189860799</c:v>
                </c:pt>
                <c:pt idx="1971">
                  <c:v>125.186172286876</c:v>
                </c:pt>
                <c:pt idx="1972">
                  <c:v>125.186172675091</c:v>
                </c:pt>
                <c:pt idx="1973">
                  <c:v>125.18617306328601</c:v>
                </c:pt>
                <c:pt idx="1974">
                  <c:v>125.186173451407</c:v>
                </c:pt>
                <c:pt idx="1975">
                  <c:v>125.18617383914</c:v>
                </c:pt>
                <c:pt idx="1976">
                  <c:v>125.186174226858</c:v>
                </c:pt>
                <c:pt idx="1977">
                  <c:v>125.18617461423401</c:v>
                </c:pt>
                <c:pt idx="1978">
                  <c:v>125.186175001557</c:v>
                </c:pt>
                <c:pt idx="1979">
                  <c:v>125.186175388571</c:v>
                </c:pt>
                <c:pt idx="1980">
                  <c:v>125.186175775206</c:v>
                </c:pt>
                <c:pt idx="1981">
                  <c:v>125.1861761615</c:v>
                </c:pt>
                <c:pt idx="1982">
                  <c:v>125.186176547576</c:v>
                </c:pt>
                <c:pt idx="1983">
                  <c:v>125.186176933206</c:v>
                </c:pt>
                <c:pt idx="1984">
                  <c:v>125.18617731864001</c:v>
                </c:pt>
                <c:pt idx="1985">
                  <c:v>125.186177703564</c:v>
                </c:pt>
                <c:pt idx="1986">
                  <c:v>125.186178088213</c:v>
                </c:pt>
                <c:pt idx="1987">
                  <c:v>125.186178472308</c:v>
                </c:pt>
                <c:pt idx="1988">
                  <c:v>125.186178856228</c:v>
                </c:pt>
                <c:pt idx="1989">
                  <c:v>125.186179239636</c:v>
                </c:pt>
                <c:pt idx="1990">
                  <c:v>125.18617962261099</c:v>
                </c:pt>
                <c:pt idx="1991">
                  <c:v>125.186180005287</c:v>
                </c:pt>
                <c:pt idx="1992">
                  <c:v>125.18618038747501</c:v>
                </c:pt>
                <c:pt idx="1993">
                  <c:v>125.18618076916199</c:v>
                </c:pt>
                <c:pt idx="1994">
                  <c:v>125.186181150416</c:v>
                </c:pt>
                <c:pt idx="1995">
                  <c:v>125.186181531259</c:v>
                </c:pt>
                <c:pt idx="1996">
                  <c:v>125.186181911616</c:v>
                </c:pt>
                <c:pt idx="1997">
                  <c:v>125.18618229168</c:v>
                </c:pt>
                <c:pt idx="1998">
                  <c:v>125.18618267119599</c:v>
                </c:pt>
                <c:pt idx="1999">
                  <c:v>125.18618305016101</c:v>
                </c:pt>
                <c:pt idx="2000">
                  <c:v>125.186183428658</c:v>
                </c:pt>
                <c:pt idx="2001">
                  <c:v>125.186183806767</c:v>
                </c:pt>
                <c:pt idx="2002">
                  <c:v>125.186184184293</c:v>
                </c:pt>
                <c:pt idx="2003">
                  <c:v>125.186184561297</c:v>
                </c:pt>
                <c:pt idx="2004">
                  <c:v>125.18618493788399</c:v>
                </c:pt>
                <c:pt idx="2005">
                  <c:v>125.18618531377599</c:v>
                </c:pt>
                <c:pt idx="2006">
                  <c:v>125.18618568927</c:v>
                </c:pt>
                <c:pt idx="2007">
                  <c:v>125.186186064222</c:v>
                </c:pt>
                <c:pt idx="2008">
                  <c:v>125.186186438421</c:v>
                </c:pt>
                <c:pt idx="2009">
                  <c:v>125.186186812057</c:v>
                </c:pt>
                <c:pt idx="2010">
                  <c:v>125.186187184939</c:v>
                </c:pt>
                <c:pt idx="2011">
                  <c:v>125.186187557548</c:v>
                </c:pt>
                <c:pt idx="2012">
                  <c:v>125.186187929122</c:v>
                </c:pt>
                <c:pt idx="2013">
                  <c:v>125.186188300314</c:v>
                </c:pt>
                <c:pt idx="2014">
                  <c:v>125.18618867056399</c:v>
                </c:pt>
                <c:pt idx="2015">
                  <c:v>125.186189040127</c:v>
                </c:pt>
                <c:pt idx="2016">
                  <c:v>125.186189408983</c:v>
                </c:pt>
                <c:pt idx="2017">
                  <c:v>125.186189777116</c:v>
                </c:pt>
                <c:pt idx="2018">
                  <c:v>125.186190144367</c:v>
                </c:pt>
                <c:pt idx="2019">
                  <c:v>125.186190510787</c:v>
                </c:pt>
                <c:pt idx="2020">
                  <c:v>125.186190876418</c:v>
                </c:pt>
                <c:pt idx="2021">
                  <c:v>125.18619124102101</c:v>
                </c:pt>
                <c:pt idx="2022">
                  <c:v>125.18619160483</c:v>
                </c:pt>
                <c:pt idx="2023">
                  <c:v>125.186191967691</c:v>
                </c:pt>
                <c:pt idx="2024">
                  <c:v>125.186192329771</c:v>
                </c:pt>
                <c:pt idx="2025">
                  <c:v>125.18619269069301</c:v>
                </c:pt>
                <c:pt idx="2026">
                  <c:v>125.186193050634</c:v>
                </c:pt>
                <c:pt idx="2027">
                  <c:v>125.18619340975999</c:v>
                </c:pt>
                <c:pt idx="2028">
                  <c:v>125.18619376766</c:v>
                </c:pt>
                <c:pt idx="2029">
                  <c:v>125.18619412458099</c:v>
                </c:pt>
                <c:pt idx="2030">
                  <c:v>125.18619448029099</c:v>
                </c:pt>
                <c:pt idx="2031">
                  <c:v>125.18619483523599</c:v>
                </c:pt>
                <c:pt idx="2032">
                  <c:v>125.186195188743</c:v>
                </c:pt>
                <c:pt idx="2033">
                  <c:v>125.186195541384</c:v>
                </c:pt>
                <c:pt idx="2034">
                  <c:v>125.186195892944</c:v>
                </c:pt>
                <c:pt idx="2035">
                  <c:v>125.18619624326701</c:v>
                </c:pt>
                <c:pt idx="2036">
                  <c:v>125.186196592279</c:v>
                </c:pt>
                <c:pt idx="2037">
                  <c:v>125.18619694034901</c:v>
                </c:pt>
                <c:pt idx="2038">
                  <c:v>125.186197287369</c:v>
                </c:pt>
                <c:pt idx="2039">
                  <c:v>125.186197632884</c:v>
                </c:pt>
                <c:pt idx="2040">
                  <c:v>125.186197977451</c:v>
                </c:pt>
                <c:pt idx="2041">
                  <c:v>125.186198320876</c:v>
                </c:pt>
                <c:pt idx="2042">
                  <c:v>125.186198663216</c:v>
                </c:pt>
                <c:pt idx="2043">
                  <c:v>125.18619900413201</c:v>
                </c:pt>
                <c:pt idx="2044">
                  <c:v>125.186199344005</c:v>
                </c:pt>
                <c:pt idx="2045">
                  <c:v>125.186199682864</c:v>
                </c:pt>
                <c:pt idx="2046">
                  <c:v>125.186200020163</c:v>
                </c:pt>
                <c:pt idx="2047">
                  <c:v>125.186200356585</c:v>
                </c:pt>
                <c:pt idx="2048">
                  <c:v>125.18620069166001</c:v>
                </c:pt>
                <c:pt idx="2049">
                  <c:v>125.186201025703</c:v>
                </c:pt>
                <c:pt idx="2050">
                  <c:v>125.186201358407</c:v>
                </c:pt>
                <c:pt idx="2051">
                  <c:v>125.186201690041</c:v>
                </c:pt>
                <c:pt idx="2052">
                  <c:v>125.186202020359</c:v>
                </c:pt>
                <c:pt idx="2053">
                  <c:v>125.18620234959801</c:v>
                </c:pt>
                <c:pt idx="2054">
                  <c:v>125.18620267767901</c:v>
                </c:pt>
                <c:pt idx="2055">
                  <c:v>125.186203004625</c:v>
                </c:pt>
                <c:pt idx="2056">
                  <c:v>125.186203330273</c:v>
                </c:pt>
                <c:pt idx="2057">
                  <c:v>125.186203654651</c:v>
                </c:pt>
                <c:pt idx="2058">
                  <c:v>125.186203978132</c:v>
                </c:pt>
                <c:pt idx="2059">
                  <c:v>125.186204300087</c:v>
                </c:pt>
                <c:pt idx="2060">
                  <c:v>125.186204621017</c:v>
                </c:pt>
                <c:pt idx="2061">
                  <c:v>125.186204940718</c:v>
                </c:pt>
                <c:pt idx="2062">
                  <c:v>125.186205259321</c:v>
                </c:pt>
                <c:pt idx="2063">
                  <c:v>125.186205576543</c:v>
                </c:pt>
                <c:pt idx="2064">
                  <c:v>125.18620589271301</c:v>
                </c:pt>
                <c:pt idx="2065">
                  <c:v>125.186206207545</c:v>
                </c:pt>
                <c:pt idx="2066">
                  <c:v>125.186206521088</c:v>
                </c:pt>
                <c:pt idx="2067">
                  <c:v>125.18620683346199</c:v>
                </c:pt>
                <c:pt idx="2068">
                  <c:v>125.18620714461299</c:v>
                </c:pt>
                <c:pt idx="2069">
                  <c:v>125.186207454475</c:v>
                </c:pt>
                <c:pt idx="2070">
                  <c:v>125.18620776307699</c:v>
                </c:pt>
                <c:pt idx="2071">
                  <c:v>125.186208070432</c:v>
                </c:pt>
                <c:pt idx="2072">
                  <c:v>125.186208376406</c:v>
                </c:pt>
                <c:pt idx="2073">
                  <c:v>125.18620868121</c:v>
                </c:pt>
                <c:pt idx="2074">
                  <c:v>125.18620898467501</c:v>
                </c:pt>
                <c:pt idx="2075">
                  <c:v>125.186209286622</c:v>
                </c:pt>
                <c:pt idx="2076">
                  <c:v>125.18620958747699</c:v>
                </c:pt>
                <c:pt idx="2077">
                  <c:v>125.18620988683701</c:v>
                </c:pt>
                <c:pt idx="2078">
                  <c:v>125.186210184838</c:v>
                </c:pt>
                <c:pt idx="2079">
                  <c:v>125.18621048154699</c:v>
                </c:pt>
                <c:pt idx="2080">
                  <c:v>125.186210776869</c:v>
                </c:pt>
                <c:pt idx="2081">
                  <c:v>125.186211070724</c:v>
                </c:pt>
                <c:pt idx="2082">
                  <c:v>125.186211363312</c:v>
                </c:pt>
                <c:pt idx="2083">
                  <c:v>125.18621165431701</c:v>
                </c:pt>
                <c:pt idx="2084">
                  <c:v>125.186211944124</c:v>
                </c:pt>
                <c:pt idx="2085">
                  <c:v>125.186212232489</c:v>
                </c:pt>
                <c:pt idx="2086">
                  <c:v>125.186212519291</c:v>
                </c:pt>
                <c:pt idx="2087">
                  <c:v>125.18621280465401</c:v>
                </c:pt>
                <c:pt idx="2088">
                  <c:v>125.186213088654</c:v>
                </c:pt>
                <c:pt idx="2089">
                  <c:v>125.18621337112199</c:v>
                </c:pt>
                <c:pt idx="2090">
                  <c:v>125.186213652286</c:v>
                </c:pt>
                <c:pt idx="2091">
                  <c:v>125.186213931884</c:v>
                </c:pt>
                <c:pt idx="2092">
                  <c:v>125.186214210062</c:v>
                </c:pt>
                <c:pt idx="2093">
                  <c:v>125.186214486818</c:v>
                </c:pt>
                <c:pt idx="2094">
                  <c:v>125.186214762124</c:v>
                </c:pt>
                <c:pt idx="2095">
                  <c:v>125.186215036026</c:v>
                </c:pt>
                <c:pt idx="2096">
                  <c:v>125.186215308331</c:v>
                </c:pt>
                <c:pt idx="2097">
                  <c:v>125.186215579337</c:v>
                </c:pt>
                <c:pt idx="2098">
                  <c:v>125.186215848956</c:v>
                </c:pt>
                <c:pt idx="2099">
                  <c:v>125.186216116907</c:v>
                </c:pt>
                <c:pt idx="2100">
                  <c:v>125.18621638345</c:v>
                </c:pt>
                <c:pt idx="2101">
                  <c:v>125.18621664860299</c:v>
                </c:pt>
                <c:pt idx="2102">
                  <c:v>125.186216912357</c:v>
                </c:pt>
                <c:pt idx="2103">
                  <c:v>125.186217174593</c:v>
                </c:pt>
                <c:pt idx="2104">
                  <c:v>125.18621743562301</c:v>
                </c:pt>
                <c:pt idx="2105">
                  <c:v>125.18621769492</c:v>
                </c:pt>
                <c:pt idx="2106">
                  <c:v>125.186217952967</c:v>
                </c:pt>
                <c:pt idx="2107">
                  <c:v>125.186218209657</c:v>
                </c:pt>
                <c:pt idx="2108">
                  <c:v>125.186218464753</c:v>
                </c:pt>
                <c:pt idx="2109">
                  <c:v>125.186218718536</c:v>
                </c:pt>
                <c:pt idx="2110">
                  <c:v>125.186218971011</c:v>
                </c:pt>
                <c:pt idx="2111">
                  <c:v>125.186219221925</c:v>
                </c:pt>
                <c:pt idx="2112">
                  <c:v>125.186219471412</c:v>
                </c:pt>
                <c:pt idx="2113">
                  <c:v>125.18621971963501</c:v>
                </c:pt>
                <c:pt idx="2114">
                  <c:v>125.186219966511</c:v>
                </c:pt>
                <c:pt idx="2115">
                  <c:v>125.18622021193799</c:v>
                </c:pt>
                <c:pt idx="2116">
                  <c:v>125.186220456051</c:v>
                </c:pt>
                <c:pt idx="2117">
                  <c:v>125.186220698656</c:v>
                </c:pt>
                <c:pt idx="2118">
                  <c:v>125.186220939881</c:v>
                </c:pt>
                <c:pt idx="2119">
                  <c:v>125.18622117981501</c:v>
                </c:pt>
                <c:pt idx="2120">
                  <c:v>125.1862214184</c:v>
                </c:pt>
                <c:pt idx="2121">
                  <c:v>125.186221655502</c:v>
                </c:pt>
                <c:pt idx="2122">
                  <c:v>125.18622189102</c:v>
                </c:pt>
                <c:pt idx="2123">
                  <c:v>125.18622212549</c:v>
                </c:pt>
                <c:pt idx="2124">
                  <c:v>125.18622235853201</c:v>
                </c:pt>
                <c:pt idx="2125">
                  <c:v>125.18622259001999</c:v>
                </c:pt>
                <c:pt idx="2126">
                  <c:v>125.18622282014699</c:v>
                </c:pt>
                <c:pt idx="2127">
                  <c:v>125.186223049036</c:v>
                </c:pt>
                <c:pt idx="2128">
                  <c:v>125.18622327659099</c:v>
                </c:pt>
                <c:pt idx="2129">
                  <c:v>125.186223502662</c:v>
                </c:pt>
                <c:pt idx="2130">
                  <c:v>125.186223727137</c:v>
                </c:pt>
                <c:pt idx="2131">
                  <c:v>125.186223950459</c:v>
                </c:pt>
                <c:pt idx="2132">
                  <c:v>125.186224172278</c:v>
                </c:pt>
                <c:pt idx="2133">
                  <c:v>125.186224392605</c:v>
                </c:pt>
                <c:pt idx="2134">
                  <c:v>125.186224611756</c:v>
                </c:pt>
                <c:pt idx="2135">
                  <c:v>125.18622482931001</c:v>
                </c:pt>
                <c:pt idx="2136">
                  <c:v>125.186225045508</c:v>
                </c:pt>
                <c:pt idx="2137">
                  <c:v>125.186225260158</c:v>
                </c:pt>
                <c:pt idx="2138">
                  <c:v>125.186225473533</c:v>
                </c:pt>
                <c:pt idx="2139">
                  <c:v>125.186225685474</c:v>
                </c:pt>
                <c:pt idx="2140">
                  <c:v>125.186225895983</c:v>
                </c:pt>
                <c:pt idx="2141">
                  <c:v>125.18622610503201</c:v>
                </c:pt>
                <c:pt idx="2142">
                  <c:v>125.18622631277501</c:v>
                </c:pt>
                <c:pt idx="2143">
                  <c:v>125.186226518841</c:v>
                </c:pt>
                <c:pt idx="2144">
                  <c:v>125.18622672377801</c:v>
                </c:pt>
                <c:pt idx="2145">
                  <c:v>125.18622692714401</c:v>
                </c:pt>
                <c:pt idx="2146">
                  <c:v>125.186227129237</c:v>
                </c:pt>
                <c:pt idx="2147">
                  <c:v>125.186227329913</c:v>
                </c:pt>
                <c:pt idx="2148">
                  <c:v>125.186227528926</c:v>
                </c:pt>
                <c:pt idx="2149">
                  <c:v>125.186227726637</c:v>
                </c:pt>
                <c:pt idx="2150">
                  <c:v>125.18622792301301</c:v>
                </c:pt>
                <c:pt idx="2151">
                  <c:v>125.186228117925</c:v>
                </c:pt>
                <c:pt idx="2152">
                  <c:v>125.18622831131501</c:v>
                </c:pt>
                <c:pt idx="2153">
                  <c:v>125.186228503563</c:v>
                </c:pt>
                <c:pt idx="2154">
                  <c:v>125.18622869427401</c:v>
                </c:pt>
                <c:pt idx="2155">
                  <c:v>125.186228883707</c:v>
                </c:pt>
                <c:pt idx="2156">
                  <c:v>125.18622907165</c:v>
                </c:pt>
                <c:pt idx="2157">
                  <c:v>125.186229258282</c:v>
                </c:pt>
                <c:pt idx="2158">
                  <c:v>125.18622944348201</c:v>
                </c:pt>
                <c:pt idx="2159">
                  <c:v>125.186229627402</c:v>
                </c:pt>
                <c:pt idx="2160">
                  <c:v>125.186229809944</c:v>
                </c:pt>
                <c:pt idx="2161">
                  <c:v>125.186229991004</c:v>
                </c:pt>
                <c:pt idx="2162">
                  <c:v>125.18623017099</c:v>
                </c:pt>
                <c:pt idx="2163">
                  <c:v>125.186230349497</c:v>
                </c:pt>
                <c:pt idx="2164">
                  <c:v>125.18623052672901</c:v>
                </c:pt>
                <c:pt idx="2165">
                  <c:v>125.186230702488</c:v>
                </c:pt>
                <c:pt idx="2166">
                  <c:v>125.186230877082</c:v>
                </c:pt>
                <c:pt idx="2167">
                  <c:v>125.18623105047</c:v>
                </c:pt>
                <c:pt idx="2168">
                  <c:v>125.186231222307</c:v>
                </c:pt>
                <c:pt idx="2169">
                  <c:v>125.18623139290899</c:v>
                </c:pt>
                <c:pt idx="2170">
                  <c:v>125.186231562397</c:v>
                </c:pt>
                <c:pt idx="2171">
                  <c:v>125.18623173028099</c:v>
                </c:pt>
                <c:pt idx="2172">
                  <c:v>125.186231897192</c:v>
                </c:pt>
                <c:pt idx="2173">
                  <c:v>125.186232062746</c:v>
                </c:pt>
                <c:pt idx="2174">
                  <c:v>125.18623222711599</c:v>
                </c:pt>
                <c:pt idx="2175">
                  <c:v>125.18623238999901</c:v>
                </c:pt>
                <c:pt idx="2176">
                  <c:v>125.186232551763</c:v>
                </c:pt>
                <c:pt idx="2177">
                  <c:v>125.186232712247</c:v>
                </c:pt>
                <c:pt idx="2178">
                  <c:v>125.186232871453</c:v>
                </c:pt>
                <c:pt idx="2179">
                  <c:v>125.186233029413</c:v>
                </c:pt>
                <c:pt idx="2180">
                  <c:v>125.186233186219</c:v>
                </c:pt>
                <c:pt idx="2181">
                  <c:v>125.186233341758</c:v>
                </c:pt>
                <c:pt idx="2182">
                  <c:v>125.186233495877</c:v>
                </c:pt>
                <c:pt idx="2183">
                  <c:v>125.186233648854</c:v>
                </c:pt>
                <c:pt idx="2184">
                  <c:v>125.186233800675</c:v>
                </c:pt>
                <c:pt idx="2185">
                  <c:v>125.186233951182</c:v>
                </c:pt>
                <c:pt idx="2186">
                  <c:v>125.18623410048301</c:v>
                </c:pt>
                <c:pt idx="2187">
                  <c:v>125.186234248456</c:v>
                </c:pt>
                <c:pt idx="2188">
                  <c:v>125.186234395201</c:v>
                </c:pt>
                <c:pt idx="2189">
                  <c:v>125.18623454086701</c:v>
                </c:pt>
                <c:pt idx="2190">
                  <c:v>125.186234685261</c:v>
                </c:pt>
                <c:pt idx="2191">
                  <c:v>125.18623482828301</c:v>
                </c:pt>
                <c:pt idx="2192">
                  <c:v>125.186234970256</c:v>
                </c:pt>
                <c:pt idx="2193">
                  <c:v>125.186235110989</c:v>
                </c:pt>
                <c:pt idx="2194">
                  <c:v>125.18623525040201</c:v>
                </c:pt>
                <c:pt idx="2195">
                  <c:v>125.18623538874</c:v>
                </c:pt>
                <c:pt idx="2196">
                  <c:v>125.18623552565199</c:v>
                </c:pt>
                <c:pt idx="2197">
                  <c:v>125.18623566150301</c:v>
                </c:pt>
                <c:pt idx="2198">
                  <c:v>125.18623579614599</c:v>
                </c:pt>
                <c:pt idx="2199">
                  <c:v>125.186235929513</c:v>
                </c:pt>
                <c:pt idx="2200">
                  <c:v>125.18623606167201</c:v>
                </c:pt>
                <c:pt idx="2201">
                  <c:v>125.186236192736</c:v>
                </c:pt>
                <c:pt idx="2202">
                  <c:v>125.18623632245399</c:v>
                </c:pt>
                <c:pt idx="2203">
                  <c:v>125.186236450987</c:v>
                </c:pt>
                <c:pt idx="2204">
                  <c:v>125.186236578399</c:v>
                </c:pt>
                <c:pt idx="2205">
                  <c:v>125.186236704793</c:v>
                </c:pt>
                <c:pt idx="2206">
                  <c:v>125.18623682972</c:v>
                </c:pt>
                <c:pt idx="2207">
                  <c:v>125.186236953627</c:v>
                </c:pt>
                <c:pt idx="2208">
                  <c:v>125.18623707640501</c:v>
                </c:pt>
                <c:pt idx="2209">
                  <c:v>125.186237198014</c:v>
                </c:pt>
                <c:pt idx="2210">
                  <c:v>125.18623731836399</c:v>
                </c:pt>
                <c:pt idx="2211">
                  <c:v>125.18623743769299</c:v>
                </c:pt>
                <c:pt idx="2212">
                  <c:v>125.186237555815</c:v>
                </c:pt>
                <c:pt idx="2213">
                  <c:v>125.18623767279701</c:v>
                </c:pt>
                <c:pt idx="2214">
                  <c:v>125.186237788711</c:v>
                </c:pt>
                <c:pt idx="2215">
                  <c:v>125.186237903536</c:v>
                </c:pt>
                <c:pt idx="2216">
                  <c:v>125.186238017292</c:v>
                </c:pt>
                <c:pt idx="2217">
                  <c:v>125.18623812979401</c:v>
                </c:pt>
                <c:pt idx="2218">
                  <c:v>125.18623824136699</c:v>
                </c:pt>
                <c:pt idx="2219">
                  <c:v>125.186238351752</c:v>
                </c:pt>
                <c:pt idx="2220">
                  <c:v>125.18623846099</c:v>
                </c:pt>
                <c:pt idx="2221">
                  <c:v>125.18623856927699</c:v>
                </c:pt>
                <c:pt idx="2222">
                  <c:v>125.186238676399</c:v>
                </c:pt>
                <c:pt idx="2223">
                  <c:v>125.186238782418</c:v>
                </c:pt>
                <c:pt idx="2224">
                  <c:v>125.186238887573</c:v>
                </c:pt>
                <c:pt idx="2225">
                  <c:v>125.18623899154299</c:v>
                </c:pt>
                <c:pt idx="2226">
                  <c:v>125.18623909449001</c:v>
                </c:pt>
                <c:pt idx="2227">
                  <c:v>125.186239196503</c:v>
                </c:pt>
                <c:pt idx="2228">
                  <c:v>125.186239297219</c:v>
                </c:pt>
                <c:pt idx="2229">
                  <c:v>125.18623939715501</c:v>
                </c:pt>
                <c:pt idx="2230">
                  <c:v>125.18623949601201</c:v>
                </c:pt>
                <c:pt idx="2231">
                  <c:v>125.186239593884</c:v>
                </c:pt>
                <c:pt idx="2232">
                  <c:v>125.186239690698</c:v>
                </c:pt>
                <c:pt idx="2233">
                  <c:v>125.186239786691</c:v>
                </c:pt>
                <c:pt idx="2234">
                  <c:v>125.18623988153399</c:v>
                </c:pt>
                <c:pt idx="2235">
                  <c:v>125.18623997534699</c:v>
                </c:pt>
                <c:pt idx="2236">
                  <c:v>125.186240068316</c:v>
                </c:pt>
                <c:pt idx="2237">
                  <c:v>125.186240160125</c:v>
                </c:pt>
                <c:pt idx="2238">
                  <c:v>125.186240251211</c:v>
                </c:pt>
                <c:pt idx="2239">
                  <c:v>125.186240341068</c:v>
                </c:pt>
                <c:pt idx="2240">
                  <c:v>125.18624043013</c:v>
                </c:pt>
                <c:pt idx="2241">
                  <c:v>125.186240518296</c:v>
                </c:pt>
                <c:pt idx="2242">
                  <c:v>125.186240605273</c:v>
                </c:pt>
                <c:pt idx="2243">
                  <c:v>125.186240691316</c:v>
                </c:pt>
                <c:pt idx="2244">
                  <c:v>125.186240776527</c:v>
                </c:pt>
                <c:pt idx="2245">
                  <c:v>125.186240860807</c:v>
                </c:pt>
                <c:pt idx="2246">
                  <c:v>125.18624094389401</c:v>
                </c:pt>
                <c:pt idx="2247">
                  <c:v>125.186241026441</c:v>
                </c:pt>
                <c:pt idx="2248">
                  <c:v>125.186241107801</c:v>
                </c:pt>
                <c:pt idx="2249">
                  <c:v>125.186241188281</c:v>
                </c:pt>
                <c:pt idx="2250">
                  <c:v>125.186241267828</c:v>
                </c:pt>
                <c:pt idx="2251">
                  <c:v>125.18624134634599</c:v>
                </c:pt>
                <c:pt idx="2252">
                  <c:v>125.186241424016</c:v>
                </c:pt>
                <c:pt idx="2253">
                  <c:v>125.18624150084401</c:v>
                </c:pt>
                <c:pt idx="2254">
                  <c:v>125.186241576542</c:v>
                </c:pt>
                <c:pt idx="2255">
                  <c:v>125.186241651625</c:v>
                </c:pt>
                <c:pt idx="2256">
                  <c:v>125.186241725643</c:v>
                </c:pt>
                <c:pt idx="2257">
                  <c:v>125.186241798848</c:v>
                </c:pt>
                <c:pt idx="2258">
                  <c:v>125.186241870865</c:v>
                </c:pt>
                <c:pt idx="2259">
                  <c:v>125.186241942335</c:v>
                </c:pt>
                <c:pt idx="2260">
                  <c:v>125.18624201278899</c:v>
                </c:pt>
                <c:pt idx="2261">
                  <c:v>125.18624208238199</c:v>
                </c:pt>
                <c:pt idx="2262">
                  <c:v>125.186242151114</c:v>
                </c:pt>
                <c:pt idx="2263">
                  <c:v>125.18624221897601</c:v>
                </c:pt>
                <c:pt idx="2264">
                  <c:v>125.186242286028</c:v>
                </c:pt>
                <c:pt idx="2265">
                  <c:v>125.18624235223299</c:v>
                </c:pt>
                <c:pt idx="2266">
                  <c:v>125.186242417519</c:v>
                </c:pt>
                <c:pt idx="2267">
                  <c:v>125.18624248190601</c:v>
                </c:pt>
                <c:pt idx="2268">
                  <c:v>125.186242545361</c:v>
                </c:pt>
                <c:pt idx="2269">
                  <c:v>125.18624260832701</c:v>
                </c:pt>
                <c:pt idx="2270">
                  <c:v>125.186242670125</c:v>
                </c:pt>
                <c:pt idx="2271">
                  <c:v>125.1862427314</c:v>
                </c:pt>
                <c:pt idx="2272">
                  <c:v>125.18624279163799</c:v>
                </c:pt>
                <c:pt idx="2273">
                  <c:v>125.186242851212</c:v>
                </c:pt>
                <c:pt idx="2274">
                  <c:v>125.18624290997199</c:v>
                </c:pt>
                <c:pt idx="2275">
                  <c:v>125.18624296803701</c:v>
                </c:pt>
                <c:pt idx="2276">
                  <c:v>125.186243025135</c:v>
                </c:pt>
                <c:pt idx="2277">
                  <c:v>125.18624308149499</c:v>
                </c:pt>
                <c:pt idx="2278">
                  <c:v>125.186243137188</c:v>
                </c:pt>
                <c:pt idx="2279">
                  <c:v>125.186243191998</c:v>
                </c:pt>
                <c:pt idx="2280">
                  <c:v>125.186243246023</c:v>
                </c:pt>
                <c:pt idx="2281">
                  <c:v>125.18624329942099</c:v>
                </c:pt>
                <c:pt idx="2282">
                  <c:v>125.186243352191</c:v>
                </c:pt>
                <c:pt idx="2283">
                  <c:v>125.186243403963</c:v>
                </c:pt>
                <c:pt idx="2284">
                  <c:v>125.186243455143</c:v>
                </c:pt>
                <c:pt idx="2285">
                  <c:v>125.186243505441</c:v>
                </c:pt>
                <c:pt idx="2286">
                  <c:v>125.186243555264</c:v>
                </c:pt>
                <c:pt idx="2287">
                  <c:v>125.186243604201</c:v>
                </c:pt>
                <c:pt idx="2288">
                  <c:v>125.186243652572</c:v>
                </c:pt>
                <c:pt idx="2289">
                  <c:v>125.186243700134</c:v>
                </c:pt>
                <c:pt idx="2290">
                  <c:v>125.186243746928</c:v>
                </c:pt>
                <c:pt idx="2291">
                  <c:v>125.18624379310801</c:v>
                </c:pt>
                <c:pt idx="2292">
                  <c:v>125.18624383852701</c:v>
                </c:pt>
                <c:pt idx="2293">
                  <c:v>125.18624388338</c:v>
                </c:pt>
                <c:pt idx="2294">
                  <c:v>125.186243927528</c:v>
                </c:pt>
                <c:pt idx="2295">
                  <c:v>125.186243970917</c:v>
                </c:pt>
                <c:pt idx="2296">
                  <c:v>125.18624401371601</c:v>
                </c:pt>
                <c:pt idx="2297">
                  <c:v>125.186244055915</c:v>
                </c:pt>
                <c:pt idx="2298">
                  <c:v>125.18624409727801</c:v>
                </c:pt>
                <c:pt idx="2299">
                  <c:v>125.186244138009</c:v>
                </c:pt>
                <c:pt idx="2300">
                  <c:v>125.186244178195</c:v>
                </c:pt>
                <c:pt idx="2301">
                  <c:v>125.186244217595</c:v>
                </c:pt>
                <c:pt idx="2302">
                  <c:v>125.186244256428</c:v>
                </c:pt>
                <c:pt idx="2303">
                  <c:v>125.186244294606</c:v>
                </c:pt>
                <c:pt idx="2304">
                  <c:v>125.186244332288</c:v>
                </c:pt>
                <c:pt idx="2305">
                  <c:v>125.18624436927399</c:v>
                </c:pt>
                <c:pt idx="2306">
                  <c:v>125.18624440539099</c:v>
                </c:pt>
                <c:pt idx="2307">
                  <c:v>125.186244441095</c:v>
                </c:pt>
                <c:pt idx="2308">
                  <c:v>125.186244476148</c:v>
                </c:pt>
                <c:pt idx="2309">
                  <c:v>125.186244510417</c:v>
                </c:pt>
                <c:pt idx="2310">
                  <c:v>125.18624454421</c:v>
                </c:pt>
                <c:pt idx="2311">
                  <c:v>125.186244577452</c:v>
                </c:pt>
                <c:pt idx="2312">
                  <c:v>125.18624461008299</c:v>
                </c:pt>
                <c:pt idx="2313">
                  <c:v>125.18624464209999</c:v>
                </c:pt>
                <c:pt idx="2314">
                  <c:v>125.18624467356599</c:v>
                </c:pt>
                <c:pt idx="2315">
                  <c:v>125.186244704263</c:v>
                </c:pt>
                <c:pt idx="2316">
                  <c:v>125.186244734455</c:v>
                </c:pt>
                <c:pt idx="2317">
                  <c:v>125.186244764058</c:v>
                </c:pt>
                <c:pt idx="2318">
                  <c:v>125.18624479322</c:v>
                </c:pt>
                <c:pt idx="2319">
                  <c:v>125.186244821549</c:v>
                </c:pt>
                <c:pt idx="2320">
                  <c:v>125.186244849571</c:v>
                </c:pt>
                <c:pt idx="2321">
                  <c:v>125.18624487703499</c:v>
                </c:pt>
                <c:pt idx="2322">
                  <c:v>125.18624490377999</c:v>
                </c:pt>
                <c:pt idx="2323">
                  <c:v>125.186244930041</c:v>
                </c:pt>
                <c:pt idx="2324">
                  <c:v>125.18624495561799</c:v>
                </c:pt>
                <c:pt idx="2325">
                  <c:v>125.18624498086101</c:v>
                </c:pt>
                <c:pt idx="2326">
                  <c:v>125.186245005451</c:v>
                </c:pt>
                <c:pt idx="2327">
                  <c:v>125.18624502969</c:v>
                </c:pt>
                <c:pt idx="2328">
                  <c:v>125.186245053311</c:v>
                </c:pt>
                <c:pt idx="2329">
                  <c:v>125.186245076346</c:v>
                </c:pt>
                <c:pt idx="2330">
                  <c:v>125.186245098809</c:v>
                </c:pt>
                <c:pt idx="2331">
                  <c:v>125.186245120845</c:v>
                </c:pt>
                <c:pt idx="2332">
                  <c:v>125.186245142407</c:v>
                </c:pt>
                <c:pt idx="2333">
                  <c:v>125.18624516345101</c:v>
                </c:pt>
                <c:pt idx="2334">
                  <c:v>125.186245183978</c:v>
                </c:pt>
                <c:pt idx="2335">
                  <c:v>125.186245204144</c:v>
                </c:pt>
                <c:pt idx="2336">
                  <c:v>125.186245223689</c:v>
                </c:pt>
                <c:pt idx="2337">
                  <c:v>125.186245242884</c:v>
                </c:pt>
                <c:pt idx="2338">
                  <c:v>125.186245261498</c:v>
                </c:pt>
                <c:pt idx="2339">
                  <c:v>125.186245279734</c:v>
                </c:pt>
                <c:pt idx="2340">
                  <c:v>125.186245297529</c:v>
                </c:pt>
                <c:pt idx="2341">
                  <c:v>125.186245314812</c:v>
                </c:pt>
                <c:pt idx="2342">
                  <c:v>125.18624533158101</c:v>
                </c:pt>
                <c:pt idx="2343">
                  <c:v>125.186245347933</c:v>
                </c:pt>
                <c:pt idx="2344">
                  <c:v>125.18624536394</c:v>
                </c:pt>
                <c:pt idx="2345">
                  <c:v>125.186245379423</c:v>
                </c:pt>
                <c:pt idx="2346">
                  <c:v>125.186245394515</c:v>
                </c:pt>
                <c:pt idx="2347">
                  <c:v>125.18624540910599</c:v>
                </c:pt>
                <c:pt idx="2348">
                  <c:v>125.186245423469</c:v>
                </c:pt>
                <c:pt idx="2349">
                  <c:v>125.186245437243</c:v>
                </c:pt>
                <c:pt idx="2350">
                  <c:v>125.186245450599</c:v>
                </c:pt>
                <c:pt idx="2351">
                  <c:v>125.18624546362599</c:v>
                </c:pt>
                <c:pt idx="2352">
                  <c:v>125.18624547621999</c:v>
                </c:pt>
                <c:pt idx="2353">
                  <c:v>125.18624548840199</c:v>
                </c:pt>
                <c:pt idx="2354">
                  <c:v>125.186245500211</c:v>
                </c:pt>
                <c:pt idx="2355">
                  <c:v>125.186245511663</c:v>
                </c:pt>
                <c:pt idx="2356">
                  <c:v>125.186245522608</c:v>
                </c:pt>
                <c:pt idx="2357">
                  <c:v>125.18624553312399</c:v>
                </c:pt>
                <c:pt idx="2358">
                  <c:v>125.186245543428</c:v>
                </c:pt>
                <c:pt idx="2359">
                  <c:v>125.186245553212</c:v>
                </c:pt>
                <c:pt idx="2360">
                  <c:v>125.18624556281</c:v>
                </c:pt>
                <c:pt idx="2361">
                  <c:v>125.18624557176</c:v>
                </c:pt>
                <c:pt idx="2362">
                  <c:v>125.186245580464</c:v>
                </c:pt>
                <c:pt idx="2363">
                  <c:v>125.186245588779</c:v>
                </c:pt>
                <c:pt idx="2364">
                  <c:v>125.18624559678</c:v>
                </c:pt>
                <c:pt idx="2365">
                  <c:v>125.186245604459</c:v>
                </c:pt>
                <c:pt idx="2366">
                  <c:v>125.186245611684</c:v>
                </c:pt>
                <c:pt idx="2367">
                  <c:v>125.186245618661</c:v>
                </c:pt>
                <c:pt idx="2368">
                  <c:v>125.186245625149</c:v>
                </c:pt>
                <c:pt idx="2369">
                  <c:v>125.186245631422</c:v>
                </c:pt>
                <c:pt idx="2370">
                  <c:v>125.186245637262</c:v>
                </c:pt>
                <c:pt idx="2371">
                  <c:v>125.186245642719</c:v>
                </c:pt>
                <c:pt idx="2372">
                  <c:v>125.186245647943</c:v>
                </c:pt>
                <c:pt idx="2373">
                  <c:v>125.186245652704</c:v>
                </c:pt>
                <c:pt idx="2374">
                  <c:v>125.186245657331</c:v>
                </c:pt>
                <c:pt idx="2375">
                  <c:v>125.18624566156799</c:v>
                </c:pt>
                <c:pt idx="2376">
                  <c:v>125.18624566541</c:v>
                </c:pt>
                <c:pt idx="2377">
                  <c:v>125.186245669036</c:v>
                </c:pt>
                <c:pt idx="2378">
                  <c:v>125.18624567221801</c:v>
                </c:pt>
                <c:pt idx="2379">
                  <c:v>125.186245675203</c:v>
                </c:pt>
                <c:pt idx="2380">
                  <c:v>125.186245677898</c:v>
                </c:pt>
                <c:pt idx="2381">
                  <c:v>125.186245680233</c:v>
                </c:pt>
                <c:pt idx="2382">
                  <c:v>125.18624568219499</c:v>
                </c:pt>
                <c:pt idx="2383">
                  <c:v>125.186245683968</c:v>
                </c:pt>
                <c:pt idx="2384">
                  <c:v>125.186245685484</c:v>
                </c:pt>
                <c:pt idx="2385">
                  <c:v>125.18624568664499</c:v>
                </c:pt>
                <c:pt idx="2386">
                  <c:v>125.18624568755899</c:v>
                </c:pt>
                <c:pt idx="2387">
                  <c:v>125.18624568825101</c:v>
                </c:pt>
                <c:pt idx="2388">
                  <c:v>125.186245688554</c:v>
                </c:pt>
                <c:pt idx="2389">
                  <c:v>125.186245688621</c:v>
                </c:pt>
                <c:pt idx="2390">
                  <c:v>125.186245688591</c:v>
                </c:pt>
                <c:pt idx="2391">
                  <c:v>125.186245688098</c:v>
                </c:pt>
                <c:pt idx="2392">
                  <c:v>125.186245687517</c:v>
                </c:pt>
                <c:pt idx="2393">
                  <c:v>125.186245686669</c:v>
                </c:pt>
                <c:pt idx="2394">
                  <c:v>125.186245685282</c:v>
                </c:pt>
                <c:pt idx="2395">
                  <c:v>125.186245683981</c:v>
                </c:pt>
                <c:pt idx="2396">
                  <c:v>125.186245682318</c:v>
                </c:pt>
                <c:pt idx="2397">
                  <c:v>125.186245680523</c:v>
                </c:pt>
                <c:pt idx="2398">
                  <c:v>125.186245678383</c:v>
                </c:pt>
                <c:pt idx="2399">
                  <c:v>125.186245676057</c:v>
                </c:pt>
                <c:pt idx="2400">
                  <c:v>125.18624567351701</c:v>
                </c:pt>
                <c:pt idx="2401">
                  <c:v>125.18624567064001</c:v>
                </c:pt>
                <c:pt idx="2402">
                  <c:v>125.186245667671</c:v>
                </c:pt>
                <c:pt idx="2403">
                  <c:v>125.186245664458</c:v>
                </c:pt>
                <c:pt idx="2404">
                  <c:v>125.186245660955</c:v>
                </c:pt>
                <c:pt idx="2405">
                  <c:v>125.18624565730001</c:v>
                </c:pt>
                <c:pt idx="2406">
                  <c:v>125.186245653439</c:v>
                </c:pt>
                <c:pt idx="2407">
                  <c:v>125.186245649376</c:v>
                </c:pt>
                <c:pt idx="2408">
                  <c:v>125.186245645149</c:v>
                </c:pt>
                <c:pt idx="2409">
                  <c:v>125.186245640691</c:v>
                </c:pt>
                <c:pt idx="2410">
                  <c:v>125.18624563605</c:v>
                </c:pt>
                <c:pt idx="2411">
                  <c:v>125.18624563123799</c:v>
                </c:pt>
                <c:pt idx="2412">
                  <c:v>125.186245626263</c:v>
                </c:pt>
                <c:pt idx="2413">
                  <c:v>125.186245620912</c:v>
                </c:pt>
                <c:pt idx="2414">
                  <c:v>125.186245615464</c:v>
                </c:pt>
                <c:pt idx="2415">
                  <c:v>125.18624560993</c:v>
                </c:pt>
                <c:pt idx="2416">
                  <c:v>125.186245604167</c:v>
                </c:pt>
                <c:pt idx="2417">
                  <c:v>125.186245598227</c:v>
                </c:pt>
                <c:pt idx="2418">
                  <c:v>125.18624559216801</c:v>
                </c:pt>
                <c:pt idx="2419">
                  <c:v>125.18624558595999</c:v>
                </c:pt>
                <c:pt idx="2420">
                  <c:v>125.18624557947</c:v>
                </c:pt>
                <c:pt idx="2421">
                  <c:v>125.186245572883</c:v>
                </c:pt>
                <c:pt idx="2422">
                  <c:v>125.18624556605801</c:v>
                </c:pt>
                <c:pt idx="2423">
                  <c:v>125.186245559157</c:v>
                </c:pt>
                <c:pt idx="2424">
                  <c:v>125.186245552009</c:v>
                </c:pt>
                <c:pt idx="2425">
                  <c:v>125.186245544662</c:v>
                </c:pt>
                <c:pt idx="2426">
                  <c:v>125.186245537337</c:v>
                </c:pt>
                <c:pt idx="2427">
                  <c:v>125.186245529741</c:v>
                </c:pt>
                <c:pt idx="2428">
                  <c:v>125.18624552202</c:v>
                </c:pt>
                <c:pt idx="2429">
                  <c:v>125.18624551410601</c:v>
                </c:pt>
                <c:pt idx="2430">
                  <c:v>125.186245506245</c:v>
                </c:pt>
                <c:pt idx="2431">
                  <c:v>125.18624549792</c:v>
                </c:pt>
                <c:pt idx="2432">
                  <c:v>125.18624548958</c:v>
                </c:pt>
                <c:pt idx="2433">
                  <c:v>125.186245481325</c:v>
                </c:pt>
                <c:pt idx="2434">
                  <c:v>125.186245472718</c:v>
                </c:pt>
                <c:pt idx="2435">
                  <c:v>125.186245464123</c:v>
                </c:pt>
                <c:pt idx="2436">
                  <c:v>125.1862454553</c:v>
                </c:pt>
                <c:pt idx="2437">
                  <c:v>125.186245446416</c:v>
                </c:pt>
                <c:pt idx="2438">
                  <c:v>125.18624543735601</c:v>
                </c:pt>
                <c:pt idx="2439">
                  <c:v>125.186245428212</c:v>
                </c:pt>
                <c:pt idx="2440">
                  <c:v>125.18624541886599</c:v>
                </c:pt>
                <c:pt idx="2441">
                  <c:v>125.186245409433</c:v>
                </c:pt>
                <c:pt idx="2442">
                  <c:v>125.186245399936</c:v>
                </c:pt>
                <c:pt idx="2443">
                  <c:v>125.18624539044301</c:v>
                </c:pt>
                <c:pt idx="2444">
                  <c:v>125.186245380709</c:v>
                </c:pt>
                <c:pt idx="2445">
                  <c:v>125.186245370807</c:v>
                </c:pt>
                <c:pt idx="2446">
                  <c:v>125.186245360908</c:v>
                </c:pt>
                <c:pt idx="2447">
                  <c:v>125.186245350918</c:v>
                </c:pt>
                <c:pt idx="2448">
                  <c:v>125.186245340773</c:v>
                </c:pt>
                <c:pt idx="2449">
                  <c:v>125.186245330619</c:v>
                </c:pt>
                <c:pt idx="2450">
                  <c:v>125.18624532038601</c:v>
                </c:pt>
                <c:pt idx="2451">
                  <c:v>125.186245310085</c:v>
                </c:pt>
                <c:pt idx="2452">
                  <c:v>125.186245299521</c:v>
                </c:pt>
                <c:pt idx="2453">
                  <c:v>125.18624528898501</c:v>
                </c:pt>
                <c:pt idx="2454">
                  <c:v>125.18624527849001</c:v>
                </c:pt>
                <c:pt idx="2455">
                  <c:v>125.186245267831</c:v>
                </c:pt>
                <c:pt idx="2456">
                  <c:v>125.186245257001</c:v>
                </c:pt>
                <c:pt idx="2457">
                  <c:v>125.186245246114</c:v>
                </c:pt>
                <c:pt idx="2458">
                  <c:v>125.186245235285</c:v>
                </c:pt>
                <c:pt idx="2459">
                  <c:v>125.18624522422699</c:v>
                </c:pt>
                <c:pt idx="2460">
                  <c:v>125.186245213299</c:v>
                </c:pt>
                <c:pt idx="2461">
                  <c:v>125.186245202202</c:v>
                </c:pt>
                <c:pt idx="2462">
                  <c:v>125.186245190999</c:v>
                </c:pt>
                <c:pt idx="2463">
                  <c:v>125.18624517983</c:v>
                </c:pt>
                <c:pt idx="2464">
                  <c:v>125.186245168544</c:v>
                </c:pt>
                <c:pt idx="2465">
                  <c:v>125.186245157218</c:v>
                </c:pt>
                <c:pt idx="2466">
                  <c:v>125.186245145851</c:v>
                </c:pt>
                <c:pt idx="2467">
                  <c:v>125.186245134404</c:v>
                </c:pt>
                <c:pt idx="2468">
                  <c:v>125.186245122892</c:v>
                </c:pt>
                <c:pt idx="2469">
                  <c:v>125.186245111369</c:v>
                </c:pt>
                <c:pt idx="2470">
                  <c:v>125.186245099822</c:v>
                </c:pt>
                <c:pt idx="2471">
                  <c:v>125.186245088245</c:v>
                </c:pt>
                <c:pt idx="2472">
                  <c:v>125.186245076459</c:v>
                </c:pt>
                <c:pt idx="2473">
                  <c:v>125.186245064769</c:v>
                </c:pt>
                <c:pt idx="2474">
                  <c:v>125.186245052993</c:v>
                </c:pt>
                <c:pt idx="2475">
                  <c:v>125.186245041154</c:v>
                </c:pt>
                <c:pt idx="2476">
                  <c:v>125.186245029351</c:v>
                </c:pt>
                <c:pt idx="2477">
                  <c:v>125.186245017563</c:v>
                </c:pt>
                <c:pt idx="2478">
                  <c:v>125.186245005711</c:v>
                </c:pt>
                <c:pt idx="2479">
                  <c:v>125.18624499378301</c:v>
                </c:pt>
                <c:pt idx="2480">
                  <c:v>125.18624498181499</c:v>
                </c:pt>
                <c:pt idx="2481">
                  <c:v>125.186244969933</c:v>
                </c:pt>
                <c:pt idx="2482">
                  <c:v>125.186244957846</c:v>
                </c:pt>
                <c:pt idx="2483">
                  <c:v>125.186244945807</c:v>
                </c:pt>
                <c:pt idx="2484">
                  <c:v>125.18624493355</c:v>
                </c:pt>
                <c:pt idx="2485">
                  <c:v>125.186244921547</c:v>
                </c:pt>
                <c:pt idx="2486">
                  <c:v>125.186244909384</c:v>
                </c:pt>
                <c:pt idx="2487">
                  <c:v>125.186244897332</c:v>
                </c:pt>
                <c:pt idx="2488">
                  <c:v>125.18624488521201</c:v>
                </c:pt>
                <c:pt idx="2489">
                  <c:v>125.18624487289</c:v>
                </c:pt>
                <c:pt idx="2490">
                  <c:v>125.186244860803</c:v>
                </c:pt>
                <c:pt idx="2491">
                  <c:v>125.186244848515</c:v>
                </c:pt>
                <c:pt idx="2492">
                  <c:v>125.18624483638</c:v>
                </c:pt>
                <c:pt idx="2493">
                  <c:v>125.18624482409</c:v>
                </c:pt>
                <c:pt idx="2494">
                  <c:v>125.186244811962</c:v>
                </c:pt>
                <c:pt idx="2495">
                  <c:v>125.186244799683</c:v>
                </c:pt>
                <c:pt idx="2496">
                  <c:v>125.18624478741</c:v>
                </c:pt>
                <c:pt idx="2497">
                  <c:v>125.18624477511599</c:v>
                </c:pt>
                <c:pt idx="2498">
                  <c:v>125.18624476286</c:v>
                </c:pt>
                <c:pt idx="2499">
                  <c:v>125.18624475066299</c:v>
                </c:pt>
                <c:pt idx="2500">
                  <c:v>125.186244738385</c:v>
                </c:pt>
                <c:pt idx="2501">
                  <c:v>125.186244726094</c:v>
                </c:pt>
                <c:pt idx="2502">
                  <c:v>125.18624471403101</c:v>
                </c:pt>
                <c:pt idx="2503">
                  <c:v>125.186244701665</c:v>
                </c:pt>
                <c:pt idx="2504">
                  <c:v>125.186244689508</c:v>
                </c:pt>
                <c:pt idx="2505">
                  <c:v>125.186244677223</c:v>
                </c:pt>
                <c:pt idx="2506">
                  <c:v>125.186244665104</c:v>
                </c:pt>
                <c:pt idx="2507">
                  <c:v>125.18624465281199</c:v>
                </c:pt>
                <c:pt idx="2508">
                  <c:v>125.186244640645</c:v>
                </c:pt>
                <c:pt idx="2509">
                  <c:v>125.186244628537</c:v>
                </c:pt>
                <c:pt idx="2510">
                  <c:v>125.186244616376</c:v>
                </c:pt>
                <c:pt idx="2511">
                  <c:v>125.186244604283</c:v>
                </c:pt>
                <c:pt idx="2512">
                  <c:v>125.186244592131</c:v>
                </c:pt>
                <c:pt idx="2513">
                  <c:v>125.186244580053</c:v>
                </c:pt>
                <c:pt idx="2514">
                  <c:v>125.186244568059</c:v>
                </c:pt>
                <c:pt idx="2515">
                  <c:v>125.186244556041</c:v>
                </c:pt>
                <c:pt idx="2516">
                  <c:v>125.18624454397499</c:v>
                </c:pt>
                <c:pt idx="2517">
                  <c:v>125.18624453196099</c:v>
                </c:pt>
                <c:pt idx="2518">
                  <c:v>125.186244520108</c:v>
                </c:pt>
                <c:pt idx="2519">
                  <c:v>125.186244508149</c:v>
                </c:pt>
                <c:pt idx="2520">
                  <c:v>125.186244496187</c:v>
                </c:pt>
                <c:pt idx="2521">
                  <c:v>125.186244484387</c:v>
                </c:pt>
                <c:pt idx="2522">
                  <c:v>125.186244472604</c:v>
                </c:pt>
                <c:pt idx="2523">
                  <c:v>125.18624446078201</c:v>
                </c:pt>
                <c:pt idx="2524">
                  <c:v>125.18624444887899</c:v>
                </c:pt>
                <c:pt idx="2525">
                  <c:v>125.186244437206</c:v>
                </c:pt>
                <c:pt idx="2526">
                  <c:v>125.186244425528</c:v>
                </c:pt>
                <c:pt idx="2527">
                  <c:v>125.18624441380901</c:v>
                </c:pt>
                <c:pt idx="2528">
                  <c:v>125.18624440208001</c:v>
                </c:pt>
                <c:pt idx="2529">
                  <c:v>125.186244390472</c:v>
                </c:pt>
                <c:pt idx="2530">
                  <c:v>125.186244378868</c:v>
                </c:pt>
                <c:pt idx="2531">
                  <c:v>125.186244367425</c:v>
                </c:pt>
                <c:pt idx="2532">
                  <c:v>125.186244355919</c:v>
                </c:pt>
                <c:pt idx="2533">
                  <c:v>125.18624434437599</c:v>
                </c:pt>
                <c:pt idx="2534">
                  <c:v>125.186244333014</c:v>
                </c:pt>
                <c:pt idx="2535">
                  <c:v>125.18624432161999</c:v>
                </c:pt>
                <c:pt idx="2536">
                  <c:v>125.18624431036901</c:v>
                </c:pt>
                <c:pt idx="2537">
                  <c:v>125.186244298972</c:v>
                </c:pt>
                <c:pt idx="2538">
                  <c:v>125.186244287696</c:v>
                </c:pt>
                <c:pt idx="2539">
                  <c:v>125.186244276458</c:v>
                </c:pt>
                <c:pt idx="2540">
                  <c:v>125.186244265295</c:v>
                </c:pt>
                <c:pt idx="2541">
                  <c:v>125.186244254158</c:v>
                </c:pt>
                <c:pt idx="2542">
                  <c:v>125.186244243117</c:v>
                </c:pt>
                <c:pt idx="2543">
                  <c:v>125.18624423209999</c:v>
                </c:pt>
                <c:pt idx="2544">
                  <c:v>125.18624422123401</c:v>
                </c:pt>
                <c:pt idx="2545">
                  <c:v>125.186244210197</c:v>
                </c:pt>
                <c:pt idx="2546">
                  <c:v>125.18624419926201</c:v>
                </c:pt>
                <c:pt idx="2547">
                  <c:v>125.186244188524</c:v>
                </c:pt>
                <c:pt idx="2548">
                  <c:v>125.186244177669</c:v>
                </c:pt>
                <c:pt idx="2549">
                  <c:v>125.186244166976</c:v>
                </c:pt>
                <c:pt idx="2550">
                  <c:v>125.186244156406</c:v>
                </c:pt>
                <c:pt idx="2551">
                  <c:v>125.186244145693</c:v>
                </c:pt>
                <c:pt idx="2552">
                  <c:v>125.186244135168</c:v>
                </c:pt>
                <c:pt idx="2553">
                  <c:v>125.186244124646</c:v>
                </c:pt>
                <c:pt idx="2554">
                  <c:v>125.186244114159</c:v>
                </c:pt>
                <c:pt idx="2555">
                  <c:v>125.18624410375701</c:v>
                </c:pt>
                <c:pt idx="2556">
                  <c:v>125.186244093345</c:v>
                </c:pt>
                <c:pt idx="2557">
                  <c:v>125.18624408318701</c:v>
                </c:pt>
                <c:pt idx="2558">
                  <c:v>125.18624407293601</c:v>
                </c:pt>
                <c:pt idx="2559">
                  <c:v>125.186244062638</c:v>
                </c:pt>
                <c:pt idx="2560">
                  <c:v>125.186244052676</c:v>
                </c:pt>
                <c:pt idx="2561">
                  <c:v>125.18624404253499</c:v>
                </c:pt>
                <c:pt idx="2562">
                  <c:v>125.18624403248501</c:v>
                </c:pt>
                <c:pt idx="2563">
                  <c:v>125.18624402271401</c:v>
                </c:pt>
                <c:pt idx="2564">
                  <c:v>125.186244012736</c:v>
                </c:pt>
                <c:pt idx="2565">
                  <c:v>125.186244003056</c:v>
                </c:pt>
                <c:pt idx="2566">
                  <c:v>125.186243993281</c:v>
                </c:pt>
                <c:pt idx="2567">
                  <c:v>125.186243983598</c:v>
                </c:pt>
                <c:pt idx="2568">
                  <c:v>125.186243973968</c:v>
                </c:pt>
                <c:pt idx="2569">
                  <c:v>125.18624396448099</c:v>
                </c:pt>
                <c:pt idx="2570">
                  <c:v>125.186243954947</c:v>
                </c:pt>
                <c:pt idx="2571">
                  <c:v>125.186243945672</c:v>
                </c:pt>
                <c:pt idx="2572">
                  <c:v>125.186243936333</c:v>
                </c:pt>
                <c:pt idx="2573">
                  <c:v>125.186243927097</c:v>
                </c:pt>
                <c:pt idx="2574">
                  <c:v>125.18624391792299</c:v>
                </c:pt>
                <c:pt idx="2575">
                  <c:v>125.186243908786</c:v>
                </c:pt>
                <c:pt idx="2576">
                  <c:v>125.186243899651</c:v>
                </c:pt>
                <c:pt idx="2577">
                  <c:v>125.186243890689</c:v>
                </c:pt>
                <c:pt idx="2578">
                  <c:v>125.186243881778</c:v>
                </c:pt>
                <c:pt idx="2579">
                  <c:v>125.18624387300299</c:v>
                </c:pt>
                <c:pt idx="2580">
                  <c:v>125.18624386416001</c:v>
                </c:pt>
                <c:pt idx="2581">
                  <c:v>125.18624385541101</c:v>
                </c:pt>
                <c:pt idx="2582">
                  <c:v>125.186243846832</c:v>
                </c:pt>
                <c:pt idx="2583">
                  <c:v>125.186243838328</c:v>
                </c:pt>
                <c:pt idx="2584">
                  <c:v>125.186243829837</c:v>
                </c:pt>
                <c:pt idx="2585">
                  <c:v>125.186243821381</c:v>
                </c:pt>
                <c:pt idx="2586">
                  <c:v>125.186243813057</c:v>
                </c:pt>
                <c:pt idx="2587">
                  <c:v>125.18624380475499</c:v>
                </c:pt>
                <c:pt idx="2588">
                  <c:v>125.18624379643001</c:v>
                </c:pt>
                <c:pt idx="2589">
                  <c:v>125.186243788403</c:v>
                </c:pt>
                <c:pt idx="2590">
                  <c:v>125.186243780434</c:v>
                </c:pt>
                <c:pt idx="2591">
                  <c:v>125.186243772469</c:v>
                </c:pt>
                <c:pt idx="2592">
                  <c:v>125.186243764599</c:v>
                </c:pt>
                <c:pt idx="2593">
                  <c:v>125.18624375672501</c:v>
                </c:pt>
                <c:pt idx="2594">
                  <c:v>125.186243748916</c:v>
                </c:pt>
                <c:pt idx="2595">
                  <c:v>125.18624374125</c:v>
                </c:pt>
                <c:pt idx="2596">
                  <c:v>125.18624373351101</c:v>
                </c:pt>
                <c:pt idx="2597">
                  <c:v>125.186243726021</c:v>
                </c:pt>
                <c:pt idx="2598">
                  <c:v>125.18624371854</c:v>
                </c:pt>
                <c:pt idx="2599">
                  <c:v>125.18624371120301</c:v>
                </c:pt>
                <c:pt idx="2600">
                  <c:v>125.186243703887</c:v>
                </c:pt>
                <c:pt idx="2601">
                  <c:v>125.18624369667801</c:v>
                </c:pt>
                <c:pt idx="2602">
                  <c:v>125.186243689439</c:v>
                </c:pt>
                <c:pt idx="2603">
                  <c:v>125.186243682373</c:v>
                </c:pt>
                <c:pt idx="2604">
                  <c:v>125.18624367524799</c:v>
                </c:pt>
                <c:pt idx="2605">
                  <c:v>125.18624366828701</c:v>
                </c:pt>
                <c:pt idx="2606">
                  <c:v>125.186243661419</c:v>
                </c:pt>
                <c:pt idx="2607">
                  <c:v>125.186243654641</c:v>
                </c:pt>
                <c:pt idx="2608">
                  <c:v>125.18624364796899</c:v>
                </c:pt>
                <c:pt idx="2609">
                  <c:v>125.186243641319</c:v>
                </c:pt>
                <c:pt idx="2610">
                  <c:v>125.186243634775</c:v>
                </c:pt>
                <c:pt idx="2611">
                  <c:v>125.186243628258</c:v>
                </c:pt>
                <c:pt idx="2612">
                  <c:v>125.186243621792</c:v>
                </c:pt>
                <c:pt idx="2613">
                  <c:v>125.186243615454</c:v>
                </c:pt>
                <c:pt idx="2614">
                  <c:v>125.186243609226</c:v>
                </c:pt>
                <c:pt idx="2615">
                  <c:v>125.186243603001</c:v>
                </c:pt>
                <c:pt idx="2616">
                  <c:v>125.18624359697399</c:v>
                </c:pt>
                <c:pt idx="2617">
                  <c:v>125.18624359088599</c:v>
                </c:pt>
                <c:pt idx="2618">
                  <c:v>125.18624358491201</c:v>
                </c:pt>
                <c:pt idx="2619">
                  <c:v>125.18624357918</c:v>
                </c:pt>
                <c:pt idx="2620">
                  <c:v>125.186243573296</c:v>
                </c:pt>
                <c:pt idx="2621">
                  <c:v>125.18624356751501</c:v>
                </c:pt>
                <c:pt idx="2622">
                  <c:v>125.186243561914</c:v>
                </c:pt>
                <c:pt idx="2623">
                  <c:v>125.186243556299</c:v>
                </c:pt>
                <c:pt idx="2624">
                  <c:v>125.186243550906</c:v>
                </c:pt>
                <c:pt idx="2625">
                  <c:v>125.186243545457</c:v>
                </c:pt>
                <c:pt idx="2626">
                  <c:v>125.18624354026799</c:v>
                </c:pt>
                <c:pt idx="2627">
                  <c:v>125.18624353505101</c:v>
                </c:pt>
                <c:pt idx="2628">
                  <c:v>125.186243529865</c:v>
                </c:pt>
                <c:pt idx="2629">
                  <c:v>125.18624352474301</c:v>
                </c:pt>
                <c:pt idx="2630">
                  <c:v>125.186243519813</c:v>
                </c:pt>
                <c:pt idx="2631">
                  <c:v>125.18624351486901</c:v>
                </c:pt>
                <c:pt idx="2632">
                  <c:v>125.186243510041</c:v>
                </c:pt>
                <c:pt idx="2633">
                  <c:v>125.186243505203</c:v>
                </c:pt>
                <c:pt idx="2634">
                  <c:v>125.186243500591</c:v>
                </c:pt>
                <c:pt idx="2635">
                  <c:v>125.186243495968</c:v>
                </c:pt>
                <c:pt idx="2636">
                  <c:v>125.186243491369</c:v>
                </c:pt>
                <c:pt idx="2637">
                  <c:v>125.186243487011</c:v>
                </c:pt>
                <c:pt idx="2638">
                  <c:v>125.18624348263199</c:v>
                </c:pt>
                <c:pt idx="2639">
                  <c:v>125.186243478378</c:v>
                </c:pt>
                <c:pt idx="2640">
                  <c:v>125.18624347410601</c:v>
                </c:pt>
                <c:pt idx="2641">
                  <c:v>125.18624347001</c:v>
                </c:pt>
                <c:pt idx="2642">
                  <c:v>125.18624346590001</c:v>
                </c:pt>
                <c:pt idx="2643">
                  <c:v>125.18624346195899</c:v>
                </c:pt>
                <c:pt idx="2644">
                  <c:v>125.18624345791901</c:v>
                </c:pt>
                <c:pt idx="2645">
                  <c:v>125.18624345419499</c:v>
                </c:pt>
                <c:pt idx="2646">
                  <c:v>125.186243450502</c:v>
                </c:pt>
                <c:pt idx="2647">
                  <c:v>125.18624344674799</c:v>
                </c:pt>
                <c:pt idx="2648">
                  <c:v>125.186243443143</c:v>
                </c:pt>
                <c:pt idx="2649">
                  <c:v>125.18624343968099</c:v>
                </c:pt>
                <c:pt idx="2650">
                  <c:v>125.18624343610701</c:v>
                </c:pt>
                <c:pt idx="2651">
                  <c:v>125.18624343276301</c:v>
                </c:pt>
                <c:pt idx="2652">
                  <c:v>125.18624342934901</c:v>
                </c:pt>
                <c:pt idx="2653">
                  <c:v>125.186243426171</c:v>
                </c:pt>
                <c:pt idx="2654">
                  <c:v>125.186243423066</c:v>
                </c:pt>
                <c:pt idx="2655">
                  <c:v>125.186243419991</c:v>
                </c:pt>
                <c:pt idx="2656">
                  <c:v>125.186243417002</c:v>
                </c:pt>
                <c:pt idx="2657">
                  <c:v>125.18624341412</c:v>
                </c:pt>
                <c:pt idx="2658">
                  <c:v>125.186243411357</c:v>
                </c:pt>
                <c:pt idx="2659">
                  <c:v>125.186243408471</c:v>
                </c:pt>
                <c:pt idx="2660">
                  <c:v>125.186243405871</c:v>
                </c:pt>
                <c:pt idx="2661">
                  <c:v>125.186243403256</c:v>
                </c:pt>
                <c:pt idx="2662">
                  <c:v>125.186243400675</c:v>
                </c:pt>
                <c:pt idx="2663">
                  <c:v>125.18624339826</c:v>
                </c:pt>
                <c:pt idx="2664">
                  <c:v>125.18624339578299</c:v>
                </c:pt>
                <c:pt idx="2665">
                  <c:v>125.186243393396</c:v>
                </c:pt>
                <c:pt idx="2666">
                  <c:v>125.186243391274</c:v>
                </c:pt>
                <c:pt idx="2667">
                  <c:v>125.186243389116</c:v>
                </c:pt>
                <c:pt idx="2668">
                  <c:v>125.18624338686099</c:v>
                </c:pt>
                <c:pt idx="2669">
                  <c:v>125.18624338487</c:v>
                </c:pt>
                <c:pt idx="2670">
                  <c:v>125.186243382981</c:v>
                </c:pt>
                <c:pt idx="2671">
                  <c:v>125.186243381026</c:v>
                </c:pt>
                <c:pt idx="2672">
                  <c:v>125.186243379269</c:v>
                </c:pt>
                <c:pt idx="2673">
                  <c:v>125.186243377498</c:v>
                </c:pt>
                <c:pt idx="2674">
                  <c:v>125.186243375796</c:v>
                </c:pt>
                <c:pt idx="2675">
                  <c:v>125.186243374263</c:v>
                </c:pt>
                <c:pt idx="2676">
                  <c:v>125.18624337276199</c:v>
                </c:pt>
                <c:pt idx="2677">
                  <c:v>125.186243371259</c:v>
                </c:pt>
                <c:pt idx="2678">
                  <c:v>125.186243369914</c:v>
                </c:pt>
                <c:pt idx="2679">
                  <c:v>125.186243368652</c:v>
                </c:pt>
                <c:pt idx="2680">
                  <c:v>125.18624336738399</c:v>
                </c:pt>
                <c:pt idx="2681">
                  <c:v>125.18624336625</c:v>
                </c:pt>
                <c:pt idx="2682">
                  <c:v>125.186243365152</c:v>
                </c:pt>
                <c:pt idx="2683">
                  <c:v>125.186243364052</c:v>
                </c:pt>
                <c:pt idx="2684">
                  <c:v>125.186243363179</c:v>
                </c:pt>
                <c:pt idx="2685">
                  <c:v>125.186243362344</c:v>
                </c:pt>
                <c:pt idx="2686">
                  <c:v>125.186243361522</c:v>
                </c:pt>
                <c:pt idx="2687">
                  <c:v>125.186243360756</c:v>
                </c:pt>
                <c:pt idx="2688">
                  <c:v>125.186243360117</c:v>
                </c:pt>
                <c:pt idx="2689">
                  <c:v>125.186243359564</c:v>
                </c:pt>
                <c:pt idx="2690">
                  <c:v>125.186243359022</c:v>
                </c:pt>
                <c:pt idx="2691">
                  <c:v>125.18624335849501</c:v>
                </c:pt>
                <c:pt idx="2692">
                  <c:v>125.186243358117</c:v>
                </c:pt>
                <c:pt idx="2693">
                  <c:v>125.18624335788201</c:v>
                </c:pt>
                <c:pt idx="2694">
                  <c:v>125.186243357585</c:v>
                </c:pt>
                <c:pt idx="2695">
                  <c:v>125.186243357489</c:v>
                </c:pt>
                <c:pt idx="2696">
                  <c:v>125.186243357226</c:v>
                </c:pt>
                <c:pt idx="2697">
                  <c:v>125.186243357301</c:v>
                </c:pt>
                <c:pt idx="2698">
                  <c:v>125.18624335728001</c:v>
                </c:pt>
                <c:pt idx="2699">
                  <c:v>125.18624335742101</c:v>
                </c:pt>
                <c:pt idx="2700">
                  <c:v>125.186243357455</c:v>
                </c:pt>
                <c:pt idx="2701">
                  <c:v>125.186243357653</c:v>
                </c:pt>
                <c:pt idx="2702">
                  <c:v>125.186243357954</c:v>
                </c:pt>
                <c:pt idx="2703">
                  <c:v>125.18624335833999</c:v>
                </c:pt>
                <c:pt idx="2704">
                  <c:v>125.186243358713</c:v>
                </c:pt>
                <c:pt idx="2705">
                  <c:v>125.18624335920801</c:v>
                </c:pt>
                <c:pt idx="2706">
                  <c:v>125.186243359722</c:v>
                </c:pt>
                <c:pt idx="2707">
                  <c:v>125.18624336036299</c:v>
                </c:pt>
                <c:pt idx="2708">
                  <c:v>125.18624336094901</c:v>
                </c:pt>
                <c:pt idx="2709">
                  <c:v>125.186243361661</c:v>
                </c:pt>
                <c:pt idx="2710">
                  <c:v>125.18624336257101</c:v>
                </c:pt>
                <c:pt idx="2711">
                  <c:v>125.186243363356</c:v>
                </c:pt>
                <c:pt idx="2712">
                  <c:v>125.18624336424099</c:v>
                </c:pt>
                <c:pt idx="2713">
                  <c:v>125.186243365268</c:v>
                </c:pt>
                <c:pt idx="2714">
                  <c:v>125.18624336629</c:v>
                </c:pt>
                <c:pt idx="2715">
                  <c:v>125.18624336730301</c:v>
                </c:pt>
                <c:pt idx="2716">
                  <c:v>125.18624336849</c:v>
                </c:pt>
                <c:pt idx="2717">
                  <c:v>125.186243369745</c:v>
                </c:pt>
                <c:pt idx="2718">
                  <c:v>125.186243370927</c:v>
                </c:pt>
                <c:pt idx="2719">
                  <c:v>125.186243372373</c:v>
                </c:pt>
                <c:pt idx="2720">
                  <c:v>125.18624337377101</c:v>
                </c:pt>
                <c:pt idx="2721">
                  <c:v>125.18624337515899</c:v>
                </c:pt>
                <c:pt idx="2722">
                  <c:v>125.186243376696</c:v>
                </c:pt>
                <c:pt idx="2723">
                  <c:v>125.186243378239</c:v>
                </c:pt>
                <c:pt idx="2724">
                  <c:v>125.186243379914</c:v>
                </c:pt>
                <c:pt idx="2725">
                  <c:v>125.186243381502</c:v>
                </c:pt>
                <c:pt idx="2726">
                  <c:v>125.18624338328399</c:v>
                </c:pt>
                <c:pt idx="2727">
                  <c:v>125.186243385189</c:v>
                </c:pt>
                <c:pt idx="2728">
                  <c:v>125.186243387017</c:v>
                </c:pt>
                <c:pt idx="2729">
                  <c:v>125.18624338893</c:v>
                </c:pt>
                <c:pt idx="2730">
                  <c:v>125.186243390903</c:v>
                </c:pt>
                <c:pt idx="2731">
                  <c:v>125.18624339301</c:v>
                </c:pt>
                <c:pt idx="2732">
                  <c:v>125.186243394857</c:v>
                </c:pt>
                <c:pt idx="2733">
                  <c:v>125.186243397008</c:v>
                </c:pt>
                <c:pt idx="2734">
                  <c:v>125.18624339927</c:v>
                </c:pt>
                <c:pt idx="2735">
                  <c:v>125.186243401431</c:v>
                </c:pt>
                <c:pt idx="2736">
                  <c:v>125.186243403727</c:v>
                </c:pt>
                <c:pt idx="2737">
                  <c:v>125.186243406217</c:v>
                </c:pt>
                <c:pt idx="2738">
                  <c:v>125.186243408606</c:v>
                </c:pt>
                <c:pt idx="2739">
                  <c:v>125.186243411109</c:v>
                </c:pt>
                <c:pt idx="2740">
                  <c:v>125.186243413626</c:v>
                </c:pt>
                <c:pt idx="2741">
                  <c:v>125.18624341607</c:v>
                </c:pt>
                <c:pt idx="2742">
                  <c:v>125.186243418796</c:v>
                </c:pt>
                <c:pt idx="2743">
                  <c:v>125.18624342146001</c:v>
                </c:pt>
                <c:pt idx="2744">
                  <c:v>125.186243424165</c:v>
                </c:pt>
                <c:pt idx="2745">
                  <c:v>125.18624342692701</c:v>
                </c:pt>
                <c:pt idx="2746">
                  <c:v>125.186243429827</c:v>
                </c:pt>
                <c:pt idx="2747">
                  <c:v>125.18624343272</c:v>
                </c:pt>
                <c:pt idx="2748">
                  <c:v>125.186243435596</c:v>
                </c:pt>
                <c:pt idx="2749">
                  <c:v>125.186243438619</c:v>
                </c:pt>
                <c:pt idx="2750">
                  <c:v>125.18624344161</c:v>
                </c:pt>
                <c:pt idx="2751">
                  <c:v>125.186243444746</c:v>
                </c:pt>
                <c:pt idx="2752">
                  <c:v>125.186243447785</c:v>
                </c:pt>
                <c:pt idx="2753">
                  <c:v>125.186243450981</c:v>
                </c:pt>
                <c:pt idx="2754">
                  <c:v>125.18624345416499</c:v>
                </c:pt>
                <c:pt idx="2755">
                  <c:v>125.18624345738</c:v>
                </c:pt>
                <c:pt idx="2756">
                  <c:v>125.18624346069301</c:v>
                </c:pt>
                <c:pt idx="2757">
                  <c:v>125.18624346415901</c:v>
                </c:pt>
                <c:pt idx="2758">
                  <c:v>125.18624346747001</c:v>
                </c:pt>
                <c:pt idx="2759">
                  <c:v>125.186243470984</c:v>
                </c:pt>
                <c:pt idx="2760">
                  <c:v>125.186243474498</c:v>
                </c:pt>
                <c:pt idx="2761">
                  <c:v>125.18624347790799</c:v>
                </c:pt>
                <c:pt idx="2762">
                  <c:v>125.186243481529</c:v>
                </c:pt>
                <c:pt idx="2763">
                  <c:v>125.18624348521</c:v>
                </c:pt>
                <c:pt idx="2764">
                  <c:v>125.186243488885</c:v>
                </c:pt>
                <c:pt idx="2765">
                  <c:v>125.186243492668</c:v>
                </c:pt>
                <c:pt idx="2766">
                  <c:v>125.186243496404</c:v>
                </c:pt>
                <c:pt idx="2767">
                  <c:v>125.18624350015899</c:v>
                </c:pt>
                <c:pt idx="2768">
                  <c:v>125.186243503987</c:v>
                </c:pt>
                <c:pt idx="2769">
                  <c:v>125.186243507906</c:v>
                </c:pt>
                <c:pt idx="2770">
                  <c:v>125.186243511768</c:v>
                </c:pt>
                <c:pt idx="2771">
                  <c:v>125.18624351575799</c:v>
                </c:pt>
                <c:pt idx="2772">
                  <c:v>125.186243519718</c:v>
                </c:pt>
                <c:pt idx="2773">
                  <c:v>125.186243523813</c:v>
                </c:pt>
                <c:pt idx="2774">
                  <c:v>125.186243527844</c:v>
                </c:pt>
                <c:pt idx="2775">
                  <c:v>125.18624353205099</c:v>
                </c:pt>
                <c:pt idx="2776">
                  <c:v>125.186243536124</c:v>
                </c:pt>
                <c:pt idx="2777">
                  <c:v>125.186243540368</c:v>
                </c:pt>
                <c:pt idx="2778">
                  <c:v>125.186243544596</c:v>
                </c:pt>
                <c:pt idx="2779">
                  <c:v>125.18624354898699</c:v>
                </c:pt>
                <c:pt idx="2780">
                  <c:v>125.186243553263</c:v>
                </c:pt>
                <c:pt idx="2781">
                  <c:v>125.186243557593</c:v>
                </c:pt>
                <c:pt idx="2782">
                  <c:v>125.18624356194201</c:v>
                </c:pt>
                <c:pt idx="2783">
                  <c:v>125.186243566405</c:v>
                </c:pt>
                <c:pt idx="2784">
                  <c:v>125.186243570879</c:v>
                </c:pt>
                <c:pt idx="2785">
                  <c:v>125.18624357544201</c:v>
                </c:pt>
                <c:pt idx="2786">
                  <c:v>125.186243579828</c:v>
                </c:pt>
                <c:pt idx="2787">
                  <c:v>125.186243584514</c:v>
                </c:pt>
                <c:pt idx="2788">
                  <c:v>125.18624358921601</c:v>
                </c:pt>
                <c:pt idx="2789">
                  <c:v>125.186243593849</c:v>
                </c:pt>
                <c:pt idx="2790">
                  <c:v>125.186243598525</c:v>
                </c:pt>
                <c:pt idx="2791">
                  <c:v>125.186243603243</c:v>
                </c:pt>
                <c:pt idx="2792">
                  <c:v>125.18624360795999</c:v>
                </c:pt>
                <c:pt idx="2793">
                  <c:v>125.18624361275801</c:v>
                </c:pt>
                <c:pt idx="2794">
                  <c:v>125.186243617679</c:v>
                </c:pt>
                <c:pt idx="2795">
                  <c:v>125.186243622535</c:v>
                </c:pt>
                <c:pt idx="2796">
                  <c:v>125.18624362742101</c:v>
                </c:pt>
                <c:pt idx="2797">
                  <c:v>125.18624363229701</c:v>
                </c:pt>
                <c:pt idx="2798">
                  <c:v>125.186243637378</c:v>
                </c:pt>
                <c:pt idx="2799">
                  <c:v>125.1862436423</c:v>
                </c:pt>
                <c:pt idx="2800">
                  <c:v>125.186243647258</c:v>
                </c:pt>
                <c:pt idx="2801">
                  <c:v>125.186243652404</c:v>
                </c:pt>
                <c:pt idx="2802">
                  <c:v>125.18624365742301</c:v>
                </c:pt>
                <c:pt idx="2803">
                  <c:v>125.186243662564</c:v>
                </c:pt>
                <c:pt idx="2804">
                  <c:v>125.18624366766601</c:v>
                </c:pt>
                <c:pt idx="2805">
                  <c:v>125.186243672899</c:v>
                </c:pt>
                <c:pt idx="2806">
                  <c:v>125.186243677985</c:v>
                </c:pt>
                <c:pt idx="2807">
                  <c:v>125.18624368318299</c:v>
                </c:pt>
                <c:pt idx="2808">
                  <c:v>125.18624368846299</c:v>
                </c:pt>
                <c:pt idx="2809">
                  <c:v>125.18624369384899</c:v>
                </c:pt>
                <c:pt idx="2810">
                  <c:v>125.186243699065</c:v>
                </c:pt>
                <c:pt idx="2811">
                  <c:v>125.186243704443</c:v>
                </c:pt>
                <c:pt idx="2812">
                  <c:v>125.186243709915</c:v>
                </c:pt>
                <c:pt idx="2813">
                  <c:v>125.186243715255</c:v>
                </c:pt>
                <c:pt idx="2814">
                  <c:v>125.186243720622</c:v>
                </c:pt>
                <c:pt idx="2815">
                  <c:v>125.18624372611001</c:v>
                </c:pt>
                <c:pt idx="2816">
                  <c:v>125.186243731638</c:v>
                </c:pt>
                <c:pt idx="2817">
                  <c:v>125.18624373704699</c:v>
                </c:pt>
                <c:pt idx="2818">
                  <c:v>125.186243742564</c:v>
                </c:pt>
                <c:pt idx="2819">
                  <c:v>125.18624374811399</c:v>
                </c:pt>
                <c:pt idx="2820">
                  <c:v>125.18624375365501</c:v>
                </c:pt>
                <c:pt idx="2821">
                  <c:v>125.18624375920599</c:v>
                </c:pt>
                <c:pt idx="2822">
                  <c:v>125.186243764742</c:v>
                </c:pt>
                <c:pt idx="2823">
                  <c:v>125.18624377051</c:v>
                </c:pt>
                <c:pt idx="2824">
                  <c:v>125.18624377617699</c:v>
                </c:pt>
                <c:pt idx="2825">
                  <c:v>125.186243781922</c:v>
                </c:pt>
                <c:pt idx="2826">
                  <c:v>125.186243787514</c:v>
                </c:pt>
                <c:pt idx="2827">
                  <c:v>125.186243793358</c:v>
                </c:pt>
                <c:pt idx="2828">
                  <c:v>125.186243798951</c:v>
                </c:pt>
                <c:pt idx="2829">
                  <c:v>125.186243804763</c:v>
                </c:pt>
                <c:pt idx="2830">
                  <c:v>125.18624381048799</c:v>
                </c:pt>
                <c:pt idx="2831">
                  <c:v>125.186243816344</c:v>
                </c:pt>
                <c:pt idx="2832">
                  <c:v>125.186243822162</c:v>
                </c:pt>
                <c:pt idx="2833">
                  <c:v>125.18624382805901</c:v>
                </c:pt>
                <c:pt idx="2834">
                  <c:v>125.18624383395201</c:v>
                </c:pt>
                <c:pt idx="2835">
                  <c:v>125.186243839824</c:v>
                </c:pt>
                <c:pt idx="2836">
                  <c:v>125.186243845766</c:v>
                </c:pt>
                <c:pt idx="2837">
                  <c:v>125.18624385163599</c:v>
                </c:pt>
                <c:pt idx="2838">
                  <c:v>125.186243857759</c:v>
                </c:pt>
                <c:pt idx="2839">
                  <c:v>125.18624386367399</c:v>
                </c:pt>
                <c:pt idx="2840">
                  <c:v>125.186243869571</c:v>
                </c:pt>
                <c:pt idx="2841">
                  <c:v>125.186243875706</c:v>
                </c:pt>
                <c:pt idx="2842">
                  <c:v>125.186243881606</c:v>
                </c:pt>
                <c:pt idx="2843">
                  <c:v>125.186243887644</c:v>
                </c:pt>
                <c:pt idx="2844">
                  <c:v>125.18624389369</c:v>
                </c:pt>
                <c:pt idx="2845">
                  <c:v>125.18624389980199</c:v>
                </c:pt>
                <c:pt idx="2846">
                  <c:v>125.186243905838</c:v>
                </c:pt>
                <c:pt idx="2847">
                  <c:v>125.18624391194901</c:v>
                </c:pt>
                <c:pt idx="2848">
                  <c:v>125.186243918071</c:v>
                </c:pt>
                <c:pt idx="2849">
                  <c:v>125.186243924278</c:v>
                </c:pt>
                <c:pt idx="2850">
                  <c:v>125.1862439304</c:v>
                </c:pt>
                <c:pt idx="2851">
                  <c:v>125.18624393656999</c:v>
                </c:pt>
                <c:pt idx="2852">
                  <c:v>125.186243942815</c:v>
                </c:pt>
                <c:pt idx="2853">
                  <c:v>125.186243948875</c:v>
                </c:pt>
                <c:pt idx="2854">
                  <c:v>125.186243955113</c:v>
                </c:pt>
                <c:pt idx="2855">
                  <c:v>125.186243961419</c:v>
                </c:pt>
                <c:pt idx="2856">
                  <c:v>125.18624396770301</c:v>
                </c:pt>
                <c:pt idx="2857">
                  <c:v>125.18624397392099</c:v>
                </c:pt>
                <c:pt idx="2858">
                  <c:v>125.18624398013</c:v>
                </c:pt>
                <c:pt idx="2859">
                  <c:v>125.186243986378</c:v>
                </c:pt>
                <c:pt idx="2860">
                  <c:v>125.186243992738</c:v>
                </c:pt>
                <c:pt idx="2861">
                  <c:v>125.18624399903</c:v>
                </c:pt>
                <c:pt idx="2862">
                  <c:v>125.186244005283</c:v>
                </c:pt>
                <c:pt idx="2863">
                  <c:v>125.186244011592</c:v>
                </c:pt>
                <c:pt idx="2864">
                  <c:v>125.186244017956</c:v>
                </c:pt>
                <c:pt idx="2865">
                  <c:v>125.186244024296</c:v>
                </c:pt>
                <c:pt idx="2866">
                  <c:v>125.18624403069499</c:v>
                </c:pt>
                <c:pt idx="2867">
                  <c:v>125.186244037029</c:v>
                </c:pt>
                <c:pt idx="2868">
                  <c:v>125.186244043451</c:v>
                </c:pt>
                <c:pt idx="2869">
                  <c:v>125.186244049878</c:v>
                </c:pt>
                <c:pt idx="2870">
                  <c:v>125.18624405624401</c:v>
                </c:pt>
                <c:pt idx="2871">
                  <c:v>125.186244062631</c:v>
                </c:pt>
                <c:pt idx="2872">
                  <c:v>125.186244069081</c:v>
                </c:pt>
                <c:pt idx="2873">
                  <c:v>125.186244075484</c:v>
                </c:pt>
                <c:pt idx="2874">
                  <c:v>125.18624408191199</c:v>
                </c:pt>
                <c:pt idx="2875">
                  <c:v>125.18624408828801</c:v>
                </c:pt>
                <c:pt idx="2876">
                  <c:v>125.186244094664</c:v>
                </c:pt>
                <c:pt idx="2877">
                  <c:v>125.186244101135</c:v>
                </c:pt>
                <c:pt idx="2878">
                  <c:v>125.18624410773199</c:v>
                </c:pt>
                <c:pt idx="2879">
                  <c:v>125.186244114182</c:v>
                </c:pt>
                <c:pt idx="2880">
                  <c:v>125.186244120542</c:v>
                </c:pt>
                <c:pt idx="2881">
                  <c:v>125.18624412701099</c:v>
                </c:pt>
                <c:pt idx="2882">
                  <c:v>125.18624413341</c:v>
                </c:pt>
                <c:pt idx="2883">
                  <c:v>125.186244139952</c:v>
                </c:pt>
                <c:pt idx="2884">
                  <c:v>125.18624414659</c:v>
                </c:pt>
                <c:pt idx="2885">
                  <c:v>125.186244153022</c:v>
                </c:pt>
                <c:pt idx="2886">
                  <c:v>125.186244159512</c:v>
                </c:pt>
                <c:pt idx="2887">
                  <c:v>125.18624416608</c:v>
                </c:pt>
                <c:pt idx="2888">
                  <c:v>125.18624417253599</c:v>
                </c:pt>
                <c:pt idx="2889">
                  <c:v>125.186244179019</c:v>
                </c:pt>
                <c:pt idx="2890">
                  <c:v>125.18624418547201</c:v>
                </c:pt>
                <c:pt idx="2891">
                  <c:v>125.18624419202099</c:v>
                </c:pt>
                <c:pt idx="2892">
                  <c:v>125.18624419860301</c:v>
                </c:pt>
                <c:pt idx="2893">
                  <c:v>125.18624420518999</c:v>
                </c:pt>
                <c:pt idx="2894">
                  <c:v>125.18624421175301</c:v>
                </c:pt>
                <c:pt idx="2895">
                  <c:v>125.186244218222</c:v>
                </c:pt>
                <c:pt idx="2896">
                  <c:v>125.18624422484299</c:v>
                </c:pt>
                <c:pt idx="2897">
                  <c:v>125.18624423124901</c:v>
                </c:pt>
                <c:pt idx="2898">
                  <c:v>125.18624423783299</c:v>
                </c:pt>
                <c:pt idx="2899">
                  <c:v>125.18624424437</c:v>
                </c:pt>
                <c:pt idx="2900">
                  <c:v>125.186244251096</c:v>
                </c:pt>
                <c:pt idx="2901">
                  <c:v>125.186244257528</c:v>
                </c:pt>
                <c:pt idx="2902">
                  <c:v>125.18624426411201</c:v>
                </c:pt>
                <c:pt idx="2903">
                  <c:v>125.18624427063099</c:v>
                </c:pt>
                <c:pt idx="2904">
                  <c:v>125.186244277234</c:v>
                </c:pt>
                <c:pt idx="2905">
                  <c:v>125.18624428381</c:v>
                </c:pt>
                <c:pt idx="2906">
                  <c:v>125.186244290376</c:v>
                </c:pt>
                <c:pt idx="2907">
                  <c:v>125.186244296955</c:v>
                </c:pt>
                <c:pt idx="2908">
                  <c:v>125.186244303504</c:v>
                </c:pt>
                <c:pt idx="2909">
                  <c:v>125.186244310067</c:v>
                </c:pt>
                <c:pt idx="2910">
                  <c:v>125.18624431663601</c:v>
                </c:pt>
                <c:pt idx="2911">
                  <c:v>125.186244323116</c:v>
                </c:pt>
                <c:pt idx="2912">
                  <c:v>125.18624432975599</c:v>
                </c:pt>
                <c:pt idx="2913">
                  <c:v>125.186244336271</c:v>
                </c:pt>
                <c:pt idx="2914">
                  <c:v>125.18624434279199</c:v>
                </c:pt>
                <c:pt idx="2915">
                  <c:v>125.186244349295</c:v>
                </c:pt>
                <c:pt idx="2916">
                  <c:v>125.186244355871</c:v>
                </c:pt>
                <c:pt idx="2917">
                  <c:v>125.186244362594</c:v>
                </c:pt>
                <c:pt idx="2918">
                  <c:v>125.186244369062</c:v>
                </c:pt>
                <c:pt idx="2919">
                  <c:v>125.186244375711</c:v>
                </c:pt>
                <c:pt idx="2920">
                  <c:v>125.186244382143</c:v>
                </c:pt>
                <c:pt idx="2921">
                  <c:v>125.186244388611</c:v>
                </c:pt>
                <c:pt idx="2922">
                  <c:v>125.186244395231</c:v>
                </c:pt>
                <c:pt idx="2923">
                  <c:v>125.18624440172999</c:v>
                </c:pt>
                <c:pt idx="2924">
                  <c:v>125.186244408265</c:v>
                </c:pt>
                <c:pt idx="2925">
                  <c:v>125.18624441475301</c:v>
                </c:pt>
                <c:pt idx="2926">
                  <c:v>125.18624442139</c:v>
                </c:pt>
                <c:pt idx="2927">
                  <c:v>125.186244427891</c:v>
                </c:pt>
                <c:pt idx="2928">
                  <c:v>125.18624443442501</c:v>
                </c:pt>
                <c:pt idx="2929">
                  <c:v>125.186244441024</c:v>
                </c:pt>
                <c:pt idx="2930">
                  <c:v>125.186244447459</c:v>
                </c:pt>
                <c:pt idx="2931">
                  <c:v>125.186244453911</c:v>
                </c:pt>
                <c:pt idx="2932">
                  <c:v>125.18624446058701</c:v>
                </c:pt>
                <c:pt idx="2933">
                  <c:v>125.186244466939</c:v>
                </c:pt>
                <c:pt idx="2934">
                  <c:v>125.186244473421</c:v>
                </c:pt>
                <c:pt idx="2935">
                  <c:v>125.186244479929</c:v>
                </c:pt>
                <c:pt idx="2936">
                  <c:v>125.1862444864</c:v>
                </c:pt>
                <c:pt idx="2937">
                  <c:v>125.186244492911</c:v>
                </c:pt>
                <c:pt idx="2938">
                  <c:v>125.186244499428</c:v>
                </c:pt>
                <c:pt idx="2939">
                  <c:v>125.18624450579</c:v>
                </c:pt>
                <c:pt idx="2940">
                  <c:v>125.186244512269</c:v>
                </c:pt>
                <c:pt idx="2941">
                  <c:v>125.18624451879801</c:v>
                </c:pt>
                <c:pt idx="2942">
                  <c:v>125.186244525118</c:v>
                </c:pt>
                <c:pt idx="2943">
                  <c:v>125.186244531551</c:v>
                </c:pt>
                <c:pt idx="2944">
                  <c:v>125.186244537927</c:v>
                </c:pt>
                <c:pt idx="2945">
                  <c:v>125.186244544435</c:v>
                </c:pt>
                <c:pt idx="2946">
                  <c:v>125.186244550995</c:v>
                </c:pt>
                <c:pt idx="2947">
                  <c:v>125.186244557366</c:v>
                </c:pt>
                <c:pt idx="2948">
                  <c:v>125.186244563679</c:v>
                </c:pt>
                <c:pt idx="2949">
                  <c:v>125.18624457006599</c:v>
                </c:pt>
                <c:pt idx="2950">
                  <c:v>125.186244576466</c:v>
                </c:pt>
                <c:pt idx="2951">
                  <c:v>125.18624458284501</c:v>
                </c:pt>
                <c:pt idx="2952">
                  <c:v>125.18624458927999</c:v>
                </c:pt>
                <c:pt idx="2953">
                  <c:v>125.186244595603</c:v>
                </c:pt>
                <c:pt idx="2954">
                  <c:v>125.18624460199401</c:v>
                </c:pt>
                <c:pt idx="2955">
                  <c:v>125.186244608229</c:v>
                </c:pt>
                <c:pt idx="2956">
                  <c:v>125.18624461464501</c:v>
                </c:pt>
                <c:pt idx="2957">
                  <c:v>125.186244621203</c:v>
                </c:pt>
                <c:pt idx="2958">
                  <c:v>125.18624462739101</c:v>
                </c:pt>
                <c:pt idx="2959">
                  <c:v>125.18624463379</c:v>
                </c:pt>
                <c:pt idx="2960">
                  <c:v>125.186244640046</c:v>
                </c:pt>
                <c:pt idx="2961">
                  <c:v>125.186244646337</c:v>
                </c:pt>
                <c:pt idx="2962">
                  <c:v>125.186244652593</c:v>
                </c:pt>
                <c:pt idx="2963">
                  <c:v>125.186244658999</c:v>
                </c:pt>
                <c:pt idx="2964">
                  <c:v>125.18624466521899</c:v>
                </c:pt>
                <c:pt idx="2965">
                  <c:v>125.18624467159199</c:v>
                </c:pt>
                <c:pt idx="2966">
                  <c:v>125.18624467785401</c:v>
                </c:pt>
                <c:pt idx="2967">
                  <c:v>125.186244683986</c:v>
                </c:pt>
                <c:pt idx="2968">
                  <c:v>125.186244690153</c:v>
                </c:pt>
                <c:pt idx="2969">
                  <c:v>125.18624469643601</c:v>
                </c:pt>
                <c:pt idx="2970">
                  <c:v>125.18624470272</c:v>
                </c:pt>
                <c:pt idx="2971">
                  <c:v>125.186244708945</c:v>
                </c:pt>
                <c:pt idx="2972">
                  <c:v>125.186244715019</c:v>
                </c:pt>
                <c:pt idx="2973">
                  <c:v>125.18624472130401</c:v>
                </c:pt>
                <c:pt idx="2974">
                  <c:v>125.186244727464</c:v>
                </c:pt>
                <c:pt idx="2975">
                  <c:v>125.186244733553</c:v>
                </c:pt>
                <c:pt idx="2976">
                  <c:v>125.186244739754</c:v>
                </c:pt>
                <c:pt idx="2977">
                  <c:v>125.186244745868</c:v>
                </c:pt>
                <c:pt idx="2978">
                  <c:v>125.186244751985</c:v>
                </c:pt>
                <c:pt idx="2979">
                  <c:v>125.18624475806</c:v>
                </c:pt>
                <c:pt idx="2980">
                  <c:v>125.186244764176</c:v>
                </c:pt>
                <c:pt idx="2981">
                  <c:v>125.186244770287</c:v>
                </c:pt>
                <c:pt idx="2982">
                  <c:v>125.186244776512</c:v>
                </c:pt>
                <c:pt idx="2983">
                  <c:v>125.186244782391</c:v>
                </c:pt>
                <c:pt idx="2984">
                  <c:v>125.186244788503</c:v>
                </c:pt>
                <c:pt idx="2985">
                  <c:v>125.186244794629</c:v>
                </c:pt>
                <c:pt idx="2986">
                  <c:v>125.18624480074401</c:v>
                </c:pt>
                <c:pt idx="2987">
                  <c:v>125.186244806864</c:v>
                </c:pt>
                <c:pt idx="2988">
                  <c:v>125.186244812659</c:v>
                </c:pt>
                <c:pt idx="2989">
                  <c:v>125.186244818633</c:v>
                </c:pt>
                <c:pt idx="2990">
                  <c:v>125.186244824716</c:v>
                </c:pt>
                <c:pt idx="2991">
                  <c:v>125.18624483068599</c:v>
                </c:pt>
                <c:pt idx="2992">
                  <c:v>125.18624483667401</c:v>
                </c:pt>
                <c:pt idx="2993">
                  <c:v>125.186244842646</c:v>
                </c:pt>
                <c:pt idx="2994">
                  <c:v>125.186244848577</c:v>
                </c:pt>
                <c:pt idx="2995">
                  <c:v>125.186244854431</c:v>
                </c:pt>
                <c:pt idx="2996">
                  <c:v>125.18624486042501</c:v>
                </c:pt>
                <c:pt idx="2997">
                  <c:v>125.186244866232</c:v>
                </c:pt>
                <c:pt idx="2998">
                  <c:v>125.186244872239</c:v>
                </c:pt>
                <c:pt idx="2999">
                  <c:v>125.186244878061</c:v>
                </c:pt>
                <c:pt idx="3000">
                  <c:v>125.186244883946</c:v>
                </c:pt>
                <c:pt idx="3001">
                  <c:v>125.186244889703</c:v>
                </c:pt>
                <c:pt idx="3002">
                  <c:v>125.186244895608</c:v>
                </c:pt>
                <c:pt idx="3003">
                  <c:v>125.18624490146</c:v>
                </c:pt>
                <c:pt idx="3004">
                  <c:v>125.186244907255</c:v>
                </c:pt>
                <c:pt idx="3005">
                  <c:v>125.186244913088</c:v>
                </c:pt>
                <c:pt idx="3006">
                  <c:v>125.18624491884501</c:v>
                </c:pt>
                <c:pt idx="3007">
                  <c:v>125.186244924636</c:v>
                </c:pt>
                <c:pt idx="3008">
                  <c:v>125.186244930407</c:v>
                </c:pt>
                <c:pt idx="3009">
                  <c:v>125.186244936066</c:v>
                </c:pt>
                <c:pt idx="3010">
                  <c:v>125.18624494182301</c:v>
                </c:pt>
                <c:pt idx="3011">
                  <c:v>125.186244947511</c:v>
                </c:pt>
                <c:pt idx="3012">
                  <c:v>125.186244953158</c:v>
                </c:pt>
                <c:pt idx="3013">
                  <c:v>125.186244958928</c:v>
                </c:pt>
                <c:pt idx="3014">
                  <c:v>125.186244964477</c:v>
                </c:pt>
                <c:pt idx="3015">
                  <c:v>125.186244970109</c:v>
                </c:pt>
                <c:pt idx="3016">
                  <c:v>125.186244975747</c:v>
                </c:pt>
                <c:pt idx="3017">
                  <c:v>125.18624498138399</c:v>
                </c:pt>
                <c:pt idx="3018">
                  <c:v>125.186244986864</c:v>
                </c:pt>
                <c:pt idx="3019">
                  <c:v>125.186244992578</c:v>
                </c:pt>
                <c:pt idx="3020">
                  <c:v>125.186244998139</c:v>
                </c:pt>
                <c:pt idx="3021">
                  <c:v>125.186245003826</c:v>
                </c:pt>
                <c:pt idx="3022">
                  <c:v>125.186245009297</c:v>
                </c:pt>
                <c:pt idx="3023">
                  <c:v>125.18624501477601</c:v>
                </c:pt>
                <c:pt idx="3024">
                  <c:v>125.18624502041</c:v>
                </c:pt>
                <c:pt idx="3025">
                  <c:v>125.186245025825</c:v>
                </c:pt>
                <c:pt idx="3026">
                  <c:v>125.18624503135</c:v>
                </c:pt>
                <c:pt idx="3027">
                  <c:v>125.18624503688299</c:v>
                </c:pt>
                <c:pt idx="3028">
                  <c:v>125.186245042306</c:v>
                </c:pt>
                <c:pt idx="3029">
                  <c:v>125.186245047775</c:v>
                </c:pt>
                <c:pt idx="3030">
                  <c:v>125.18624505316799</c:v>
                </c:pt>
                <c:pt idx="3031">
                  <c:v>125.186245058612</c:v>
                </c:pt>
                <c:pt idx="3032">
                  <c:v>125.186245063985</c:v>
                </c:pt>
                <c:pt idx="3033">
                  <c:v>125.18624506936899</c:v>
                </c:pt>
                <c:pt idx="3034">
                  <c:v>125.186245074754</c:v>
                </c:pt>
                <c:pt idx="3035">
                  <c:v>125.186245080142</c:v>
                </c:pt>
                <c:pt idx="3036">
                  <c:v>125.18624508547499</c:v>
                </c:pt>
                <c:pt idx="3037">
                  <c:v>125.18624509074699</c:v>
                </c:pt>
                <c:pt idx="3038">
                  <c:v>125.18624509599999</c:v>
                </c:pt>
                <c:pt idx="3039">
                  <c:v>125.186245101244</c:v>
                </c:pt>
                <c:pt idx="3040">
                  <c:v>125.18624510651701</c:v>
                </c:pt>
                <c:pt idx="3041">
                  <c:v>125.186245111747</c:v>
                </c:pt>
                <c:pt idx="3042">
                  <c:v>125.186245117079</c:v>
                </c:pt>
                <c:pt idx="3043">
                  <c:v>125.18624512231101</c:v>
                </c:pt>
                <c:pt idx="3044">
                  <c:v>125.18624512754801</c:v>
                </c:pt>
                <c:pt idx="3045">
                  <c:v>125.18624513275201</c:v>
                </c:pt>
                <c:pt idx="3046">
                  <c:v>125.18624513792599</c:v>
                </c:pt>
                <c:pt idx="3047">
                  <c:v>125.18624514311099</c:v>
                </c:pt>
                <c:pt idx="3048">
                  <c:v>125.186245148289</c:v>
                </c:pt>
                <c:pt idx="3049">
                  <c:v>125.18624515337</c:v>
                </c:pt>
                <c:pt idx="3050">
                  <c:v>125.186245158482</c:v>
                </c:pt>
                <c:pt idx="3051">
                  <c:v>125.186245163503</c:v>
                </c:pt>
                <c:pt idx="3052">
                  <c:v>125.186245168572</c:v>
                </c:pt>
                <c:pt idx="3053">
                  <c:v>125.18624517361</c:v>
                </c:pt>
                <c:pt idx="3054">
                  <c:v>125.18624517863</c:v>
                </c:pt>
                <c:pt idx="3055">
                  <c:v>125.186245183696</c:v>
                </c:pt>
                <c:pt idx="3056">
                  <c:v>125.186245188749</c:v>
                </c:pt>
                <c:pt idx="3057">
                  <c:v>125.18624519375101</c:v>
                </c:pt>
                <c:pt idx="3058">
                  <c:v>125.186245198804</c:v>
                </c:pt>
                <c:pt idx="3059">
                  <c:v>125.18624520368201</c:v>
                </c:pt>
                <c:pt idx="3060">
                  <c:v>125.186245208641</c:v>
                </c:pt>
                <c:pt idx="3061">
                  <c:v>125.18624521354</c:v>
                </c:pt>
                <c:pt idx="3062">
                  <c:v>125.18624521861901</c:v>
                </c:pt>
                <c:pt idx="3063">
                  <c:v>125.18624522349999</c:v>
                </c:pt>
                <c:pt idx="3064">
                  <c:v>125.186245228312</c:v>
                </c:pt>
                <c:pt idx="3065">
                  <c:v>125.18624523312</c:v>
                </c:pt>
                <c:pt idx="3066">
                  <c:v>125.186245238046</c:v>
                </c:pt>
                <c:pt idx="3067">
                  <c:v>125.186245242957</c:v>
                </c:pt>
                <c:pt idx="3068">
                  <c:v>125.186245247755</c:v>
                </c:pt>
                <c:pt idx="3069">
                  <c:v>125.186245252394</c:v>
                </c:pt>
                <c:pt idx="3070">
                  <c:v>125.18624525726599</c:v>
                </c:pt>
                <c:pt idx="3071">
                  <c:v>125.18624526206899</c:v>
                </c:pt>
                <c:pt idx="3072">
                  <c:v>125.1862452668</c:v>
                </c:pt>
                <c:pt idx="3073">
                  <c:v>125.186245271519</c:v>
                </c:pt>
                <c:pt idx="3074">
                  <c:v>125.186245276195</c:v>
                </c:pt>
                <c:pt idx="3075">
                  <c:v>125.186245280924</c:v>
                </c:pt>
                <c:pt idx="3076">
                  <c:v>125.18624528556001</c:v>
                </c:pt>
                <c:pt idx="3077">
                  <c:v>125.186245290269</c:v>
                </c:pt>
                <c:pt idx="3078">
                  <c:v>125.18624529500801</c:v>
                </c:pt>
                <c:pt idx="3079">
                  <c:v>125.186245299615</c:v>
                </c:pt>
                <c:pt idx="3080">
                  <c:v>125.18624530419299</c:v>
                </c:pt>
                <c:pt idx="3081">
                  <c:v>125.186245308777</c:v>
                </c:pt>
                <c:pt idx="3082">
                  <c:v>125.186245313377</c:v>
                </c:pt>
                <c:pt idx="3083">
                  <c:v>125.186245317927</c:v>
                </c:pt>
                <c:pt idx="3084">
                  <c:v>125.186245322427</c:v>
                </c:pt>
                <c:pt idx="3085">
                  <c:v>125.186245327043</c:v>
                </c:pt>
                <c:pt idx="3086">
                  <c:v>125.186245331545</c:v>
                </c:pt>
                <c:pt idx="3087">
                  <c:v>125.186245336048</c:v>
                </c:pt>
                <c:pt idx="3088">
                  <c:v>125.186245340441</c:v>
                </c:pt>
                <c:pt idx="3089">
                  <c:v>125.186245344959</c:v>
                </c:pt>
                <c:pt idx="3090">
                  <c:v>125.18624534937101</c:v>
                </c:pt>
                <c:pt idx="3091">
                  <c:v>125.186245353822</c:v>
                </c:pt>
                <c:pt idx="3092">
                  <c:v>125.186245358223</c:v>
                </c:pt>
                <c:pt idx="3093">
                  <c:v>125.186245362663</c:v>
                </c:pt>
                <c:pt idx="3094">
                  <c:v>125.186245367048</c:v>
                </c:pt>
                <c:pt idx="3095">
                  <c:v>125.18624537135901</c:v>
                </c:pt>
                <c:pt idx="3096">
                  <c:v>125.18624537571399</c:v>
                </c:pt>
                <c:pt idx="3097">
                  <c:v>125.186245380087</c:v>
                </c:pt>
                <c:pt idx="3098">
                  <c:v>125.186245384523</c:v>
                </c:pt>
                <c:pt idx="3099">
                  <c:v>125.18624538861999</c:v>
                </c:pt>
                <c:pt idx="3100">
                  <c:v>125.18624539313601</c:v>
                </c:pt>
                <c:pt idx="3101">
                  <c:v>125.186245397215</c:v>
                </c:pt>
                <c:pt idx="3102">
                  <c:v>125.18624540147</c:v>
                </c:pt>
                <c:pt idx="3103">
                  <c:v>125.18624540566999</c:v>
                </c:pt>
                <c:pt idx="3104">
                  <c:v>125.186245409992</c:v>
                </c:pt>
                <c:pt idx="3105">
                  <c:v>125.18624541422101</c:v>
                </c:pt>
                <c:pt idx="3106">
                  <c:v>125.186245418306</c:v>
                </c:pt>
                <c:pt idx="3107">
                  <c:v>125.186245422456</c:v>
                </c:pt>
                <c:pt idx="3108">
                  <c:v>125.18624542662999</c:v>
                </c:pt>
                <c:pt idx="3109">
                  <c:v>125.186245430696</c:v>
                </c:pt>
                <c:pt idx="3110">
                  <c:v>125.186245434904</c:v>
                </c:pt>
                <c:pt idx="3111">
                  <c:v>125.186245438977</c:v>
                </c:pt>
                <c:pt idx="3112">
                  <c:v>125.186245442985</c:v>
                </c:pt>
                <c:pt idx="3113">
                  <c:v>125.18624544711901</c:v>
                </c:pt>
                <c:pt idx="3114">
                  <c:v>125.186245451113</c:v>
                </c:pt>
                <c:pt idx="3115">
                  <c:v>125.186245455292</c:v>
                </c:pt>
                <c:pt idx="3116">
                  <c:v>125.186245459246</c:v>
                </c:pt>
                <c:pt idx="3117">
                  <c:v>125.18624546327899</c:v>
                </c:pt>
                <c:pt idx="3118">
                  <c:v>125.18624546722501</c:v>
                </c:pt>
                <c:pt idx="3119">
                  <c:v>125.186245471226</c:v>
                </c:pt>
                <c:pt idx="3120">
                  <c:v>125.18624547509</c:v>
                </c:pt>
                <c:pt idx="3121">
                  <c:v>125.18624547902699</c:v>
                </c:pt>
                <c:pt idx="3122">
                  <c:v>125.186245483012</c:v>
                </c:pt>
                <c:pt idx="3123">
                  <c:v>125.18624548686699</c:v>
                </c:pt>
                <c:pt idx="3124">
                  <c:v>125.186245490677</c:v>
                </c:pt>
                <c:pt idx="3125">
                  <c:v>125.186245494622</c:v>
                </c:pt>
                <c:pt idx="3126">
                  <c:v>125.186245498486</c:v>
                </c:pt>
                <c:pt idx="3127">
                  <c:v>125.186245502324</c:v>
                </c:pt>
                <c:pt idx="3128">
                  <c:v>125.186245506118</c:v>
                </c:pt>
                <c:pt idx="3129">
                  <c:v>125.18624550988299</c:v>
                </c:pt>
                <c:pt idx="3130">
                  <c:v>125.186245513835</c:v>
                </c:pt>
                <c:pt idx="3131">
                  <c:v>125.186245517448</c:v>
                </c:pt>
                <c:pt idx="3132">
                  <c:v>125.186245521174</c:v>
                </c:pt>
                <c:pt idx="3133">
                  <c:v>125.186245524976</c:v>
                </c:pt>
                <c:pt idx="3134">
                  <c:v>125.186245528659</c:v>
                </c:pt>
                <c:pt idx="3135">
                  <c:v>125.18624553239501</c:v>
                </c:pt>
                <c:pt idx="3136">
                  <c:v>125.18624553609899</c:v>
                </c:pt>
                <c:pt idx="3137">
                  <c:v>125.18624553977899</c:v>
                </c:pt>
                <c:pt idx="3138">
                  <c:v>125.186245543468</c:v>
                </c:pt>
                <c:pt idx="3139">
                  <c:v>125.186245547006</c:v>
                </c:pt>
                <c:pt idx="3140">
                  <c:v>125.186245550696</c:v>
                </c:pt>
                <c:pt idx="3141">
                  <c:v>125.18624555424999</c:v>
                </c:pt>
                <c:pt idx="3142">
                  <c:v>125.186245557802</c:v>
                </c:pt>
                <c:pt idx="3143">
                  <c:v>125.186245561395</c:v>
                </c:pt>
                <c:pt idx="3144">
                  <c:v>125.186245564901</c:v>
                </c:pt>
                <c:pt idx="3145">
                  <c:v>125.186245568595</c:v>
                </c:pt>
                <c:pt idx="3146">
                  <c:v>125.18624557206</c:v>
                </c:pt>
                <c:pt idx="3147">
                  <c:v>125.1862455756</c:v>
                </c:pt>
                <c:pt idx="3148">
                  <c:v>125.186245579028</c:v>
                </c:pt>
                <c:pt idx="3149">
                  <c:v>125.186245582509</c:v>
                </c:pt>
                <c:pt idx="3150">
                  <c:v>125.18624558598999</c:v>
                </c:pt>
                <c:pt idx="3151">
                  <c:v>125.18624558949701</c:v>
                </c:pt>
                <c:pt idx="3152">
                  <c:v>125.186245592982</c:v>
                </c:pt>
                <c:pt idx="3153">
                  <c:v>125.186245596308</c:v>
                </c:pt>
                <c:pt idx="3154">
                  <c:v>125.186245599724</c:v>
                </c:pt>
                <c:pt idx="3155">
                  <c:v>125.186245603027</c:v>
                </c:pt>
                <c:pt idx="3156">
                  <c:v>125.186245606467</c:v>
                </c:pt>
                <c:pt idx="3157">
                  <c:v>125.186245609799</c:v>
                </c:pt>
                <c:pt idx="3158">
                  <c:v>125.186245613184</c:v>
                </c:pt>
                <c:pt idx="3159">
                  <c:v>125.186245616504</c:v>
                </c:pt>
                <c:pt idx="3160">
                  <c:v>125.186245619704</c:v>
                </c:pt>
                <c:pt idx="3161">
                  <c:v>125.186245622988</c:v>
                </c:pt>
                <c:pt idx="3162">
                  <c:v>125.186245626355</c:v>
                </c:pt>
                <c:pt idx="3163">
                  <c:v>125.186245629612</c:v>
                </c:pt>
                <c:pt idx="3164">
                  <c:v>125.186245632853</c:v>
                </c:pt>
                <c:pt idx="3165">
                  <c:v>125.186245636091</c:v>
                </c:pt>
                <c:pt idx="3166">
                  <c:v>125.18624563930599</c:v>
                </c:pt>
                <c:pt idx="3167">
                  <c:v>125.18624564258999</c:v>
                </c:pt>
                <c:pt idx="3168">
                  <c:v>125.18624564581501</c:v>
                </c:pt>
                <c:pt idx="3169">
                  <c:v>125.186245648873</c:v>
                </c:pt>
                <c:pt idx="3170">
                  <c:v>125.186245652059</c:v>
                </c:pt>
                <c:pt idx="3171">
                  <c:v>125.186245655185</c:v>
                </c:pt>
                <c:pt idx="3172">
                  <c:v>125.186245658242</c:v>
                </c:pt>
                <c:pt idx="3173">
                  <c:v>125.186245661407</c:v>
                </c:pt>
                <c:pt idx="3174">
                  <c:v>125.186245664482</c:v>
                </c:pt>
                <c:pt idx="3175">
                  <c:v>125.186245667653</c:v>
                </c:pt>
                <c:pt idx="3176">
                  <c:v>125.18624567067501</c:v>
                </c:pt>
                <c:pt idx="3177">
                  <c:v>125.186245673776</c:v>
                </c:pt>
                <c:pt idx="3178">
                  <c:v>125.186245676751</c:v>
                </c:pt>
                <c:pt idx="3179">
                  <c:v>125.186245679802</c:v>
                </c:pt>
                <c:pt idx="3180">
                  <c:v>125.186245682734</c:v>
                </c:pt>
                <c:pt idx="3181">
                  <c:v>125.18624568579099</c:v>
                </c:pt>
                <c:pt idx="3182">
                  <c:v>125.18624568862499</c:v>
                </c:pt>
                <c:pt idx="3183">
                  <c:v>125.186245691718</c:v>
                </c:pt>
                <c:pt idx="3184">
                  <c:v>125.18624569461601</c:v>
                </c:pt>
                <c:pt idx="3185">
                  <c:v>125.18624569760701</c:v>
                </c:pt>
                <c:pt idx="3186">
                  <c:v>125.186245700512</c:v>
                </c:pt>
                <c:pt idx="3187">
                  <c:v>125.18624570338901</c:v>
                </c:pt>
                <c:pt idx="3188">
                  <c:v>125.186245706305</c:v>
                </c:pt>
                <c:pt idx="3189">
                  <c:v>125.18624570903999</c:v>
                </c:pt>
                <c:pt idx="3190">
                  <c:v>125.18624571196</c:v>
                </c:pt>
                <c:pt idx="3191">
                  <c:v>125.18624571488201</c:v>
                </c:pt>
                <c:pt idx="3192">
                  <c:v>125.186245717663</c:v>
                </c:pt>
                <c:pt idx="3193">
                  <c:v>125.18624572047</c:v>
                </c:pt>
                <c:pt idx="3194">
                  <c:v>125.18624572330501</c:v>
                </c:pt>
                <c:pt idx="3195">
                  <c:v>125.186245726031</c:v>
                </c:pt>
                <c:pt idx="3196">
                  <c:v>125.186245728892</c:v>
                </c:pt>
                <c:pt idx="3197">
                  <c:v>125.18624573160101</c:v>
                </c:pt>
                <c:pt idx="3198">
                  <c:v>125.186245734401</c:v>
                </c:pt>
                <c:pt idx="3199">
                  <c:v>125.18624573712501</c:v>
                </c:pt>
                <c:pt idx="3200">
                  <c:v>125.186245739821</c:v>
                </c:pt>
                <c:pt idx="3201">
                  <c:v>125.186245742503</c:v>
                </c:pt>
                <c:pt idx="3202">
                  <c:v>125.186245745226</c:v>
                </c:pt>
                <c:pt idx="3203">
                  <c:v>125.186245747901</c:v>
                </c:pt>
                <c:pt idx="3204">
                  <c:v>125.186245750718</c:v>
                </c:pt>
                <c:pt idx="3205">
                  <c:v>125.18624575325001</c:v>
                </c:pt>
                <c:pt idx="3206">
                  <c:v>125.186245755873</c:v>
                </c:pt>
                <c:pt idx="3207">
                  <c:v>125.18624575845701</c:v>
                </c:pt>
                <c:pt idx="3208">
                  <c:v>125.186245761096</c:v>
                </c:pt>
                <c:pt idx="3209">
                  <c:v>125.186245763752</c:v>
                </c:pt>
                <c:pt idx="3210">
                  <c:v>125.18624576630199</c:v>
                </c:pt>
                <c:pt idx="3211">
                  <c:v>125.186245768925</c:v>
                </c:pt>
                <c:pt idx="3212">
                  <c:v>125.186245771397</c:v>
                </c:pt>
                <c:pt idx="3213">
                  <c:v>125.186245773965</c:v>
                </c:pt>
                <c:pt idx="3214">
                  <c:v>125.186245776524</c:v>
                </c:pt>
                <c:pt idx="3215">
                  <c:v>125.186245778938</c:v>
                </c:pt>
                <c:pt idx="3216">
                  <c:v>125.186245781526</c:v>
                </c:pt>
                <c:pt idx="3217">
                  <c:v>125.186245784007</c:v>
                </c:pt>
                <c:pt idx="3218">
                  <c:v>125.18624578645399</c:v>
                </c:pt>
                <c:pt idx="3219">
                  <c:v>125.18624578887901</c:v>
                </c:pt>
                <c:pt idx="3220">
                  <c:v>125.186245791369</c:v>
                </c:pt>
                <c:pt idx="3221">
                  <c:v>125.186245793781</c:v>
                </c:pt>
                <c:pt idx="3222">
                  <c:v>125.18624579630099</c:v>
                </c:pt>
                <c:pt idx="3223">
                  <c:v>125.186245798714</c:v>
                </c:pt>
                <c:pt idx="3224">
                  <c:v>125.186245801089</c:v>
                </c:pt>
                <c:pt idx="3225">
                  <c:v>125.18624580354</c:v>
                </c:pt>
                <c:pt idx="3226">
                  <c:v>125.186245805928</c:v>
                </c:pt>
                <c:pt idx="3227">
                  <c:v>125.186245808164</c:v>
                </c:pt>
                <c:pt idx="3228">
                  <c:v>125.186245810589</c:v>
                </c:pt>
                <c:pt idx="3229">
                  <c:v>125.18624581290599</c:v>
                </c:pt>
                <c:pt idx="3230">
                  <c:v>125.186245815237</c:v>
                </c:pt>
                <c:pt idx="3231">
                  <c:v>125.186245817512</c:v>
                </c:pt>
                <c:pt idx="3232">
                  <c:v>125.186245819882</c:v>
                </c:pt>
                <c:pt idx="3233">
                  <c:v>125.186245822166</c:v>
                </c:pt>
                <c:pt idx="3234">
                  <c:v>125.186245824503</c:v>
                </c:pt>
                <c:pt idx="3235">
                  <c:v>125.186245826678</c:v>
                </c:pt>
                <c:pt idx="3236">
                  <c:v>125.186245828913</c:v>
                </c:pt>
                <c:pt idx="3237">
                  <c:v>125.186245831289</c:v>
                </c:pt>
                <c:pt idx="3238">
                  <c:v>125.186245833372</c:v>
                </c:pt>
                <c:pt idx="3239">
                  <c:v>125.18624583562701</c:v>
                </c:pt>
                <c:pt idx="3240">
                  <c:v>125.18624583786701</c:v>
                </c:pt>
                <c:pt idx="3241">
                  <c:v>125.186245839967</c:v>
                </c:pt>
                <c:pt idx="3242">
                  <c:v>125.186245842245</c:v>
                </c:pt>
                <c:pt idx="3243">
                  <c:v>125.18624584441901</c:v>
                </c:pt>
                <c:pt idx="3244">
                  <c:v>125.186245846464</c:v>
                </c:pt>
                <c:pt idx="3245">
                  <c:v>125.18624584859199</c:v>
                </c:pt>
                <c:pt idx="3246">
                  <c:v>125.18624585068601</c:v>
                </c:pt>
                <c:pt idx="3247">
                  <c:v>125.18624585291199</c:v>
                </c:pt>
                <c:pt idx="3248">
                  <c:v>125.18624585492</c:v>
                </c:pt>
                <c:pt idx="3249">
                  <c:v>125.186245857081</c:v>
                </c:pt>
                <c:pt idx="3250">
                  <c:v>125.18624585917</c:v>
                </c:pt>
                <c:pt idx="3251">
                  <c:v>125.18624586124</c:v>
                </c:pt>
                <c:pt idx="3252">
                  <c:v>125.18624586327</c:v>
                </c:pt>
                <c:pt idx="3253">
                  <c:v>125.186245865419</c:v>
                </c:pt>
                <c:pt idx="3254">
                  <c:v>125.186245867313</c:v>
                </c:pt>
                <c:pt idx="3255">
                  <c:v>125.186245869359</c:v>
                </c:pt>
                <c:pt idx="3256">
                  <c:v>125.186245871479</c:v>
                </c:pt>
                <c:pt idx="3257">
                  <c:v>125.18624587347</c:v>
                </c:pt>
                <c:pt idx="3258">
                  <c:v>125.18624587535599</c:v>
                </c:pt>
                <c:pt idx="3259">
                  <c:v>125.186245877423</c:v>
                </c:pt>
                <c:pt idx="3260">
                  <c:v>125.186245879314</c:v>
                </c:pt>
                <c:pt idx="3261">
                  <c:v>125.18624588127599</c:v>
                </c:pt>
                <c:pt idx="3262">
                  <c:v>125.186245883236</c:v>
                </c:pt>
                <c:pt idx="3263">
                  <c:v>125.186245885156</c:v>
                </c:pt>
                <c:pt idx="3264">
                  <c:v>125.186245887084</c:v>
                </c:pt>
                <c:pt idx="3265">
                  <c:v>125.186245888965</c:v>
                </c:pt>
                <c:pt idx="3266">
                  <c:v>125.186245890856</c:v>
                </c:pt>
                <c:pt idx="3267">
                  <c:v>125.186245892808</c:v>
                </c:pt>
                <c:pt idx="3268">
                  <c:v>125.18624589467299</c:v>
                </c:pt>
                <c:pt idx="3269">
                  <c:v>125.18624589650101</c:v>
                </c:pt>
                <c:pt idx="3270">
                  <c:v>125.186245898374</c:v>
                </c:pt>
                <c:pt idx="3271">
                  <c:v>125.18624590030601</c:v>
                </c:pt>
                <c:pt idx="3272">
                  <c:v>125.186245902127</c:v>
                </c:pt>
                <c:pt idx="3273">
                  <c:v>125.18624590402599</c:v>
                </c:pt>
                <c:pt idx="3274">
                  <c:v>125.18624590580301</c:v>
                </c:pt>
                <c:pt idx="3275">
                  <c:v>125.18624590755999</c:v>
                </c:pt>
                <c:pt idx="3276">
                  <c:v>125.18624590929799</c:v>
                </c:pt>
                <c:pt idx="3277">
                  <c:v>125.186245911105</c:v>
                </c:pt>
                <c:pt idx="3278">
                  <c:v>125.18624591287799</c:v>
                </c:pt>
                <c:pt idx="3279">
                  <c:v>125.186245914723</c:v>
                </c:pt>
                <c:pt idx="3280">
                  <c:v>125.186245916427</c:v>
                </c:pt>
                <c:pt idx="3281">
                  <c:v>125.18624591818801</c:v>
                </c:pt>
                <c:pt idx="3282">
                  <c:v>125.186245919917</c:v>
                </c:pt>
                <c:pt idx="3283">
                  <c:v>125.186245921636</c:v>
                </c:pt>
                <c:pt idx="3284">
                  <c:v>125.18624592338701</c:v>
                </c:pt>
                <c:pt idx="3285">
                  <c:v>125.186245924988</c:v>
                </c:pt>
                <c:pt idx="3286">
                  <c:v>125.18624592680899</c:v>
                </c:pt>
                <c:pt idx="3287">
                  <c:v>125.186245928448</c:v>
                </c:pt>
                <c:pt idx="3288">
                  <c:v>125.18624593019899</c:v>
                </c:pt>
                <c:pt idx="3289">
                  <c:v>125.18624593181001</c:v>
                </c:pt>
                <c:pt idx="3290">
                  <c:v>125.18624593343</c:v>
                </c:pt>
                <c:pt idx="3291">
                  <c:v>125.186245935123</c:v>
                </c:pt>
                <c:pt idx="3292">
                  <c:v>125.186245936742</c:v>
                </c:pt>
                <c:pt idx="3293">
                  <c:v>125.186245938439</c:v>
                </c:pt>
                <c:pt idx="3294">
                  <c:v>125.18624594005701</c:v>
                </c:pt>
                <c:pt idx="3295">
                  <c:v>125.18624594159</c:v>
                </c:pt>
                <c:pt idx="3296">
                  <c:v>125.18624594318599</c:v>
                </c:pt>
                <c:pt idx="3297">
                  <c:v>125.186245944718</c:v>
                </c:pt>
                <c:pt idx="3298">
                  <c:v>125.186245946415</c:v>
                </c:pt>
                <c:pt idx="3299">
                  <c:v>125.186245948064</c:v>
                </c:pt>
                <c:pt idx="3300">
                  <c:v>125.186245949414</c:v>
                </c:pt>
                <c:pt idx="3301">
                  <c:v>125.186245951046</c:v>
                </c:pt>
                <c:pt idx="3302">
                  <c:v>125.18624595257999</c:v>
                </c:pt>
                <c:pt idx="3303">
                  <c:v>125.18624595411001</c:v>
                </c:pt>
                <c:pt idx="3304">
                  <c:v>125.186245955563</c:v>
                </c:pt>
                <c:pt idx="3305">
                  <c:v>125.186245957214</c:v>
                </c:pt>
                <c:pt idx="3306">
                  <c:v>125.186245958613</c:v>
                </c:pt>
                <c:pt idx="3307">
                  <c:v>125.186245960115</c:v>
                </c:pt>
                <c:pt idx="3308">
                  <c:v>125.18624596160601</c:v>
                </c:pt>
                <c:pt idx="3309">
                  <c:v>125.186245963163</c:v>
                </c:pt>
                <c:pt idx="3310">
                  <c:v>125.186245964504</c:v>
                </c:pt>
                <c:pt idx="3311">
                  <c:v>125.186245965993</c:v>
                </c:pt>
                <c:pt idx="3312">
                  <c:v>125.186245967462</c:v>
                </c:pt>
                <c:pt idx="3313">
                  <c:v>125.186245968843</c:v>
                </c:pt>
                <c:pt idx="3314">
                  <c:v>125.186245970467</c:v>
                </c:pt>
                <c:pt idx="3315">
                  <c:v>125.186245971787</c:v>
                </c:pt>
                <c:pt idx="3316">
                  <c:v>125.186245973255</c:v>
                </c:pt>
                <c:pt idx="3317">
                  <c:v>125.186245974728</c:v>
                </c:pt>
                <c:pt idx="3318">
                  <c:v>125.186245976009</c:v>
                </c:pt>
                <c:pt idx="3319">
                  <c:v>125.186245977575</c:v>
                </c:pt>
                <c:pt idx="3320">
                  <c:v>125.18624597887801</c:v>
                </c:pt>
                <c:pt idx="3321">
                  <c:v>125.186245980248</c:v>
                </c:pt>
                <c:pt idx="3322">
                  <c:v>125.18624598159199</c:v>
                </c:pt>
                <c:pt idx="3323">
                  <c:v>125.18624598295099</c:v>
                </c:pt>
                <c:pt idx="3324">
                  <c:v>125.186245984279</c:v>
                </c:pt>
                <c:pt idx="3325">
                  <c:v>125.186245985634</c:v>
                </c:pt>
                <c:pt idx="3326">
                  <c:v>125.186245986942</c:v>
                </c:pt>
                <c:pt idx="3327">
                  <c:v>125.186245988295</c:v>
                </c:pt>
                <c:pt idx="3328">
                  <c:v>125.186245989548</c:v>
                </c:pt>
                <c:pt idx="3329">
                  <c:v>125.186245990976</c:v>
                </c:pt>
                <c:pt idx="3330">
                  <c:v>125.186245992254</c:v>
                </c:pt>
                <c:pt idx="3331">
                  <c:v>125.186245993529</c:v>
                </c:pt>
                <c:pt idx="3332">
                  <c:v>125.18624599484301</c:v>
                </c:pt>
                <c:pt idx="3333">
                  <c:v>125.18624599613101</c:v>
                </c:pt>
                <c:pt idx="3334">
                  <c:v>125.18624599744</c:v>
                </c:pt>
                <c:pt idx="3335">
                  <c:v>125.18624599868301</c:v>
                </c:pt>
                <c:pt idx="3336">
                  <c:v>125.186246000021</c:v>
                </c:pt>
                <c:pt idx="3337">
                  <c:v>125.186246001206</c:v>
                </c:pt>
                <c:pt idx="3338">
                  <c:v>125.186246002424</c:v>
                </c:pt>
                <c:pt idx="3339">
                  <c:v>125.18624600365401</c:v>
                </c:pt>
                <c:pt idx="3340">
                  <c:v>125.18624600503</c:v>
                </c:pt>
                <c:pt idx="3341">
                  <c:v>125.18624600622</c:v>
                </c:pt>
                <c:pt idx="3342">
                  <c:v>125.186246007367</c:v>
                </c:pt>
                <c:pt idx="3343">
                  <c:v>125.186246008586</c:v>
                </c:pt>
                <c:pt idx="3344">
                  <c:v>125.186246009835</c:v>
                </c:pt>
                <c:pt idx="3345">
                  <c:v>125.18624601103301</c:v>
                </c:pt>
                <c:pt idx="3346">
                  <c:v>125.18624601217699</c:v>
                </c:pt>
                <c:pt idx="3347">
                  <c:v>125.186246013325</c:v>
                </c:pt>
                <c:pt idx="3348">
                  <c:v>125.186246014568</c:v>
                </c:pt>
                <c:pt idx="3349">
                  <c:v>125.18624601569</c:v>
                </c:pt>
                <c:pt idx="3350">
                  <c:v>125.186246016863</c:v>
                </c:pt>
                <c:pt idx="3351">
                  <c:v>125.18624601800499</c:v>
                </c:pt>
                <c:pt idx="3352">
                  <c:v>125.18624601915801</c:v>
                </c:pt>
                <c:pt idx="3353">
                  <c:v>125.18624602024801</c:v>
                </c:pt>
                <c:pt idx="3354">
                  <c:v>125.186246021337</c:v>
                </c:pt>
                <c:pt idx="3355">
                  <c:v>125.186246022475</c:v>
                </c:pt>
                <c:pt idx="3356">
                  <c:v>125.186246023636</c:v>
                </c:pt>
                <c:pt idx="3357">
                  <c:v>125.186246024822</c:v>
                </c:pt>
                <c:pt idx="3358">
                  <c:v>125.18624602585299</c:v>
                </c:pt>
                <c:pt idx="3359">
                  <c:v>125.186246026973</c:v>
                </c:pt>
                <c:pt idx="3360">
                  <c:v>125.186246028151</c:v>
                </c:pt>
                <c:pt idx="3361">
                  <c:v>125.186246029163</c:v>
                </c:pt>
                <c:pt idx="3362">
                  <c:v>125.186246030205</c:v>
                </c:pt>
                <c:pt idx="3363">
                  <c:v>125.186246031293</c:v>
                </c:pt>
                <c:pt idx="3364">
                  <c:v>125.18624603239</c:v>
                </c:pt>
                <c:pt idx="3365">
                  <c:v>125.186246033396</c:v>
                </c:pt>
                <c:pt idx="3366">
                  <c:v>125.18624603447201</c:v>
                </c:pt>
                <c:pt idx="3367">
                  <c:v>125.186246035454</c:v>
                </c:pt>
                <c:pt idx="3368">
                  <c:v>125.186246036548</c:v>
                </c:pt>
                <c:pt idx="3369">
                  <c:v>125.186246037559</c:v>
                </c:pt>
                <c:pt idx="3370">
                  <c:v>125.186246038455</c:v>
                </c:pt>
                <c:pt idx="3371">
                  <c:v>125.186246039599</c:v>
                </c:pt>
                <c:pt idx="3372">
                  <c:v>125.18624604055999</c:v>
                </c:pt>
                <c:pt idx="3373">
                  <c:v>125.186246041582</c:v>
                </c:pt>
                <c:pt idx="3374">
                  <c:v>125.18624604257199</c:v>
                </c:pt>
                <c:pt idx="3375">
                  <c:v>125.18624604354601</c:v>
                </c:pt>
                <c:pt idx="3376">
                  <c:v>125.186246044648</c:v>
                </c:pt>
                <c:pt idx="3377">
                  <c:v>125.18624604555799</c:v>
                </c:pt>
                <c:pt idx="3378">
                  <c:v>125.186246046516</c:v>
                </c:pt>
                <c:pt idx="3379">
                  <c:v>125.186246047469</c:v>
                </c:pt>
                <c:pt idx="3380">
                  <c:v>125.186246048466</c:v>
                </c:pt>
                <c:pt idx="3381">
                  <c:v>125.18624604940899</c:v>
                </c:pt>
                <c:pt idx="3382">
                  <c:v>125.18624605033899</c:v>
                </c:pt>
                <c:pt idx="3383">
                  <c:v>125.18624605129099</c:v>
                </c:pt>
                <c:pt idx="3384">
                  <c:v>125.186246052331</c:v>
                </c:pt>
                <c:pt idx="3385">
                  <c:v>125.18624605318701</c:v>
                </c:pt>
                <c:pt idx="3386">
                  <c:v>125.18624605401099</c:v>
                </c:pt>
                <c:pt idx="3387">
                  <c:v>125.18624605500899</c:v>
                </c:pt>
                <c:pt idx="3388">
                  <c:v>125.186246055917</c:v>
                </c:pt>
                <c:pt idx="3389">
                  <c:v>125.186246056817</c:v>
                </c:pt>
                <c:pt idx="3390">
                  <c:v>125.18624605772</c:v>
                </c:pt>
                <c:pt idx="3391">
                  <c:v>125.18624605866199</c:v>
                </c:pt>
                <c:pt idx="3392">
                  <c:v>125.18624605946999</c:v>
                </c:pt>
                <c:pt idx="3393">
                  <c:v>125.18624606036499</c:v>
                </c:pt>
                <c:pt idx="3394">
                  <c:v>125.186246061315</c:v>
                </c:pt>
                <c:pt idx="3395">
                  <c:v>125.186246062229</c:v>
                </c:pt>
                <c:pt idx="3396">
                  <c:v>125.18624606301501</c:v>
                </c:pt>
                <c:pt idx="3397">
                  <c:v>125.186246063978</c:v>
                </c:pt>
                <c:pt idx="3398">
                  <c:v>125.186246064852</c:v>
                </c:pt>
                <c:pt idx="3399">
                  <c:v>125.18624606564001</c:v>
                </c:pt>
                <c:pt idx="3400">
                  <c:v>125.186246066492</c:v>
                </c:pt>
                <c:pt idx="3401">
                  <c:v>125.186246067357</c:v>
                </c:pt>
                <c:pt idx="3402">
                  <c:v>125.186246068188</c:v>
                </c:pt>
                <c:pt idx="3403">
                  <c:v>125.186246069037</c:v>
                </c:pt>
                <c:pt idx="3404">
                  <c:v>125.18624606981101</c:v>
                </c:pt>
                <c:pt idx="3405">
                  <c:v>125.186246070693</c:v>
                </c:pt>
                <c:pt idx="3406">
                  <c:v>125.186246071562</c:v>
                </c:pt>
                <c:pt idx="3407">
                  <c:v>125.186246072305</c:v>
                </c:pt>
                <c:pt idx="3408">
                  <c:v>125.186246073174</c:v>
                </c:pt>
                <c:pt idx="3409">
                  <c:v>125.18624607399499</c:v>
                </c:pt>
                <c:pt idx="3410">
                  <c:v>125.186246074869</c:v>
                </c:pt>
                <c:pt idx="3411">
                  <c:v>125.186246075577</c:v>
                </c:pt>
                <c:pt idx="3412">
                  <c:v>125.186246076391</c:v>
                </c:pt>
                <c:pt idx="3413">
                  <c:v>125.18624607717599</c:v>
                </c:pt>
                <c:pt idx="3414">
                  <c:v>125.18624607804399</c:v>
                </c:pt>
                <c:pt idx="3415">
                  <c:v>125.18624607872999</c:v>
                </c:pt>
                <c:pt idx="3416">
                  <c:v>125.186246079447</c:v>
                </c:pt>
                <c:pt idx="3417">
                  <c:v>125.186246080251</c:v>
                </c:pt>
                <c:pt idx="3418">
                  <c:v>125.186246081037</c:v>
                </c:pt>
                <c:pt idx="3419">
                  <c:v>125.18624608178401</c:v>
                </c:pt>
                <c:pt idx="3420">
                  <c:v>125.186246082623</c:v>
                </c:pt>
                <c:pt idx="3421">
                  <c:v>125.186246083234</c:v>
                </c:pt>
                <c:pt idx="3422">
                  <c:v>125.18624608401601</c:v>
                </c:pt>
                <c:pt idx="3423">
                  <c:v>125.186246084781</c:v>
                </c:pt>
                <c:pt idx="3424">
                  <c:v>125.18624608556</c:v>
                </c:pt>
                <c:pt idx="3425">
                  <c:v>125.18624608626401</c:v>
                </c:pt>
                <c:pt idx="3426">
                  <c:v>125.18624608708301</c:v>
                </c:pt>
                <c:pt idx="3427">
                  <c:v>125.186246087695</c:v>
                </c:pt>
                <c:pt idx="3428">
                  <c:v>125.18624608849601</c:v>
                </c:pt>
                <c:pt idx="3429">
                  <c:v>125.186246089142</c:v>
                </c:pt>
                <c:pt idx="3430">
                  <c:v>125.186246089881</c:v>
                </c:pt>
                <c:pt idx="3431">
                  <c:v>125.186246090609</c:v>
                </c:pt>
                <c:pt idx="3432">
                  <c:v>125.18624609128899</c:v>
                </c:pt>
                <c:pt idx="3433">
                  <c:v>125.18624609193</c:v>
                </c:pt>
                <c:pt idx="3434">
                  <c:v>125.186246092633</c:v>
                </c:pt>
                <c:pt idx="3435">
                  <c:v>125.18624609334699</c:v>
                </c:pt>
                <c:pt idx="3436">
                  <c:v>125.18624609411</c:v>
                </c:pt>
                <c:pt idx="3437">
                  <c:v>125.186246094797</c:v>
                </c:pt>
                <c:pt idx="3438">
                  <c:v>125.18624609545699</c:v>
                </c:pt>
                <c:pt idx="3439">
                  <c:v>125.18624609605</c:v>
                </c:pt>
                <c:pt idx="3440">
                  <c:v>125.186246096697</c:v>
                </c:pt>
                <c:pt idx="3441">
                  <c:v>125.186246097425</c:v>
                </c:pt>
                <c:pt idx="3442">
                  <c:v>125.18624609802799</c:v>
                </c:pt>
                <c:pt idx="3443">
                  <c:v>125.186246098786</c:v>
                </c:pt>
                <c:pt idx="3444">
                  <c:v>125.18624609933499</c:v>
                </c:pt>
                <c:pt idx="3445">
                  <c:v>125.186246099946</c:v>
                </c:pt>
                <c:pt idx="3446">
                  <c:v>125.186246100709</c:v>
                </c:pt>
                <c:pt idx="3447">
                  <c:v>125.18624610129901</c:v>
                </c:pt>
                <c:pt idx="3448">
                  <c:v>125.186246101957</c:v>
                </c:pt>
                <c:pt idx="3449">
                  <c:v>125.18624610259501</c:v>
                </c:pt>
                <c:pt idx="3450">
                  <c:v>125.186246103286</c:v>
                </c:pt>
                <c:pt idx="3451">
                  <c:v>125.186246103938</c:v>
                </c:pt>
                <c:pt idx="3452">
                  <c:v>125.186246104435</c:v>
                </c:pt>
                <c:pt idx="3453">
                  <c:v>125.186246105094</c:v>
                </c:pt>
                <c:pt idx="3454">
                  <c:v>125.186246105669</c:v>
                </c:pt>
                <c:pt idx="3455">
                  <c:v>125.18624610633</c:v>
                </c:pt>
                <c:pt idx="3456">
                  <c:v>125.186246106939</c:v>
                </c:pt>
                <c:pt idx="3457">
                  <c:v>125.18624610747899</c:v>
                </c:pt>
                <c:pt idx="3458">
                  <c:v>125.186246108101</c:v>
                </c:pt>
                <c:pt idx="3459">
                  <c:v>125.186246108699</c:v>
                </c:pt>
                <c:pt idx="3460">
                  <c:v>125.18624610931801</c:v>
                </c:pt>
                <c:pt idx="3461">
                  <c:v>125.186246109878</c:v>
                </c:pt>
                <c:pt idx="3462">
                  <c:v>125.18624611047601</c:v>
                </c:pt>
                <c:pt idx="3463">
                  <c:v>125.18624611112401</c:v>
                </c:pt>
                <c:pt idx="3464">
                  <c:v>125.18624611166</c:v>
                </c:pt>
                <c:pt idx="3465">
                  <c:v>125.186246112163</c:v>
                </c:pt>
                <c:pt idx="3466">
                  <c:v>125.186246112859</c:v>
                </c:pt>
                <c:pt idx="3467">
                  <c:v>125.18624611331499</c:v>
                </c:pt>
                <c:pt idx="3468">
                  <c:v>125.186246113956</c:v>
                </c:pt>
                <c:pt idx="3469">
                  <c:v>125.186246114493</c:v>
                </c:pt>
                <c:pt idx="3470">
                  <c:v>125.186246115084</c:v>
                </c:pt>
                <c:pt idx="3471">
                  <c:v>125.186246115673</c:v>
                </c:pt>
                <c:pt idx="3472">
                  <c:v>125.18624611623601</c:v>
                </c:pt>
                <c:pt idx="3473">
                  <c:v>125.18624611675401</c:v>
                </c:pt>
                <c:pt idx="3474">
                  <c:v>125.186246117316</c:v>
                </c:pt>
                <c:pt idx="3475">
                  <c:v>125.18624611780599</c:v>
                </c:pt>
                <c:pt idx="3476">
                  <c:v>125.186246118428</c:v>
                </c:pt>
                <c:pt idx="3477">
                  <c:v>125.18624611894001</c:v>
                </c:pt>
                <c:pt idx="3478">
                  <c:v>125.18624611953101</c:v>
                </c:pt>
                <c:pt idx="3479">
                  <c:v>125.186246119968</c:v>
                </c:pt>
                <c:pt idx="3480">
                  <c:v>125.186246120474</c:v>
                </c:pt>
                <c:pt idx="3481">
                  <c:v>125.18624612115001</c:v>
                </c:pt>
                <c:pt idx="3482">
                  <c:v>125.186246121591</c:v>
                </c:pt>
                <c:pt idx="3483">
                  <c:v>125.18624612208799</c:v>
                </c:pt>
                <c:pt idx="3484">
                  <c:v>125.186246122649</c:v>
                </c:pt>
                <c:pt idx="3485">
                  <c:v>125.18624612311901</c:v>
                </c:pt>
                <c:pt idx="3486">
                  <c:v>125.186246123709</c:v>
                </c:pt>
                <c:pt idx="3487">
                  <c:v>125.18624612423299</c:v>
                </c:pt>
                <c:pt idx="3488">
                  <c:v>125.186246124692</c:v>
                </c:pt>
                <c:pt idx="3489">
                  <c:v>125.186246125219</c:v>
                </c:pt>
                <c:pt idx="3490">
                  <c:v>125.18624612575999</c:v>
                </c:pt>
                <c:pt idx="3491">
                  <c:v>125.18624612614001</c:v>
                </c:pt>
                <c:pt idx="3492">
                  <c:v>125.18624612670401</c:v>
                </c:pt>
                <c:pt idx="3493">
                  <c:v>125.186246127161</c:v>
                </c:pt>
                <c:pt idx="3494">
                  <c:v>125.186246127576</c:v>
                </c:pt>
                <c:pt idx="3495">
                  <c:v>125.18624612822499</c:v>
                </c:pt>
                <c:pt idx="3496">
                  <c:v>125.186246128595</c:v>
                </c:pt>
                <c:pt idx="3497">
                  <c:v>125.186246129119</c:v>
                </c:pt>
                <c:pt idx="3498">
                  <c:v>125.18624612965201</c:v>
                </c:pt>
                <c:pt idx="3499">
                  <c:v>125.18624613011001</c:v>
                </c:pt>
                <c:pt idx="3500">
                  <c:v>125.18624613054401</c:v>
                </c:pt>
                <c:pt idx="3501">
                  <c:v>125.18624613100199</c:v>
                </c:pt>
                <c:pt idx="3502">
                  <c:v>125.186246131472</c:v>
                </c:pt>
                <c:pt idx="3503">
                  <c:v>125.186246131997</c:v>
                </c:pt>
                <c:pt idx="3504">
                  <c:v>125.18624613243</c:v>
                </c:pt>
                <c:pt idx="3505">
                  <c:v>125.186246132905</c:v>
                </c:pt>
                <c:pt idx="3506">
                  <c:v>125.18624613336701</c:v>
                </c:pt>
                <c:pt idx="3507">
                  <c:v>125.18624613387399</c:v>
                </c:pt>
                <c:pt idx="3508">
                  <c:v>125.186246134261</c:v>
                </c:pt>
                <c:pt idx="3509">
                  <c:v>125.186246134757</c:v>
                </c:pt>
                <c:pt idx="3510">
                  <c:v>125.186246135237</c:v>
                </c:pt>
                <c:pt idx="3511">
                  <c:v>125.18624613565601</c:v>
                </c:pt>
                <c:pt idx="3512">
                  <c:v>125.18624613604</c:v>
                </c:pt>
                <c:pt idx="3513">
                  <c:v>125.18624613659</c:v>
                </c:pt>
                <c:pt idx="3514">
                  <c:v>125.18624613697</c:v>
                </c:pt>
                <c:pt idx="3515">
                  <c:v>125.18624613731301</c:v>
                </c:pt>
                <c:pt idx="3516">
                  <c:v>125.18624613780599</c:v>
                </c:pt>
                <c:pt idx="3517">
                  <c:v>125.18624613823</c:v>
                </c:pt>
                <c:pt idx="3518">
                  <c:v>125.186246138654</c:v>
                </c:pt>
                <c:pt idx="3519">
                  <c:v>125.186246139177</c:v>
                </c:pt>
                <c:pt idx="3520">
                  <c:v>125.186246139559</c:v>
                </c:pt>
                <c:pt idx="3521">
                  <c:v>125.186246139999</c:v>
                </c:pt>
                <c:pt idx="3522">
                  <c:v>125.18624614045901</c:v>
                </c:pt>
                <c:pt idx="3523">
                  <c:v>125.18624614084401</c:v>
                </c:pt>
                <c:pt idx="3524">
                  <c:v>125.186246141273</c:v>
                </c:pt>
                <c:pt idx="3525">
                  <c:v>125.18624614173</c:v>
                </c:pt>
                <c:pt idx="3526">
                  <c:v>125.186246142177</c:v>
                </c:pt>
                <c:pt idx="3527">
                  <c:v>125.186246142466</c:v>
                </c:pt>
                <c:pt idx="3528">
                  <c:v>125.186246142881</c:v>
                </c:pt>
                <c:pt idx="3529">
                  <c:v>125.186246143391</c:v>
                </c:pt>
                <c:pt idx="3530">
                  <c:v>125.18624614380199</c:v>
                </c:pt>
                <c:pt idx="3531">
                  <c:v>125.186246144134</c:v>
                </c:pt>
                <c:pt idx="3532">
                  <c:v>125.18624614456</c:v>
                </c:pt>
                <c:pt idx="3533">
                  <c:v>125.186246144902</c:v>
                </c:pt>
                <c:pt idx="3534">
                  <c:v>125.186246145312</c:v>
                </c:pt>
                <c:pt idx="3535">
                  <c:v>125.186246145762</c:v>
                </c:pt>
                <c:pt idx="3536">
                  <c:v>125.18624614615</c:v>
                </c:pt>
                <c:pt idx="3537">
                  <c:v>125.18624614654399</c:v>
                </c:pt>
                <c:pt idx="3538">
                  <c:v>125.18624614687999</c:v>
                </c:pt>
                <c:pt idx="3539">
                  <c:v>125.18624614726301</c:v>
                </c:pt>
                <c:pt idx="3540">
                  <c:v>125.186246147666</c:v>
                </c:pt>
                <c:pt idx="3541">
                  <c:v>125.186246148091</c:v>
                </c:pt>
                <c:pt idx="3542">
                  <c:v>125.18624614848</c:v>
                </c:pt>
                <c:pt idx="3543">
                  <c:v>125.186246148828</c:v>
                </c:pt>
                <c:pt idx="3544">
                  <c:v>125.18624614921499</c:v>
                </c:pt>
                <c:pt idx="3545">
                  <c:v>125.186246149608</c:v>
                </c:pt>
                <c:pt idx="3546">
                  <c:v>125.186246149963</c:v>
                </c:pt>
                <c:pt idx="3547">
                  <c:v>125.18624615026199</c:v>
                </c:pt>
                <c:pt idx="3548">
                  <c:v>125.186246150706</c:v>
                </c:pt>
                <c:pt idx="3549">
                  <c:v>125.18624615103801</c:v>
                </c:pt>
                <c:pt idx="3550">
                  <c:v>125.18624615153399</c:v>
                </c:pt>
                <c:pt idx="3551">
                  <c:v>125.186246151766</c:v>
                </c:pt>
                <c:pt idx="3552">
                  <c:v>125.186246152173</c:v>
                </c:pt>
                <c:pt idx="3553">
                  <c:v>125.186246152533</c:v>
                </c:pt>
                <c:pt idx="3554">
                  <c:v>125.186246152967</c:v>
                </c:pt>
                <c:pt idx="3555">
                  <c:v>125.186246153193</c:v>
                </c:pt>
                <c:pt idx="3556">
                  <c:v>125.18624615362199</c:v>
                </c:pt>
                <c:pt idx="3557">
                  <c:v>125.186246153897</c:v>
                </c:pt>
                <c:pt idx="3558">
                  <c:v>125.18624615427601</c:v>
                </c:pt>
                <c:pt idx="3559">
                  <c:v>125.18624615473701</c:v>
                </c:pt>
                <c:pt idx="3560">
                  <c:v>125.186246155041</c:v>
                </c:pt>
                <c:pt idx="3561">
                  <c:v>125.18624615543099</c:v>
                </c:pt>
                <c:pt idx="3562">
                  <c:v>125.186246155698</c:v>
                </c:pt>
                <c:pt idx="3563">
                  <c:v>125.18624615605</c:v>
                </c:pt>
                <c:pt idx="3564">
                  <c:v>125.186246156476</c:v>
                </c:pt>
                <c:pt idx="3565">
                  <c:v>125.186246156907</c:v>
                </c:pt>
                <c:pt idx="3566">
                  <c:v>125.186246157136</c:v>
                </c:pt>
                <c:pt idx="3567">
                  <c:v>125.186246157542</c:v>
                </c:pt>
                <c:pt idx="3568">
                  <c:v>125.18624615799</c:v>
                </c:pt>
                <c:pt idx="3569">
                  <c:v>125.186246158237</c:v>
                </c:pt>
                <c:pt idx="3570">
                  <c:v>125.18624615854</c:v>
                </c:pt>
                <c:pt idx="3571">
                  <c:v>125.186246158787</c:v>
                </c:pt>
                <c:pt idx="3572">
                  <c:v>125.186246159115</c:v>
                </c:pt>
                <c:pt idx="3573">
                  <c:v>125.186246159478</c:v>
                </c:pt>
                <c:pt idx="3574">
                  <c:v>125.186246159981</c:v>
                </c:pt>
                <c:pt idx="3575">
                  <c:v>125.186246160305</c:v>
                </c:pt>
                <c:pt idx="3576">
                  <c:v>125.18624616056699</c:v>
                </c:pt>
                <c:pt idx="3577">
                  <c:v>125.18624616087</c:v>
                </c:pt>
                <c:pt idx="3578">
                  <c:v>125.18624616126</c:v>
                </c:pt>
                <c:pt idx="3579">
                  <c:v>125.186246161532</c:v>
                </c:pt>
                <c:pt idx="3580">
                  <c:v>125.186246161857</c:v>
                </c:pt>
                <c:pt idx="3581">
                  <c:v>125.186246162164</c:v>
                </c:pt>
                <c:pt idx="3582">
                  <c:v>125.186246162477</c:v>
                </c:pt>
                <c:pt idx="3583">
                  <c:v>125.18624616284301</c:v>
                </c:pt>
                <c:pt idx="3584">
                  <c:v>125.186246163105</c:v>
                </c:pt>
                <c:pt idx="3585">
                  <c:v>125.18624616340701</c:v>
                </c:pt>
                <c:pt idx="3586">
                  <c:v>125.18624616378401</c:v>
                </c:pt>
                <c:pt idx="3587">
                  <c:v>125.186246164167</c:v>
                </c:pt>
                <c:pt idx="3588">
                  <c:v>125.186246164379</c:v>
                </c:pt>
                <c:pt idx="3589">
                  <c:v>125.186246164769</c:v>
                </c:pt>
                <c:pt idx="3590">
                  <c:v>125.186246165086</c:v>
                </c:pt>
                <c:pt idx="3591">
                  <c:v>125.186246165337</c:v>
                </c:pt>
                <c:pt idx="3592">
                  <c:v>125.18624616569301</c:v>
                </c:pt>
                <c:pt idx="3593">
                  <c:v>125.18624616592</c:v>
                </c:pt>
                <c:pt idx="3594">
                  <c:v>125.186246166166</c:v>
                </c:pt>
                <c:pt idx="3595">
                  <c:v>125.186246166603</c:v>
                </c:pt>
                <c:pt idx="3596">
                  <c:v>125.186246166888</c:v>
                </c:pt>
                <c:pt idx="3597">
                  <c:v>125.186246167153</c:v>
                </c:pt>
                <c:pt idx="3598">
                  <c:v>125.18624616745301</c:v>
                </c:pt>
                <c:pt idx="3599">
                  <c:v>125.186246167802</c:v>
                </c:pt>
                <c:pt idx="3600">
                  <c:v>125.186246168076</c:v>
                </c:pt>
                <c:pt idx="3601">
                  <c:v>125.18624616845599</c:v>
                </c:pt>
                <c:pt idx="3602">
                  <c:v>125.186246168596</c:v>
                </c:pt>
                <c:pt idx="3603">
                  <c:v>125.186246169109</c:v>
                </c:pt>
                <c:pt idx="3604">
                  <c:v>125.186246169193</c:v>
                </c:pt>
                <c:pt idx="3605">
                  <c:v>125.18624616957899</c:v>
                </c:pt>
                <c:pt idx="3606">
                  <c:v>125.18624616975001</c:v>
                </c:pt>
                <c:pt idx="3607">
                  <c:v>125.186246170125</c:v>
                </c:pt>
                <c:pt idx="3608">
                  <c:v>125.18624617043599</c:v>
                </c:pt>
                <c:pt idx="3609">
                  <c:v>125.186246170763</c:v>
                </c:pt>
                <c:pt idx="3610">
                  <c:v>125.186246170994</c:v>
                </c:pt>
                <c:pt idx="3611">
                  <c:v>125.18624617130099</c:v>
                </c:pt>
                <c:pt idx="3612">
                  <c:v>125.186246171522</c:v>
                </c:pt>
                <c:pt idx="3613">
                  <c:v>125.18624617178401</c:v>
                </c:pt>
                <c:pt idx="3614">
                  <c:v>125.186246172143</c:v>
                </c:pt>
                <c:pt idx="3615">
                  <c:v>125.186246172376</c:v>
                </c:pt>
                <c:pt idx="3616">
                  <c:v>125.186246172715</c:v>
                </c:pt>
                <c:pt idx="3617">
                  <c:v>125.18624617292301</c:v>
                </c:pt>
                <c:pt idx="3618">
                  <c:v>125.186246173321</c:v>
                </c:pt>
                <c:pt idx="3619">
                  <c:v>125.186246173529</c:v>
                </c:pt>
                <c:pt idx="3620">
                  <c:v>125.186246173814</c:v>
                </c:pt>
                <c:pt idx="3621">
                  <c:v>125.186246174076</c:v>
                </c:pt>
                <c:pt idx="3622">
                  <c:v>125.18624617431701</c:v>
                </c:pt>
                <c:pt idx="3623">
                  <c:v>125.186246174495</c:v>
                </c:pt>
                <c:pt idx="3624">
                  <c:v>125.186246174904</c:v>
                </c:pt>
                <c:pt idx="3625">
                  <c:v>125.186246175211</c:v>
                </c:pt>
                <c:pt idx="3626">
                  <c:v>125.186246175523</c:v>
                </c:pt>
                <c:pt idx="3627">
                  <c:v>125.186246175645</c:v>
                </c:pt>
                <c:pt idx="3628">
                  <c:v>125.186246175939</c:v>
                </c:pt>
                <c:pt idx="3629">
                  <c:v>125.186246176092</c:v>
                </c:pt>
                <c:pt idx="3630">
                  <c:v>125.18624617653801</c:v>
                </c:pt>
                <c:pt idx="3631">
                  <c:v>125.186246176764</c:v>
                </c:pt>
                <c:pt idx="3632">
                  <c:v>125.18624617699599</c:v>
                </c:pt>
                <c:pt idx="3633">
                  <c:v>125.186246177253</c:v>
                </c:pt>
                <c:pt idx="3634">
                  <c:v>125.186246177577</c:v>
                </c:pt>
                <c:pt idx="3635">
                  <c:v>125.186246177839</c:v>
                </c:pt>
                <c:pt idx="3636">
                  <c:v>125.186246177981</c:v>
                </c:pt>
                <c:pt idx="3637">
                  <c:v>125.186246178264</c:v>
                </c:pt>
                <c:pt idx="3638">
                  <c:v>125.186246178559</c:v>
                </c:pt>
                <c:pt idx="3639">
                  <c:v>125.186246178894</c:v>
                </c:pt>
                <c:pt idx="3640">
                  <c:v>125.186246179137</c:v>
                </c:pt>
                <c:pt idx="3641">
                  <c:v>125.186246179299</c:v>
                </c:pt>
                <c:pt idx="3642">
                  <c:v>125.186246179604</c:v>
                </c:pt>
                <c:pt idx="3643">
                  <c:v>125.186246179919</c:v>
                </c:pt>
                <c:pt idx="3644">
                  <c:v>125.18624618006</c:v>
                </c:pt>
                <c:pt idx="3645">
                  <c:v>125.18624618045401</c:v>
                </c:pt>
                <c:pt idx="3646">
                  <c:v>125.186246180607</c:v>
                </c:pt>
                <c:pt idx="3647">
                  <c:v>125.186246180846</c:v>
                </c:pt>
                <c:pt idx="3648">
                  <c:v>125.186246181035</c:v>
                </c:pt>
                <c:pt idx="3649">
                  <c:v>125.18624618133499</c:v>
                </c:pt>
                <c:pt idx="3650">
                  <c:v>125.186246181689</c:v>
                </c:pt>
                <c:pt idx="3651">
                  <c:v>125.186246181936</c:v>
                </c:pt>
                <c:pt idx="3652">
                  <c:v>125.186246182189</c:v>
                </c:pt>
                <c:pt idx="3653">
                  <c:v>125.186246182346</c:v>
                </c:pt>
                <c:pt idx="3654">
                  <c:v>125.18624618262901</c:v>
                </c:pt>
                <c:pt idx="3655">
                  <c:v>125.18624618288101</c:v>
                </c:pt>
                <c:pt idx="3656">
                  <c:v>125.186246183188</c:v>
                </c:pt>
                <c:pt idx="3657">
                  <c:v>125.186246183405</c:v>
                </c:pt>
                <c:pt idx="3658">
                  <c:v>125.186246183639</c:v>
                </c:pt>
                <c:pt idx="3659">
                  <c:v>125.186246183843</c:v>
                </c:pt>
                <c:pt idx="3660">
                  <c:v>125.186246184097</c:v>
                </c:pt>
                <c:pt idx="3661">
                  <c:v>125.186246184322</c:v>
                </c:pt>
                <c:pt idx="3662">
                  <c:v>125.186246184617</c:v>
                </c:pt>
                <c:pt idx="3663">
                  <c:v>125.18624618481</c:v>
                </c:pt>
                <c:pt idx="3664">
                  <c:v>125.18624618510199</c:v>
                </c:pt>
                <c:pt idx="3665">
                  <c:v>125.186246185378</c:v>
                </c:pt>
                <c:pt idx="3666">
                  <c:v>125.18624618561699</c:v>
                </c:pt>
                <c:pt idx="3667">
                  <c:v>125.186246185776</c:v>
                </c:pt>
                <c:pt idx="3668">
                  <c:v>125.186246186014</c:v>
                </c:pt>
                <c:pt idx="3669">
                  <c:v>125.186246186213</c:v>
                </c:pt>
                <c:pt idx="3670">
                  <c:v>125.186246186483</c:v>
                </c:pt>
                <c:pt idx="3671">
                  <c:v>125.186246186772</c:v>
                </c:pt>
                <c:pt idx="3672">
                  <c:v>125.18624618699999</c:v>
                </c:pt>
                <c:pt idx="3673">
                  <c:v>125.186246187262</c:v>
                </c:pt>
                <c:pt idx="3674">
                  <c:v>125.186246187506</c:v>
                </c:pt>
                <c:pt idx="3675">
                  <c:v>125.186246187674</c:v>
                </c:pt>
                <c:pt idx="3676">
                  <c:v>125.18624618783799</c:v>
                </c:pt>
                <c:pt idx="3677">
                  <c:v>125.18624618813401</c:v>
                </c:pt>
                <c:pt idx="3678">
                  <c:v>125.186246188366</c:v>
                </c:pt>
                <c:pt idx="3679">
                  <c:v>125.18624618854</c:v>
                </c:pt>
                <c:pt idx="3680">
                  <c:v>125.18624618881</c:v>
                </c:pt>
                <c:pt idx="3681">
                  <c:v>125.18624618899401</c:v>
                </c:pt>
                <c:pt idx="3682">
                  <c:v>125.186246189239</c:v>
                </c:pt>
                <c:pt idx="3683">
                  <c:v>125.18624618951399</c:v>
                </c:pt>
                <c:pt idx="3684">
                  <c:v>125.18624618965499</c:v>
                </c:pt>
                <c:pt idx="3685">
                  <c:v>125.18624618994301</c:v>
                </c:pt>
                <c:pt idx="3686">
                  <c:v>125.186246190199</c:v>
                </c:pt>
                <c:pt idx="3687">
                  <c:v>125.186246190289</c:v>
                </c:pt>
                <c:pt idx="3688">
                  <c:v>125.186246190576</c:v>
                </c:pt>
                <c:pt idx="3689">
                  <c:v>125.186246190765</c:v>
                </c:pt>
                <c:pt idx="3690">
                  <c:v>125.18624619099</c:v>
                </c:pt>
                <c:pt idx="3691">
                  <c:v>125.186246191251</c:v>
                </c:pt>
                <c:pt idx="3692">
                  <c:v>125.18624619146</c:v>
                </c:pt>
                <c:pt idx="3693">
                  <c:v>125.186246191677</c:v>
                </c:pt>
                <c:pt idx="3694">
                  <c:v>125.18624619194</c:v>
                </c:pt>
                <c:pt idx="3695">
                  <c:v>125.18624619212601</c:v>
                </c:pt>
                <c:pt idx="3696">
                  <c:v>125.18624619238599</c:v>
                </c:pt>
                <c:pt idx="3697">
                  <c:v>125.18624619253301</c:v>
                </c:pt>
                <c:pt idx="3698">
                  <c:v>125.18624619275199</c:v>
                </c:pt>
                <c:pt idx="3699">
                  <c:v>125.18624619300699</c:v>
                </c:pt>
                <c:pt idx="3700">
                  <c:v>125.186246193177</c:v>
                </c:pt>
                <c:pt idx="3701">
                  <c:v>125.1862461934</c:v>
                </c:pt>
                <c:pt idx="3702">
                  <c:v>125.186246193656</c:v>
                </c:pt>
                <c:pt idx="3703">
                  <c:v>125.18624619383201</c:v>
                </c:pt>
                <c:pt idx="3704">
                  <c:v>125.186246194131</c:v>
                </c:pt>
                <c:pt idx="3705">
                  <c:v>125.18624619422</c:v>
                </c:pt>
                <c:pt idx="3706">
                  <c:v>125.186246194551</c:v>
                </c:pt>
                <c:pt idx="3707">
                  <c:v>125.186246194745</c:v>
                </c:pt>
                <c:pt idx="3708">
                  <c:v>125.186246194936</c:v>
                </c:pt>
                <c:pt idx="3709">
                  <c:v>125.18624619515199</c:v>
                </c:pt>
                <c:pt idx="3710">
                  <c:v>125.186246195347</c:v>
                </c:pt>
                <c:pt idx="3711">
                  <c:v>125.186246195576</c:v>
                </c:pt>
                <c:pt idx="3712">
                  <c:v>125.186246195732</c:v>
                </c:pt>
                <c:pt idx="3713">
                  <c:v>125.186246195948</c:v>
                </c:pt>
                <c:pt idx="3714">
                  <c:v>125.18624619628601</c:v>
                </c:pt>
                <c:pt idx="3715">
                  <c:v>125.186246196352</c:v>
                </c:pt>
                <c:pt idx="3716">
                  <c:v>125.186246196475</c:v>
                </c:pt>
                <c:pt idx="3717">
                  <c:v>125.18624619680401</c:v>
                </c:pt>
                <c:pt idx="3718">
                  <c:v>125.18624619707801</c:v>
                </c:pt>
                <c:pt idx="3719">
                  <c:v>125.186246197239</c:v>
                </c:pt>
                <c:pt idx="3720">
                  <c:v>125.186246197393</c:v>
                </c:pt>
                <c:pt idx="3721">
                  <c:v>125.18624619754</c:v>
                </c:pt>
                <c:pt idx="3722">
                  <c:v>125.18624619778301</c:v>
                </c:pt>
                <c:pt idx="3723">
                  <c:v>125.186246197937</c:v>
                </c:pt>
                <c:pt idx="3724">
                  <c:v>125.186246198221</c:v>
                </c:pt>
                <c:pt idx="3725">
                  <c:v>125.186246198175</c:v>
                </c:pt>
                <c:pt idx="3726">
                  <c:v>125.186246198525</c:v>
                </c:pt>
                <c:pt idx="3727">
                  <c:v>125.18624619872701</c:v>
                </c:pt>
                <c:pt idx="3728">
                  <c:v>125.186246199048</c:v>
                </c:pt>
                <c:pt idx="3729">
                  <c:v>125.186246199205</c:v>
                </c:pt>
                <c:pt idx="3730">
                  <c:v>125.186246199389</c:v>
                </c:pt>
                <c:pt idx="3731">
                  <c:v>125.18624619944799</c:v>
                </c:pt>
                <c:pt idx="3732">
                  <c:v>125.18624619964</c:v>
                </c:pt>
                <c:pt idx="3733">
                  <c:v>125.186246199986</c:v>
                </c:pt>
                <c:pt idx="3734">
                  <c:v>125.18624620022899</c:v>
                </c:pt>
                <c:pt idx="3735">
                  <c:v>125.186246200371</c:v>
                </c:pt>
                <c:pt idx="3736">
                  <c:v>125.186246200475</c:v>
                </c:pt>
                <c:pt idx="3737">
                  <c:v>125.186246200752</c:v>
                </c:pt>
                <c:pt idx="3738">
                  <c:v>125.186246200884</c:v>
                </c:pt>
                <c:pt idx="3739">
                  <c:v>125.18624620115099</c:v>
                </c:pt>
                <c:pt idx="3740">
                  <c:v>125.186246201305</c:v>
                </c:pt>
                <c:pt idx="3741">
                  <c:v>125.18624620146799</c:v>
                </c:pt>
                <c:pt idx="3742">
                  <c:v>125.186246201712</c:v>
                </c:pt>
                <c:pt idx="3743">
                  <c:v>125.186246201782</c:v>
                </c:pt>
                <c:pt idx="3744">
                  <c:v>125.186246202169</c:v>
                </c:pt>
                <c:pt idx="3745">
                  <c:v>125.186246202307</c:v>
                </c:pt>
                <c:pt idx="3746">
                  <c:v>125.18624620256099</c:v>
                </c:pt>
                <c:pt idx="3747">
                  <c:v>125.186246202693</c:v>
                </c:pt>
                <c:pt idx="3748">
                  <c:v>125.18624620274301</c:v>
                </c:pt>
                <c:pt idx="3749">
                  <c:v>125.186246203016</c:v>
                </c:pt>
                <c:pt idx="3750">
                  <c:v>125.18624620318</c:v>
                </c:pt>
                <c:pt idx="3751">
                  <c:v>125.18624620345901</c:v>
                </c:pt>
                <c:pt idx="3752">
                  <c:v>125.18624620363499</c:v>
                </c:pt>
                <c:pt idx="3753">
                  <c:v>125.18624620375201</c:v>
                </c:pt>
                <c:pt idx="3754">
                  <c:v>125.18624620398199</c:v>
                </c:pt>
                <c:pt idx="3755">
                  <c:v>125.186246204201</c:v>
                </c:pt>
                <c:pt idx="3756">
                  <c:v>125.186246204285</c:v>
                </c:pt>
                <c:pt idx="3757">
                  <c:v>125.186246204635</c:v>
                </c:pt>
                <c:pt idx="3758">
                  <c:v>125.186246204809</c:v>
                </c:pt>
                <c:pt idx="3759">
                  <c:v>125.186246205014</c:v>
                </c:pt>
                <c:pt idx="3760">
                  <c:v>125.186246205229</c:v>
                </c:pt>
                <c:pt idx="3761">
                  <c:v>125.18624620531</c:v>
                </c:pt>
                <c:pt idx="3762">
                  <c:v>125.186246205527</c:v>
                </c:pt>
                <c:pt idx="3763">
                  <c:v>125.18624620558801</c:v>
                </c:pt>
                <c:pt idx="3764">
                  <c:v>125.186246205823</c:v>
                </c:pt>
                <c:pt idx="3765">
                  <c:v>125.186246206007</c:v>
                </c:pt>
                <c:pt idx="3766">
                  <c:v>125.186246206267</c:v>
                </c:pt>
                <c:pt idx="3767">
                  <c:v>125.186246206383</c:v>
                </c:pt>
                <c:pt idx="3768">
                  <c:v>125.1862462066</c:v>
                </c:pt>
                <c:pt idx="3769">
                  <c:v>125.186246206726</c:v>
                </c:pt>
                <c:pt idx="3770">
                  <c:v>125.186246206921</c:v>
                </c:pt>
                <c:pt idx="3771">
                  <c:v>125.18624620717</c:v>
                </c:pt>
                <c:pt idx="3772">
                  <c:v>125.186246207203</c:v>
                </c:pt>
                <c:pt idx="3773">
                  <c:v>125.18624620752</c:v>
                </c:pt>
                <c:pt idx="3774">
                  <c:v>125.18624620764599</c:v>
                </c:pt>
                <c:pt idx="3775">
                  <c:v>125.186246207769</c:v>
                </c:pt>
                <c:pt idx="3776">
                  <c:v>125.186246208065</c:v>
                </c:pt>
                <c:pt idx="3777">
                  <c:v>125.186246208234</c:v>
                </c:pt>
                <c:pt idx="3778">
                  <c:v>125.186246208367</c:v>
                </c:pt>
                <c:pt idx="3779">
                  <c:v>125.186246208585</c:v>
                </c:pt>
                <c:pt idx="3780">
                  <c:v>125.18624620854401</c:v>
                </c:pt>
                <c:pt idx="3781">
                  <c:v>125.18624620894499</c:v>
                </c:pt>
                <c:pt idx="3782">
                  <c:v>125.186246209114</c:v>
                </c:pt>
                <c:pt idx="3783">
                  <c:v>125.186246209194</c:v>
                </c:pt>
                <c:pt idx="3784">
                  <c:v>125.186246209374</c:v>
                </c:pt>
                <c:pt idx="3785">
                  <c:v>125.18624620964199</c:v>
                </c:pt>
                <c:pt idx="3786">
                  <c:v>125.186246209692</c:v>
                </c:pt>
                <c:pt idx="3787">
                  <c:v>125.18624620993199</c:v>
                </c:pt>
                <c:pt idx="3788">
                  <c:v>125.186246209972</c:v>
                </c:pt>
                <c:pt idx="3789">
                  <c:v>125.18624621025999</c:v>
                </c:pt>
                <c:pt idx="3790">
                  <c:v>125.18624621036599</c:v>
                </c:pt>
                <c:pt idx="3791">
                  <c:v>125.186246210552</c:v>
                </c:pt>
                <c:pt idx="3792">
                  <c:v>125.18624621073801</c:v>
                </c:pt>
                <c:pt idx="3793">
                  <c:v>125.186246210874</c:v>
                </c:pt>
                <c:pt idx="3794">
                  <c:v>125.186246211211</c:v>
                </c:pt>
                <c:pt idx="3795">
                  <c:v>125.186246211238</c:v>
                </c:pt>
                <c:pt idx="3796">
                  <c:v>125.18624621145899</c:v>
                </c:pt>
                <c:pt idx="3797">
                  <c:v>125.186246211583</c:v>
                </c:pt>
                <c:pt idx="3798">
                  <c:v>125.18624621169801</c:v>
                </c:pt>
                <c:pt idx="3799">
                  <c:v>125.18624621184701</c:v>
                </c:pt>
                <c:pt idx="3800">
                  <c:v>125.186246212006</c:v>
                </c:pt>
                <c:pt idx="3801">
                  <c:v>125.18624621230001</c:v>
                </c:pt>
                <c:pt idx="3802">
                  <c:v>125.18624621236501</c:v>
                </c:pt>
                <c:pt idx="3803">
                  <c:v>125.18624621265801</c:v>
                </c:pt>
                <c:pt idx="3804">
                  <c:v>125.186246212779</c:v>
                </c:pt>
                <c:pt idx="3805">
                  <c:v>125.18624621296399</c:v>
                </c:pt>
                <c:pt idx="3806">
                  <c:v>125.18624621308</c:v>
                </c:pt>
                <c:pt idx="3807">
                  <c:v>125.186246213229</c:v>
                </c:pt>
                <c:pt idx="3808">
                  <c:v>125.18624621348501</c:v>
                </c:pt>
                <c:pt idx="3809">
                  <c:v>125.18624621363401</c:v>
                </c:pt>
                <c:pt idx="3810">
                  <c:v>125.18624621375599</c:v>
                </c:pt>
                <c:pt idx="3811">
                  <c:v>125.186246213934</c:v>
                </c:pt>
                <c:pt idx="3812">
                  <c:v>125.186246214048</c:v>
                </c:pt>
                <c:pt idx="3813">
                  <c:v>125.186246214307</c:v>
                </c:pt>
                <c:pt idx="3814">
                  <c:v>125.186246214478</c:v>
                </c:pt>
                <c:pt idx="3815">
                  <c:v>125.18624621457801</c:v>
                </c:pt>
                <c:pt idx="3816">
                  <c:v>125.186246214787</c:v>
                </c:pt>
                <c:pt idx="3817">
                  <c:v>125.186246214934</c:v>
                </c:pt>
                <c:pt idx="3818">
                  <c:v>125.186246215162</c:v>
                </c:pt>
                <c:pt idx="3819">
                  <c:v>125.18624621522299</c:v>
                </c:pt>
                <c:pt idx="3820">
                  <c:v>125.186246215464</c:v>
                </c:pt>
                <c:pt idx="3821">
                  <c:v>125.186246215485</c:v>
                </c:pt>
                <c:pt idx="3822">
                  <c:v>125.186246215726</c:v>
                </c:pt>
                <c:pt idx="3823">
                  <c:v>125.186246215853</c:v>
                </c:pt>
                <c:pt idx="3824">
                  <c:v>125.18624621607</c:v>
                </c:pt>
                <c:pt idx="3825">
                  <c:v>125.186246216231</c:v>
                </c:pt>
                <c:pt idx="3826">
                  <c:v>125.186246216375</c:v>
                </c:pt>
                <c:pt idx="3827">
                  <c:v>125.186246216518</c:v>
                </c:pt>
                <c:pt idx="3828">
                  <c:v>125.186246216643</c:v>
                </c:pt>
                <c:pt idx="3829">
                  <c:v>125.18624621679</c:v>
                </c:pt>
                <c:pt idx="3830">
                  <c:v>125.18624621710001</c:v>
                </c:pt>
                <c:pt idx="3831">
                  <c:v>125.18624621718099</c:v>
                </c:pt>
                <c:pt idx="3832">
                  <c:v>125.186246217291</c:v>
                </c:pt>
                <c:pt idx="3833">
                  <c:v>125.186246217487</c:v>
                </c:pt>
                <c:pt idx="3834">
                  <c:v>125.186246217633</c:v>
                </c:pt>
                <c:pt idx="3835">
                  <c:v>125.186246217723</c:v>
                </c:pt>
                <c:pt idx="3836">
                  <c:v>125.186246217819</c:v>
                </c:pt>
                <c:pt idx="3837">
                  <c:v>125.18624621811399</c:v>
                </c:pt>
                <c:pt idx="3838">
                  <c:v>125.186246218219</c:v>
                </c:pt>
                <c:pt idx="3839">
                  <c:v>125.18624621840399</c:v>
                </c:pt>
                <c:pt idx="3840">
                  <c:v>125.1862462186</c:v>
                </c:pt>
                <c:pt idx="3841">
                  <c:v>125.186246218755</c:v>
                </c:pt>
                <c:pt idx="3842">
                  <c:v>125.18624621885201</c:v>
                </c:pt>
                <c:pt idx="3843">
                  <c:v>125.18624621905801</c:v>
                </c:pt>
                <c:pt idx="3844">
                  <c:v>125.186246219194</c:v>
                </c:pt>
                <c:pt idx="3845">
                  <c:v>125.18624621942</c:v>
                </c:pt>
                <c:pt idx="3846">
                  <c:v>125.186246219471</c:v>
                </c:pt>
                <c:pt idx="3847">
                  <c:v>125.18624621967599</c:v>
                </c:pt>
                <c:pt idx="3848">
                  <c:v>125.186246219799</c:v>
                </c:pt>
                <c:pt idx="3849">
                  <c:v>125.18624621994</c:v>
                </c:pt>
                <c:pt idx="3850">
                  <c:v>125.186246220041</c:v>
                </c:pt>
                <c:pt idx="3851">
                  <c:v>125.18624622026699</c:v>
                </c:pt>
                <c:pt idx="3852">
                  <c:v>125.186246220477</c:v>
                </c:pt>
                <c:pt idx="3853">
                  <c:v>125.186246220556</c:v>
                </c:pt>
                <c:pt idx="3854">
                  <c:v>125.186246220711</c:v>
                </c:pt>
                <c:pt idx="3855">
                  <c:v>125.186246220966</c:v>
                </c:pt>
                <c:pt idx="3856">
                  <c:v>125.18624622102099</c:v>
                </c:pt>
                <c:pt idx="3857">
                  <c:v>125.186246221117</c:v>
                </c:pt>
                <c:pt idx="3858">
                  <c:v>125.186246221319</c:v>
                </c:pt>
                <c:pt idx="3859">
                  <c:v>125.186246221405</c:v>
                </c:pt>
                <c:pt idx="3860">
                  <c:v>125.1862462216</c:v>
                </c:pt>
                <c:pt idx="3861">
                  <c:v>125.186246221771</c:v>
                </c:pt>
                <c:pt idx="3862">
                  <c:v>125.186246221815</c:v>
                </c:pt>
                <c:pt idx="3863">
                  <c:v>125.18624622201</c:v>
                </c:pt>
                <c:pt idx="3864">
                  <c:v>125.186246222188</c:v>
                </c:pt>
                <c:pt idx="3865">
                  <c:v>125.186246222308</c:v>
                </c:pt>
                <c:pt idx="3866">
                  <c:v>125.18624622245601</c:v>
                </c:pt>
                <c:pt idx="3867">
                  <c:v>125.18624622263501</c:v>
                </c:pt>
                <c:pt idx="3868">
                  <c:v>125.186246222741</c:v>
                </c:pt>
                <c:pt idx="3869">
                  <c:v>125.186246222893</c:v>
                </c:pt>
                <c:pt idx="3870">
                  <c:v>125.186246222937</c:v>
                </c:pt>
                <c:pt idx="3871">
                  <c:v>125.186246223078</c:v>
                </c:pt>
                <c:pt idx="3872">
                  <c:v>125.186246223255</c:v>
                </c:pt>
                <c:pt idx="3873">
                  <c:v>125.18624622343</c:v>
                </c:pt>
                <c:pt idx="3874">
                  <c:v>125.18624622352201</c:v>
                </c:pt>
                <c:pt idx="3875">
                  <c:v>125.186246223642</c:v>
                </c:pt>
                <c:pt idx="3876">
                  <c:v>125.18624622382001</c:v>
                </c:pt>
                <c:pt idx="3877">
                  <c:v>125.18624622400699</c:v>
                </c:pt>
                <c:pt idx="3878">
                  <c:v>125.18624622411799</c:v>
                </c:pt>
                <c:pt idx="3879">
                  <c:v>125.186246224331</c:v>
                </c:pt>
                <c:pt idx="3880">
                  <c:v>125.18624622439199</c:v>
                </c:pt>
                <c:pt idx="3881">
                  <c:v>125.18624622462799</c:v>
                </c:pt>
                <c:pt idx="3882">
                  <c:v>125.186246224725</c:v>
                </c:pt>
                <c:pt idx="3883">
                  <c:v>125.186246224911</c:v>
                </c:pt>
                <c:pt idx="3884">
                  <c:v>125.186246224922</c:v>
                </c:pt>
                <c:pt idx="3885">
                  <c:v>125.18624622512201</c:v>
                </c:pt>
                <c:pt idx="3886">
                  <c:v>125.186246225245</c:v>
                </c:pt>
                <c:pt idx="3887">
                  <c:v>125.186246225327</c:v>
                </c:pt>
                <c:pt idx="3888">
                  <c:v>125.18624622549</c:v>
                </c:pt>
                <c:pt idx="3889">
                  <c:v>125.186246225601</c:v>
                </c:pt>
                <c:pt idx="3890">
                  <c:v>125.186246225818</c:v>
                </c:pt>
                <c:pt idx="3891">
                  <c:v>125.18624622594101</c:v>
                </c:pt>
                <c:pt idx="3892">
                  <c:v>125.186246226059</c:v>
                </c:pt>
                <c:pt idx="3893">
                  <c:v>125.186246226211</c:v>
                </c:pt>
                <c:pt idx="3894">
                  <c:v>125.186246226335</c:v>
                </c:pt>
                <c:pt idx="3895">
                  <c:v>125.186246226468</c:v>
                </c:pt>
                <c:pt idx="3896">
                  <c:v>125.186246226593</c:v>
                </c:pt>
                <c:pt idx="3897">
                  <c:v>125.186246226805</c:v>
                </c:pt>
                <c:pt idx="3898">
                  <c:v>125.186246226861</c:v>
                </c:pt>
                <c:pt idx="3899">
                  <c:v>125.186246227014</c:v>
                </c:pt>
                <c:pt idx="3900">
                  <c:v>125.186246227184</c:v>
                </c:pt>
                <c:pt idx="3901">
                  <c:v>125.186246227322</c:v>
                </c:pt>
                <c:pt idx="3902">
                  <c:v>125.18624622739701</c:v>
                </c:pt>
                <c:pt idx="3903">
                  <c:v>125.186246227467</c:v>
                </c:pt>
                <c:pt idx="3904">
                  <c:v>125.18624622777401</c:v>
                </c:pt>
                <c:pt idx="3905">
                  <c:v>125.18624622781699</c:v>
                </c:pt>
                <c:pt idx="3906">
                  <c:v>125.186246227897</c:v>
                </c:pt>
                <c:pt idx="3907">
                  <c:v>125.186246228022</c:v>
                </c:pt>
                <c:pt idx="3908">
                  <c:v>125.186246228145</c:v>
                </c:pt>
                <c:pt idx="3909">
                  <c:v>125.186246228204</c:v>
                </c:pt>
                <c:pt idx="3910">
                  <c:v>125.186246228557</c:v>
                </c:pt>
                <c:pt idx="3911">
                  <c:v>125.186246228592</c:v>
                </c:pt>
                <c:pt idx="3912">
                  <c:v>125.186246228709</c:v>
                </c:pt>
                <c:pt idx="3913">
                  <c:v>125.186246228819</c:v>
                </c:pt>
                <c:pt idx="3914">
                  <c:v>125.186246228947</c:v>
                </c:pt>
                <c:pt idx="3915">
                  <c:v>125.186246229136</c:v>
                </c:pt>
                <c:pt idx="3916">
                  <c:v>125.186246229255</c:v>
                </c:pt>
                <c:pt idx="3917">
                  <c:v>125.186246229345</c:v>
                </c:pt>
                <c:pt idx="3918">
                  <c:v>125.18624622953099</c:v>
                </c:pt>
                <c:pt idx="3919">
                  <c:v>125.186246229565</c:v>
                </c:pt>
                <c:pt idx="3920">
                  <c:v>125.18624622983199</c:v>
                </c:pt>
                <c:pt idx="3921">
                  <c:v>125.18624622987799</c:v>
                </c:pt>
                <c:pt idx="3922">
                  <c:v>125.18624622997</c:v>
                </c:pt>
                <c:pt idx="3923">
                  <c:v>125.186246230081</c:v>
                </c:pt>
                <c:pt idx="3924">
                  <c:v>125.186246230251</c:v>
                </c:pt>
                <c:pt idx="3925">
                  <c:v>125.18624623044499</c:v>
                </c:pt>
                <c:pt idx="3926">
                  <c:v>125.18624623054301</c:v>
                </c:pt>
                <c:pt idx="3927">
                  <c:v>125.18624623064601</c:v>
                </c:pt>
                <c:pt idx="3928">
                  <c:v>125.186246230815</c:v>
                </c:pt>
                <c:pt idx="3929">
                  <c:v>125.186246230904</c:v>
                </c:pt>
                <c:pt idx="3930">
                  <c:v>125.18624623094399</c:v>
                </c:pt>
                <c:pt idx="3931">
                  <c:v>125.18624623114199</c:v>
                </c:pt>
                <c:pt idx="3932">
                  <c:v>125.18624623132899</c:v>
                </c:pt>
                <c:pt idx="3933">
                  <c:v>125.186246231395</c:v>
                </c:pt>
                <c:pt idx="3934">
                  <c:v>125.186246231509</c:v>
                </c:pt>
                <c:pt idx="3935">
                  <c:v>125.18624623168</c:v>
                </c:pt>
                <c:pt idx="3936">
                  <c:v>125.18624623179601</c:v>
                </c:pt>
                <c:pt idx="3937">
                  <c:v>125.186246231873</c:v>
                </c:pt>
                <c:pt idx="3938">
                  <c:v>125.18624623203</c:v>
                </c:pt>
                <c:pt idx="3939">
                  <c:v>125.18624623204499</c:v>
                </c:pt>
                <c:pt idx="3940">
                  <c:v>125.186246232267</c:v>
                </c:pt>
                <c:pt idx="3941">
                  <c:v>125.18624623234101</c:v>
                </c:pt>
                <c:pt idx="3942">
                  <c:v>125.186246232473</c:v>
                </c:pt>
                <c:pt idx="3943">
                  <c:v>125.186246232616</c:v>
                </c:pt>
                <c:pt idx="3944">
                  <c:v>125.18624623275601</c:v>
                </c:pt>
                <c:pt idx="3945">
                  <c:v>125.186246232797</c:v>
                </c:pt>
                <c:pt idx="3946">
                  <c:v>125.18624623299</c:v>
                </c:pt>
                <c:pt idx="3947">
                  <c:v>125.186246233053</c:v>
                </c:pt>
                <c:pt idx="3948">
                  <c:v>125.186246233161</c:v>
                </c:pt>
                <c:pt idx="3949">
                  <c:v>125.18624623334399</c:v>
                </c:pt>
                <c:pt idx="3950">
                  <c:v>125.18624623341201</c:v>
                </c:pt>
                <c:pt idx="3951">
                  <c:v>125.18624623350701</c:v>
                </c:pt>
                <c:pt idx="3952">
                  <c:v>125.18624623376201</c:v>
                </c:pt>
                <c:pt idx="3953">
                  <c:v>125.186246233725</c:v>
                </c:pt>
                <c:pt idx="3954">
                  <c:v>125.18624623384601</c:v>
                </c:pt>
                <c:pt idx="3955">
                  <c:v>125.186246233996</c:v>
                </c:pt>
                <c:pt idx="3956">
                  <c:v>125.186246234145</c:v>
                </c:pt>
                <c:pt idx="3957">
                  <c:v>125.186246234298</c:v>
                </c:pt>
                <c:pt idx="3958">
                  <c:v>125.186246234352</c:v>
                </c:pt>
                <c:pt idx="3959">
                  <c:v>125.186246234504</c:v>
                </c:pt>
                <c:pt idx="3960">
                  <c:v>125.18624623461299</c:v>
                </c:pt>
                <c:pt idx="3961">
                  <c:v>125.18624623467301</c:v>
                </c:pt>
                <c:pt idx="3962">
                  <c:v>125.186246234823</c:v>
                </c:pt>
                <c:pt idx="3963">
                  <c:v>125.18624623495199</c:v>
                </c:pt>
                <c:pt idx="3964">
                  <c:v>125.186246235076</c:v>
                </c:pt>
                <c:pt idx="3965">
                  <c:v>125.186246235111</c:v>
                </c:pt>
                <c:pt idx="3966">
                  <c:v>125.186246235258</c:v>
                </c:pt>
                <c:pt idx="3967">
                  <c:v>125.186246235407</c:v>
                </c:pt>
                <c:pt idx="3968">
                  <c:v>125.186246235567</c:v>
                </c:pt>
                <c:pt idx="3969">
                  <c:v>125.186246235645</c:v>
                </c:pt>
                <c:pt idx="3970">
                  <c:v>125.18624623567</c:v>
                </c:pt>
                <c:pt idx="3971">
                  <c:v>125.186246235987</c:v>
                </c:pt>
                <c:pt idx="3972">
                  <c:v>125.18624623599599</c:v>
                </c:pt>
                <c:pt idx="3973">
                  <c:v>125.186246235992</c:v>
                </c:pt>
                <c:pt idx="3974">
                  <c:v>125.186246236153</c:v>
                </c:pt>
                <c:pt idx="3975">
                  <c:v>125.186246236325</c:v>
                </c:pt>
                <c:pt idx="3976">
                  <c:v>125.186246236363</c:v>
                </c:pt>
                <c:pt idx="3977">
                  <c:v>125.186246236545</c:v>
                </c:pt>
                <c:pt idx="3978">
                  <c:v>125.186246236652</c:v>
                </c:pt>
                <c:pt idx="3979">
                  <c:v>125.18624623678301</c:v>
                </c:pt>
                <c:pt idx="3980">
                  <c:v>125.186246236809</c:v>
                </c:pt>
                <c:pt idx="3981">
                  <c:v>125.186246236908</c:v>
                </c:pt>
                <c:pt idx="3982">
                  <c:v>125.186246237041</c:v>
                </c:pt>
                <c:pt idx="3983">
                  <c:v>125.186246237188</c:v>
                </c:pt>
                <c:pt idx="3984">
                  <c:v>125.18624623728</c:v>
                </c:pt>
                <c:pt idx="3985">
                  <c:v>125.18624623735499</c:v>
                </c:pt>
                <c:pt idx="3986">
                  <c:v>125.186246237508</c:v>
                </c:pt>
                <c:pt idx="3987">
                  <c:v>125.18624623759401</c:v>
                </c:pt>
                <c:pt idx="3988">
                  <c:v>125.186246237708</c:v>
                </c:pt>
                <c:pt idx="3989">
                  <c:v>125.186246237769</c:v>
                </c:pt>
                <c:pt idx="3990">
                  <c:v>125.186246237981</c:v>
                </c:pt>
                <c:pt idx="3991">
                  <c:v>125.18624623805999</c:v>
                </c:pt>
                <c:pt idx="3992">
                  <c:v>125.186246238089</c:v>
                </c:pt>
                <c:pt idx="3993">
                  <c:v>125.186246238248</c:v>
                </c:pt>
                <c:pt idx="3994">
                  <c:v>125.186246238319</c:v>
                </c:pt>
                <c:pt idx="3995">
                  <c:v>125.186246238454</c:v>
                </c:pt>
                <c:pt idx="3996">
                  <c:v>125.18624623853199</c:v>
                </c:pt>
                <c:pt idx="3997">
                  <c:v>125.18624623861101</c:v>
                </c:pt>
                <c:pt idx="3998">
                  <c:v>125.186246238804</c:v>
                </c:pt>
                <c:pt idx="3999">
                  <c:v>125.186246238764</c:v>
                </c:pt>
                <c:pt idx="4000">
                  <c:v>125.18624623893901</c:v>
                </c:pt>
                <c:pt idx="4001">
                  <c:v>125.18624623914501</c:v>
                </c:pt>
                <c:pt idx="4002">
                  <c:v>125.18624623916099</c:v>
                </c:pt>
                <c:pt idx="4003">
                  <c:v>125.186246239325</c:v>
                </c:pt>
                <c:pt idx="4004">
                  <c:v>125.18624623942</c:v>
                </c:pt>
                <c:pt idx="4005">
                  <c:v>125.186246239517</c:v>
                </c:pt>
                <c:pt idx="4006">
                  <c:v>125.18624623954599</c:v>
                </c:pt>
                <c:pt idx="4007">
                  <c:v>125.186246239714</c:v>
                </c:pt>
                <c:pt idx="4008">
                  <c:v>125.186246239741</c:v>
                </c:pt>
                <c:pt idx="4009">
                  <c:v>125.18624623994501</c:v>
                </c:pt>
                <c:pt idx="4010">
                  <c:v>125.18624623992</c:v>
                </c:pt>
                <c:pt idx="4011">
                  <c:v>125.186246240157</c:v>
                </c:pt>
                <c:pt idx="4012">
                  <c:v>125.18624624020499</c:v>
                </c:pt>
                <c:pt idx="4013">
                  <c:v>125.18624624029199</c:v>
                </c:pt>
                <c:pt idx="4014">
                  <c:v>125.18624624044</c:v>
                </c:pt>
                <c:pt idx="4015">
                  <c:v>125.186246240516</c:v>
                </c:pt>
                <c:pt idx="4016">
                  <c:v>125.18624624069</c:v>
                </c:pt>
                <c:pt idx="4017">
                  <c:v>125.186246240705</c:v>
                </c:pt>
                <c:pt idx="4018">
                  <c:v>125.18624624074801</c:v>
                </c:pt>
                <c:pt idx="4019">
                  <c:v>125.186246240895</c:v>
                </c:pt>
                <c:pt idx="4020">
                  <c:v>125.186246240977</c:v>
                </c:pt>
                <c:pt idx="4021">
                  <c:v>125.18624624101</c:v>
                </c:pt>
                <c:pt idx="4022">
                  <c:v>125.18624624124</c:v>
                </c:pt>
                <c:pt idx="4023">
                  <c:v>125.186246241302</c:v>
                </c:pt>
                <c:pt idx="4024">
                  <c:v>125.186246241373</c:v>
                </c:pt>
                <c:pt idx="4025">
                  <c:v>125.18624624149101</c:v>
                </c:pt>
                <c:pt idx="4026">
                  <c:v>125.18624624153099</c:v>
                </c:pt>
                <c:pt idx="4027">
                  <c:v>125.186246241753</c:v>
                </c:pt>
                <c:pt idx="4028">
                  <c:v>125.186246241809</c:v>
                </c:pt>
                <c:pt idx="4029">
                  <c:v>125.186246241795</c:v>
                </c:pt>
                <c:pt idx="4030">
                  <c:v>125.186246241939</c:v>
                </c:pt>
                <c:pt idx="4031">
                  <c:v>125.186246241986</c:v>
                </c:pt>
                <c:pt idx="4032">
                  <c:v>125.18624624217</c:v>
                </c:pt>
                <c:pt idx="4033">
                  <c:v>125.186246242308</c:v>
                </c:pt>
                <c:pt idx="4034">
                  <c:v>125.18624624227201</c:v>
                </c:pt>
                <c:pt idx="4035">
                  <c:v>125.186246242441</c:v>
                </c:pt>
                <c:pt idx="4036">
                  <c:v>125.18624624244001</c:v>
                </c:pt>
                <c:pt idx="4037">
                  <c:v>125.186246242634</c:v>
                </c:pt>
                <c:pt idx="4038">
                  <c:v>125.186246242751</c:v>
                </c:pt>
                <c:pt idx="4039">
                  <c:v>125.186246242778</c:v>
                </c:pt>
                <c:pt idx="4040">
                  <c:v>125.18624624295499</c:v>
                </c:pt>
                <c:pt idx="4041">
                  <c:v>125.186246242886</c:v>
                </c:pt>
                <c:pt idx="4042">
                  <c:v>125.18624624299299</c:v>
                </c:pt>
                <c:pt idx="4043">
                  <c:v>125.186246243127</c:v>
                </c:pt>
                <c:pt idx="4044">
                  <c:v>125.186246243252</c:v>
                </c:pt>
                <c:pt idx="4045">
                  <c:v>125.18624624330199</c:v>
                </c:pt>
                <c:pt idx="4046">
                  <c:v>125.18624624332401</c:v>
                </c:pt>
                <c:pt idx="4047">
                  <c:v>125.186246243493</c:v>
                </c:pt>
                <c:pt idx="4048">
                  <c:v>125.186246243639</c:v>
                </c:pt>
                <c:pt idx="4049">
                  <c:v>125.18624624367899</c:v>
                </c:pt>
                <c:pt idx="4050">
                  <c:v>125.186246243645</c:v>
                </c:pt>
                <c:pt idx="4051">
                  <c:v>125.18624624389599</c:v>
                </c:pt>
                <c:pt idx="4052">
                  <c:v>125.186246243829</c:v>
                </c:pt>
                <c:pt idx="4053">
                  <c:v>125.18624624402</c:v>
                </c:pt>
                <c:pt idx="4054">
                  <c:v>125.18624624418599</c:v>
                </c:pt>
                <c:pt idx="4055">
                  <c:v>125.18624624412401</c:v>
                </c:pt>
                <c:pt idx="4056">
                  <c:v>125.186246244328</c:v>
                </c:pt>
                <c:pt idx="4057">
                  <c:v>125.186246244242</c:v>
                </c:pt>
                <c:pt idx="4058">
                  <c:v>125.186246244415</c:v>
                </c:pt>
                <c:pt idx="4059">
                  <c:v>125.18624624450899</c:v>
                </c:pt>
                <c:pt idx="4060">
                  <c:v>125.186246244581</c:v>
                </c:pt>
                <c:pt idx="4061">
                  <c:v>125.186246244651</c:v>
                </c:pt>
                <c:pt idx="4062">
                  <c:v>125.186246244811</c:v>
                </c:pt>
                <c:pt idx="4063">
                  <c:v>125.18624624487801</c:v>
                </c:pt>
                <c:pt idx="4064">
                  <c:v>125.186246244928</c:v>
                </c:pt>
                <c:pt idx="4065">
                  <c:v>125.186246245112</c:v>
                </c:pt>
                <c:pt idx="4066">
                  <c:v>125.186246245183</c:v>
                </c:pt>
                <c:pt idx="4067">
                  <c:v>125.186246245216</c:v>
                </c:pt>
                <c:pt idx="4068">
                  <c:v>125.1862462453</c:v>
                </c:pt>
                <c:pt idx="4069">
                  <c:v>125.186246245414</c:v>
                </c:pt>
                <c:pt idx="4070">
                  <c:v>125.186246245471</c:v>
                </c:pt>
                <c:pt idx="4071">
                  <c:v>125.186246245448</c:v>
                </c:pt>
                <c:pt idx="4072">
                  <c:v>125.186246245579</c:v>
                </c:pt>
                <c:pt idx="4073">
                  <c:v>125.18624624566399</c:v>
                </c:pt>
                <c:pt idx="4074">
                  <c:v>125.186246245837</c:v>
                </c:pt>
                <c:pt idx="4075">
                  <c:v>125.18624624592699</c:v>
                </c:pt>
                <c:pt idx="4076">
                  <c:v>125.186246245942</c:v>
                </c:pt>
                <c:pt idx="4077">
                  <c:v>125.186246246045</c:v>
                </c:pt>
                <c:pt idx="4078">
                  <c:v>125.186246246121</c:v>
                </c:pt>
                <c:pt idx="4079">
                  <c:v>125.186246246154</c:v>
                </c:pt>
                <c:pt idx="4080">
                  <c:v>125.186246246347</c:v>
                </c:pt>
                <c:pt idx="4081">
                  <c:v>125.186246246395</c:v>
                </c:pt>
                <c:pt idx="4082">
                  <c:v>125.186246246473</c:v>
                </c:pt>
                <c:pt idx="4083">
                  <c:v>125.186246246536</c:v>
                </c:pt>
                <c:pt idx="4084">
                  <c:v>125.186246246678</c:v>
                </c:pt>
                <c:pt idx="4085">
                  <c:v>125.186246246773</c:v>
                </c:pt>
                <c:pt idx="4086">
                  <c:v>125.18624624677</c:v>
                </c:pt>
                <c:pt idx="4087">
                  <c:v>125.186246246905</c:v>
                </c:pt>
                <c:pt idx="4088">
                  <c:v>125.18624624699299</c:v>
                </c:pt>
                <c:pt idx="4089">
                  <c:v>125.186246247093</c:v>
                </c:pt>
                <c:pt idx="4090">
                  <c:v>125.186246247108</c:v>
                </c:pt>
                <c:pt idx="4091">
                  <c:v>125.186246247252</c:v>
                </c:pt>
                <c:pt idx="4092">
                  <c:v>125.186246247347</c:v>
                </c:pt>
                <c:pt idx="4093">
                  <c:v>125.186246247306</c:v>
                </c:pt>
                <c:pt idx="4094">
                  <c:v>125.18624624743001</c:v>
                </c:pt>
                <c:pt idx="4095">
                  <c:v>125.186246247485</c:v>
                </c:pt>
                <c:pt idx="4096">
                  <c:v>125.186246247558</c:v>
                </c:pt>
                <c:pt idx="4097">
                  <c:v>125.186246247726</c:v>
                </c:pt>
                <c:pt idx="4098">
                  <c:v>125.186246247737</c:v>
                </c:pt>
                <c:pt idx="4099">
                  <c:v>125.186246247821</c:v>
                </c:pt>
                <c:pt idx="4100">
                  <c:v>125.186246247878</c:v>
                </c:pt>
                <c:pt idx="4101">
                  <c:v>125.186246247939</c:v>
                </c:pt>
                <c:pt idx="4102">
                  <c:v>125.18624624807499</c:v>
                </c:pt>
                <c:pt idx="4103">
                  <c:v>125.186246248172</c:v>
                </c:pt>
                <c:pt idx="4104">
                  <c:v>125.18624624822201</c:v>
                </c:pt>
                <c:pt idx="4105">
                  <c:v>125.186246248264</c:v>
                </c:pt>
                <c:pt idx="4106">
                  <c:v>125.186246248369</c:v>
                </c:pt>
                <c:pt idx="4107">
                  <c:v>125.186246248487</c:v>
                </c:pt>
                <c:pt idx="4108">
                  <c:v>125.18624624856</c:v>
                </c:pt>
                <c:pt idx="4109">
                  <c:v>125.18624624856</c:v>
                </c:pt>
                <c:pt idx="4110">
                  <c:v>125.186246248657</c:v>
                </c:pt>
                <c:pt idx="4111">
                  <c:v>125.18624624865799</c:v>
                </c:pt>
                <c:pt idx="4112">
                  <c:v>125.1862462488</c:v>
                </c:pt>
                <c:pt idx="4113">
                  <c:v>125.186246248846</c:v>
                </c:pt>
                <c:pt idx="4114">
                  <c:v>125.186246248917</c:v>
                </c:pt>
                <c:pt idx="4115">
                  <c:v>125.186246248988</c:v>
                </c:pt>
                <c:pt idx="4116">
                  <c:v>125.18624624904101</c:v>
                </c:pt>
                <c:pt idx="4117">
                  <c:v>125.186246249118</c:v>
                </c:pt>
                <c:pt idx="4118">
                  <c:v>125.186246249232</c:v>
                </c:pt>
                <c:pt idx="4119">
                  <c:v>125.186246249318</c:v>
                </c:pt>
                <c:pt idx="4120">
                  <c:v>125.18624624941801</c:v>
                </c:pt>
                <c:pt idx="4121">
                  <c:v>125.186246249379</c:v>
                </c:pt>
                <c:pt idx="4122">
                  <c:v>125.18624624957199</c:v>
                </c:pt>
                <c:pt idx="4123">
                  <c:v>125.186246249584</c:v>
                </c:pt>
                <c:pt idx="4124">
                  <c:v>125.186246249744</c:v>
                </c:pt>
                <c:pt idx="4125">
                  <c:v>125.18624624978401</c:v>
                </c:pt>
                <c:pt idx="4126">
                  <c:v>125.186246249777</c:v>
                </c:pt>
                <c:pt idx="4127">
                  <c:v>125.18624625000901</c:v>
                </c:pt>
                <c:pt idx="4128">
                  <c:v>125.186246249942</c:v>
                </c:pt>
                <c:pt idx="4129">
                  <c:v>125.186246250042</c:v>
                </c:pt>
                <c:pt idx="4130">
                  <c:v>125.186246250106</c:v>
                </c:pt>
                <c:pt idx="4131">
                  <c:v>125.18624625016599</c:v>
                </c:pt>
                <c:pt idx="4132">
                  <c:v>125.18624625019299</c:v>
                </c:pt>
                <c:pt idx="4133">
                  <c:v>125.18624625022299</c:v>
                </c:pt>
                <c:pt idx="4134">
                  <c:v>125.18624625030699</c:v>
                </c:pt>
                <c:pt idx="4135">
                  <c:v>125.186246250412</c:v>
                </c:pt>
                <c:pt idx="4136">
                  <c:v>125.186246250533</c:v>
                </c:pt>
                <c:pt idx="4137">
                  <c:v>125.18624625045599</c:v>
                </c:pt>
                <c:pt idx="4138">
                  <c:v>125.186246250628</c:v>
                </c:pt>
                <c:pt idx="4139">
                  <c:v>125.18624625068099</c:v>
                </c:pt>
                <c:pt idx="4140">
                  <c:v>125.186246250667</c:v>
                </c:pt>
                <c:pt idx="4141">
                  <c:v>125.186246250869</c:v>
                </c:pt>
                <c:pt idx="4142">
                  <c:v>125.18624625094</c:v>
                </c:pt>
                <c:pt idx="4143">
                  <c:v>125.186246250896</c:v>
                </c:pt>
                <c:pt idx="4144">
                  <c:v>125.186246251071</c:v>
                </c:pt>
                <c:pt idx="4145">
                  <c:v>125.186246251108</c:v>
                </c:pt>
                <c:pt idx="4146">
                  <c:v>125.18624625117801</c:v>
                </c:pt>
                <c:pt idx="4147">
                  <c:v>125.18624625126201</c:v>
                </c:pt>
                <c:pt idx="4148">
                  <c:v>125.186246251214</c:v>
                </c:pt>
                <c:pt idx="4149">
                  <c:v>125.186246251425</c:v>
                </c:pt>
                <c:pt idx="4150">
                  <c:v>125.186246251451</c:v>
                </c:pt>
                <c:pt idx="4151">
                  <c:v>125.186246251518</c:v>
                </c:pt>
                <c:pt idx="4152">
                  <c:v>125.18624625155201</c:v>
                </c:pt>
                <c:pt idx="4153">
                  <c:v>125.18624625156301</c:v>
                </c:pt>
                <c:pt idx="4154">
                  <c:v>125.18624625173599</c:v>
                </c:pt>
                <c:pt idx="4155">
                  <c:v>125.186246251789</c:v>
                </c:pt>
                <c:pt idx="4156">
                  <c:v>125.186246251771</c:v>
                </c:pt>
                <c:pt idx="4157">
                  <c:v>125.186246251836</c:v>
                </c:pt>
                <c:pt idx="4158">
                  <c:v>125.186246252015</c:v>
                </c:pt>
                <c:pt idx="4159">
                  <c:v>125.186246252095</c:v>
                </c:pt>
                <c:pt idx="4160">
                  <c:v>125.186246252061</c:v>
                </c:pt>
                <c:pt idx="4161">
                  <c:v>125.186246252148</c:v>
                </c:pt>
                <c:pt idx="4162">
                  <c:v>125.186246252282</c:v>
                </c:pt>
                <c:pt idx="4163">
                  <c:v>125.186246252196</c:v>
                </c:pt>
                <c:pt idx="4164">
                  <c:v>125.186246252327</c:v>
                </c:pt>
                <c:pt idx="4165">
                  <c:v>125.186246252434</c:v>
                </c:pt>
                <c:pt idx="4166">
                  <c:v>125.186246252502</c:v>
                </c:pt>
                <c:pt idx="4167">
                  <c:v>125.186246252532</c:v>
                </c:pt>
                <c:pt idx="4168">
                  <c:v>125.186246252554</c:v>
                </c:pt>
                <c:pt idx="4169">
                  <c:v>125.186246252624</c:v>
                </c:pt>
                <c:pt idx="4170">
                  <c:v>125.18624625263401</c:v>
                </c:pt>
                <c:pt idx="4171">
                  <c:v>125.186246252732</c:v>
                </c:pt>
                <c:pt idx="4172">
                  <c:v>125.186246252782</c:v>
                </c:pt>
                <c:pt idx="4173">
                  <c:v>125.186246252807</c:v>
                </c:pt>
                <c:pt idx="4174">
                  <c:v>125.186246252968</c:v>
                </c:pt>
                <c:pt idx="4175">
                  <c:v>125.186246252994</c:v>
                </c:pt>
                <c:pt idx="4176">
                  <c:v>125.186246253024</c:v>
                </c:pt>
                <c:pt idx="4177">
                  <c:v>125.18624625313601</c:v>
                </c:pt>
                <c:pt idx="4178">
                  <c:v>125.186246253191</c:v>
                </c:pt>
                <c:pt idx="4179">
                  <c:v>125.186246253185</c:v>
                </c:pt>
                <c:pt idx="4180">
                  <c:v>125.186246253367</c:v>
                </c:pt>
                <c:pt idx="4181">
                  <c:v>125.18624625333599</c:v>
                </c:pt>
                <c:pt idx="4182">
                  <c:v>125.186246253463</c:v>
                </c:pt>
                <c:pt idx="4183">
                  <c:v>125.186246253414</c:v>
                </c:pt>
                <c:pt idx="4184">
                  <c:v>125.1862462535</c:v>
                </c:pt>
                <c:pt idx="4185">
                  <c:v>125.186246253603</c:v>
                </c:pt>
                <c:pt idx="4186">
                  <c:v>125.18624625366699</c:v>
                </c:pt>
                <c:pt idx="4187">
                  <c:v>125.186246253663</c:v>
                </c:pt>
                <c:pt idx="4188">
                  <c:v>125.186246253875</c:v>
                </c:pt>
                <c:pt idx="4189">
                  <c:v>125.18624625378099</c:v>
                </c:pt>
                <c:pt idx="4190">
                  <c:v>125.186246253902</c:v>
                </c:pt>
                <c:pt idx="4191">
                  <c:v>125.186246253877</c:v>
                </c:pt>
                <c:pt idx="4192">
                  <c:v>125.18624625401699</c:v>
                </c:pt>
                <c:pt idx="4193">
                  <c:v>125.18624625397401</c:v>
                </c:pt>
                <c:pt idx="4194">
                  <c:v>125.186246254163</c:v>
                </c:pt>
                <c:pt idx="4195">
                  <c:v>125.186246254189</c:v>
                </c:pt>
                <c:pt idx="4196">
                  <c:v>125.18624625427999</c:v>
                </c:pt>
                <c:pt idx="4197">
                  <c:v>125.186246254216</c:v>
                </c:pt>
                <c:pt idx="4198">
                  <c:v>125.186246254444</c:v>
                </c:pt>
                <c:pt idx="4199">
                  <c:v>125.186246254425</c:v>
                </c:pt>
                <c:pt idx="4200">
                  <c:v>125.1862462544</c:v>
                </c:pt>
                <c:pt idx="4201">
                  <c:v>125.186246254439</c:v>
                </c:pt>
                <c:pt idx="4202">
                  <c:v>125.18624625466499</c:v>
                </c:pt>
                <c:pt idx="4203">
                  <c:v>125.186246254644</c:v>
                </c:pt>
                <c:pt idx="4204">
                  <c:v>125.18624625469</c:v>
                </c:pt>
                <c:pt idx="4205">
                  <c:v>125.18624625474401</c:v>
                </c:pt>
                <c:pt idx="4206">
                  <c:v>125.186246254784</c:v>
                </c:pt>
                <c:pt idx="4207">
                  <c:v>125.186246254812</c:v>
                </c:pt>
                <c:pt idx="4208">
                  <c:v>125.186246254935</c:v>
                </c:pt>
                <c:pt idx="4209">
                  <c:v>125.186246254997</c:v>
                </c:pt>
                <c:pt idx="4210">
                  <c:v>125.18624625501501</c:v>
                </c:pt>
                <c:pt idx="4211">
                  <c:v>125.186246255089</c:v>
                </c:pt>
                <c:pt idx="4212">
                  <c:v>125.18624625518601</c:v>
                </c:pt>
                <c:pt idx="4213">
                  <c:v>125.186246255242</c:v>
                </c:pt>
                <c:pt idx="4214">
                  <c:v>125.18624625525599</c:v>
                </c:pt>
                <c:pt idx="4215">
                  <c:v>125.186246255331</c:v>
                </c:pt>
                <c:pt idx="4216">
                  <c:v>125.18624625529699</c:v>
                </c:pt>
                <c:pt idx="4217">
                  <c:v>125.186246255418</c:v>
                </c:pt>
                <c:pt idx="4218">
                  <c:v>125.186246255431</c:v>
                </c:pt>
                <c:pt idx="4219">
                  <c:v>125.186246255535</c:v>
                </c:pt>
                <c:pt idx="4220">
                  <c:v>125.186246255561</c:v>
                </c:pt>
                <c:pt idx="4221">
                  <c:v>125.186246255657</c:v>
                </c:pt>
                <c:pt idx="4222">
                  <c:v>125.186246255619</c:v>
                </c:pt>
                <c:pt idx="4223">
                  <c:v>125.186246255657</c:v>
                </c:pt>
                <c:pt idx="4224">
                  <c:v>125.18624625576101</c:v>
                </c:pt>
                <c:pt idx="4225">
                  <c:v>125.186246255733</c:v>
                </c:pt>
                <c:pt idx="4226">
                  <c:v>125.186246255859</c:v>
                </c:pt>
                <c:pt idx="4227">
                  <c:v>125.186246255846</c:v>
                </c:pt>
                <c:pt idx="4228">
                  <c:v>125.186246255859</c:v>
                </c:pt>
                <c:pt idx="4229">
                  <c:v>125.186246256033</c:v>
                </c:pt>
                <c:pt idx="4230">
                  <c:v>125.186246256055</c:v>
                </c:pt>
                <c:pt idx="4231">
                  <c:v>125.18624625606</c:v>
                </c:pt>
                <c:pt idx="4232">
                  <c:v>125.18624625613199</c:v>
                </c:pt>
                <c:pt idx="4233">
                  <c:v>125.186246256291</c:v>
                </c:pt>
                <c:pt idx="4234">
                  <c:v>125.186246256277</c:v>
                </c:pt>
                <c:pt idx="4235">
                  <c:v>125.18624625632</c:v>
                </c:pt>
                <c:pt idx="4236">
                  <c:v>125.18624625632</c:v>
                </c:pt>
                <c:pt idx="4237">
                  <c:v>125.186246256408</c:v>
                </c:pt>
                <c:pt idx="4238">
                  <c:v>125.186246256465</c:v>
                </c:pt>
                <c:pt idx="4239">
                  <c:v>125.18624625647099</c:v>
                </c:pt>
                <c:pt idx="4240">
                  <c:v>125.18624625654201</c:v>
                </c:pt>
                <c:pt idx="4241">
                  <c:v>125.186246256556</c:v>
                </c:pt>
                <c:pt idx="4242">
                  <c:v>125.186246256651</c:v>
                </c:pt>
                <c:pt idx="4243">
                  <c:v>125.186246256789</c:v>
                </c:pt>
                <c:pt idx="4244">
                  <c:v>125.186246256755</c:v>
                </c:pt>
                <c:pt idx="4245">
                  <c:v>125.186246256788</c:v>
                </c:pt>
                <c:pt idx="4246">
                  <c:v>125.186246256808</c:v>
                </c:pt>
                <c:pt idx="4247">
                  <c:v>125.18624625694601</c:v>
                </c:pt>
                <c:pt idx="4248">
                  <c:v>125.186246256947</c:v>
                </c:pt>
                <c:pt idx="4249">
                  <c:v>125.18624625700301</c:v>
                </c:pt>
                <c:pt idx="4250">
                  <c:v>125.186246256996</c:v>
                </c:pt>
                <c:pt idx="4251">
                  <c:v>125.18624625709199</c:v>
                </c:pt>
                <c:pt idx="4252">
                  <c:v>125.186246257128</c:v>
                </c:pt>
                <c:pt idx="4253">
                  <c:v>125.186246257172</c:v>
                </c:pt>
                <c:pt idx="4254">
                  <c:v>125.186246257185</c:v>
                </c:pt>
                <c:pt idx="4255">
                  <c:v>125.18624625723599</c:v>
                </c:pt>
                <c:pt idx="4256">
                  <c:v>125.18624625731699</c:v>
                </c:pt>
                <c:pt idx="4257">
                  <c:v>125.186246257253</c:v>
                </c:pt>
                <c:pt idx="4258">
                  <c:v>125.186246257449</c:v>
                </c:pt>
                <c:pt idx="4259">
                  <c:v>125.18624625749401</c:v>
                </c:pt>
                <c:pt idx="4260">
                  <c:v>125.186246257476</c:v>
                </c:pt>
                <c:pt idx="4261">
                  <c:v>125.186246257533</c:v>
                </c:pt>
                <c:pt idx="4262">
                  <c:v>125.18624625760501</c:v>
                </c:pt>
                <c:pt idx="4263">
                  <c:v>125.186246257568</c:v>
                </c:pt>
                <c:pt idx="4264">
                  <c:v>125.186246257677</c:v>
                </c:pt>
                <c:pt idx="4265">
                  <c:v>125.18624625774601</c:v>
                </c:pt>
                <c:pt idx="4266">
                  <c:v>125.186246257679</c:v>
                </c:pt>
                <c:pt idx="4267">
                  <c:v>125.18624625781101</c:v>
                </c:pt>
                <c:pt idx="4268">
                  <c:v>125.186246257958</c:v>
                </c:pt>
                <c:pt idx="4269">
                  <c:v>125.18624625784599</c:v>
                </c:pt>
                <c:pt idx="4270">
                  <c:v>125.186246257918</c:v>
                </c:pt>
                <c:pt idx="4271">
                  <c:v>125.18624625803101</c:v>
                </c:pt>
                <c:pt idx="4272">
                  <c:v>125.186246258029</c:v>
                </c:pt>
                <c:pt idx="4273">
                  <c:v>125.18624625807099</c:v>
                </c:pt>
                <c:pt idx="4274">
                  <c:v>125.186246258022</c:v>
                </c:pt>
                <c:pt idx="4275">
                  <c:v>125.186246258247</c:v>
                </c:pt>
                <c:pt idx="4276">
                  <c:v>125.18624625822</c:v>
                </c:pt>
                <c:pt idx="4277">
                  <c:v>125.186246258257</c:v>
                </c:pt>
                <c:pt idx="4278">
                  <c:v>125.186246258246</c:v>
                </c:pt>
                <c:pt idx="4279">
                  <c:v>125.186246258411</c:v>
                </c:pt>
                <c:pt idx="4280">
                  <c:v>125.18624625838</c:v>
                </c:pt>
                <c:pt idx="4281">
                  <c:v>125.186246258446</c:v>
                </c:pt>
                <c:pt idx="4282">
                  <c:v>125.186246258504</c:v>
                </c:pt>
                <c:pt idx="4283">
                  <c:v>125.186246258522</c:v>
                </c:pt>
                <c:pt idx="4284">
                  <c:v>125.186246258504</c:v>
                </c:pt>
                <c:pt idx="4285">
                  <c:v>125.18624625849201</c:v>
                </c:pt>
                <c:pt idx="4286">
                  <c:v>125.186246258689</c:v>
                </c:pt>
                <c:pt idx="4287">
                  <c:v>125.18624625866499</c:v>
                </c:pt>
                <c:pt idx="4288">
                  <c:v>125.186246258731</c:v>
                </c:pt>
                <c:pt idx="4289">
                  <c:v>125.186246258773</c:v>
                </c:pt>
                <c:pt idx="4290">
                  <c:v>125.186246258781</c:v>
                </c:pt>
                <c:pt idx="4291">
                  <c:v>125.186246258804</c:v>
                </c:pt>
                <c:pt idx="4292">
                  <c:v>125.186246258918</c:v>
                </c:pt>
                <c:pt idx="4293">
                  <c:v>125.186246258989</c:v>
                </c:pt>
                <c:pt idx="4294">
                  <c:v>125.186246258916</c:v>
                </c:pt>
                <c:pt idx="4295">
                  <c:v>125.186246259027</c:v>
                </c:pt>
                <c:pt idx="4296">
                  <c:v>125.186246259003</c:v>
                </c:pt>
                <c:pt idx="4297">
                  <c:v>125.186246259155</c:v>
                </c:pt>
                <c:pt idx="4298">
                  <c:v>125.186246259177</c:v>
                </c:pt>
                <c:pt idx="4299">
                  <c:v>125.186246259142</c:v>
                </c:pt>
                <c:pt idx="4300">
                  <c:v>125.18624625911499</c:v>
                </c:pt>
                <c:pt idx="4301">
                  <c:v>125.186246259268</c:v>
                </c:pt>
                <c:pt idx="4302">
                  <c:v>125.186246259261</c:v>
                </c:pt>
                <c:pt idx="4303">
                  <c:v>125.186246259247</c:v>
                </c:pt>
                <c:pt idx="4304">
                  <c:v>125.18624625932</c:v>
                </c:pt>
                <c:pt idx="4305">
                  <c:v>125.186246259397</c:v>
                </c:pt>
                <c:pt idx="4306">
                  <c:v>125.18624625945201</c:v>
                </c:pt>
                <c:pt idx="4307">
                  <c:v>125.186246259437</c:v>
                </c:pt>
                <c:pt idx="4308">
                  <c:v>125.18624625942</c:v>
                </c:pt>
                <c:pt idx="4309">
                  <c:v>125.18624625958699</c:v>
                </c:pt>
                <c:pt idx="4310">
                  <c:v>125.18624625969601</c:v>
                </c:pt>
                <c:pt idx="4311">
                  <c:v>125.186246259591</c:v>
                </c:pt>
                <c:pt idx="4312">
                  <c:v>125.18624625965499</c:v>
                </c:pt>
                <c:pt idx="4313">
                  <c:v>125.186246259676</c:v>
                </c:pt>
                <c:pt idx="4314">
                  <c:v>125.18624625969299</c:v>
                </c:pt>
                <c:pt idx="4315">
                  <c:v>125.18624625982601</c:v>
                </c:pt>
                <c:pt idx="4316">
                  <c:v>125.186246259817</c:v>
                </c:pt>
                <c:pt idx="4317">
                  <c:v>125.18624625976599</c:v>
                </c:pt>
                <c:pt idx="4318">
                  <c:v>125.186246259969</c:v>
                </c:pt>
                <c:pt idx="4319">
                  <c:v>125.186246259992</c:v>
                </c:pt>
                <c:pt idx="4320">
                  <c:v>125.186246259941</c:v>
                </c:pt>
                <c:pt idx="4321">
                  <c:v>125.186246260041</c:v>
                </c:pt>
                <c:pt idx="4322">
                  <c:v>125.18624626007001</c:v>
                </c:pt>
                <c:pt idx="4323">
                  <c:v>125.18624626010499</c:v>
                </c:pt>
                <c:pt idx="4324">
                  <c:v>125.186246260172</c:v>
                </c:pt>
                <c:pt idx="4325">
                  <c:v>125.186246260152</c:v>
                </c:pt>
                <c:pt idx="4326">
                  <c:v>125.186246260255</c:v>
                </c:pt>
                <c:pt idx="4327">
                  <c:v>125.186246260221</c:v>
                </c:pt>
                <c:pt idx="4328">
                  <c:v>125.186246260248</c:v>
                </c:pt>
                <c:pt idx="4329">
                  <c:v>125.18624626030601</c:v>
                </c:pt>
                <c:pt idx="4330">
                  <c:v>125.18624626032199</c:v>
                </c:pt>
                <c:pt idx="4331">
                  <c:v>125.18624626038</c:v>
                </c:pt>
                <c:pt idx="4332">
                  <c:v>125.186246260381</c:v>
                </c:pt>
                <c:pt idx="4333">
                  <c:v>125.186246260495</c:v>
                </c:pt>
                <c:pt idx="4334">
                  <c:v>125.186246260551</c:v>
                </c:pt>
                <c:pt idx="4335">
                  <c:v>125.18624626053401</c:v>
                </c:pt>
                <c:pt idx="4336">
                  <c:v>125.18624626055001</c:v>
                </c:pt>
                <c:pt idx="4337">
                  <c:v>125.18624626062299</c:v>
                </c:pt>
                <c:pt idx="4338">
                  <c:v>125.186246260663</c:v>
                </c:pt>
                <c:pt idx="4339">
                  <c:v>125.186246260712</c:v>
                </c:pt>
                <c:pt idx="4340">
                  <c:v>125.18624626069</c:v>
                </c:pt>
                <c:pt idx="4341">
                  <c:v>125.186246260762</c:v>
                </c:pt>
                <c:pt idx="4342">
                  <c:v>125.186246260743</c:v>
                </c:pt>
                <c:pt idx="4343">
                  <c:v>125.18624626071301</c:v>
                </c:pt>
                <c:pt idx="4344">
                  <c:v>125.1862462607</c:v>
                </c:pt>
                <c:pt idx="4345">
                  <c:v>125.186246260839</c:v>
                </c:pt>
                <c:pt idx="4346">
                  <c:v>125.186246260857</c:v>
                </c:pt>
                <c:pt idx="4347">
                  <c:v>125.18624626101899</c:v>
                </c:pt>
                <c:pt idx="4348">
                  <c:v>125.18624626098701</c:v>
                </c:pt>
                <c:pt idx="4349">
                  <c:v>125.18624626098099</c:v>
                </c:pt>
                <c:pt idx="4350">
                  <c:v>125.186246260972</c:v>
                </c:pt>
                <c:pt idx="4351">
                  <c:v>125.186246261085</c:v>
                </c:pt>
                <c:pt idx="4352">
                  <c:v>125.186246261058</c:v>
                </c:pt>
                <c:pt idx="4353">
                  <c:v>125.1862462612</c:v>
                </c:pt>
                <c:pt idx="4354">
                  <c:v>125.18624626124</c:v>
                </c:pt>
                <c:pt idx="4355">
                  <c:v>125.186246261272</c:v>
                </c:pt>
                <c:pt idx="4356">
                  <c:v>125.186246261197</c:v>
                </c:pt>
                <c:pt idx="4357">
                  <c:v>125.18624626136901</c:v>
                </c:pt>
                <c:pt idx="4358">
                  <c:v>125.186246261332</c:v>
                </c:pt>
                <c:pt idx="4359">
                  <c:v>125.186246261419</c:v>
                </c:pt>
                <c:pt idx="4360">
                  <c:v>125.186246261447</c:v>
                </c:pt>
                <c:pt idx="4361">
                  <c:v>125.18624626135301</c:v>
                </c:pt>
                <c:pt idx="4362">
                  <c:v>125.186246261474</c:v>
                </c:pt>
                <c:pt idx="4363">
                  <c:v>125.186246261481</c:v>
                </c:pt>
                <c:pt idx="4364">
                  <c:v>125.18624626152901</c:v>
                </c:pt>
                <c:pt idx="4365">
                  <c:v>125.186246261574</c:v>
                </c:pt>
                <c:pt idx="4366">
                  <c:v>125.186246261581</c:v>
                </c:pt>
                <c:pt idx="4367">
                  <c:v>125.186246261595</c:v>
                </c:pt>
                <c:pt idx="4368">
                  <c:v>125.186246261707</c:v>
                </c:pt>
                <c:pt idx="4369">
                  <c:v>125.186246261612</c:v>
                </c:pt>
                <c:pt idx="4370">
                  <c:v>125.186246261644</c:v>
                </c:pt>
                <c:pt idx="4371">
                  <c:v>125.186246261778</c:v>
                </c:pt>
                <c:pt idx="4372">
                  <c:v>125.18624626172701</c:v>
                </c:pt>
                <c:pt idx="4373">
                  <c:v>125.186246261758</c:v>
                </c:pt>
                <c:pt idx="4374">
                  <c:v>125.18624626186499</c:v>
                </c:pt>
                <c:pt idx="4375">
                  <c:v>125.186246261839</c:v>
                </c:pt>
                <c:pt idx="4376">
                  <c:v>125.18624626191099</c:v>
                </c:pt>
                <c:pt idx="4377">
                  <c:v>125.186246262011</c:v>
                </c:pt>
                <c:pt idx="4378">
                  <c:v>125.18624626195</c:v>
                </c:pt>
                <c:pt idx="4379">
                  <c:v>125.186246262065</c:v>
                </c:pt>
                <c:pt idx="4380">
                  <c:v>125.18624626206</c:v>
                </c:pt>
                <c:pt idx="4381">
                  <c:v>125.18624626208801</c:v>
                </c:pt>
                <c:pt idx="4382">
                  <c:v>125.186246262117</c:v>
                </c:pt>
                <c:pt idx="4383">
                  <c:v>125.186246262163</c:v>
                </c:pt>
                <c:pt idx="4384">
                  <c:v>125.186246262113</c:v>
                </c:pt>
                <c:pt idx="4385">
                  <c:v>125.186246262217</c:v>
                </c:pt>
                <c:pt idx="4386">
                  <c:v>125.186246262247</c:v>
                </c:pt>
                <c:pt idx="4387">
                  <c:v>125.186246262238</c:v>
                </c:pt>
                <c:pt idx="4388">
                  <c:v>125.186246262262</c:v>
                </c:pt>
                <c:pt idx="4389">
                  <c:v>125.186246262314</c:v>
                </c:pt>
                <c:pt idx="4390">
                  <c:v>125.18624626229401</c:v>
                </c:pt>
                <c:pt idx="4391">
                  <c:v>125.186246262357</c:v>
                </c:pt>
                <c:pt idx="4392">
                  <c:v>125.18624626245899</c:v>
                </c:pt>
                <c:pt idx="4393">
                  <c:v>125.18624626248101</c:v>
                </c:pt>
                <c:pt idx="4394">
                  <c:v>125.18624626252</c:v>
                </c:pt>
                <c:pt idx="4395">
                  <c:v>125.18624626249</c:v>
                </c:pt>
                <c:pt idx="4396">
                  <c:v>125.18624626258899</c:v>
                </c:pt>
                <c:pt idx="4397">
                  <c:v>125.186246262582</c:v>
                </c:pt>
                <c:pt idx="4398">
                  <c:v>125.186246262548</c:v>
                </c:pt>
                <c:pt idx="4399">
                  <c:v>125.186246262599</c:v>
                </c:pt>
                <c:pt idx="4400">
                  <c:v>125.18624626264101</c:v>
                </c:pt>
                <c:pt idx="4401">
                  <c:v>125.186246262723</c:v>
                </c:pt>
                <c:pt idx="4402">
                  <c:v>125.18624626278201</c:v>
                </c:pt>
                <c:pt idx="4403">
                  <c:v>125.186246262648</c:v>
                </c:pt>
                <c:pt idx="4404">
                  <c:v>125.186246262767</c:v>
                </c:pt>
                <c:pt idx="4405">
                  <c:v>125.18624626278999</c:v>
                </c:pt>
                <c:pt idx="4406">
                  <c:v>125.18624626275999</c:v>
                </c:pt>
                <c:pt idx="4407">
                  <c:v>125.18624626286</c:v>
                </c:pt>
                <c:pt idx="4408">
                  <c:v>125.186246262887</c:v>
                </c:pt>
                <c:pt idx="4409">
                  <c:v>125.186246262933</c:v>
                </c:pt>
                <c:pt idx="4410">
                  <c:v>125.186246262944</c:v>
                </c:pt>
                <c:pt idx="4411">
                  <c:v>125.186246262982</c:v>
                </c:pt>
                <c:pt idx="4412">
                  <c:v>125.18624626290401</c:v>
                </c:pt>
                <c:pt idx="4413">
                  <c:v>125.186246263046</c:v>
                </c:pt>
                <c:pt idx="4414">
                  <c:v>125.18624626306701</c:v>
                </c:pt>
                <c:pt idx="4415">
                  <c:v>125.186246263066</c:v>
                </c:pt>
                <c:pt idx="4416">
                  <c:v>125.18624626308301</c:v>
                </c:pt>
                <c:pt idx="4417">
                  <c:v>125.186246263116</c:v>
                </c:pt>
                <c:pt idx="4418">
                  <c:v>125.18624626312599</c:v>
                </c:pt>
                <c:pt idx="4419">
                  <c:v>125.18624626325401</c:v>
                </c:pt>
                <c:pt idx="4420">
                  <c:v>125.186246263203</c:v>
                </c:pt>
                <c:pt idx="4421">
                  <c:v>125.18624626326</c:v>
                </c:pt>
                <c:pt idx="4422">
                  <c:v>125.186246263299</c:v>
                </c:pt>
                <c:pt idx="4423">
                  <c:v>125.18624626322701</c:v>
                </c:pt>
                <c:pt idx="4424">
                  <c:v>125.186246263359</c:v>
                </c:pt>
                <c:pt idx="4425">
                  <c:v>125.186246263404</c:v>
                </c:pt>
                <c:pt idx="4426">
                  <c:v>125.18624626348</c:v>
                </c:pt>
                <c:pt idx="4427">
                  <c:v>125.186246263364</c:v>
                </c:pt>
                <c:pt idx="4428">
                  <c:v>125.186246263412</c:v>
                </c:pt>
                <c:pt idx="4429">
                  <c:v>125.186246263445</c:v>
                </c:pt>
                <c:pt idx="4430">
                  <c:v>125.186246263431</c:v>
                </c:pt>
                <c:pt idx="4431">
                  <c:v>125.186246263505</c:v>
                </c:pt>
                <c:pt idx="4432">
                  <c:v>125.186246263642</c:v>
                </c:pt>
                <c:pt idx="4433">
                  <c:v>125.186246263491</c:v>
                </c:pt>
                <c:pt idx="4434">
                  <c:v>125.186246263697</c:v>
                </c:pt>
                <c:pt idx="4435">
                  <c:v>125.186246263576</c:v>
                </c:pt>
                <c:pt idx="4436">
                  <c:v>125.186246263646</c:v>
                </c:pt>
                <c:pt idx="4437">
                  <c:v>125.186246263683</c:v>
                </c:pt>
                <c:pt idx="4438">
                  <c:v>125.18624626365001</c:v>
                </c:pt>
                <c:pt idx="4439">
                  <c:v>125.186246263778</c:v>
                </c:pt>
                <c:pt idx="4440">
                  <c:v>125.186246263735</c:v>
                </c:pt>
                <c:pt idx="4441">
                  <c:v>125.186246263824</c:v>
                </c:pt>
                <c:pt idx="4442">
                  <c:v>125.186246263754</c:v>
                </c:pt>
                <c:pt idx="4443">
                  <c:v>125.186246263874</c:v>
                </c:pt>
                <c:pt idx="4444">
                  <c:v>125.186246263863</c:v>
                </c:pt>
                <c:pt idx="4445">
                  <c:v>125.18624626383399</c:v>
                </c:pt>
                <c:pt idx="4446">
                  <c:v>125.186246263859</c:v>
                </c:pt>
                <c:pt idx="4447">
                  <c:v>125.186246263923</c:v>
                </c:pt>
                <c:pt idx="4448">
                  <c:v>125.186246263995</c:v>
                </c:pt>
                <c:pt idx="4449">
                  <c:v>125.186246264079</c:v>
                </c:pt>
                <c:pt idx="4450">
                  <c:v>125.186246264004</c:v>
                </c:pt>
                <c:pt idx="4451">
                  <c:v>125.18624626399</c:v>
                </c:pt>
                <c:pt idx="4452">
                  <c:v>125.186246264034</c:v>
                </c:pt>
                <c:pt idx="4453">
                  <c:v>125.186246264066</c:v>
                </c:pt>
                <c:pt idx="4454">
                  <c:v>125.18624626414299</c:v>
                </c:pt>
                <c:pt idx="4455">
                  <c:v>125.18624626412</c:v>
                </c:pt>
                <c:pt idx="4456">
                  <c:v>125.18624626408401</c:v>
                </c:pt>
                <c:pt idx="4457">
                  <c:v>125.186246264216</c:v>
                </c:pt>
                <c:pt idx="4458">
                  <c:v>125.18624626426799</c:v>
                </c:pt>
                <c:pt idx="4459">
                  <c:v>125.186246264134</c:v>
                </c:pt>
                <c:pt idx="4460">
                  <c:v>125.186246264348</c:v>
                </c:pt>
                <c:pt idx="4461">
                  <c:v>125.186246264255</c:v>
                </c:pt>
                <c:pt idx="4462">
                  <c:v>125.186246264335</c:v>
                </c:pt>
                <c:pt idx="4463">
                  <c:v>125.18624626434401</c:v>
                </c:pt>
                <c:pt idx="4464">
                  <c:v>125.186246264427</c:v>
                </c:pt>
                <c:pt idx="4465">
                  <c:v>125.186246264394</c:v>
                </c:pt>
                <c:pt idx="4466">
                  <c:v>125.186246264424</c:v>
                </c:pt>
                <c:pt idx="4467">
                  <c:v>125.186246264517</c:v>
                </c:pt>
                <c:pt idx="4468">
                  <c:v>125.186246264468</c:v>
                </c:pt>
                <c:pt idx="4469">
                  <c:v>125.186246264478</c:v>
                </c:pt>
                <c:pt idx="4470">
                  <c:v>125.186246264521</c:v>
                </c:pt>
                <c:pt idx="4471">
                  <c:v>125.186246264489</c:v>
                </c:pt>
                <c:pt idx="4472">
                  <c:v>125.186246264652</c:v>
                </c:pt>
                <c:pt idx="4473">
                  <c:v>125.186246264552</c:v>
                </c:pt>
                <c:pt idx="4474">
                  <c:v>125.186246264603</c:v>
                </c:pt>
                <c:pt idx="4475">
                  <c:v>125.186246264758</c:v>
                </c:pt>
                <c:pt idx="4476">
                  <c:v>125.18624626454</c:v>
                </c:pt>
                <c:pt idx="4477">
                  <c:v>125.186246264743</c:v>
                </c:pt>
                <c:pt idx="4478">
                  <c:v>125.186246264747</c:v>
                </c:pt>
                <c:pt idx="4479">
                  <c:v>125.186246264671</c:v>
                </c:pt>
                <c:pt idx="4480">
                  <c:v>125.186246264701</c:v>
                </c:pt>
                <c:pt idx="4481">
                  <c:v>125.186246264806</c:v>
                </c:pt>
                <c:pt idx="4482">
                  <c:v>125.186246264725</c:v>
                </c:pt>
                <c:pt idx="4483">
                  <c:v>125.186246264785</c:v>
                </c:pt>
                <c:pt idx="4484">
                  <c:v>125.18624626480801</c:v>
                </c:pt>
                <c:pt idx="4485">
                  <c:v>125.186246264744</c:v>
                </c:pt>
                <c:pt idx="4486">
                  <c:v>125.18624626486501</c:v>
                </c:pt>
                <c:pt idx="4487">
                  <c:v>125.186246264891</c:v>
                </c:pt>
                <c:pt idx="4488">
                  <c:v>125.186246264913</c:v>
                </c:pt>
                <c:pt idx="4489">
                  <c:v>125.18624626497299</c:v>
                </c:pt>
                <c:pt idx="4490">
                  <c:v>125.18624626497299</c:v>
                </c:pt>
                <c:pt idx="4491">
                  <c:v>125.186246265002</c:v>
                </c:pt>
                <c:pt idx="4492">
                  <c:v>125.18624626498</c:v>
                </c:pt>
                <c:pt idx="4493">
                  <c:v>125.186246264993</c:v>
                </c:pt>
                <c:pt idx="4494">
                  <c:v>125.186246265039</c:v>
                </c:pt>
                <c:pt idx="4495">
                  <c:v>125.186246265157</c:v>
                </c:pt>
                <c:pt idx="4496">
                  <c:v>125.18624626512801</c:v>
                </c:pt>
                <c:pt idx="4497">
                  <c:v>125.18624626517401</c:v>
                </c:pt>
                <c:pt idx="4498">
                  <c:v>125.18624626519799</c:v>
                </c:pt>
                <c:pt idx="4499">
                  <c:v>125.186246265113</c:v>
                </c:pt>
                <c:pt idx="4500">
                  <c:v>125.186246265173</c:v>
                </c:pt>
                <c:pt idx="4501">
                  <c:v>125.18624626531</c:v>
                </c:pt>
                <c:pt idx="4502">
                  <c:v>125.186246265191</c:v>
                </c:pt>
                <c:pt idx="4503">
                  <c:v>125.18624626525499</c:v>
                </c:pt>
                <c:pt idx="4504">
                  <c:v>125.186246265351</c:v>
                </c:pt>
                <c:pt idx="4505">
                  <c:v>125.186246265248</c:v>
                </c:pt>
                <c:pt idx="4506">
                  <c:v>125.186246265436</c:v>
                </c:pt>
                <c:pt idx="4507">
                  <c:v>125.18624626528</c:v>
                </c:pt>
                <c:pt idx="4508">
                  <c:v>125.186246265395</c:v>
                </c:pt>
                <c:pt idx="4509">
                  <c:v>125.186246265367</c:v>
                </c:pt>
                <c:pt idx="4510">
                  <c:v>125.186246265409</c:v>
                </c:pt>
                <c:pt idx="4511">
                  <c:v>125.18624626542901</c:v>
                </c:pt>
                <c:pt idx="4512">
                  <c:v>125.18624626555101</c:v>
                </c:pt>
                <c:pt idx="4513">
                  <c:v>125.186246265503</c:v>
                </c:pt>
                <c:pt idx="4514">
                  <c:v>125.186246265599</c:v>
                </c:pt>
                <c:pt idx="4515">
                  <c:v>125.186246265534</c:v>
                </c:pt>
                <c:pt idx="4516">
                  <c:v>125.186246265546</c:v>
                </c:pt>
                <c:pt idx="4517">
                  <c:v>125.186246265582</c:v>
                </c:pt>
                <c:pt idx="4518">
                  <c:v>125.18624626555599</c:v>
                </c:pt>
                <c:pt idx="4519">
                  <c:v>125.186246265622</c:v>
                </c:pt>
                <c:pt idx="4520">
                  <c:v>125.186246265656</c:v>
                </c:pt>
                <c:pt idx="4521">
                  <c:v>125.186246265631</c:v>
                </c:pt>
                <c:pt idx="4522">
                  <c:v>125.18624626573001</c:v>
                </c:pt>
                <c:pt idx="4523">
                  <c:v>125.186246265677</c:v>
                </c:pt>
                <c:pt idx="4524">
                  <c:v>125.186246265775</c:v>
                </c:pt>
                <c:pt idx="4525">
                  <c:v>125.186246265726</c:v>
                </c:pt>
                <c:pt idx="4526">
                  <c:v>125.18624626562099</c:v>
                </c:pt>
                <c:pt idx="4527">
                  <c:v>125.18624626581899</c:v>
                </c:pt>
                <c:pt idx="4528">
                  <c:v>125.186246265747</c:v>
                </c:pt>
                <c:pt idx="4529">
                  <c:v>125.186246265807</c:v>
                </c:pt>
                <c:pt idx="4530">
                  <c:v>125.186246265794</c:v>
                </c:pt>
                <c:pt idx="4531">
                  <c:v>125.186246265905</c:v>
                </c:pt>
                <c:pt idx="4532">
                  <c:v>125.186246265861</c:v>
                </c:pt>
                <c:pt idx="4533">
                  <c:v>125.186246265913</c:v>
                </c:pt>
                <c:pt idx="4534">
                  <c:v>125.186246265907</c:v>
                </c:pt>
                <c:pt idx="4535">
                  <c:v>125.186246265956</c:v>
                </c:pt>
                <c:pt idx="4536">
                  <c:v>125.18624626598501</c:v>
                </c:pt>
                <c:pt idx="4537">
                  <c:v>125.186246265956</c:v>
                </c:pt>
                <c:pt idx="4538">
                  <c:v>125.18624626602499</c:v>
                </c:pt>
                <c:pt idx="4539">
                  <c:v>125.186246265921</c:v>
                </c:pt>
                <c:pt idx="4540">
                  <c:v>125.186246266068</c:v>
                </c:pt>
                <c:pt idx="4541">
                  <c:v>125.186246265965</c:v>
                </c:pt>
                <c:pt idx="4542">
                  <c:v>125.18624626609</c:v>
                </c:pt>
                <c:pt idx="4543">
                  <c:v>125.18624626609299</c:v>
                </c:pt>
                <c:pt idx="4544">
                  <c:v>125.18624626612301</c:v>
                </c:pt>
                <c:pt idx="4545">
                  <c:v>125.186246266187</c:v>
                </c:pt>
                <c:pt idx="4546">
                  <c:v>125.186246266181</c:v>
                </c:pt>
                <c:pt idx="4547">
                  <c:v>125.186246266163</c:v>
                </c:pt>
                <c:pt idx="4548">
                  <c:v>125.186246266189</c:v>
                </c:pt>
                <c:pt idx="4549">
                  <c:v>125.186246266163</c:v>
                </c:pt>
                <c:pt idx="4550">
                  <c:v>125.186246266243</c:v>
                </c:pt>
                <c:pt idx="4551">
                  <c:v>125.186246266295</c:v>
                </c:pt>
                <c:pt idx="4552">
                  <c:v>125.186246266334</c:v>
                </c:pt>
                <c:pt idx="4553">
                  <c:v>125.18624626633699</c:v>
                </c:pt>
                <c:pt idx="4554">
                  <c:v>125.186246266249</c:v>
                </c:pt>
                <c:pt idx="4555">
                  <c:v>125.186246266249</c:v>
                </c:pt>
                <c:pt idx="4556">
                  <c:v>125.186246266349</c:v>
                </c:pt>
                <c:pt idx="4557">
                  <c:v>125.186246266322</c:v>
                </c:pt>
                <c:pt idx="4558">
                  <c:v>125.18624626639399</c:v>
                </c:pt>
                <c:pt idx="4559">
                  <c:v>125.18624626651</c:v>
                </c:pt>
                <c:pt idx="4560">
                  <c:v>125.18624626637801</c:v>
                </c:pt>
                <c:pt idx="4561">
                  <c:v>125.186246266396</c:v>
                </c:pt>
                <c:pt idx="4562">
                  <c:v>125.18624626644301</c:v>
                </c:pt>
                <c:pt idx="4563">
                  <c:v>125.186246266373</c:v>
                </c:pt>
                <c:pt idx="4564">
                  <c:v>125.186246266471</c:v>
                </c:pt>
                <c:pt idx="4565">
                  <c:v>125.186246266466</c:v>
                </c:pt>
                <c:pt idx="4566">
                  <c:v>125.18624626656801</c:v>
                </c:pt>
                <c:pt idx="4567">
                  <c:v>125.186246266553</c:v>
                </c:pt>
                <c:pt idx="4568">
                  <c:v>125.18624626654</c:v>
                </c:pt>
                <c:pt idx="4569">
                  <c:v>125.186246266596</c:v>
                </c:pt>
                <c:pt idx="4570">
                  <c:v>125.186246266532</c:v>
                </c:pt>
                <c:pt idx="4571">
                  <c:v>125.18624626668</c:v>
                </c:pt>
                <c:pt idx="4572">
                  <c:v>125.18624626658401</c:v>
                </c:pt>
                <c:pt idx="4573">
                  <c:v>125.18624626664899</c:v>
                </c:pt>
                <c:pt idx="4574">
                  <c:v>125.18624626677</c:v>
                </c:pt>
                <c:pt idx="4575">
                  <c:v>125.18624626664401</c:v>
                </c:pt>
                <c:pt idx="4576">
                  <c:v>125.186246266765</c:v>
                </c:pt>
                <c:pt idx="4577">
                  <c:v>125.186246266691</c:v>
                </c:pt>
                <c:pt idx="4578">
                  <c:v>125.186246266777</c:v>
                </c:pt>
                <c:pt idx="4579">
                  <c:v>125.186246266764</c:v>
                </c:pt>
                <c:pt idx="4580">
                  <c:v>125.186246266705</c:v>
                </c:pt>
                <c:pt idx="4581">
                  <c:v>125.18624626684699</c:v>
                </c:pt>
                <c:pt idx="4582">
                  <c:v>125.186246266922</c:v>
                </c:pt>
                <c:pt idx="4583">
                  <c:v>125.186246266973</c:v>
                </c:pt>
                <c:pt idx="4584">
                  <c:v>125.186246266805</c:v>
                </c:pt>
                <c:pt idx="4585">
                  <c:v>125.18624626685801</c:v>
                </c:pt>
                <c:pt idx="4586">
                  <c:v>125.186246266838</c:v>
                </c:pt>
                <c:pt idx="4587">
                  <c:v>125.18624626685001</c:v>
                </c:pt>
                <c:pt idx="4588">
                  <c:v>125.186246266949</c:v>
                </c:pt>
                <c:pt idx="4589">
                  <c:v>125.186246266949</c:v>
                </c:pt>
                <c:pt idx="4590">
                  <c:v>125.18624626692601</c:v>
                </c:pt>
                <c:pt idx="4591">
                  <c:v>125.186246266864</c:v>
                </c:pt>
                <c:pt idx="4592">
                  <c:v>125.186246266913</c:v>
                </c:pt>
                <c:pt idx="4593">
                  <c:v>125.186246266955</c:v>
                </c:pt>
                <c:pt idx="4594">
                  <c:v>125.186246267044</c:v>
                </c:pt>
                <c:pt idx="4595">
                  <c:v>125.186246267019</c:v>
                </c:pt>
                <c:pt idx="4596">
                  <c:v>125.186246267035</c:v>
                </c:pt>
                <c:pt idx="4597">
                  <c:v>125.186246267054</c:v>
                </c:pt>
                <c:pt idx="4598">
                  <c:v>125.186246267096</c:v>
                </c:pt>
                <c:pt idx="4599">
                  <c:v>125.186246267104</c:v>
                </c:pt>
                <c:pt idx="4600">
                  <c:v>125.186246267207</c:v>
                </c:pt>
                <c:pt idx="4601">
                  <c:v>125.186246267074</c:v>
                </c:pt>
                <c:pt idx="4602">
                  <c:v>125.186246267176</c:v>
                </c:pt>
                <c:pt idx="4603">
                  <c:v>125.18624626718</c:v>
                </c:pt>
                <c:pt idx="4604">
                  <c:v>125.18624626725</c:v>
                </c:pt>
                <c:pt idx="4605">
                  <c:v>125.186246267258</c:v>
                </c:pt>
                <c:pt idx="4606">
                  <c:v>125.186246267315</c:v>
                </c:pt>
                <c:pt idx="4607">
                  <c:v>125.18624626724301</c:v>
                </c:pt>
                <c:pt idx="4608">
                  <c:v>125.186246267238</c:v>
                </c:pt>
                <c:pt idx="4609">
                  <c:v>125.18624626724799</c:v>
                </c:pt>
                <c:pt idx="4610">
                  <c:v>125.18624626728401</c:v>
                </c:pt>
                <c:pt idx="4611">
                  <c:v>125.186246267279</c:v>
                </c:pt>
                <c:pt idx="4612">
                  <c:v>125.18624626722099</c:v>
                </c:pt>
                <c:pt idx="4613">
                  <c:v>125.18624626742201</c:v>
                </c:pt>
                <c:pt idx="4614">
                  <c:v>125.186246267389</c:v>
                </c:pt>
                <c:pt idx="4615">
                  <c:v>125.18624626744899</c:v>
                </c:pt>
                <c:pt idx="4616">
                  <c:v>125.18624626734599</c:v>
                </c:pt>
                <c:pt idx="4617">
                  <c:v>125.186246267363</c:v>
                </c:pt>
                <c:pt idx="4618">
                  <c:v>125.186246267462</c:v>
                </c:pt>
                <c:pt idx="4619">
                  <c:v>125.18624626748</c:v>
                </c:pt>
                <c:pt idx="4620">
                  <c:v>125.186246267421</c:v>
                </c:pt>
                <c:pt idx="4621">
                  <c:v>125.186246267397</c:v>
                </c:pt>
                <c:pt idx="4622">
                  <c:v>125.186246267511</c:v>
                </c:pt>
                <c:pt idx="4623">
                  <c:v>125.18624626751399</c:v>
                </c:pt>
                <c:pt idx="4624">
                  <c:v>125.186246267569</c:v>
                </c:pt>
                <c:pt idx="4625">
                  <c:v>125.18624626752199</c:v>
                </c:pt>
                <c:pt idx="4626">
                  <c:v>125.186246267508</c:v>
                </c:pt>
                <c:pt idx="4627">
                  <c:v>125.186246267505</c:v>
                </c:pt>
                <c:pt idx="4628">
                  <c:v>125.186246267554</c:v>
                </c:pt>
                <c:pt idx="4629">
                  <c:v>125.186246267586</c:v>
                </c:pt>
                <c:pt idx="4630">
                  <c:v>125.186246267519</c:v>
                </c:pt>
                <c:pt idx="4631">
                  <c:v>125.18624626760599</c:v>
                </c:pt>
                <c:pt idx="4632">
                  <c:v>125.18624626762001</c:v>
                </c:pt>
                <c:pt idx="4633">
                  <c:v>125.186246267698</c:v>
                </c:pt>
                <c:pt idx="4634">
                  <c:v>125.18624626766</c:v>
                </c:pt>
                <c:pt idx="4635">
                  <c:v>125.186246267763</c:v>
                </c:pt>
                <c:pt idx="4636">
                  <c:v>125.186246267679</c:v>
                </c:pt>
                <c:pt idx="4637">
                  <c:v>125.186246267713</c:v>
                </c:pt>
                <c:pt idx="4638">
                  <c:v>125.186246267711</c:v>
                </c:pt>
                <c:pt idx="4639">
                  <c:v>125.186246267768</c:v>
                </c:pt>
                <c:pt idx="4640">
                  <c:v>125.186246267787</c:v>
                </c:pt>
                <c:pt idx="4641">
                  <c:v>125.186246267841</c:v>
                </c:pt>
                <c:pt idx="4642">
                  <c:v>125.186246267811</c:v>
                </c:pt>
                <c:pt idx="4643">
                  <c:v>125.186246267771</c:v>
                </c:pt>
                <c:pt idx="4644">
                  <c:v>125.186246267776</c:v>
                </c:pt>
                <c:pt idx="4645">
                  <c:v>125.186246267801</c:v>
                </c:pt>
                <c:pt idx="4646">
                  <c:v>125.186246267884</c:v>
                </c:pt>
                <c:pt idx="4647">
                  <c:v>125.18624626786701</c:v>
                </c:pt>
                <c:pt idx="4648">
                  <c:v>125.186246267987</c:v>
                </c:pt>
                <c:pt idx="4649">
                  <c:v>125.186246267835</c:v>
                </c:pt>
                <c:pt idx="4650">
                  <c:v>125.18624626794301</c:v>
                </c:pt>
                <c:pt idx="4651">
                  <c:v>125.18624626800199</c:v>
                </c:pt>
                <c:pt idx="4652">
                  <c:v>125.18624626800801</c:v>
                </c:pt>
                <c:pt idx="4653">
                  <c:v>125.186246267999</c:v>
                </c:pt>
                <c:pt idx="4654">
                  <c:v>125.186246267968</c:v>
                </c:pt>
                <c:pt idx="4655">
                  <c:v>125.186246267987</c:v>
                </c:pt>
                <c:pt idx="4656">
                  <c:v>125.186246267893</c:v>
                </c:pt>
                <c:pt idx="4657">
                  <c:v>125.18624626805899</c:v>
                </c:pt>
                <c:pt idx="4658">
                  <c:v>125.186246267982</c:v>
                </c:pt>
                <c:pt idx="4659">
                  <c:v>125.186246268064</c:v>
                </c:pt>
                <c:pt idx="4660">
                  <c:v>125.18624626811101</c:v>
                </c:pt>
                <c:pt idx="4661">
                  <c:v>125.18624626813001</c:v>
                </c:pt>
                <c:pt idx="4662">
                  <c:v>125.18624626814599</c:v>
                </c:pt>
                <c:pt idx="4663">
                  <c:v>125.18624626807799</c:v>
                </c:pt>
                <c:pt idx="4664">
                  <c:v>125.186246268137</c:v>
                </c:pt>
                <c:pt idx="4665">
                  <c:v>125.186246268093</c:v>
                </c:pt>
                <c:pt idx="4666">
                  <c:v>125.186246268102</c:v>
                </c:pt>
                <c:pt idx="4667">
                  <c:v>125.18624626816001</c:v>
                </c:pt>
                <c:pt idx="4668">
                  <c:v>125.186246268235</c:v>
                </c:pt>
                <c:pt idx="4669">
                  <c:v>125.186246268148</c:v>
                </c:pt>
                <c:pt idx="4670">
                  <c:v>125.186246268193</c:v>
                </c:pt>
                <c:pt idx="4671">
                  <c:v>125.18624626825</c:v>
                </c:pt>
                <c:pt idx="4672">
                  <c:v>125.186246268177</c:v>
                </c:pt>
                <c:pt idx="4673">
                  <c:v>125.186246268123</c:v>
                </c:pt>
                <c:pt idx="4674">
                  <c:v>125.186246268217</c:v>
                </c:pt>
                <c:pt idx="4675">
                  <c:v>125.186246268221</c:v>
                </c:pt>
                <c:pt idx="4676">
                  <c:v>125.186246268296</c:v>
                </c:pt>
                <c:pt idx="4677">
                  <c:v>125.186246268337</c:v>
                </c:pt>
                <c:pt idx="4678">
                  <c:v>125.186246268396</c:v>
                </c:pt>
                <c:pt idx="4679">
                  <c:v>125.18624626839301</c:v>
                </c:pt>
                <c:pt idx="4680">
                  <c:v>125.186246268359</c:v>
                </c:pt>
                <c:pt idx="4681">
                  <c:v>125.186246268389</c:v>
                </c:pt>
                <c:pt idx="4682">
                  <c:v>125.186246268383</c:v>
                </c:pt>
                <c:pt idx="4683">
                  <c:v>125.18624626835</c:v>
                </c:pt>
                <c:pt idx="4684">
                  <c:v>125.186246268445</c:v>
                </c:pt>
                <c:pt idx="4685">
                  <c:v>125.186246268456</c:v>
                </c:pt>
                <c:pt idx="4686">
                  <c:v>125.186246268472</c:v>
                </c:pt>
                <c:pt idx="4687">
                  <c:v>125.18624626848199</c:v>
                </c:pt>
                <c:pt idx="4688">
                  <c:v>125.186246268384</c:v>
                </c:pt>
                <c:pt idx="4689">
                  <c:v>125.186246268476</c:v>
                </c:pt>
                <c:pt idx="4690">
                  <c:v>125.186246268519</c:v>
                </c:pt>
                <c:pt idx="4691">
                  <c:v>125.186246268479</c:v>
                </c:pt>
                <c:pt idx="4692">
                  <c:v>125.18624626842001</c:v>
                </c:pt>
                <c:pt idx="4693">
                  <c:v>125.186246268516</c:v>
                </c:pt>
                <c:pt idx="4694">
                  <c:v>125.18624626859</c:v>
                </c:pt>
                <c:pt idx="4695">
                  <c:v>125.186246268609</c:v>
                </c:pt>
                <c:pt idx="4696">
                  <c:v>125.186246268575</c:v>
                </c:pt>
                <c:pt idx="4697">
                  <c:v>125.186246268589</c:v>
                </c:pt>
                <c:pt idx="4698">
                  <c:v>125.186246268563</c:v>
                </c:pt>
                <c:pt idx="4699">
                  <c:v>125.18624626854999</c:v>
                </c:pt>
                <c:pt idx="4700">
                  <c:v>125.186246268671</c:v>
                </c:pt>
                <c:pt idx="4701">
                  <c:v>125.186246268537</c:v>
                </c:pt>
                <c:pt idx="4702">
                  <c:v>125.186246268574</c:v>
                </c:pt>
                <c:pt idx="4703">
                  <c:v>125.186246268614</c:v>
                </c:pt>
                <c:pt idx="4704">
                  <c:v>125.18624626869099</c:v>
                </c:pt>
                <c:pt idx="4705">
                  <c:v>125.18624626874001</c:v>
                </c:pt>
                <c:pt idx="4706">
                  <c:v>125.18624626873201</c:v>
                </c:pt>
                <c:pt idx="4707">
                  <c:v>125.186246268731</c:v>
                </c:pt>
                <c:pt idx="4708">
                  <c:v>125.186246268755</c:v>
                </c:pt>
                <c:pt idx="4709">
                  <c:v>125.186246268749</c:v>
                </c:pt>
                <c:pt idx="4710">
                  <c:v>125.186246268803</c:v>
                </c:pt>
                <c:pt idx="4711">
                  <c:v>125.186246268796</c:v>
                </c:pt>
                <c:pt idx="4712">
                  <c:v>125.186246268806</c:v>
                </c:pt>
                <c:pt idx="4713">
                  <c:v>125.18624626878</c:v>
                </c:pt>
                <c:pt idx="4714">
                  <c:v>125.18624626878</c:v>
                </c:pt>
                <c:pt idx="4715">
                  <c:v>125.186246268961</c:v>
                </c:pt>
                <c:pt idx="4716">
                  <c:v>125.18624626882701</c:v>
                </c:pt>
                <c:pt idx="4717">
                  <c:v>125.186246268799</c:v>
                </c:pt>
                <c:pt idx="4718">
                  <c:v>125.186246268814</c:v>
                </c:pt>
                <c:pt idx="4719">
                  <c:v>125.186246268917</c:v>
                </c:pt>
                <c:pt idx="4720">
                  <c:v>125.186246268923</c:v>
                </c:pt>
                <c:pt idx="4721">
                  <c:v>125.18624626889201</c:v>
                </c:pt>
                <c:pt idx="4722">
                  <c:v>125.186246269018</c:v>
                </c:pt>
                <c:pt idx="4723">
                  <c:v>125.186246268948</c:v>
                </c:pt>
                <c:pt idx="4724">
                  <c:v>125.18624626888401</c:v>
                </c:pt>
                <c:pt idx="4725">
                  <c:v>125.186246268923</c:v>
                </c:pt>
                <c:pt idx="4726">
                  <c:v>125.186246269099</c:v>
                </c:pt>
                <c:pt idx="4727">
                  <c:v>125.186246268991</c:v>
                </c:pt>
                <c:pt idx="4728">
                  <c:v>125.186246268982</c:v>
                </c:pt>
                <c:pt idx="4729">
                  <c:v>125.186246269066</c:v>
                </c:pt>
                <c:pt idx="4730">
                  <c:v>125.186246268974</c:v>
                </c:pt>
                <c:pt idx="4731">
                  <c:v>125.18624626895701</c:v>
                </c:pt>
                <c:pt idx="4732">
                  <c:v>125.186246269075</c:v>
                </c:pt>
                <c:pt idx="4733">
                  <c:v>125.186246269104</c:v>
                </c:pt>
                <c:pt idx="4734">
                  <c:v>125.186246269032</c:v>
                </c:pt>
                <c:pt idx="4735">
                  <c:v>125.186246269018</c:v>
                </c:pt>
                <c:pt idx="4736">
                  <c:v>125.186246269027</c:v>
                </c:pt>
                <c:pt idx="4737">
                  <c:v>125.186246269073</c:v>
                </c:pt>
                <c:pt idx="4738">
                  <c:v>125.18624626898399</c:v>
                </c:pt>
                <c:pt idx="4739">
                  <c:v>125.186246269067</c:v>
                </c:pt>
                <c:pt idx="4740">
                  <c:v>125.186246269083</c:v>
                </c:pt>
                <c:pt idx="4741">
                  <c:v>125.186246269149</c:v>
                </c:pt>
                <c:pt idx="4742">
                  <c:v>125.18624626920101</c:v>
                </c:pt>
                <c:pt idx="4743">
                  <c:v>125.18624626911</c:v>
                </c:pt>
                <c:pt idx="4744">
                  <c:v>125.186246269157</c:v>
                </c:pt>
                <c:pt idx="4745">
                  <c:v>125.186246269165</c:v>
                </c:pt>
                <c:pt idx="4746">
                  <c:v>125.18624626915999</c:v>
                </c:pt>
                <c:pt idx="4747">
                  <c:v>125.1862462692</c:v>
                </c:pt>
                <c:pt idx="4748">
                  <c:v>125.186246269234</c:v>
                </c:pt>
                <c:pt idx="4749">
                  <c:v>125.18624626923</c:v>
                </c:pt>
                <c:pt idx="4750">
                  <c:v>125.186246269226</c:v>
                </c:pt>
                <c:pt idx="4751">
                  <c:v>125.186246269232</c:v>
                </c:pt>
                <c:pt idx="4752">
                  <c:v>125.186246269374</c:v>
                </c:pt>
                <c:pt idx="4753">
                  <c:v>125.186246269184</c:v>
                </c:pt>
                <c:pt idx="4754">
                  <c:v>125.186246269275</c:v>
                </c:pt>
                <c:pt idx="4755">
                  <c:v>125.18624626927701</c:v>
                </c:pt>
                <c:pt idx="4756">
                  <c:v>125.186246269363</c:v>
                </c:pt>
                <c:pt idx="4757">
                  <c:v>125.186246269186</c:v>
                </c:pt>
                <c:pt idx="4758">
                  <c:v>125.186246269336</c:v>
                </c:pt>
                <c:pt idx="4759">
                  <c:v>125.18624626929299</c:v>
                </c:pt>
                <c:pt idx="4760">
                  <c:v>125.18624626936401</c:v>
                </c:pt>
                <c:pt idx="4761">
                  <c:v>125.18624626933401</c:v>
                </c:pt>
                <c:pt idx="4762">
                  <c:v>125.186246269318</c:v>
                </c:pt>
                <c:pt idx="4763">
                  <c:v>125.186246269455</c:v>
                </c:pt>
                <c:pt idx="4764">
                  <c:v>125.186246269335</c:v>
                </c:pt>
                <c:pt idx="4765">
                  <c:v>125.18624626942101</c:v>
                </c:pt>
                <c:pt idx="4766">
                  <c:v>125.186246269427</c:v>
                </c:pt>
                <c:pt idx="4767">
                  <c:v>125.186246269379</c:v>
                </c:pt>
                <c:pt idx="4768">
                  <c:v>125.186246269384</c:v>
                </c:pt>
                <c:pt idx="4769">
                  <c:v>125.186246269533</c:v>
                </c:pt>
                <c:pt idx="4770">
                  <c:v>125.18624626944199</c:v>
                </c:pt>
                <c:pt idx="4771">
                  <c:v>125.186246269508</c:v>
                </c:pt>
                <c:pt idx="4772">
                  <c:v>125.18624626953201</c:v>
                </c:pt>
                <c:pt idx="4773">
                  <c:v>125.186246269481</c:v>
                </c:pt>
                <c:pt idx="4774">
                  <c:v>125.186246269498</c:v>
                </c:pt>
                <c:pt idx="4775">
                  <c:v>125.186246269555</c:v>
                </c:pt>
                <c:pt idx="4776">
                  <c:v>125.186246269565</c:v>
                </c:pt>
                <c:pt idx="4777">
                  <c:v>125.18624626955</c:v>
                </c:pt>
                <c:pt idx="4778">
                  <c:v>125.18624626956699</c:v>
                </c:pt>
                <c:pt idx="4779">
                  <c:v>125.186246269542</c:v>
                </c:pt>
                <c:pt idx="4780">
                  <c:v>125.186246269558</c:v>
                </c:pt>
                <c:pt idx="4781">
                  <c:v>125.186246269503</c:v>
                </c:pt>
                <c:pt idx="4782">
                  <c:v>125.186246269645</c:v>
                </c:pt>
                <c:pt idx="4783">
                  <c:v>125.18624626975701</c:v>
                </c:pt>
                <c:pt idx="4784">
                  <c:v>125.186246269634</c:v>
                </c:pt>
                <c:pt idx="4785">
                  <c:v>125.186246269694</c:v>
                </c:pt>
                <c:pt idx="4786">
                  <c:v>125.186246269663</c:v>
                </c:pt>
                <c:pt idx="4787">
                  <c:v>125.186246269629</c:v>
                </c:pt>
                <c:pt idx="4788">
                  <c:v>125.186246269714</c:v>
                </c:pt>
                <c:pt idx="4789">
                  <c:v>125.18624626959</c:v>
                </c:pt>
                <c:pt idx="4790">
                  <c:v>125.18624626969201</c:v>
                </c:pt>
                <c:pt idx="4791">
                  <c:v>125.18624626973801</c:v>
                </c:pt>
                <c:pt idx="4792">
                  <c:v>125.186246269593</c:v>
                </c:pt>
                <c:pt idx="4793">
                  <c:v>125.18624626972699</c:v>
                </c:pt>
                <c:pt idx="4794">
                  <c:v>125.18624626988201</c:v>
                </c:pt>
                <c:pt idx="4795">
                  <c:v>125.186246269755</c:v>
                </c:pt>
                <c:pt idx="4796">
                  <c:v>125.18624626975399</c:v>
                </c:pt>
                <c:pt idx="4797">
                  <c:v>125.186246269752</c:v>
                </c:pt>
                <c:pt idx="4798">
                  <c:v>125.186246269769</c:v>
                </c:pt>
                <c:pt idx="4799">
                  <c:v>125.18624626978701</c:v>
                </c:pt>
                <c:pt idx="4800">
                  <c:v>125.186246269823</c:v>
                </c:pt>
                <c:pt idx="4801">
                  <c:v>125.186246269828</c:v>
                </c:pt>
                <c:pt idx="4802">
                  <c:v>125.18624626981</c:v>
                </c:pt>
                <c:pt idx="4803">
                  <c:v>125.18624626978</c:v>
                </c:pt>
                <c:pt idx="4804">
                  <c:v>125.186246269835</c:v>
                </c:pt>
                <c:pt idx="4805">
                  <c:v>125.18624626994701</c:v>
                </c:pt>
                <c:pt idx="4806">
                  <c:v>125.18624626983301</c:v>
                </c:pt>
                <c:pt idx="4807">
                  <c:v>125.1862462699</c:v>
                </c:pt>
                <c:pt idx="4808">
                  <c:v>125.18624626995</c:v>
                </c:pt>
                <c:pt idx="4809">
                  <c:v>125.186246269978</c:v>
                </c:pt>
                <c:pt idx="4810">
                  <c:v>125.18624626989499</c:v>
                </c:pt>
                <c:pt idx="4811">
                  <c:v>125.186246269892</c:v>
                </c:pt>
                <c:pt idx="4812">
                  <c:v>125.186246269911</c:v>
                </c:pt>
                <c:pt idx="4813">
                  <c:v>125.18624626992199</c:v>
                </c:pt>
                <c:pt idx="4814">
                  <c:v>125.18624626998</c:v>
                </c:pt>
                <c:pt idx="4815">
                  <c:v>125.186246269978</c:v>
                </c:pt>
                <c:pt idx="4816">
                  <c:v>125.186246269983</c:v>
                </c:pt>
                <c:pt idx="4817">
                  <c:v>125.186246269975</c:v>
                </c:pt>
                <c:pt idx="4818">
                  <c:v>125.186246269988</c:v>
                </c:pt>
                <c:pt idx="4819">
                  <c:v>125.186246269935</c:v>
                </c:pt>
                <c:pt idx="4820">
                  <c:v>125.186246269951</c:v>
                </c:pt>
                <c:pt idx="4821">
                  <c:v>125.186246269927</c:v>
                </c:pt>
                <c:pt idx="4822">
                  <c:v>125.18624627000899</c:v>
                </c:pt>
                <c:pt idx="4823">
                  <c:v>125.18624627006101</c:v>
                </c:pt>
                <c:pt idx="4824">
                  <c:v>125.186246270035</c:v>
                </c:pt>
                <c:pt idx="4825">
                  <c:v>125.186246270048</c:v>
                </c:pt>
                <c:pt idx="4826">
                  <c:v>125.186246270067</c:v>
                </c:pt>
                <c:pt idx="4827">
                  <c:v>125.18624627004201</c:v>
                </c:pt>
                <c:pt idx="4828">
                  <c:v>125.186246270072</c:v>
                </c:pt>
                <c:pt idx="4829">
                  <c:v>125.186246270094</c:v>
                </c:pt>
                <c:pt idx="4830">
                  <c:v>125.186246270038</c:v>
                </c:pt>
                <c:pt idx="4831">
                  <c:v>125.186246270114</c:v>
                </c:pt>
                <c:pt idx="4832">
                  <c:v>125.186246270173</c:v>
                </c:pt>
                <c:pt idx="4833">
                  <c:v>125.186246270118</c:v>
                </c:pt>
                <c:pt idx="4834">
                  <c:v>125.186246270128</c:v>
                </c:pt>
                <c:pt idx="4835">
                  <c:v>125.18624627009601</c:v>
                </c:pt>
                <c:pt idx="4836">
                  <c:v>125.186246270162</c:v>
                </c:pt>
                <c:pt idx="4837">
                  <c:v>125.186246270212</c:v>
                </c:pt>
                <c:pt idx="4838">
                  <c:v>125.18624627020399</c:v>
                </c:pt>
                <c:pt idx="4839">
                  <c:v>125.186246270175</c:v>
                </c:pt>
                <c:pt idx="4840">
                  <c:v>125.186246270151</c:v>
                </c:pt>
                <c:pt idx="4841">
                  <c:v>125.186246270211</c:v>
                </c:pt>
                <c:pt idx="4842">
                  <c:v>125.186246270171</c:v>
                </c:pt>
                <c:pt idx="4843">
                  <c:v>125.18624627017201</c:v>
                </c:pt>
                <c:pt idx="4844">
                  <c:v>125.186246270125</c:v>
                </c:pt>
                <c:pt idx="4845">
                  <c:v>125.186246270238</c:v>
                </c:pt>
                <c:pt idx="4846">
                  <c:v>125.18624627027999</c:v>
                </c:pt>
                <c:pt idx="4847">
                  <c:v>125.186246270285</c:v>
                </c:pt>
                <c:pt idx="4848">
                  <c:v>125.186246270265</c:v>
                </c:pt>
                <c:pt idx="4849">
                  <c:v>125.186246270271</c:v>
                </c:pt>
                <c:pt idx="4850">
                  <c:v>125.18624627026099</c:v>
                </c:pt>
                <c:pt idx="4851">
                  <c:v>125.186246270369</c:v>
                </c:pt>
                <c:pt idx="4852">
                  <c:v>125.186246270268</c:v>
                </c:pt>
                <c:pt idx="4853">
                  <c:v>125.18624627034499</c:v>
                </c:pt>
                <c:pt idx="4854">
                  <c:v>125.186246270327</c:v>
                </c:pt>
                <c:pt idx="4855">
                  <c:v>125.186246270311</c:v>
                </c:pt>
                <c:pt idx="4856">
                  <c:v>125.186246270333</c:v>
                </c:pt>
                <c:pt idx="4857">
                  <c:v>125.186246270335</c:v>
                </c:pt>
                <c:pt idx="4858">
                  <c:v>125.186246270355</c:v>
                </c:pt>
                <c:pt idx="4859">
                  <c:v>125.186246270399</c:v>
                </c:pt>
                <c:pt idx="4860">
                  <c:v>125.18624627048401</c:v>
                </c:pt>
                <c:pt idx="4861">
                  <c:v>125.18624627040001</c:v>
                </c:pt>
                <c:pt idx="4862">
                  <c:v>125.186246270401</c:v>
                </c:pt>
                <c:pt idx="4863">
                  <c:v>125.186246270403</c:v>
                </c:pt>
                <c:pt idx="4864">
                  <c:v>125.186246270396</c:v>
                </c:pt>
                <c:pt idx="4865">
                  <c:v>125.186246270469</c:v>
                </c:pt>
                <c:pt idx="4866">
                  <c:v>125.18624627037499</c:v>
                </c:pt>
                <c:pt idx="4867">
                  <c:v>125.186246270474</c:v>
                </c:pt>
                <c:pt idx="4868">
                  <c:v>125.18624627048101</c:v>
                </c:pt>
                <c:pt idx="4869">
                  <c:v>125.186246270439</c:v>
                </c:pt>
                <c:pt idx="4870">
                  <c:v>125.186246270458</c:v>
                </c:pt>
                <c:pt idx="4871">
                  <c:v>125.186246270525</c:v>
                </c:pt>
                <c:pt idx="4872">
                  <c:v>125.18624627048</c:v>
                </c:pt>
                <c:pt idx="4873">
                  <c:v>125.186246270347</c:v>
                </c:pt>
                <c:pt idx="4874">
                  <c:v>125.18624627061899</c:v>
                </c:pt>
                <c:pt idx="4875">
                  <c:v>125.18624627046999</c:v>
                </c:pt>
                <c:pt idx="4876">
                  <c:v>125.18624627055701</c:v>
                </c:pt>
                <c:pt idx="4877">
                  <c:v>125.186246270483</c:v>
                </c:pt>
                <c:pt idx="4878">
                  <c:v>125.18624627063301</c:v>
                </c:pt>
                <c:pt idx="4879">
                  <c:v>125.18624627053801</c:v>
                </c:pt>
                <c:pt idx="4880">
                  <c:v>125.186246270486</c:v>
                </c:pt>
                <c:pt idx="4881">
                  <c:v>125.18624627061</c:v>
                </c:pt>
                <c:pt idx="4882">
                  <c:v>125.186246270533</c:v>
                </c:pt>
                <c:pt idx="4883">
                  <c:v>125.186246270578</c:v>
                </c:pt>
                <c:pt idx="4884">
                  <c:v>125.186246270589</c:v>
                </c:pt>
                <c:pt idx="4885">
                  <c:v>125.18624627059501</c:v>
                </c:pt>
                <c:pt idx="4886">
                  <c:v>125.18624627056001</c:v>
                </c:pt>
                <c:pt idx="4887">
                  <c:v>125.18624627066799</c:v>
                </c:pt>
                <c:pt idx="4888">
                  <c:v>125.18624627065</c:v>
                </c:pt>
                <c:pt idx="4889">
                  <c:v>125.186246270596</c:v>
                </c:pt>
                <c:pt idx="4890">
                  <c:v>125.186246270686</c:v>
                </c:pt>
                <c:pt idx="4891">
                  <c:v>125.18624627063799</c:v>
                </c:pt>
                <c:pt idx="4892">
                  <c:v>125.186246270719</c:v>
                </c:pt>
                <c:pt idx="4893">
                  <c:v>125.18624627064101</c:v>
                </c:pt>
                <c:pt idx="4894">
                  <c:v>125.186246270713</c:v>
                </c:pt>
                <c:pt idx="4895">
                  <c:v>125.186246270628</c:v>
                </c:pt>
                <c:pt idx="4896">
                  <c:v>125.186246270683</c:v>
                </c:pt>
                <c:pt idx="4897">
                  <c:v>125.186246270762</c:v>
                </c:pt>
                <c:pt idx="4898">
                  <c:v>125.18624627082799</c:v>
                </c:pt>
                <c:pt idx="4899">
                  <c:v>125.186246270756</c:v>
                </c:pt>
                <c:pt idx="4900">
                  <c:v>125.18624627068399</c:v>
                </c:pt>
                <c:pt idx="4901">
                  <c:v>125.186246270795</c:v>
                </c:pt>
                <c:pt idx="4902">
                  <c:v>125.186246270724</c:v>
                </c:pt>
                <c:pt idx="4903">
                  <c:v>125.186246270761</c:v>
                </c:pt>
                <c:pt idx="4904">
                  <c:v>125.186246270715</c:v>
                </c:pt>
                <c:pt idx="4905">
                  <c:v>125.18624627076299</c:v>
                </c:pt>
                <c:pt idx="4906">
                  <c:v>125.186246270693</c:v>
                </c:pt>
                <c:pt idx="4907">
                  <c:v>125.18624627089901</c:v>
                </c:pt>
                <c:pt idx="4908">
                  <c:v>125.186246270792</c:v>
                </c:pt>
                <c:pt idx="4909">
                  <c:v>125.186246270829</c:v>
                </c:pt>
                <c:pt idx="4910">
                  <c:v>125.186246270871</c:v>
                </c:pt>
                <c:pt idx="4911">
                  <c:v>125.186246270854</c:v>
                </c:pt>
                <c:pt idx="4912">
                  <c:v>125.186246270824</c:v>
                </c:pt>
                <c:pt idx="4913">
                  <c:v>125.186246270846</c:v>
                </c:pt>
                <c:pt idx="4914">
                  <c:v>125.1862462708</c:v>
                </c:pt>
                <c:pt idx="4915">
                  <c:v>125.186246270975</c:v>
                </c:pt>
                <c:pt idx="4916">
                  <c:v>125.18624627086599</c:v>
                </c:pt>
                <c:pt idx="4917">
                  <c:v>125.18624627083101</c:v>
                </c:pt>
                <c:pt idx="4918">
                  <c:v>125.186246270822</c:v>
                </c:pt>
                <c:pt idx="4919">
                  <c:v>125.18624627086299</c:v>
                </c:pt>
                <c:pt idx="4920">
                  <c:v>125.18624627091999</c:v>
                </c:pt>
                <c:pt idx="4921">
                  <c:v>125.18624627089901</c:v>
                </c:pt>
                <c:pt idx="4922">
                  <c:v>125.18624627085499</c:v>
                </c:pt>
                <c:pt idx="4923">
                  <c:v>125.186246270952</c:v>
                </c:pt>
                <c:pt idx="4924">
                  <c:v>125.186246270913</c:v>
                </c:pt>
                <c:pt idx="4925">
                  <c:v>125.186246270922</c:v>
                </c:pt>
                <c:pt idx="4926">
                  <c:v>125.18624627096401</c:v>
                </c:pt>
                <c:pt idx="4927">
                  <c:v>125.18624627102101</c:v>
                </c:pt>
                <c:pt idx="4928">
                  <c:v>125.186246271057</c:v>
                </c:pt>
                <c:pt idx="4929">
                  <c:v>125.186246270897</c:v>
                </c:pt>
                <c:pt idx="4930">
                  <c:v>125.186246271063</c:v>
                </c:pt>
                <c:pt idx="4931">
                  <c:v>125.186246271028</c:v>
                </c:pt>
                <c:pt idx="4932">
                  <c:v>125.186246270987</c:v>
                </c:pt>
                <c:pt idx="4933">
                  <c:v>125.186246270985</c:v>
                </c:pt>
                <c:pt idx="4934">
                  <c:v>125.18624627100699</c:v>
                </c:pt>
                <c:pt idx="4935">
                  <c:v>125.186246271003</c:v>
                </c:pt>
                <c:pt idx="4936">
                  <c:v>125.186246271081</c:v>
                </c:pt>
                <c:pt idx="4937">
                  <c:v>125.18624627093099</c:v>
                </c:pt>
                <c:pt idx="4938">
                  <c:v>125.186246270994</c:v>
                </c:pt>
                <c:pt idx="4939">
                  <c:v>125.186246271032</c:v>
                </c:pt>
                <c:pt idx="4940">
                  <c:v>125.186246271065</c:v>
                </c:pt>
                <c:pt idx="4941">
                  <c:v>125.18624627106701</c:v>
                </c:pt>
                <c:pt idx="4942">
                  <c:v>125.186246270967</c:v>
                </c:pt>
                <c:pt idx="4943">
                  <c:v>125.186246270995</c:v>
                </c:pt>
                <c:pt idx="4944">
                  <c:v>125.186246271039</c:v>
                </c:pt>
                <c:pt idx="4945">
                  <c:v>125.186246271166</c:v>
                </c:pt>
                <c:pt idx="4946">
                  <c:v>125.186246271088</c:v>
                </c:pt>
                <c:pt idx="4947">
                  <c:v>125.186246271085</c:v>
                </c:pt>
                <c:pt idx="4948">
                  <c:v>125.186246271076</c:v>
                </c:pt>
                <c:pt idx="4949">
                  <c:v>125.18624627110999</c:v>
                </c:pt>
                <c:pt idx="4950">
                  <c:v>125.186246271163</c:v>
                </c:pt>
                <c:pt idx="4951">
                  <c:v>125.18624627114799</c:v>
                </c:pt>
                <c:pt idx="4952">
                  <c:v>125.186246271174</c:v>
                </c:pt>
                <c:pt idx="4953">
                  <c:v>125.18624627113201</c:v>
                </c:pt>
                <c:pt idx="4954">
                  <c:v>125.18624627121299</c:v>
                </c:pt>
                <c:pt idx="4955">
                  <c:v>125.186246271168</c:v>
                </c:pt>
                <c:pt idx="4956">
                  <c:v>125.18624627116699</c:v>
                </c:pt>
                <c:pt idx="4957">
                  <c:v>125.186246271245</c:v>
                </c:pt>
                <c:pt idx="4958">
                  <c:v>125.18624627120199</c:v>
                </c:pt>
                <c:pt idx="4959">
                  <c:v>125.18624627122099</c:v>
                </c:pt>
                <c:pt idx="4960">
                  <c:v>125.186246271161</c:v>
                </c:pt>
                <c:pt idx="4961">
                  <c:v>125.18624627126501</c:v>
                </c:pt>
                <c:pt idx="4962">
                  <c:v>125.186246271158</c:v>
                </c:pt>
                <c:pt idx="4963">
                  <c:v>125.186246271234</c:v>
                </c:pt>
                <c:pt idx="4964">
                  <c:v>125.186246271253</c:v>
                </c:pt>
                <c:pt idx="4965">
                  <c:v>125.186246271228</c:v>
                </c:pt>
                <c:pt idx="4966">
                  <c:v>125.18624627127799</c:v>
                </c:pt>
                <c:pt idx="4967">
                  <c:v>125.186246271209</c:v>
                </c:pt>
                <c:pt idx="4968">
                  <c:v>125.18624627132201</c:v>
                </c:pt>
                <c:pt idx="4969">
                  <c:v>125.18624627125899</c:v>
                </c:pt>
                <c:pt idx="4970">
                  <c:v>125.186246271282</c:v>
                </c:pt>
                <c:pt idx="4971">
                  <c:v>125.18624627130001</c:v>
                </c:pt>
                <c:pt idx="4972">
                  <c:v>125.186246271274</c:v>
                </c:pt>
                <c:pt idx="4973">
                  <c:v>125.186246271348</c:v>
                </c:pt>
                <c:pt idx="4974">
                  <c:v>125.186246271288</c:v>
                </c:pt>
                <c:pt idx="4975">
                  <c:v>125.18624627127301</c:v>
                </c:pt>
                <c:pt idx="4976">
                  <c:v>125.186246271268</c:v>
                </c:pt>
                <c:pt idx="4977">
                  <c:v>125.18624627129201</c:v>
                </c:pt>
                <c:pt idx="4978">
                  <c:v>125.18624627126999</c:v>
                </c:pt>
                <c:pt idx="4979">
                  <c:v>125.186246271207</c:v>
                </c:pt>
                <c:pt idx="4980">
                  <c:v>125.186246271345</c:v>
                </c:pt>
                <c:pt idx="4981">
                  <c:v>125.186246271323</c:v>
                </c:pt>
                <c:pt idx="4982">
                  <c:v>125.18624627138</c:v>
                </c:pt>
                <c:pt idx="4983">
                  <c:v>125.186246271329</c:v>
                </c:pt>
                <c:pt idx="4984">
                  <c:v>125.186246271429</c:v>
                </c:pt>
                <c:pt idx="4985">
                  <c:v>125.186246271363</c:v>
                </c:pt>
                <c:pt idx="4986">
                  <c:v>125.18624627132699</c:v>
                </c:pt>
                <c:pt idx="4987">
                  <c:v>125.18624627137901</c:v>
                </c:pt>
                <c:pt idx="4988">
                  <c:v>125.186246271336</c:v>
                </c:pt>
                <c:pt idx="4989">
                  <c:v>125.18624627143301</c:v>
                </c:pt>
                <c:pt idx="4990">
                  <c:v>125.18624627140601</c:v>
                </c:pt>
                <c:pt idx="4991">
                  <c:v>125.186246271409</c:v>
                </c:pt>
                <c:pt idx="4992">
                  <c:v>125.186246271358</c:v>
                </c:pt>
                <c:pt idx="4993">
                  <c:v>125.186246271439</c:v>
                </c:pt>
                <c:pt idx="4994">
                  <c:v>125.18624627146301</c:v>
                </c:pt>
                <c:pt idx="4995">
                  <c:v>125.18624627147</c:v>
                </c:pt>
                <c:pt idx="4996">
                  <c:v>125.18624627140299</c:v>
                </c:pt>
                <c:pt idx="4997">
                  <c:v>125.18624627141</c:v>
                </c:pt>
                <c:pt idx="4998">
                  <c:v>125.186246271492</c:v>
                </c:pt>
                <c:pt idx="4999">
                  <c:v>125.186246271364</c:v>
                </c:pt>
                <c:pt idx="5000">
                  <c:v>125.186246271489</c:v>
                </c:pt>
                <c:pt idx="5001">
                  <c:v>125.186246271478</c:v>
                </c:pt>
                <c:pt idx="5002">
                  <c:v>125.18624627150299</c:v>
                </c:pt>
                <c:pt idx="5003">
                  <c:v>125.186246271445</c:v>
                </c:pt>
                <c:pt idx="5004">
                  <c:v>125.186246271443</c:v>
                </c:pt>
                <c:pt idx="5005">
                  <c:v>125.186246271516</c:v>
                </c:pt>
                <c:pt idx="5006">
                  <c:v>125.186246271548</c:v>
                </c:pt>
                <c:pt idx="5007">
                  <c:v>125.186246271497</c:v>
                </c:pt>
                <c:pt idx="5008">
                  <c:v>125.18624627154399</c:v>
                </c:pt>
                <c:pt idx="5009">
                  <c:v>125.18624627148399</c:v>
                </c:pt>
                <c:pt idx="5010">
                  <c:v>125.18624627155501</c:v>
                </c:pt>
                <c:pt idx="5011">
                  <c:v>125.1862462716</c:v>
                </c:pt>
                <c:pt idx="5012">
                  <c:v>125.186246271486</c:v>
                </c:pt>
                <c:pt idx="5013">
                  <c:v>125.18624627156601</c:v>
                </c:pt>
                <c:pt idx="5014">
                  <c:v>125.18624627162001</c:v>
                </c:pt>
                <c:pt idx="5015">
                  <c:v>125.186246271634</c:v>
                </c:pt>
                <c:pt idx="5016">
                  <c:v>125.186246271502</c:v>
                </c:pt>
                <c:pt idx="5017">
                  <c:v>125.18624627157099</c:v>
                </c:pt>
                <c:pt idx="5018">
                  <c:v>125.186246271489</c:v>
                </c:pt>
                <c:pt idx="5019">
                  <c:v>125.186246271589</c:v>
                </c:pt>
                <c:pt idx="5020">
                  <c:v>125.186246271614</c:v>
                </c:pt>
                <c:pt idx="5021">
                  <c:v>125.186246271671</c:v>
                </c:pt>
                <c:pt idx="5022">
                  <c:v>125.186246271605</c:v>
                </c:pt>
                <c:pt idx="5023">
                  <c:v>125.186246271668</c:v>
                </c:pt>
                <c:pt idx="5024">
                  <c:v>125.18624627155</c:v>
                </c:pt>
                <c:pt idx="5025">
                  <c:v>125.186246271573</c:v>
                </c:pt>
                <c:pt idx="5026">
                  <c:v>125.18624627171999</c:v>
                </c:pt>
                <c:pt idx="5027">
                  <c:v>125.18624627161</c:v>
                </c:pt>
                <c:pt idx="5028">
                  <c:v>125.18624627169299</c:v>
                </c:pt>
                <c:pt idx="5029">
                  <c:v>125.186246271659</c:v>
                </c:pt>
                <c:pt idx="5030">
                  <c:v>125.186246271687</c:v>
                </c:pt>
                <c:pt idx="5031">
                  <c:v>125.186246271583</c:v>
                </c:pt>
                <c:pt idx="5032">
                  <c:v>125.186246271603</c:v>
                </c:pt>
                <c:pt idx="5033">
                  <c:v>125.186246271624</c:v>
                </c:pt>
                <c:pt idx="5034">
                  <c:v>125.186246271709</c:v>
                </c:pt>
                <c:pt idx="5035">
                  <c:v>125.186246271627</c:v>
                </c:pt>
                <c:pt idx="5036">
                  <c:v>125.186246271686</c:v>
                </c:pt>
                <c:pt idx="5037">
                  <c:v>125.186246271756</c:v>
                </c:pt>
                <c:pt idx="5038">
                  <c:v>125.186246271732</c:v>
                </c:pt>
                <c:pt idx="5039">
                  <c:v>125.18624627164</c:v>
                </c:pt>
                <c:pt idx="5040">
                  <c:v>125.186246271673</c:v>
                </c:pt>
                <c:pt idx="5041">
                  <c:v>125.186246271762</c:v>
                </c:pt>
                <c:pt idx="5042">
                  <c:v>125.186246271824</c:v>
                </c:pt>
                <c:pt idx="5043">
                  <c:v>125.18624627176401</c:v>
                </c:pt>
                <c:pt idx="5044">
                  <c:v>125.186246271811</c:v>
                </c:pt>
                <c:pt idx="5045">
                  <c:v>125.18624627173099</c:v>
                </c:pt>
                <c:pt idx="5046">
                  <c:v>125.186246271749</c:v>
                </c:pt>
                <c:pt idx="5047">
                  <c:v>125.18624627170099</c:v>
                </c:pt>
                <c:pt idx="5048">
                  <c:v>125.18624627176899</c:v>
                </c:pt>
                <c:pt idx="5049">
                  <c:v>125.18624627186701</c:v>
                </c:pt>
                <c:pt idx="5050">
                  <c:v>125.18624627174999</c:v>
                </c:pt>
                <c:pt idx="5051">
                  <c:v>125.186246271806</c:v>
                </c:pt>
                <c:pt idx="5052">
                  <c:v>125.18624627180699</c:v>
                </c:pt>
                <c:pt idx="5053">
                  <c:v>125.186246271724</c:v>
                </c:pt>
                <c:pt idx="5054">
                  <c:v>125.186246271822</c:v>
                </c:pt>
                <c:pt idx="5055">
                  <c:v>125.186246271756</c:v>
                </c:pt>
                <c:pt idx="5056">
                  <c:v>125.186246271767</c:v>
                </c:pt>
                <c:pt idx="5057">
                  <c:v>125.1862462718</c:v>
                </c:pt>
                <c:pt idx="5058">
                  <c:v>125.186246271868</c:v>
                </c:pt>
                <c:pt idx="5059">
                  <c:v>125.186246271825</c:v>
                </c:pt>
                <c:pt idx="5060">
                  <c:v>125.186246271795</c:v>
                </c:pt>
                <c:pt idx="5061">
                  <c:v>125.186246271889</c:v>
                </c:pt>
                <c:pt idx="5062">
                  <c:v>125.18624627184199</c:v>
                </c:pt>
                <c:pt idx="5063">
                  <c:v>125.18624627182599</c:v>
                </c:pt>
                <c:pt idx="5064">
                  <c:v>125.186246271858</c:v>
                </c:pt>
                <c:pt idx="5065">
                  <c:v>125.186246271801</c:v>
                </c:pt>
                <c:pt idx="5066">
                  <c:v>125.186246271869</c:v>
                </c:pt>
                <c:pt idx="5067">
                  <c:v>125.18624627187</c:v>
                </c:pt>
                <c:pt idx="5068">
                  <c:v>125.18624627189099</c:v>
                </c:pt>
                <c:pt idx="5069">
                  <c:v>125.186246271906</c:v>
                </c:pt>
                <c:pt idx="5070">
                  <c:v>125.18624627186099</c:v>
                </c:pt>
                <c:pt idx="5071">
                  <c:v>125.18624627187199</c:v>
                </c:pt>
                <c:pt idx="5072">
                  <c:v>125.186246272012</c:v>
                </c:pt>
                <c:pt idx="5073">
                  <c:v>125.18624627189899</c:v>
                </c:pt>
                <c:pt idx="5074">
                  <c:v>125.186246271909</c:v>
                </c:pt>
                <c:pt idx="5075">
                  <c:v>125.186246271871</c:v>
                </c:pt>
                <c:pt idx="5076">
                  <c:v>125.186246271928</c:v>
                </c:pt>
                <c:pt idx="5077">
                  <c:v>125.186246271915</c:v>
                </c:pt>
                <c:pt idx="5078">
                  <c:v>125.186246271876</c:v>
                </c:pt>
                <c:pt idx="5079">
                  <c:v>125.186246271973</c:v>
                </c:pt>
                <c:pt idx="5080">
                  <c:v>125.186246271895</c:v>
                </c:pt>
                <c:pt idx="5081">
                  <c:v>125.18624627199701</c:v>
                </c:pt>
                <c:pt idx="5082">
                  <c:v>125.18624627206199</c:v>
                </c:pt>
                <c:pt idx="5083">
                  <c:v>125.186246271934</c:v>
                </c:pt>
                <c:pt idx="5084">
                  <c:v>125.18624627183701</c:v>
                </c:pt>
                <c:pt idx="5085">
                  <c:v>125.18624627201901</c:v>
                </c:pt>
                <c:pt idx="5086">
                  <c:v>125.18624627196</c:v>
                </c:pt>
                <c:pt idx="5087">
                  <c:v>125.18624627197801</c:v>
                </c:pt>
                <c:pt idx="5088">
                  <c:v>125.186246271944</c:v>
                </c:pt>
                <c:pt idx="5089">
                  <c:v>125.186246271906</c:v>
                </c:pt>
                <c:pt idx="5090">
                  <c:v>125.18624627201299</c:v>
                </c:pt>
                <c:pt idx="5091">
                  <c:v>125.186246272009</c:v>
                </c:pt>
                <c:pt idx="5092">
                  <c:v>125.18624627199399</c:v>
                </c:pt>
                <c:pt idx="5093">
                  <c:v>125.18624627204601</c:v>
                </c:pt>
                <c:pt idx="5094">
                  <c:v>125.186246272049</c:v>
                </c:pt>
                <c:pt idx="5095">
                  <c:v>125.186246271992</c:v>
                </c:pt>
                <c:pt idx="5096">
                  <c:v>125.186246272066</c:v>
                </c:pt>
                <c:pt idx="5097">
                  <c:v>125.18624627198</c:v>
                </c:pt>
                <c:pt idx="5098">
                  <c:v>125.186246271995</c:v>
                </c:pt>
                <c:pt idx="5099">
                  <c:v>125.186246272093</c:v>
                </c:pt>
                <c:pt idx="5100">
                  <c:v>125.186246272045</c:v>
                </c:pt>
                <c:pt idx="5101">
                  <c:v>125.18624627200801</c:v>
                </c:pt>
                <c:pt idx="5102">
                  <c:v>125.18624627202701</c:v>
                </c:pt>
                <c:pt idx="5103">
                  <c:v>125.186246272088</c:v>
                </c:pt>
                <c:pt idx="5104">
                  <c:v>125.186246271999</c:v>
                </c:pt>
                <c:pt idx="5105">
                  <c:v>125.186246272115</c:v>
                </c:pt>
                <c:pt idx="5106">
                  <c:v>125.186246272053</c:v>
                </c:pt>
                <c:pt idx="5107">
                  <c:v>125.18624627212699</c:v>
                </c:pt>
                <c:pt idx="5108">
                  <c:v>125.186246272132</c:v>
                </c:pt>
                <c:pt idx="5109">
                  <c:v>125.186246272096</c:v>
                </c:pt>
                <c:pt idx="5110">
                  <c:v>125.186246271995</c:v>
                </c:pt>
                <c:pt idx="5111">
                  <c:v>125.18624627202701</c:v>
                </c:pt>
                <c:pt idx="5112">
                  <c:v>125.18624627211101</c:v>
                </c:pt>
                <c:pt idx="5113">
                  <c:v>125.186246272164</c:v>
                </c:pt>
                <c:pt idx="5114">
                  <c:v>125.18624627195901</c:v>
                </c:pt>
                <c:pt idx="5115">
                  <c:v>125.186246272151</c:v>
                </c:pt>
                <c:pt idx="5116">
                  <c:v>125.186246272131</c:v>
                </c:pt>
                <c:pt idx="5117">
                  <c:v>125.186246272133</c:v>
                </c:pt>
                <c:pt idx="5118">
                  <c:v>125.186246272102</c:v>
                </c:pt>
                <c:pt idx="5119">
                  <c:v>125.186246272137</c:v>
                </c:pt>
                <c:pt idx="5120">
                  <c:v>125.186246272079</c:v>
                </c:pt>
                <c:pt idx="5121">
                  <c:v>125.186246272118</c:v>
                </c:pt>
                <c:pt idx="5122">
                  <c:v>125.186246272152</c:v>
                </c:pt>
                <c:pt idx="5123">
                  <c:v>125.186246272285</c:v>
                </c:pt>
                <c:pt idx="5124">
                  <c:v>125.186246272172</c:v>
                </c:pt>
                <c:pt idx="5125">
                  <c:v>125.186246272212</c:v>
                </c:pt>
                <c:pt idx="5126">
                  <c:v>125.186246272223</c:v>
                </c:pt>
                <c:pt idx="5127">
                  <c:v>125.18624627214901</c:v>
                </c:pt>
                <c:pt idx="5128">
                  <c:v>125.186246272194</c:v>
                </c:pt>
                <c:pt idx="5129">
                  <c:v>125.186246272196</c:v>
                </c:pt>
                <c:pt idx="5130">
                  <c:v>125.186246272085</c:v>
                </c:pt>
                <c:pt idx="5131">
                  <c:v>125.186246272133</c:v>
                </c:pt>
                <c:pt idx="5132">
                  <c:v>125.18624627218</c:v>
                </c:pt>
                <c:pt idx="5133">
                  <c:v>125.186246272169</c:v>
                </c:pt>
                <c:pt idx="5134">
                  <c:v>125.186246272197</c:v>
                </c:pt>
                <c:pt idx="5135">
                  <c:v>125.186246272151</c:v>
                </c:pt>
                <c:pt idx="5136">
                  <c:v>125.18624627214901</c:v>
                </c:pt>
                <c:pt idx="5137">
                  <c:v>125.186246272224</c:v>
                </c:pt>
                <c:pt idx="5138">
                  <c:v>125.18624627226301</c:v>
                </c:pt>
                <c:pt idx="5139">
                  <c:v>125.186246272218</c:v>
                </c:pt>
                <c:pt idx="5140">
                  <c:v>125.186246272185</c:v>
                </c:pt>
                <c:pt idx="5141">
                  <c:v>125.186246272283</c:v>
                </c:pt>
                <c:pt idx="5142">
                  <c:v>125.18624627225</c:v>
                </c:pt>
                <c:pt idx="5143">
                  <c:v>125.186246272308</c:v>
                </c:pt>
                <c:pt idx="5144">
                  <c:v>125.186246272286</c:v>
                </c:pt>
                <c:pt idx="5145">
                  <c:v>125.186246272259</c:v>
                </c:pt>
                <c:pt idx="5146">
                  <c:v>125.186246272246</c:v>
                </c:pt>
                <c:pt idx="5147">
                  <c:v>125.18624627232001</c:v>
                </c:pt>
                <c:pt idx="5148">
                  <c:v>125.186246272171</c:v>
                </c:pt>
                <c:pt idx="5149">
                  <c:v>125.18624627231399</c:v>
                </c:pt>
                <c:pt idx="5150">
                  <c:v>125.18624627232499</c:v>
                </c:pt>
                <c:pt idx="5151">
                  <c:v>125.186246272284</c:v>
                </c:pt>
                <c:pt idx="5152">
                  <c:v>125.186246272326</c:v>
                </c:pt>
                <c:pt idx="5153">
                  <c:v>125.186246272274</c:v>
                </c:pt>
                <c:pt idx="5154">
                  <c:v>125.186246272202</c:v>
                </c:pt>
                <c:pt idx="5155">
                  <c:v>125.186246272342</c:v>
                </c:pt>
                <c:pt idx="5156">
                  <c:v>125.186246272235</c:v>
                </c:pt>
                <c:pt idx="5157">
                  <c:v>125.186246272311</c:v>
                </c:pt>
                <c:pt idx="5158">
                  <c:v>125.186246272267</c:v>
                </c:pt>
                <c:pt idx="5159">
                  <c:v>125.18624627227</c:v>
                </c:pt>
                <c:pt idx="5160">
                  <c:v>125.18624627225201</c:v>
                </c:pt>
                <c:pt idx="5161">
                  <c:v>125.18624627236299</c:v>
                </c:pt>
                <c:pt idx="5162">
                  <c:v>125.186246272368</c:v>
                </c:pt>
                <c:pt idx="5163">
                  <c:v>125.18624627234399</c:v>
                </c:pt>
                <c:pt idx="5164">
                  <c:v>125.186246272387</c:v>
                </c:pt>
                <c:pt idx="5165">
                  <c:v>125.18624627238501</c:v>
                </c:pt>
                <c:pt idx="5166">
                  <c:v>125.186246272253</c:v>
                </c:pt>
                <c:pt idx="5167">
                  <c:v>125.186246272327</c:v>
                </c:pt>
                <c:pt idx="5168">
                  <c:v>125.18624627237099</c:v>
                </c:pt>
                <c:pt idx="5169">
                  <c:v>125.186246272345</c:v>
                </c:pt>
                <c:pt idx="5170">
                  <c:v>125.18624627228699</c:v>
                </c:pt>
                <c:pt idx="5171">
                  <c:v>125.186246272419</c:v>
                </c:pt>
                <c:pt idx="5172">
                  <c:v>125.186246272361</c:v>
                </c:pt>
                <c:pt idx="5173">
                  <c:v>125.186246272408</c:v>
                </c:pt>
                <c:pt idx="5174">
                  <c:v>125.186246272369</c:v>
                </c:pt>
                <c:pt idx="5175">
                  <c:v>125.186246272426</c:v>
                </c:pt>
                <c:pt idx="5176">
                  <c:v>125.186246272346</c:v>
                </c:pt>
                <c:pt idx="5177">
                  <c:v>125.18624627246599</c:v>
                </c:pt>
                <c:pt idx="5178">
                  <c:v>125.186246272383</c:v>
                </c:pt>
                <c:pt idx="5179">
                  <c:v>125.18624627234399</c:v>
                </c:pt>
                <c:pt idx="5180">
                  <c:v>125.18624627239301</c:v>
                </c:pt>
                <c:pt idx="5181">
                  <c:v>125.186246272381</c:v>
                </c:pt>
                <c:pt idx="5182">
                  <c:v>125.18624627249601</c:v>
                </c:pt>
                <c:pt idx="5183">
                  <c:v>125.186246272449</c:v>
                </c:pt>
                <c:pt idx="5184">
                  <c:v>125.18624627242799</c:v>
                </c:pt>
                <c:pt idx="5185">
                  <c:v>125.186246272435</c:v>
                </c:pt>
                <c:pt idx="5186">
                  <c:v>125.18624627238501</c:v>
                </c:pt>
                <c:pt idx="5187">
                  <c:v>125.186246272494</c:v>
                </c:pt>
                <c:pt idx="5188">
                  <c:v>125.186246272402</c:v>
                </c:pt>
                <c:pt idx="5189">
                  <c:v>125.186246272434</c:v>
                </c:pt>
                <c:pt idx="5190">
                  <c:v>125.186246272402</c:v>
                </c:pt>
                <c:pt idx="5191">
                  <c:v>125.18624627243</c:v>
                </c:pt>
                <c:pt idx="5192">
                  <c:v>125.18624627243599</c:v>
                </c:pt>
                <c:pt idx="5193">
                  <c:v>125.186246272438</c:v>
                </c:pt>
                <c:pt idx="5194">
                  <c:v>125.18624627251999</c:v>
                </c:pt>
                <c:pt idx="5195">
                  <c:v>125.186246272413</c:v>
                </c:pt>
                <c:pt idx="5196">
                  <c:v>125.18624627246901</c:v>
                </c:pt>
                <c:pt idx="5197">
                  <c:v>125.18624627248199</c:v>
                </c:pt>
                <c:pt idx="5198">
                  <c:v>125.18624627253</c:v>
                </c:pt>
                <c:pt idx="5199">
                  <c:v>125.18624627254501</c:v>
                </c:pt>
                <c:pt idx="5200">
                  <c:v>125.18624627249</c:v>
                </c:pt>
                <c:pt idx="5201">
                  <c:v>125.18624627258301</c:v>
                </c:pt>
                <c:pt idx="5202">
                  <c:v>125.18624627252299</c:v>
                </c:pt>
                <c:pt idx="5203">
                  <c:v>125.186246272593</c:v>
                </c:pt>
                <c:pt idx="5204">
                  <c:v>125.18624627244</c:v>
                </c:pt>
                <c:pt idx="5205">
                  <c:v>125.186246272513</c:v>
                </c:pt>
                <c:pt idx="5206">
                  <c:v>125.186246272585</c:v>
                </c:pt>
                <c:pt idx="5207">
                  <c:v>125.186246272595</c:v>
                </c:pt>
                <c:pt idx="5208">
                  <c:v>125.186246272548</c:v>
                </c:pt>
                <c:pt idx="5209">
                  <c:v>125.186246272494</c:v>
                </c:pt>
                <c:pt idx="5210">
                  <c:v>125.186246272498</c:v>
                </c:pt>
                <c:pt idx="5211">
                  <c:v>125.186246272521</c:v>
                </c:pt>
                <c:pt idx="5212">
                  <c:v>125.186246272516</c:v>
                </c:pt>
                <c:pt idx="5213">
                  <c:v>125.18624627251801</c:v>
                </c:pt>
                <c:pt idx="5214">
                  <c:v>125.186246272567</c:v>
                </c:pt>
                <c:pt idx="5215">
                  <c:v>125.18624627242799</c:v>
                </c:pt>
                <c:pt idx="5216">
                  <c:v>125.186246272632</c:v>
                </c:pt>
                <c:pt idx="5217">
                  <c:v>125.186246272609</c:v>
                </c:pt>
                <c:pt idx="5218">
                  <c:v>125.18624627257201</c:v>
                </c:pt>
                <c:pt idx="5219">
                  <c:v>125.18624627249</c:v>
                </c:pt>
                <c:pt idx="5220">
                  <c:v>125.186246272481</c:v>
                </c:pt>
                <c:pt idx="5221">
                  <c:v>125.186246272541</c:v>
                </c:pt>
                <c:pt idx="5222">
                  <c:v>125.18624627256099</c:v>
                </c:pt>
                <c:pt idx="5223">
                  <c:v>125.186246272517</c:v>
                </c:pt>
                <c:pt idx="5224">
                  <c:v>125.186246272604</c:v>
                </c:pt>
                <c:pt idx="5225">
                  <c:v>125.186246272549</c:v>
                </c:pt>
                <c:pt idx="5226">
                  <c:v>125.18624627254501</c:v>
                </c:pt>
                <c:pt idx="5227">
                  <c:v>125.186246272563</c:v>
                </c:pt>
                <c:pt idx="5228">
                  <c:v>125.186246272644</c:v>
                </c:pt>
                <c:pt idx="5229">
                  <c:v>125.18624627262901</c:v>
                </c:pt>
                <c:pt idx="5230">
                  <c:v>125.18624627259599</c:v>
                </c:pt>
                <c:pt idx="5231">
                  <c:v>125.18624627256401</c:v>
                </c:pt>
                <c:pt idx="5232">
                  <c:v>125.18624627265299</c:v>
                </c:pt>
                <c:pt idx="5233">
                  <c:v>125.186246272609</c:v>
                </c:pt>
                <c:pt idx="5234">
                  <c:v>125.186246272633</c:v>
                </c:pt>
                <c:pt idx="5235">
                  <c:v>125.186246272676</c:v>
                </c:pt>
                <c:pt idx="5236">
                  <c:v>125.186246272655</c:v>
                </c:pt>
                <c:pt idx="5237">
                  <c:v>125.186246272608</c:v>
                </c:pt>
                <c:pt idx="5238">
                  <c:v>125.18624627265901</c:v>
                </c:pt>
                <c:pt idx="5239">
                  <c:v>125.186246272627</c:v>
                </c:pt>
                <c:pt idx="5240">
                  <c:v>125.18624627253099</c:v>
                </c:pt>
                <c:pt idx="5241">
                  <c:v>125.186246272643</c:v>
                </c:pt>
                <c:pt idx="5242">
                  <c:v>125.186246272614</c:v>
                </c:pt>
                <c:pt idx="5243">
                  <c:v>125.186246272619</c:v>
                </c:pt>
                <c:pt idx="5244">
                  <c:v>125.186246272598</c:v>
                </c:pt>
                <c:pt idx="5245">
                  <c:v>125.186246272704</c:v>
                </c:pt>
                <c:pt idx="5246">
                  <c:v>125.186246272581</c:v>
                </c:pt>
                <c:pt idx="5247">
                  <c:v>125.186246272616</c:v>
                </c:pt>
                <c:pt idx="5248">
                  <c:v>125.186246272658</c:v>
                </c:pt>
                <c:pt idx="5249">
                  <c:v>125.18624627265299</c:v>
                </c:pt>
                <c:pt idx="5250">
                  <c:v>125.186246272719</c:v>
                </c:pt>
                <c:pt idx="5251">
                  <c:v>125.186246272717</c:v>
                </c:pt>
                <c:pt idx="5252">
                  <c:v>125.186246272692</c:v>
                </c:pt>
                <c:pt idx="5253">
                  <c:v>125.186246272696</c:v>
                </c:pt>
                <c:pt idx="5254">
                  <c:v>125.186246272589</c:v>
                </c:pt>
                <c:pt idx="5255">
                  <c:v>125.186246272734</c:v>
                </c:pt>
                <c:pt idx="5256">
                  <c:v>125.18624627261499</c:v>
                </c:pt>
                <c:pt idx="5257">
                  <c:v>125.186246272717</c:v>
                </c:pt>
                <c:pt idx="5258">
                  <c:v>125.186246272625</c:v>
                </c:pt>
                <c:pt idx="5259">
                  <c:v>125.18624627273699</c:v>
                </c:pt>
                <c:pt idx="5260">
                  <c:v>125.186246272655</c:v>
                </c:pt>
                <c:pt idx="5261">
                  <c:v>125.186246272696</c:v>
                </c:pt>
                <c:pt idx="5262">
                  <c:v>125.186246272695</c:v>
                </c:pt>
                <c:pt idx="5263">
                  <c:v>125.186246272735</c:v>
                </c:pt>
                <c:pt idx="5264">
                  <c:v>125.186246272666</c:v>
                </c:pt>
                <c:pt idx="5265">
                  <c:v>125.18624627267801</c:v>
                </c:pt>
                <c:pt idx="5266">
                  <c:v>125.186246272712</c:v>
                </c:pt>
                <c:pt idx="5267">
                  <c:v>125.18624627271601</c:v>
                </c:pt>
                <c:pt idx="5268">
                  <c:v>125.186246272693</c:v>
                </c:pt>
                <c:pt idx="5269">
                  <c:v>125.18624627275599</c:v>
                </c:pt>
                <c:pt idx="5270">
                  <c:v>125.186246272646</c:v>
                </c:pt>
                <c:pt idx="5271">
                  <c:v>125.18624627272099</c:v>
                </c:pt>
                <c:pt idx="5272">
                  <c:v>125.186246272677</c:v>
                </c:pt>
                <c:pt idx="5273">
                  <c:v>125.18624627269099</c:v>
                </c:pt>
                <c:pt idx="5274">
                  <c:v>125.186246272715</c:v>
                </c:pt>
                <c:pt idx="5275">
                  <c:v>125.186246272771</c:v>
                </c:pt>
                <c:pt idx="5276">
                  <c:v>125.186246272739</c:v>
                </c:pt>
                <c:pt idx="5277">
                  <c:v>125.186246272689</c:v>
                </c:pt>
                <c:pt idx="5278">
                  <c:v>125.18624627276699</c:v>
                </c:pt>
                <c:pt idx="5279">
                  <c:v>125.186246272728</c:v>
                </c:pt>
                <c:pt idx="5280">
                  <c:v>125.18624627276</c:v>
                </c:pt>
                <c:pt idx="5281">
                  <c:v>125.186246272747</c:v>
                </c:pt>
                <c:pt idx="5282">
                  <c:v>125.186246272833</c:v>
                </c:pt>
                <c:pt idx="5283">
                  <c:v>125.186246272774</c:v>
                </c:pt>
                <c:pt idx="5284">
                  <c:v>125.18624627277001</c:v>
                </c:pt>
                <c:pt idx="5285">
                  <c:v>125.186246272812</c:v>
                </c:pt>
                <c:pt idx="5286">
                  <c:v>125.18624627283501</c:v>
                </c:pt>
                <c:pt idx="5287">
                  <c:v>125.18624627267999</c:v>
                </c:pt>
                <c:pt idx="5288">
                  <c:v>125.186246272886</c:v>
                </c:pt>
                <c:pt idx="5289">
                  <c:v>125.186246272793</c:v>
                </c:pt>
                <c:pt idx="5290">
                  <c:v>125.18624627280001</c:v>
                </c:pt>
                <c:pt idx="5291">
                  <c:v>125.186246272852</c:v>
                </c:pt>
                <c:pt idx="5292">
                  <c:v>125.186246272792</c:v>
                </c:pt>
                <c:pt idx="5293">
                  <c:v>125.186246272837</c:v>
                </c:pt>
                <c:pt idx="5294">
                  <c:v>125.18624627280001</c:v>
                </c:pt>
                <c:pt idx="5295">
                  <c:v>125.186246272774</c:v>
                </c:pt>
                <c:pt idx="5296">
                  <c:v>125.18624627273</c:v>
                </c:pt>
                <c:pt idx="5297">
                  <c:v>125.18624627278101</c:v>
                </c:pt>
                <c:pt idx="5298">
                  <c:v>125.186246272742</c:v>
                </c:pt>
                <c:pt idx="5299">
                  <c:v>125.18624627279</c:v>
                </c:pt>
                <c:pt idx="5300">
                  <c:v>125.186246272782</c:v>
                </c:pt>
                <c:pt idx="5301">
                  <c:v>125.186246272858</c:v>
                </c:pt>
                <c:pt idx="5302">
                  <c:v>125.186246272785</c:v>
                </c:pt>
                <c:pt idx="5303">
                  <c:v>125.18624627281</c:v>
                </c:pt>
                <c:pt idx="5304">
                  <c:v>125.186246272814</c:v>
                </c:pt>
                <c:pt idx="5305">
                  <c:v>125.186246272793</c:v>
                </c:pt>
                <c:pt idx="5306">
                  <c:v>125.186246272912</c:v>
                </c:pt>
                <c:pt idx="5307">
                  <c:v>125.186246272814</c:v>
                </c:pt>
                <c:pt idx="5308">
                  <c:v>125.186246272875</c:v>
                </c:pt>
                <c:pt idx="5309">
                  <c:v>125.186246272852</c:v>
                </c:pt>
                <c:pt idx="5310">
                  <c:v>125.186246272806</c:v>
                </c:pt>
                <c:pt idx="5311">
                  <c:v>125.18624627281601</c:v>
                </c:pt>
                <c:pt idx="5312">
                  <c:v>125.186246272856</c:v>
                </c:pt>
                <c:pt idx="5313">
                  <c:v>125.186246272877</c:v>
                </c:pt>
                <c:pt idx="5314">
                  <c:v>125.186246272861</c:v>
                </c:pt>
                <c:pt idx="5315">
                  <c:v>125.186246272867</c:v>
                </c:pt>
                <c:pt idx="5316">
                  <c:v>125.18624627284601</c:v>
                </c:pt>
                <c:pt idx="5317">
                  <c:v>125.18624627282099</c:v>
                </c:pt>
                <c:pt idx="5318">
                  <c:v>125.18624627282399</c:v>
                </c:pt>
                <c:pt idx="5319">
                  <c:v>125.186246272818</c:v>
                </c:pt>
                <c:pt idx="5320">
                  <c:v>125.186246272923</c:v>
                </c:pt>
                <c:pt idx="5321">
                  <c:v>125.18624627280199</c:v>
                </c:pt>
                <c:pt idx="5322">
                  <c:v>125.18624627299199</c:v>
                </c:pt>
                <c:pt idx="5323">
                  <c:v>125.186246272963</c:v>
                </c:pt>
                <c:pt idx="5324">
                  <c:v>125.186246272891</c:v>
                </c:pt>
                <c:pt idx="5325">
                  <c:v>125.18624627295399</c:v>
                </c:pt>
                <c:pt idx="5326">
                  <c:v>125.18624627292</c:v>
                </c:pt>
                <c:pt idx="5327">
                  <c:v>125.18624627283501</c:v>
                </c:pt>
                <c:pt idx="5328">
                  <c:v>125.18624627295399</c:v>
                </c:pt>
                <c:pt idx="5329">
                  <c:v>125.186246272863</c:v>
                </c:pt>
                <c:pt idx="5330">
                  <c:v>125.186246272904</c:v>
                </c:pt>
                <c:pt idx="5331">
                  <c:v>125.186246272891</c:v>
                </c:pt>
                <c:pt idx="5332">
                  <c:v>125.186246272955</c:v>
                </c:pt>
                <c:pt idx="5333">
                  <c:v>125.186246272917</c:v>
                </c:pt>
                <c:pt idx="5334">
                  <c:v>125.186246272861</c:v>
                </c:pt>
                <c:pt idx="5335">
                  <c:v>125.186246272974</c:v>
                </c:pt>
                <c:pt idx="5336">
                  <c:v>125.186246272902</c:v>
                </c:pt>
                <c:pt idx="5337">
                  <c:v>125.186246272963</c:v>
                </c:pt>
                <c:pt idx="5338">
                  <c:v>125.186246272875</c:v>
                </c:pt>
                <c:pt idx="5339">
                  <c:v>125.186246272923</c:v>
                </c:pt>
                <c:pt idx="5340">
                  <c:v>125.18624627289</c:v>
                </c:pt>
                <c:pt idx="5341">
                  <c:v>125.186246272864</c:v>
                </c:pt>
                <c:pt idx="5342">
                  <c:v>125.186246272934</c:v>
                </c:pt>
                <c:pt idx="5343">
                  <c:v>125.186246272951</c:v>
                </c:pt>
                <c:pt idx="5344">
                  <c:v>125.18624627293001</c:v>
                </c:pt>
                <c:pt idx="5345">
                  <c:v>125.186246273005</c:v>
                </c:pt>
                <c:pt idx="5346">
                  <c:v>125.186246272955</c:v>
                </c:pt>
                <c:pt idx="5347">
                  <c:v>125.186246272924</c:v>
                </c:pt>
                <c:pt idx="5348">
                  <c:v>125.18624627299</c:v>
                </c:pt>
                <c:pt idx="5349">
                  <c:v>125.186246272926</c:v>
                </c:pt>
                <c:pt idx="5350">
                  <c:v>125.18624627289999</c:v>
                </c:pt>
                <c:pt idx="5351">
                  <c:v>125.186246272918</c:v>
                </c:pt>
                <c:pt idx="5352">
                  <c:v>125.18624627301701</c:v>
                </c:pt>
                <c:pt idx="5353">
                  <c:v>125.18624627301899</c:v>
                </c:pt>
                <c:pt idx="5354">
                  <c:v>125.186246272963</c:v>
                </c:pt>
                <c:pt idx="5355">
                  <c:v>125.186246272933</c:v>
                </c:pt>
                <c:pt idx="5356">
                  <c:v>125.186246272933</c:v>
                </c:pt>
                <c:pt idx="5357">
                  <c:v>125.18624627288401</c:v>
                </c:pt>
                <c:pt idx="5358">
                  <c:v>125.186246273047</c:v>
                </c:pt>
                <c:pt idx="5359">
                  <c:v>125.186246272909</c:v>
                </c:pt>
                <c:pt idx="5360">
                  <c:v>125.186246273004</c:v>
                </c:pt>
                <c:pt idx="5361">
                  <c:v>125.186246272936</c:v>
                </c:pt>
                <c:pt idx="5362">
                  <c:v>125.18624627301701</c:v>
                </c:pt>
                <c:pt idx="5363">
                  <c:v>125.18624627301</c:v>
                </c:pt>
                <c:pt idx="5364">
                  <c:v>125.18624627298399</c:v>
                </c:pt>
                <c:pt idx="5365">
                  <c:v>125.186246273013</c:v>
                </c:pt>
                <c:pt idx="5366">
                  <c:v>125.186246273084</c:v>
                </c:pt>
                <c:pt idx="5367">
                  <c:v>125.18624627298701</c:v>
                </c:pt>
                <c:pt idx="5368">
                  <c:v>125.186246273037</c:v>
                </c:pt>
                <c:pt idx="5369">
                  <c:v>125.18624627302999</c:v>
                </c:pt>
                <c:pt idx="5370">
                  <c:v>125.186246273127</c:v>
                </c:pt>
                <c:pt idx="5371">
                  <c:v>125.186246273008</c:v>
                </c:pt>
                <c:pt idx="5372">
                  <c:v>125.186246273023</c:v>
                </c:pt>
                <c:pt idx="5373">
                  <c:v>125.186246272971</c:v>
                </c:pt>
                <c:pt idx="5374">
                  <c:v>125.186246272959</c:v>
                </c:pt>
                <c:pt idx="5375">
                  <c:v>125.186246273024</c:v>
                </c:pt>
                <c:pt idx="5376">
                  <c:v>125.18624627297299</c:v>
                </c:pt>
                <c:pt idx="5377">
                  <c:v>125.18624627312001</c:v>
                </c:pt>
                <c:pt idx="5378">
                  <c:v>125.18624627301701</c:v>
                </c:pt>
                <c:pt idx="5379">
                  <c:v>125.186246272989</c:v>
                </c:pt>
                <c:pt idx="5380">
                  <c:v>125.18624627294599</c:v>
                </c:pt>
                <c:pt idx="5381">
                  <c:v>125.18624627313</c:v>
                </c:pt>
                <c:pt idx="5382">
                  <c:v>125.186246273001</c:v>
                </c:pt>
                <c:pt idx="5383">
                  <c:v>125.186246273112</c:v>
                </c:pt>
                <c:pt idx="5384">
                  <c:v>125.186246273029</c:v>
                </c:pt>
                <c:pt idx="5385">
                  <c:v>125.18624627298</c:v>
                </c:pt>
                <c:pt idx="5386">
                  <c:v>125.186246273009</c:v>
                </c:pt>
                <c:pt idx="5387">
                  <c:v>125.186246272967</c:v>
                </c:pt>
                <c:pt idx="5388">
                  <c:v>125.18624627307</c:v>
                </c:pt>
                <c:pt idx="5389">
                  <c:v>125.18624627310599</c:v>
                </c:pt>
                <c:pt idx="5390">
                  <c:v>125.186246273037</c:v>
                </c:pt>
                <c:pt idx="5391">
                  <c:v>125.18624627306301</c:v>
                </c:pt>
                <c:pt idx="5392">
                  <c:v>125.186246273015</c:v>
                </c:pt>
                <c:pt idx="5393">
                  <c:v>125.18624627305</c:v>
                </c:pt>
                <c:pt idx="5394">
                  <c:v>125.18624627301899</c:v>
                </c:pt>
                <c:pt idx="5395">
                  <c:v>125.18624627306301</c:v>
                </c:pt>
                <c:pt idx="5396">
                  <c:v>125.186246272989</c:v>
                </c:pt>
                <c:pt idx="5397">
                  <c:v>125.186246273065</c:v>
                </c:pt>
                <c:pt idx="5398">
                  <c:v>125.186246273181</c:v>
                </c:pt>
                <c:pt idx="5399">
                  <c:v>125.18624627305</c:v>
                </c:pt>
                <c:pt idx="5400">
                  <c:v>125.18624627307599</c:v>
                </c:pt>
                <c:pt idx="5401">
                  <c:v>125.186246273073</c:v>
                </c:pt>
                <c:pt idx="5402">
                  <c:v>125.186246273176</c:v>
                </c:pt>
                <c:pt idx="5403">
                  <c:v>125.18624627301401</c:v>
                </c:pt>
                <c:pt idx="5404">
                  <c:v>125.186246273065</c:v>
                </c:pt>
                <c:pt idx="5405">
                  <c:v>125.186246273083</c:v>
                </c:pt>
                <c:pt idx="5406">
                  <c:v>125.18624627313</c:v>
                </c:pt>
                <c:pt idx="5407">
                  <c:v>125.186246273134</c:v>
                </c:pt>
                <c:pt idx="5408">
                  <c:v>125.18624627314</c:v>
                </c:pt>
                <c:pt idx="5409">
                  <c:v>125.186246273108</c:v>
                </c:pt>
                <c:pt idx="5410">
                  <c:v>125.186246273142</c:v>
                </c:pt>
                <c:pt idx="5411">
                  <c:v>125.186246273085</c:v>
                </c:pt>
                <c:pt idx="5412">
                  <c:v>125.18624627302999</c:v>
                </c:pt>
                <c:pt idx="5413">
                  <c:v>125.186246273103</c:v>
                </c:pt>
                <c:pt idx="5414">
                  <c:v>125.186246273088</c:v>
                </c:pt>
                <c:pt idx="5415">
                  <c:v>125.186246273134</c:v>
                </c:pt>
                <c:pt idx="5416">
                  <c:v>125.186246273252</c:v>
                </c:pt>
                <c:pt idx="5417">
                  <c:v>125.186246273103</c:v>
                </c:pt>
                <c:pt idx="5418">
                  <c:v>125.186246273123</c:v>
                </c:pt>
                <c:pt idx="5419">
                  <c:v>125.186246273104</c:v>
                </c:pt>
                <c:pt idx="5420">
                  <c:v>125.186246273124</c:v>
                </c:pt>
                <c:pt idx="5421">
                  <c:v>125.186246273143</c:v>
                </c:pt>
                <c:pt idx="5422">
                  <c:v>125.18624627311</c:v>
                </c:pt>
                <c:pt idx="5423">
                  <c:v>125.186246273093</c:v>
                </c:pt>
                <c:pt idx="5424">
                  <c:v>125.18624627312801</c:v>
                </c:pt>
                <c:pt idx="5425">
                  <c:v>125.18624627317</c:v>
                </c:pt>
                <c:pt idx="5426">
                  <c:v>125.186246273161</c:v>
                </c:pt>
                <c:pt idx="5427">
                  <c:v>125.186246273107</c:v>
                </c:pt>
                <c:pt idx="5428">
                  <c:v>125.186246273192</c:v>
                </c:pt>
                <c:pt idx="5429">
                  <c:v>125.186246273154</c:v>
                </c:pt>
                <c:pt idx="5430">
                  <c:v>125.186246273184</c:v>
                </c:pt>
                <c:pt idx="5431">
                  <c:v>125.186246273138</c:v>
                </c:pt>
                <c:pt idx="5432">
                  <c:v>125.186246273112</c:v>
                </c:pt>
                <c:pt idx="5433">
                  <c:v>125.186246273084</c:v>
                </c:pt>
                <c:pt idx="5434">
                  <c:v>125.18624627316601</c:v>
                </c:pt>
                <c:pt idx="5435">
                  <c:v>125.186246273222</c:v>
                </c:pt>
                <c:pt idx="5436">
                  <c:v>125.186246273178</c:v>
                </c:pt>
                <c:pt idx="5437">
                  <c:v>125.186246273244</c:v>
                </c:pt>
                <c:pt idx="5438">
                  <c:v>125.18624627301701</c:v>
                </c:pt>
                <c:pt idx="5439">
                  <c:v>125.186246273157</c:v>
                </c:pt>
                <c:pt idx="5440">
                  <c:v>125.186246273224</c:v>
                </c:pt>
                <c:pt idx="5441">
                  <c:v>125.186246273148</c:v>
                </c:pt>
                <c:pt idx="5442">
                  <c:v>125.18624627317701</c:v>
                </c:pt>
                <c:pt idx="5443">
                  <c:v>125.186246273232</c:v>
                </c:pt>
                <c:pt idx="5444">
                  <c:v>125.186246273137</c:v>
                </c:pt>
                <c:pt idx="5445">
                  <c:v>125.186246273208</c:v>
                </c:pt>
                <c:pt idx="5446">
                  <c:v>125.186246273184</c:v>
                </c:pt>
                <c:pt idx="5447">
                  <c:v>125.186246273148</c:v>
                </c:pt>
                <c:pt idx="5448">
                  <c:v>125.186246273149</c:v>
                </c:pt>
                <c:pt idx="5449">
                  <c:v>125.186246273173</c:v>
                </c:pt>
                <c:pt idx="5450">
                  <c:v>125.186246273165</c:v>
                </c:pt>
                <c:pt idx="5451">
                  <c:v>125.186246273184</c:v>
                </c:pt>
                <c:pt idx="5452">
                  <c:v>125.186246273135</c:v>
                </c:pt>
                <c:pt idx="5453">
                  <c:v>125.186246273116</c:v>
                </c:pt>
                <c:pt idx="5454">
                  <c:v>125.186246273314</c:v>
                </c:pt>
                <c:pt idx="5455">
                  <c:v>125.186246273189</c:v>
                </c:pt>
                <c:pt idx="5456">
                  <c:v>125.186246273134</c:v>
                </c:pt>
                <c:pt idx="5457">
                  <c:v>125.186246273241</c:v>
                </c:pt>
                <c:pt idx="5458">
                  <c:v>125.186246273251</c:v>
                </c:pt>
                <c:pt idx="5459">
                  <c:v>125.18624627327</c:v>
                </c:pt>
                <c:pt idx="5460">
                  <c:v>125.18624627326</c:v>
                </c:pt>
                <c:pt idx="5461">
                  <c:v>125.186246273208</c:v>
                </c:pt>
                <c:pt idx="5462">
                  <c:v>125.18624627320099</c:v>
                </c:pt>
                <c:pt idx="5463">
                  <c:v>125.186246273215</c:v>
                </c:pt>
                <c:pt idx="5464">
                  <c:v>125.18624627318</c:v>
                </c:pt>
                <c:pt idx="5465">
                  <c:v>125.18624627315199</c:v>
                </c:pt>
                <c:pt idx="5466">
                  <c:v>125.186246273176</c:v>
                </c:pt>
                <c:pt idx="5467">
                  <c:v>125.186246273161</c:v>
                </c:pt>
                <c:pt idx="5468">
                  <c:v>125.186246273232</c:v>
                </c:pt>
                <c:pt idx="5469">
                  <c:v>125.186246273265</c:v>
                </c:pt>
                <c:pt idx="5470">
                  <c:v>125.186246273257</c:v>
                </c:pt>
                <c:pt idx="5471">
                  <c:v>125.18624627318501</c:v>
                </c:pt>
                <c:pt idx="5472">
                  <c:v>125.18624627324201</c:v>
                </c:pt>
                <c:pt idx="5473">
                  <c:v>125.186246273169</c:v>
                </c:pt>
                <c:pt idx="5474">
                  <c:v>125.186246273175</c:v>
                </c:pt>
                <c:pt idx="5475">
                  <c:v>125.186246273244</c:v>
                </c:pt>
                <c:pt idx="5476">
                  <c:v>125.18624627324201</c:v>
                </c:pt>
                <c:pt idx="5477">
                  <c:v>125.186246273156</c:v>
                </c:pt>
                <c:pt idx="5478">
                  <c:v>125.18624627331801</c:v>
                </c:pt>
                <c:pt idx="5479">
                  <c:v>125.186246273297</c:v>
                </c:pt>
                <c:pt idx="5480">
                  <c:v>125.18624627321</c:v>
                </c:pt>
                <c:pt idx="5481">
                  <c:v>125.186246273235</c:v>
                </c:pt>
                <c:pt idx="5482">
                  <c:v>125.186246273142</c:v>
                </c:pt>
                <c:pt idx="5483">
                  <c:v>125.18624627324</c:v>
                </c:pt>
                <c:pt idx="5484">
                  <c:v>125.186246273271</c:v>
                </c:pt>
                <c:pt idx="5485">
                  <c:v>125.186246273284</c:v>
                </c:pt>
                <c:pt idx="5486">
                  <c:v>125.186246273165</c:v>
                </c:pt>
                <c:pt idx="5487">
                  <c:v>125.18624627321999</c:v>
                </c:pt>
                <c:pt idx="5488">
                  <c:v>125.186246273233</c:v>
                </c:pt>
                <c:pt idx="5489">
                  <c:v>125.186246273244</c:v>
                </c:pt>
                <c:pt idx="5490">
                  <c:v>125.18624627329601</c:v>
                </c:pt>
                <c:pt idx="5491">
                  <c:v>125.18624627328801</c:v>
                </c:pt>
                <c:pt idx="5492">
                  <c:v>125.18624627337999</c:v>
                </c:pt>
                <c:pt idx="5493">
                  <c:v>125.186246273237</c:v>
                </c:pt>
                <c:pt idx="5494">
                  <c:v>125.186246273389</c:v>
                </c:pt>
                <c:pt idx="5495">
                  <c:v>125.186246273272</c:v>
                </c:pt>
                <c:pt idx="5496">
                  <c:v>125.186246273194</c:v>
                </c:pt>
                <c:pt idx="5497">
                  <c:v>125.18624627326</c:v>
                </c:pt>
                <c:pt idx="5498">
                  <c:v>125.18624627324201</c:v>
                </c:pt>
                <c:pt idx="5499">
                  <c:v>125.186246273254</c:v>
                </c:pt>
                <c:pt idx="5500">
                  <c:v>125.186246273292</c:v>
                </c:pt>
                <c:pt idx="5501">
                  <c:v>125.186246273351</c:v>
                </c:pt>
                <c:pt idx="5502">
                  <c:v>125.186246273176</c:v>
                </c:pt>
                <c:pt idx="5503">
                  <c:v>125.186246273256</c:v>
                </c:pt>
                <c:pt idx="5504">
                  <c:v>125.18624627331801</c:v>
                </c:pt>
                <c:pt idx="5505">
                  <c:v>125.186246273338</c:v>
                </c:pt>
                <c:pt idx="5506">
                  <c:v>125.186246273374</c:v>
                </c:pt>
                <c:pt idx="5507">
                  <c:v>125.18624627336401</c:v>
                </c:pt>
                <c:pt idx="5508">
                  <c:v>125.186246273252</c:v>
                </c:pt>
                <c:pt idx="5509">
                  <c:v>125.18624627328001</c:v>
                </c:pt>
                <c:pt idx="5510">
                  <c:v>125.186246273284</c:v>
                </c:pt>
                <c:pt idx="5511">
                  <c:v>125.186246273321</c:v>
                </c:pt>
                <c:pt idx="5512">
                  <c:v>125.186246273308</c:v>
                </c:pt>
                <c:pt idx="5513">
                  <c:v>125.186246273333</c:v>
                </c:pt>
                <c:pt idx="5514">
                  <c:v>125.18624627321201</c:v>
                </c:pt>
                <c:pt idx="5515">
                  <c:v>125.18624627326101</c:v>
                </c:pt>
                <c:pt idx="5516">
                  <c:v>125.18624627335301</c:v>
                </c:pt>
                <c:pt idx="5517">
                  <c:v>125.18624627331999</c:v>
                </c:pt>
                <c:pt idx="5518">
                  <c:v>125.186246273367</c:v>
                </c:pt>
                <c:pt idx="5519">
                  <c:v>125.186246273395</c:v>
                </c:pt>
                <c:pt idx="5520">
                  <c:v>125.18624627326</c:v>
                </c:pt>
                <c:pt idx="5521">
                  <c:v>125.18624627327</c:v>
                </c:pt>
                <c:pt idx="5522">
                  <c:v>125.18624627329901</c:v>
                </c:pt>
                <c:pt idx="5523">
                  <c:v>125.186246273234</c:v>
                </c:pt>
                <c:pt idx="5524">
                  <c:v>125.18624627330701</c:v>
                </c:pt>
                <c:pt idx="5525">
                  <c:v>125.186246273273</c:v>
                </c:pt>
                <c:pt idx="5526">
                  <c:v>125.186246273401</c:v>
                </c:pt>
                <c:pt idx="5527">
                  <c:v>125.18624627337699</c:v>
                </c:pt>
                <c:pt idx="5528">
                  <c:v>125.186246273314</c:v>
                </c:pt>
                <c:pt idx="5529">
                  <c:v>125.18624627336</c:v>
                </c:pt>
                <c:pt idx="5530">
                  <c:v>125.186246273325</c:v>
                </c:pt>
                <c:pt idx="5531">
                  <c:v>125.186246273374</c:v>
                </c:pt>
                <c:pt idx="5532">
                  <c:v>125.186246273384</c:v>
                </c:pt>
                <c:pt idx="5533">
                  <c:v>125.186246273338</c:v>
                </c:pt>
                <c:pt idx="5534">
                  <c:v>125.186246273237</c:v>
                </c:pt>
                <c:pt idx="5535">
                  <c:v>125.186246273278</c:v>
                </c:pt>
                <c:pt idx="5536">
                  <c:v>125.18624627336</c:v>
                </c:pt>
                <c:pt idx="5537">
                  <c:v>125.18624627331</c:v>
                </c:pt>
                <c:pt idx="5538">
                  <c:v>125.186246273264</c:v>
                </c:pt>
                <c:pt idx="5539">
                  <c:v>125.186246273336</c:v>
                </c:pt>
                <c:pt idx="5540">
                  <c:v>125.186246273311</c:v>
                </c:pt>
                <c:pt idx="5541">
                  <c:v>125.186246273352</c:v>
                </c:pt>
                <c:pt idx="5542">
                  <c:v>125.186246273245</c:v>
                </c:pt>
                <c:pt idx="5543">
                  <c:v>125.186246273382</c:v>
                </c:pt>
                <c:pt idx="5544">
                  <c:v>125.186246273335</c:v>
                </c:pt>
                <c:pt idx="5545">
                  <c:v>125.18624627339899</c:v>
                </c:pt>
                <c:pt idx="5546">
                  <c:v>125.186246273389</c:v>
                </c:pt>
                <c:pt idx="5547">
                  <c:v>125.186246273257</c:v>
                </c:pt>
                <c:pt idx="5548">
                  <c:v>125.18624627334501</c:v>
                </c:pt>
                <c:pt idx="5549">
                  <c:v>125.186246273355</c:v>
                </c:pt>
                <c:pt idx="5550">
                  <c:v>125.18624627329901</c:v>
                </c:pt>
                <c:pt idx="5551">
                  <c:v>125.18624627343399</c:v>
                </c:pt>
                <c:pt idx="5552">
                  <c:v>125.186246273343</c:v>
                </c:pt>
                <c:pt idx="5553">
                  <c:v>125.186246273309</c:v>
                </c:pt>
                <c:pt idx="5554">
                  <c:v>125.18624627343</c:v>
                </c:pt>
                <c:pt idx="5555">
                  <c:v>125.186246273435</c:v>
                </c:pt>
                <c:pt idx="5556">
                  <c:v>125.186246273371</c:v>
                </c:pt>
                <c:pt idx="5557">
                  <c:v>125.186246273384</c:v>
                </c:pt>
                <c:pt idx="5558">
                  <c:v>125.186246273378</c:v>
                </c:pt>
                <c:pt idx="5559">
                  <c:v>125.18624627342101</c:v>
                </c:pt>
                <c:pt idx="5560">
                  <c:v>125.186246273376</c:v>
                </c:pt>
                <c:pt idx="5561">
                  <c:v>125.18624627337</c:v>
                </c:pt>
                <c:pt idx="5562">
                  <c:v>125.18624627339</c:v>
                </c:pt>
                <c:pt idx="5563">
                  <c:v>125.186246273366</c:v>
                </c:pt>
                <c:pt idx="5564">
                  <c:v>125.186246273371</c:v>
                </c:pt>
                <c:pt idx="5565">
                  <c:v>125.18624627330399</c:v>
                </c:pt>
                <c:pt idx="5566">
                  <c:v>125.186246273272</c:v>
                </c:pt>
                <c:pt idx="5567">
                  <c:v>125.186246273354</c:v>
                </c:pt>
                <c:pt idx="5568">
                  <c:v>125.18624627337999</c:v>
                </c:pt>
                <c:pt idx="5569">
                  <c:v>125.18624627338799</c:v>
                </c:pt>
                <c:pt idx="5570">
                  <c:v>125.186246273321</c:v>
                </c:pt>
                <c:pt idx="5571">
                  <c:v>125.186246273394</c:v>
                </c:pt>
                <c:pt idx="5572">
                  <c:v>125.186246273431</c:v>
                </c:pt>
                <c:pt idx="5573">
                  <c:v>125.186246273398</c:v>
                </c:pt>
                <c:pt idx="5574">
                  <c:v>125.186246273395</c:v>
                </c:pt>
                <c:pt idx="5575">
                  <c:v>125.186246273355</c:v>
                </c:pt>
                <c:pt idx="5576">
                  <c:v>125.186246273359</c:v>
                </c:pt>
                <c:pt idx="5577">
                  <c:v>125.186246273387</c:v>
                </c:pt>
                <c:pt idx="5578">
                  <c:v>125.186246273354</c:v>
                </c:pt>
                <c:pt idx="5579">
                  <c:v>125.1862462733</c:v>
                </c:pt>
                <c:pt idx="5580">
                  <c:v>125.18624627341801</c:v>
                </c:pt>
                <c:pt idx="5581">
                  <c:v>125.186246273466</c:v>
                </c:pt>
                <c:pt idx="5582">
                  <c:v>125.186246273409</c:v>
                </c:pt>
                <c:pt idx="5583">
                  <c:v>125.18624627343399</c:v>
                </c:pt>
                <c:pt idx="5584">
                  <c:v>125.186246273427</c:v>
                </c:pt>
                <c:pt idx="5585">
                  <c:v>125.186246273423</c:v>
                </c:pt>
                <c:pt idx="5586">
                  <c:v>125.186246273385</c:v>
                </c:pt>
                <c:pt idx="5587">
                  <c:v>125.18624627339101</c:v>
                </c:pt>
                <c:pt idx="5588">
                  <c:v>125.18624627340699</c:v>
                </c:pt>
                <c:pt idx="5589">
                  <c:v>125.18624627348299</c:v>
                </c:pt>
                <c:pt idx="5590">
                  <c:v>125.18624627346701</c:v>
                </c:pt>
                <c:pt idx="5591">
                  <c:v>125.186246273435</c:v>
                </c:pt>
                <c:pt idx="5592">
                  <c:v>125.186246273511</c:v>
                </c:pt>
                <c:pt idx="5593">
                  <c:v>125.186246273436</c:v>
                </c:pt>
                <c:pt idx="5594">
                  <c:v>125.18624627339899</c:v>
                </c:pt>
                <c:pt idx="5595">
                  <c:v>125.186246273408</c:v>
                </c:pt>
                <c:pt idx="5596">
                  <c:v>125.186246273446</c:v>
                </c:pt>
                <c:pt idx="5597">
                  <c:v>125.18624627342599</c:v>
                </c:pt>
                <c:pt idx="5598">
                  <c:v>125.18624627343</c:v>
                </c:pt>
                <c:pt idx="5599">
                  <c:v>125.18624627342599</c:v>
                </c:pt>
                <c:pt idx="5600">
                  <c:v>125.186246273386</c:v>
                </c:pt>
                <c:pt idx="5601">
                  <c:v>125.186246273439</c:v>
                </c:pt>
                <c:pt idx="5602">
                  <c:v>125.186246273423</c:v>
                </c:pt>
                <c:pt idx="5603">
                  <c:v>125.186246273425</c:v>
                </c:pt>
                <c:pt idx="5604">
                  <c:v>125.18624627339</c:v>
                </c:pt>
                <c:pt idx="5605">
                  <c:v>125.186246273413</c:v>
                </c:pt>
                <c:pt idx="5606">
                  <c:v>125.186246273395</c:v>
                </c:pt>
                <c:pt idx="5607">
                  <c:v>125.186246273403</c:v>
                </c:pt>
                <c:pt idx="5608">
                  <c:v>125.186246273452</c:v>
                </c:pt>
                <c:pt idx="5609">
                  <c:v>125.186246273365</c:v>
                </c:pt>
                <c:pt idx="5610">
                  <c:v>125.186246273363</c:v>
                </c:pt>
                <c:pt idx="5611">
                  <c:v>125.186246273465</c:v>
                </c:pt>
                <c:pt idx="5612">
                  <c:v>125.18624627349</c:v>
                </c:pt>
                <c:pt idx="5613">
                  <c:v>125.186246273438</c:v>
                </c:pt>
                <c:pt idx="5614">
                  <c:v>125.186246273444</c:v>
                </c:pt>
                <c:pt idx="5615">
                  <c:v>125.18624627341801</c:v>
                </c:pt>
                <c:pt idx="5616">
                  <c:v>125.186246273504</c:v>
                </c:pt>
                <c:pt idx="5617">
                  <c:v>125.18624627349</c:v>
                </c:pt>
                <c:pt idx="5618">
                  <c:v>125.18624627343701</c:v>
                </c:pt>
                <c:pt idx="5619">
                  <c:v>125.18624627347801</c:v>
                </c:pt>
                <c:pt idx="5620">
                  <c:v>125.186246273465</c:v>
                </c:pt>
                <c:pt idx="5621">
                  <c:v>125.18624627336899</c:v>
                </c:pt>
                <c:pt idx="5622">
                  <c:v>125.186246273423</c:v>
                </c:pt>
                <c:pt idx="5623">
                  <c:v>125.18624627349899</c:v>
                </c:pt>
                <c:pt idx="5624">
                  <c:v>125.186246273465</c:v>
                </c:pt>
                <c:pt idx="5625">
                  <c:v>125.18624627350501</c:v>
                </c:pt>
                <c:pt idx="5626">
                  <c:v>125.186246273451</c:v>
                </c:pt>
                <c:pt idx="5627">
                  <c:v>125.186246273427</c:v>
                </c:pt>
                <c:pt idx="5628">
                  <c:v>125.186246273555</c:v>
                </c:pt>
                <c:pt idx="5629">
                  <c:v>125.186246273512</c:v>
                </c:pt>
                <c:pt idx="5630">
                  <c:v>125.186246273495</c:v>
                </c:pt>
                <c:pt idx="5631">
                  <c:v>125.18624627349899</c:v>
                </c:pt>
                <c:pt idx="5632">
                  <c:v>125.186246273465</c:v>
                </c:pt>
                <c:pt idx="5633">
                  <c:v>125.186246273526</c:v>
                </c:pt>
                <c:pt idx="5634">
                  <c:v>125.186246273561</c:v>
                </c:pt>
                <c:pt idx="5635">
                  <c:v>125.186246273489</c:v>
                </c:pt>
                <c:pt idx="5636">
                  <c:v>125.18624627342101</c:v>
                </c:pt>
                <c:pt idx="5637">
                  <c:v>125.186246273433</c:v>
                </c:pt>
                <c:pt idx="5638">
                  <c:v>125.186246273457</c:v>
                </c:pt>
                <c:pt idx="5639">
                  <c:v>125.186246273446</c:v>
                </c:pt>
                <c:pt idx="5640">
                  <c:v>125.186246273479</c:v>
                </c:pt>
                <c:pt idx="5641">
                  <c:v>125.186246273454</c:v>
                </c:pt>
                <c:pt idx="5642">
                  <c:v>125.186246273446</c:v>
                </c:pt>
                <c:pt idx="5643">
                  <c:v>125.186246273443</c:v>
                </c:pt>
                <c:pt idx="5644">
                  <c:v>125.186246273463</c:v>
                </c:pt>
                <c:pt idx="5645">
                  <c:v>125.186246273417</c:v>
                </c:pt>
                <c:pt idx="5646">
                  <c:v>125.186246273338</c:v>
                </c:pt>
                <c:pt idx="5647">
                  <c:v>125.186246273444</c:v>
                </c:pt>
                <c:pt idx="5648">
                  <c:v>125.18624627350501</c:v>
                </c:pt>
                <c:pt idx="5649">
                  <c:v>125.18624627341499</c:v>
                </c:pt>
                <c:pt idx="5650">
                  <c:v>125.186246273511</c:v>
                </c:pt>
                <c:pt idx="5651">
                  <c:v>125.186246273498</c:v>
                </c:pt>
                <c:pt idx="5652">
                  <c:v>125.186246273479</c:v>
                </c:pt>
                <c:pt idx="5653">
                  <c:v>125.186246273504</c:v>
                </c:pt>
                <c:pt idx="5654">
                  <c:v>125.18624627347999</c:v>
                </c:pt>
                <c:pt idx="5655">
                  <c:v>125.18624627354301</c:v>
                </c:pt>
                <c:pt idx="5656">
                  <c:v>125.186246273465</c:v>
                </c:pt>
                <c:pt idx="5657">
                  <c:v>125.186246273466</c:v>
                </c:pt>
                <c:pt idx="5658">
                  <c:v>125.186246273509</c:v>
                </c:pt>
                <c:pt idx="5659">
                  <c:v>125.18624627346701</c:v>
                </c:pt>
                <c:pt idx="5660">
                  <c:v>125.186246273514</c:v>
                </c:pt>
                <c:pt idx="5661">
                  <c:v>125.186246273501</c:v>
                </c:pt>
                <c:pt idx="5662">
                  <c:v>125.186246273542</c:v>
                </c:pt>
                <c:pt idx="5663">
                  <c:v>125.186246273452</c:v>
                </c:pt>
                <c:pt idx="5664">
                  <c:v>125.186246273462</c:v>
                </c:pt>
                <c:pt idx="5665">
                  <c:v>125.186246273466</c:v>
                </c:pt>
                <c:pt idx="5666">
                  <c:v>125.18624627349899</c:v>
                </c:pt>
                <c:pt idx="5667">
                  <c:v>125.18624627358</c:v>
                </c:pt>
                <c:pt idx="5668">
                  <c:v>125.18624627350999</c:v>
                </c:pt>
                <c:pt idx="5669">
                  <c:v>125.18624627346</c:v>
                </c:pt>
                <c:pt idx="5670">
                  <c:v>125.186246273454</c:v>
                </c:pt>
                <c:pt idx="5671">
                  <c:v>125.18624627345901</c:v>
                </c:pt>
                <c:pt idx="5672">
                  <c:v>125.186246273547</c:v>
                </c:pt>
                <c:pt idx="5673">
                  <c:v>125.186246273465</c:v>
                </c:pt>
                <c:pt idx="5674">
                  <c:v>125.18624627344499</c:v>
                </c:pt>
                <c:pt idx="5675">
                  <c:v>125.186246273495</c:v>
                </c:pt>
                <c:pt idx="5676">
                  <c:v>125.186246273523</c:v>
                </c:pt>
                <c:pt idx="5677">
                  <c:v>125.18624627359399</c:v>
                </c:pt>
                <c:pt idx="5678">
                  <c:v>125.18624627358901</c:v>
                </c:pt>
                <c:pt idx="5679">
                  <c:v>125.186246273571</c:v>
                </c:pt>
                <c:pt idx="5680">
                  <c:v>125.186246273352</c:v>
                </c:pt>
                <c:pt idx="5681">
                  <c:v>125.186246273476</c:v>
                </c:pt>
                <c:pt idx="5682">
                  <c:v>125.186246273584</c:v>
                </c:pt>
                <c:pt idx="5683">
                  <c:v>125.186246273534</c:v>
                </c:pt>
                <c:pt idx="5684">
                  <c:v>125.1862462735</c:v>
                </c:pt>
                <c:pt idx="5685">
                  <c:v>125.18624627346099</c:v>
                </c:pt>
                <c:pt idx="5686">
                  <c:v>125.18624627355101</c:v>
                </c:pt>
                <c:pt idx="5687">
                  <c:v>125.186246273482</c:v>
                </c:pt>
                <c:pt idx="5688">
                  <c:v>125.186246273438</c:v>
                </c:pt>
                <c:pt idx="5689">
                  <c:v>125.18624627353699</c:v>
                </c:pt>
                <c:pt idx="5690">
                  <c:v>125.186246273515</c:v>
                </c:pt>
                <c:pt idx="5691">
                  <c:v>125.18624627353999</c:v>
                </c:pt>
                <c:pt idx="5692">
                  <c:v>125.18624627350501</c:v>
                </c:pt>
                <c:pt idx="5693">
                  <c:v>125.18624627352899</c:v>
                </c:pt>
                <c:pt idx="5694">
                  <c:v>125.18624627353501</c:v>
                </c:pt>
                <c:pt idx="5695">
                  <c:v>125.1862462735</c:v>
                </c:pt>
                <c:pt idx="5696">
                  <c:v>125.18624627353699</c:v>
                </c:pt>
                <c:pt idx="5697">
                  <c:v>125.186246273441</c:v>
                </c:pt>
                <c:pt idx="5698">
                  <c:v>125.186246273504</c:v>
                </c:pt>
                <c:pt idx="5699">
                  <c:v>125.18624627349099</c:v>
                </c:pt>
                <c:pt idx="5700">
                  <c:v>125.18624627347</c:v>
                </c:pt>
                <c:pt idx="5701">
                  <c:v>125.186246273511</c:v>
                </c:pt>
                <c:pt idx="5702">
                  <c:v>125.18624627362</c:v>
                </c:pt>
                <c:pt idx="5703">
                  <c:v>125.18624627352899</c:v>
                </c:pt>
                <c:pt idx="5704">
                  <c:v>125.186246273506</c:v>
                </c:pt>
                <c:pt idx="5705">
                  <c:v>125.186246273596</c:v>
                </c:pt>
                <c:pt idx="5706">
                  <c:v>125.18624627362399</c:v>
                </c:pt>
                <c:pt idx="5707">
                  <c:v>125.186246273604</c:v>
                </c:pt>
                <c:pt idx="5708">
                  <c:v>125.186246273573</c:v>
                </c:pt>
                <c:pt idx="5709">
                  <c:v>125.18624627353501</c:v>
                </c:pt>
                <c:pt idx="5710">
                  <c:v>125.186246273538</c:v>
                </c:pt>
                <c:pt idx="5711">
                  <c:v>125.186246273603</c:v>
                </c:pt>
                <c:pt idx="5712">
                  <c:v>125.186246273591</c:v>
                </c:pt>
                <c:pt idx="5713">
                  <c:v>125.186246273522</c:v>
                </c:pt>
                <c:pt idx="5714">
                  <c:v>125.18624627363</c:v>
                </c:pt>
                <c:pt idx="5715">
                  <c:v>125.186246273489</c:v>
                </c:pt>
                <c:pt idx="5716">
                  <c:v>125.186246273585</c:v>
                </c:pt>
                <c:pt idx="5717">
                  <c:v>125.186246273566</c:v>
                </c:pt>
                <c:pt idx="5718">
                  <c:v>125.18624627356</c:v>
                </c:pt>
                <c:pt idx="5719">
                  <c:v>125.186246273541</c:v>
                </c:pt>
                <c:pt idx="5720">
                  <c:v>125.186246273514</c:v>
                </c:pt>
                <c:pt idx="5721">
                  <c:v>125.186246273603</c:v>
                </c:pt>
                <c:pt idx="5722">
                  <c:v>125.18624627353</c:v>
                </c:pt>
                <c:pt idx="5723">
                  <c:v>125.186246273571</c:v>
                </c:pt>
                <c:pt idx="5724">
                  <c:v>125.18624627355</c:v>
                </c:pt>
                <c:pt idx="5725">
                  <c:v>125.18624627354799</c:v>
                </c:pt>
                <c:pt idx="5726">
                  <c:v>125.18624627355599</c:v>
                </c:pt>
                <c:pt idx="5727">
                  <c:v>125.186246273542</c:v>
                </c:pt>
                <c:pt idx="5728">
                  <c:v>125.186246273565</c:v>
                </c:pt>
                <c:pt idx="5729">
                  <c:v>125.186246273623</c:v>
                </c:pt>
                <c:pt idx="5730">
                  <c:v>125.186246273561</c:v>
                </c:pt>
                <c:pt idx="5731">
                  <c:v>125.186246273574</c:v>
                </c:pt>
                <c:pt idx="5732">
                  <c:v>125.18624627353999</c:v>
                </c:pt>
                <c:pt idx="5733">
                  <c:v>125.186246273536</c:v>
                </c:pt>
                <c:pt idx="5734">
                  <c:v>125.18624627351301</c:v>
                </c:pt>
                <c:pt idx="5735">
                  <c:v>125.186246273507</c:v>
                </c:pt>
                <c:pt idx="5736">
                  <c:v>125.18624627353999</c:v>
                </c:pt>
                <c:pt idx="5737">
                  <c:v>125.18624627359399</c:v>
                </c:pt>
                <c:pt idx="5738">
                  <c:v>125.186246273565</c:v>
                </c:pt>
                <c:pt idx="5739">
                  <c:v>125.18624627365899</c:v>
                </c:pt>
                <c:pt idx="5740">
                  <c:v>125.186246273558</c:v>
                </c:pt>
                <c:pt idx="5741">
                  <c:v>125.186246273547</c:v>
                </c:pt>
                <c:pt idx="5742">
                  <c:v>125.186246273553</c:v>
                </c:pt>
                <c:pt idx="5743">
                  <c:v>125.18624627358599</c:v>
                </c:pt>
                <c:pt idx="5744">
                  <c:v>125.18624627357001</c:v>
                </c:pt>
                <c:pt idx="5745">
                  <c:v>125.18624627351799</c:v>
                </c:pt>
                <c:pt idx="5746">
                  <c:v>125.186246273672</c:v>
                </c:pt>
                <c:pt idx="5747">
                  <c:v>125.186246273536</c:v>
                </c:pt>
                <c:pt idx="5748">
                  <c:v>125.18624627361901</c:v>
                </c:pt>
                <c:pt idx="5749">
                  <c:v>125.186246273565</c:v>
                </c:pt>
                <c:pt idx="5750">
                  <c:v>125.186246273672</c:v>
                </c:pt>
                <c:pt idx="5751">
                  <c:v>125.18624627358901</c:v>
                </c:pt>
                <c:pt idx="5752">
                  <c:v>125.186246273669</c:v>
                </c:pt>
                <c:pt idx="5753">
                  <c:v>125.186246273568</c:v>
                </c:pt>
                <c:pt idx="5754">
                  <c:v>125.186246273577</c:v>
                </c:pt>
                <c:pt idx="5755">
                  <c:v>125.186246273552</c:v>
                </c:pt>
                <c:pt idx="5756">
                  <c:v>125.186246273583</c:v>
                </c:pt>
                <c:pt idx="5757">
                  <c:v>125.186246273576</c:v>
                </c:pt>
                <c:pt idx="5758">
                  <c:v>125.186246273584</c:v>
                </c:pt>
                <c:pt idx="5759">
                  <c:v>125.186246273533</c:v>
                </c:pt>
                <c:pt idx="5760">
                  <c:v>125.186246273649</c:v>
                </c:pt>
                <c:pt idx="5761">
                  <c:v>125.186246273584</c:v>
                </c:pt>
                <c:pt idx="5762">
                  <c:v>125.18624627360801</c:v>
                </c:pt>
                <c:pt idx="5763">
                  <c:v>125.18624627359701</c:v>
                </c:pt>
                <c:pt idx="5764">
                  <c:v>125.186246273644</c:v>
                </c:pt>
                <c:pt idx="5765">
                  <c:v>125.186246273563</c:v>
                </c:pt>
                <c:pt idx="5766">
                  <c:v>125.18624627364601</c:v>
                </c:pt>
                <c:pt idx="5767">
                  <c:v>125.186246273583</c:v>
                </c:pt>
                <c:pt idx="5768">
                  <c:v>125.186246273628</c:v>
                </c:pt>
                <c:pt idx="5769">
                  <c:v>125.186246273698</c:v>
                </c:pt>
                <c:pt idx="5770">
                  <c:v>125.186246273693</c:v>
                </c:pt>
                <c:pt idx="5771">
                  <c:v>125.186246273603</c:v>
                </c:pt>
                <c:pt idx="5772">
                  <c:v>125.186246273584</c:v>
                </c:pt>
                <c:pt idx="5773">
                  <c:v>125.18624627369</c:v>
                </c:pt>
                <c:pt idx="5774">
                  <c:v>125.186246273583</c:v>
                </c:pt>
                <c:pt idx="5775">
                  <c:v>125.186246273623</c:v>
                </c:pt>
                <c:pt idx="5776">
                  <c:v>125.186246273603</c:v>
                </c:pt>
                <c:pt idx="5777">
                  <c:v>125.186246273664</c:v>
                </c:pt>
                <c:pt idx="5778">
                  <c:v>125.18624627358599</c:v>
                </c:pt>
                <c:pt idx="5779">
                  <c:v>125.186246273482</c:v>
                </c:pt>
                <c:pt idx="5780">
                  <c:v>125.18624627358</c:v>
                </c:pt>
                <c:pt idx="5781">
                  <c:v>125.18624627358599</c:v>
                </c:pt>
                <c:pt idx="5782">
                  <c:v>125.186246273634</c:v>
                </c:pt>
                <c:pt idx="5783">
                  <c:v>125.186246273587</c:v>
                </c:pt>
                <c:pt idx="5784">
                  <c:v>125.186246273644</c:v>
                </c:pt>
                <c:pt idx="5785">
                  <c:v>125.186246273481</c:v>
                </c:pt>
                <c:pt idx="5786">
                  <c:v>125.186246273546</c:v>
                </c:pt>
                <c:pt idx="5787">
                  <c:v>125.186246273682</c:v>
                </c:pt>
                <c:pt idx="5788">
                  <c:v>125.186246273653</c:v>
                </c:pt>
                <c:pt idx="5789">
                  <c:v>125.18624627367601</c:v>
                </c:pt>
                <c:pt idx="5790">
                  <c:v>125.18624627359701</c:v>
                </c:pt>
                <c:pt idx="5791">
                  <c:v>125.186246273572</c:v>
                </c:pt>
                <c:pt idx="5792">
                  <c:v>125.18624627363199</c:v>
                </c:pt>
                <c:pt idx="5793">
                  <c:v>125.186246273628</c:v>
                </c:pt>
                <c:pt idx="5794">
                  <c:v>125.186246273585</c:v>
                </c:pt>
                <c:pt idx="5795">
                  <c:v>125.186246273631</c:v>
                </c:pt>
                <c:pt idx="5796">
                  <c:v>125.186246273631</c:v>
                </c:pt>
                <c:pt idx="5797">
                  <c:v>125.186246273629</c:v>
                </c:pt>
                <c:pt idx="5798">
                  <c:v>125.186246273625</c:v>
                </c:pt>
                <c:pt idx="5799">
                  <c:v>125.186246273569</c:v>
                </c:pt>
                <c:pt idx="5800">
                  <c:v>125.18624627371101</c:v>
                </c:pt>
                <c:pt idx="5801">
                  <c:v>125.18624627366501</c:v>
                </c:pt>
                <c:pt idx="5802">
                  <c:v>125.18624627359399</c:v>
                </c:pt>
                <c:pt idx="5803">
                  <c:v>125.18624627362701</c:v>
                </c:pt>
                <c:pt idx="5804">
                  <c:v>125.186246273571</c:v>
                </c:pt>
                <c:pt idx="5805">
                  <c:v>125.186246273706</c:v>
                </c:pt>
                <c:pt idx="5806">
                  <c:v>125.18624627364299</c:v>
                </c:pt>
                <c:pt idx="5807">
                  <c:v>125.186246273547</c:v>
                </c:pt>
                <c:pt idx="5808">
                  <c:v>125.18624627361299</c:v>
                </c:pt>
                <c:pt idx="5809">
                  <c:v>125.18624627363801</c:v>
                </c:pt>
                <c:pt idx="5810">
                  <c:v>125.186246273644</c:v>
                </c:pt>
                <c:pt idx="5811">
                  <c:v>125.186246273623</c:v>
                </c:pt>
                <c:pt idx="5812">
                  <c:v>125.186246273561</c:v>
                </c:pt>
                <c:pt idx="5813">
                  <c:v>125.186246273694</c:v>
                </c:pt>
                <c:pt idx="5814">
                  <c:v>125.186246273547</c:v>
                </c:pt>
                <c:pt idx="5815">
                  <c:v>125.186246273647</c:v>
                </c:pt>
                <c:pt idx="5816">
                  <c:v>125.186246273622</c:v>
                </c:pt>
                <c:pt idx="5817">
                  <c:v>125.186246273709</c:v>
                </c:pt>
                <c:pt idx="5818">
                  <c:v>125.18624627365099</c:v>
                </c:pt>
                <c:pt idx="5819">
                  <c:v>125.18624627362</c:v>
                </c:pt>
                <c:pt idx="5820">
                  <c:v>125.186246273683</c:v>
                </c:pt>
                <c:pt idx="5821">
                  <c:v>125.186246273582</c:v>
                </c:pt>
                <c:pt idx="5822">
                  <c:v>125.18624627364601</c:v>
                </c:pt>
                <c:pt idx="5823">
                  <c:v>125.18624627363801</c:v>
                </c:pt>
                <c:pt idx="5824">
                  <c:v>125.18624627360801</c:v>
                </c:pt>
                <c:pt idx="5825">
                  <c:v>125.18624627372201</c:v>
                </c:pt>
                <c:pt idx="5826">
                  <c:v>125.18624627362099</c:v>
                </c:pt>
                <c:pt idx="5827">
                  <c:v>125.186246273599</c:v>
                </c:pt>
                <c:pt idx="5828">
                  <c:v>125.18624627363</c:v>
                </c:pt>
                <c:pt idx="5829">
                  <c:v>125.18624627362701</c:v>
                </c:pt>
                <c:pt idx="5830">
                  <c:v>125.186246273693</c:v>
                </c:pt>
                <c:pt idx="5831">
                  <c:v>125.186246273685</c:v>
                </c:pt>
                <c:pt idx="5832">
                  <c:v>125.18624627370799</c:v>
                </c:pt>
                <c:pt idx="5833">
                  <c:v>125.186246273677</c:v>
                </c:pt>
                <c:pt idx="5834">
                  <c:v>125.186246273628</c:v>
                </c:pt>
                <c:pt idx="5835">
                  <c:v>125.186246273599</c:v>
                </c:pt>
                <c:pt idx="5836">
                  <c:v>125.186246273687</c:v>
                </c:pt>
                <c:pt idx="5837">
                  <c:v>125.18624627353501</c:v>
                </c:pt>
                <c:pt idx="5838">
                  <c:v>125.18624627373499</c:v>
                </c:pt>
                <c:pt idx="5839">
                  <c:v>125.186246273653</c:v>
                </c:pt>
                <c:pt idx="5840">
                  <c:v>125.186246273669</c:v>
                </c:pt>
                <c:pt idx="5841">
                  <c:v>125.18624627373499</c:v>
                </c:pt>
                <c:pt idx="5842">
                  <c:v>125.186246273693</c:v>
                </c:pt>
                <c:pt idx="5843">
                  <c:v>125.18624627361601</c:v>
                </c:pt>
                <c:pt idx="5844">
                  <c:v>125.186246273661</c:v>
                </c:pt>
                <c:pt idx="5845">
                  <c:v>125.186246273628</c:v>
                </c:pt>
                <c:pt idx="5846">
                  <c:v>125.186246273523</c:v>
                </c:pt>
                <c:pt idx="5847">
                  <c:v>125.18624627371101</c:v>
                </c:pt>
                <c:pt idx="5848">
                  <c:v>125.186246273679</c:v>
                </c:pt>
                <c:pt idx="5849">
                  <c:v>125.186246273677</c:v>
                </c:pt>
                <c:pt idx="5850">
                  <c:v>125.186246273623</c:v>
                </c:pt>
                <c:pt idx="5851">
                  <c:v>125.186246273723</c:v>
                </c:pt>
                <c:pt idx="5852">
                  <c:v>125.186246273588</c:v>
                </c:pt>
                <c:pt idx="5853">
                  <c:v>125.186246273713</c:v>
                </c:pt>
                <c:pt idx="5854">
                  <c:v>125.186246273648</c:v>
                </c:pt>
                <c:pt idx="5855">
                  <c:v>125.186246273655</c:v>
                </c:pt>
                <c:pt idx="5856">
                  <c:v>125.186246273649</c:v>
                </c:pt>
                <c:pt idx="5857">
                  <c:v>125.186246273598</c:v>
                </c:pt>
                <c:pt idx="5858">
                  <c:v>125.186246273685</c:v>
                </c:pt>
                <c:pt idx="5859">
                  <c:v>125.186246273745</c:v>
                </c:pt>
                <c:pt idx="5860">
                  <c:v>125.186246273739</c:v>
                </c:pt>
                <c:pt idx="5861">
                  <c:v>125.186246273566</c:v>
                </c:pt>
                <c:pt idx="5862">
                  <c:v>125.18624627354799</c:v>
                </c:pt>
                <c:pt idx="5863">
                  <c:v>125.18624627363801</c:v>
                </c:pt>
                <c:pt idx="5864">
                  <c:v>125.18624627368</c:v>
                </c:pt>
                <c:pt idx="5865">
                  <c:v>125.18624627361299</c:v>
                </c:pt>
                <c:pt idx="5866">
                  <c:v>125.18624627367301</c:v>
                </c:pt>
                <c:pt idx="5867">
                  <c:v>125.186246273667</c:v>
                </c:pt>
                <c:pt idx="5868">
                  <c:v>125.186246273647</c:v>
                </c:pt>
                <c:pt idx="5869">
                  <c:v>125.18624627372</c:v>
                </c:pt>
                <c:pt idx="5870">
                  <c:v>125.186246273672</c:v>
                </c:pt>
                <c:pt idx="5871">
                  <c:v>125.18624627364601</c:v>
                </c:pt>
                <c:pt idx="5872">
                  <c:v>125.186246273634</c:v>
                </c:pt>
                <c:pt idx="5873">
                  <c:v>125.18624627366501</c:v>
                </c:pt>
                <c:pt idx="5874">
                  <c:v>125.186246273706</c:v>
                </c:pt>
                <c:pt idx="5875">
                  <c:v>125.186246273649</c:v>
                </c:pt>
                <c:pt idx="5876">
                  <c:v>125.186246273677</c:v>
                </c:pt>
                <c:pt idx="5877">
                  <c:v>125.186246273696</c:v>
                </c:pt>
                <c:pt idx="5878">
                  <c:v>125.186246273655</c:v>
                </c:pt>
                <c:pt idx="5879">
                  <c:v>125.186246273718</c:v>
                </c:pt>
                <c:pt idx="5880">
                  <c:v>125.18624627369999</c:v>
                </c:pt>
                <c:pt idx="5881">
                  <c:v>125.186246273724</c:v>
                </c:pt>
                <c:pt idx="5882">
                  <c:v>125.186246273667</c:v>
                </c:pt>
                <c:pt idx="5883">
                  <c:v>125.18624627367301</c:v>
                </c:pt>
                <c:pt idx="5884">
                  <c:v>125.18624627369501</c:v>
                </c:pt>
                <c:pt idx="5885">
                  <c:v>125.186246273615</c:v>
                </c:pt>
                <c:pt idx="5886">
                  <c:v>125.186246273699</c:v>
                </c:pt>
                <c:pt idx="5887">
                  <c:v>125.186246273698</c:v>
                </c:pt>
                <c:pt idx="5888">
                  <c:v>125.18624627363801</c:v>
                </c:pt>
                <c:pt idx="5889">
                  <c:v>125.18624627367799</c:v>
                </c:pt>
                <c:pt idx="5890">
                  <c:v>125.186246273693</c:v>
                </c:pt>
                <c:pt idx="5891">
                  <c:v>125.186246273744</c:v>
                </c:pt>
                <c:pt idx="5892">
                  <c:v>125.18624627371101</c:v>
                </c:pt>
                <c:pt idx="5893">
                  <c:v>125.186246273715</c:v>
                </c:pt>
                <c:pt idx="5894">
                  <c:v>125.186246273783</c:v>
                </c:pt>
                <c:pt idx="5895">
                  <c:v>125.18624627379199</c:v>
                </c:pt>
                <c:pt idx="5896">
                  <c:v>125.18624627376001</c:v>
                </c:pt>
                <c:pt idx="5897">
                  <c:v>125.186246273707</c:v>
                </c:pt>
                <c:pt idx="5898">
                  <c:v>125.186246273702</c:v>
                </c:pt>
                <c:pt idx="5899">
                  <c:v>125.186246273774</c:v>
                </c:pt>
                <c:pt idx="5900">
                  <c:v>125.18624627366</c:v>
                </c:pt>
                <c:pt idx="5901">
                  <c:v>125.186246273728</c:v>
                </c:pt>
                <c:pt idx="5902">
                  <c:v>125.18624627365</c:v>
                </c:pt>
                <c:pt idx="5903">
                  <c:v>125.186246273726</c:v>
                </c:pt>
                <c:pt idx="5904">
                  <c:v>125.186246273696</c:v>
                </c:pt>
                <c:pt idx="5905">
                  <c:v>125.186246273693</c:v>
                </c:pt>
                <c:pt idx="5906">
                  <c:v>125.186246273736</c:v>
                </c:pt>
                <c:pt idx="5907">
                  <c:v>125.18624627377601</c:v>
                </c:pt>
                <c:pt idx="5908">
                  <c:v>125.186246273653</c:v>
                </c:pt>
                <c:pt idx="5909">
                  <c:v>125.18624627371</c:v>
                </c:pt>
                <c:pt idx="5910">
                  <c:v>125.186246273674</c:v>
                </c:pt>
                <c:pt idx="5911">
                  <c:v>125.186246273688</c:v>
                </c:pt>
                <c:pt idx="5912">
                  <c:v>125.186246273744</c:v>
                </c:pt>
                <c:pt idx="5913">
                  <c:v>125.186246273677</c:v>
                </c:pt>
                <c:pt idx="5914">
                  <c:v>125.18624627373801</c:v>
                </c:pt>
                <c:pt idx="5915">
                  <c:v>125.186246273712</c:v>
                </c:pt>
                <c:pt idx="5916">
                  <c:v>125.186246273721</c:v>
                </c:pt>
                <c:pt idx="5917">
                  <c:v>125.186246273736</c:v>
                </c:pt>
                <c:pt idx="5918">
                  <c:v>125.18624627379</c:v>
                </c:pt>
                <c:pt idx="5919">
                  <c:v>125.18624627362701</c:v>
                </c:pt>
                <c:pt idx="5920">
                  <c:v>125.18624627372699</c:v>
                </c:pt>
                <c:pt idx="5921">
                  <c:v>125.186246273778</c:v>
                </c:pt>
                <c:pt idx="5922">
                  <c:v>125.18624627369201</c:v>
                </c:pt>
                <c:pt idx="5923">
                  <c:v>125.186246273732</c:v>
                </c:pt>
                <c:pt idx="5924">
                  <c:v>125.186246273726</c:v>
                </c:pt>
                <c:pt idx="5925">
                  <c:v>125.186246273629</c:v>
                </c:pt>
                <c:pt idx="5926">
                  <c:v>125.186246273622</c:v>
                </c:pt>
                <c:pt idx="5927">
                  <c:v>125.186246273607</c:v>
                </c:pt>
                <c:pt idx="5928">
                  <c:v>125.18624627366199</c:v>
                </c:pt>
                <c:pt idx="5929">
                  <c:v>125.186246273753</c:v>
                </c:pt>
                <c:pt idx="5930">
                  <c:v>125.186246273677</c:v>
                </c:pt>
                <c:pt idx="5931">
                  <c:v>125.18624627369999</c:v>
                </c:pt>
                <c:pt idx="5932">
                  <c:v>125.18624627368</c:v>
                </c:pt>
                <c:pt idx="5933">
                  <c:v>125.18624627372</c:v>
                </c:pt>
                <c:pt idx="5934">
                  <c:v>125.18624627363501</c:v>
                </c:pt>
                <c:pt idx="5935">
                  <c:v>125.18624627361601</c:v>
                </c:pt>
                <c:pt idx="5936">
                  <c:v>125.186246273799</c:v>
                </c:pt>
                <c:pt idx="5937">
                  <c:v>125.18624627369699</c:v>
                </c:pt>
                <c:pt idx="5938">
                  <c:v>125.186246273699</c:v>
                </c:pt>
                <c:pt idx="5939">
                  <c:v>125.18624627366501</c:v>
                </c:pt>
                <c:pt idx="5940">
                  <c:v>125.186246273736</c:v>
                </c:pt>
                <c:pt idx="5941">
                  <c:v>125.186246273809</c:v>
                </c:pt>
                <c:pt idx="5942">
                  <c:v>125.18624627366199</c:v>
                </c:pt>
                <c:pt idx="5943">
                  <c:v>125.186246273688</c:v>
                </c:pt>
                <c:pt idx="5944">
                  <c:v>125.18624627369201</c:v>
                </c:pt>
                <c:pt idx="5945">
                  <c:v>125.18624627373001</c:v>
                </c:pt>
                <c:pt idx="5946">
                  <c:v>125.18624627372699</c:v>
                </c:pt>
                <c:pt idx="5947">
                  <c:v>125.186246273628</c:v>
                </c:pt>
                <c:pt idx="5948">
                  <c:v>125.186246273767</c:v>
                </c:pt>
                <c:pt idx="5949">
                  <c:v>125.18624627370799</c:v>
                </c:pt>
                <c:pt idx="5950">
                  <c:v>125.186246273778</c:v>
                </c:pt>
                <c:pt idx="5951">
                  <c:v>125.18624627381899</c:v>
                </c:pt>
                <c:pt idx="5952">
                  <c:v>125.186246273715</c:v>
                </c:pt>
                <c:pt idx="5953">
                  <c:v>125.18624627366999</c:v>
                </c:pt>
                <c:pt idx="5954">
                  <c:v>125.186246273782</c:v>
                </c:pt>
                <c:pt idx="5955">
                  <c:v>125.18624627368</c:v>
                </c:pt>
                <c:pt idx="5956">
                  <c:v>125.18624627383799</c:v>
                </c:pt>
                <c:pt idx="5957">
                  <c:v>125.186246273755</c:v>
                </c:pt>
                <c:pt idx="5958">
                  <c:v>125.186246273706</c:v>
                </c:pt>
                <c:pt idx="5959">
                  <c:v>125.186246273636</c:v>
                </c:pt>
                <c:pt idx="5960">
                  <c:v>125.186246273699</c:v>
                </c:pt>
                <c:pt idx="5961">
                  <c:v>125.186246273718</c:v>
                </c:pt>
                <c:pt idx="5962">
                  <c:v>125.186246273679</c:v>
                </c:pt>
                <c:pt idx="5963">
                  <c:v>125.186246273726</c:v>
                </c:pt>
                <c:pt idx="5964">
                  <c:v>125.186246273753</c:v>
                </c:pt>
                <c:pt idx="5965">
                  <c:v>125.186246273715</c:v>
                </c:pt>
                <c:pt idx="5966">
                  <c:v>125.186246273731</c:v>
                </c:pt>
                <c:pt idx="5967">
                  <c:v>125.186246273639</c:v>
                </c:pt>
                <c:pt idx="5968">
                  <c:v>125.18624627367301</c:v>
                </c:pt>
                <c:pt idx="5969">
                  <c:v>125.186246273805</c:v>
                </c:pt>
                <c:pt idx="5970">
                  <c:v>125.186246273663</c:v>
                </c:pt>
                <c:pt idx="5971">
                  <c:v>125.186246273747</c:v>
                </c:pt>
                <c:pt idx="5972">
                  <c:v>125.186246273717</c:v>
                </c:pt>
                <c:pt idx="5973">
                  <c:v>125.186246273718</c:v>
                </c:pt>
                <c:pt idx="5974">
                  <c:v>125.186246273729</c:v>
                </c:pt>
                <c:pt idx="5975">
                  <c:v>125.18624627376199</c:v>
                </c:pt>
                <c:pt idx="5976">
                  <c:v>125.18624627367601</c:v>
                </c:pt>
                <c:pt idx="5977">
                  <c:v>125.18624627374101</c:v>
                </c:pt>
                <c:pt idx="5978">
                  <c:v>125.18624627374599</c:v>
                </c:pt>
                <c:pt idx="5979">
                  <c:v>125.186246273709</c:v>
                </c:pt>
                <c:pt idx="5980">
                  <c:v>125.186246273802</c:v>
                </c:pt>
                <c:pt idx="5981">
                  <c:v>125.18624627369201</c:v>
                </c:pt>
                <c:pt idx="5982">
                  <c:v>125.186246273723</c:v>
                </c:pt>
                <c:pt idx="5983">
                  <c:v>125.186246273714</c:v>
                </c:pt>
                <c:pt idx="5984">
                  <c:v>125.186246273783</c:v>
                </c:pt>
                <c:pt idx="5985">
                  <c:v>125.186246273734</c:v>
                </c:pt>
                <c:pt idx="5986">
                  <c:v>125.18624627378399</c:v>
                </c:pt>
                <c:pt idx="5987">
                  <c:v>125.186246273714</c:v>
                </c:pt>
                <c:pt idx="5988">
                  <c:v>125.186246273804</c:v>
                </c:pt>
                <c:pt idx="5989">
                  <c:v>125.18624627376001</c:v>
                </c:pt>
                <c:pt idx="5990">
                  <c:v>125.18624627382999</c:v>
                </c:pt>
                <c:pt idx="5991">
                  <c:v>125.186246273783</c:v>
                </c:pt>
                <c:pt idx="5992">
                  <c:v>125.186246273568</c:v>
                </c:pt>
                <c:pt idx="5993">
                  <c:v>125.186246273705</c:v>
                </c:pt>
                <c:pt idx="5994">
                  <c:v>125.186246273709</c:v>
                </c:pt>
                <c:pt idx="5995">
                  <c:v>125.18624627368</c:v>
                </c:pt>
                <c:pt idx="5996">
                  <c:v>125.186246273793</c:v>
                </c:pt>
                <c:pt idx="5997">
                  <c:v>125.186246273675</c:v>
                </c:pt>
                <c:pt idx="5998">
                  <c:v>125.18624627374</c:v>
                </c:pt>
                <c:pt idx="5999">
                  <c:v>125.18624627365701</c:v>
                </c:pt>
                <c:pt idx="6000">
                  <c:v>125.186246273685</c:v>
                </c:pt>
                <c:pt idx="6001">
                  <c:v>125.186246273686</c:v>
                </c:pt>
                <c:pt idx="6002">
                  <c:v>125.186246273783</c:v>
                </c:pt>
                <c:pt idx="6003">
                  <c:v>125.186246273752</c:v>
                </c:pt>
                <c:pt idx="6004">
                  <c:v>125.186246273674</c:v>
                </c:pt>
                <c:pt idx="6005">
                  <c:v>125.186246273709</c:v>
                </c:pt>
                <c:pt idx="6006">
                  <c:v>125.18624627378099</c:v>
                </c:pt>
                <c:pt idx="6007">
                  <c:v>125.186246273733</c:v>
                </c:pt>
                <c:pt idx="6008">
                  <c:v>125.18624627369501</c:v>
                </c:pt>
                <c:pt idx="6009">
                  <c:v>125.186246273736</c:v>
                </c:pt>
                <c:pt idx="6010">
                  <c:v>125.18624627380601</c:v>
                </c:pt>
                <c:pt idx="6011">
                  <c:v>125.186246273813</c:v>
                </c:pt>
                <c:pt idx="6012">
                  <c:v>125.18624627375</c:v>
                </c:pt>
                <c:pt idx="6013">
                  <c:v>125.18624627378</c:v>
                </c:pt>
                <c:pt idx="6014">
                  <c:v>125.186246273683</c:v>
                </c:pt>
                <c:pt idx="6015">
                  <c:v>125.186246273694</c:v>
                </c:pt>
                <c:pt idx="6016">
                  <c:v>125.18624627376499</c:v>
                </c:pt>
                <c:pt idx="6017">
                  <c:v>125.186246273705</c:v>
                </c:pt>
                <c:pt idx="6018">
                  <c:v>125.18624627375701</c:v>
                </c:pt>
                <c:pt idx="6019">
                  <c:v>125.18624627373499</c:v>
                </c:pt>
                <c:pt idx="6020">
                  <c:v>125.18624627376199</c:v>
                </c:pt>
                <c:pt idx="6021">
                  <c:v>125.186246273694</c:v>
                </c:pt>
                <c:pt idx="6022">
                  <c:v>125.18624627378099</c:v>
                </c:pt>
                <c:pt idx="6023">
                  <c:v>125.18624627377299</c:v>
                </c:pt>
                <c:pt idx="6024">
                  <c:v>125.186246273712</c:v>
                </c:pt>
                <c:pt idx="6025">
                  <c:v>125.18624627366999</c:v>
                </c:pt>
                <c:pt idx="6026">
                  <c:v>125.186246273812</c:v>
                </c:pt>
                <c:pt idx="6027">
                  <c:v>125.186246273704</c:v>
                </c:pt>
                <c:pt idx="6028">
                  <c:v>125.186246273704</c:v>
                </c:pt>
                <c:pt idx="6029">
                  <c:v>125.18624627378399</c:v>
                </c:pt>
                <c:pt idx="6030">
                  <c:v>125.186246273763</c:v>
                </c:pt>
                <c:pt idx="6031">
                  <c:v>125.186246273829</c:v>
                </c:pt>
                <c:pt idx="6032">
                  <c:v>125.18624627379999</c:v>
                </c:pt>
                <c:pt idx="6033">
                  <c:v>125.186246273764</c:v>
                </c:pt>
                <c:pt idx="6034">
                  <c:v>125.18624627362099</c:v>
                </c:pt>
                <c:pt idx="6035">
                  <c:v>125.186246273755</c:v>
                </c:pt>
                <c:pt idx="6036">
                  <c:v>125.186246273751</c:v>
                </c:pt>
                <c:pt idx="6037">
                  <c:v>125.18624627377299</c:v>
                </c:pt>
                <c:pt idx="6038">
                  <c:v>125.186246273753</c:v>
                </c:pt>
                <c:pt idx="6039">
                  <c:v>125.186246273796</c:v>
                </c:pt>
                <c:pt idx="6040">
                  <c:v>125.186246273687</c:v>
                </c:pt>
                <c:pt idx="6041">
                  <c:v>125.186246273767</c:v>
                </c:pt>
                <c:pt idx="6042">
                  <c:v>125.18624627370301</c:v>
                </c:pt>
                <c:pt idx="6043">
                  <c:v>125.186246273712</c:v>
                </c:pt>
                <c:pt idx="6044">
                  <c:v>125.18624627378701</c:v>
                </c:pt>
                <c:pt idx="6045">
                  <c:v>125.186246273842</c:v>
                </c:pt>
                <c:pt idx="6046">
                  <c:v>125.18624627373801</c:v>
                </c:pt>
                <c:pt idx="6047">
                  <c:v>125.186246273763</c:v>
                </c:pt>
                <c:pt idx="6048">
                  <c:v>125.186246273835</c:v>
                </c:pt>
                <c:pt idx="6049">
                  <c:v>125.186246273717</c:v>
                </c:pt>
                <c:pt idx="6050">
                  <c:v>125.186246273752</c:v>
                </c:pt>
                <c:pt idx="6051">
                  <c:v>125.186246273723</c:v>
                </c:pt>
                <c:pt idx="6052">
                  <c:v>125.186246273726</c:v>
                </c:pt>
                <c:pt idx="6053">
                  <c:v>125.18624627377601</c:v>
                </c:pt>
                <c:pt idx="6054">
                  <c:v>125.186246273699</c:v>
                </c:pt>
                <c:pt idx="6055">
                  <c:v>125.186246273772</c:v>
                </c:pt>
                <c:pt idx="6056">
                  <c:v>125.186246273693</c:v>
                </c:pt>
                <c:pt idx="6057">
                  <c:v>125.186246273743</c:v>
                </c:pt>
                <c:pt idx="6058">
                  <c:v>125.186246273702</c:v>
                </c:pt>
                <c:pt idx="6059">
                  <c:v>125.186246273804</c:v>
                </c:pt>
                <c:pt idx="6060">
                  <c:v>125.186246273713</c:v>
                </c:pt>
                <c:pt idx="6061">
                  <c:v>125.18624627372201</c:v>
                </c:pt>
                <c:pt idx="6062">
                  <c:v>125.186246273791</c:v>
                </c:pt>
                <c:pt idx="6063">
                  <c:v>125.186246273744</c:v>
                </c:pt>
                <c:pt idx="6064">
                  <c:v>125.18624627373001</c:v>
                </c:pt>
                <c:pt idx="6065">
                  <c:v>125.18624627379801</c:v>
                </c:pt>
                <c:pt idx="6066">
                  <c:v>125.186246273827</c:v>
                </c:pt>
                <c:pt idx="6067">
                  <c:v>125.186246273796</c:v>
                </c:pt>
                <c:pt idx="6068">
                  <c:v>125.186246273771</c:v>
                </c:pt>
                <c:pt idx="6069">
                  <c:v>125.186246273774</c:v>
                </c:pt>
                <c:pt idx="6070">
                  <c:v>125.186246273739</c:v>
                </c:pt>
                <c:pt idx="6071">
                  <c:v>125.186246273726</c:v>
                </c:pt>
                <c:pt idx="6072">
                  <c:v>125.18624627366</c:v>
                </c:pt>
                <c:pt idx="6073">
                  <c:v>125.186246273874</c:v>
                </c:pt>
                <c:pt idx="6074">
                  <c:v>125.186246273734</c:v>
                </c:pt>
                <c:pt idx="6075">
                  <c:v>125.186246273737</c:v>
                </c:pt>
                <c:pt idx="6076">
                  <c:v>125.186246273812</c:v>
                </c:pt>
                <c:pt idx="6077">
                  <c:v>125.186246273788</c:v>
                </c:pt>
                <c:pt idx="6078">
                  <c:v>125.18624627372201</c:v>
                </c:pt>
                <c:pt idx="6079">
                  <c:v>125.18624627376801</c:v>
                </c:pt>
                <c:pt idx="6080">
                  <c:v>125.18624627376499</c:v>
                </c:pt>
                <c:pt idx="6081">
                  <c:v>125.18624627382501</c:v>
                </c:pt>
                <c:pt idx="6082">
                  <c:v>125.186246273718</c:v>
                </c:pt>
                <c:pt idx="6083">
                  <c:v>125.186246273808</c:v>
                </c:pt>
                <c:pt idx="6084">
                  <c:v>125.186246273598</c:v>
                </c:pt>
                <c:pt idx="6085">
                  <c:v>125.18624627382999</c:v>
                </c:pt>
                <c:pt idx="6086">
                  <c:v>125.18624627384401</c:v>
                </c:pt>
                <c:pt idx="6087">
                  <c:v>125.186246273824</c:v>
                </c:pt>
                <c:pt idx="6088">
                  <c:v>125.186246273831</c:v>
                </c:pt>
                <c:pt idx="6089">
                  <c:v>125.18624627376001</c:v>
                </c:pt>
                <c:pt idx="6090">
                  <c:v>125.18624627373801</c:v>
                </c:pt>
                <c:pt idx="6091">
                  <c:v>125.186246273837</c:v>
                </c:pt>
                <c:pt idx="6092">
                  <c:v>125.18624627373499</c:v>
                </c:pt>
                <c:pt idx="6093">
                  <c:v>125.18624627376499</c:v>
                </c:pt>
                <c:pt idx="6094">
                  <c:v>125.18624627372699</c:v>
                </c:pt>
                <c:pt idx="6095">
                  <c:v>125.186246273791</c:v>
                </c:pt>
                <c:pt idx="6096">
                  <c:v>125.186246273723</c:v>
                </c:pt>
                <c:pt idx="6097">
                  <c:v>125.186246273699</c:v>
                </c:pt>
                <c:pt idx="6098">
                  <c:v>125.18624627378099</c:v>
                </c:pt>
                <c:pt idx="6099">
                  <c:v>125.186246273846</c:v>
                </c:pt>
                <c:pt idx="6100">
                  <c:v>125.186246273752</c:v>
                </c:pt>
                <c:pt idx="6101">
                  <c:v>125.186246273737</c:v>
                </c:pt>
                <c:pt idx="6102">
                  <c:v>125.186246273813</c:v>
                </c:pt>
                <c:pt idx="6103">
                  <c:v>125.18624627383601</c:v>
                </c:pt>
                <c:pt idx="6104">
                  <c:v>125.186246273786</c:v>
                </c:pt>
                <c:pt idx="6105">
                  <c:v>125.18624627382199</c:v>
                </c:pt>
                <c:pt idx="6106">
                  <c:v>125.18624627378099</c:v>
                </c:pt>
                <c:pt idx="6107">
                  <c:v>125.186246273818</c:v>
                </c:pt>
                <c:pt idx="6108">
                  <c:v>125.186246273797</c:v>
                </c:pt>
                <c:pt idx="6109">
                  <c:v>125.186246273756</c:v>
                </c:pt>
                <c:pt idx="6110">
                  <c:v>125.186246273797</c:v>
                </c:pt>
                <c:pt idx="6111">
                  <c:v>125.18624627376001</c:v>
                </c:pt>
                <c:pt idx="6112">
                  <c:v>125.186246273829</c:v>
                </c:pt>
                <c:pt idx="6113">
                  <c:v>125.186246273721</c:v>
                </c:pt>
                <c:pt idx="6114">
                  <c:v>125.18624627376801</c:v>
                </c:pt>
                <c:pt idx="6115">
                  <c:v>125.186246273737</c:v>
                </c:pt>
                <c:pt idx="6116">
                  <c:v>125.18624627379501</c:v>
                </c:pt>
                <c:pt idx="6117">
                  <c:v>125.18624627376001</c:v>
                </c:pt>
                <c:pt idx="6118">
                  <c:v>125.186246273799</c:v>
                </c:pt>
                <c:pt idx="6119">
                  <c:v>125.18624627381099</c:v>
                </c:pt>
                <c:pt idx="6120">
                  <c:v>125.186246273809</c:v>
                </c:pt>
                <c:pt idx="6121">
                  <c:v>125.18624627379</c:v>
                </c:pt>
                <c:pt idx="6122">
                  <c:v>125.18624627370799</c:v>
                </c:pt>
                <c:pt idx="6123">
                  <c:v>125.186246273752</c:v>
                </c:pt>
                <c:pt idx="6124">
                  <c:v>125.186246273748</c:v>
                </c:pt>
                <c:pt idx="6125">
                  <c:v>125.186246273713</c:v>
                </c:pt>
                <c:pt idx="6126">
                  <c:v>125.18624627374</c:v>
                </c:pt>
                <c:pt idx="6127">
                  <c:v>125.186246273736</c:v>
                </c:pt>
                <c:pt idx="6128">
                  <c:v>125.18624627377</c:v>
                </c:pt>
                <c:pt idx="6129">
                  <c:v>125.186246273802</c:v>
                </c:pt>
                <c:pt idx="6130">
                  <c:v>125.18624627379</c:v>
                </c:pt>
                <c:pt idx="6131">
                  <c:v>125.18624627376801</c:v>
                </c:pt>
                <c:pt idx="6132">
                  <c:v>125.18624627378</c:v>
                </c:pt>
                <c:pt idx="6133">
                  <c:v>125.186246273737</c:v>
                </c:pt>
                <c:pt idx="6134">
                  <c:v>125.18624627363199</c:v>
                </c:pt>
                <c:pt idx="6135">
                  <c:v>125.18624627387</c:v>
                </c:pt>
                <c:pt idx="6136">
                  <c:v>125.18624627379199</c:v>
                </c:pt>
                <c:pt idx="6137">
                  <c:v>125.186246273818</c:v>
                </c:pt>
                <c:pt idx="6138">
                  <c:v>125.18624627382501</c:v>
                </c:pt>
                <c:pt idx="6139">
                  <c:v>125.186246273745</c:v>
                </c:pt>
                <c:pt idx="6140">
                  <c:v>125.18624627379801</c:v>
                </c:pt>
                <c:pt idx="6141">
                  <c:v>125.18624627383301</c:v>
                </c:pt>
                <c:pt idx="6142">
                  <c:v>125.186246273645</c:v>
                </c:pt>
                <c:pt idx="6143">
                  <c:v>125.18624627381</c:v>
                </c:pt>
                <c:pt idx="6144">
                  <c:v>125.18624627377601</c:v>
                </c:pt>
                <c:pt idx="6145">
                  <c:v>125.186246273767</c:v>
                </c:pt>
                <c:pt idx="6146">
                  <c:v>125.186246273737</c:v>
                </c:pt>
                <c:pt idx="6147">
                  <c:v>125.186246273837</c:v>
                </c:pt>
                <c:pt idx="6148">
                  <c:v>125.18624627385501</c:v>
                </c:pt>
                <c:pt idx="6149">
                  <c:v>125.186246273805</c:v>
                </c:pt>
                <c:pt idx="6150">
                  <c:v>125.186246273733</c:v>
                </c:pt>
                <c:pt idx="6151">
                  <c:v>125.18624627377</c:v>
                </c:pt>
                <c:pt idx="6152">
                  <c:v>125.18624627377901</c:v>
                </c:pt>
                <c:pt idx="6153">
                  <c:v>125.186246273797</c:v>
                </c:pt>
                <c:pt idx="6154">
                  <c:v>125.186246273737</c:v>
                </c:pt>
                <c:pt idx="6155">
                  <c:v>125.186246273753</c:v>
                </c:pt>
                <c:pt idx="6156">
                  <c:v>125.18624627379199</c:v>
                </c:pt>
                <c:pt idx="6157">
                  <c:v>125.186246273839</c:v>
                </c:pt>
                <c:pt idx="6158">
                  <c:v>125.18624627378</c:v>
                </c:pt>
                <c:pt idx="6159">
                  <c:v>125.186246273764</c:v>
                </c:pt>
                <c:pt idx="6160">
                  <c:v>125.186246273827</c:v>
                </c:pt>
                <c:pt idx="6161">
                  <c:v>125.18624627378</c:v>
                </c:pt>
                <c:pt idx="6162">
                  <c:v>125.18624627388</c:v>
                </c:pt>
                <c:pt idx="6163">
                  <c:v>125.186246273827</c:v>
                </c:pt>
                <c:pt idx="6164">
                  <c:v>125.186246273815</c:v>
                </c:pt>
                <c:pt idx="6165">
                  <c:v>125.18624627379999</c:v>
                </c:pt>
                <c:pt idx="6166">
                  <c:v>125.186246273788</c:v>
                </c:pt>
                <c:pt idx="6167">
                  <c:v>125.186246273782</c:v>
                </c:pt>
                <c:pt idx="6168">
                  <c:v>125.186246273785</c:v>
                </c:pt>
                <c:pt idx="6169">
                  <c:v>125.18624627380299</c:v>
                </c:pt>
                <c:pt idx="6170">
                  <c:v>125.186246273809</c:v>
                </c:pt>
                <c:pt idx="6171">
                  <c:v>125.186246273763</c:v>
                </c:pt>
                <c:pt idx="6172">
                  <c:v>125.186246273826</c:v>
                </c:pt>
                <c:pt idx="6173">
                  <c:v>125.18624627390599</c:v>
                </c:pt>
                <c:pt idx="6174">
                  <c:v>125.18624627383301</c:v>
                </c:pt>
                <c:pt idx="6175">
                  <c:v>125.186246273774</c:v>
                </c:pt>
                <c:pt idx="6176">
                  <c:v>125.186246273778</c:v>
                </c:pt>
                <c:pt idx="6177">
                  <c:v>125.18624627380601</c:v>
                </c:pt>
                <c:pt idx="6178">
                  <c:v>125.18624627380601</c:v>
                </c:pt>
                <c:pt idx="6179">
                  <c:v>125.186246273767</c:v>
                </c:pt>
                <c:pt idx="6180">
                  <c:v>125.18624627371599</c:v>
                </c:pt>
                <c:pt idx="6181">
                  <c:v>125.186246273769</c:v>
                </c:pt>
                <c:pt idx="6182">
                  <c:v>125.186246273812</c:v>
                </c:pt>
                <c:pt idx="6183">
                  <c:v>125.186246273739</c:v>
                </c:pt>
                <c:pt idx="6184">
                  <c:v>125.186246273775</c:v>
                </c:pt>
                <c:pt idx="6185">
                  <c:v>125.18624627384899</c:v>
                </c:pt>
                <c:pt idx="6186">
                  <c:v>125.186246273816</c:v>
                </c:pt>
                <c:pt idx="6187">
                  <c:v>125.18624627390901</c:v>
                </c:pt>
                <c:pt idx="6188">
                  <c:v>125.186246273761</c:v>
                </c:pt>
                <c:pt idx="6189">
                  <c:v>125.186246273835</c:v>
                </c:pt>
                <c:pt idx="6190">
                  <c:v>125.18624627378399</c:v>
                </c:pt>
                <c:pt idx="6191">
                  <c:v>125.186246273728</c:v>
                </c:pt>
                <c:pt idx="6192">
                  <c:v>125.186246273823</c:v>
                </c:pt>
                <c:pt idx="6193">
                  <c:v>125.186246273752</c:v>
                </c:pt>
                <c:pt idx="6194">
                  <c:v>125.18624627375</c:v>
                </c:pt>
                <c:pt idx="6195">
                  <c:v>125.186246273747</c:v>
                </c:pt>
                <c:pt idx="6196">
                  <c:v>125.18624627379801</c:v>
                </c:pt>
                <c:pt idx="6197">
                  <c:v>125.186246273861</c:v>
                </c:pt>
                <c:pt idx="6198">
                  <c:v>125.186246273821</c:v>
                </c:pt>
                <c:pt idx="6199">
                  <c:v>125.186246273812</c:v>
                </c:pt>
                <c:pt idx="6200">
                  <c:v>125.186246273739</c:v>
                </c:pt>
                <c:pt idx="6201">
                  <c:v>125.186246273812</c:v>
                </c:pt>
                <c:pt idx="6202">
                  <c:v>125.18624627384401</c:v>
                </c:pt>
                <c:pt idx="6203">
                  <c:v>125.186246273747</c:v>
                </c:pt>
                <c:pt idx="6204">
                  <c:v>125.18624627381899</c:v>
                </c:pt>
                <c:pt idx="6205">
                  <c:v>125.18624627381701</c:v>
                </c:pt>
                <c:pt idx="6206">
                  <c:v>125.186246273807</c:v>
                </c:pt>
                <c:pt idx="6207">
                  <c:v>125.18624627389801</c:v>
                </c:pt>
                <c:pt idx="6208">
                  <c:v>125.18624627374599</c:v>
                </c:pt>
                <c:pt idx="6209">
                  <c:v>125.186246273828</c:v>
                </c:pt>
                <c:pt idx="6210">
                  <c:v>125.186246273827</c:v>
                </c:pt>
                <c:pt idx="6211">
                  <c:v>125.18624627376499</c:v>
                </c:pt>
                <c:pt idx="6212">
                  <c:v>125.186246273813</c:v>
                </c:pt>
                <c:pt idx="6213">
                  <c:v>125.186246273805</c:v>
                </c:pt>
                <c:pt idx="6214">
                  <c:v>125.186246273744</c:v>
                </c:pt>
                <c:pt idx="6215">
                  <c:v>125.186246273835</c:v>
                </c:pt>
                <c:pt idx="6216">
                  <c:v>125.18624627377901</c:v>
                </c:pt>
                <c:pt idx="6217">
                  <c:v>125.186246273791</c:v>
                </c:pt>
                <c:pt idx="6218">
                  <c:v>125.18624627386301</c:v>
                </c:pt>
                <c:pt idx="6219">
                  <c:v>125.186246273744</c:v>
                </c:pt>
                <c:pt idx="6220">
                  <c:v>125.186246273752</c:v>
                </c:pt>
                <c:pt idx="6221">
                  <c:v>125.186246273815</c:v>
                </c:pt>
                <c:pt idx="6222">
                  <c:v>125.18624627385</c:v>
                </c:pt>
                <c:pt idx="6223">
                  <c:v>125.186246273823</c:v>
                </c:pt>
                <c:pt idx="6224">
                  <c:v>125.18624627382199</c:v>
                </c:pt>
                <c:pt idx="6225">
                  <c:v>125.18624627379801</c:v>
                </c:pt>
                <c:pt idx="6226">
                  <c:v>125.18624627381899</c:v>
                </c:pt>
                <c:pt idx="6227">
                  <c:v>125.18624627385</c:v>
                </c:pt>
                <c:pt idx="6228">
                  <c:v>125.18624627385501</c:v>
                </c:pt>
                <c:pt idx="6229">
                  <c:v>125.186246273837</c:v>
                </c:pt>
                <c:pt idx="6230">
                  <c:v>125.186246273851</c:v>
                </c:pt>
                <c:pt idx="6231">
                  <c:v>125.18624627380299</c:v>
                </c:pt>
                <c:pt idx="6232">
                  <c:v>125.186246273788</c:v>
                </c:pt>
                <c:pt idx="6233">
                  <c:v>125.18624627387</c:v>
                </c:pt>
                <c:pt idx="6234">
                  <c:v>125.18624627375</c:v>
                </c:pt>
                <c:pt idx="6235">
                  <c:v>125.18624627373801</c:v>
                </c:pt>
                <c:pt idx="6236">
                  <c:v>125.18624627384099</c:v>
                </c:pt>
                <c:pt idx="6237">
                  <c:v>125.186246273743</c:v>
                </c:pt>
                <c:pt idx="6238">
                  <c:v>125.18624627381401</c:v>
                </c:pt>
                <c:pt idx="6239">
                  <c:v>125.186246273869</c:v>
                </c:pt>
                <c:pt idx="6240">
                  <c:v>125.18624627382999</c:v>
                </c:pt>
                <c:pt idx="6241">
                  <c:v>125.18624627375701</c:v>
                </c:pt>
                <c:pt idx="6242">
                  <c:v>125.186246273775</c:v>
                </c:pt>
                <c:pt idx="6243">
                  <c:v>125.186246273713</c:v>
                </c:pt>
                <c:pt idx="6244">
                  <c:v>125.186246273818</c:v>
                </c:pt>
                <c:pt idx="6245">
                  <c:v>125.18624627376001</c:v>
                </c:pt>
                <c:pt idx="6246">
                  <c:v>125.18624627381401</c:v>
                </c:pt>
                <c:pt idx="6247">
                  <c:v>125.186246273829</c:v>
                </c:pt>
                <c:pt idx="6248">
                  <c:v>125.186246273718</c:v>
                </c:pt>
                <c:pt idx="6249">
                  <c:v>125.18624627384899</c:v>
                </c:pt>
                <c:pt idx="6250">
                  <c:v>125.18624627381899</c:v>
                </c:pt>
                <c:pt idx="6251">
                  <c:v>125.18624627376199</c:v>
                </c:pt>
                <c:pt idx="6252">
                  <c:v>125.186246273801</c:v>
                </c:pt>
                <c:pt idx="6253">
                  <c:v>125.186246273821</c:v>
                </c:pt>
                <c:pt idx="6254">
                  <c:v>125.186246273874</c:v>
                </c:pt>
                <c:pt idx="6255">
                  <c:v>125.186246273861</c:v>
                </c:pt>
                <c:pt idx="6256">
                  <c:v>125.186246273743</c:v>
                </c:pt>
                <c:pt idx="6257">
                  <c:v>125.18624627384899</c:v>
                </c:pt>
                <c:pt idx="6258">
                  <c:v>125.186246273828</c:v>
                </c:pt>
                <c:pt idx="6259">
                  <c:v>125.18624627384</c:v>
                </c:pt>
                <c:pt idx="6260">
                  <c:v>125.186246273813</c:v>
                </c:pt>
                <c:pt idx="6261">
                  <c:v>125.186246273771</c:v>
                </c:pt>
                <c:pt idx="6262">
                  <c:v>125.186246273835</c:v>
                </c:pt>
                <c:pt idx="6263">
                  <c:v>125.18624627381099</c:v>
                </c:pt>
                <c:pt idx="6264">
                  <c:v>125.186246273807</c:v>
                </c:pt>
                <c:pt idx="6265">
                  <c:v>125.186246273842</c:v>
                </c:pt>
                <c:pt idx="6266">
                  <c:v>125.186246273751</c:v>
                </c:pt>
                <c:pt idx="6267">
                  <c:v>125.186246273801</c:v>
                </c:pt>
                <c:pt idx="6268">
                  <c:v>125.18624627368</c:v>
                </c:pt>
                <c:pt idx="6269">
                  <c:v>125.186246273821</c:v>
                </c:pt>
                <c:pt idx="6270">
                  <c:v>125.186246273728</c:v>
                </c:pt>
                <c:pt idx="6271">
                  <c:v>125.18624627364601</c:v>
                </c:pt>
                <c:pt idx="6272">
                  <c:v>125.186246273791</c:v>
                </c:pt>
                <c:pt idx="6273">
                  <c:v>125.186246273799</c:v>
                </c:pt>
                <c:pt idx="6274">
                  <c:v>125.18624627379999</c:v>
                </c:pt>
                <c:pt idx="6275">
                  <c:v>125.186246273794</c:v>
                </c:pt>
                <c:pt idx="6276">
                  <c:v>125.18624627379</c:v>
                </c:pt>
                <c:pt idx="6277">
                  <c:v>125.186246273785</c:v>
                </c:pt>
                <c:pt idx="6278">
                  <c:v>125.186246273883</c:v>
                </c:pt>
                <c:pt idx="6279">
                  <c:v>125.18624627381</c:v>
                </c:pt>
                <c:pt idx="6280">
                  <c:v>125.186246273718</c:v>
                </c:pt>
                <c:pt idx="6281">
                  <c:v>125.186246273804</c:v>
                </c:pt>
                <c:pt idx="6282">
                  <c:v>125.18624627381</c:v>
                </c:pt>
                <c:pt idx="6283">
                  <c:v>125.18624627379801</c:v>
                </c:pt>
                <c:pt idx="6284">
                  <c:v>125.186246273867</c:v>
                </c:pt>
                <c:pt idx="6285">
                  <c:v>125.18624627382501</c:v>
                </c:pt>
                <c:pt idx="6286">
                  <c:v>125.186246273726</c:v>
                </c:pt>
                <c:pt idx="6287">
                  <c:v>125.18624627383601</c:v>
                </c:pt>
                <c:pt idx="6288">
                  <c:v>125.18624627378399</c:v>
                </c:pt>
                <c:pt idx="6289">
                  <c:v>125.186246273789</c:v>
                </c:pt>
                <c:pt idx="6290">
                  <c:v>125.18624627382</c:v>
                </c:pt>
                <c:pt idx="6291">
                  <c:v>125.186246273801</c:v>
                </c:pt>
                <c:pt idx="6292">
                  <c:v>125.186246273767</c:v>
                </c:pt>
                <c:pt idx="6293">
                  <c:v>125.186246273797</c:v>
                </c:pt>
                <c:pt idx="6294">
                  <c:v>125.18624627384</c:v>
                </c:pt>
                <c:pt idx="6295">
                  <c:v>125.186246273764</c:v>
                </c:pt>
                <c:pt idx="6296">
                  <c:v>125.18624627378</c:v>
                </c:pt>
                <c:pt idx="6297">
                  <c:v>125.186246273878</c:v>
                </c:pt>
                <c:pt idx="6298">
                  <c:v>125.186246273889</c:v>
                </c:pt>
                <c:pt idx="6299">
                  <c:v>125.186246273904</c:v>
                </c:pt>
                <c:pt idx="6300">
                  <c:v>125.18624627385</c:v>
                </c:pt>
                <c:pt idx="6301">
                  <c:v>125.186246273816</c:v>
                </c:pt>
                <c:pt idx="6302">
                  <c:v>125.186246273812</c:v>
                </c:pt>
                <c:pt idx="6303">
                  <c:v>125.18624627379501</c:v>
                </c:pt>
                <c:pt idx="6304">
                  <c:v>125.186246273799</c:v>
                </c:pt>
                <c:pt idx="6305">
                  <c:v>125.186246273801</c:v>
                </c:pt>
                <c:pt idx="6306">
                  <c:v>125.18624627383301</c:v>
                </c:pt>
                <c:pt idx="6307">
                  <c:v>125.186246273802</c:v>
                </c:pt>
                <c:pt idx="6308">
                  <c:v>125.186246273891</c:v>
                </c:pt>
                <c:pt idx="6309">
                  <c:v>125.186246273827</c:v>
                </c:pt>
                <c:pt idx="6310">
                  <c:v>125.18624627382199</c:v>
                </c:pt>
                <c:pt idx="6311">
                  <c:v>125.18624627380299</c:v>
                </c:pt>
                <c:pt idx="6312">
                  <c:v>125.186246273859</c:v>
                </c:pt>
                <c:pt idx="6313">
                  <c:v>125.186246273967</c:v>
                </c:pt>
                <c:pt idx="6314">
                  <c:v>125.186246273756</c:v>
                </c:pt>
                <c:pt idx="6315">
                  <c:v>125.18624627378399</c:v>
                </c:pt>
                <c:pt idx="6316">
                  <c:v>125.186246273851</c:v>
                </c:pt>
                <c:pt idx="6317">
                  <c:v>125.186246273837</c:v>
                </c:pt>
                <c:pt idx="6318">
                  <c:v>125.186246273818</c:v>
                </c:pt>
                <c:pt idx="6319">
                  <c:v>125.18624627379501</c:v>
                </c:pt>
                <c:pt idx="6320">
                  <c:v>125.186246273829</c:v>
                </c:pt>
                <c:pt idx="6321">
                  <c:v>125.186246273842</c:v>
                </c:pt>
                <c:pt idx="6322">
                  <c:v>125.186246273834</c:v>
                </c:pt>
                <c:pt idx="6323">
                  <c:v>125.18624627376499</c:v>
                </c:pt>
                <c:pt idx="6324">
                  <c:v>125.186246273845</c:v>
                </c:pt>
                <c:pt idx="6325">
                  <c:v>125.18624627374901</c:v>
                </c:pt>
                <c:pt idx="6326">
                  <c:v>125.186246273802</c:v>
                </c:pt>
                <c:pt idx="6327">
                  <c:v>125.18624627375399</c:v>
                </c:pt>
                <c:pt idx="6328">
                  <c:v>125.186246273827</c:v>
                </c:pt>
                <c:pt idx="6329">
                  <c:v>125.186246273846</c:v>
                </c:pt>
                <c:pt idx="6330">
                  <c:v>125.186246273788</c:v>
                </c:pt>
                <c:pt idx="6331">
                  <c:v>125.186246273796</c:v>
                </c:pt>
                <c:pt idx="6332">
                  <c:v>125.186246273753</c:v>
                </c:pt>
                <c:pt idx="6333">
                  <c:v>125.186246273824</c:v>
                </c:pt>
                <c:pt idx="6334">
                  <c:v>125.186246273828</c:v>
                </c:pt>
                <c:pt idx="6335">
                  <c:v>125.186246273769</c:v>
                </c:pt>
                <c:pt idx="6336">
                  <c:v>125.186246273809</c:v>
                </c:pt>
                <c:pt idx="6337">
                  <c:v>125.18624627381899</c:v>
                </c:pt>
                <c:pt idx="6338">
                  <c:v>125.186246273791</c:v>
                </c:pt>
                <c:pt idx="6339">
                  <c:v>125.18624627381899</c:v>
                </c:pt>
                <c:pt idx="6340">
                  <c:v>125.18624627377601</c:v>
                </c:pt>
                <c:pt idx="6341">
                  <c:v>125.18624627384099</c:v>
                </c:pt>
                <c:pt idx="6342">
                  <c:v>125.186246273899</c:v>
                </c:pt>
                <c:pt idx="6343">
                  <c:v>125.186246273847</c:v>
                </c:pt>
                <c:pt idx="6344">
                  <c:v>125.186246273835</c:v>
                </c:pt>
                <c:pt idx="6345">
                  <c:v>125.186246273815</c:v>
                </c:pt>
                <c:pt idx="6346">
                  <c:v>125.18624627379999</c:v>
                </c:pt>
                <c:pt idx="6347">
                  <c:v>125.18624627374599</c:v>
                </c:pt>
                <c:pt idx="6348">
                  <c:v>125.186246273813</c:v>
                </c:pt>
                <c:pt idx="6349">
                  <c:v>125.18624627379801</c:v>
                </c:pt>
                <c:pt idx="6350">
                  <c:v>125.186246273748</c:v>
                </c:pt>
                <c:pt idx="6351">
                  <c:v>125.186246273807</c:v>
                </c:pt>
                <c:pt idx="6352">
                  <c:v>125.186246273816</c:v>
                </c:pt>
                <c:pt idx="6353">
                  <c:v>125.18624627387101</c:v>
                </c:pt>
                <c:pt idx="6354">
                  <c:v>125.186246273724</c:v>
                </c:pt>
                <c:pt idx="6355">
                  <c:v>125.18624627384</c:v>
                </c:pt>
                <c:pt idx="6356">
                  <c:v>125.18624627388699</c:v>
                </c:pt>
                <c:pt idx="6357">
                  <c:v>125.18624627383301</c:v>
                </c:pt>
                <c:pt idx="6358">
                  <c:v>125.18624627385699</c:v>
                </c:pt>
                <c:pt idx="6359">
                  <c:v>125.186246273823</c:v>
                </c:pt>
                <c:pt idx="6360">
                  <c:v>125.186246273891</c:v>
                </c:pt>
                <c:pt idx="6361">
                  <c:v>125.186246273842</c:v>
                </c:pt>
                <c:pt idx="6362">
                  <c:v>125.186246273818</c:v>
                </c:pt>
                <c:pt idx="6363">
                  <c:v>125.186246273835</c:v>
                </c:pt>
                <c:pt idx="6364">
                  <c:v>125.186246273835</c:v>
                </c:pt>
                <c:pt idx="6365">
                  <c:v>125.18624627384099</c:v>
                </c:pt>
                <c:pt idx="6366">
                  <c:v>125.186246273804</c:v>
                </c:pt>
                <c:pt idx="6367">
                  <c:v>125.186246273802</c:v>
                </c:pt>
                <c:pt idx="6368">
                  <c:v>125.186246273812</c:v>
                </c:pt>
                <c:pt idx="6369">
                  <c:v>125.186246273891</c:v>
                </c:pt>
                <c:pt idx="6370">
                  <c:v>125.18624627384</c:v>
                </c:pt>
                <c:pt idx="6371">
                  <c:v>125.186246273848</c:v>
                </c:pt>
                <c:pt idx="6372">
                  <c:v>125.186246273824</c:v>
                </c:pt>
                <c:pt idx="6373">
                  <c:v>125.18624627379801</c:v>
                </c:pt>
                <c:pt idx="6374">
                  <c:v>125.186246273771</c:v>
                </c:pt>
                <c:pt idx="6375">
                  <c:v>125.18624627383301</c:v>
                </c:pt>
                <c:pt idx="6376">
                  <c:v>125.186246273804</c:v>
                </c:pt>
                <c:pt idx="6377">
                  <c:v>125.186246273818</c:v>
                </c:pt>
                <c:pt idx="6378">
                  <c:v>125.18624627383799</c:v>
                </c:pt>
                <c:pt idx="6379">
                  <c:v>125.186246273793</c:v>
                </c:pt>
                <c:pt idx="6380">
                  <c:v>125.186246273804</c:v>
                </c:pt>
                <c:pt idx="6381">
                  <c:v>125.186246273899</c:v>
                </c:pt>
                <c:pt idx="6382">
                  <c:v>125.186246273846</c:v>
                </c:pt>
                <c:pt idx="6383">
                  <c:v>125.186246273764</c:v>
                </c:pt>
                <c:pt idx="6384">
                  <c:v>125.186246273785</c:v>
                </c:pt>
                <c:pt idx="6385">
                  <c:v>125.186246273847</c:v>
                </c:pt>
                <c:pt idx="6386">
                  <c:v>125.186246273807</c:v>
                </c:pt>
                <c:pt idx="6387">
                  <c:v>125.186246273783</c:v>
                </c:pt>
                <c:pt idx="6388">
                  <c:v>125.186246273837</c:v>
                </c:pt>
                <c:pt idx="6389">
                  <c:v>125.186246273786</c:v>
                </c:pt>
                <c:pt idx="6390">
                  <c:v>125.186246273846</c:v>
                </c:pt>
                <c:pt idx="6391">
                  <c:v>125.186246273753</c:v>
                </c:pt>
                <c:pt idx="6392">
                  <c:v>125.18624627379</c:v>
                </c:pt>
                <c:pt idx="6393">
                  <c:v>125.18624627379501</c:v>
                </c:pt>
                <c:pt idx="6394">
                  <c:v>125.186246273835</c:v>
                </c:pt>
                <c:pt idx="6395">
                  <c:v>125.186246273846</c:v>
                </c:pt>
                <c:pt idx="6396">
                  <c:v>125.18624627383301</c:v>
                </c:pt>
                <c:pt idx="6397">
                  <c:v>125.186246273847</c:v>
                </c:pt>
                <c:pt idx="6398">
                  <c:v>125.18624627385</c:v>
                </c:pt>
                <c:pt idx="6399">
                  <c:v>125.18624627385999</c:v>
                </c:pt>
                <c:pt idx="6400">
                  <c:v>125.186246273845</c:v>
                </c:pt>
                <c:pt idx="6401">
                  <c:v>125.186246273769</c:v>
                </c:pt>
                <c:pt idx="6402">
                  <c:v>125.18624627377601</c:v>
                </c:pt>
                <c:pt idx="6403">
                  <c:v>125.18624627378701</c:v>
                </c:pt>
                <c:pt idx="6404">
                  <c:v>125.186246273813</c:v>
                </c:pt>
                <c:pt idx="6405">
                  <c:v>125.18624627383601</c:v>
                </c:pt>
                <c:pt idx="6406">
                  <c:v>125.18624627381</c:v>
                </c:pt>
                <c:pt idx="6407">
                  <c:v>125.186246273891</c:v>
                </c:pt>
                <c:pt idx="6408">
                  <c:v>125.186246273867</c:v>
                </c:pt>
                <c:pt idx="6409">
                  <c:v>125.186246273829</c:v>
                </c:pt>
                <c:pt idx="6410">
                  <c:v>125.186246273847</c:v>
                </c:pt>
                <c:pt idx="6411">
                  <c:v>125.186246273808</c:v>
                </c:pt>
                <c:pt idx="6412">
                  <c:v>125.18624627378</c:v>
                </c:pt>
                <c:pt idx="6413">
                  <c:v>125.186246273827</c:v>
                </c:pt>
                <c:pt idx="6414">
                  <c:v>125.18624627388699</c:v>
                </c:pt>
                <c:pt idx="6415">
                  <c:v>125.186246273846</c:v>
                </c:pt>
                <c:pt idx="6416">
                  <c:v>125.186246273752</c:v>
                </c:pt>
                <c:pt idx="6417">
                  <c:v>125.186246273801</c:v>
                </c:pt>
                <c:pt idx="6418">
                  <c:v>125.186246273828</c:v>
                </c:pt>
                <c:pt idx="6419">
                  <c:v>125.18624627379</c:v>
                </c:pt>
                <c:pt idx="6420">
                  <c:v>125.186246273813</c:v>
                </c:pt>
                <c:pt idx="6421">
                  <c:v>125.186246273801</c:v>
                </c:pt>
                <c:pt idx="6422">
                  <c:v>125.186246273785</c:v>
                </c:pt>
                <c:pt idx="6423">
                  <c:v>125.186246273888</c:v>
                </c:pt>
                <c:pt idx="6424">
                  <c:v>125.18624627381899</c:v>
                </c:pt>
                <c:pt idx="6425">
                  <c:v>125.18624627376199</c:v>
                </c:pt>
                <c:pt idx="6426">
                  <c:v>125.18624627382501</c:v>
                </c:pt>
                <c:pt idx="6427">
                  <c:v>125.18624627377901</c:v>
                </c:pt>
                <c:pt idx="6428">
                  <c:v>125.186246273788</c:v>
                </c:pt>
                <c:pt idx="6429">
                  <c:v>125.186246273845</c:v>
                </c:pt>
                <c:pt idx="6430">
                  <c:v>125.18624627373001</c:v>
                </c:pt>
                <c:pt idx="6431">
                  <c:v>125.186246273789</c:v>
                </c:pt>
                <c:pt idx="6432">
                  <c:v>125.186246273845</c:v>
                </c:pt>
                <c:pt idx="6433">
                  <c:v>125.18624627383799</c:v>
                </c:pt>
                <c:pt idx="6434">
                  <c:v>125.18624627381</c:v>
                </c:pt>
                <c:pt idx="6435">
                  <c:v>125.186246273815</c:v>
                </c:pt>
                <c:pt idx="6436">
                  <c:v>125.18624627392801</c:v>
                </c:pt>
                <c:pt idx="6437">
                  <c:v>125.18624627385501</c:v>
                </c:pt>
                <c:pt idx="6438">
                  <c:v>125.18624627388699</c:v>
                </c:pt>
                <c:pt idx="6439">
                  <c:v>125.186246273796</c:v>
                </c:pt>
                <c:pt idx="6440">
                  <c:v>125.18624627377299</c:v>
                </c:pt>
                <c:pt idx="6441">
                  <c:v>125.186246273764</c:v>
                </c:pt>
                <c:pt idx="6442">
                  <c:v>125.18624627384899</c:v>
                </c:pt>
                <c:pt idx="6443">
                  <c:v>125.186246273891</c:v>
                </c:pt>
                <c:pt idx="6444">
                  <c:v>125.186246273878</c:v>
                </c:pt>
                <c:pt idx="6445">
                  <c:v>125.186246273908</c:v>
                </c:pt>
                <c:pt idx="6446">
                  <c:v>125.186246273845</c:v>
                </c:pt>
                <c:pt idx="6447">
                  <c:v>125.18624627371</c:v>
                </c:pt>
                <c:pt idx="6448">
                  <c:v>125.18624627383799</c:v>
                </c:pt>
                <c:pt idx="6449">
                  <c:v>125.18624627378701</c:v>
                </c:pt>
                <c:pt idx="6450">
                  <c:v>125.186246273858</c:v>
                </c:pt>
                <c:pt idx="6451">
                  <c:v>125.18624627384899</c:v>
                </c:pt>
                <c:pt idx="6452">
                  <c:v>125.186246273789</c:v>
                </c:pt>
                <c:pt idx="6453">
                  <c:v>125.186246273813</c:v>
                </c:pt>
                <c:pt idx="6454">
                  <c:v>125.186246273865</c:v>
                </c:pt>
                <c:pt idx="6455">
                  <c:v>125.18624627382999</c:v>
                </c:pt>
                <c:pt idx="6456">
                  <c:v>125.186246273823</c:v>
                </c:pt>
                <c:pt idx="6457">
                  <c:v>125.186246273894</c:v>
                </c:pt>
                <c:pt idx="6458">
                  <c:v>125.186246273766</c:v>
                </c:pt>
                <c:pt idx="6459">
                  <c:v>125.18624627381899</c:v>
                </c:pt>
                <c:pt idx="6460">
                  <c:v>125.186246273885</c:v>
                </c:pt>
                <c:pt idx="6461">
                  <c:v>125.186246273793</c:v>
                </c:pt>
                <c:pt idx="6462">
                  <c:v>125.18624627385699</c:v>
                </c:pt>
                <c:pt idx="6463">
                  <c:v>125.18624627381401</c:v>
                </c:pt>
                <c:pt idx="6464">
                  <c:v>125.186246273818</c:v>
                </c:pt>
                <c:pt idx="6465">
                  <c:v>125.186246273828</c:v>
                </c:pt>
                <c:pt idx="6466">
                  <c:v>125.18624627383601</c:v>
                </c:pt>
                <c:pt idx="6467">
                  <c:v>125.186246273816</c:v>
                </c:pt>
                <c:pt idx="6468">
                  <c:v>125.186246273805</c:v>
                </c:pt>
                <c:pt idx="6469">
                  <c:v>125.186246273771</c:v>
                </c:pt>
                <c:pt idx="6470">
                  <c:v>125.186246273782</c:v>
                </c:pt>
                <c:pt idx="6471">
                  <c:v>125.18624627378399</c:v>
                </c:pt>
                <c:pt idx="6472">
                  <c:v>125.186246273843</c:v>
                </c:pt>
                <c:pt idx="6473">
                  <c:v>125.18624627383301</c:v>
                </c:pt>
                <c:pt idx="6474">
                  <c:v>125.18624627383301</c:v>
                </c:pt>
                <c:pt idx="6475">
                  <c:v>125.186246273823</c:v>
                </c:pt>
                <c:pt idx="6476">
                  <c:v>125.18624627375</c:v>
                </c:pt>
                <c:pt idx="6477">
                  <c:v>125.186246273813</c:v>
                </c:pt>
                <c:pt idx="6478">
                  <c:v>125.186246273782</c:v>
                </c:pt>
                <c:pt idx="6479">
                  <c:v>125.186246273832</c:v>
                </c:pt>
                <c:pt idx="6480">
                  <c:v>125.18624627379999</c:v>
                </c:pt>
                <c:pt idx="6481">
                  <c:v>125.186246273702</c:v>
                </c:pt>
                <c:pt idx="6482">
                  <c:v>125.186246273801</c:v>
                </c:pt>
                <c:pt idx="6483">
                  <c:v>125.186246273812</c:v>
                </c:pt>
                <c:pt idx="6484">
                  <c:v>125.186246273832</c:v>
                </c:pt>
                <c:pt idx="6485">
                  <c:v>125.18624627377901</c:v>
                </c:pt>
                <c:pt idx="6486">
                  <c:v>125.18624627385201</c:v>
                </c:pt>
                <c:pt idx="6487">
                  <c:v>125.186246273884</c:v>
                </c:pt>
                <c:pt idx="6488">
                  <c:v>125.18624627384401</c:v>
                </c:pt>
                <c:pt idx="6489">
                  <c:v>125.186246273899</c:v>
                </c:pt>
                <c:pt idx="6490">
                  <c:v>125.186246273835</c:v>
                </c:pt>
                <c:pt idx="6491">
                  <c:v>125.186246273832</c:v>
                </c:pt>
                <c:pt idx="6492">
                  <c:v>125.18624627386301</c:v>
                </c:pt>
                <c:pt idx="6493">
                  <c:v>125.186246273748</c:v>
                </c:pt>
                <c:pt idx="6494">
                  <c:v>125.186246273861</c:v>
                </c:pt>
                <c:pt idx="6495">
                  <c:v>125.186246273804</c:v>
                </c:pt>
                <c:pt idx="6496">
                  <c:v>125.186246273827</c:v>
                </c:pt>
                <c:pt idx="6497">
                  <c:v>125.186246273777</c:v>
                </c:pt>
                <c:pt idx="6498">
                  <c:v>125.186246273867</c:v>
                </c:pt>
                <c:pt idx="6499">
                  <c:v>125.18624627386799</c:v>
                </c:pt>
                <c:pt idx="6500">
                  <c:v>125.186246273878</c:v>
                </c:pt>
                <c:pt idx="6501">
                  <c:v>125.18624627376001</c:v>
                </c:pt>
                <c:pt idx="6502">
                  <c:v>125.186246273912</c:v>
                </c:pt>
                <c:pt idx="6503">
                  <c:v>125.186246273807</c:v>
                </c:pt>
                <c:pt idx="6504">
                  <c:v>125.186246273821</c:v>
                </c:pt>
                <c:pt idx="6505">
                  <c:v>125.186246273866</c:v>
                </c:pt>
                <c:pt idx="6506">
                  <c:v>125.186246273853</c:v>
                </c:pt>
                <c:pt idx="6507">
                  <c:v>125.18624627382199</c:v>
                </c:pt>
                <c:pt idx="6508">
                  <c:v>125.18624627379199</c:v>
                </c:pt>
                <c:pt idx="6509">
                  <c:v>125.186246273848</c:v>
                </c:pt>
                <c:pt idx="6510">
                  <c:v>125.18624627379199</c:v>
                </c:pt>
                <c:pt idx="6511">
                  <c:v>125.186246273809</c:v>
                </c:pt>
                <c:pt idx="6512">
                  <c:v>125.18624627392199</c:v>
                </c:pt>
                <c:pt idx="6513">
                  <c:v>125.186246273835</c:v>
                </c:pt>
                <c:pt idx="6514">
                  <c:v>125.186246273799</c:v>
                </c:pt>
                <c:pt idx="6515">
                  <c:v>125.186246273847</c:v>
                </c:pt>
                <c:pt idx="6516">
                  <c:v>125.186246273812</c:v>
                </c:pt>
                <c:pt idx="6517">
                  <c:v>125.18624627373801</c:v>
                </c:pt>
                <c:pt idx="6518">
                  <c:v>125.186246273918</c:v>
                </c:pt>
                <c:pt idx="6519">
                  <c:v>125.18624627384899</c:v>
                </c:pt>
                <c:pt idx="6520">
                  <c:v>125.186246273866</c:v>
                </c:pt>
                <c:pt idx="6521">
                  <c:v>125.18624627385699</c:v>
                </c:pt>
                <c:pt idx="6522">
                  <c:v>125.18624627383601</c:v>
                </c:pt>
                <c:pt idx="6523">
                  <c:v>125.18624627383301</c:v>
                </c:pt>
                <c:pt idx="6524">
                  <c:v>125.186246273845</c:v>
                </c:pt>
                <c:pt idx="6525">
                  <c:v>125.186246273818</c:v>
                </c:pt>
                <c:pt idx="6526">
                  <c:v>125.186246273829</c:v>
                </c:pt>
                <c:pt idx="6527">
                  <c:v>125.186246273824</c:v>
                </c:pt>
                <c:pt idx="6528">
                  <c:v>125.186246273786</c:v>
                </c:pt>
                <c:pt idx="6529">
                  <c:v>125.1862462739</c:v>
                </c:pt>
                <c:pt idx="6530">
                  <c:v>125.18624627387599</c:v>
                </c:pt>
                <c:pt idx="6531">
                  <c:v>125.186246273782</c:v>
                </c:pt>
                <c:pt idx="6532">
                  <c:v>125.186246273794</c:v>
                </c:pt>
                <c:pt idx="6533">
                  <c:v>125.18624627382199</c:v>
                </c:pt>
                <c:pt idx="6534">
                  <c:v>125.18624627385999</c:v>
                </c:pt>
                <c:pt idx="6535">
                  <c:v>125.186246273796</c:v>
                </c:pt>
                <c:pt idx="6536">
                  <c:v>125.186246273826</c:v>
                </c:pt>
                <c:pt idx="6537">
                  <c:v>125.186246273883</c:v>
                </c:pt>
                <c:pt idx="6538">
                  <c:v>125.186246273886</c:v>
                </c:pt>
                <c:pt idx="6539">
                  <c:v>125.186246273763</c:v>
                </c:pt>
                <c:pt idx="6540">
                  <c:v>125.18624627387</c:v>
                </c:pt>
                <c:pt idx="6541">
                  <c:v>125.18624627375399</c:v>
                </c:pt>
                <c:pt idx="6542">
                  <c:v>125.18624627379199</c:v>
                </c:pt>
                <c:pt idx="6543">
                  <c:v>125.186246273794</c:v>
                </c:pt>
                <c:pt idx="6544">
                  <c:v>125.18624627383799</c:v>
                </c:pt>
                <c:pt idx="6545">
                  <c:v>125.186246273761</c:v>
                </c:pt>
                <c:pt idx="6546">
                  <c:v>125.186246273774</c:v>
                </c:pt>
                <c:pt idx="6547">
                  <c:v>125.186246273801</c:v>
                </c:pt>
                <c:pt idx="6548">
                  <c:v>125.18624627378399</c:v>
                </c:pt>
                <c:pt idx="6549">
                  <c:v>125.18624627381701</c:v>
                </c:pt>
                <c:pt idx="6550">
                  <c:v>125.18624627381899</c:v>
                </c:pt>
                <c:pt idx="6551">
                  <c:v>125.186246273812</c:v>
                </c:pt>
                <c:pt idx="6552">
                  <c:v>125.18624627386799</c:v>
                </c:pt>
                <c:pt idx="6553">
                  <c:v>125.186246273843</c:v>
                </c:pt>
                <c:pt idx="6554">
                  <c:v>125.18624627381899</c:v>
                </c:pt>
                <c:pt idx="6555">
                  <c:v>125.186246273816</c:v>
                </c:pt>
                <c:pt idx="6556">
                  <c:v>125.18624627378099</c:v>
                </c:pt>
                <c:pt idx="6557">
                  <c:v>125.186246273827</c:v>
                </c:pt>
                <c:pt idx="6558">
                  <c:v>125.186246273726</c:v>
                </c:pt>
                <c:pt idx="6559">
                  <c:v>125.18624627379501</c:v>
                </c:pt>
                <c:pt idx="6560">
                  <c:v>125.18624627377299</c:v>
                </c:pt>
                <c:pt idx="6561">
                  <c:v>125.18624627381401</c:v>
                </c:pt>
                <c:pt idx="6562">
                  <c:v>125.186246273824</c:v>
                </c:pt>
                <c:pt idx="6563">
                  <c:v>125.186246273807</c:v>
                </c:pt>
                <c:pt idx="6564">
                  <c:v>125.186246273858</c:v>
                </c:pt>
                <c:pt idx="6565">
                  <c:v>125.186246273874</c:v>
                </c:pt>
                <c:pt idx="6566">
                  <c:v>125.186246273884</c:v>
                </c:pt>
                <c:pt idx="6567">
                  <c:v>125.18624627384099</c:v>
                </c:pt>
                <c:pt idx="6568">
                  <c:v>125.186246273755</c:v>
                </c:pt>
                <c:pt idx="6569">
                  <c:v>125.18624627376499</c:v>
                </c:pt>
                <c:pt idx="6570">
                  <c:v>125.186246273839</c:v>
                </c:pt>
                <c:pt idx="6571">
                  <c:v>125.186246273808</c:v>
                </c:pt>
                <c:pt idx="6572">
                  <c:v>125.18624627381899</c:v>
                </c:pt>
                <c:pt idx="6573">
                  <c:v>125.186246273816</c:v>
                </c:pt>
                <c:pt idx="6574">
                  <c:v>125.18624627383601</c:v>
                </c:pt>
                <c:pt idx="6575">
                  <c:v>125.186246273808</c:v>
                </c:pt>
                <c:pt idx="6576">
                  <c:v>125.186246273782</c:v>
                </c:pt>
                <c:pt idx="6577">
                  <c:v>125.18624627389801</c:v>
                </c:pt>
                <c:pt idx="6578">
                  <c:v>125.186246273848</c:v>
                </c:pt>
                <c:pt idx="6579">
                  <c:v>125.186246273753</c:v>
                </c:pt>
                <c:pt idx="6580">
                  <c:v>125.186246273851</c:v>
                </c:pt>
                <c:pt idx="6581">
                  <c:v>125.18624627388</c:v>
                </c:pt>
                <c:pt idx="6582">
                  <c:v>125.18624627383601</c:v>
                </c:pt>
                <c:pt idx="6583">
                  <c:v>125.18624627375399</c:v>
                </c:pt>
                <c:pt idx="6584">
                  <c:v>125.18624627381899</c:v>
                </c:pt>
                <c:pt idx="6585">
                  <c:v>125.186246273828</c:v>
                </c:pt>
                <c:pt idx="6586">
                  <c:v>125.186246273911</c:v>
                </c:pt>
                <c:pt idx="6587">
                  <c:v>125.186246273785</c:v>
                </c:pt>
                <c:pt idx="6588">
                  <c:v>125.186246273847</c:v>
                </c:pt>
                <c:pt idx="6589">
                  <c:v>125.186246273827</c:v>
                </c:pt>
                <c:pt idx="6590">
                  <c:v>125.186246273837</c:v>
                </c:pt>
                <c:pt idx="6591">
                  <c:v>125.18624627383301</c:v>
                </c:pt>
                <c:pt idx="6592">
                  <c:v>125.186246273842</c:v>
                </c:pt>
                <c:pt idx="6593">
                  <c:v>125.186246273875</c:v>
                </c:pt>
                <c:pt idx="6594">
                  <c:v>125.186246273935</c:v>
                </c:pt>
                <c:pt idx="6595">
                  <c:v>125.186246273885</c:v>
                </c:pt>
                <c:pt idx="6596">
                  <c:v>125.186246273877</c:v>
                </c:pt>
                <c:pt idx="6597">
                  <c:v>125.186246273824</c:v>
                </c:pt>
                <c:pt idx="6598">
                  <c:v>125.186246273881</c:v>
                </c:pt>
                <c:pt idx="6599">
                  <c:v>125.18624627380601</c:v>
                </c:pt>
                <c:pt idx="6600">
                  <c:v>125.186246273809</c:v>
                </c:pt>
                <c:pt idx="6601">
                  <c:v>125.186246273886</c:v>
                </c:pt>
                <c:pt idx="6602">
                  <c:v>125.18624627379801</c:v>
                </c:pt>
                <c:pt idx="6603">
                  <c:v>125.186246273807</c:v>
                </c:pt>
                <c:pt idx="6604">
                  <c:v>125.18624627383301</c:v>
                </c:pt>
                <c:pt idx="6605">
                  <c:v>125.18624627383301</c:v>
                </c:pt>
                <c:pt idx="6606">
                  <c:v>125.186246273897</c:v>
                </c:pt>
                <c:pt idx="6607">
                  <c:v>125.186246273872</c:v>
                </c:pt>
                <c:pt idx="6608">
                  <c:v>125.186246273886</c:v>
                </c:pt>
                <c:pt idx="6609">
                  <c:v>125.18624627387599</c:v>
                </c:pt>
                <c:pt idx="6610">
                  <c:v>125.186246273869</c:v>
                </c:pt>
                <c:pt idx="6611">
                  <c:v>125.186246273805</c:v>
                </c:pt>
                <c:pt idx="6612">
                  <c:v>125.186246273919</c:v>
                </c:pt>
                <c:pt idx="6613">
                  <c:v>125.186246273888</c:v>
                </c:pt>
                <c:pt idx="6614">
                  <c:v>125.186246273809</c:v>
                </c:pt>
                <c:pt idx="6615">
                  <c:v>125.186246273796</c:v>
                </c:pt>
                <c:pt idx="6616">
                  <c:v>125.186246273935</c:v>
                </c:pt>
                <c:pt idx="6617">
                  <c:v>125.18624627384099</c:v>
                </c:pt>
                <c:pt idx="6618">
                  <c:v>125.186246273921</c:v>
                </c:pt>
                <c:pt idx="6619">
                  <c:v>125.186246273893</c:v>
                </c:pt>
                <c:pt idx="6620">
                  <c:v>125.18624627391</c:v>
                </c:pt>
                <c:pt idx="6621">
                  <c:v>125.186246273783</c:v>
                </c:pt>
                <c:pt idx="6622">
                  <c:v>125.18624627388201</c:v>
                </c:pt>
                <c:pt idx="6623">
                  <c:v>125.186246273853</c:v>
                </c:pt>
                <c:pt idx="6624">
                  <c:v>125.18624627383601</c:v>
                </c:pt>
                <c:pt idx="6625">
                  <c:v>125.186246273818</c:v>
                </c:pt>
                <c:pt idx="6626">
                  <c:v>125.18624627378399</c:v>
                </c:pt>
                <c:pt idx="6627">
                  <c:v>125.186246273777</c:v>
                </c:pt>
                <c:pt idx="6628">
                  <c:v>125.186246273893</c:v>
                </c:pt>
                <c:pt idx="6629">
                  <c:v>125.186246273786</c:v>
                </c:pt>
                <c:pt idx="6630">
                  <c:v>125.18624627389801</c:v>
                </c:pt>
                <c:pt idx="6631">
                  <c:v>125.186246273829</c:v>
                </c:pt>
                <c:pt idx="6632">
                  <c:v>125.18624627382</c:v>
                </c:pt>
                <c:pt idx="6633">
                  <c:v>125.18624627380601</c:v>
                </c:pt>
                <c:pt idx="6634">
                  <c:v>125.186246273846</c:v>
                </c:pt>
                <c:pt idx="6635">
                  <c:v>125.186246273883</c:v>
                </c:pt>
                <c:pt idx="6636">
                  <c:v>125.18624627381701</c:v>
                </c:pt>
                <c:pt idx="6637">
                  <c:v>125.18624627392801</c:v>
                </c:pt>
                <c:pt idx="6638">
                  <c:v>125.18624627381</c:v>
                </c:pt>
                <c:pt idx="6639">
                  <c:v>125.186246273845</c:v>
                </c:pt>
                <c:pt idx="6640">
                  <c:v>125.186246273839</c:v>
                </c:pt>
                <c:pt idx="6641">
                  <c:v>125.18624627387</c:v>
                </c:pt>
                <c:pt idx="6642">
                  <c:v>125.18624627385</c:v>
                </c:pt>
                <c:pt idx="6643">
                  <c:v>125.18624627385501</c:v>
                </c:pt>
                <c:pt idx="6644">
                  <c:v>125.186246273861</c:v>
                </c:pt>
                <c:pt idx="6645">
                  <c:v>125.18624627381</c:v>
                </c:pt>
                <c:pt idx="6646">
                  <c:v>125.186246273785</c:v>
                </c:pt>
                <c:pt idx="6647">
                  <c:v>125.18624627378701</c:v>
                </c:pt>
                <c:pt idx="6648">
                  <c:v>125.186246273802</c:v>
                </c:pt>
                <c:pt idx="6649">
                  <c:v>125.18624627383799</c:v>
                </c:pt>
                <c:pt idx="6650">
                  <c:v>125.186246273782</c:v>
                </c:pt>
                <c:pt idx="6651">
                  <c:v>125.186246273828</c:v>
                </c:pt>
                <c:pt idx="6652">
                  <c:v>125.186246273918</c:v>
                </c:pt>
                <c:pt idx="6653">
                  <c:v>125.186246273883</c:v>
                </c:pt>
                <c:pt idx="6654">
                  <c:v>125.186246273824</c:v>
                </c:pt>
                <c:pt idx="6655">
                  <c:v>125.186246273789</c:v>
                </c:pt>
                <c:pt idx="6656">
                  <c:v>125.186246273965</c:v>
                </c:pt>
                <c:pt idx="6657">
                  <c:v>125.186246273845</c:v>
                </c:pt>
                <c:pt idx="6658">
                  <c:v>125.186246273816</c:v>
                </c:pt>
                <c:pt idx="6659">
                  <c:v>125.186246273791</c:v>
                </c:pt>
                <c:pt idx="6660">
                  <c:v>125.18624627381701</c:v>
                </c:pt>
                <c:pt idx="6661">
                  <c:v>125.186246273853</c:v>
                </c:pt>
                <c:pt idx="6662">
                  <c:v>125.186246273846</c:v>
                </c:pt>
                <c:pt idx="6663">
                  <c:v>125.18624627381401</c:v>
                </c:pt>
                <c:pt idx="6664">
                  <c:v>125.18624627385699</c:v>
                </c:pt>
                <c:pt idx="6665">
                  <c:v>125.186246273807</c:v>
                </c:pt>
                <c:pt idx="6666">
                  <c:v>125.186246273834</c:v>
                </c:pt>
                <c:pt idx="6667">
                  <c:v>125.186246273867</c:v>
                </c:pt>
                <c:pt idx="6668">
                  <c:v>125.18624627381401</c:v>
                </c:pt>
                <c:pt idx="6669">
                  <c:v>125.186246273832</c:v>
                </c:pt>
                <c:pt idx="6670">
                  <c:v>125.186246273745</c:v>
                </c:pt>
                <c:pt idx="6671">
                  <c:v>125.186246273897</c:v>
                </c:pt>
                <c:pt idx="6672">
                  <c:v>125.186246273847</c:v>
                </c:pt>
                <c:pt idx="6673">
                  <c:v>125.186246273789</c:v>
                </c:pt>
                <c:pt idx="6674">
                  <c:v>125.186246273848</c:v>
                </c:pt>
                <c:pt idx="6675">
                  <c:v>125.186246273839</c:v>
                </c:pt>
                <c:pt idx="6676">
                  <c:v>125.186246273767</c:v>
                </c:pt>
                <c:pt idx="6677">
                  <c:v>125.186246273805</c:v>
                </c:pt>
                <c:pt idx="6678">
                  <c:v>125.186246273856</c:v>
                </c:pt>
                <c:pt idx="6679">
                  <c:v>125.186246273864</c:v>
                </c:pt>
                <c:pt idx="6680">
                  <c:v>125.186246273801</c:v>
                </c:pt>
                <c:pt idx="6681">
                  <c:v>125.18624627384099</c:v>
                </c:pt>
                <c:pt idx="6682">
                  <c:v>125.186246273891</c:v>
                </c:pt>
                <c:pt idx="6683">
                  <c:v>125.18624627381</c:v>
                </c:pt>
                <c:pt idx="6684">
                  <c:v>125.186246273883</c:v>
                </c:pt>
                <c:pt idx="6685">
                  <c:v>125.18624627379</c:v>
                </c:pt>
                <c:pt idx="6686">
                  <c:v>125.18624627385501</c:v>
                </c:pt>
                <c:pt idx="6687">
                  <c:v>125.186246273794</c:v>
                </c:pt>
                <c:pt idx="6688">
                  <c:v>125.186246273821</c:v>
                </c:pt>
                <c:pt idx="6689">
                  <c:v>125.186246273832</c:v>
                </c:pt>
                <c:pt idx="6690">
                  <c:v>125.186246273807</c:v>
                </c:pt>
                <c:pt idx="6691">
                  <c:v>125.18624627376801</c:v>
                </c:pt>
                <c:pt idx="6692">
                  <c:v>125.186246273866</c:v>
                </c:pt>
                <c:pt idx="6693">
                  <c:v>125.18624627382999</c:v>
                </c:pt>
                <c:pt idx="6694">
                  <c:v>125.1862462739</c:v>
                </c:pt>
                <c:pt idx="6695">
                  <c:v>125.186246273774</c:v>
                </c:pt>
                <c:pt idx="6696">
                  <c:v>125.18624627382199</c:v>
                </c:pt>
                <c:pt idx="6697">
                  <c:v>125.18624627382199</c:v>
                </c:pt>
                <c:pt idx="6698">
                  <c:v>125.18624627381099</c:v>
                </c:pt>
                <c:pt idx="6699">
                  <c:v>125.186246273799</c:v>
                </c:pt>
                <c:pt idx="6700">
                  <c:v>125.186246273748</c:v>
                </c:pt>
                <c:pt idx="6701">
                  <c:v>125.186246273874</c:v>
                </c:pt>
                <c:pt idx="6702">
                  <c:v>125.186246273774</c:v>
                </c:pt>
                <c:pt idx="6703">
                  <c:v>125.186246273903</c:v>
                </c:pt>
                <c:pt idx="6704">
                  <c:v>125.18624627382999</c:v>
                </c:pt>
                <c:pt idx="6705">
                  <c:v>125.186246273832</c:v>
                </c:pt>
                <c:pt idx="6706">
                  <c:v>125.186246273801</c:v>
                </c:pt>
                <c:pt idx="6707">
                  <c:v>125.186246273859</c:v>
                </c:pt>
                <c:pt idx="6708">
                  <c:v>125.186246273932</c:v>
                </c:pt>
                <c:pt idx="6709">
                  <c:v>125.18624627385</c:v>
                </c:pt>
                <c:pt idx="6710">
                  <c:v>125.18624627385501</c:v>
                </c:pt>
                <c:pt idx="6711">
                  <c:v>125.186246273829</c:v>
                </c:pt>
                <c:pt idx="6712">
                  <c:v>125.18624627393</c:v>
                </c:pt>
                <c:pt idx="6713">
                  <c:v>125.18624627384401</c:v>
                </c:pt>
                <c:pt idx="6714">
                  <c:v>125.186246273774</c:v>
                </c:pt>
                <c:pt idx="6715">
                  <c:v>125.186246273848</c:v>
                </c:pt>
                <c:pt idx="6716">
                  <c:v>125.186246273854</c:v>
                </c:pt>
                <c:pt idx="6717">
                  <c:v>125.18624627379999</c:v>
                </c:pt>
                <c:pt idx="6718">
                  <c:v>125.18624627387101</c:v>
                </c:pt>
                <c:pt idx="6719">
                  <c:v>125.18624627387</c:v>
                </c:pt>
                <c:pt idx="6720">
                  <c:v>125.186246273789</c:v>
                </c:pt>
                <c:pt idx="6721">
                  <c:v>125.186246273788</c:v>
                </c:pt>
                <c:pt idx="6722">
                  <c:v>125.186246273808</c:v>
                </c:pt>
                <c:pt idx="6723">
                  <c:v>125.186246273724</c:v>
                </c:pt>
                <c:pt idx="6724">
                  <c:v>125.186246273842</c:v>
                </c:pt>
                <c:pt idx="6725">
                  <c:v>125.18624627375</c:v>
                </c:pt>
                <c:pt idx="6726">
                  <c:v>125.18624627384099</c:v>
                </c:pt>
                <c:pt idx="6727">
                  <c:v>125.186246273902</c:v>
                </c:pt>
                <c:pt idx="6728">
                  <c:v>125.186246273865</c:v>
                </c:pt>
                <c:pt idx="6729">
                  <c:v>125.186246273877</c:v>
                </c:pt>
                <c:pt idx="6730">
                  <c:v>125.18624627379199</c:v>
                </c:pt>
                <c:pt idx="6731">
                  <c:v>125.186246273869</c:v>
                </c:pt>
                <c:pt idx="6732">
                  <c:v>125.18624627381</c:v>
                </c:pt>
                <c:pt idx="6733">
                  <c:v>125.186246273832</c:v>
                </c:pt>
                <c:pt idx="6734">
                  <c:v>125.186246273935</c:v>
                </c:pt>
                <c:pt idx="6735">
                  <c:v>125.186246273818</c:v>
                </c:pt>
                <c:pt idx="6736">
                  <c:v>125.18624627380299</c:v>
                </c:pt>
                <c:pt idx="6737">
                  <c:v>125.18624627376499</c:v>
                </c:pt>
                <c:pt idx="6738">
                  <c:v>125.18624627387599</c:v>
                </c:pt>
                <c:pt idx="6739">
                  <c:v>125.186246273826</c:v>
                </c:pt>
                <c:pt idx="6740">
                  <c:v>125.186246273742</c:v>
                </c:pt>
                <c:pt idx="6741">
                  <c:v>125.186246273804</c:v>
                </c:pt>
                <c:pt idx="6742">
                  <c:v>125.186246273804</c:v>
                </c:pt>
                <c:pt idx="6743">
                  <c:v>125.186246273843</c:v>
                </c:pt>
                <c:pt idx="6744">
                  <c:v>125.18624627385699</c:v>
                </c:pt>
                <c:pt idx="6745">
                  <c:v>125.186246273968</c:v>
                </c:pt>
                <c:pt idx="6746">
                  <c:v>125.186246273859</c:v>
                </c:pt>
                <c:pt idx="6747">
                  <c:v>125.186246273801</c:v>
                </c:pt>
                <c:pt idx="6748">
                  <c:v>125.186246273859</c:v>
                </c:pt>
                <c:pt idx="6749">
                  <c:v>125.186246273801</c:v>
                </c:pt>
                <c:pt idx="6750">
                  <c:v>125.18624627382199</c:v>
                </c:pt>
                <c:pt idx="6751">
                  <c:v>125.186246273843</c:v>
                </c:pt>
                <c:pt idx="6752">
                  <c:v>125.186246273831</c:v>
                </c:pt>
                <c:pt idx="6753">
                  <c:v>125.186246273846</c:v>
                </c:pt>
                <c:pt idx="6754">
                  <c:v>125.18624627385201</c:v>
                </c:pt>
                <c:pt idx="6755">
                  <c:v>125.186246273916</c:v>
                </c:pt>
                <c:pt idx="6756">
                  <c:v>125.186246273752</c:v>
                </c:pt>
                <c:pt idx="6757">
                  <c:v>125.18624627377901</c:v>
                </c:pt>
                <c:pt idx="6758">
                  <c:v>125.1862462739</c:v>
                </c:pt>
                <c:pt idx="6759">
                  <c:v>125.18624627381701</c:v>
                </c:pt>
                <c:pt idx="6760">
                  <c:v>125.186246273864</c:v>
                </c:pt>
                <c:pt idx="6761">
                  <c:v>125.186246273818</c:v>
                </c:pt>
                <c:pt idx="6762">
                  <c:v>125.18624627386799</c:v>
                </c:pt>
                <c:pt idx="6763">
                  <c:v>125.18624627379199</c:v>
                </c:pt>
                <c:pt idx="6764">
                  <c:v>125.18624627384401</c:v>
                </c:pt>
                <c:pt idx="6765">
                  <c:v>125.186246273861</c:v>
                </c:pt>
                <c:pt idx="6766">
                  <c:v>125.18624627381099</c:v>
                </c:pt>
                <c:pt idx="6767">
                  <c:v>125.186246273824</c:v>
                </c:pt>
                <c:pt idx="6768">
                  <c:v>125.186246273744</c:v>
                </c:pt>
                <c:pt idx="6769">
                  <c:v>125.186246273802</c:v>
                </c:pt>
                <c:pt idx="6770">
                  <c:v>125.186246273771</c:v>
                </c:pt>
                <c:pt idx="6771">
                  <c:v>125.186246273888</c:v>
                </c:pt>
                <c:pt idx="6772">
                  <c:v>125.186246273778</c:v>
                </c:pt>
                <c:pt idx="6773">
                  <c:v>125.18624627377601</c:v>
                </c:pt>
                <c:pt idx="6774">
                  <c:v>125.186246273932</c:v>
                </c:pt>
                <c:pt idx="6775">
                  <c:v>125.186246273867</c:v>
                </c:pt>
                <c:pt idx="6776">
                  <c:v>125.18624627384401</c:v>
                </c:pt>
                <c:pt idx="6777">
                  <c:v>125.186246273782</c:v>
                </c:pt>
                <c:pt idx="6778">
                  <c:v>125.18624627384899</c:v>
                </c:pt>
                <c:pt idx="6779">
                  <c:v>125.18624627385501</c:v>
                </c:pt>
                <c:pt idx="6780">
                  <c:v>125.186246273884</c:v>
                </c:pt>
                <c:pt idx="6781">
                  <c:v>125.18624627388</c:v>
                </c:pt>
                <c:pt idx="6782">
                  <c:v>125.186246273734</c:v>
                </c:pt>
                <c:pt idx="6783">
                  <c:v>125.186246273861</c:v>
                </c:pt>
                <c:pt idx="6784">
                  <c:v>125.186246273842</c:v>
                </c:pt>
                <c:pt idx="6785">
                  <c:v>125.186246273816</c:v>
                </c:pt>
                <c:pt idx="6786">
                  <c:v>125.186246273808</c:v>
                </c:pt>
                <c:pt idx="6787">
                  <c:v>125.186246273826</c:v>
                </c:pt>
                <c:pt idx="6788">
                  <c:v>125.186246273912</c:v>
                </c:pt>
                <c:pt idx="6789">
                  <c:v>125.18624627378701</c:v>
                </c:pt>
                <c:pt idx="6790">
                  <c:v>125.186246273865</c:v>
                </c:pt>
                <c:pt idx="6791">
                  <c:v>125.18624627385999</c:v>
                </c:pt>
                <c:pt idx="6792">
                  <c:v>125.186246273763</c:v>
                </c:pt>
                <c:pt idx="6793">
                  <c:v>125.186246273808</c:v>
                </c:pt>
                <c:pt idx="6794">
                  <c:v>125.186246273832</c:v>
                </c:pt>
                <c:pt idx="6795">
                  <c:v>125.186246273782</c:v>
                </c:pt>
                <c:pt idx="6796">
                  <c:v>125.186246273881</c:v>
                </c:pt>
                <c:pt idx="6797">
                  <c:v>125.186246273793</c:v>
                </c:pt>
                <c:pt idx="6798">
                  <c:v>125.186246273823</c:v>
                </c:pt>
                <c:pt idx="6799">
                  <c:v>125.18624627381</c:v>
                </c:pt>
                <c:pt idx="6800">
                  <c:v>125.186246273766</c:v>
                </c:pt>
                <c:pt idx="6801">
                  <c:v>125.18624627380299</c:v>
                </c:pt>
                <c:pt idx="6802">
                  <c:v>125.186246273767</c:v>
                </c:pt>
                <c:pt idx="6803">
                  <c:v>125.186246273816</c:v>
                </c:pt>
                <c:pt idx="6804">
                  <c:v>125.18624627374901</c:v>
                </c:pt>
                <c:pt idx="6805">
                  <c:v>125.18624627384899</c:v>
                </c:pt>
                <c:pt idx="6806">
                  <c:v>125.186246273805</c:v>
                </c:pt>
                <c:pt idx="6807">
                  <c:v>125.186246273861</c:v>
                </c:pt>
                <c:pt idx="6808">
                  <c:v>125.186246273889</c:v>
                </c:pt>
                <c:pt idx="6809">
                  <c:v>125.18624627379801</c:v>
                </c:pt>
                <c:pt idx="6810">
                  <c:v>125.18624627393</c:v>
                </c:pt>
                <c:pt idx="6811">
                  <c:v>125.18624627391701</c:v>
                </c:pt>
                <c:pt idx="6812">
                  <c:v>125.18624627379</c:v>
                </c:pt>
                <c:pt idx="6813">
                  <c:v>125.186246273872</c:v>
                </c:pt>
                <c:pt idx="6814">
                  <c:v>125.186246273772</c:v>
                </c:pt>
                <c:pt idx="6815">
                  <c:v>125.186246273888</c:v>
                </c:pt>
                <c:pt idx="6816">
                  <c:v>125.18624627381401</c:v>
                </c:pt>
                <c:pt idx="6817">
                  <c:v>125.18624627381401</c:v>
                </c:pt>
                <c:pt idx="6818">
                  <c:v>125.186246273867</c:v>
                </c:pt>
                <c:pt idx="6819">
                  <c:v>125.18624627373801</c:v>
                </c:pt>
                <c:pt idx="6820">
                  <c:v>125.18624627387</c:v>
                </c:pt>
                <c:pt idx="6821">
                  <c:v>125.186246273916</c:v>
                </c:pt>
                <c:pt idx="6822">
                  <c:v>125.186246273816</c:v>
                </c:pt>
                <c:pt idx="6823">
                  <c:v>125.18624627386301</c:v>
                </c:pt>
                <c:pt idx="6824">
                  <c:v>125.18624627388699</c:v>
                </c:pt>
                <c:pt idx="6825">
                  <c:v>125.18624627382501</c:v>
                </c:pt>
                <c:pt idx="6826">
                  <c:v>125.18624627384</c:v>
                </c:pt>
                <c:pt idx="6827">
                  <c:v>125.186246273766</c:v>
                </c:pt>
                <c:pt idx="6828">
                  <c:v>125.18624627377</c:v>
                </c:pt>
                <c:pt idx="6829">
                  <c:v>125.18624627383799</c:v>
                </c:pt>
                <c:pt idx="6830">
                  <c:v>125.18624627392001</c:v>
                </c:pt>
                <c:pt idx="6831">
                  <c:v>125.186246273859</c:v>
                </c:pt>
                <c:pt idx="6832">
                  <c:v>125.186246273771</c:v>
                </c:pt>
                <c:pt idx="6833">
                  <c:v>125.18624627384</c:v>
                </c:pt>
                <c:pt idx="6834">
                  <c:v>125.186246273869</c:v>
                </c:pt>
                <c:pt idx="6835">
                  <c:v>125.18624627384099</c:v>
                </c:pt>
                <c:pt idx="6836">
                  <c:v>125.186246273823</c:v>
                </c:pt>
                <c:pt idx="6837">
                  <c:v>125.18624627386799</c:v>
                </c:pt>
                <c:pt idx="6838">
                  <c:v>125.18624627385501</c:v>
                </c:pt>
                <c:pt idx="6839">
                  <c:v>125.18624627382</c:v>
                </c:pt>
                <c:pt idx="6840">
                  <c:v>125.186246273764</c:v>
                </c:pt>
                <c:pt idx="6841">
                  <c:v>125.186246273712</c:v>
                </c:pt>
                <c:pt idx="6842">
                  <c:v>125.18624627380299</c:v>
                </c:pt>
                <c:pt idx="6843">
                  <c:v>125.186246273874</c:v>
                </c:pt>
                <c:pt idx="6844">
                  <c:v>125.186246273813</c:v>
                </c:pt>
                <c:pt idx="6845">
                  <c:v>125.186246273789</c:v>
                </c:pt>
                <c:pt idx="6846">
                  <c:v>125.186246273848</c:v>
                </c:pt>
                <c:pt idx="6847">
                  <c:v>125.18624627381701</c:v>
                </c:pt>
                <c:pt idx="6848">
                  <c:v>125.18624627383601</c:v>
                </c:pt>
                <c:pt idx="6849">
                  <c:v>125.186246273788</c:v>
                </c:pt>
                <c:pt idx="6850">
                  <c:v>125.186246273821</c:v>
                </c:pt>
                <c:pt idx="6851">
                  <c:v>125.186246273793</c:v>
                </c:pt>
                <c:pt idx="6852">
                  <c:v>125.186246273921</c:v>
                </c:pt>
                <c:pt idx="6853">
                  <c:v>125.18624627385699</c:v>
                </c:pt>
                <c:pt idx="6854">
                  <c:v>125.186246273872</c:v>
                </c:pt>
                <c:pt idx="6855">
                  <c:v>125.18624627383799</c:v>
                </c:pt>
                <c:pt idx="6856">
                  <c:v>125.186246273864</c:v>
                </c:pt>
                <c:pt idx="6857">
                  <c:v>125.18624627382999</c:v>
                </c:pt>
                <c:pt idx="6858">
                  <c:v>125.18624627385999</c:v>
                </c:pt>
                <c:pt idx="6859">
                  <c:v>125.18624627385201</c:v>
                </c:pt>
                <c:pt idx="6860">
                  <c:v>125.18624627376001</c:v>
                </c:pt>
                <c:pt idx="6861">
                  <c:v>125.18624627384401</c:v>
                </c:pt>
                <c:pt idx="6862">
                  <c:v>125.18624627381899</c:v>
                </c:pt>
                <c:pt idx="6863">
                  <c:v>125.186246273867</c:v>
                </c:pt>
                <c:pt idx="6864">
                  <c:v>125.186246273873</c:v>
                </c:pt>
                <c:pt idx="6865">
                  <c:v>125.186246273843</c:v>
                </c:pt>
                <c:pt idx="6866">
                  <c:v>125.18624627382</c:v>
                </c:pt>
                <c:pt idx="6867">
                  <c:v>125.186246273848</c:v>
                </c:pt>
                <c:pt idx="6868">
                  <c:v>125.186246273885</c:v>
                </c:pt>
                <c:pt idx="6869">
                  <c:v>125.18624627389801</c:v>
                </c:pt>
                <c:pt idx="6870">
                  <c:v>125.186246273858</c:v>
                </c:pt>
                <c:pt idx="6871">
                  <c:v>125.18624627387101</c:v>
                </c:pt>
                <c:pt idx="6872">
                  <c:v>125.186246273805</c:v>
                </c:pt>
                <c:pt idx="6873">
                  <c:v>125.186246273846</c:v>
                </c:pt>
                <c:pt idx="6874">
                  <c:v>125.18624627388201</c:v>
                </c:pt>
                <c:pt idx="6875">
                  <c:v>125.186246273808</c:v>
                </c:pt>
                <c:pt idx="6876">
                  <c:v>125.18624627378399</c:v>
                </c:pt>
                <c:pt idx="6877">
                  <c:v>125.186246273839</c:v>
                </c:pt>
                <c:pt idx="6878">
                  <c:v>125.186246273742</c:v>
                </c:pt>
                <c:pt idx="6879">
                  <c:v>125.18624627384401</c:v>
                </c:pt>
                <c:pt idx="6880">
                  <c:v>125.18624627380299</c:v>
                </c:pt>
                <c:pt idx="6881">
                  <c:v>125.18624627379999</c:v>
                </c:pt>
                <c:pt idx="6882">
                  <c:v>125.186246273899</c:v>
                </c:pt>
                <c:pt idx="6883">
                  <c:v>125.186246273851</c:v>
                </c:pt>
                <c:pt idx="6884">
                  <c:v>125.186246273771</c:v>
                </c:pt>
                <c:pt idx="6885">
                  <c:v>125.18624627380299</c:v>
                </c:pt>
                <c:pt idx="6886">
                  <c:v>125.186246273864</c:v>
                </c:pt>
                <c:pt idx="6887">
                  <c:v>125.186246273809</c:v>
                </c:pt>
                <c:pt idx="6888">
                  <c:v>125.186246273828</c:v>
                </c:pt>
                <c:pt idx="6889">
                  <c:v>125.18624627389499</c:v>
                </c:pt>
                <c:pt idx="6890">
                  <c:v>125.186246273778</c:v>
                </c:pt>
                <c:pt idx="6891">
                  <c:v>125.186246273832</c:v>
                </c:pt>
                <c:pt idx="6892">
                  <c:v>125.186246273878</c:v>
                </c:pt>
                <c:pt idx="6893">
                  <c:v>125.186246273856</c:v>
                </c:pt>
                <c:pt idx="6894">
                  <c:v>125.186246273807</c:v>
                </c:pt>
                <c:pt idx="6895">
                  <c:v>125.186246273885</c:v>
                </c:pt>
                <c:pt idx="6896">
                  <c:v>125.186246273744</c:v>
                </c:pt>
                <c:pt idx="6897">
                  <c:v>125.186246273856</c:v>
                </c:pt>
                <c:pt idx="6898">
                  <c:v>125.18624627374901</c:v>
                </c:pt>
                <c:pt idx="6899">
                  <c:v>125.18624627375399</c:v>
                </c:pt>
                <c:pt idx="6900">
                  <c:v>125.186246273755</c:v>
                </c:pt>
                <c:pt idx="6901">
                  <c:v>125.186246273796</c:v>
                </c:pt>
                <c:pt idx="6902">
                  <c:v>125.18624627382999</c:v>
                </c:pt>
                <c:pt idx="6903">
                  <c:v>125.18624627382501</c:v>
                </c:pt>
                <c:pt idx="6904">
                  <c:v>125.18624627381401</c:v>
                </c:pt>
                <c:pt idx="6905">
                  <c:v>125.186246273837</c:v>
                </c:pt>
                <c:pt idx="6906">
                  <c:v>125.18624627379199</c:v>
                </c:pt>
                <c:pt idx="6907">
                  <c:v>125.186246273778</c:v>
                </c:pt>
                <c:pt idx="6908">
                  <c:v>125.18624627375399</c:v>
                </c:pt>
                <c:pt idx="6909">
                  <c:v>125.186246273835</c:v>
                </c:pt>
                <c:pt idx="6910">
                  <c:v>125.18624627384</c:v>
                </c:pt>
                <c:pt idx="6911">
                  <c:v>125.186246273861</c:v>
                </c:pt>
                <c:pt idx="6912">
                  <c:v>125.18624627379999</c:v>
                </c:pt>
                <c:pt idx="6913">
                  <c:v>125.186246273839</c:v>
                </c:pt>
                <c:pt idx="6914">
                  <c:v>125.186246273804</c:v>
                </c:pt>
                <c:pt idx="6915">
                  <c:v>125.18624627388201</c:v>
                </c:pt>
                <c:pt idx="6916">
                  <c:v>125.18624627380299</c:v>
                </c:pt>
                <c:pt idx="6917">
                  <c:v>125.186246273801</c:v>
                </c:pt>
                <c:pt idx="6918">
                  <c:v>125.186246273861</c:v>
                </c:pt>
                <c:pt idx="6919">
                  <c:v>125.186246273832</c:v>
                </c:pt>
                <c:pt idx="6920">
                  <c:v>125.186246273839</c:v>
                </c:pt>
                <c:pt idx="6921">
                  <c:v>125.18624627380601</c:v>
                </c:pt>
                <c:pt idx="6922">
                  <c:v>125.18624627382501</c:v>
                </c:pt>
                <c:pt idx="6923">
                  <c:v>125.186246273877</c:v>
                </c:pt>
                <c:pt idx="6924">
                  <c:v>125.18624627388201</c:v>
                </c:pt>
                <c:pt idx="6925">
                  <c:v>125.186246273892</c:v>
                </c:pt>
                <c:pt idx="6926">
                  <c:v>125.18624627385699</c:v>
                </c:pt>
                <c:pt idx="6927">
                  <c:v>125.186246273932</c:v>
                </c:pt>
                <c:pt idx="6928">
                  <c:v>125.18624627387101</c:v>
                </c:pt>
                <c:pt idx="6929">
                  <c:v>125.186246273858</c:v>
                </c:pt>
                <c:pt idx="6930">
                  <c:v>125.18624627389801</c:v>
                </c:pt>
                <c:pt idx="6931">
                  <c:v>125.186246273839</c:v>
                </c:pt>
                <c:pt idx="6932">
                  <c:v>125.186246273831</c:v>
                </c:pt>
                <c:pt idx="6933">
                  <c:v>125.186246273878</c:v>
                </c:pt>
                <c:pt idx="6934">
                  <c:v>125.186246273802</c:v>
                </c:pt>
                <c:pt idx="6935">
                  <c:v>125.186246273761</c:v>
                </c:pt>
                <c:pt idx="6936">
                  <c:v>125.186246273831</c:v>
                </c:pt>
                <c:pt idx="6937">
                  <c:v>125.186246273832</c:v>
                </c:pt>
                <c:pt idx="6938">
                  <c:v>125.186246273862</c:v>
                </c:pt>
                <c:pt idx="6939">
                  <c:v>125.186246273861</c:v>
                </c:pt>
                <c:pt idx="6940">
                  <c:v>125.186246273854</c:v>
                </c:pt>
                <c:pt idx="6941">
                  <c:v>125.186246273824</c:v>
                </c:pt>
                <c:pt idx="6942">
                  <c:v>125.186246273877</c:v>
                </c:pt>
                <c:pt idx="6943">
                  <c:v>125.186246273725</c:v>
                </c:pt>
                <c:pt idx="6944">
                  <c:v>125.18624627378701</c:v>
                </c:pt>
                <c:pt idx="6945">
                  <c:v>125.186246273891</c:v>
                </c:pt>
                <c:pt idx="6946">
                  <c:v>125.186246273813</c:v>
                </c:pt>
                <c:pt idx="6947">
                  <c:v>125.18624627384099</c:v>
                </c:pt>
                <c:pt idx="6948">
                  <c:v>125.186246273774</c:v>
                </c:pt>
                <c:pt idx="6949">
                  <c:v>125.18624627385</c:v>
                </c:pt>
                <c:pt idx="6950">
                  <c:v>125.18624627389499</c:v>
                </c:pt>
                <c:pt idx="6951">
                  <c:v>125.186246273801</c:v>
                </c:pt>
                <c:pt idx="6952">
                  <c:v>125.186246273854</c:v>
                </c:pt>
                <c:pt idx="6953">
                  <c:v>125.18624627381099</c:v>
                </c:pt>
                <c:pt idx="6954">
                  <c:v>125.186246273905</c:v>
                </c:pt>
                <c:pt idx="6955">
                  <c:v>125.18624627391701</c:v>
                </c:pt>
                <c:pt idx="6956">
                  <c:v>125.186246273805</c:v>
                </c:pt>
                <c:pt idx="6957">
                  <c:v>125.18624627381099</c:v>
                </c:pt>
                <c:pt idx="6958">
                  <c:v>125.186246273862</c:v>
                </c:pt>
                <c:pt idx="6959">
                  <c:v>125.18624627378701</c:v>
                </c:pt>
                <c:pt idx="6960">
                  <c:v>125.186246273743</c:v>
                </c:pt>
                <c:pt idx="6961">
                  <c:v>125.186246273824</c:v>
                </c:pt>
                <c:pt idx="6962">
                  <c:v>125.18624627383301</c:v>
                </c:pt>
                <c:pt idx="6963">
                  <c:v>125.186246273809</c:v>
                </c:pt>
                <c:pt idx="6964">
                  <c:v>125.18624627384401</c:v>
                </c:pt>
                <c:pt idx="6965">
                  <c:v>125.186246273923</c:v>
                </c:pt>
                <c:pt idx="6966">
                  <c:v>125.186246273767</c:v>
                </c:pt>
                <c:pt idx="6967">
                  <c:v>125.18624627379199</c:v>
                </c:pt>
                <c:pt idx="6968">
                  <c:v>125.186246273797</c:v>
                </c:pt>
                <c:pt idx="6969">
                  <c:v>125.18624627385699</c:v>
                </c:pt>
                <c:pt idx="6970">
                  <c:v>125.186246273824</c:v>
                </c:pt>
                <c:pt idx="6971">
                  <c:v>125.18624627393901</c:v>
                </c:pt>
                <c:pt idx="6972">
                  <c:v>125.18624627383301</c:v>
                </c:pt>
                <c:pt idx="6973">
                  <c:v>125.18624627380299</c:v>
                </c:pt>
                <c:pt idx="6974">
                  <c:v>125.18624627381099</c:v>
                </c:pt>
                <c:pt idx="6975">
                  <c:v>125.186246273785</c:v>
                </c:pt>
                <c:pt idx="6976">
                  <c:v>125.186246273888</c:v>
                </c:pt>
                <c:pt idx="6977">
                  <c:v>125.186246273921</c:v>
                </c:pt>
                <c:pt idx="6978">
                  <c:v>125.18624627384</c:v>
                </c:pt>
                <c:pt idx="6979">
                  <c:v>125.18624627382</c:v>
                </c:pt>
                <c:pt idx="6980">
                  <c:v>125.186246273788</c:v>
                </c:pt>
                <c:pt idx="6981">
                  <c:v>125.186246273923</c:v>
                </c:pt>
                <c:pt idx="6982">
                  <c:v>125.186246273835</c:v>
                </c:pt>
                <c:pt idx="6983">
                  <c:v>125.18624627378</c:v>
                </c:pt>
                <c:pt idx="6984">
                  <c:v>125.186246273826</c:v>
                </c:pt>
                <c:pt idx="6985">
                  <c:v>125.186246273877</c:v>
                </c:pt>
                <c:pt idx="6986">
                  <c:v>125.186246273816</c:v>
                </c:pt>
                <c:pt idx="6987">
                  <c:v>125.186246273778</c:v>
                </c:pt>
                <c:pt idx="6988">
                  <c:v>125.186246273786</c:v>
                </c:pt>
                <c:pt idx="6989">
                  <c:v>125.186246273828</c:v>
                </c:pt>
                <c:pt idx="6990">
                  <c:v>125.186246273739</c:v>
                </c:pt>
                <c:pt idx="6991">
                  <c:v>125.186246273861</c:v>
                </c:pt>
                <c:pt idx="6992">
                  <c:v>125.186246273886</c:v>
                </c:pt>
                <c:pt idx="6993">
                  <c:v>125.186246273894</c:v>
                </c:pt>
                <c:pt idx="6994">
                  <c:v>125.18624627381899</c:v>
                </c:pt>
                <c:pt idx="6995">
                  <c:v>125.18624627380299</c:v>
                </c:pt>
                <c:pt idx="6996">
                  <c:v>125.186246273777</c:v>
                </c:pt>
                <c:pt idx="6997">
                  <c:v>125.18624627386301</c:v>
                </c:pt>
                <c:pt idx="6998">
                  <c:v>125.18624627385201</c:v>
                </c:pt>
                <c:pt idx="6999">
                  <c:v>125.18624627382501</c:v>
                </c:pt>
                <c:pt idx="7000">
                  <c:v>125.18624627384899</c:v>
                </c:pt>
                <c:pt idx="7001">
                  <c:v>125.186246273801</c:v>
                </c:pt>
                <c:pt idx="7002">
                  <c:v>125.186246273858</c:v>
                </c:pt>
                <c:pt idx="7003">
                  <c:v>125.18624627379</c:v>
                </c:pt>
                <c:pt idx="7004">
                  <c:v>125.186246273782</c:v>
                </c:pt>
                <c:pt idx="7005">
                  <c:v>125.18624627379</c:v>
                </c:pt>
                <c:pt idx="7006">
                  <c:v>125.186246273752</c:v>
                </c:pt>
                <c:pt idx="7007">
                  <c:v>125.186246273801</c:v>
                </c:pt>
                <c:pt idx="7008">
                  <c:v>125.186246273772</c:v>
                </c:pt>
                <c:pt idx="7009">
                  <c:v>125.186246273881</c:v>
                </c:pt>
                <c:pt idx="7010">
                  <c:v>125.186246273864</c:v>
                </c:pt>
                <c:pt idx="7011">
                  <c:v>125.18624627384401</c:v>
                </c:pt>
                <c:pt idx="7012">
                  <c:v>125.18624627391</c:v>
                </c:pt>
                <c:pt idx="7013">
                  <c:v>125.186246273877</c:v>
                </c:pt>
                <c:pt idx="7014">
                  <c:v>125.186246273874</c:v>
                </c:pt>
                <c:pt idx="7015">
                  <c:v>125.18624627374101</c:v>
                </c:pt>
                <c:pt idx="7016">
                  <c:v>125.186246273846</c:v>
                </c:pt>
                <c:pt idx="7017">
                  <c:v>125.186246273693</c:v>
                </c:pt>
                <c:pt idx="7018">
                  <c:v>125.186246273927</c:v>
                </c:pt>
                <c:pt idx="7019">
                  <c:v>125.186246273832</c:v>
                </c:pt>
                <c:pt idx="7020">
                  <c:v>125.18624627379999</c:v>
                </c:pt>
                <c:pt idx="7021">
                  <c:v>125.186246273805</c:v>
                </c:pt>
                <c:pt idx="7022">
                  <c:v>125.18624627383301</c:v>
                </c:pt>
                <c:pt idx="7023">
                  <c:v>125.186246273861</c:v>
                </c:pt>
                <c:pt idx="7024">
                  <c:v>125.18624627397099</c:v>
                </c:pt>
                <c:pt idx="7025">
                  <c:v>125.186246273801</c:v>
                </c:pt>
                <c:pt idx="7026">
                  <c:v>125.18624627387899</c:v>
                </c:pt>
                <c:pt idx="7027">
                  <c:v>125.186246273794</c:v>
                </c:pt>
                <c:pt idx="7028">
                  <c:v>125.186246273873</c:v>
                </c:pt>
                <c:pt idx="7029">
                  <c:v>125.18624627381899</c:v>
                </c:pt>
                <c:pt idx="7030">
                  <c:v>125.186246273883</c:v>
                </c:pt>
                <c:pt idx="7031">
                  <c:v>125.18624627381099</c:v>
                </c:pt>
                <c:pt idx="7032">
                  <c:v>125.186246273788</c:v>
                </c:pt>
                <c:pt idx="7033">
                  <c:v>125.18624627384899</c:v>
                </c:pt>
                <c:pt idx="7034">
                  <c:v>125.18624627375</c:v>
                </c:pt>
                <c:pt idx="7035">
                  <c:v>125.186246273899</c:v>
                </c:pt>
                <c:pt idx="7036">
                  <c:v>125.186246273892</c:v>
                </c:pt>
                <c:pt idx="7037">
                  <c:v>125.186246273796</c:v>
                </c:pt>
                <c:pt idx="7038">
                  <c:v>125.18624627381401</c:v>
                </c:pt>
                <c:pt idx="7039">
                  <c:v>125.18624627383799</c:v>
                </c:pt>
                <c:pt idx="7040">
                  <c:v>125.18624627388699</c:v>
                </c:pt>
                <c:pt idx="7041">
                  <c:v>125.186246273862</c:v>
                </c:pt>
                <c:pt idx="7042">
                  <c:v>125.18624627376499</c:v>
                </c:pt>
                <c:pt idx="7043">
                  <c:v>125.186246273831</c:v>
                </c:pt>
                <c:pt idx="7044">
                  <c:v>125.186246273823</c:v>
                </c:pt>
                <c:pt idx="7045">
                  <c:v>125.186246273831</c:v>
                </c:pt>
                <c:pt idx="7046">
                  <c:v>125.186246273783</c:v>
                </c:pt>
                <c:pt idx="7047">
                  <c:v>125.18624627379199</c:v>
                </c:pt>
                <c:pt idx="7048">
                  <c:v>125.186246273821</c:v>
                </c:pt>
                <c:pt idx="7049">
                  <c:v>125.186246273892</c:v>
                </c:pt>
                <c:pt idx="7050">
                  <c:v>125.18624627389001</c:v>
                </c:pt>
                <c:pt idx="7051">
                  <c:v>125.186246273888</c:v>
                </c:pt>
                <c:pt idx="7052">
                  <c:v>125.186246273694</c:v>
                </c:pt>
                <c:pt idx="7053">
                  <c:v>125.186246273865</c:v>
                </c:pt>
                <c:pt idx="7054">
                  <c:v>125.186246273921</c:v>
                </c:pt>
                <c:pt idx="7055">
                  <c:v>125.18624627389001</c:v>
                </c:pt>
                <c:pt idx="7056">
                  <c:v>125.186246273848</c:v>
                </c:pt>
                <c:pt idx="7057">
                  <c:v>125.18624627383601</c:v>
                </c:pt>
                <c:pt idx="7058">
                  <c:v>125.18624627387101</c:v>
                </c:pt>
                <c:pt idx="7059">
                  <c:v>125.18624627383799</c:v>
                </c:pt>
                <c:pt idx="7060">
                  <c:v>125.186246273899</c:v>
                </c:pt>
                <c:pt idx="7061">
                  <c:v>125.18624627376001</c:v>
                </c:pt>
                <c:pt idx="7062">
                  <c:v>125.186246273821</c:v>
                </c:pt>
                <c:pt idx="7063">
                  <c:v>125.186246273774</c:v>
                </c:pt>
                <c:pt idx="7064">
                  <c:v>125.18624627382199</c:v>
                </c:pt>
                <c:pt idx="7065">
                  <c:v>125.186246273896</c:v>
                </c:pt>
                <c:pt idx="7066">
                  <c:v>125.186246273885</c:v>
                </c:pt>
                <c:pt idx="7067">
                  <c:v>125.18624627392199</c:v>
                </c:pt>
                <c:pt idx="7068">
                  <c:v>125.186246273801</c:v>
                </c:pt>
                <c:pt idx="7069">
                  <c:v>125.18624627379801</c:v>
                </c:pt>
                <c:pt idx="7070">
                  <c:v>125.18624627387</c:v>
                </c:pt>
                <c:pt idx="7071">
                  <c:v>125.186246273812</c:v>
                </c:pt>
                <c:pt idx="7072">
                  <c:v>125.186246273847</c:v>
                </c:pt>
                <c:pt idx="7073">
                  <c:v>125.18624627385501</c:v>
                </c:pt>
                <c:pt idx="7074">
                  <c:v>125.18624627378701</c:v>
                </c:pt>
                <c:pt idx="7075">
                  <c:v>125.18624627384099</c:v>
                </c:pt>
                <c:pt idx="7076">
                  <c:v>125.186246273859</c:v>
                </c:pt>
                <c:pt idx="7077">
                  <c:v>125.18624627390599</c:v>
                </c:pt>
                <c:pt idx="7078">
                  <c:v>125.186246273835</c:v>
                </c:pt>
                <c:pt idx="7079">
                  <c:v>125.18624627377</c:v>
                </c:pt>
                <c:pt idx="7080">
                  <c:v>125.186246273764</c:v>
                </c:pt>
                <c:pt idx="7081">
                  <c:v>125.18624627385501</c:v>
                </c:pt>
                <c:pt idx="7082">
                  <c:v>125.186246273771</c:v>
                </c:pt>
                <c:pt idx="7083">
                  <c:v>125.186246273893</c:v>
                </c:pt>
                <c:pt idx="7084">
                  <c:v>125.18624627372</c:v>
                </c:pt>
                <c:pt idx="7085">
                  <c:v>125.186246273821</c:v>
                </c:pt>
                <c:pt idx="7086">
                  <c:v>125.186246273835</c:v>
                </c:pt>
                <c:pt idx="7087">
                  <c:v>125.18624627382501</c:v>
                </c:pt>
                <c:pt idx="7088">
                  <c:v>125.186246273731</c:v>
                </c:pt>
                <c:pt idx="7089">
                  <c:v>125.186246273812</c:v>
                </c:pt>
                <c:pt idx="7090">
                  <c:v>125.18624627382199</c:v>
                </c:pt>
                <c:pt idx="7091">
                  <c:v>125.186246273788</c:v>
                </c:pt>
                <c:pt idx="7092">
                  <c:v>125.186246273866</c:v>
                </c:pt>
                <c:pt idx="7093">
                  <c:v>125.186246273778</c:v>
                </c:pt>
                <c:pt idx="7094">
                  <c:v>125.18624627382</c:v>
                </c:pt>
                <c:pt idx="7095">
                  <c:v>125.186246273736</c:v>
                </c:pt>
                <c:pt idx="7096">
                  <c:v>125.18624627383601</c:v>
                </c:pt>
                <c:pt idx="7097">
                  <c:v>125.18624627383799</c:v>
                </c:pt>
                <c:pt idx="7098">
                  <c:v>125.186246273885</c:v>
                </c:pt>
                <c:pt idx="7099">
                  <c:v>125.186246273872</c:v>
                </c:pt>
                <c:pt idx="7100">
                  <c:v>125.186246273862</c:v>
                </c:pt>
                <c:pt idx="7101">
                  <c:v>125.186246273891</c:v>
                </c:pt>
                <c:pt idx="7102">
                  <c:v>125.186246273832</c:v>
                </c:pt>
                <c:pt idx="7103">
                  <c:v>125.18624627389499</c:v>
                </c:pt>
                <c:pt idx="7104">
                  <c:v>125.186246273809</c:v>
                </c:pt>
                <c:pt idx="7105">
                  <c:v>125.186246273899</c:v>
                </c:pt>
                <c:pt idx="7106">
                  <c:v>125.186246273824</c:v>
                </c:pt>
                <c:pt idx="7107">
                  <c:v>125.18624627378701</c:v>
                </c:pt>
                <c:pt idx="7108">
                  <c:v>125.186246273874</c:v>
                </c:pt>
                <c:pt idx="7109">
                  <c:v>125.186246273821</c:v>
                </c:pt>
                <c:pt idx="7110">
                  <c:v>125.18624627373801</c:v>
                </c:pt>
                <c:pt idx="7111">
                  <c:v>125.18624627374101</c:v>
                </c:pt>
                <c:pt idx="7112">
                  <c:v>125.186246273828</c:v>
                </c:pt>
                <c:pt idx="7113">
                  <c:v>125.186246273924</c:v>
                </c:pt>
                <c:pt idx="7114">
                  <c:v>125.18624627385201</c:v>
                </c:pt>
                <c:pt idx="7115">
                  <c:v>125.18624627389001</c:v>
                </c:pt>
                <c:pt idx="7116">
                  <c:v>125.186246273869</c:v>
                </c:pt>
                <c:pt idx="7117">
                  <c:v>125.18624627392499</c:v>
                </c:pt>
                <c:pt idx="7118">
                  <c:v>125.186246273881</c:v>
                </c:pt>
                <c:pt idx="7119">
                  <c:v>125.186246273764</c:v>
                </c:pt>
                <c:pt idx="7120">
                  <c:v>125.186246273804</c:v>
                </c:pt>
                <c:pt idx="7121">
                  <c:v>125.186246273839</c:v>
                </c:pt>
                <c:pt idx="7122">
                  <c:v>125.186246273846</c:v>
                </c:pt>
                <c:pt idx="7123">
                  <c:v>125.18624627382199</c:v>
                </c:pt>
                <c:pt idx="7124">
                  <c:v>125.18624627379999</c:v>
                </c:pt>
                <c:pt idx="7125">
                  <c:v>125.186246273929</c:v>
                </c:pt>
                <c:pt idx="7126">
                  <c:v>125.186246273916</c:v>
                </c:pt>
                <c:pt idx="7127">
                  <c:v>125.186246273804</c:v>
                </c:pt>
                <c:pt idx="7128">
                  <c:v>125.186246273821</c:v>
                </c:pt>
                <c:pt idx="7129">
                  <c:v>125.186246273755</c:v>
                </c:pt>
                <c:pt idx="7130">
                  <c:v>125.186246273837</c:v>
                </c:pt>
                <c:pt idx="7131">
                  <c:v>125.186246273835</c:v>
                </c:pt>
                <c:pt idx="7132">
                  <c:v>125.18624627379</c:v>
                </c:pt>
                <c:pt idx="7133">
                  <c:v>125.186246273896</c:v>
                </c:pt>
                <c:pt idx="7134">
                  <c:v>125.186246273896</c:v>
                </c:pt>
                <c:pt idx="7135">
                  <c:v>125.186246273896</c:v>
                </c:pt>
                <c:pt idx="7136">
                  <c:v>125.186246273778</c:v>
                </c:pt>
                <c:pt idx="7137">
                  <c:v>125.186246273845</c:v>
                </c:pt>
                <c:pt idx="7138">
                  <c:v>125.18624627379801</c:v>
                </c:pt>
                <c:pt idx="7139">
                  <c:v>125.18624627389499</c:v>
                </c:pt>
                <c:pt idx="7140">
                  <c:v>125.186246273832</c:v>
                </c:pt>
                <c:pt idx="7141">
                  <c:v>125.18624627378701</c:v>
                </c:pt>
                <c:pt idx="7142">
                  <c:v>125.186246273862</c:v>
                </c:pt>
                <c:pt idx="7143">
                  <c:v>125.18624627379801</c:v>
                </c:pt>
                <c:pt idx="7144">
                  <c:v>125.186246273809</c:v>
                </c:pt>
                <c:pt idx="7145">
                  <c:v>125.186246273854</c:v>
                </c:pt>
                <c:pt idx="7146">
                  <c:v>125.186246273891</c:v>
                </c:pt>
                <c:pt idx="7147">
                  <c:v>125.186246273805</c:v>
                </c:pt>
                <c:pt idx="7148">
                  <c:v>125.186246273793</c:v>
                </c:pt>
                <c:pt idx="7149">
                  <c:v>125.186246273932</c:v>
                </c:pt>
                <c:pt idx="7150">
                  <c:v>125.186246273816</c:v>
                </c:pt>
                <c:pt idx="7151">
                  <c:v>125.18624627387899</c:v>
                </c:pt>
                <c:pt idx="7152">
                  <c:v>125.186246273893</c:v>
                </c:pt>
                <c:pt idx="7153">
                  <c:v>125.186246273885</c:v>
                </c:pt>
                <c:pt idx="7154">
                  <c:v>125.18624627388699</c:v>
                </c:pt>
                <c:pt idx="7155">
                  <c:v>125.18624627385501</c:v>
                </c:pt>
                <c:pt idx="7156">
                  <c:v>125.186246273888</c:v>
                </c:pt>
                <c:pt idx="7157">
                  <c:v>125.186246273812</c:v>
                </c:pt>
                <c:pt idx="7158">
                  <c:v>125.18624627388699</c:v>
                </c:pt>
                <c:pt idx="7159">
                  <c:v>125.186246273829</c:v>
                </c:pt>
                <c:pt idx="7160">
                  <c:v>125.18624627378399</c:v>
                </c:pt>
                <c:pt idx="7161">
                  <c:v>125.186246273851</c:v>
                </c:pt>
                <c:pt idx="7162">
                  <c:v>125.186246273815</c:v>
                </c:pt>
                <c:pt idx="7163">
                  <c:v>125.18624627384099</c:v>
                </c:pt>
                <c:pt idx="7164">
                  <c:v>125.18624627391701</c:v>
                </c:pt>
                <c:pt idx="7165">
                  <c:v>125.186246273786</c:v>
                </c:pt>
                <c:pt idx="7166">
                  <c:v>125.186246273903</c:v>
                </c:pt>
                <c:pt idx="7167">
                  <c:v>125.186246273737</c:v>
                </c:pt>
                <c:pt idx="7168">
                  <c:v>125.18624627391</c:v>
                </c:pt>
                <c:pt idx="7169">
                  <c:v>125.18624627392001</c:v>
                </c:pt>
                <c:pt idx="7170">
                  <c:v>125.186246273828</c:v>
                </c:pt>
                <c:pt idx="7171">
                  <c:v>125.186246273752</c:v>
                </c:pt>
                <c:pt idx="7172">
                  <c:v>125.186246273794</c:v>
                </c:pt>
                <c:pt idx="7173">
                  <c:v>125.186246273892</c:v>
                </c:pt>
                <c:pt idx="7174">
                  <c:v>125.18624627386799</c:v>
                </c:pt>
                <c:pt idx="7175">
                  <c:v>125.186246273835</c:v>
                </c:pt>
                <c:pt idx="7176">
                  <c:v>125.186246273778</c:v>
                </c:pt>
                <c:pt idx="7177">
                  <c:v>125.186246273864</c:v>
                </c:pt>
                <c:pt idx="7178">
                  <c:v>125.186246273864</c:v>
                </c:pt>
                <c:pt idx="7179">
                  <c:v>125.18624627379199</c:v>
                </c:pt>
                <c:pt idx="7180">
                  <c:v>125.18624627384</c:v>
                </c:pt>
                <c:pt idx="7181">
                  <c:v>125.186246273843</c:v>
                </c:pt>
                <c:pt idx="7182">
                  <c:v>125.18624627377</c:v>
                </c:pt>
                <c:pt idx="7183">
                  <c:v>125.186246273799</c:v>
                </c:pt>
                <c:pt idx="7184">
                  <c:v>125.186246273851</c:v>
                </c:pt>
                <c:pt idx="7185">
                  <c:v>125.186246273856</c:v>
                </c:pt>
                <c:pt idx="7186">
                  <c:v>125.18624627384401</c:v>
                </c:pt>
                <c:pt idx="7187">
                  <c:v>125.18624627381401</c:v>
                </c:pt>
                <c:pt idx="7188">
                  <c:v>125.186246273802</c:v>
                </c:pt>
                <c:pt idx="7189">
                  <c:v>125.18624627382501</c:v>
                </c:pt>
                <c:pt idx="7190">
                  <c:v>125.186246273913</c:v>
                </c:pt>
                <c:pt idx="7191">
                  <c:v>125.186246273877</c:v>
                </c:pt>
                <c:pt idx="7192">
                  <c:v>125.186246273892</c:v>
                </c:pt>
                <c:pt idx="7193">
                  <c:v>125.186246273858</c:v>
                </c:pt>
                <c:pt idx="7194">
                  <c:v>125.186246273961</c:v>
                </c:pt>
                <c:pt idx="7195">
                  <c:v>125.186246273813</c:v>
                </c:pt>
                <c:pt idx="7196">
                  <c:v>125.186246273893</c:v>
                </c:pt>
                <c:pt idx="7197">
                  <c:v>125.186246273893</c:v>
                </c:pt>
                <c:pt idx="7198">
                  <c:v>125.18624627381</c:v>
                </c:pt>
                <c:pt idx="7199">
                  <c:v>125.186246273804</c:v>
                </c:pt>
                <c:pt idx="7200">
                  <c:v>125.18624627383301</c:v>
                </c:pt>
                <c:pt idx="7201">
                  <c:v>125.186246273809</c:v>
                </c:pt>
                <c:pt idx="7202">
                  <c:v>125.186246273858</c:v>
                </c:pt>
                <c:pt idx="7203">
                  <c:v>125.186246273734</c:v>
                </c:pt>
                <c:pt idx="7204">
                  <c:v>125.186246273791</c:v>
                </c:pt>
                <c:pt idx="7205">
                  <c:v>125.18624627383601</c:v>
                </c:pt>
                <c:pt idx="7206">
                  <c:v>125.186246273823</c:v>
                </c:pt>
                <c:pt idx="7207">
                  <c:v>125.186246273808</c:v>
                </c:pt>
                <c:pt idx="7208">
                  <c:v>125.1862462739</c:v>
                </c:pt>
                <c:pt idx="7209">
                  <c:v>125.186246273809</c:v>
                </c:pt>
                <c:pt idx="7210">
                  <c:v>125.18624627383301</c:v>
                </c:pt>
                <c:pt idx="7211">
                  <c:v>125.186246273858</c:v>
                </c:pt>
                <c:pt idx="7212">
                  <c:v>125.186246273846</c:v>
                </c:pt>
                <c:pt idx="7213">
                  <c:v>125.186246273858</c:v>
                </c:pt>
                <c:pt idx="7214">
                  <c:v>125.186246273878</c:v>
                </c:pt>
                <c:pt idx="7215">
                  <c:v>125.186246273816</c:v>
                </c:pt>
                <c:pt idx="7216">
                  <c:v>125.18624627391701</c:v>
                </c:pt>
                <c:pt idx="7217">
                  <c:v>125.186246273885</c:v>
                </c:pt>
                <c:pt idx="7218">
                  <c:v>125.186246273831</c:v>
                </c:pt>
                <c:pt idx="7219">
                  <c:v>125.186246273828</c:v>
                </c:pt>
                <c:pt idx="7220">
                  <c:v>125.186246273821</c:v>
                </c:pt>
                <c:pt idx="7221">
                  <c:v>125.186246273812</c:v>
                </c:pt>
                <c:pt idx="7222">
                  <c:v>125.186246273671</c:v>
                </c:pt>
                <c:pt idx="7223">
                  <c:v>125.186246273878</c:v>
                </c:pt>
                <c:pt idx="7224">
                  <c:v>125.18624627372201</c:v>
                </c:pt>
                <c:pt idx="7225">
                  <c:v>125.186246273831</c:v>
                </c:pt>
                <c:pt idx="7226">
                  <c:v>125.18624627387</c:v>
                </c:pt>
                <c:pt idx="7227">
                  <c:v>125.186246273832</c:v>
                </c:pt>
                <c:pt idx="7228">
                  <c:v>125.186246273897</c:v>
                </c:pt>
                <c:pt idx="7229">
                  <c:v>125.18624627382199</c:v>
                </c:pt>
                <c:pt idx="7230">
                  <c:v>125.18624627391</c:v>
                </c:pt>
                <c:pt idx="7231">
                  <c:v>125.186246273805</c:v>
                </c:pt>
                <c:pt idx="7232">
                  <c:v>125.18624627381899</c:v>
                </c:pt>
                <c:pt idx="7233">
                  <c:v>125.186246273791</c:v>
                </c:pt>
                <c:pt idx="7234">
                  <c:v>125.186246273808</c:v>
                </c:pt>
                <c:pt idx="7235">
                  <c:v>125.186246273839</c:v>
                </c:pt>
                <c:pt idx="7236">
                  <c:v>125.18624627384899</c:v>
                </c:pt>
                <c:pt idx="7237">
                  <c:v>125.186246273826</c:v>
                </c:pt>
                <c:pt idx="7238">
                  <c:v>125.186246273751</c:v>
                </c:pt>
                <c:pt idx="7239">
                  <c:v>125.186246273842</c:v>
                </c:pt>
                <c:pt idx="7240">
                  <c:v>125.186246273729</c:v>
                </c:pt>
                <c:pt idx="7241">
                  <c:v>125.186246273883</c:v>
                </c:pt>
                <c:pt idx="7242">
                  <c:v>125.186246273848</c:v>
                </c:pt>
                <c:pt idx="7243">
                  <c:v>125.186246273832</c:v>
                </c:pt>
                <c:pt idx="7244">
                  <c:v>125.186246273788</c:v>
                </c:pt>
                <c:pt idx="7245">
                  <c:v>125.18624627386301</c:v>
                </c:pt>
                <c:pt idx="7246">
                  <c:v>125.18624627392801</c:v>
                </c:pt>
                <c:pt idx="7247">
                  <c:v>125.186246273785</c:v>
                </c:pt>
                <c:pt idx="7248">
                  <c:v>125.186246273847</c:v>
                </c:pt>
                <c:pt idx="7249">
                  <c:v>125.18624627382999</c:v>
                </c:pt>
                <c:pt idx="7250">
                  <c:v>125.18624627382199</c:v>
                </c:pt>
                <c:pt idx="7251">
                  <c:v>125.186246273729</c:v>
                </c:pt>
                <c:pt idx="7252">
                  <c:v>125.186246273831</c:v>
                </c:pt>
                <c:pt idx="7253">
                  <c:v>125.186246273802</c:v>
                </c:pt>
                <c:pt idx="7254">
                  <c:v>125.186246273896</c:v>
                </c:pt>
                <c:pt idx="7255">
                  <c:v>125.186246273866</c:v>
                </c:pt>
                <c:pt idx="7256">
                  <c:v>125.18624627377901</c:v>
                </c:pt>
                <c:pt idx="7257">
                  <c:v>125.186246273774</c:v>
                </c:pt>
                <c:pt idx="7258">
                  <c:v>125.186246273873</c:v>
                </c:pt>
                <c:pt idx="7259">
                  <c:v>125.186246273831</c:v>
                </c:pt>
                <c:pt idx="7260">
                  <c:v>125.186246273815</c:v>
                </c:pt>
                <c:pt idx="7261">
                  <c:v>125.186246273805</c:v>
                </c:pt>
                <c:pt idx="7262">
                  <c:v>125.18624627383301</c:v>
                </c:pt>
                <c:pt idx="7263">
                  <c:v>125.18624627383601</c:v>
                </c:pt>
                <c:pt idx="7264">
                  <c:v>125.186246273752</c:v>
                </c:pt>
                <c:pt idx="7265">
                  <c:v>125.18624627380601</c:v>
                </c:pt>
                <c:pt idx="7266">
                  <c:v>125.186246273827</c:v>
                </c:pt>
                <c:pt idx="7267">
                  <c:v>125.186246273862</c:v>
                </c:pt>
                <c:pt idx="7268">
                  <c:v>125.18624627381099</c:v>
                </c:pt>
                <c:pt idx="7269">
                  <c:v>125.186246273769</c:v>
                </c:pt>
                <c:pt idx="7270">
                  <c:v>125.186246273835</c:v>
                </c:pt>
                <c:pt idx="7271">
                  <c:v>125.186246273919</c:v>
                </c:pt>
                <c:pt idx="7272">
                  <c:v>125.186246273894</c:v>
                </c:pt>
                <c:pt idx="7273">
                  <c:v>125.18624627383601</c:v>
                </c:pt>
                <c:pt idx="7274">
                  <c:v>125.186246273854</c:v>
                </c:pt>
                <c:pt idx="7275">
                  <c:v>125.186246273865</c:v>
                </c:pt>
                <c:pt idx="7276">
                  <c:v>125.186246273902</c:v>
                </c:pt>
                <c:pt idx="7277">
                  <c:v>125.186246273851</c:v>
                </c:pt>
                <c:pt idx="7278">
                  <c:v>125.186246273815</c:v>
                </c:pt>
                <c:pt idx="7279">
                  <c:v>125.186246273835</c:v>
                </c:pt>
                <c:pt idx="7280">
                  <c:v>125.18624627380601</c:v>
                </c:pt>
                <c:pt idx="7281">
                  <c:v>125.18624627385501</c:v>
                </c:pt>
                <c:pt idx="7282">
                  <c:v>125.186246273896</c:v>
                </c:pt>
                <c:pt idx="7283">
                  <c:v>125.186246273828</c:v>
                </c:pt>
                <c:pt idx="7284">
                  <c:v>125.186246273786</c:v>
                </c:pt>
                <c:pt idx="7285">
                  <c:v>125.186246273869</c:v>
                </c:pt>
                <c:pt idx="7286">
                  <c:v>125.186246273747</c:v>
                </c:pt>
                <c:pt idx="7287">
                  <c:v>125.18624627382501</c:v>
                </c:pt>
                <c:pt idx="7288">
                  <c:v>125.18624627379999</c:v>
                </c:pt>
                <c:pt idx="7289">
                  <c:v>125.18624627382</c:v>
                </c:pt>
                <c:pt idx="7290">
                  <c:v>125.186246273785</c:v>
                </c:pt>
                <c:pt idx="7291">
                  <c:v>125.186246273796</c:v>
                </c:pt>
                <c:pt idx="7292">
                  <c:v>125.186246273866</c:v>
                </c:pt>
                <c:pt idx="7293">
                  <c:v>125.186246273911</c:v>
                </c:pt>
                <c:pt idx="7294">
                  <c:v>125.186246273812</c:v>
                </c:pt>
                <c:pt idx="7295">
                  <c:v>125.186246273903</c:v>
                </c:pt>
                <c:pt idx="7296">
                  <c:v>125.186246273854</c:v>
                </c:pt>
                <c:pt idx="7297">
                  <c:v>125.18624627379999</c:v>
                </c:pt>
                <c:pt idx="7298">
                  <c:v>125.186246273847</c:v>
                </c:pt>
                <c:pt idx="7299">
                  <c:v>125.18624627380601</c:v>
                </c:pt>
                <c:pt idx="7300">
                  <c:v>125.186246273862</c:v>
                </c:pt>
                <c:pt idx="7301">
                  <c:v>125.186246273767</c:v>
                </c:pt>
                <c:pt idx="7302">
                  <c:v>125.18624627382199</c:v>
                </c:pt>
                <c:pt idx="7303">
                  <c:v>125.186246273826</c:v>
                </c:pt>
                <c:pt idx="7304">
                  <c:v>125.186246273706</c:v>
                </c:pt>
                <c:pt idx="7305">
                  <c:v>125.186246273788</c:v>
                </c:pt>
                <c:pt idx="7306">
                  <c:v>125.18624627383799</c:v>
                </c:pt>
                <c:pt idx="7307">
                  <c:v>125.18624627382199</c:v>
                </c:pt>
                <c:pt idx="7308">
                  <c:v>125.18624627391701</c:v>
                </c:pt>
                <c:pt idx="7309">
                  <c:v>125.18624627383301</c:v>
                </c:pt>
                <c:pt idx="7310">
                  <c:v>125.186246273804</c:v>
                </c:pt>
                <c:pt idx="7311">
                  <c:v>125.186246273874</c:v>
                </c:pt>
                <c:pt idx="7312">
                  <c:v>125.186246273924</c:v>
                </c:pt>
                <c:pt idx="7313">
                  <c:v>125.18624627382501</c:v>
                </c:pt>
                <c:pt idx="7314">
                  <c:v>125.186246273742</c:v>
                </c:pt>
                <c:pt idx="7315">
                  <c:v>125.186246273924</c:v>
                </c:pt>
                <c:pt idx="7316">
                  <c:v>125.186246273902</c:v>
                </c:pt>
                <c:pt idx="7317">
                  <c:v>125.186246273837</c:v>
                </c:pt>
                <c:pt idx="7318">
                  <c:v>125.186246273862</c:v>
                </c:pt>
                <c:pt idx="7319">
                  <c:v>125.186246273826</c:v>
                </c:pt>
                <c:pt idx="7320">
                  <c:v>125.18624627378099</c:v>
                </c:pt>
                <c:pt idx="7321">
                  <c:v>125.18624627379501</c:v>
                </c:pt>
                <c:pt idx="7322">
                  <c:v>125.18624627381099</c:v>
                </c:pt>
                <c:pt idx="7323">
                  <c:v>125.186246273804</c:v>
                </c:pt>
                <c:pt idx="7324">
                  <c:v>125.18624627376199</c:v>
                </c:pt>
                <c:pt idx="7325">
                  <c:v>125.18624627376199</c:v>
                </c:pt>
                <c:pt idx="7326">
                  <c:v>125.18624627385501</c:v>
                </c:pt>
                <c:pt idx="7327">
                  <c:v>125.186246273839</c:v>
                </c:pt>
                <c:pt idx="7328">
                  <c:v>125.186246273873</c:v>
                </c:pt>
                <c:pt idx="7329">
                  <c:v>125.186246273853</c:v>
                </c:pt>
                <c:pt idx="7330">
                  <c:v>125.186246273831</c:v>
                </c:pt>
                <c:pt idx="7331">
                  <c:v>125.186246273872</c:v>
                </c:pt>
                <c:pt idx="7332">
                  <c:v>125.186246273837</c:v>
                </c:pt>
                <c:pt idx="7333">
                  <c:v>125.18624627382999</c:v>
                </c:pt>
                <c:pt idx="7334">
                  <c:v>125.18624627381401</c:v>
                </c:pt>
                <c:pt idx="7335">
                  <c:v>125.18624627391701</c:v>
                </c:pt>
                <c:pt idx="7336">
                  <c:v>125.186246273865</c:v>
                </c:pt>
                <c:pt idx="7337">
                  <c:v>125.186246273832</c:v>
                </c:pt>
                <c:pt idx="7338">
                  <c:v>125.186246273864</c:v>
                </c:pt>
                <c:pt idx="7339">
                  <c:v>125.18624627381701</c:v>
                </c:pt>
                <c:pt idx="7340">
                  <c:v>125.186246273794</c:v>
                </c:pt>
                <c:pt idx="7341">
                  <c:v>125.18624627375399</c:v>
                </c:pt>
                <c:pt idx="7342">
                  <c:v>125.186246273831</c:v>
                </c:pt>
                <c:pt idx="7343">
                  <c:v>125.186246273846</c:v>
                </c:pt>
                <c:pt idx="7344">
                  <c:v>125.186246273865</c:v>
                </c:pt>
                <c:pt idx="7345">
                  <c:v>125.18624627384099</c:v>
                </c:pt>
                <c:pt idx="7346">
                  <c:v>125.186246273818</c:v>
                </c:pt>
                <c:pt idx="7347">
                  <c:v>125.18624627385</c:v>
                </c:pt>
                <c:pt idx="7348">
                  <c:v>125.186246273862</c:v>
                </c:pt>
                <c:pt idx="7349">
                  <c:v>125.18624627384099</c:v>
                </c:pt>
                <c:pt idx="7350">
                  <c:v>125.186246273842</c:v>
                </c:pt>
                <c:pt idx="7351">
                  <c:v>125.18624627387101</c:v>
                </c:pt>
                <c:pt idx="7352">
                  <c:v>125.18624627384899</c:v>
                </c:pt>
                <c:pt idx="7353">
                  <c:v>125.186246273965</c:v>
                </c:pt>
                <c:pt idx="7354">
                  <c:v>125.18624627381</c:v>
                </c:pt>
                <c:pt idx="7355">
                  <c:v>125.18624627375399</c:v>
                </c:pt>
                <c:pt idx="7356">
                  <c:v>125.186246273848</c:v>
                </c:pt>
                <c:pt idx="7357">
                  <c:v>125.186246273832</c:v>
                </c:pt>
                <c:pt idx="7358">
                  <c:v>125.186246273778</c:v>
                </c:pt>
                <c:pt idx="7359">
                  <c:v>125.186246273878</c:v>
                </c:pt>
                <c:pt idx="7360">
                  <c:v>125.186246273816</c:v>
                </c:pt>
                <c:pt idx="7361">
                  <c:v>125.186246273893</c:v>
                </c:pt>
                <c:pt idx="7362">
                  <c:v>125.186246273873</c:v>
                </c:pt>
                <c:pt idx="7363">
                  <c:v>125.186246273804</c:v>
                </c:pt>
                <c:pt idx="7364">
                  <c:v>125.18624627390901</c:v>
                </c:pt>
                <c:pt idx="7365">
                  <c:v>125.186246273867</c:v>
                </c:pt>
                <c:pt idx="7366">
                  <c:v>125.186246273824</c:v>
                </c:pt>
                <c:pt idx="7367">
                  <c:v>125.18624627379801</c:v>
                </c:pt>
                <c:pt idx="7368">
                  <c:v>125.18624627382199</c:v>
                </c:pt>
                <c:pt idx="7369">
                  <c:v>125.18624627383601</c:v>
                </c:pt>
                <c:pt idx="7370">
                  <c:v>125.18624627381099</c:v>
                </c:pt>
                <c:pt idx="7371">
                  <c:v>125.186246273842</c:v>
                </c:pt>
                <c:pt idx="7372">
                  <c:v>125.186246273832</c:v>
                </c:pt>
                <c:pt idx="7373">
                  <c:v>125.18624627374</c:v>
                </c:pt>
                <c:pt idx="7374">
                  <c:v>125.186246273755</c:v>
                </c:pt>
                <c:pt idx="7375">
                  <c:v>125.186246273732</c:v>
                </c:pt>
                <c:pt idx="7376">
                  <c:v>125.18624627383601</c:v>
                </c:pt>
                <c:pt idx="7377">
                  <c:v>125.186246273789</c:v>
                </c:pt>
                <c:pt idx="7378">
                  <c:v>125.186246273904</c:v>
                </c:pt>
                <c:pt idx="7379">
                  <c:v>125.186246273818</c:v>
                </c:pt>
                <c:pt idx="7380">
                  <c:v>125.186246273696</c:v>
                </c:pt>
                <c:pt idx="7381">
                  <c:v>125.186246273884</c:v>
                </c:pt>
                <c:pt idx="7382">
                  <c:v>125.186246273805</c:v>
                </c:pt>
                <c:pt idx="7383">
                  <c:v>125.18624627375701</c:v>
                </c:pt>
                <c:pt idx="7384">
                  <c:v>125.186246273763</c:v>
                </c:pt>
                <c:pt idx="7385">
                  <c:v>125.186246273791</c:v>
                </c:pt>
                <c:pt idx="7386">
                  <c:v>125.18624627377901</c:v>
                </c:pt>
                <c:pt idx="7387">
                  <c:v>125.18624627382199</c:v>
                </c:pt>
                <c:pt idx="7388">
                  <c:v>125.186246273845</c:v>
                </c:pt>
                <c:pt idx="7389">
                  <c:v>125.186246273874</c:v>
                </c:pt>
                <c:pt idx="7390">
                  <c:v>125.186246273827</c:v>
                </c:pt>
                <c:pt idx="7391">
                  <c:v>125.18624627391399</c:v>
                </c:pt>
                <c:pt idx="7392">
                  <c:v>125.18624627377299</c:v>
                </c:pt>
                <c:pt idx="7393">
                  <c:v>125.186246273847</c:v>
                </c:pt>
                <c:pt idx="7394">
                  <c:v>125.186246273853</c:v>
                </c:pt>
                <c:pt idx="7395">
                  <c:v>125.186246273759</c:v>
                </c:pt>
                <c:pt idx="7396">
                  <c:v>125.186246273788</c:v>
                </c:pt>
                <c:pt idx="7397">
                  <c:v>125.18624627381099</c:v>
                </c:pt>
                <c:pt idx="7398">
                  <c:v>125.186246273739</c:v>
                </c:pt>
                <c:pt idx="7399">
                  <c:v>125.186246273827</c:v>
                </c:pt>
                <c:pt idx="7400">
                  <c:v>125.18624627377601</c:v>
                </c:pt>
                <c:pt idx="7401">
                  <c:v>125.18624627390901</c:v>
                </c:pt>
                <c:pt idx="7402">
                  <c:v>125.18624627383601</c:v>
                </c:pt>
                <c:pt idx="7403">
                  <c:v>125.186246273805</c:v>
                </c:pt>
                <c:pt idx="7404">
                  <c:v>125.186246273834</c:v>
                </c:pt>
                <c:pt idx="7405">
                  <c:v>125.186246273731</c:v>
                </c:pt>
                <c:pt idx="7406">
                  <c:v>125.186246273813</c:v>
                </c:pt>
                <c:pt idx="7407">
                  <c:v>125.18624627382999</c:v>
                </c:pt>
                <c:pt idx="7408">
                  <c:v>125.18624627398199</c:v>
                </c:pt>
                <c:pt idx="7409">
                  <c:v>125.186246273824</c:v>
                </c:pt>
                <c:pt idx="7410">
                  <c:v>125.18624627375</c:v>
                </c:pt>
                <c:pt idx="7411">
                  <c:v>125.18624627386301</c:v>
                </c:pt>
                <c:pt idx="7412">
                  <c:v>125.18624627385999</c:v>
                </c:pt>
                <c:pt idx="7413">
                  <c:v>125.186246273851</c:v>
                </c:pt>
                <c:pt idx="7414">
                  <c:v>125.18624627379</c:v>
                </c:pt>
                <c:pt idx="7415">
                  <c:v>125.186246273804</c:v>
                </c:pt>
                <c:pt idx="7416">
                  <c:v>125.186246273861</c:v>
                </c:pt>
                <c:pt idx="7417">
                  <c:v>125.186246273848</c:v>
                </c:pt>
                <c:pt idx="7418">
                  <c:v>125.186246273812</c:v>
                </c:pt>
                <c:pt idx="7419">
                  <c:v>125.18624627382501</c:v>
                </c:pt>
                <c:pt idx="7420">
                  <c:v>125.18624627381899</c:v>
                </c:pt>
                <c:pt idx="7421">
                  <c:v>125.18624627379999</c:v>
                </c:pt>
                <c:pt idx="7422">
                  <c:v>125.186246273829</c:v>
                </c:pt>
                <c:pt idx="7423">
                  <c:v>125.186246273801</c:v>
                </c:pt>
                <c:pt idx="7424">
                  <c:v>125.18624627381401</c:v>
                </c:pt>
                <c:pt idx="7425">
                  <c:v>125.186246273717</c:v>
                </c:pt>
                <c:pt idx="7426">
                  <c:v>125.18624627386799</c:v>
                </c:pt>
                <c:pt idx="7427">
                  <c:v>125.18624627378</c:v>
                </c:pt>
                <c:pt idx="7428">
                  <c:v>125.18624627384899</c:v>
                </c:pt>
                <c:pt idx="7429">
                  <c:v>125.18624627389801</c:v>
                </c:pt>
                <c:pt idx="7430">
                  <c:v>125.18624627387599</c:v>
                </c:pt>
                <c:pt idx="7431">
                  <c:v>125.186246273846</c:v>
                </c:pt>
                <c:pt idx="7432">
                  <c:v>125.186246273874</c:v>
                </c:pt>
                <c:pt idx="7433">
                  <c:v>125.186246273832</c:v>
                </c:pt>
                <c:pt idx="7434">
                  <c:v>125.18624627382999</c:v>
                </c:pt>
                <c:pt idx="7435">
                  <c:v>125.186246273883</c:v>
                </c:pt>
                <c:pt idx="7436">
                  <c:v>125.186246273861</c:v>
                </c:pt>
                <c:pt idx="7437">
                  <c:v>125.186246273866</c:v>
                </c:pt>
                <c:pt idx="7438">
                  <c:v>125.18624627383799</c:v>
                </c:pt>
                <c:pt idx="7439">
                  <c:v>125.186246273885</c:v>
                </c:pt>
                <c:pt idx="7440">
                  <c:v>125.186246273788</c:v>
                </c:pt>
                <c:pt idx="7441">
                  <c:v>125.186246273847</c:v>
                </c:pt>
                <c:pt idx="7442">
                  <c:v>125.18624627380601</c:v>
                </c:pt>
                <c:pt idx="7443">
                  <c:v>125.18624627384099</c:v>
                </c:pt>
                <c:pt idx="7444">
                  <c:v>125.186246273796</c:v>
                </c:pt>
                <c:pt idx="7445">
                  <c:v>125.186246273847</c:v>
                </c:pt>
                <c:pt idx="7446">
                  <c:v>125.18624627376801</c:v>
                </c:pt>
                <c:pt idx="7447">
                  <c:v>125.186246273859</c:v>
                </c:pt>
                <c:pt idx="7448">
                  <c:v>125.186246273788</c:v>
                </c:pt>
                <c:pt idx="7449">
                  <c:v>125.186246273791</c:v>
                </c:pt>
                <c:pt idx="7450">
                  <c:v>125.18624627379</c:v>
                </c:pt>
                <c:pt idx="7451">
                  <c:v>125.186246273752</c:v>
                </c:pt>
                <c:pt idx="7452">
                  <c:v>125.186246273821</c:v>
                </c:pt>
                <c:pt idx="7453">
                  <c:v>125.18624627384899</c:v>
                </c:pt>
                <c:pt idx="7454">
                  <c:v>125.18624627387599</c:v>
                </c:pt>
                <c:pt idx="7455">
                  <c:v>125.186246273823</c:v>
                </c:pt>
                <c:pt idx="7456">
                  <c:v>125.186246273815</c:v>
                </c:pt>
                <c:pt idx="7457">
                  <c:v>125.18624627373499</c:v>
                </c:pt>
                <c:pt idx="7458">
                  <c:v>125.186246273843</c:v>
                </c:pt>
                <c:pt idx="7459">
                  <c:v>125.18624627380601</c:v>
                </c:pt>
                <c:pt idx="7460">
                  <c:v>125.186246273737</c:v>
                </c:pt>
                <c:pt idx="7461">
                  <c:v>125.186246273799</c:v>
                </c:pt>
                <c:pt idx="7462">
                  <c:v>125.18624627384401</c:v>
                </c:pt>
                <c:pt idx="7463">
                  <c:v>125.186246273785</c:v>
                </c:pt>
                <c:pt idx="7464">
                  <c:v>125.186246273733</c:v>
                </c:pt>
                <c:pt idx="7465">
                  <c:v>125.186246273761</c:v>
                </c:pt>
                <c:pt idx="7466">
                  <c:v>125.186246273752</c:v>
                </c:pt>
                <c:pt idx="7467">
                  <c:v>125.186246273748</c:v>
                </c:pt>
                <c:pt idx="7468">
                  <c:v>125.186246273858</c:v>
                </c:pt>
                <c:pt idx="7469">
                  <c:v>125.18624627386799</c:v>
                </c:pt>
                <c:pt idx="7470">
                  <c:v>125.186246273861</c:v>
                </c:pt>
                <c:pt idx="7471">
                  <c:v>125.18624627381401</c:v>
                </c:pt>
                <c:pt idx="7472">
                  <c:v>125.18624627390599</c:v>
                </c:pt>
                <c:pt idx="7473">
                  <c:v>125.186246273771</c:v>
                </c:pt>
                <c:pt idx="7474">
                  <c:v>125.186246273889</c:v>
                </c:pt>
                <c:pt idx="7475">
                  <c:v>125.186246273802</c:v>
                </c:pt>
                <c:pt idx="7476">
                  <c:v>125.186246273777</c:v>
                </c:pt>
                <c:pt idx="7477">
                  <c:v>125.186246273777</c:v>
                </c:pt>
                <c:pt idx="7478">
                  <c:v>125.18624627384</c:v>
                </c:pt>
                <c:pt idx="7479">
                  <c:v>125.186246273869</c:v>
                </c:pt>
                <c:pt idx="7480">
                  <c:v>125.186246273794</c:v>
                </c:pt>
                <c:pt idx="7481">
                  <c:v>125.186246273791</c:v>
                </c:pt>
                <c:pt idx="7482">
                  <c:v>125.186246273845</c:v>
                </c:pt>
                <c:pt idx="7483">
                  <c:v>125.186246273856</c:v>
                </c:pt>
                <c:pt idx="7484">
                  <c:v>125.186246273804</c:v>
                </c:pt>
                <c:pt idx="7485">
                  <c:v>125.186246273904</c:v>
                </c:pt>
                <c:pt idx="7486">
                  <c:v>125.186246273753</c:v>
                </c:pt>
                <c:pt idx="7487">
                  <c:v>125.18624627383301</c:v>
                </c:pt>
                <c:pt idx="7488">
                  <c:v>125.18624627378701</c:v>
                </c:pt>
                <c:pt idx="7489">
                  <c:v>125.18624627381701</c:v>
                </c:pt>
                <c:pt idx="7490">
                  <c:v>125.186246273747</c:v>
                </c:pt>
                <c:pt idx="7491">
                  <c:v>125.186246273821</c:v>
                </c:pt>
                <c:pt idx="7492">
                  <c:v>125.186246273832</c:v>
                </c:pt>
                <c:pt idx="7493">
                  <c:v>125.18624627387101</c:v>
                </c:pt>
                <c:pt idx="7494">
                  <c:v>125.186246273845</c:v>
                </c:pt>
                <c:pt idx="7495">
                  <c:v>125.186246273896</c:v>
                </c:pt>
                <c:pt idx="7496">
                  <c:v>125.186246273758</c:v>
                </c:pt>
                <c:pt idx="7497">
                  <c:v>125.186246273799</c:v>
                </c:pt>
                <c:pt idx="7498">
                  <c:v>125.18624627385201</c:v>
                </c:pt>
                <c:pt idx="7499">
                  <c:v>125.186246273862</c:v>
                </c:pt>
                <c:pt idx="7500">
                  <c:v>125.18624627381</c:v>
                </c:pt>
                <c:pt idx="7501">
                  <c:v>125.18624627387101</c:v>
                </c:pt>
                <c:pt idx="7502">
                  <c:v>125.186246273812</c:v>
                </c:pt>
                <c:pt idx="7503">
                  <c:v>125.18624627383601</c:v>
                </c:pt>
                <c:pt idx="7504">
                  <c:v>125.186246273804</c:v>
                </c:pt>
                <c:pt idx="7505">
                  <c:v>125.186246273829</c:v>
                </c:pt>
                <c:pt idx="7506">
                  <c:v>125.18624627381701</c:v>
                </c:pt>
                <c:pt idx="7507">
                  <c:v>125.186246273866</c:v>
                </c:pt>
                <c:pt idx="7508">
                  <c:v>125.18624627379199</c:v>
                </c:pt>
                <c:pt idx="7509">
                  <c:v>125.18624627378399</c:v>
                </c:pt>
                <c:pt idx="7510">
                  <c:v>125.186246273884</c:v>
                </c:pt>
                <c:pt idx="7511">
                  <c:v>125.186246273769</c:v>
                </c:pt>
                <c:pt idx="7512">
                  <c:v>125.186246273799</c:v>
                </c:pt>
                <c:pt idx="7513">
                  <c:v>125.186246273865</c:v>
                </c:pt>
                <c:pt idx="7514">
                  <c:v>125.18624627384099</c:v>
                </c:pt>
                <c:pt idx="7515">
                  <c:v>125.186246273867</c:v>
                </c:pt>
                <c:pt idx="7516">
                  <c:v>125.186246273913</c:v>
                </c:pt>
                <c:pt idx="7517">
                  <c:v>125.18624627379801</c:v>
                </c:pt>
                <c:pt idx="7518">
                  <c:v>125.186246273769</c:v>
                </c:pt>
                <c:pt idx="7519">
                  <c:v>125.186246273826</c:v>
                </c:pt>
                <c:pt idx="7520">
                  <c:v>125.18624627385999</c:v>
                </c:pt>
                <c:pt idx="7521">
                  <c:v>125.18624627379199</c:v>
                </c:pt>
                <c:pt idx="7522">
                  <c:v>125.186246273799</c:v>
                </c:pt>
                <c:pt idx="7523">
                  <c:v>125.186246273834</c:v>
                </c:pt>
                <c:pt idx="7524">
                  <c:v>125.186246273842</c:v>
                </c:pt>
                <c:pt idx="7525">
                  <c:v>125.186246273842</c:v>
                </c:pt>
                <c:pt idx="7526">
                  <c:v>125.186246273732</c:v>
                </c:pt>
                <c:pt idx="7527">
                  <c:v>125.186246273753</c:v>
                </c:pt>
                <c:pt idx="7528">
                  <c:v>125.18624627381701</c:v>
                </c:pt>
                <c:pt idx="7529">
                  <c:v>125.18624627384</c:v>
                </c:pt>
                <c:pt idx="7530">
                  <c:v>125.18624627384</c:v>
                </c:pt>
                <c:pt idx="7531">
                  <c:v>125.186246273842</c:v>
                </c:pt>
                <c:pt idx="7532">
                  <c:v>125.186246273934</c:v>
                </c:pt>
                <c:pt idx="7533">
                  <c:v>125.186246273896</c:v>
                </c:pt>
                <c:pt idx="7534">
                  <c:v>125.186246273771</c:v>
                </c:pt>
                <c:pt idx="7535">
                  <c:v>125.186246273931</c:v>
                </c:pt>
                <c:pt idx="7536">
                  <c:v>125.186246273809</c:v>
                </c:pt>
                <c:pt idx="7537">
                  <c:v>125.186246273896</c:v>
                </c:pt>
                <c:pt idx="7538">
                  <c:v>125.18624627376499</c:v>
                </c:pt>
                <c:pt idx="7539">
                  <c:v>125.18624627381899</c:v>
                </c:pt>
                <c:pt idx="7540">
                  <c:v>125.18624627383601</c:v>
                </c:pt>
                <c:pt idx="7541">
                  <c:v>125.18624627387101</c:v>
                </c:pt>
                <c:pt idx="7542">
                  <c:v>125.186246273831</c:v>
                </c:pt>
                <c:pt idx="7543">
                  <c:v>125.18624627382199</c:v>
                </c:pt>
                <c:pt idx="7544">
                  <c:v>125.186246273823</c:v>
                </c:pt>
                <c:pt idx="7545">
                  <c:v>125.186246273824</c:v>
                </c:pt>
                <c:pt idx="7546">
                  <c:v>125.186246273842</c:v>
                </c:pt>
                <c:pt idx="7547">
                  <c:v>125.18624627382999</c:v>
                </c:pt>
                <c:pt idx="7548">
                  <c:v>125.186246273866</c:v>
                </c:pt>
                <c:pt idx="7549">
                  <c:v>125.186246273755</c:v>
                </c:pt>
                <c:pt idx="7550">
                  <c:v>125.186246273809</c:v>
                </c:pt>
                <c:pt idx="7551">
                  <c:v>125.186246273789</c:v>
                </c:pt>
                <c:pt idx="7552">
                  <c:v>125.18624627378701</c:v>
                </c:pt>
                <c:pt idx="7553">
                  <c:v>125.18624627378701</c:v>
                </c:pt>
                <c:pt idx="7554">
                  <c:v>125.18624627384</c:v>
                </c:pt>
                <c:pt idx="7555">
                  <c:v>125.18624627378099</c:v>
                </c:pt>
                <c:pt idx="7556">
                  <c:v>125.18624627376801</c:v>
                </c:pt>
                <c:pt idx="7557">
                  <c:v>125.186246273774</c:v>
                </c:pt>
                <c:pt idx="7558">
                  <c:v>125.18624627382</c:v>
                </c:pt>
                <c:pt idx="7559">
                  <c:v>125.18624627384099</c:v>
                </c:pt>
                <c:pt idx="7560">
                  <c:v>125.186246273828</c:v>
                </c:pt>
                <c:pt idx="7561">
                  <c:v>125.186246273809</c:v>
                </c:pt>
                <c:pt idx="7562">
                  <c:v>125.186246273804</c:v>
                </c:pt>
                <c:pt idx="7563">
                  <c:v>125.186246273851</c:v>
                </c:pt>
                <c:pt idx="7564">
                  <c:v>125.186246273772</c:v>
                </c:pt>
                <c:pt idx="7565">
                  <c:v>125.18624627391701</c:v>
                </c:pt>
                <c:pt idx="7566">
                  <c:v>125.186246273848</c:v>
                </c:pt>
                <c:pt idx="7567">
                  <c:v>125.186246273807</c:v>
                </c:pt>
                <c:pt idx="7568">
                  <c:v>125.186246273769</c:v>
                </c:pt>
                <c:pt idx="7569">
                  <c:v>125.18624627384401</c:v>
                </c:pt>
                <c:pt idx="7570">
                  <c:v>125.18624627383301</c:v>
                </c:pt>
                <c:pt idx="7571">
                  <c:v>125.18624627376801</c:v>
                </c:pt>
                <c:pt idx="7572">
                  <c:v>125.18624627384</c:v>
                </c:pt>
                <c:pt idx="7573">
                  <c:v>125.18624627376801</c:v>
                </c:pt>
                <c:pt idx="7574">
                  <c:v>125.186246273794</c:v>
                </c:pt>
                <c:pt idx="7575">
                  <c:v>125.186246273821</c:v>
                </c:pt>
                <c:pt idx="7576">
                  <c:v>125.18624627380299</c:v>
                </c:pt>
                <c:pt idx="7577">
                  <c:v>125.186246273883</c:v>
                </c:pt>
                <c:pt idx="7578">
                  <c:v>125.186246273832</c:v>
                </c:pt>
                <c:pt idx="7579">
                  <c:v>125.186246273808</c:v>
                </c:pt>
                <c:pt idx="7580">
                  <c:v>125.186246273893</c:v>
                </c:pt>
                <c:pt idx="7581">
                  <c:v>125.186246273905</c:v>
                </c:pt>
                <c:pt idx="7582">
                  <c:v>125.186246273815</c:v>
                </c:pt>
                <c:pt idx="7583">
                  <c:v>125.186246273736</c:v>
                </c:pt>
                <c:pt idx="7584">
                  <c:v>125.186246273881</c:v>
                </c:pt>
                <c:pt idx="7585">
                  <c:v>125.186246273804</c:v>
                </c:pt>
                <c:pt idx="7586">
                  <c:v>125.186246273782</c:v>
                </c:pt>
                <c:pt idx="7587">
                  <c:v>125.18624627382999</c:v>
                </c:pt>
                <c:pt idx="7588">
                  <c:v>125.186246273854</c:v>
                </c:pt>
                <c:pt idx="7589">
                  <c:v>125.186246273777</c:v>
                </c:pt>
                <c:pt idx="7590">
                  <c:v>125.18624627386799</c:v>
                </c:pt>
                <c:pt idx="7591">
                  <c:v>125.186246273767</c:v>
                </c:pt>
                <c:pt idx="7592">
                  <c:v>125.18624627394701</c:v>
                </c:pt>
                <c:pt idx="7593">
                  <c:v>125.186246273867</c:v>
                </c:pt>
                <c:pt idx="7594">
                  <c:v>125.18624627384</c:v>
                </c:pt>
                <c:pt idx="7595">
                  <c:v>125.18624627389499</c:v>
                </c:pt>
                <c:pt idx="7596">
                  <c:v>125.186246273742</c:v>
                </c:pt>
                <c:pt idx="7597">
                  <c:v>125.18624627384</c:v>
                </c:pt>
                <c:pt idx="7598">
                  <c:v>125.18624627377</c:v>
                </c:pt>
                <c:pt idx="7599">
                  <c:v>125.18624627386799</c:v>
                </c:pt>
                <c:pt idx="7600">
                  <c:v>125.186246273804</c:v>
                </c:pt>
                <c:pt idx="7601">
                  <c:v>125.186246273847</c:v>
                </c:pt>
                <c:pt idx="7602">
                  <c:v>125.186246273828</c:v>
                </c:pt>
                <c:pt idx="7603">
                  <c:v>125.186246273718</c:v>
                </c:pt>
                <c:pt idx="7604">
                  <c:v>125.186246273828</c:v>
                </c:pt>
                <c:pt idx="7605">
                  <c:v>125.186246273794</c:v>
                </c:pt>
                <c:pt idx="7606">
                  <c:v>125.186246273761</c:v>
                </c:pt>
                <c:pt idx="7607">
                  <c:v>125.186246273875</c:v>
                </c:pt>
                <c:pt idx="7608">
                  <c:v>125.18624627382999</c:v>
                </c:pt>
                <c:pt idx="7609">
                  <c:v>125.18624627384</c:v>
                </c:pt>
                <c:pt idx="7610">
                  <c:v>125.18624627376499</c:v>
                </c:pt>
                <c:pt idx="7611">
                  <c:v>125.186246273834</c:v>
                </c:pt>
                <c:pt idx="7612">
                  <c:v>125.186246273769</c:v>
                </c:pt>
                <c:pt idx="7613">
                  <c:v>125.186246273835</c:v>
                </c:pt>
                <c:pt idx="7614">
                  <c:v>125.18624627378399</c:v>
                </c:pt>
                <c:pt idx="7615">
                  <c:v>125.18624627374901</c:v>
                </c:pt>
                <c:pt idx="7616">
                  <c:v>125.18624627389499</c:v>
                </c:pt>
                <c:pt idx="7617">
                  <c:v>125.186246273846</c:v>
                </c:pt>
                <c:pt idx="7618">
                  <c:v>125.186246273847</c:v>
                </c:pt>
                <c:pt idx="7619">
                  <c:v>125.186246273824</c:v>
                </c:pt>
                <c:pt idx="7620">
                  <c:v>125.186246273828</c:v>
                </c:pt>
                <c:pt idx="7621">
                  <c:v>125.186246273753</c:v>
                </c:pt>
                <c:pt idx="7622">
                  <c:v>125.186246273865</c:v>
                </c:pt>
                <c:pt idx="7623">
                  <c:v>125.18624627381701</c:v>
                </c:pt>
                <c:pt idx="7624">
                  <c:v>125.18624627379</c:v>
                </c:pt>
                <c:pt idx="7625">
                  <c:v>125.186246273748</c:v>
                </c:pt>
                <c:pt idx="7626">
                  <c:v>125.186246273761</c:v>
                </c:pt>
                <c:pt idx="7627">
                  <c:v>125.18624627379801</c:v>
                </c:pt>
                <c:pt idx="7628">
                  <c:v>125.186246273797</c:v>
                </c:pt>
                <c:pt idx="7629">
                  <c:v>125.18624627383301</c:v>
                </c:pt>
                <c:pt idx="7630">
                  <c:v>125.186246273874</c:v>
                </c:pt>
                <c:pt idx="7631">
                  <c:v>125.18624627384099</c:v>
                </c:pt>
                <c:pt idx="7632">
                  <c:v>125.186246273815</c:v>
                </c:pt>
                <c:pt idx="7633">
                  <c:v>125.186246273774</c:v>
                </c:pt>
                <c:pt idx="7634">
                  <c:v>125.186246273854</c:v>
                </c:pt>
                <c:pt idx="7635">
                  <c:v>125.186246273739</c:v>
                </c:pt>
                <c:pt idx="7636">
                  <c:v>125.186246273725</c:v>
                </c:pt>
                <c:pt idx="7637">
                  <c:v>125.186246273907</c:v>
                </c:pt>
                <c:pt idx="7638">
                  <c:v>125.18624627375399</c:v>
                </c:pt>
                <c:pt idx="7639">
                  <c:v>125.186246273751</c:v>
                </c:pt>
                <c:pt idx="7640">
                  <c:v>125.18624627382501</c:v>
                </c:pt>
                <c:pt idx="7641">
                  <c:v>125.18624627383601</c:v>
                </c:pt>
                <c:pt idx="7642">
                  <c:v>125.186246273759</c:v>
                </c:pt>
                <c:pt idx="7643">
                  <c:v>125.18624627375</c:v>
                </c:pt>
                <c:pt idx="7644">
                  <c:v>125.186246273842</c:v>
                </c:pt>
                <c:pt idx="7645">
                  <c:v>125.18624627385501</c:v>
                </c:pt>
                <c:pt idx="7646">
                  <c:v>125.186246273866</c:v>
                </c:pt>
                <c:pt idx="7647">
                  <c:v>125.18624627374</c:v>
                </c:pt>
                <c:pt idx="7648">
                  <c:v>125.18624627377299</c:v>
                </c:pt>
                <c:pt idx="7649">
                  <c:v>125.186246273799</c:v>
                </c:pt>
                <c:pt idx="7650">
                  <c:v>125.18624627379801</c:v>
                </c:pt>
                <c:pt idx="7651">
                  <c:v>125.18624627384899</c:v>
                </c:pt>
                <c:pt idx="7652">
                  <c:v>125.186246273815</c:v>
                </c:pt>
                <c:pt idx="7653">
                  <c:v>125.186246273821</c:v>
                </c:pt>
                <c:pt idx="7654">
                  <c:v>125.186246273911</c:v>
                </c:pt>
                <c:pt idx="7655">
                  <c:v>125.186246273732</c:v>
                </c:pt>
                <c:pt idx="7656">
                  <c:v>125.186246273729</c:v>
                </c:pt>
                <c:pt idx="7657">
                  <c:v>125.186246273884</c:v>
                </c:pt>
                <c:pt idx="7658">
                  <c:v>125.18624627384099</c:v>
                </c:pt>
                <c:pt idx="7659">
                  <c:v>125.186246273777</c:v>
                </c:pt>
                <c:pt idx="7660">
                  <c:v>125.186246273766</c:v>
                </c:pt>
                <c:pt idx="7661">
                  <c:v>125.186246273755</c:v>
                </c:pt>
                <c:pt idx="7662">
                  <c:v>125.186246273751</c:v>
                </c:pt>
                <c:pt idx="7663">
                  <c:v>125.18624627379801</c:v>
                </c:pt>
                <c:pt idx="7664">
                  <c:v>125.18624627376801</c:v>
                </c:pt>
                <c:pt idx="7665">
                  <c:v>125.18624627374599</c:v>
                </c:pt>
                <c:pt idx="7666">
                  <c:v>125.186246273937</c:v>
                </c:pt>
                <c:pt idx="7667">
                  <c:v>125.186246273828</c:v>
                </c:pt>
                <c:pt idx="7668">
                  <c:v>125.186246273854</c:v>
                </c:pt>
                <c:pt idx="7669">
                  <c:v>125.186246273893</c:v>
                </c:pt>
                <c:pt idx="7670">
                  <c:v>125.186246273788</c:v>
                </c:pt>
                <c:pt idx="7671">
                  <c:v>125.186246273828</c:v>
                </c:pt>
                <c:pt idx="7672">
                  <c:v>125.186246273847</c:v>
                </c:pt>
                <c:pt idx="7673">
                  <c:v>125.18624627376001</c:v>
                </c:pt>
                <c:pt idx="7674">
                  <c:v>125.18624627382501</c:v>
                </c:pt>
                <c:pt idx="7675">
                  <c:v>125.186246273861</c:v>
                </c:pt>
                <c:pt idx="7676">
                  <c:v>125.186246273796</c:v>
                </c:pt>
                <c:pt idx="7677">
                  <c:v>125.18624627391</c:v>
                </c:pt>
                <c:pt idx="7678">
                  <c:v>125.186246273846</c:v>
                </c:pt>
                <c:pt idx="7679">
                  <c:v>125.18624627383601</c:v>
                </c:pt>
                <c:pt idx="7680">
                  <c:v>125.186246273878</c:v>
                </c:pt>
                <c:pt idx="7681">
                  <c:v>125.186246273818</c:v>
                </c:pt>
                <c:pt idx="7682">
                  <c:v>125.186246273809</c:v>
                </c:pt>
                <c:pt idx="7683">
                  <c:v>125.18624627381401</c:v>
                </c:pt>
                <c:pt idx="7684">
                  <c:v>125.186246273751</c:v>
                </c:pt>
                <c:pt idx="7685">
                  <c:v>125.18624627367601</c:v>
                </c:pt>
                <c:pt idx="7686">
                  <c:v>125.186246273858</c:v>
                </c:pt>
                <c:pt idx="7687">
                  <c:v>125.18624627379501</c:v>
                </c:pt>
                <c:pt idx="7688">
                  <c:v>125.186246273839</c:v>
                </c:pt>
                <c:pt idx="7689">
                  <c:v>125.186246273809</c:v>
                </c:pt>
                <c:pt idx="7690">
                  <c:v>125.186246273818</c:v>
                </c:pt>
                <c:pt idx="7691">
                  <c:v>125.186246273807</c:v>
                </c:pt>
                <c:pt idx="7692">
                  <c:v>125.186246273683</c:v>
                </c:pt>
                <c:pt idx="7693">
                  <c:v>125.18624627379</c:v>
                </c:pt>
                <c:pt idx="7694">
                  <c:v>125.186246273834</c:v>
                </c:pt>
                <c:pt idx="7695">
                  <c:v>125.186246273821</c:v>
                </c:pt>
                <c:pt idx="7696">
                  <c:v>125.18624627385699</c:v>
                </c:pt>
                <c:pt idx="7697">
                  <c:v>125.186246273916</c:v>
                </c:pt>
                <c:pt idx="7698">
                  <c:v>125.186246273834</c:v>
                </c:pt>
                <c:pt idx="7699">
                  <c:v>125.186246273894</c:v>
                </c:pt>
                <c:pt idx="7700">
                  <c:v>125.186246273809</c:v>
                </c:pt>
                <c:pt idx="7701">
                  <c:v>125.18624627378099</c:v>
                </c:pt>
                <c:pt idx="7702">
                  <c:v>125.186246273791</c:v>
                </c:pt>
                <c:pt idx="7703">
                  <c:v>125.186246273845</c:v>
                </c:pt>
                <c:pt idx="7704">
                  <c:v>125.18624627379801</c:v>
                </c:pt>
                <c:pt idx="7705">
                  <c:v>125.186246273818</c:v>
                </c:pt>
                <c:pt idx="7706">
                  <c:v>125.18624627376801</c:v>
                </c:pt>
                <c:pt idx="7707">
                  <c:v>125.186246273799</c:v>
                </c:pt>
                <c:pt idx="7708">
                  <c:v>125.18624627384899</c:v>
                </c:pt>
                <c:pt idx="7709">
                  <c:v>125.186246273843</c:v>
                </c:pt>
                <c:pt idx="7710">
                  <c:v>125.18624627372201</c:v>
                </c:pt>
                <c:pt idx="7711">
                  <c:v>125.186246273713</c:v>
                </c:pt>
                <c:pt idx="7712">
                  <c:v>125.18624627382501</c:v>
                </c:pt>
                <c:pt idx="7713">
                  <c:v>125.186246273827</c:v>
                </c:pt>
                <c:pt idx="7714">
                  <c:v>125.186246273761</c:v>
                </c:pt>
                <c:pt idx="7715">
                  <c:v>125.186246273718</c:v>
                </c:pt>
                <c:pt idx="7716">
                  <c:v>125.18624627374</c:v>
                </c:pt>
                <c:pt idx="7717">
                  <c:v>125.18624627380299</c:v>
                </c:pt>
                <c:pt idx="7718">
                  <c:v>125.18624627377299</c:v>
                </c:pt>
                <c:pt idx="7719">
                  <c:v>125.18624627381701</c:v>
                </c:pt>
                <c:pt idx="7720">
                  <c:v>125.18624627385</c:v>
                </c:pt>
                <c:pt idx="7721">
                  <c:v>125.18624627372</c:v>
                </c:pt>
                <c:pt idx="7722">
                  <c:v>125.18624627382999</c:v>
                </c:pt>
                <c:pt idx="7723">
                  <c:v>125.186246273777</c:v>
                </c:pt>
                <c:pt idx="7724">
                  <c:v>125.18624627378099</c:v>
                </c:pt>
                <c:pt idx="7725">
                  <c:v>125.18624627377901</c:v>
                </c:pt>
                <c:pt idx="7726">
                  <c:v>125.18624627385501</c:v>
                </c:pt>
                <c:pt idx="7727">
                  <c:v>125.186246273837</c:v>
                </c:pt>
                <c:pt idx="7728">
                  <c:v>125.18624627379</c:v>
                </c:pt>
                <c:pt idx="7729">
                  <c:v>125.186246273862</c:v>
                </c:pt>
                <c:pt idx="7730">
                  <c:v>125.18624627382501</c:v>
                </c:pt>
                <c:pt idx="7731">
                  <c:v>125.186246273807</c:v>
                </c:pt>
                <c:pt idx="7732">
                  <c:v>125.186246273856</c:v>
                </c:pt>
                <c:pt idx="7733">
                  <c:v>125.18624627381099</c:v>
                </c:pt>
                <c:pt idx="7734">
                  <c:v>125.18624627374101</c:v>
                </c:pt>
                <c:pt idx="7735">
                  <c:v>125.186246273858</c:v>
                </c:pt>
                <c:pt idx="7736">
                  <c:v>125.186246273878</c:v>
                </c:pt>
                <c:pt idx="7737">
                  <c:v>125.186246273823</c:v>
                </c:pt>
                <c:pt idx="7738">
                  <c:v>125.186246273853</c:v>
                </c:pt>
                <c:pt idx="7739">
                  <c:v>125.186246273824</c:v>
                </c:pt>
                <c:pt idx="7740">
                  <c:v>125.186246273763</c:v>
                </c:pt>
                <c:pt idx="7741">
                  <c:v>125.186246273837</c:v>
                </c:pt>
                <c:pt idx="7742">
                  <c:v>125.186246273782</c:v>
                </c:pt>
                <c:pt idx="7743">
                  <c:v>125.186246273881</c:v>
                </c:pt>
                <c:pt idx="7744">
                  <c:v>125.186246273877</c:v>
                </c:pt>
                <c:pt idx="7745">
                  <c:v>125.186246273763</c:v>
                </c:pt>
                <c:pt idx="7746">
                  <c:v>125.186246273835</c:v>
                </c:pt>
                <c:pt idx="7747">
                  <c:v>125.186246273797</c:v>
                </c:pt>
                <c:pt idx="7748">
                  <c:v>125.18624627382199</c:v>
                </c:pt>
                <c:pt idx="7749">
                  <c:v>125.18624627385501</c:v>
                </c:pt>
                <c:pt idx="7750">
                  <c:v>125.18624627373801</c:v>
                </c:pt>
                <c:pt idx="7751">
                  <c:v>125.186246273832</c:v>
                </c:pt>
                <c:pt idx="7752">
                  <c:v>125.186246273842</c:v>
                </c:pt>
                <c:pt idx="7753">
                  <c:v>125.186246273843</c:v>
                </c:pt>
                <c:pt idx="7754">
                  <c:v>125.186246273823</c:v>
                </c:pt>
                <c:pt idx="7755">
                  <c:v>125.186246273919</c:v>
                </c:pt>
                <c:pt idx="7756">
                  <c:v>125.18624627381701</c:v>
                </c:pt>
                <c:pt idx="7757">
                  <c:v>125.186246273796</c:v>
                </c:pt>
                <c:pt idx="7758">
                  <c:v>125.18624627381899</c:v>
                </c:pt>
                <c:pt idx="7759">
                  <c:v>125.186246273756</c:v>
                </c:pt>
                <c:pt idx="7760">
                  <c:v>125.186246273816</c:v>
                </c:pt>
                <c:pt idx="7761">
                  <c:v>125.186246273743</c:v>
                </c:pt>
                <c:pt idx="7762">
                  <c:v>125.186246273789</c:v>
                </c:pt>
                <c:pt idx="7763">
                  <c:v>125.186246273778</c:v>
                </c:pt>
                <c:pt idx="7764">
                  <c:v>125.18624627377901</c:v>
                </c:pt>
                <c:pt idx="7765">
                  <c:v>125.18624627386301</c:v>
                </c:pt>
                <c:pt idx="7766">
                  <c:v>125.186246273729</c:v>
                </c:pt>
                <c:pt idx="7767">
                  <c:v>125.186246273788</c:v>
                </c:pt>
                <c:pt idx="7768">
                  <c:v>125.186246273721</c:v>
                </c:pt>
                <c:pt idx="7769">
                  <c:v>125.18624627379501</c:v>
                </c:pt>
                <c:pt idx="7770">
                  <c:v>125.18624627376801</c:v>
                </c:pt>
                <c:pt idx="7771">
                  <c:v>125.18624627381</c:v>
                </c:pt>
                <c:pt idx="7772">
                  <c:v>125.186246273923</c:v>
                </c:pt>
                <c:pt idx="7773">
                  <c:v>125.186246273778</c:v>
                </c:pt>
                <c:pt idx="7774">
                  <c:v>125.186246273794</c:v>
                </c:pt>
                <c:pt idx="7775">
                  <c:v>125.18624627379999</c:v>
                </c:pt>
                <c:pt idx="7776">
                  <c:v>125.186246273828</c:v>
                </c:pt>
                <c:pt idx="7777">
                  <c:v>125.186246273763</c:v>
                </c:pt>
                <c:pt idx="7778">
                  <c:v>125.18624627387101</c:v>
                </c:pt>
                <c:pt idx="7779">
                  <c:v>125.186246273791</c:v>
                </c:pt>
                <c:pt idx="7780">
                  <c:v>125.186246273872</c:v>
                </c:pt>
                <c:pt idx="7781">
                  <c:v>125.18624627380601</c:v>
                </c:pt>
                <c:pt idx="7782">
                  <c:v>125.186246273834</c:v>
                </c:pt>
                <c:pt idx="7783">
                  <c:v>125.186246273864</c:v>
                </c:pt>
                <c:pt idx="7784">
                  <c:v>125.18624627391399</c:v>
                </c:pt>
                <c:pt idx="7785">
                  <c:v>125.186246273864</c:v>
                </c:pt>
                <c:pt idx="7786">
                  <c:v>125.186246273896</c:v>
                </c:pt>
                <c:pt idx="7787">
                  <c:v>125.18624627379</c:v>
                </c:pt>
                <c:pt idx="7788">
                  <c:v>125.186246273774</c:v>
                </c:pt>
                <c:pt idx="7789">
                  <c:v>125.186246273778</c:v>
                </c:pt>
                <c:pt idx="7790">
                  <c:v>125.186246273805</c:v>
                </c:pt>
                <c:pt idx="7791">
                  <c:v>125.18624627385201</c:v>
                </c:pt>
                <c:pt idx="7792">
                  <c:v>125.186246273778</c:v>
                </c:pt>
                <c:pt idx="7793">
                  <c:v>125.18624627381401</c:v>
                </c:pt>
                <c:pt idx="7794">
                  <c:v>125.18624627383799</c:v>
                </c:pt>
                <c:pt idx="7795">
                  <c:v>125.186246273831</c:v>
                </c:pt>
                <c:pt idx="7796">
                  <c:v>125.18624627378399</c:v>
                </c:pt>
                <c:pt idx="7797">
                  <c:v>125.18624627379801</c:v>
                </c:pt>
                <c:pt idx="7798">
                  <c:v>125.18624627381401</c:v>
                </c:pt>
                <c:pt idx="7799">
                  <c:v>125.186246273823</c:v>
                </c:pt>
                <c:pt idx="7800">
                  <c:v>125.186246273886</c:v>
                </c:pt>
                <c:pt idx="7801">
                  <c:v>125.186246273846</c:v>
                </c:pt>
                <c:pt idx="7802">
                  <c:v>125.18624627381401</c:v>
                </c:pt>
                <c:pt idx="7803">
                  <c:v>125.186246273745</c:v>
                </c:pt>
                <c:pt idx="7804">
                  <c:v>125.18624627387</c:v>
                </c:pt>
                <c:pt idx="7805">
                  <c:v>125.18624627382501</c:v>
                </c:pt>
                <c:pt idx="7806">
                  <c:v>125.18624627377601</c:v>
                </c:pt>
                <c:pt idx="7807">
                  <c:v>125.186246273886</c:v>
                </c:pt>
                <c:pt idx="7808">
                  <c:v>125.186246273742</c:v>
                </c:pt>
                <c:pt idx="7809">
                  <c:v>125.18624627380601</c:v>
                </c:pt>
                <c:pt idx="7810">
                  <c:v>125.18624627384899</c:v>
                </c:pt>
                <c:pt idx="7811">
                  <c:v>125.18624627384899</c:v>
                </c:pt>
                <c:pt idx="7812">
                  <c:v>125.186246273752</c:v>
                </c:pt>
                <c:pt idx="7813">
                  <c:v>125.186246273782</c:v>
                </c:pt>
                <c:pt idx="7814">
                  <c:v>125.18624627381899</c:v>
                </c:pt>
                <c:pt idx="7815">
                  <c:v>125.186246273889</c:v>
                </c:pt>
                <c:pt idx="7816">
                  <c:v>125.18624627380299</c:v>
                </c:pt>
                <c:pt idx="7817">
                  <c:v>125.186246273743</c:v>
                </c:pt>
                <c:pt idx="7818">
                  <c:v>125.18624627387899</c:v>
                </c:pt>
                <c:pt idx="7819">
                  <c:v>125.186246273843</c:v>
                </c:pt>
                <c:pt idx="7820">
                  <c:v>125.18624627384099</c:v>
                </c:pt>
                <c:pt idx="7821">
                  <c:v>125.18624627382501</c:v>
                </c:pt>
                <c:pt idx="7822">
                  <c:v>125.18624627392801</c:v>
                </c:pt>
                <c:pt idx="7823">
                  <c:v>125.18624627387899</c:v>
                </c:pt>
                <c:pt idx="7824">
                  <c:v>125.186246273815</c:v>
                </c:pt>
                <c:pt idx="7825">
                  <c:v>125.186246273832</c:v>
                </c:pt>
                <c:pt idx="7826">
                  <c:v>125.186246273835</c:v>
                </c:pt>
                <c:pt idx="7827">
                  <c:v>125.18624627384401</c:v>
                </c:pt>
                <c:pt idx="7828">
                  <c:v>125.18624627374101</c:v>
                </c:pt>
                <c:pt idx="7829">
                  <c:v>125.186246273794</c:v>
                </c:pt>
                <c:pt idx="7830">
                  <c:v>125.18624627378399</c:v>
                </c:pt>
                <c:pt idx="7831">
                  <c:v>125.18624627383601</c:v>
                </c:pt>
                <c:pt idx="7832">
                  <c:v>125.186246273823</c:v>
                </c:pt>
                <c:pt idx="7833">
                  <c:v>125.186246273865</c:v>
                </c:pt>
                <c:pt idx="7834">
                  <c:v>125.18624627382501</c:v>
                </c:pt>
                <c:pt idx="7835">
                  <c:v>125.186246273823</c:v>
                </c:pt>
                <c:pt idx="7836">
                  <c:v>125.18624627381401</c:v>
                </c:pt>
                <c:pt idx="7837">
                  <c:v>125.186246273791</c:v>
                </c:pt>
                <c:pt idx="7838">
                  <c:v>125.186246273864</c:v>
                </c:pt>
                <c:pt idx="7839">
                  <c:v>125.186246273771</c:v>
                </c:pt>
                <c:pt idx="7840">
                  <c:v>125.18624627378</c:v>
                </c:pt>
                <c:pt idx="7841">
                  <c:v>125.186246273847</c:v>
                </c:pt>
                <c:pt idx="7842">
                  <c:v>125.186246273751</c:v>
                </c:pt>
                <c:pt idx="7843">
                  <c:v>125.186246273831</c:v>
                </c:pt>
                <c:pt idx="7844">
                  <c:v>125.18624627378099</c:v>
                </c:pt>
                <c:pt idx="7845">
                  <c:v>125.18624627382</c:v>
                </c:pt>
                <c:pt idx="7846">
                  <c:v>125.18624627379999</c:v>
                </c:pt>
                <c:pt idx="7847">
                  <c:v>125.18624627375</c:v>
                </c:pt>
                <c:pt idx="7848">
                  <c:v>125.186246273801</c:v>
                </c:pt>
                <c:pt idx="7849">
                  <c:v>125.18624627383799</c:v>
                </c:pt>
                <c:pt idx="7850">
                  <c:v>125.186246273769</c:v>
                </c:pt>
                <c:pt idx="7851">
                  <c:v>125.18624627377901</c:v>
                </c:pt>
                <c:pt idx="7852">
                  <c:v>125.186246273837</c:v>
                </c:pt>
                <c:pt idx="7853">
                  <c:v>125.18624627372</c:v>
                </c:pt>
                <c:pt idx="7854">
                  <c:v>125.18624627379801</c:v>
                </c:pt>
                <c:pt idx="7855">
                  <c:v>125.18624627379199</c:v>
                </c:pt>
                <c:pt idx="7856">
                  <c:v>125.18624627378701</c:v>
                </c:pt>
                <c:pt idx="7857">
                  <c:v>125.18624627379801</c:v>
                </c:pt>
                <c:pt idx="7858">
                  <c:v>125.186246273751</c:v>
                </c:pt>
                <c:pt idx="7859">
                  <c:v>125.186246273788</c:v>
                </c:pt>
                <c:pt idx="7860">
                  <c:v>125.186246273846</c:v>
                </c:pt>
                <c:pt idx="7861">
                  <c:v>125.18624627384401</c:v>
                </c:pt>
                <c:pt idx="7862">
                  <c:v>125.18624627378399</c:v>
                </c:pt>
                <c:pt idx="7863">
                  <c:v>125.186246273835</c:v>
                </c:pt>
                <c:pt idx="7864">
                  <c:v>125.18624627381401</c:v>
                </c:pt>
                <c:pt idx="7865">
                  <c:v>125.18624627375</c:v>
                </c:pt>
                <c:pt idx="7866">
                  <c:v>125.186246273805</c:v>
                </c:pt>
                <c:pt idx="7867">
                  <c:v>125.18624627383799</c:v>
                </c:pt>
                <c:pt idx="7868">
                  <c:v>125.186246273835</c:v>
                </c:pt>
                <c:pt idx="7869">
                  <c:v>125.186246273867</c:v>
                </c:pt>
                <c:pt idx="7870">
                  <c:v>125.186246273824</c:v>
                </c:pt>
                <c:pt idx="7871">
                  <c:v>125.18624627387</c:v>
                </c:pt>
                <c:pt idx="7872">
                  <c:v>125.186246273848</c:v>
                </c:pt>
                <c:pt idx="7873">
                  <c:v>125.18624627388</c:v>
                </c:pt>
                <c:pt idx="7874">
                  <c:v>125.186246273866</c:v>
                </c:pt>
                <c:pt idx="7875">
                  <c:v>125.186246273862</c:v>
                </c:pt>
                <c:pt idx="7876">
                  <c:v>125.186246273835</c:v>
                </c:pt>
                <c:pt idx="7877">
                  <c:v>125.186246273813</c:v>
                </c:pt>
                <c:pt idx="7878">
                  <c:v>125.18624627383799</c:v>
                </c:pt>
                <c:pt idx="7879">
                  <c:v>125.186246273867</c:v>
                </c:pt>
                <c:pt idx="7880">
                  <c:v>125.186246273815</c:v>
                </c:pt>
                <c:pt idx="7881">
                  <c:v>125.186246273717</c:v>
                </c:pt>
                <c:pt idx="7882">
                  <c:v>125.186246273807</c:v>
                </c:pt>
                <c:pt idx="7883">
                  <c:v>125.186246273748</c:v>
                </c:pt>
                <c:pt idx="7884">
                  <c:v>125.186246273771</c:v>
                </c:pt>
                <c:pt idx="7885">
                  <c:v>125.186246273804</c:v>
                </c:pt>
                <c:pt idx="7886">
                  <c:v>125.186246273667</c:v>
                </c:pt>
                <c:pt idx="7887">
                  <c:v>125.186246273809</c:v>
                </c:pt>
                <c:pt idx="7888">
                  <c:v>125.186246273758</c:v>
                </c:pt>
                <c:pt idx="7889">
                  <c:v>125.186246273799</c:v>
                </c:pt>
                <c:pt idx="7890">
                  <c:v>125.18624627374101</c:v>
                </c:pt>
                <c:pt idx="7891">
                  <c:v>125.18624627386301</c:v>
                </c:pt>
                <c:pt idx="7892">
                  <c:v>125.186246273812</c:v>
                </c:pt>
                <c:pt idx="7893">
                  <c:v>125.18624627378</c:v>
                </c:pt>
                <c:pt idx="7894">
                  <c:v>125.186246273745</c:v>
                </c:pt>
                <c:pt idx="7895">
                  <c:v>125.186246273816</c:v>
                </c:pt>
                <c:pt idx="7896">
                  <c:v>125.18624627380601</c:v>
                </c:pt>
                <c:pt idx="7897">
                  <c:v>125.186246273758</c:v>
                </c:pt>
                <c:pt idx="7898">
                  <c:v>125.18624627380601</c:v>
                </c:pt>
                <c:pt idx="7899">
                  <c:v>125.18624627381701</c:v>
                </c:pt>
                <c:pt idx="7900">
                  <c:v>125.186246273926</c:v>
                </c:pt>
                <c:pt idx="7901">
                  <c:v>125.18624627377601</c:v>
                </c:pt>
                <c:pt idx="7902">
                  <c:v>125.186246273767</c:v>
                </c:pt>
                <c:pt idx="7903">
                  <c:v>125.186246273766</c:v>
                </c:pt>
                <c:pt idx="7904">
                  <c:v>125.186246273783</c:v>
                </c:pt>
                <c:pt idx="7905">
                  <c:v>125.18624627378399</c:v>
                </c:pt>
                <c:pt idx="7906">
                  <c:v>125.18624627390101</c:v>
                </c:pt>
                <c:pt idx="7907">
                  <c:v>125.186246273794</c:v>
                </c:pt>
                <c:pt idx="7908">
                  <c:v>125.18624627379501</c:v>
                </c:pt>
                <c:pt idx="7909">
                  <c:v>125.186246273886</c:v>
                </c:pt>
                <c:pt idx="7910">
                  <c:v>125.186246273823</c:v>
                </c:pt>
                <c:pt idx="7911">
                  <c:v>125.18624627375</c:v>
                </c:pt>
                <c:pt idx="7912">
                  <c:v>125.186246273771</c:v>
                </c:pt>
                <c:pt idx="7913">
                  <c:v>125.186246273827</c:v>
                </c:pt>
                <c:pt idx="7914">
                  <c:v>125.186246273847</c:v>
                </c:pt>
                <c:pt idx="7915">
                  <c:v>125.186246273786</c:v>
                </c:pt>
                <c:pt idx="7916">
                  <c:v>125.186246273865</c:v>
                </c:pt>
                <c:pt idx="7917">
                  <c:v>125.18624627381899</c:v>
                </c:pt>
                <c:pt idx="7918">
                  <c:v>125.186246273801</c:v>
                </c:pt>
                <c:pt idx="7919">
                  <c:v>125.186246273831</c:v>
                </c:pt>
                <c:pt idx="7920">
                  <c:v>125.186246273772</c:v>
                </c:pt>
                <c:pt idx="7921">
                  <c:v>125.186246273802</c:v>
                </c:pt>
                <c:pt idx="7922">
                  <c:v>125.186246273856</c:v>
                </c:pt>
                <c:pt idx="7923">
                  <c:v>125.18624627384</c:v>
                </c:pt>
                <c:pt idx="7924">
                  <c:v>125.186246273785</c:v>
                </c:pt>
                <c:pt idx="7925">
                  <c:v>125.18624627381899</c:v>
                </c:pt>
                <c:pt idx="7926">
                  <c:v>125.186246273805</c:v>
                </c:pt>
                <c:pt idx="7927">
                  <c:v>125.186246273796</c:v>
                </c:pt>
                <c:pt idx="7928">
                  <c:v>125.186246273824</c:v>
                </c:pt>
                <c:pt idx="7929">
                  <c:v>125.186246273809</c:v>
                </c:pt>
                <c:pt idx="7930">
                  <c:v>125.186246273874</c:v>
                </c:pt>
                <c:pt idx="7931">
                  <c:v>125.186246273793</c:v>
                </c:pt>
                <c:pt idx="7932">
                  <c:v>125.186246273799</c:v>
                </c:pt>
                <c:pt idx="7933">
                  <c:v>125.186246273801</c:v>
                </c:pt>
                <c:pt idx="7934">
                  <c:v>125.186246273793</c:v>
                </c:pt>
                <c:pt idx="7935">
                  <c:v>125.18624627379999</c:v>
                </c:pt>
                <c:pt idx="7936">
                  <c:v>125.186246273839</c:v>
                </c:pt>
                <c:pt idx="7937">
                  <c:v>125.186246273845</c:v>
                </c:pt>
                <c:pt idx="7938">
                  <c:v>125.186246273734</c:v>
                </c:pt>
                <c:pt idx="7939">
                  <c:v>125.186246273834</c:v>
                </c:pt>
                <c:pt idx="7940">
                  <c:v>125.186246273748</c:v>
                </c:pt>
                <c:pt idx="7941">
                  <c:v>125.186246273771</c:v>
                </c:pt>
                <c:pt idx="7942">
                  <c:v>125.18624627388201</c:v>
                </c:pt>
                <c:pt idx="7943">
                  <c:v>125.18624627385201</c:v>
                </c:pt>
                <c:pt idx="7944">
                  <c:v>125.186246273893</c:v>
                </c:pt>
                <c:pt idx="7945">
                  <c:v>125.18624627377901</c:v>
                </c:pt>
                <c:pt idx="7946">
                  <c:v>125.18624627381401</c:v>
                </c:pt>
                <c:pt idx="7947">
                  <c:v>125.186246273867</c:v>
                </c:pt>
                <c:pt idx="7948">
                  <c:v>125.18624627381701</c:v>
                </c:pt>
                <c:pt idx="7949">
                  <c:v>125.186246273755</c:v>
                </c:pt>
                <c:pt idx="7950">
                  <c:v>125.186246273908</c:v>
                </c:pt>
                <c:pt idx="7951">
                  <c:v>125.18624627381401</c:v>
                </c:pt>
                <c:pt idx="7952">
                  <c:v>125.186246273743</c:v>
                </c:pt>
                <c:pt idx="7953">
                  <c:v>125.186246273853</c:v>
                </c:pt>
                <c:pt idx="7954">
                  <c:v>125.18624627377901</c:v>
                </c:pt>
                <c:pt idx="7955">
                  <c:v>125.186246273813</c:v>
                </c:pt>
                <c:pt idx="7956">
                  <c:v>125.18624627378701</c:v>
                </c:pt>
                <c:pt idx="7957">
                  <c:v>125.186246273734</c:v>
                </c:pt>
                <c:pt idx="7958">
                  <c:v>125.18624627379801</c:v>
                </c:pt>
                <c:pt idx="7959">
                  <c:v>125.18624627385501</c:v>
                </c:pt>
                <c:pt idx="7960">
                  <c:v>125.18624627388</c:v>
                </c:pt>
                <c:pt idx="7961">
                  <c:v>125.186246273764</c:v>
                </c:pt>
                <c:pt idx="7962">
                  <c:v>125.18624627387</c:v>
                </c:pt>
                <c:pt idx="7963">
                  <c:v>125.186246273859</c:v>
                </c:pt>
                <c:pt idx="7964">
                  <c:v>125.18624627389801</c:v>
                </c:pt>
                <c:pt idx="7965">
                  <c:v>125.18624627377299</c:v>
                </c:pt>
                <c:pt idx="7966">
                  <c:v>125.186246273794</c:v>
                </c:pt>
                <c:pt idx="7967">
                  <c:v>125.18624627382199</c:v>
                </c:pt>
                <c:pt idx="7968">
                  <c:v>125.186246273867</c:v>
                </c:pt>
                <c:pt idx="7969">
                  <c:v>125.186246273827</c:v>
                </c:pt>
                <c:pt idx="7970">
                  <c:v>125.186246273832</c:v>
                </c:pt>
                <c:pt idx="7971">
                  <c:v>125.18624627387</c:v>
                </c:pt>
                <c:pt idx="7972">
                  <c:v>125.18624627383601</c:v>
                </c:pt>
                <c:pt idx="7973">
                  <c:v>125.186246273807</c:v>
                </c:pt>
                <c:pt idx="7974">
                  <c:v>125.186246273848</c:v>
                </c:pt>
                <c:pt idx="7975">
                  <c:v>125.186246273899</c:v>
                </c:pt>
                <c:pt idx="7976">
                  <c:v>125.18624627384099</c:v>
                </c:pt>
                <c:pt idx="7977">
                  <c:v>125.186246273834</c:v>
                </c:pt>
                <c:pt idx="7978">
                  <c:v>125.18624627389801</c:v>
                </c:pt>
                <c:pt idx="7979">
                  <c:v>125.186246273799</c:v>
                </c:pt>
                <c:pt idx="7980">
                  <c:v>125.18624627379501</c:v>
                </c:pt>
                <c:pt idx="7981">
                  <c:v>125.18624627382501</c:v>
                </c:pt>
                <c:pt idx="7982">
                  <c:v>125.18624627377</c:v>
                </c:pt>
                <c:pt idx="7983">
                  <c:v>125.18624627382501</c:v>
                </c:pt>
                <c:pt idx="7984">
                  <c:v>125.18624627382501</c:v>
                </c:pt>
                <c:pt idx="7985">
                  <c:v>125.186246273775</c:v>
                </c:pt>
                <c:pt idx="7986">
                  <c:v>125.186246273788</c:v>
                </c:pt>
                <c:pt idx="7987">
                  <c:v>125.186246273842</c:v>
                </c:pt>
                <c:pt idx="7988">
                  <c:v>125.186246273831</c:v>
                </c:pt>
                <c:pt idx="7989">
                  <c:v>125.18624627381401</c:v>
                </c:pt>
                <c:pt idx="7990">
                  <c:v>125.186246273848</c:v>
                </c:pt>
                <c:pt idx="7991">
                  <c:v>125.186246273912</c:v>
                </c:pt>
                <c:pt idx="7992">
                  <c:v>125.186246273823</c:v>
                </c:pt>
                <c:pt idx="7993">
                  <c:v>125.186246273888</c:v>
                </c:pt>
                <c:pt idx="7994">
                  <c:v>125.18624627373001</c:v>
                </c:pt>
                <c:pt idx="7995">
                  <c:v>125.186246273766</c:v>
                </c:pt>
                <c:pt idx="7996">
                  <c:v>125.186246273843</c:v>
                </c:pt>
                <c:pt idx="7997">
                  <c:v>125.18624627386301</c:v>
                </c:pt>
                <c:pt idx="7998">
                  <c:v>125.186246273778</c:v>
                </c:pt>
                <c:pt idx="7999">
                  <c:v>125.186246273783</c:v>
                </c:pt>
                <c:pt idx="8000">
                  <c:v>125.186246273823</c:v>
                </c:pt>
                <c:pt idx="8001">
                  <c:v>125.18624627379801</c:v>
                </c:pt>
                <c:pt idx="8002">
                  <c:v>125.186246273823</c:v>
                </c:pt>
                <c:pt idx="8003">
                  <c:v>125.186246273865</c:v>
                </c:pt>
                <c:pt idx="8004">
                  <c:v>125.18624627374901</c:v>
                </c:pt>
                <c:pt idx="8005">
                  <c:v>125.186246273837</c:v>
                </c:pt>
                <c:pt idx="8006">
                  <c:v>125.186246273839</c:v>
                </c:pt>
                <c:pt idx="8007">
                  <c:v>125.18624627376199</c:v>
                </c:pt>
                <c:pt idx="8008">
                  <c:v>125.186246273791</c:v>
                </c:pt>
                <c:pt idx="8009">
                  <c:v>125.186246273755</c:v>
                </c:pt>
                <c:pt idx="8010">
                  <c:v>125.186246273832</c:v>
                </c:pt>
                <c:pt idx="8011">
                  <c:v>125.18624627374101</c:v>
                </c:pt>
                <c:pt idx="8012">
                  <c:v>125.186246273807</c:v>
                </c:pt>
                <c:pt idx="8013">
                  <c:v>125.186246273843</c:v>
                </c:pt>
                <c:pt idx="8014">
                  <c:v>125.18624627379801</c:v>
                </c:pt>
                <c:pt idx="8015">
                  <c:v>125.186246273839</c:v>
                </c:pt>
                <c:pt idx="8016">
                  <c:v>125.18624627382199</c:v>
                </c:pt>
                <c:pt idx="8017">
                  <c:v>125.18624627377601</c:v>
                </c:pt>
                <c:pt idx="8018">
                  <c:v>125.186246273752</c:v>
                </c:pt>
                <c:pt idx="8019">
                  <c:v>125.186246273742</c:v>
                </c:pt>
                <c:pt idx="8020">
                  <c:v>125.186246273884</c:v>
                </c:pt>
                <c:pt idx="8021">
                  <c:v>125.186246273834</c:v>
                </c:pt>
                <c:pt idx="8022">
                  <c:v>125.18624627377601</c:v>
                </c:pt>
                <c:pt idx="8023">
                  <c:v>125.186246273791</c:v>
                </c:pt>
                <c:pt idx="8024">
                  <c:v>125.186246273761</c:v>
                </c:pt>
                <c:pt idx="8025">
                  <c:v>125.186246273804</c:v>
                </c:pt>
                <c:pt idx="8026">
                  <c:v>125.18624627383601</c:v>
                </c:pt>
                <c:pt idx="8027">
                  <c:v>125.18624627384899</c:v>
                </c:pt>
                <c:pt idx="8028">
                  <c:v>125.186246273845</c:v>
                </c:pt>
                <c:pt idx="8029">
                  <c:v>125.186246273796</c:v>
                </c:pt>
                <c:pt idx="8030">
                  <c:v>125.18624627384099</c:v>
                </c:pt>
                <c:pt idx="8031">
                  <c:v>125.186246273831</c:v>
                </c:pt>
                <c:pt idx="8032">
                  <c:v>125.186246273786</c:v>
                </c:pt>
                <c:pt idx="8033">
                  <c:v>125.18624627375701</c:v>
                </c:pt>
                <c:pt idx="8034">
                  <c:v>125.18624627380299</c:v>
                </c:pt>
                <c:pt idx="8035">
                  <c:v>125.18624627379999</c:v>
                </c:pt>
                <c:pt idx="8036">
                  <c:v>125.18624627377901</c:v>
                </c:pt>
                <c:pt idx="8037">
                  <c:v>125.186246273832</c:v>
                </c:pt>
                <c:pt idx="8038">
                  <c:v>125.18624627386799</c:v>
                </c:pt>
                <c:pt idx="8039">
                  <c:v>125.186246273763</c:v>
                </c:pt>
                <c:pt idx="8040">
                  <c:v>125.18624627386301</c:v>
                </c:pt>
                <c:pt idx="8041">
                  <c:v>125.186246273867</c:v>
                </c:pt>
                <c:pt idx="8042">
                  <c:v>125.186246273753</c:v>
                </c:pt>
                <c:pt idx="8043">
                  <c:v>125.186246273813</c:v>
                </c:pt>
                <c:pt idx="8044">
                  <c:v>125.18624627385</c:v>
                </c:pt>
                <c:pt idx="8045">
                  <c:v>125.186246273872</c:v>
                </c:pt>
                <c:pt idx="8046">
                  <c:v>125.186246273775</c:v>
                </c:pt>
                <c:pt idx="8047">
                  <c:v>125.186246273751</c:v>
                </c:pt>
                <c:pt idx="8048">
                  <c:v>125.186246273916</c:v>
                </c:pt>
                <c:pt idx="8049">
                  <c:v>125.186246273745</c:v>
                </c:pt>
                <c:pt idx="8050">
                  <c:v>125.18624627387599</c:v>
                </c:pt>
                <c:pt idx="8051">
                  <c:v>125.18624627379801</c:v>
                </c:pt>
                <c:pt idx="8052">
                  <c:v>125.18624627376801</c:v>
                </c:pt>
                <c:pt idx="8053">
                  <c:v>125.18624627385501</c:v>
                </c:pt>
                <c:pt idx="8054">
                  <c:v>125.186246273815</c:v>
                </c:pt>
                <c:pt idx="8055">
                  <c:v>125.18624627378399</c:v>
                </c:pt>
                <c:pt idx="8056">
                  <c:v>125.186246273858</c:v>
                </c:pt>
                <c:pt idx="8057">
                  <c:v>125.186246273777</c:v>
                </c:pt>
                <c:pt idx="8058">
                  <c:v>125.186246273788</c:v>
                </c:pt>
                <c:pt idx="8059">
                  <c:v>125.186246273859</c:v>
                </c:pt>
                <c:pt idx="8060">
                  <c:v>125.186246273791</c:v>
                </c:pt>
                <c:pt idx="8061">
                  <c:v>125.18624627385201</c:v>
                </c:pt>
                <c:pt idx="8062">
                  <c:v>125.186246273758</c:v>
                </c:pt>
                <c:pt idx="8063">
                  <c:v>125.186246273874</c:v>
                </c:pt>
                <c:pt idx="8064">
                  <c:v>125.18624627378701</c:v>
                </c:pt>
                <c:pt idx="8065">
                  <c:v>125.18624627377901</c:v>
                </c:pt>
                <c:pt idx="8066">
                  <c:v>125.186246273783</c:v>
                </c:pt>
                <c:pt idx="8067">
                  <c:v>125.18624627379999</c:v>
                </c:pt>
                <c:pt idx="8068">
                  <c:v>125.18624627381401</c:v>
                </c:pt>
                <c:pt idx="8069">
                  <c:v>125.18624627384099</c:v>
                </c:pt>
                <c:pt idx="8070">
                  <c:v>125.186246273829</c:v>
                </c:pt>
                <c:pt idx="8071">
                  <c:v>125.186246273874</c:v>
                </c:pt>
                <c:pt idx="8072">
                  <c:v>125.18624627387899</c:v>
                </c:pt>
                <c:pt idx="8073">
                  <c:v>125.18624627378099</c:v>
                </c:pt>
                <c:pt idx="8074">
                  <c:v>125.186246273736</c:v>
                </c:pt>
                <c:pt idx="8075">
                  <c:v>125.18624627384</c:v>
                </c:pt>
                <c:pt idx="8076">
                  <c:v>125.18624627378399</c:v>
                </c:pt>
                <c:pt idx="8077">
                  <c:v>125.18624627382501</c:v>
                </c:pt>
                <c:pt idx="8078">
                  <c:v>125.186246273713</c:v>
                </c:pt>
                <c:pt idx="8079">
                  <c:v>125.186246273848</c:v>
                </c:pt>
                <c:pt idx="8080">
                  <c:v>125.18624627383301</c:v>
                </c:pt>
                <c:pt idx="8081">
                  <c:v>125.18624627379801</c:v>
                </c:pt>
                <c:pt idx="8082">
                  <c:v>125.186246273805</c:v>
                </c:pt>
                <c:pt idx="8083">
                  <c:v>125.186246273885</c:v>
                </c:pt>
                <c:pt idx="8084">
                  <c:v>125.18624627381401</c:v>
                </c:pt>
                <c:pt idx="8085">
                  <c:v>125.18624627384899</c:v>
                </c:pt>
                <c:pt idx="8086">
                  <c:v>125.186246273843</c:v>
                </c:pt>
                <c:pt idx="8087">
                  <c:v>125.186246273893</c:v>
                </c:pt>
                <c:pt idx="8088">
                  <c:v>125.18624627381401</c:v>
                </c:pt>
                <c:pt idx="8089">
                  <c:v>125.186246273813</c:v>
                </c:pt>
                <c:pt idx="8090">
                  <c:v>125.186246273774</c:v>
                </c:pt>
                <c:pt idx="8091">
                  <c:v>125.18624627371899</c:v>
                </c:pt>
                <c:pt idx="8092">
                  <c:v>125.18624627373801</c:v>
                </c:pt>
                <c:pt idx="8093">
                  <c:v>125.186246273815</c:v>
                </c:pt>
                <c:pt idx="8094">
                  <c:v>125.186246273839</c:v>
                </c:pt>
                <c:pt idx="8095">
                  <c:v>125.186246273823</c:v>
                </c:pt>
                <c:pt idx="8096">
                  <c:v>125.18624627378099</c:v>
                </c:pt>
                <c:pt idx="8097">
                  <c:v>125.186246273804</c:v>
                </c:pt>
                <c:pt idx="8098">
                  <c:v>125.18624627373499</c:v>
                </c:pt>
                <c:pt idx="8099">
                  <c:v>125.18624627386301</c:v>
                </c:pt>
                <c:pt idx="8100">
                  <c:v>125.186246273802</c:v>
                </c:pt>
                <c:pt idx="8101">
                  <c:v>125.186246273847</c:v>
                </c:pt>
                <c:pt idx="8102">
                  <c:v>125.186246273848</c:v>
                </c:pt>
                <c:pt idx="8103">
                  <c:v>125.18624627383601</c:v>
                </c:pt>
                <c:pt idx="8104">
                  <c:v>125.186246273839</c:v>
                </c:pt>
                <c:pt idx="8105">
                  <c:v>125.186246273847</c:v>
                </c:pt>
                <c:pt idx="8106">
                  <c:v>125.186246273832</c:v>
                </c:pt>
                <c:pt idx="8107">
                  <c:v>125.186246273805</c:v>
                </c:pt>
                <c:pt idx="8108">
                  <c:v>125.186246273736</c:v>
                </c:pt>
                <c:pt idx="8109">
                  <c:v>125.186246273733</c:v>
                </c:pt>
                <c:pt idx="8110">
                  <c:v>125.186246273886</c:v>
                </c:pt>
                <c:pt idx="8111">
                  <c:v>125.18624627382</c:v>
                </c:pt>
                <c:pt idx="8112">
                  <c:v>125.186246273732</c:v>
                </c:pt>
                <c:pt idx="8113">
                  <c:v>125.18624627384899</c:v>
                </c:pt>
                <c:pt idx="8114">
                  <c:v>125.18624627385201</c:v>
                </c:pt>
                <c:pt idx="8115">
                  <c:v>125.18624627379199</c:v>
                </c:pt>
                <c:pt idx="8116">
                  <c:v>125.18624627381099</c:v>
                </c:pt>
                <c:pt idx="8117">
                  <c:v>125.186246273804</c:v>
                </c:pt>
                <c:pt idx="8118">
                  <c:v>125.186246273932</c:v>
                </c:pt>
                <c:pt idx="8119">
                  <c:v>125.186246273805</c:v>
                </c:pt>
                <c:pt idx="8120">
                  <c:v>125.186246273783</c:v>
                </c:pt>
                <c:pt idx="8121">
                  <c:v>125.186246273867</c:v>
                </c:pt>
                <c:pt idx="8122">
                  <c:v>125.186246273788</c:v>
                </c:pt>
                <c:pt idx="8123">
                  <c:v>125.186246273747</c:v>
                </c:pt>
                <c:pt idx="8124">
                  <c:v>125.186246273826</c:v>
                </c:pt>
                <c:pt idx="8125">
                  <c:v>125.186246273896</c:v>
                </c:pt>
                <c:pt idx="8126">
                  <c:v>125.18624627387</c:v>
                </c:pt>
                <c:pt idx="8127">
                  <c:v>125.18624627386301</c:v>
                </c:pt>
                <c:pt idx="8128">
                  <c:v>125.186246273797</c:v>
                </c:pt>
                <c:pt idx="8129">
                  <c:v>125.186246273837</c:v>
                </c:pt>
                <c:pt idx="8130">
                  <c:v>125.186246273826</c:v>
                </c:pt>
                <c:pt idx="8131">
                  <c:v>125.186246273846</c:v>
                </c:pt>
                <c:pt idx="8132">
                  <c:v>125.186246273751</c:v>
                </c:pt>
                <c:pt idx="8133">
                  <c:v>125.186246273848</c:v>
                </c:pt>
                <c:pt idx="8134">
                  <c:v>125.18624627379999</c:v>
                </c:pt>
                <c:pt idx="8135">
                  <c:v>125.186246273786</c:v>
                </c:pt>
                <c:pt idx="8136">
                  <c:v>125.186246273775</c:v>
                </c:pt>
                <c:pt idx="8137">
                  <c:v>125.18624627371</c:v>
                </c:pt>
                <c:pt idx="8138">
                  <c:v>125.18624627381401</c:v>
                </c:pt>
                <c:pt idx="8139">
                  <c:v>125.186246273777</c:v>
                </c:pt>
                <c:pt idx="8140">
                  <c:v>125.18624627377601</c:v>
                </c:pt>
                <c:pt idx="8141">
                  <c:v>125.18624627384401</c:v>
                </c:pt>
                <c:pt idx="8142">
                  <c:v>125.186246273839</c:v>
                </c:pt>
                <c:pt idx="8143">
                  <c:v>125.186246273858</c:v>
                </c:pt>
                <c:pt idx="8144">
                  <c:v>125.186246273785</c:v>
                </c:pt>
                <c:pt idx="8145">
                  <c:v>125.186246273824</c:v>
                </c:pt>
                <c:pt idx="8146">
                  <c:v>125.186246273818</c:v>
                </c:pt>
                <c:pt idx="8147">
                  <c:v>125.186246273728</c:v>
                </c:pt>
                <c:pt idx="8148">
                  <c:v>125.186246273847</c:v>
                </c:pt>
                <c:pt idx="8149">
                  <c:v>125.18624627377901</c:v>
                </c:pt>
                <c:pt idx="8150">
                  <c:v>125.186246273791</c:v>
                </c:pt>
                <c:pt idx="8151">
                  <c:v>125.186246273625</c:v>
                </c:pt>
                <c:pt idx="8152">
                  <c:v>125.18624627387101</c:v>
                </c:pt>
                <c:pt idx="8153">
                  <c:v>125.186246273824</c:v>
                </c:pt>
                <c:pt idx="8154">
                  <c:v>125.18624627378099</c:v>
                </c:pt>
                <c:pt idx="8155">
                  <c:v>125.18624627371899</c:v>
                </c:pt>
                <c:pt idx="8156">
                  <c:v>125.186246273796</c:v>
                </c:pt>
                <c:pt idx="8157">
                  <c:v>125.186246273744</c:v>
                </c:pt>
                <c:pt idx="8158">
                  <c:v>125.186246273759</c:v>
                </c:pt>
                <c:pt idx="8159">
                  <c:v>125.18624627381701</c:v>
                </c:pt>
                <c:pt idx="8160">
                  <c:v>125.186246273823</c:v>
                </c:pt>
                <c:pt idx="8161">
                  <c:v>125.18624627389001</c:v>
                </c:pt>
                <c:pt idx="8162">
                  <c:v>125.186246273828</c:v>
                </c:pt>
                <c:pt idx="8163">
                  <c:v>125.18624627385699</c:v>
                </c:pt>
                <c:pt idx="8164">
                  <c:v>125.186246273705</c:v>
                </c:pt>
                <c:pt idx="8165">
                  <c:v>125.18624627381899</c:v>
                </c:pt>
                <c:pt idx="8166">
                  <c:v>125.186246273782</c:v>
                </c:pt>
                <c:pt idx="8167">
                  <c:v>125.18624627381401</c:v>
                </c:pt>
                <c:pt idx="8168">
                  <c:v>125.186246273753</c:v>
                </c:pt>
                <c:pt idx="8169">
                  <c:v>125.186246273758</c:v>
                </c:pt>
                <c:pt idx="8170">
                  <c:v>125.186246273897</c:v>
                </c:pt>
                <c:pt idx="8171">
                  <c:v>125.186246273777</c:v>
                </c:pt>
                <c:pt idx="8172">
                  <c:v>125.18624627376001</c:v>
                </c:pt>
                <c:pt idx="8173">
                  <c:v>125.18624627384099</c:v>
                </c:pt>
                <c:pt idx="8174">
                  <c:v>125.186246273771</c:v>
                </c:pt>
                <c:pt idx="8175">
                  <c:v>125.18624627375701</c:v>
                </c:pt>
                <c:pt idx="8176">
                  <c:v>125.18624627381401</c:v>
                </c:pt>
                <c:pt idx="8177">
                  <c:v>125.18624627383301</c:v>
                </c:pt>
                <c:pt idx="8178">
                  <c:v>125.186246273823</c:v>
                </c:pt>
                <c:pt idx="8179">
                  <c:v>125.186246273851</c:v>
                </c:pt>
                <c:pt idx="8180">
                  <c:v>125.18624627365899</c:v>
                </c:pt>
                <c:pt idx="8181">
                  <c:v>125.186246273739</c:v>
                </c:pt>
                <c:pt idx="8182">
                  <c:v>125.18624627385999</c:v>
                </c:pt>
                <c:pt idx="8183">
                  <c:v>125.186246273783</c:v>
                </c:pt>
                <c:pt idx="8184">
                  <c:v>125.186246273764</c:v>
                </c:pt>
                <c:pt idx="8185">
                  <c:v>125.186246273812</c:v>
                </c:pt>
                <c:pt idx="8186">
                  <c:v>125.18624627381401</c:v>
                </c:pt>
                <c:pt idx="8187">
                  <c:v>125.18624627383301</c:v>
                </c:pt>
                <c:pt idx="8188">
                  <c:v>125.186246273763</c:v>
                </c:pt>
                <c:pt idx="8189">
                  <c:v>125.186246273821</c:v>
                </c:pt>
                <c:pt idx="8190">
                  <c:v>125.18624627382</c:v>
                </c:pt>
                <c:pt idx="8191">
                  <c:v>125.186246273797</c:v>
                </c:pt>
                <c:pt idx="8192">
                  <c:v>125.186246273829</c:v>
                </c:pt>
                <c:pt idx="8193">
                  <c:v>125.186246273816</c:v>
                </c:pt>
                <c:pt idx="8194">
                  <c:v>125.186246273881</c:v>
                </c:pt>
                <c:pt idx="8195">
                  <c:v>125.186246273861</c:v>
                </c:pt>
                <c:pt idx="8196">
                  <c:v>125.186246273831</c:v>
                </c:pt>
                <c:pt idx="8197">
                  <c:v>125.186246273893</c:v>
                </c:pt>
                <c:pt idx="8198">
                  <c:v>125.186246273945</c:v>
                </c:pt>
                <c:pt idx="8199">
                  <c:v>125.186246273761</c:v>
                </c:pt>
                <c:pt idx="8200">
                  <c:v>125.186246273845</c:v>
                </c:pt>
                <c:pt idx="8201">
                  <c:v>125.186246273747</c:v>
                </c:pt>
                <c:pt idx="8202">
                  <c:v>125.18624627372201</c:v>
                </c:pt>
                <c:pt idx="8203">
                  <c:v>125.186246273794</c:v>
                </c:pt>
                <c:pt idx="8204">
                  <c:v>125.186246273886</c:v>
                </c:pt>
                <c:pt idx="8205">
                  <c:v>125.18624627379999</c:v>
                </c:pt>
                <c:pt idx="8206">
                  <c:v>125.18624627379801</c:v>
                </c:pt>
                <c:pt idx="8207">
                  <c:v>125.186246273761</c:v>
                </c:pt>
                <c:pt idx="8208">
                  <c:v>125.18624627381899</c:v>
                </c:pt>
                <c:pt idx="8209">
                  <c:v>125.186246273788</c:v>
                </c:pt>
                <c:pt idx="8210">
                  <c:v>125.186246273861</c:v>
                </c:pt>
                <c:pt idx="8211">
                  <c:v>125.18624627378701</c:v>
                </c:pt>
                <c:pt idx="8212">
                  <c:v>125.186246273756</c:v>
                </c:pt>
                <c:pt idx="8213">
                  <c:v>125.18624627377901</c:v>
                </c:pt>
                <c:pt idx="8214">
                  <c:v>125.18624627384899</c:v>
                </c:pt>
                <c:pt idx="8215">
                  <c:v>125.186246273796</c:v>
                </c:pt>
                <c:pt idx="8216">
                  <c:v>125.18624627385501</c:v>
                </c:pt>
                <c:pt idx="8217">
                  <c:v>125.18624627383799</c:v>
                </c:pt>
                <c:pt idx="8218">
                  <c:v>125.186246273807</c:v>
                </c:pt>
                <c:pt idx="8219">
                  <c:v>125.18624627379999</c:v>
                </c:pt>
                <c:pt idx="8220">
                  <c:v>125.186246273799</c:v>
                </c:pt>
                <c:pt idx="8221">
                  <c:v>125.186246273808</c:v>
                </c:pt>
                <c:pt idx="8222">
                  <c:v>125.186246273824</c:v>
                </c:pt>
                <c:pt idx="8223">
                  <c:v>125.18624627383799</c:v>
                </c:pt>
                <c:pt idx="8224">
                  <c:v>125.186246273911</c:v>
                </c:pt>
                <c:pt idx="8225">
                  <c:v>125.18624627380601</c:v>
                </c:pt>
                <c:pt idx="8226">
                  <c:v>125.18624627375701</c:v>
                </c:pt>
                <c:pt idx="8227">
                  <c:v>125.18624627381701</c:v>
                </c:pt>
                <c:pt idx="8228">
                  <c:v>125.186246273804</c:v>
                </c:pt>
                <c:pt idx="8229">
                  <c:v>125.186246273775</c:v>
                </c:pt>
                <c:pt idx="8230">
                  <c:v>125.186246273915</c:v>
                </c:pt>
                <c:pt idx="8231">
                  <c:v>125.186246273894</c:v>
                </c:pt>
                <c:pt idx="8232">
                  <c:v>125.186246273774</c:v>
                </c:pt>
                <c:pt idx="8233">
                  <c:v>125.18624627390901</c:v>
                </c:pt>
                <c:pt idx="8234">
                  <c:v>125.186246273704</c:v>
                </c:pt>
                <c:pt idx="8235">
                  <c:v>125.186246273812</c:v>
                </c:pt>
                <c:pt idx="8236">
                  <c:v>125.186246273859</c:v>
                </c:pt>
                <c:pt idx="8237">
                  <c:v>125.186246273827</c:v>
                </c:pt>
                <c:pt idx="8238">
                  <c:v>125.186246273839</c:v>
                </c:pt>
                <c:pt idx="8239">
                  <c:v>125.18624627375399</c:v>
                </c:pt>
                <c:pt idx="8240">
                  <c:v>125.186246273782</c:v>
                </c:pt>
                <c:pt idx="8241">
                  <c:v>125.186246273755</c:v>
                </c:pt>
                <c:pt idx="8242">
                  <c:v>125.18624627385699</c:v>
                </c:pt>
                <c:pt idx="8243">
                  <c:v>125.18624627387101</c:v>
                </c:pt>
                <c:pt idx="8244">
                  <c:v>125.18624627388201</c:v>
                </c:pt>
                <c:pt idx="8245">
                  <c:v>125.186246273764</c:v>
                </c:pt>
                <c:pt idx="8246">
                  <c:v>125.186246273725</c:v>
                </c:pt>
                <c:pt idx="8247">
                  <c:v>125.186246273834</c:v>
                </c:pt>
                <c:pt idx="8248">
                  <c:v>125.186246273775</c:v>
                </c:pt>
                <c:pt idx="8249">
                  <c:v>125.186246273771</c:v>
                </c:pt>
                <c:pt idx="8250">
                  <c:v>125.186246273774</c:v>
                </c:pt>
                <c:pt idx="8251">
                  <c:v>125.186246273874</c:v>
                </c:pt>
                <c:pt idx="8252">
                  <c:v>125.186246273889</c:v>
                </c:pt>
                <c:pt idx="8253">
                  <c:v>125.186246273734</c:v>
                </c:pt>
                <c:pt idx="8254">
                  <c:v>125.186246273751</c:v>
                </c:pt>
                <c:pt idx="8255">
                  <c:v>125.186246273796</c:v>
                </c:pt>
                <c:pt idx="8256">
                  <c:v>125.18624627383601</c:v>
                </c:pt>
                <c:pt idx="8257">
                  <c:v>125.186246273713</c:v>
                </c:pt>
                <c:pt idx="8258">
                  <c:v>125.186246273823</c:v>
                </c:pt>
                <c:pt idx="8259">
                  <c:v>125.186246273813</c:v>
                </c:pt>
                <c:pt idx="8260">
                  <c:v>125.186246273885</c:v>
                </c:pt>
                <c:pt idx="8261">
                  <c:v>125.18624627369999</c:v>
                </c:pt>
                <c:pt idx="8262">
                  <c:v>125.186246273827</c:v>
                </c:pt>
                <c:pt idx="8263">
                  <c:v>125.18624627372699</c:v>
                </c:pt>
                <c:pt idx="8264">
                  <c:v>125.18624627381099</c:v>
                </c:pt>
                <c:pt idx="8265">
                  <c:v>125.18624627377601</c:v>
                </c:pt>
                <c:pt idx="8266">
                  <c:v>125.18624627384899</c:v>
                </c:pt>
                <c:pt idx="8267">
                  <c:v>125.186246273878</c:v>
                </c:pt>
                <c:pt idx="8268">
                  <c:v>125.186246273827</c:v>
                </c:pt>
                <c:pt idx="8269">
                  <c:v>125.186246273862</c:v>
                </c:pt>
                <c:pt idx="8270">
                  <c:v>125.18624627382501</c:v>
                </c:pt>
                <c:pt idx="8271">
                  <c:v>125.18624627384</c:v>
                </c:pt>
                <c:pt idx="8272">
                  <c:v>125.186246273837</c:v>
                </c:pt>
                <c:pt idx="8273">
                  <c:v>125.186246273777</c:v>
                </c:pt>
                <c:pt idx="8274">
                  <c:v>125.18624627379999</c:v>
                </c:pt>
                <c:pt idx="8275">
                  <c:v>125.186246273816</c:v>
                </c:pt>
                <c:pt idx="8276">
                  <c:v>125.18624627377299</c:v>
                </c:pt>
                <c:pt idx="8277">
                  <c:v>125.186246273801</c:v>
                </c:pt>
                <c:pt idx="8278">
                  <c:v>125.18624627375399</c:v>
                </c:pt>
                <c:pt idx="8279">
                  <c:v>125.18624627390901</c:v>
                </c:pt>
                <c:pt idx="8280">
                  <c:v>125.186246273769</c:v>
                </c:pt>
                <c:pt idx="8281">
                  <c:v>125.18624627385999</c:v>
                </c:pt>
                <c:pt idx="8282">
                  <c:v>125.186246273853</c:v>
                </c:pt>
                <c:pt idx="8283">
                  <c:v>125.18624627378701</c:v>
                </c:pt>
                <c:pt idx="8284">
                  <c:v>125.18624627385999</c:v>
                </c:pt>
                <c:pt idx="8285">
                  <c:v>125.186246273873</c:v>
                </c:pt>
                <c:pt idx="8286">
                  <c:v>125.186246273813</c:v>
                </c:pt>
                <c:pt idx="8287">
                  <c:v>125.186246273774</c:v>
                </c:pt>
                <c:pt idx="8288">
                  <c:v>125.186246273834</c:v>
                </c:pt>
                <c:pt idx="8289">
                  <c:v>125.186246273763</c:v>
                </c:pt>
                <c:pt idx="8290">
                  <c:v>125.186246273739</c:v>
                </c:pt>
                <c:pt idx="8291">
                  <c:v>125.186246273877</c:v>
                </c:pt>
                <c:pt idx="8292">
                  <c:v>125.18624627381</c:v>
                </c:pt>
                <c:pt idx="8293">
                  <c:v>125.186246273802</c:v>
                </c:pt>
                <c:pt idx="8294">
                  <c:v>125.186246273847</c:v>
                </c:pt>
                <c:pt idx="8295">
                  <c:v>125.186246273744</c:v>
                </c:pt>
                <c:pt idx="8296">
                  <c:v>125.18624627383799</c:v>
                </c:pt>
                <c:pt idx="8297">
                  <c:v>125.186246273885</c:v>
                </c:pt>
                <c:pt idx="8298">
                  <c:v>125.18624627378</c:v>
                </c:pt>
                <c:pt idx="8299">
                  <c:v>125.18624627386799</c:v>
                </c:pt>
                <c:pt idx="8300">
                  <c:v>125.186246273771</c:v>
                </c:pt>
                <c:pt idx="8301">
                  <c:v>125.186246273791</c:v>
                </c:pt>
                <c:pt idx="8302">
                  <c:v>125.186246273713</c:v>
                </c:pt>
                <c:pt idx="8303">
                  <c:v>125.186246273709</c:v>
                </c:pt>
                <c:pt idx="8304">
                  <c:v>125.18624627377901</c:v>
                </c:pt>
                <c:pt idx="8305">
                  <c:v>125.186246273743</c:v>
                </c:pt>
                <c:pt idx="8306">
                  <c:v>125.186246273859</c:v>
                </c:pt>
                <c:pt idx="8307">
                  <c:v>125.18624627378</c:v>
                </c:pt>
                <c:pt idx="8308">
                  <c:v>125.186246273772</c:v>
                </c:pt>
                <c:pt idx="8309">
                  <c:v>125.186246273812</c:v>
                </c:pt>
                <c:pt idx="8310">
                  <c:v>125.186246273821</c:v>
                </c:pt>
                <c:pt idx="8311">
                  <c:v>125.186246273873</c:v>
                </c:pt>
                <c:pt idx="8312">
                  <c:v>125.186246273805</c:v>
                </c:pt>
                <c:pt idx="8313">
                  <c:v>125.18624627383601</c:v>
                </c:pt>
                <c:pt idx="8314">
                  <c:v>125.186246273829</c:v>
                </c:pt>
                <c:pt idx="8315">
                  <c:v>125.186246273847</c:v>
                </c:pt>
                <c:pt idx="8316">
                  <c:v>125.186246273775</c:v>
                </c:pt>
                <c:pt idx="8317">
                  <c:v>125.18624627381701</c:v>
                </c:pt>
                <c:pt idx="8318">
                  <c:v>125.186246273777</c:v>
                </c:pt>
                <c:pt idx="8319">
                  <c:v>125.186246273823</c:v>
                </c:pt>
                <c:pt idx="8320">
                  <c:v>125.18624627381401</c:v>
                </c:pt>
                <c:pt idx="8321">
                  <c:v>125.186246273896</c:v>
                </c:pt>
                <c:pt idx="8322">
                  <c:v>125.18624627374901</c:v>
                </c:pt>
                <c:pt idx="8323">
                  <c:v>125.186246273763</c:v>
                </c:pt>
                <c:pt idx="8324">
                  <c:v>125.18624627379999</c:v>
                </c:pt>
                <c:pt idx="8325">
                  <c:v>125.18624627366501</c:v>
                </c:pt>
                <c:pt idx="8326">
                  <c:v>125.186246273856</c:v>
                </c:pt>
                <c:pt idx="8327">
                  <c:v>125.186246273808</c:v>
                </c:pt>
                <c:pt idx="8328">
                  <c:v>125.186246273932</c:v>
                </c:pt>
                <c:pt idx="8329">
                  <c:v>125.186246273783</c:v>
                </c:pt>
                <c:pt idx="8330">
                  <c:v>125.186246273834</c:v>
                </c:pt>
                <c:pt idx="8331">
                  <c:v>125.186246273804</c:v>
                </c:pt>
                <c:pt idx="8332">
                  <c:v>125.18624627384899</c:v>
                </c:pt>
                <c:pt idx="8333">
                  <c:v>125.186246273866</c:v>
                </c:pt>
                <c:pt idx="8334">
                  <c:v>125.186246273867</c:v>
                </c:pt>
                <c:pt idx="8335">
                  <c:v>125.186246273835</c:v>
                </c:pt>
                <c:pt idx="8336">
                  <c:v>125.18624627372201</c:v>
                </c:pt>
                <c:pt idx="8337">
                  <c:v>125.186246273816</c:v>
                </c:pt>
                <c:pt idx="8338">
                  <c:v>125.18624627377</c:v>
                </c:pt>
                <c:pt idx="8339">
                  <c:v>125.18624627381401</c:v>
                </c:pt>
                <c:pt idx="8340">
                  <c:v>125.18624627381099</c:v>
                </c:pt>
                <c:pt idx="8341">
                  <c:v>125.18624627374901</c:v>
                </c:pt>
                <c:pt idx="8342">
                  <c:v>125.18624627381899</c:v>
                </c:pt>
                <c:pt idx="8343">
                  <c:v>125.186246273824</c:v>
                </c:pt>
                <c:pt idx="8344">
                  <c:v>125.186246273893</c:v>
                </c:pt>
                <c:pt idx="8345">
                  <c:v>125.18624627384</c:v>
                </c:pt>
                <c:pt idx="8346">
                  <c:v>125.186246273823</c:v>
                </c:pt>
                <c:pt idx="8347">
                  <c:v>125.186246273864</c:v>
                </c:pt>
                <c:pt idx="8348">
                  <c:v>125.186246273809</c:v>
                </c:pt>
                <c:pt idx="8349">
                  <c:v>125.186246273813</c:v>
                </c:pt>
                <c:pt idx="8350">
                  <c:v>125.18624627381</c:v>
                </c:pt>
                <c:pt idx="8351">
                  <c:v>125.186246273864</c:v>
                </c:pt>
                <c:pt idx="8352">
                  <c:v>125.18624627385</c:v>
                </c:pt>
                <c:pt idx="8353">
                  <c:v>125.186246273788</c:v>
                </c:pt>
                <c:pt idx="8354">
                  <c:v>125.186246273821</c:v>
                </c:pt>
                <c:pt idx="8355">
                  <c:v>125.186246273809</c:v>
                </c:pt>
                <c:pt idx="8356">
                  <c:v>125.186246273858</c:v>
                </c:pt>
                <c:pt idx="8357">
                  <c:v>125.18624627377</c:v>
                </c:pt>
                <c:pt idx="8358">
                  <c:v>125.186246273799</c:v>
                </c:pt>
                <c:pt idx="8359">
                  <c:v>125.18624627383601</c:v>
                </c:pt>
                <c:pt idx="8360">
                  <c:v>125.18624627383601</c:v>
                </c:pt>
                <c:pt idx="8361">
                  <c:v>125.186246273891</c:v>
                </c:pt>
                <c:pt idx="8362">
                  <c:v>125.186246273809</c:v>
                </c:pt>
                <c:pt idx="8363">
                  <c:v>125.186246273782</c:v>
                </c:pt>
                <c:pt idx="8364">
                  <c:v>125.186246273813</c:v>
                </c:pt>
                <c:pt idx="8365">
                  <c:v>125.186246273774</c:v>
                </c:pt>
                <c:pt idx="8366">
                  <c:v>125.186246273827</c:v>
                </c:pt>
                <c:pt idx="8367">
                  <c:v>125.186246273793</c:v>
                </c:pt>
                <c:pt idx="8368">
                  <c:v>125.18624627386799</c:v>
                </c:pt>
                <c:pt idx="8369">
                  <c:v>125.18624627387101</c:v>
                </c:pt>
                <c:pt idx="8370">
                  <c:v>125.186246273908</c:v>
                </c:pt>
                <c:pt idx="8371">
                  <c:v>125.18624627387599</c:v>
                </c:pt>
                <c:pt idx="8372">
                  <c:v>125.186246273752</c:v>
                </c:pt>
                <c:pt idx="8373">
                  <c:v>125.186246273736</c:v>
                </c:pt>
                <c:pt idx="8374">
                  <c:v>125.186246273826</c:v>
                </c:pt>
                <c:pt idx="8375">
                  <c:v>125.18624627378099</c:v>
                </c:pt>
                <c:pt idx="8376">
                  <c:v>125.18624627377601</c:v>
                </c:pt>
                <c:pt idx="8377">
                  <c:v>125.18624627382</c:v>
                </c:pt>
                <c:pt idx="8378">
                  <c:v>125.186246273794</c:v>
                </c:pt>
                <c:pt idx="8379">
                  <c:v>125.18624627382999</c:v>
                </c:pt>
                <c:pt idx="8380">
                  <c:v>125.186246273793</c:v>
                </c:pt>
                <c:pt idx="8381">
                  <c:v>125.186246273843</c:v>
                </c:pt>
                <c:pt idx="8382">
                  <c:v>125.186246273832</c:v>
                </c:pt>
                <c:pt idx="8383">
                  <c:v>125.18624627383301</c:v>
                </c:pt>
                <c:pt idx="8384">
                  <c:v>125.186246273846</c:v>
                </c:pt>
                <c:pt idx="8385">
                  <c:v>125.18624627379501</c:v>
                </c:pt>
                <c:pt idx="8386">
                  <c:v>125.18624627379801</c:v>
                </c:pt>
                <c:pt idx="8387">
                  <c:v>125.18624627385201</c:v>
                </c:pt>
                <c:pt idx="8388">
                  <c:v>125.186246273732</c:v>
                </c:pt>
                <c:pt idx="8389">
                  <c:v>125.18624627383301</c:v>
                </c:pt>
                <c:pt idx="8390">
                  <c:v>125.18624627384899</c:v>
                </c:pt>
                <c:pt idx="8391">
                  <c:v>125.186246273752</c:v>
                </c:pt>
                <c:pt idx="8392">
                  <c:v>125.186246273775</c:v>
                </c:pt>
                <c:pt idx="8393">
                  <c:v>125.18624627382501</c:v>
                </c:pt>
                <c:pt idx="8394">
                  <c:v>125.186246273843</c:v>
                </c:pt>
                <c:pt idx="8395">
                  <c:v>125.18624627374901</c:v>
                </c:pt>
                <c:pt idx="8396">
                  <c:v>125.186246273783</c:v>
                </c:pt>
                <c:pt idx="8397">
                  <c:v>125.186246273793</c:v>
                </c:pt>
                <c:pt idx="8398">
                  <c:v>125.186246273805</c:v>
                </c:pt>
                <c:pt idx="8399">
                  <c:v>125.18624627385501</c:v>
                </c:pt>
                <c:pt idx="8400">
                  <c:v>125.186246273748</c:v>
                </c:pt>
                <c:pt idx="8401">
                  <c:v>125.18624627376199</c:v>
                </c:pt>
                <c:pt idx="8402">
                  <c:v>125.186246273824</c:v>
                </c:pt>
                <c:pt idx="8403">
                  <c:v>125.18624627381</c:v>
                </c:pt>
                <c:pt idx="8404">
                  <c:v>125.186246273789</c:v>
                </c:pt>
                <c:pt idx="8405">
                  <c:v>125.186246273884</c:v>
                </c:pt>
                <c:pt idx="8406">
                  <c:v>125.186246273832</c:v>
                </c:pt>
                <c:pt idx="8407">
                  <c:v>125.18624627387</c:v>
                </c:pt>
                <c:pt idx="8408">
                  <c:v>125.186246273791</c:v>
                </c:pt>
                <c:pt idx="8409">
                  <c:v>125.1862462739</c:v>
                </c:pt>
                <c:pt idx="8410">
                  <c:v>125.186246273693</c:v>
                </c:pt>
                <c:pt idx="8411">
                  <c:v>125.18624627384</c:v>
                </c:pt>
                <c:pt idx="8412">
                  <c:v>125.18624627387899</c:v>
                </c:pt>
                <c:pt idx="8413">
                  <c:v>125.186246273714</c:v>
                </c:pt>
                <c:pt idx="8414">
                  <c:v>125.186246273796</c:v>
                </c:pt>
                <c:pt idx="8415">
                  <c:v>125.186246273808</c:v>
                </c:pt>
                <c:pt idx="8416">
                  <c:v>125.186246273867</c:v>
                </c:pt>
                <c:pt idx="8417">
                  <c:v>125.186246273742</c:v>
                </c:pt>
                <c:pt idx="8418">
                  <c:v>125.186246273748</c:v>
                </c:pt>
                <c:pt idx="8419">
                  <c:v>125.186246273753</c:v>
                </c:pt>
                <c:pt idx="8420">
                  <c:v>125.186246273744</c:v>
                </c:pt>
                <c:pt idx="8421">
                  <c:v>125.18624627377601</c:v>
                </c:pt>
                <c:pt idx="8422">
                  <c:v>125.186246273736</c:v>
                </c:pt>
                <c:pt idx="8423">
                  <c:v>125.186246273834</c:v>
                </c:pt>
                <c:pt idx="8424">
                  <c:v>125.186246273789</c:v>
                </c:pt>
                <c:pt idx="8425">
                  <c:v>125.186246273859</c:v>
                </c:pt>
                <c:pt idx="8426">
                  <c:v>125.186246273737</c:v>
                </c:pt>
                <c:pt idx="8427">
                  <c:v>125.18624627373801</c:v>
                </c:pt>
                <c:pt idx="8428">
                  <c:v>125.18624627382999</c:v>
                </c:pt>
                <c:pt idx="8429">
                  <c:v>125.186246273755</c:v>
                </c:pt>
                <c:pt idx="8430">
                  <c:v>125.186246273858</c:v>
                </c:pt>
                <c:pt idx="8431">
                  <c:v>125.186246273802</c:v>
                </c:pt>
                <c:pt idx="8432">
                  <c:v>125.186246273823</c:v>
                </c:pt>
                <c:pt idx="8433">
                  <c:v>125.18624627378701</c:v>
                </c:pt>
                <c:pt idx="8434">
                  <c:v>125.186246273823</c:v>
                </c:pt>
                <c:pt idx="8435">
                  <c:v>125.18624627382</c:v>
                </c:pt>
                <c:pt idx="8436">
                  <c:v>125.18624627384899</c:v>
                </c:pt>
                <c:pt idx="8437">
                  <c:v>125.186246273846</c:v>
                </c:pt>
                <c:pt idx="8438">
                  <c:v>125.186246273775</c:v>
                </c:pt>
                <c:pt idx="8439">
                  <c:v>125.18624627385</c:v>
                </c:pt>
                <c:pt idx="8440">
                  <c:v>125.18624627390901</c:v>
                </c:pt>
                <c:pt idx="8441">
                  <c:v>125.18624627378399</c:v>
                </c:pt>
                <c:pt idx="8442">
                  <c:v>125.186246273789</c:v>
                </c:pt>
                <c:pt idx="8443">
                  <c:v>125.18624627380601</c:v>
                </c:pt>
                <c:pt idx="8444">
                  <c:v>125.186246273745</c:v>
                </c:pt>
                <c:pt idx="8445">
                  <c:v>125.186246273907</c:v>
                </c:pt>
                <c:pt idx="8446">
                  <c:v>125.186246273864</c:v>
                </c:pt>
                <c:pt idx="8447">
                  <c:v>125.186246273788</c:v>
                </c:pt>
                <c:pt idx="8448">
                  <c:v>125.186246273845</c:v>
                </c:pt>
                <c:pt idx="8449">
                  <c:v>125.186246273805</c:v>
                </c:pt>
                <c:pt idx="8450">
                  <c:v>125.18624627378399</c:v>
                </c:pt>
                <c:pt idx="8451">
                  <c:v>125.186246273809</c:v>
                </c:pt>
                <c:pt idx="8452">
                  <c:v>125.18624627376001</c:v>
                </c:pt>
                <c:pt idx="8453">
                  <c:v>125.18624627385</c:v>
                </c:pt>
                <c:pt idx="8454">
                  <c:v>125.186246273723</c:v>
                </c:pt>
                <c:pt idx="8455">
                  <c:v>125.186246273878</c:v>
                </c:pt>
                <c:pt idx="8456">
                  <c:v>125.186246273861</c:v>
                </c:pt>
                <c:pt idx="8457">
                  <c:v>125.186246273799</c:v>
                </c:pt>
                <c:pt idx="8458">
                  <c:v>125.186246273845</c:v>
                </c:pt>
                <c:pt idx="8459">
                  <c:v>125.186246273881</c:v>
                </c:pt>
                <c:pt idx="8460">
                  <c:v>125.18624627385999</c:v>
                </c:pt>
                <c:pt idx="8461">
                  <c:v>125.18624627389801</c:v>
                </c:pt>
                <c:pt idx="8462">
                  <c:v>125.186246273812</c:v>
                </c:pt>
                <c:pt idx="8463">
                  <c:v>125.186246273862</c:v>
                </c:pt>
                <c:pt idx="8464">
                  <c:v>125.186246273839</c:v>
                </c:pt>
                <c:pt idx="8465">
                  <c:v>125.18624627383301</c:v>
                </c:pt>
                <c:pt idx="8466">
                  <c:v>125.18624627373001</c:v>
                </c:pt>
                <c:pt idx="8467">
                  <c:v>125.186246273788</c:v>
                </c:pt>
                <c:pt idx="8468">
                  <c:v>125.18624627379801</c:v>
                </c:pt>
                <c:pt idx="8469">
                  <c:v>125.18624627382</c:v>
                </c:pt>
                <c:pt idx="8470">
                  <c:v>125.186246273736</c:v>
                </c:pt>
                <c:pt idx="8471">
                  <c:v>125.186246273918</c:v>
                </c:pt>
                <c:pt idx="8472">
                  <c:v>125.186246273823</c:v>
                </c:pt>
                <c:pt idx="8473">
                  <c:v>125.186246273808</c:v>
                </c:pt>
                <c:pt idx="8474">
                  <c:v>125.186246273823</c:v>
                </c:pt>
                <c:pt idx="8475">
                  <c:v>125.186246273815</c:v>
                </c:pt>
                <c:pt idx="8476">
                  <c:v>125.186246273872</c:v>
                </c:pt>
                <c:pt idx="8477">
                  <c:v>125.18624627375399</c:v>
                </c:pt>
                <c:pt idx="8478">
                  <c:v>125.18624627364601</c:v>
                </c:pt>
                <c:pt idx="8479">
                  <c:v>125.186246273775</c:v>
                </c:pt>
                <c:pt idx="8480">
                  <c:v>125.186246273801</c:v>
                </c:pt>
                <c:pt idx="8481">
                  <c:v>125.18624627381099</c:v>
                </c:pt>
                <c:pt idx="8482">
                  <c:v>125.186246273801</c:v>
                </c:pt>
                <c:pt idx="8483">
                  <c:v>125.186246273827</c:v>
                </c:pt>
                <c:pt idx="8484">
                  <c:v>125.186246273851</c:v>
                </c:pt>
                <c:pt idx="8485">
                  <c:v>125.186246273884</c:v>
                </c:pt>
                <c:pt idx="8486">
                  <c:v>125.18624627388201</c:v>
                </c:pt>
                <c:pt idx="8487">
                  <c:v>125.186246273894</c:v>
                </c:pt>
                <c:pt idx="8488">
                  <c:v>125.18624627381401</c:v>
                </c:pt>
                <c:pt idx="8489">
                  <c:v>125.186246273807</c:v>
                </c:pt>
                <c:pt idx="8490">
                  <c:v>125.18624627385</c:v>
                </c:pt>
                <c:pt idx="8491">
                  <c:v>125.186246273843</c:v>
                </c:pt>
                <c:pt idx="8492">
                  <c:v>125.186246273859</c:v>
                </c:pt>
                <c:pt idx="8493">
                  <c:v>125.186246273758</c:v>
                </c:pt>
                <c:pt idx="8494">
                  <c:v>125.186246273745</c:v>
                </c:pt>
                <c:pt idx="8495">
                  <c:v>125.186246273793</c:v>
                </c:pt>
                <c:pt idx="8496">
                  <c:v>125.186246273888</c:v>
                </c:pt>
                <c:pt idx="8497">
                  <c:v>125.186246273774</c:v>
                </c:pt>
                <c:pt idx="8498">
                  <c:v>125.186246273769</c:v>
                </c:pt>
                <c:pt idx="8499">
                  <c:v>125.18624627382</c:v>
                </c:pt>
                <c:pt idx="8500">
                  <c:v>125.18624627373001</c:v>
                </c:pt>
                <c:pt idx="8501">
                  <c:v>125.186246273793</c:v>
                </c:pt>
                <c:pt idx="8502">
                  <c:v>125.186246273805</c:v>
                </c:pt>
                <c:pt idx="8503">
                  <c:v>125.18624627377</c:v>
                </c:pt>
                <c:pt idx="8504">
                  <c:v>125.186246273786</c:v>
                </c:pt>
                <c:pt idx="8505">
                  <c:v>125.186246273821</c:v>
                </c:pt>
                <c:pt idx="8506">
                  <c:v>125.18624627376199</c:v>
                </c:pt>
                <c:pt idx="8507">
                  <c:v>125.186246273853</c:v>
                </c:pt>
                <c:pt idx="8508">
                  <c:v>125.186246273744</c:v>
                </c:pt>
                <c:pt idx="8509">
                  <c:v>125.18624627376001</c:v>
                </c:pt>
                <c:pt idx="8510">
                  <c:v>125.186246273775</c:v>
                </c:pt>
                <c:pt idx="8511">
                  <c:v>125.18624627383799</c:v>
                </c:pt>
                <c:pt idx="8512">
                  <c:v>125.186246273821</c:v>
                </c:pt>
                <c:pt idx="8513">
                  <c:v>125.186246273846</c:v>
                </c:pt>
                <c:pt idx="8514">
                  <c:v>125.186246273736</c:v>
                </c:pt>
                <c:pt idx="8515">
                  <c:v>125.186246273807</c:v>
                </c:pt>
                <c:pt idx="8516">
                  <c:v>125.186246273886</c:v>
                </c:pt>
                <c:pt idx="8517">
                  <c:v>125.186246273829</c:v>
                </c:pt>
                <c:pt idx="8518">
                  <c:v>125.186246273826</c:v>
                </c:pt>
                <c:pt idx="8519">
                  <c:v>125.186246273789</c:v>
                </c:pt>
                <c:pt idx="8520">
                  <c:v>125.18624627383799</c:v>
                </c:pt>
                <c:pt idx="8521">
                  <c:v>125.186246273846</c:v>
                </c:pt>
                <c:pt idx="8522">
                  <c:v>125.186246273842</c:v>
                </c:pt>
                <c:pt idx="8523">
                  <c:v>125.186246273778</c:v>
                </c:pt>
                <c:pt idx="8524">
                  <c:v>125.18624627374101</c:v>
                </c:pt>
                <c:pt idx="8525">
                  <c:v>125.186246273818</c:v>
                </c:pt>
                <c:pt idx="8526">
                  <c:v>125.186246273769</c:v>
                </c:pt>
                <c:pt idx="8527">
                  <c:v>125.18624627377</c:v>
                </c:pt>
                <c:pt idx="8528">
                  <c:v>125.18624627387</c:v>
                </c:pt>
                <c:pt idx="8529">
                  <c:v>125.18624627376801</c:v>
                </c:pt>
                <c:pt idx="8530">
                  <c:v>125.18624627382</c:v>
                </c:pt>
                <c:pt idx="8531">
                  <c:v>125.18624627376499</c:v>
                </c:pt>
                <c:pt idx="8532">
                  <c:v>125.18624627375399</c:v>
                </c:pt>
                <c:pt idx="8533">
                  <c:v>125.186246273715</c:v>
                </c:pt>
                <c:pt idx="8534">
                  <c:v>125.186246273802</c:v>
                </c:pt>
                <c:pt idx="8535">
                  <c:v>125.186246273884</c:v>
                </c:pt>
                <c:pt idx="8536">
                  <c:v>125.186246273888</c:v>
                </c:pt>
                <c:pt idx="8537">
                  <c:v>125.186246273815</c:v>
                </c:pt>
                <c:pt idx="8538">
                  <c:v>125.186246273804</c:v>
                </c:pt>
                <c:pt idx="8539">
                  <c:v>125.18624627378701</c:v>
                </c:pt>
                <c:pt idx="8540">
                  <c:v>125.186246273794</c:v>
                </c:pt>
                <c:pt idx="8541">
                  <c:v>125.18624627379801</c:v>
                </c:pt>
                <c:pt idx="8542">
                  <c:v>125.186246273759</c:v>
                </c:pt>
                <c:pt idx="8543">
                  <c:v>125.186246273767</c:v>
                </c:pt>
                <c:pt idx="8544">
                  <c:v>125.18624627383799</c:v>
                </c:pt>
                <c:pt idx="8545">
                  <c:v>125.18624627386301</c:v>
                </c:pt>
                <c:pt idx="8546">
                  <c:v>125.186246273724</c:v>
                </c:pt>
                <c:pt idx="8547">
                  <c:v>125.18624627376801</c:v>
                </c:pt>
                <c:pt idx="8548">
                  <c:v>125.18624627375</c:v>
                </c:pt>
                <c:pt idx="8549">
                  <c:v>125.186246273853</c:v>
                </c:pt>
                <c:pt idx="8550">
                  <c:v>125.186246273878</c:v>
                </c:pt>
                <c:pt idx="8551">
                  <c:v>125.18624627379501</c:v>
                </c:pt>
                <c:pt idx="8552">
                  <c:v>125.186246273858</c:v>
                </c:pt>
                <c:pt idx="8553">
                  <c:v>125.186246273771</c:v>
                </c:pt>
                <c:pt idx="8554">
                  <c:v>125.18624627381701</c:v>
                </c:pt>
                <c:pt idx="8555">
                  <c:v>125.186246273865</c:v>
                </c:pt>
                <c:pt idx="8556">
                  <c:v>125.18624627385</c:v>
                </c:pt>
                <c:pt idx="8557">
                  <c:v>125.186246273891</c:v>
                </c:pt>
                <c:pt idx="8558">
                  <c:v>125.18624627382199</c:v>
                </c:pt>
                <c:pt idx="8559">
                  <c:v>125.18624627378399</c:v>
                </c:pt>
                <c:pt idx="8560">
                  <c:v>125.18624627388699</c:v>
                </c:pt>
                <c:pt idx="8561">
                  <c:v>125.18624627381899</c:v>
                </c:pt>
                <c:pt idx="8562">
                  <c:v>125.186246273747</c:v>
                </c:pt>
                <c:pt idx="8563">
                  <c:v>125.186246273751</c:v>
                </c:pt>
                <c:pt idx="8564">
                  <c:v>125.186246273786</c:v>
                </c:pt>
                <c:pt idx="8565">
                  <c:v>125.186246273834</c:v>
                </c:pt>
                <c:pt idx="8566">
                  <c:v>125.18624627378099</c:v>
                </c:pt>
                <c:pt idx="8567">
                  <c:v>125.186246273862</c:v>
                </c:pt>
                <c:pt idx="8568">
                  <c:v>125.186246273823</c:v>
                </c:pt>
                <c:pt idx="8569">
                  <c:v>125.18624627385201</c:v>
                </c:pt>
                <c:pt idx="8570">
                  <c:v>125.186246273875</c:v>
                </c:pt>
                <c:pt idx="8571">
                  <c:v>125.18624627382999</c:v>
                </c:pt>
                <c:pt idx="8572">
                  <c:v>125.18624627384401</c:v>
                </c:pt>
                <c:pt idx="8573">
                  <c:v>125.186246273774</c:v>
                </c:pt>
                <c:pt idx="8574">
                  <c:v>125.18624627378</c:v>
                </c:pt>
                <c:pt idx="8575">
                  <c:v>125.18624627380299</c:v>
                </c:pt>
                <c:pt idx="8576">
                  <c:v>125.186246273783</c:v>
                </c:pt>
                <c:pt idx="8577">
                  <c:v>125.18624627385201</c:v>
                </c:pt>
                <c:pt idx="8578">
                  <c:v>125.186246273801</c:v>
                </c:pt>
                <c:pt idx="8579">
                  <c:v>125.186246273782</c:v>
                </c:pt>
                <c:pt idx="8580">
                  <c:v>125.186246273845</c:v>
                </c:pt>
                <c:pt idx="8581">
                  <c:v>125.186246273733</c:v>
                </c:pt>
                <c:pt idx="8582">
                  <c:v>125.186246273799</c:v>
                </c:pt>
                <c:pt idx="8583">
                  <c:v>125.186246273739</c:v>
                </c:pt>
                <c:pt idx="8584">
                  <c:v>125.186246273797</c:v>
                </c:pt>
                <c:pt idx="8585">
                  <c:v>125.186246273793</c:v>
                </c:pt>
                <c:pt idx="8586">
                  <c:v>125.186246273847</c:v>
                </c:pt>
                <c:pt idx="8587">
                  <c:v>125.18624627379199</c:v>
                </c:pt>
                <c:pt idx="8588">
                  <c:v>125.18624627387101</c:v>
                </c:pt>
                <c:pt idx="8589">
                  <c:v>125.18624627380299</c:v>
                </c:pt>
                <c:pt idx="8590">
                  <c:v>125.186246273755</c:v>
                </c:pt>
                <c:pt idx="8591">
                  <c:v>125.186246273793</c:v>
                </c:pt>
                <c:pt idx="8592">
                  <c:v>125.18624627376499</c:v>
                </c:pt>
                <c:pt idx="8593">
                  <c:v>125.186246273828</c:v>
                </c:pt>
                <c:pt idx="8594">
                  <c:v>125.186246273828</c:v>
                </c:pt>
                <c:pt idx="8595">
                  <c:v>125.186246273815</c:v>
                </c:pt>
                <c:pt idx="8596">
                  <c:v>125.18624627380601</c:v>
                </c:pt>
                <c:pt idx="8597">
                  <c:v>125.186246273745</c:v>
                </c:pt>
                <c:pt idx="8598">
                  <c:v>125.18624627382999</c:v>
                </c:pt>
                <c:pt idx="8599">
                  <c:v>125.186246273816</c:v>
                </c:pt>
                <c:pt idx="8600">
                  <c:v>125.18624627376001</c:v>
                </c:pt>
                <c:pt idx="8601">
                  <c:v>125.18624627380299</c:v>
                </c:pt>
                <c:pt idx="8602">
                  <c:v>125.18624627373801</c:v>
                </c:pt>
                <c:pt idx="8603">
                  <c:v>125.186246273766</c:v>
                </c:pt>
                <c:pt idx="8604">
                  <c:v>125.186246273815</c:v>
                </c:pt>
                <c:pt idx="8605">
                  <c:v>125.186246273865</c:v>
                </c:pt>
                <c:pt idx="8606">
                  <c:v>125.186246273736</c:v>
                </c:pt>
                <c:pt idx="8607">
                  <c:v>125.186246273845</c:v>
                </c:pt>
                <c:pt idx="8608">
                  <c:v>125.18624627381401</c:v>
                </c:pt>
                <c:pt idx="8609">
                  <c:v>125.18624627382501</c:v>
                </c:pt>
                <c:pt idx="8610">
                  <c:v>125.186246273808</c:v>
                </c:pt>
                <c:pt idx="8611">
                  <c:v>125.186246273786</c:v>
                </c:pt>
                <c:pt idx="8612">
                  <c:v>125.186246273807</c:v>
                </c:pt>
                <c:pt idx="8613">
                  <c:v>125.186246273818</c:v>
                </c:pt>
                <c:pt idx="8614">
                  <c:v>125.186246273831</c:v>
                </c:pt>
                <c:pt idx="8615">
                  <c:v>125.186246273821</c:v>
                </c:pt>
                <c:pt idx="8616">
                  <c:v>125.186246273775</c:v>
                </c:pt>
                <c:pt idx="8617">
                  <c:v>125.186246273793</c:v>
                </c:pt>
                <c:pt idx="8618">
                  <c:v>125.186246273837</c:v>
                </c:pt>
                <c:pt idx="8619">
                  <c:v>125.186246273804</c:v>
                </c:pt>
                <c:pt idx="8620">
                  <c:v>125.186246273785</c:v>
                </c:pt>
                <c:pt idx="8621">
                  <c:v>125.18624627382</c:v>
                </c:pt>
                <c:pt idx="8622">
                  <c:v>125.18624627377901</c:v>
                </c:pt>
                <c:pt idx="8623">
                  <c:v>125.18624627376199</c:v>
                </c:pt>
                <c:pt idx="8624">
                  <c:v>125.186246273809</c:v>
                </c:pt>
                <c:pt idx="8625">
                  <c:v>125.18624627383799</c:v>
                </c:pt>
                <c:pt idx="8626">
                  <c:v>125.18624627378701</c:v>
                </c:pt>
                <c:pt idx="8627">
                  <c:v>125.18624627379199</c:v>
                </c:pt>
                <c:pt idx="8628">
                  <c:v>125.186246273808</c:v>
                </c:pt>
                <c:pt idx="8629">
                  <c:v>125.18624627379</c:v>
                </c:pt>
                <c:pt idx="8630">
                  <c:v>125.186246273854</c:v>
                </c:pt>
                <c:pt idx="8631">
                  <c:v>125.186246273786</c:v>
                </c:pt>
                <c:pt idx="8632">
                  <c:v>125.186246273904</c:v>
                </c:pt>
                <c:pt idx="8633">
                  <c:v>125.186246273747</c:v>
                </c:pt>
                <c:pt idx="8634">
                  <c:v>125.186246273775</c:v>
                </c:pt>
                <c:pt idx="8635">
                  <c:v>125.186246273816</c:v>
                </c:pt>
                <c:pt idx="8636">
                  <c:v>125.18624627377601</c:v>
                </c:pt>
                <c:pt idx="8637">
                  <c:v>125.18624627379999</c:v>
                </c:pt>
                <c:pt idx="8638">
                  <c:v>125.186246273826</c:v>
                </c:pt>
                <c:pt idx="8639">
                  <c:v>125.186246273818</c:v>
                </c:pt>
                <c:pt idx="8640">
                  <c:v>125.186246273807</c:v>
                </c:pt>
                <c:pt idx="8641">
                  <c:v>125.18624627378701</c:v>
                </c:pt>
                <c:pt idx="8642">
                  <c:v>125.18624627394</c:v>
                </c:pt>
                <c:pt idx="8643">
                  <c:v>125.186246273783</c:v>
                </c:pt>
                <c:pt idx="8644">
                  <c:v>125.186246273843</c:v>
                </c:pt>
                <c:pt idx="8645">
                  <c:v>125.186246273772</c:v>
                </c:pt>
                <c:pt idx="8646">
                  <c:v>125.186246273799</c:v>
                </c:pt>
                <c:pt idx="8647">
                  <c:v>125.18624627378399</c:v>
                </c:pt>
                <c:pt idx="8648">
                  <c:v>125.18624627381899</c:v>
                </c:pt>
                <c:pt idx="8649">
                  <c:v>125.18624627382999</c:v>
                </c:pt>
                <c:pt idx="8650">
                  <c:v>125.18624627387899</c:v>
                </c:pt>
                <c:pt idx="8651">
                  <c:v>125.186246273881</c:v>
                </c:pt>
                <c:pt idx="8652">
                  <c:v>125.186246273813</c:v>
                </c:pt>
                <c:pt idx="8653">
                  <c:v>125.18624627382199</c:v>
                </c:pt>
                <c:pt idx="8654">
                  <c:v>125.186246273774</c:v>
                </c:pt>
                <c:pt idx="8655">
                  <c:v>125.186246273834</c:v>
                </c:pt>
                <c:pt idx="8656">
                  <c:v>125.186246273748</c:v>
                </c:pt>
                <c:pt idx="8657">
                  <c:v>125.18624627372699</c:v>
                </c:pt>
                <c:pt idx="8658">
                  <c:v>125.186246273799</c:v>
                </c:pt>
                <c:pt idx="8659">
                  <c:v>125.186246273809</c:v>
                </c:pt>
                <c:pt idx="8660">
                  <c:v>125.18624627381899</c:v>
                </c:pt>
                <c:pt idx="8661">
                  <c:v>125.18624627382501</c:v>
                </c:pt>
                <c:pt idx="8662">
                  <c:v>125.1862462739</c:v>
                </c:pt>
                <c:pt idx="8663">
                  <c:v>125.186246273903</c:v>
                </c:pt>
                <c:pt idx="8664">
                  <c:v>125.18624627381099</c:v>
                </c:pt>
                <c:pt idx="8665">
                  <c:v>125.18624627379</c:v>
                </c:pt>
                <c:pt idx="8666">
                  <c:v>125.186246273816</c:v>
                </c:pt>
                <c:pt idx="8667">
                  <c:v>125.186246273791</c:v>
                </c:pt>
                <c:pt idx="8668">
                  <c:v>125.186246273793</c:v>
                </c:pt>
                <c:pt idx="8669">
                  <c:v>125.186246273831</c:v>
                </c:pt>
                <c:pt idx="8670">
                  <c:v>125.18624627380299</c:v>
                </c:pt>
                <c:pt idx="8671">
                  <c:v>125.18624627379501</c:v>
                </c:pt>
                <c:pt idx="8672">
                  <c:v>125.18624627380601</c:v>
                </c:pt>
                <c:pt idx="8673">
                  <c:v>125.186246273883</c:v>
                </c:pt>
                <c:pt idx="8674">
                  <c:v>125.186246273783</c:v>
                </c:pt>
                <c:pt idx="8675">
                  <c:v>125.18624627382199</c:v>
                </c:pt>
                <c:pt idx="8676">
                  <c:v>125.186246273794</c:v>
                </c:pt>
                <c:pt idx="8677">
                  <c:v>125.186246273809</c:v>
                </c:pt>
                <c:pt idx="8678">
                  <c:v>125.186246273752</c:v>
                </c:pt>
                <c:pt idx="8679">
                  <c:v>125.18624627385699</c:v>
                </c:pt>
                <c:pt idx="8680">
                  <c:v>125.18624627381701</c:v>
                </c:pt>
                <c:pt idx="8681">
                  <c:v>125.18624627380299</c:v>
                </c:pt>
                <c:pt idx="8682">
                  <c:v>125.18624627380299</c:v>
                </c:pt>
                <c:pt idx="8683">
                  <c:v>125.18624627382199</c:v>
                </c:pt>
                <c:pt idx="8684">
                  <c:v>125.18624627377601</c:v>
                </c:pt>
                <c:pt idx="8685">
                  <c:v>125.18624627378</c:v>
                </c:pt>
                <c:pt idx="8686">
                  <c:v>125.186246273808</c:v>
                </c:pt>
                <c:pt idx="8687">
                  <c:v>125.18624627377299</c:v>
                </c:pt>
                <c:pt idx="8688">
                  <c:v>125.18624627384</c:v>
                </c:pt>
                <c:pt idx="8689">
                  <c:v>125.18624627380601</c:v>
                </c:pt>
                <c:pt idx="8690">
                  <c:v>125.18624627376801</c:v>
                </c:pt>
                <c:pt idx="8691">
                  <c:v>125.18624627376001</c:v>
                </c:pt>
                <c:pt idx="8692">
                  <c:v>125.186246273709</c:v>
                </c:pt>
                <c:pt idx="8693">
                  <c:v>125.186246273687</c:v>
                </c:pt>
                <c:pt idx="8694">
                  <c:v>125.186246273715</c:v>
                </c:pt>
                <c:pt idx="8695">
                  <c:v>125.186246273775</c:v>
                </c:pt>
                <c:pt idx="8696">
                  <c:v>125.186246273793</c:v>
                </c:pt>
                <c:pt idx="8697">
                  <c:v>125.18624627377901</c:v>
                </c:pt>
                <c:pt idx="8698">
                  <c:v>125.186246273797</c:v>
                </c:pt>
                <c:pt idx="8699">
                  <c:v>125.18624627381899</c:v>
                </c:pt>
                <c:pt idx="8700">
                  <c:v>125.186246273828</c:v>
                </c:pt>
                <c:pt idx="8701">
                  <c:v>125.186246273805</c:v>
                </c:pt>
                <c:pt idx="8702">
                  <c:v>125.186246273729</c:v>
                </c:pt>
                <c:pt idx="8703">
                  <c:v>125.18624627384401</c:v>
                </c:pt>
                <c:pt idx="8704">
                  <c:v>125.186246273903</c:v>
                </c:pt>
                <c:pt idx="8705">
                  <c:v>125.186246273767</c:v>
                </c:pt>
                <c:pt idx="8706">
                  <c:v>125.186246273747</c:v>
                </c:pt>
                <c:pt idx="8707">
                  <c:v>125.18624627379501</c:v>
                </c:pt>
                <c:pt idx="8708">
                  <c:v>125.18624627382999</c:v>
                </c:pt>
                <c:pt idx="8709">
                  <c:v>125.186246273878</c:v>
                </c:pt>
                <c:pt idx="8710">
                  <c:v>125.186246273687</c:v>
                </c:pt>
                <c:pt idx="8711">
                  <c:v>125.18624627379501</c:v>
                </c:pt>
                <c:pt idx="8712">
                  <c:v>125.18624627376499</c:v>
                </c:pt>
                <c:pt idx="8713">
                  <c:v>125.18624627376199</c:v>
                </c:pt>
                <c:pt idx="8714">
                  <c:v>125.186246273832</c:v>
                </c:pt>
                <c:pt idx="8715">
                  <c:v>125.18624627378701</c:v>
                </c:pt>
                <c:pt idx="8716">
                  <c:v>125.186246273821</c:v>
                </c:pt>
                <c:pt idx="8717">
                  <c:v>125.18624627378701</c:v>
                </c:pt>
                <c:pt idx="8718">
                  <c:v>125.186246273848</c:v>
                </c:pt>
                <c:pt idx="8719">
                  <c:v>125.18624627379801</c:v>
                </c:pt>
                <c:pt idx="8720">
                  <c:v>125.186246273777</c:v>
                </c:pt>
                <c:pt idx="8721">
                  <c:v>125.18624627378701</c:v>
                </c:pt>
                <c:pt idx="8722">
                  <c:v>125.186246273729</c:v>
                </c:pt>
                <c:pt idx="8723">
                  <c:v>125.186246273753</c:v>
                </c:pt>
                <c:pt idx="8724">
                  <c:v>125.18624627366501</c:v>
                </c:pt>
                <c:pt idx="8725">
                  <c:v>125.186246273818</c:v>
                </c:pt>
                <c:pt idx="8726">
                  <c:v>125.186246273885</c:v>
                </c:pt>
                <c:pt idx="8727">
                  <c:v>125.186246273771</c:v>
                </c:pt>
                <c:pt idx="8728">
                  <c:v>125.186246273805</c:v>
                </c:pt>
                <c:pt idx="8729">
                  <c:v>125.186246273813</c:v>
                </c:pt>
                <c:pt idx="8730">
                  <c:v>125.186246273885</c:v>
                </c:pt>
                <c:pt idx="8731">
                  <c:v>125.186246273769</c:v>
                </c:pt>
                <c:pt idx="8732">
                  <c:v>125.186246273815</c:v>
                </c:pt>
                <c:pt idx="8733">
                  <c:v>125.186246273687</c:v>
                </c:pt>
                <c:pt idx="8734">
                  <c:v>125.18624627390101</c:v>
                </c:pt>
                <c:pt idx="8735">
                  <c:v>125.18624627388201</c:v>
                </c:pt>
                <c:pt idx="8736">
                  <c:v>125.18624627379801</c:v>
                </c:pt>
                <c:pt idx="8737">
                  <c:v>125.18624627381401</c:v>
                </c:pt>
                <c:pt idx="8738">
                  <c:v>125.186246273766</c:v>
                </c:pt>
                <c:pt idx="8739">
                  <c:v>125.18624627381899</c:v>
                </c:pt>
                <c:pt idx="8740">
                  <c:v>125.1862462739</c:v>
                </c:pt>
                <c:pt idx="8741">
                  <c:v>125.186246273835</c:v>
                </c:pt>
                <c:pt idx="8742">
                  <c:v>125.186246273835</c:v>
                </c:pt>
                <c:pt idx="8743">
                  <c:v>125.186246273789</c:v>
                </c:pt>
                <c:pt idx="8744">
                  <c:v>125.186246273785</c:v>
                </c:pt>
                <c:pt idx="8745">
                  <c:v>125.18624627389001</c:v>
                </c:pt>
                <c:pt idx="8746">
                  <c:v>125.186246273797</c:v>
                </c:pt>
                <c:pt idx="8747">
                  <c:v>125.186246273847</c:v>
                </c:pt>
                <c:pt idx="8748">
                  <c:v>125.186246273869</c:v>
                </c:pt>
                <c:pt idx="8749">
                  <c:v>125.18624627387599</c:v>
                </c:pt>
                <c:pt idx="8750">
                  <c:v>125.186246273797</c:v>
                </c:pt>
                <c:pt idx="8751">
                  <c:v>125.186246273851</c:v>
                </c:pt>
                <c:pt idx="8752">
                  <c:v>125.186246273739</c:v>
                </c:pt>
                <c:pt idx="8753">
                  <c:v>125.186246273744</c:v>
                </c:pt>
                <c:pt idx="8754">
                  <c:v>125.186246273883</c:v>
                </c:pt>
                <c:pt idx="8755">
                  <c:v>125.186246273805</c:v>
                </c:pt>
                <c:pt idx="8756">
                  <c:v>125.186246273747</c:v>
                </c:pt>
                <c:pt idx="8757">
                  <c:v>125.18624627375701</c:v>
                </c:pt>
                <c:pt idx="8758">
                  <c:v>125.186246273829</c:v>
                </c:pt>
                <c:pt idx="8759">
                  <c:v>125.186246273772</c:v>
                </c:pt>
                <c:pt idx="8760">
                  <c:v>125.186246273874</c:v>
                </c:pt>
                <c:pt idx="8761">
                  <c:v>125.18624627378701</c:v>
                </c:pt>
                <c:pt idx="8762">
                  <c:v>125.18624627381401</c:v>
                </c:pt>
                <c:pt idx="8763">
                  <c:v>125.186246273813</c:v>
                </c:pt>
                <c:pt idx="8764">
                  <c:v>125.186246273889</c:v>
                </c:pt>
                <c:pt idx="8765">
                  <c:v>125.186246273789</c:v>
                </c:pt>
                <c:pt idx="8766">
                  <c:v>125.186246273872</c:v>
                </c:pt>
                <c:pt idx="8767">
                  <c:v>125.186246273775</c:v>
                </c:pt>
                <c:pt idx="8768">
                  <c:v>125.186246273805</c:v>
                </c:pt>
                <c:pt idx="8769">
                  <c:v>125.186246273778</c:v>
                </c:pt>
                <c:pt idx="8770">
                  <c:v>125.186246273774</c:v>
                </c:pt>
                <c:pt idx="8771">
                  <c:v>125.186246273854</c:v>
                </c:pt>
                <c:pt idx="8772">
                  <c:v>125.186246273823</c:v>
                </c:pt>
                <c:pt idx="8773">
                  <c:v>125.186246273927</c:v>
                </c:pt>
                <c:pt idx="8774">
                  <c:v>125.186246273824</c:v>
                </c:pt>
                <c:pt idx="8775">
                  <c:v>125.18624627373801</c:v>
                </c:pt>
                <c:pt idx="8776">
                  <c:v>125.18624627376499</c:v>
                </c:pt>
                <c:pt idx="8777">
                  <c:v>125.186246273793</c:v>
                </c:pt>
                <c:pt idx="8778">
                  <c:v>125.18624627384</c:v>
                </c:pt>
                <c:pt idx="8779">
                  <c:v>125.186246273884</c:v>
                </c:pt>
                <c:pt idx="8780">
                  <c:v>125.186246273812</c:v>
                </c:pt>
                <c:pt idx="8781">
                  <c:v>125.18624627369699</c:v>
                </c:pt>
                <c:pt idx="8782">
                  <c:v>125.186246273807</c:v>
                </c:pt>
                <c:pt idx="8783">
                  <c:v>125.18624627390599</c:v>
                </c:pt>
                <c:pt idx="8784">
                  <c:v>125.186246273874</c:v>
                </c:pt>
                <c:pt idx="8785">
                  <c:v>125.186246273782</c:v>
                </c:pt>
                <c:pt idx="8786">
                  <c:v>125.18624627385</c:v>
                </c:pt>
                <c:pt idx="8787">
                  <c:v>125.18624627385699</c:v>
                </c:pt>
                <c:pt idx="8788">
                  <c:v>125.186246273893</c:v>
                </c:pt>
                <c:pt idx="8789">
                  <c:v>125.186246273771</c:v>
                </c:pt>
                <c:pt idx="8790">
                  <c:v>125.186246273751</c:v>
                </c:pt>
                <c:pt idx="8791">
                  <c:v>125.186246273874</c:v>
                </c:pt>
                <c:pt idx="8792">
                  <c:v>125.186246273778</c:v>
                </c:pt>
                <c:pt idx="8793">
                  <c:v>125.186246273747</c:v>
                </c:pt>
                <c:pt idx="8794">
                  <c:v>125.18624627384899</c:v>
                </c:pt>
                <c:pt idx="8795">
                  <c:v>125.186246273883</c:v>
                </c:pt>
                <c:pt idx="8796">
                  <c:v>125.186246273796</c:v>
                </c:pt>
                <c:pt idx="8797">
                  <c:v>125.186246273769</c:v>
                </c:pt>
                <c:pt idx="8798">
                  <c:v>125.186246273878</c:v>
                </c:pt>
                <c:pt idx="8799">
                  <c:v>125.18624627364601</c:v>
                </c:pt>
                <c:pt idx="8800">
                  <c:v>125.186246273796</c:v>
                </c:pt>
                <c:pt idx="8801">
                  <c:v>125.186246273839</c:v>
                </c:pt>
                <c:pt idx="8802">
                  <c:v>125.186246273872</c:v>
                </c:pt>
                <c:pt idx="8803">
                  <c:v>125.18624627379501</c:v>
                </c:pt>
                <c:pt idx="8804">
                  <c:v>125.186246273904</c:v>
                </c:pt>
                <c:pt idx="8805">
                  <c:v>125.186246273805</c:v>
                </c:pt>
                <c:pt idx="8806">
                  <c:v>125.18624627378399</c:v>
                </c:pt>
                <c:pt idx="8807">
                  <c:v>125.186246273691</c:v>
                </c:pt>
                <c:pt idx="8808">
                  <c:v>125.186246273877</c:v>
                </c:pt>
                <c:pt idx="8809">
                  <c:v>125.186246273851</c:v>
                </c:pt>
                <c:pt idx="8810">
                  <c:v>125.18624627381</c:v>
                </c:pt>
                <c:pt idx="8811">
                  <c:v>125.18624627378099</c:v>
                </c:pt>
                <c:pt idx="8812">
                  <c:v>125.186246273865</c:v>
                </c:pt>
                <c:pt idx="8813">
                  <c:v>125.186246273789</c:v>
                </c:pt>
                <c:pt idx="8814">
                  <c:v>125.186246273791</c:v>
                </c:pt>
                <c:pt idx="8815">
                  <c:v>125.186246273785</c:v>
                </c:pt>
                <c:pt idx="8816">
                  <c:v>125.186246273728</c:v>
                </c:pt>
                <c:pt idx="8817">
                  <c:v>125.18624627374</c:v>
                </c:pt>
                <c:pt idx="8818">
                  <c:v>125.18624627384401</c:v>
                </c:pt>
                <c:pt idx="8819">
                  <c:v>125.18624627376499</c:v>
                </c:pt>
                <c:pt idx="8820">
                  <c:v>125.18624627379801</c:v>
                </c:pt>
                <c:pt idx="8821">
                  <c:v>125.18624627377901</c:v>
                </c:pt>
                <c:pt idx="8822">
                  <c:v>125.18624627372</c:v>
                </c:pt>
                <c:pt idx="8823">
                  <c:v>125.18624627375</c:v>
                </c:pt>
                <c:pt idx="8824">
                  <c:v>125.18624627366199</c:v>
                </c:pt>
                <c:pt idx="8825">
                  <c:v>125.18624627374</c:v>
                </c:pt>
                <c:pt idx="8826">
                  <c:v>125.186246273839</c:v>
                </c:pt>
                <c:pt idx="8827">
                  <c:v>125.186246273769</c:v>
                </c:pt>
                <c:pt idx="8828">
                  <c:v>125.18624627379801</c:v>
                </c:pt>
                <c:pt idx="8829">
                  <c:v>125.186246273807</c:v>
                </c:pt>
                <c:pt idx="8830">
                  <c:v>125.186246273777</c:v>
                </c:pt>
                <c:pt idx="8831">
                  <c:v>125.18624627378099</c:v>
                </c:pt>
                <c:pt idx="8832">
                  <c:v>125.186246273831</c:v>
                </c:pt>
                <c:pt idx="8833">
                  <c:v>125.186246273831</c:v>
                </c:pt>
                <c:pt idx="8834">
                  <c:v>125.186246273728</c:v>
                </c:pt>
                <c:pt idx="8835">
                  <c:v>125.186246273804</c:v>
                </c:pt>
                <c:pt idx="8836">
                  <c:v>125.186246273843</c:v>
                </c:pt>
                <c:pt idx="8837">
                  <c:v>125.186246273788</c:v>
                </c:pt>
                <c:pt idx="8838">
                  <c:v>125.186246273752</c:v>
                </c:pt>
                <c:pt idx="8839">
                  <c:v>125.18624627384099</c:v>
                </c:pt>
                <c:pt idx="8840">
                  <c:v>125.18624627377299</c:v>
                </c:pt>
                <c:pt idx="8841">
                  <c:v>125.186246273848</c:v>
                </c:pt>
                <c:pt idx="8842">
                  <c:v>125.186246273789</c:v>
                </c:pt>
                <c:pt idx="8843">
                  <c:v>125.186246273878</c:v>
                </c:pt>
                <c:pt idx="8844">
                  <c:v>125.186246273805</c:v>
                </c:pt>
                <c:pt idx="8845">
                  <c:v>125.186246273828</c:v>
                </c:pt>
                <c:pt idx="8846">
                  <c:v>125.186246273831</c:v>
                </c:pt>
                <c:pt idx="8847">
                  <c:v>125.18624627374901</c:v>
                </c:pt>
                <c:pt idx="8848">
                  <c:v>125.186246273789</c:v>
                </c:pt>
                <c:pt idx="8849">
                  <c:v>125.186246273813</c:v>
                </c:pt>
                <c:pt idx="8850">
                  <c:v>125.18624627381401</c:v>
                </c:pt>
                <c:pt idx="8851">
                  <c:v>125.186246273832</c:v>
                </c:pt>
                <c:pt idx="8852">
                  <c:v>125.186246273832</c:v>
                </c:pt>
                <c:pt idx="8853">
                  <c:v>125.18624627383799</c:v>
                </c:pt>
                <c:pt idx="8854">
                  <c:v>125.18624627384</c:v>
                </c:pt>
                <c:pt idx="8855">
                  <c:v>125.186246273832</c:v>
                </c:pt>
                <c:pt idx="8856">
                  <c:v>125.186246273753</c:v>
                </c:pt>
                <c:pt idx="8857">
                  <c:v>125.186246273835</c:v>
                </c:pt>
                <c:pt idx="8858">
                  <c:v>125.186246273843</c:v>
                </c:pt>
                <c:pt idx="8859">
                  <c:v>125.18624627379199</c:v>
                </c:pt>
                <c:pt idx="8860">
                  <c:v>125.18624627377601</c:v>
                </c:pt>
                <c:pt idx="8861">
                  <c:v>125.18624627380299</c:v>
                </c:pt>
                <c:pt idx="8862">
                  <c:v>125.18624627381401</c:v>
                </c:pt>
                <c:pt idx="8863">
                  <c:v>125.186246273804</c:v>
                </c:pt>
                <c:pt idx="8864">
                  <c:v>125.18624627377</c:v>
                </c:pt>
                <c:pt idx="8865">
                  <c:v>125.186246273873</c:v>
                </c:pt>
                <c:pt idx="8866">
                  <c:v>125.18624627385</c:v>
                </c:pt>
                <c:pt idx="8867">
                  <c:v>125.186246273766</c:v>
                </c:pt>
                <c:pt idx="8868">
                  <c:v>125.186246273816</c:v>
                </c:pt>
                <c:pt idx="8869">
                  <c:v>125.186246273851</c:v>
                </c:pt>
                <c:pt idx="8870">
                  <c:v>125.18624627374901</c:v>
                </c:pt>
                <c:pt idx="8871">
                  <c:v>125.18624627386799</c:v>
                </c:pt>
                <c:pt idx="8872">
                  <c:v>125.18624627378399</c:v>
                </c:pt>
                <c:pt idx="8873">
                  <c:v>125.186246273845</c:v>
                </c:pt>
                <c:pt idx="8874">
                  <c:v>125.186246273745</c:v>
                </c:pt>
                <c:pt idx="8875">
                  <c:v>125.186246273837</c:v>
                </c:pt>
                <c:pt idx="8876">
                  <c:v>125.186246273755</c:v>
                </c:pt>
                <c:pt idx="8877">
                  <c:v>125.186246273721</c:v>
                </c:pt>
                <c:pt idx="8878">
                  <c:v>125.18624627382199</c:v>
                </c:pt>
                <c:pt idx="8879">
                  <c:v>125.186246273829</c:v>
                </c:pt>
                <c:pt idx="8880">
                  <c:v>125.186246273733</c:v>
                </c:pt>
                <c:pt idx="8881">
                  <c:v>125.186246273752</c:v>
                </c:pt>
                <c:pt idx="8882">
                  <c:v>125.18624627371101</c:v>
                </c:pt>
                <c:pt idx="8883">
                  <c:v>125.18624627379999</c:v>
                </c:pt>
                <c:pt idx="8884">
                  <c:v>125.186246273827</c:v>
                </c:pt>
                <c:pt idx="8885">
                  <c:v>125.18624627385501</c:v>
                </c:pt>
                <c:pt idx="8886">
                  <c:v>125.186246273801</c:v>
                </c:pt>
                <c:pt idx="8887">
                  <c:v>125.186246273767</c:v>
                </c:pt>
                <c:pt idx="8888">
                  <c:v>125.186246273789</c:v>
                </c:pt>
                <c:pt idx="8889">
                  <c:v>125.18624627384401</c:v>
                </c:pt>
                <c:pt idx="8890">
                  <c:v>125.18624627373499</c:v>
                </c:pt>
                <c:pt idx="8891">
                  <c:v>125.186246273884</c:v>
                </c:pt>
                <c:pt idx="8892">
                  <c:v>125.186246273877</c:v>
                </c:pt>
                <c:pt idx="8893">
                  <c:v>125.186246273783</c:v>
                </c:pt>
                <c:pt idx="8894">
                  <c:v>125.186246273794</c:v>
                </c:pt>
                <c:pt idx="8895">
                  <c:v>125.186246273782</c:v>
                </c:pt>
                <c:pt idx="8896">
                  <c:v>125.186246273808</c:v>
                </c:pt>
                <c:pt idx="8897">
                  <c:v>125.186246273791</c:v>
                </c:pt>
                <c:pt idx="8898">
                  <c:v>125.18624627382501</c:v>
                </c:pt>
                <c:pt idx="8899">
                  <c:v>125.186246273744</c:v>
                </c:pt>
                <c:pt idx="8900">
                  <c:v>125.186246273786</c:v>
                </c:pt>
                <c:pt idx="8901">
                  <c:v>125.186246273804</c:v>
                </c:pt>
                <c:pt idx="8902">
                  <c:v>125.18624627381099</c:v>
                </c:pt>
                <c:pt idx="8903">
                  <c:v>125.18624627384401</c:v>
                </c:pt>
                <c:pt idx="8904">
                  <c:v>125.186246273861</c:v>
                </c:pt>
                <c:pt idx="8905">
                  <c:v>125.186246273805</c:v>
                </c:pt>
                <c:pt idx="8906">
                  <c:v>125.18624627381401</c:v>
                </c:pt>
                <c:pt idx="8907">
                  <c:v>125.18624627390599</c:v>
                </c:pt>
                <c:pt idx="8908">
                  <c:v>125.186246273799</c:v>
                </c:pt>
                <c:pt idx="8909">
                  <c:v>125.186246273812</c:v>
                </c:pt>
                <c:pt idx="8910">
                  <c:v>125.18624627378</c:v>
                </c:pt>
                <c:pt idx="8911">
                  <c:v>125.18624627383301</c:v>
                </c:pt>
                <c:pt idx="8912">
                  <c:v>125.18624627377</c:v>
                </c:pt>
                <c:pt idx="8913">
                  <c:v>125.18624627382501</c:v>
                </c:pt>
                <c:pt idx="8914">
                  <c:v>125.186246273815</c:v>
                </c:pt>
                <c:pt idx="8915">
                  <c:v>125.186246273715</c:v>
                </c:pt>
                <c:pt idx="8916">
                  <c:v>125.186246273848</c:v>
                </c:pt>
                <c:pt idx="8917">
                  <c:v>125.18624627385501</c:v>
                </c:pt>
                <c:pt idx="8918">
                  <c:v>125.186246273782</c:v>
                </c:pt>
                <c:pt idx="8919">
                  <c:v>125.18624627385</c:v>
                </c:pt>
                <c:pt idx="8920">
                  <c:v>125.186246273818</c:v>
                </c:pt>
                <c:pt idx="8921">
                  <c:v>125.186246273824</c:v>
                </c:pt>
                <c:pt idx="8922">
                  <c:v>125.186246273853</c:v>
                </c:pt>
                <c:pt idx="8923">
                  <c:v>125.18624627379801</c:v>
                </c:pt>
                <c:pt idx="8924">
                  <c:v>125.186246273911</c:v>
                </c:pt>
                <c:pt idx="8925">
                  <c:v>125.18624627377901</c:v>
                </c:pt>
                <c:pt idx="8926">
                  <c:v>125.18624627384099</c:v>
                </c:pt>
                <c:pt idx="8927">
                  <c:v>125.186246273824</c:v>
                </c:pt>
                <c:pt idx="8928">
                  <c:v>125.186246273774</c:v>
                </c:pt>
                <c:pt idx="8929">
                  <c:v>125.186246273831</c:v>
                </c:pt>
                <c:pt idx="8930">
                  <c:v>125.186246273797</c:v>
                </c:pt>
                <c:pt idx="8931">
                  <c:v>125.186246273911</c:v>
                </c:pt>
                <c:pt idx="8932">
                  <c:v>125.186246273764</c:v>
                </c:pt>
                <c:pt idx="8933">
                  <c:v>125.186246273726</c:v>
                </c:pt>
                <c:pt idx="8934">
                  <c:v>125.186246273903</c:v>
                </c:pt>
                <c:pt idx="8935">
                  <c:v>125.186246273827</c:v>
                </c:pt>
                <c:pt idx="8936">
                  <c:v>125.186246273758</c:v>
                </c:pt>
                <c:pt idx="8937">
                  <c:v>125.18624627378701</c:v>
                </c:pt>
                <c:pt idx="8938">
                  <c:v>125.186246273748</c:v>
                </c:pt>
                <c:pt idx="8939">
                  <c:v>125.186246273801</c:v>
                </c:pt>
                <c:pt idx="8940">
                  <c:v>125.186246273777</c:v>
                </c:pt>
                <c:pt idx="8941">
                  <c:v>125.18624627378701</c:v>
                </c:pt>
                <c:pt idx="8942">
                  <c:v>125.186246273903</c:v>
                </c:pt>
                <c:pt idx="8943">
                  <c:v>125.18624627370301</c:v>
                </c:pt>
                <c:pt idx="8944">
                  <c:v>125.186246273812</c:v>
                </c:pt>
                <c:pt idx="8945">
                  <c:v>125.186246273764</c:v>
                </c:pt>
                <c:pt idx="8946">
                  <c:v>125.18624627369</c:v>
                </c:pt>
                <c:pt idx="8947">
                  <c:v>125.18624627379199</c:v>
                </c:pt>
                <c:pt idx="8948">
                  <c:v>125.186246273808</c:v>
                </c:pt>
                <c:pt idx="8949">
                  <c:v>125.186246273733</c:v>
                </c:pt>
                <c:pt idx="8950">
                  <c:v>125.18624627381401</c:v>
                </c:pt>
                <c:pt idx="8951">
                  <c:v>125.186246273894</c:v>
                </c:pt>
                <c:pt idx="8952">
                  <c:v>125.18624627375399</c:v>
                </c:pt>
                <c:pt idx="8953">
                  <c:v>125.186246273899</c:v>
                </c:pt>
                <c:pt idx="8954">
                  <c:v>125.186246273816</c:v>
                </c:pt>
                <c:pt idx="8955">
                  <c:v>125.186246273732</c:v>
                </c:pt>
                <c:pt idx="8956">
                  <c:v>125.18624627383601</c:v>
                </c:pt>
                <c:pt idx="8957">
                  <c:v>125.186246273869</c:v>
                </c:pt>
                <c:pt idx="8958">
                  <c:v>125.186246273786</c:v>
                </c:pt>
                <c:pt idx="8959">
                  <c:v>125.186246273884</c:v>
                </c:pt>
                <c:pt idx="8960">
                  <c:v>125.186246273726</c:v>
                </c:pt>
                <c:pt idx="8961">
                  <c:v>125.186246273829</c:v>
                </c:pt>
                <c:pt idx="8962">
                  <c:v>125.18624627379</c:v>
                </c:pt>
                <c:pt idx="8963">
                  <c:v>125.186246273793</c:v>
                </c:pt>
                <c:pt idx="8964">
                  <c:v>125.186246273763</c:v>
                </c:pt>
                <c:pt idx="8965">
                  <c:v>125.18624627381899</c:v>
                </c:pt>
                <c:pt idx="8966">
                  <c:v>125.186246273739</c:v>
                </c:pt>
                <c:pt idx="8967">
                  <c:v>125.186246273766</c:v>
                </c:pt>
                <c:pt idx="8968">
                  <c:v>125.18624627381</c:v>
                </c:pt>
                <c:pt idx="8969">
                  <c:v>125.186246273867</c:v>
                </c:pt>
                <c:pt idx="8970">
                  <c:v>125.186246273888</c:v>
                </c:pt>
                <c:pt idx="8971">
                  <c:v>125.186246273763</c:v>
                </c:pt>
                <c:pt idx="8972">
                  <c:v>125.18624627376001</c:v>
                </c:pt>
                <c:pt idx="8973">
                  <c:v>125.186246273834</c:v>
                </c:pt>
                <c:pt idx="8974">
                  <c:v>125.18624627385</c:v>
                </c:pt>
                <c:pt idx="8975">
                  <c:v>125.186246273769</c:v>
                </c:pt>
                <c:pt idx="8976">
                  <c:v>125.18624627382501</c:v>
                </c:pt>
                <c:pt idx="8977">
                  <c:v>125.186246273865</c:v>
                </c:pt>
                <c:pt idx="8978">
                  <c:v>125.186246273858</c:v>
                </c:pt>
                <c:pt idx="8979">
                  <c:v>125.18624627379501</c:v>
                </c:pt>
                <c:pt idx="8980">
                  <c:v>125.186246273775</c:v>
                </c:pt>
                <c:pt idx="8981">
                  <c:v>125.186246273813</c:v>
                </c:pt>
                <c:pt idx="8982">
                  <c:v>125.186246273816</c:v>
                </c:pt>
                <c:pt idx="8983">
                  <c:v>125.186246273729</c:v>
                </c:pt>
                <c:pt idx="8984">
                  <c:v>125.18624627378099</c:v>
                </c:pt>
                <c:pt idx="8985">
                  <c:v>125.186246273846</c:v>
                </c:pt>
                <c:pt idx="8986">
                  <c:v>125.18624627379999</c:v>
                </c:pt>
                <c:pt idx="8987">
                  <c:v>125.186246273769</c:v>
                </c:pt>
                <c:pt idx="8988">
                  <c:v>125.18624627377901</c:v>
                </c:pt>
                <c:pt idx="8989">
                  <c:v>125.18624627377299</c:v>
                </c:pt>
                <c:pt idx="8990">
                  <c:v>125.186246273827</c:v>
                </c:pt>
                <c:pt idx="8991">
                  <c:v>125.186246273797</c:v>
                </c:pt>
                <c:pt idx="8992">
                  <c:v>125.18624627380601</c:v>
                </c:pt>
                <c:pt idx="8993">
                  <c:v>125.186246273832</c:v>
                </c:pt>
                <c:pt idx="8994">
                  <c:v>125.186246273751</c:v>
                </c:pt>
                <c:pt idx="8995">
                  <c:v>125.18624627381701</c:v>
                </c:pt>
                <c:pt idx="8996">
                  <c:v>125.186246273745</c:v>
                </c:pt>
                <c:pt idx="8997">
                  <c:v>125.186246273799</c:v>
                </c:pt>
                <c:pt idx="8998">
                  <c:v>125.18624627379999</c:v>
                </c:pt>
                <c:pt idx="8999">
                  <c:v>125.18624627387899</c:v>
                </c:pt>
                <c:pt idx="9000">
                  <c:v>125.18624627381701</c:v>
                </c:pt>
                <c:pt idx="9001">
                  <c:v>125.186246273816</c:v>
                </c:pt>
                <c:pt idx="9002">
                  <c:v>125.186246273786</c:v>
                </c:pt>
                <c:pt idx="9003">
                  <c:v>125.186246273737</c:v>
                </c:pt>
                <c:pt idx="9004">
                  <c:v>125.186246273799</c:v>
                </c:pt>
                <c:pt idx="9005">
                  <c:v>125.186246273785</c:v>
                </c:pt>
                <c:pt idx="9006">
                  <c:v>125.18624627381701</c:v>
                </c:pt>
                <c:pt idx="9007">
                  <c:v>125.186246273731</c:v>
                </c:pt>
                <c:pt idx="9008">
                  <c:v>125.186246273824</c:v>
                </c:pt>
                <c:pt idx="9009">
                  <c:v>125.18624627382</c:v>
                </c:pt>
                <c:pt idx="9010">
                  <c:v>125.186246273775</c:v>
                </c:pt>
                <c:pt idx="9011">
                  <c:v>125.186246273786</c:v>
                </c:pt>
                <c:pt idx="9012">
                  <c:v>125.186246273834</c:v>
                </c:pt>
                <c:pt idx="9013">
                  <c:v>125.186246273774</c:v>
                </c:pt>
                <c:pt idx="9014">
                  <c:v>125.186246273824</c:v>
                </c:pt>
                <c:pt idx="9015">
                  <c:v>125.186246273839</c:v>
                </c:pt>
                <c:pt idx="9016">
                  <c:v>125.18624627376001</c:v>
                </c:pt>
                <c:pt idx="9017">
                  <c:v>125.186246273748</c:v>
                </c:pt>
                <c:pt idx="9018">
                  <c:v>125.186246273747</c:v>
                </c:pt>
                <c:pt idx="9019">
                  <c:v>125.186246273713</c:v>
                </c:pt>
                <c:pt idx="9020">
                  <c:v>125.186246273786</c:v>
                </c:pt>
                <c:pt idx="9021">
                  <c:v>125.186246273717</c:v>
                </c:pt>
                <c:pt idx="9022">
                  <c:v>125.186246273745</c:v>
                </c:pt>
                <c:pt idx="9023">
                  <c:v>125.186246273747</c:v>
                </c:pt>
                <c:pt idx="9024">
                  <c:v>125.18624627381</c:v>
                </c:pt>
                <c:pt idx="9025">
                  <c:v>125.18624627383601</c:v>
                </c:pt>
                <c:pt idx="9026">
                  <c:v>125.186246273793</c:v>
                </c:pt>
                <c:pt idx="9027">
                  <c:v>125.186246273835</c:v>
                </c:pt>
                <c:pt idx="9028">
                  <c:v>125.186246273864</c:v>
                </c:pt>
                <c:pt idx="9029">
                  <c:v>125.18624627382501</c:v>
                </c:pt>
                <c:pt idx="9030">
                  <c:v>125.186246273831</c:v>
                </c:pt>
                <c:pt idx="9031">
                  <c:v>125.18624627379</c:v>
                </c:pt>
                <c:pt idx="9032">
                  <c:v>125.186246273807</c:v>
                </c:pt>
                <c:pt idx="9033">
                  <c:v>125.18624627379999</c:v>
                </c:pt>
                <c:pt idx="9034">
                  <c:v>125.186246273785</c:v>
                </c:pt>
                <c:pt idx="9035">
                  <c:v>125.186246273889</c:v>
                </c:pt>
                <c:pt idx="9036">
                  <c:v>125.186246273788</c:v>
                </c:pt>
                <c:pt idx="9037">
                  <c:v>125.18624627378701</c:v>
                </c:pt>
                <c:pt idx="9038">
                  <c:v>125.186246273815</c:v>
                </c:pt>
                <c:pt idx="9039">
                  <c:v>125.186246273801</c:v>
                </c:pt>
                <c:pt idx="9040">
                  <c:v>125.186246273853</c:v>
                </c:pt>
                <c:pt idx="9041">
                  <c:v>125.18624627385201</c:v>
                </c:pt>
                <c:pt idx="9042">
                  <c:v>125.186246273896</c:v>
                </c:pt>
                <c:pt idx="9043">
                  <c:v>125.18624627379801</c:v>
                </c:pt>
                <c:pt idx="9044">
                  <c:v>125.18624627382</c:v>
                </c:pt>
                <c:pt idx="9045">
                  <c:v>125.186246273672</c:v>
                </c:pt>
                <c:pt idx="9046">
                  <c:v>125.186246273897</c:v>
                </c:pt>
                <c:pt idx="9047">
                  <c:v>125.186246273774</c:v>
                </c:pt>
                <c:pt idx="9048">
                  <c:v>125.186246273785</c:v>
                </c:pt>
                <c:pt idx="9049">
                  <c:v>125.186246273767</c:v>
                </c:pt>
                <c:pt idx="9050">
                  <c:v>125.18624627383301</c:v>
                </c:pt>
                <c:pt idx="9051">
                  <c:v>125.18624627384899</c:v>
                </c:pt>
                <c:pt idx="9052">
                  <c:v>125.18624627383301</c:v>
                </c:pt>
                <c:pt idx="9053">
                  <c:v>125.186246273824</c:v>
                </c:pt>
                <c:pt idx="9054">
                  <c:v>125.186246273807</c:v>
                </c:pt>
                <c:pt idx="9055">
                  <c:v>125.186246273826</c:v>
                </c:pt>
                <c:pt idx="9056">
                  <c:v>125.186246273778</c:v>
                </c:pt>
                <c:pt idx="9057">
                  <c:v>125.186246273837</c:v>
                </c:pt>
                <c:pt idx="9058">
                  <c:v>125.186246273791</c:v>
                </c:pt>
                <c:pt idx="9059">
                  <c:v>125.186246273809</c:v>
                </c:pt>
                <c:pt idx="9060">
                  <c:v>125.186246273802</c:v>
                </c:pt>
                <c:pt idx="9061">
                  <c:v>125.18624627377299</c:v>
                </c:pt>
                <c:pt idx="9062">
                  <c:v>125.18624627379501</c:v>
                </c:pt>
                <c:pt idx="9063">
                  <c:v>125.186246273778</c:v>
                </c:pt>
                <c:pt idx="9064">
                  <c:v>125.18624627383301</c:v>
                </c:pt>
                <c:pt idx="9065">
                  <c:v>125.186246273812</c:v>
                </c:pt>
                <c:pt idx="9066">
                  <c:v>125.186246273764</c:v>
                </c:pt>
                <c:pt idx="9067">
                  <c:v>125.186246273796</c:v>
                </c:pt>
                <c:pt idx="9068">
                  <c:v>125.186246273805</c:v>
                </c:pt>
                <c:pt idx="9069">
                  <c:v>125.18624627376001</c:v>
                </c:pt>
                <c:pt idx="9070">
                  <c:v>125.186246273782</c:v>
                </c:pt>
                <c:pt idx="9071">
                  <c:v>125.186246273723</c:v>
                </c:pt>
                <c:pt idx="9072">
                  <c:v>125.186246273763</c:v>
                </c:pt>
                <c:pt idx="9073">
                  <c:v>125.18624627379801</c:v>
                </c:pt>
                <c:pt idx="9074">
                  <c:v>125.186246273845</c:v>
                </c:pt>
                <c:pt idx="9075">
                  <c:v>125.186246273812</c:v>
                </c:pt>
                <c:pt idx="9076">
                  <c:v>125.186246273904</c:v>
                </c:pt>
                <c:pt idx="9077">
                  <c:v>125.186246273845</c:v>
                </c:pt>
                <c:pt idx="9078">
                  <c:v>125.186246273714</c:v>
                </c:pt>
                <c:pt idx="9079">
                  <c:v>125.186246273804</c:v>
                </c:pt>
                <c:pt idx="9080">
                  <c:v>125.18624627380601</c:v>
                </c:pt>
                <c:pt idx="9081">
                  <c:v>125.18624627385201</c:v>
                </c:pt>
                <c:pt idx="9082">
                  <c:v>125.186246273777</c:v>
                </c:pt>
                <c:pt idx="9083">
                  <c:v>125.186246273853</c:v>
                </c:pt>
                <c:pt idx="9084">
                  <c:v>125.18624627379199</c:v>
                </c:pt>
                <c:pt idx="9085">
                  <c:v>125.18624627391</c:v>
                </c:pt>
                <c:pt idx="9086">
                  <c:v>125.186246273802</c:v>
                </c:pt>
                <c:pt idx="9087">
                  <c:v>125.18624627381099</c:v>
                </c:pt>
                <c:pt idx="9088">
                  <c:v>125.186246273774</c:v>
                </c:pt>
                <c:pt idx="9089">
                  <c:v>125.186246273772</c:v>
                </c:pt>
                <c:pt idx="9090">
                  <c:v>125.186246273827</c:v>
                </c:pt>
                <c:pt idx="9091">
                  <c:v>125.186246273793</c:v>
                </c:pt>
                <c:pt idx="9092">
                  <c:v>125.186246273793</c:v>
                </c:pt>
                <c:pt idx="9093">
                  <c:v>125.186246273796</c:v>
                </c:pt>
                <c:pt idx="9094">
                  <c:v>125.186246273801</c:v>
                </c:pt>
                <c:pt idx="9095">
                  <c:v>125.186246273807</c:v>
                </c:pt>
                <c:pt idx="9096">
                  <c:v>125.18624627372</c:v>
                </c:pt>
                <c:pt idx="9097">
                  <c:v>125.18624627378</c:v>
                </c:pt>
                <c:pt idx="9098">
                  <c:v>125.186246273818</c:v>
                </c:pt>
                <c:pt idx="9099">
                  <c:v>125.18624627384401</c:v>
                </c:pt>
                <c:pt idx="9100">
                  <c:v>125.18624627377</c:v>
                </c:pt>
                <c:pt idx="9101">
                  <c:v>125.186246273854</c:v>
                </c:pt>
                <c:pt idx="9102">
                  <c:v>125.18624627380299</c:v>
                </c:pt>
                <c:pt idx="9103">
                  <c:v>125.18624627380601</c:v>
                </c:pt>
                <c:pt idx="9104">
                  <c:v>125.186246273763</c:v>
                </c:pt>
                <c:pt idx="9105">
                  <c:v>125.186246273821</c:v>
                </c:pt>
                <c:pt idx="9106">
                  <c:v>125.186246273733</c:v>
                </c:pt>
                <c:pt idx="9107">
                  <c:v>125.18624627378399</c:v>
                </c:pt>
                <c:pt idx="9108">
                  <c:v>125.18624627379999</c:v>
                </c:pt>
                <c:pt idx="9109">
                  <c:v>125.186246273745</c:v>
                </c:pt>
                <c:pt idx="9110">
                  <c:v>125.186246273832</c:v>
                </c:pt>
                <c:pt idx="9111">
                  <c:v>125.18624627386799</c:v>
                </c:pt>
                <c:pt idx="9112">
                  <c:v>125.186246273835</c:v>
                </c:pt>
                <c:pt idx="9113">
                  <c:v>125.186246273808</c:v>
                </c:pt>
                <c:pt idx="9114">
                  <c:v>125.186246273821</c:v>
                </c:pt>
                <c:pt idx="9115">
                  <c:v>125.186246273751</c:v>
                </c:pt>
                <c:pt idx="9116">
                  <c:v>125.18624627386799</c:v>
                </c:pt>
                <c:pt idx="9117">
                  <c:v>125.18624627378099</c:v>
                </c:pt>
                <c:pt idx="9118">
                  <c:v>125.186246273897</c:v>
                </c:pt>
                <c:pt idx="9119">
                  <c:v>125.186246273756</c:v>
                </c:pt>
                <c:pt idx="9120">
                  <c:v>125.18624627390101</c:v>
                </c:pt>
                <c:pt idx="9121">
                  <c:v>125.186246273791</c:v>
                </c:pt>
                <c:pt idx="9122">
                  <c:v>125.186246273744</c:v>
                </c:pt>
                <c:pt idx="9123">
                  <c:v>125.18624627384899</c:v>
                </c:pt>
                <c:pt idx="9124">
                  <c:v>125.186246273791</c:v>
                </c:pt>
                <c:pt idx="9125">
                  <c:v>125.18624627381401</c:v>
                </c:pt>
                <c:pt idx="9126">
                  <c:v>125.186246273837</c:v>
                </c:pt>
                <c:pt idx="9127">
                  <c:v>125.186246273802</c:v>
                </c:pt>
                <c:pt idx="9128">
                  <c:v>125.186246273778</c:v>
                </c:pt>
                <c:pt idx="9129">
                  <c:v>125.186246273872</c:v>
                </c:pt>
                <c:pt idx="9130">
                  <c:v>125.18624627384</c:v>
                </c:pt>
                <c:pt idx="9131">
                  <c:v>125.18624627381899</c:v>
                </c:pt>
                <c:pt idx="9132">
                  <c:v>125.186246273807</c:v>
                </c:pt>
                <c:pt idx="9133">
                  <c:v>125.186246273847</c:v>
                </c:pt>
                <c:pt idx="9134">
                  <c:v>125.18624627378399</c:v>
                </c:pt>
                <c:pt idx="9135">
                  <c:v>125.18624627384899</c:v>
                </c:pt>
                <c:pt idx="9136">
                  <c:v>125.18624627371899</c:v>
                </c:pt>
                <c:pt idx="9137">
                  <c:v>125.18624627374599</c:v>
                </c:pt>
                <c:pt idx="9138">
                  <c:v>125.186246273813</c:v>
                </c:pt>
                <c:pt idx="9139">
                  <c:v>125.18624627375</c:v>
                </c:pt>
                <c:pt idx="9140">
                  <c:v>125.18624627381</c:v>
                </c:pt>
                <c:pt idx="9141">
                  <c:v>125.186246273813</c:v>
                </c:pt>
                <c:pt idx="9142">
                  <c:v>125.186246273782</c:v>
                </c:pt>
                <c:pt idx="9143">
                  <c:v>125.18624627380601</c:v>
                </c:pt>
                <c:pt idx="9144">
                  <c:v>125.18624627388699</c:v>
                </c:pt>
                <c:pt idx="9145">
                  <c:v>125.18624627383601</c:v>
                </c:pt>
                <c:pt idx="9146">
                  <c:v>125.18624627380601</c:v>
                </c:pt>
                <c:pt idx="9147">
                  <c:v>125.18624627373801</c:v>
                </c:pt>
                <c:pt idx="9148">
                  <c:v>125.18624627382</c:v>
                </c:pt>
                <c:pt idx="9149">
                  <c:v>125.18624627378099</c:v>
                </c:pt>
                <c:pt idx="9150">
                  <c:v>125.186246273751</c:v>
                </c:pt>
                <c:pt idx="9151">
                  <c:v>125.186246273828</c:v>
                </c:pt>
                <c:pt idx="9152">
                  <c:v>125.18624627377901</c:v>
                </c:pt>
                <c:pt idx="9153">
                  <c:v>125.18624627383601</c:v>
                </c:pt>
                <c:pt idx="9154">
                  <c:v>125.186246273859</c:v>
                </c:pt>
                <c:pt idx="9155">
                  <c:v>125.18624627384899</c:v>
                </c:pt>
                <c:pt idx="9156">
                  <c:v>125.18624627382</c:v>
                </c:pt>
                <c:pt idx="9157">
                  <c:v>125.18624627373801</c:v>
                </c:pt>
                <c:pt idx="9158">
                  <c:v>125.186246273764</c:v>
                </c:pt>
                <c:pt idx="9159">
                  <c:v>125.186246273723</c:v>
                </c:pt>
                <c:pt idx="9160">
                  <c:v>125.18624627382999</c:v>
                </c:pt>
                <c:pt idx="9161">
                  <c:v>125.186246273758</c:v>
                </c:pt>
                <c:pt idx="9162">
                  <c:v>125.18624627389499</c:v>
                </c:pt>
                <c:pt idx="9163">
                  <c:v>125.186246273783</c:v>
                </c:pt>
                <c:pt idx="9164">
                  <c:v>125.186246273869</c:v>
                </c:pt>
                <c:pt idx="9165">
                  <c:v>125.186246273888</c:v>
                </c:pt>
                <c:pt idx="9166">
                  <c:v>125.186246273823</c:v>
                </c:pt>
                <c:pt idx="9167">
                  <c:v>125.186246273801</c:v>
                </c:pt>
                <c:pt idx="9168">
                  <c:v>125.186246273718</c:v>
                </c:pt>
                <c:pt idx="9169">
                  <c:v>125.18624627388</c:v>
                </c:pt>
                <c:pt idx="9170">
                  <c:v>125.18624627374</c:v>
                </c:pt>
                <c:pt idx="9171">
                  <c:v>125.186246273743</c:v>
                </c:pt>
                <c:pt idx="9172">
                  <c:v>125.186246273734</c:v>
                </c:pt>
                <c:pt idx="9173">
                  <c:v>125.186246273763</c:v>
                </c:pt>
                <c:pt idx="9174">
                  <c:v>125.18624627372699</c:v>
                </c:pt>
                <c:pt idx="9175">
                  <c:v>125.186246273753</c:v>
                </c:pt>
                <c:pt idx="9176">
                  <c:v>125.186246273661</c:v>
                </c:pt>
                <c:pt idx="9177">
                  <c:v>125.18624627379</c:v>
                </c:pt>
                <c:pt idx="9178">
                  <c:v>125.18624627383601</c:v>
                </c:pt>
                <c:pt idx="9179">
                  <c:v>125.186246273769</c:v>
                </c:pt>
                <c:pt idx="9180">
                  <c:v>125.186246273799</c:v>
                </c:pt>
                <c:pt idx="9181">
                  <c:v>125.186246273846</c:v>
                </c:pt>
                <c:pt idx="9182">
                  <c:v>125.18624627382</c:v>
                </c:pt>
                <c:pt idx="9183">
                  <c:v>125.186246273791</c:v>
                </c:pt>
                <c:pt idx="9184">
                  <c:v>125.18624627385501</c:v>
                </c:pt>
                <c:pt idx="9185">
                  <c:v>125.186246273763</c:v>
                </c:pt>
                <c:pt idx="9186">
                  <c:v>125.18624627379</c:v>
                </c:pt>
                <c:pt idx="9187">
                  <c:v>125.18624627376801</c:v>
                </c:pt>
                <c:pt idx="9188">
                  <c:v>125.18624627385201</c:v>
                </c:pt>
                <c:pt idx="9189">
                  <c:v>125.186246273835</c:v>
                </c:pt>
                <c:pt idx="9190">
                  <c:v>125.18624627378</c:v>
                </c:pt>
                <c:pt idx="9191">
                  <c:v>125.186246273842</c:v>
                </c:pt>
                <c:pt idx="9192">
                  <c:v>125.186246273789</c:v>
                </c:pt>
                <c:pt idx="9193">
                  <c:v>125.186246273691</c:v>
                </c:pt>
                <c:pt idx="9194">
                  <c:v>125.18624627387599</c:v>
                </c:pt>
                <c:pt idx="9195">
                  <c:v>125.18624627377299</c:v>
                </c:pt>
                <c:pt idx="9196">
                  <c:v>125.18624627379</c:v>
                </c:pt>
                <c:pt idx="9197">
                  <c:v>125.18624627381899</c:v>
                </c:pt>
                <c:pt idx="9198">
                  <c:v>125.18624627377901</c:v>
                </c:pt>
                <c:pt idx="9199">
                  <c:v>125.18624627384</c:v>
                </c:pt>
                <c:pt idx="9200">
                  <c:v>125.186246273874</c:v>
                </c:pt>
                <c:pt idx="9201">
                  <c:v>125.18624627382</c:v>
                </c:pt>
                <c:pt idx="9202">
                  <c:v>125.18624627379801</c:v>
                </c:pt>
                <c:pt idx="9203">
                  <c:v>125.18624627376499</c:v>
                </c:pt>
                <c:pt idx="9204">
                  <c:v>125.18624627379801</c:v>
                </c:pt>
                <c:pt idx="9205">
                  <c:v>125.18624627378399</c:v>
                </c:pt>
                <c:pt idx="9206">
                  <c:v>125.186246273759</c:v>
                </c:pt>
                <c:pt idx="9207">
                  <c:v>125.186246273809</c:v>
                </c:pt>
                <c:pt idx="9208">
                  <c:v>125.18624627379501</c:v>
                </c:pt>
                <c:pt idx="9209">
                  <c:v>125.18624627376499</c:v>
                </c:pt>
                <c:pt idx="9210">
                  <c:v>125.18624627378399</c:v>
                </c:pt>
                <c:pt idx="9211">
                  <c:v>125.186246273712</c:v>
                </c:pt>
                <c:pt idx="9212">
                  <c:v>125.18624627378399</c:v>
                </c:pt>
                <c:pt idx="9213">
                  <c:v>125.18624627373499</c:v>
                </c:pt>
                <c:pt idx="9214">
                  <c:v>125.18624627378</c:v>
                </c:pt>
                <c:pt idx="9215">
                  <c:v>125.186246273801</c:v>
                </c:pt>
                <c:pt idx="9216">
                  <c:v>125.186246273848</c:v>
                </c:pt>
                <c:pt idx="9217">
                  <c:v>125.18624627382199</c:v>
                </c:pt>
                <c:pt idx="9218">
                  <c:v>125.18624627375</c:v>
                </c:pt>
                <c:pt idx="9219">
                  <c:v>125.186246273824</c:v>
                </c:pt>
                <c:pt idx="9220">
                  <c:v>125.18624627384401</c:v>
                </c:pt>
                <c:pt idx="9221">
                  <c:v>125.186246273782</c:v>
                </c:pt>
                <c:pt idx="9222">
                  <c:v>125.186246273755</c:v>
                </c:pt>
                <c:pt idx="9223">
                  <c:v>125.18624627375399</c:v>
                </c:pt>
                <c:pt idx="9224">
                  <c:v>125.18624627374</c:v>
                </c:pt>
                <c:pt idx="9225">
                  <c:v>125.186246273808</c:v>
                </c:pt>
                <c:pt idx="9226">
                  <c:v>125.186246273829</c:v>
                </c:pt>
                <c:pt idx="9227">
                  <c:v>125.18624627378399</c:v>
                </c:pt>
                <c:pt idx="9228">
                  <c:v>125.186246273834</c:v>
                </c:pt>
                <c:pt idx="9229">
                  <c:v>125.18624627375</c:v>
                </c:pt>
                <c:pt idx="9230">
                  <c:v>125.18624627383601</c:v>
                </c:pt>
                <c:pt idx="9231">
                  <c:v>125.186246273824</c:v>
                </c:pt>
                <c:pt idx="9232">
                  <c:v>125.18624627380299</c:v>
                </c:pt>
                <c:pt idx="9233">
                  <c:v>125.18624627381899</c:v>
                </c:pt>
                <c:pt idx="9234">
                  <c:v>125.18624627387599</c:v>
                </c:pt>
                <c:pt idx="9235">
                  <c:v>125.186246273846</c:v>
                </c:pt>
                <c:pt idx="9236">
                  <c:v>125.18624627369501</c:v>
                </c:pt>
                <c:pt idx="9237">
                  <c:v>125.186246273785</c:v>
                </c:pt>
                <c:pt idx="9238">
                  <c:v>125.186246273848</c:v>
                </c:pt>
                <c:pt idx="9239">
                  <c:v>125.18624627373499</c:v>
                </c:pt>
                <c:pt idx="9240">
                  <c:v>125.186246273755</c:v>
                </c:pt>
                <c:pt idx="9241">
                  <c:v>125.186246273807</c:v>
                </c:pt>
                <c:pt idx="9242">
                  <c:v>125.186246273834</c:v>
                </c:pt>
                <c:pt idx="9243">
                  <c:v>125.186246273759</c:v>
                </c:pt>
                <c:pt idx="9244">
                  <c:v>125.186246273853</c:v>
                </c:pt>
                <c:pt idx="9245">
                  <c:v>125.18624627384</c:v>
                </c:pt>
                <c:pt idx="9246">
                  <c:v>125.18624627377601</c:v>
                </c:pt>
                <c:pt idx="9247">
                  <c:v>125.186246273828</c:v>
                </c:pt>
                <c:pt idx="9248">
                  <c:v>125.186246273867</c:v>
                </c:pt>
                <c:pt idx="9249">
                  <c:v>125.186246273767</c:v>
                </c:pt>
                <c:pt idx="9250">
                  <c:v>125.186246273872</c:v>
                </c:pt>
                <c:pt idx="9251">
                  <c:v>125.186246273815</c:v>
                </c:pt>
                <c:pt idx="9252">
                  <c:v>125.186246273785</c:v>
                </c:pt>
                <c:pt idx="9253">
                  <c:v>125.186246273894</c:v>
                </c:pt>
                <c:pt idx="9254">
                  <c:v>125.186246273835</c:v>
                </c:pt>
                <c:pt idx="9255">
                  <c:v>125.18624627381099</c:v>
                </c:pt>
                <c:pt idx="9256">
                  <c:v>125.186246273829</c:v>
                </c:pt>
                <c:pt idx="9257">
                  <c:v>125.186246273813</c:v>
                </c:pt>
                <c:pt idx="9258">
                  <c:v>125.186246273714</c:v>
                </c:pt>
                <c:pt idx="9259">
                  <c:v>125.186246273888</c:v>
                </c:pt>
                <c:pt idx="9260">
                  <c:v>125.186246273734</c:v>
                </c:pt>
                <c:pt idx="9261">
                  <c:v>125.18624627379199</c:v>
                </c:pt>
                <c:pt idx="9262">
                  <c:v>125.186246273805</c:v>
                </c:pt>
                <c:pt idx="9263">
                  <c:v>125.186246273804</c:v>
                </c:pt>
                <c:pt idx="9264">
                  <c:v>125.18624627391</c:v>
                </c:pt>
                <c:pt idx="9265">
                  <c:v>125.186246273729</c:v>
                </c:pt>
                <c:pt idx="9266">
                  <c:v>125.186246273805</c:v>
                </c:pt>
                <c:pt idx="9267">
                  <c:v>125.186246273724</c:v>
                </c:pt>
                <c:pt idx="9268">
                  <c:v>125.186246273874</c:v>
                </c:pt>
                <c:pt idx="9269">
                  <c:v>125.186246273948</c:v>
                </c:pt>
                <c:pt idx="9270">
                  <c:v>125.186246273801</c:v>
                </c:pt>
                <c:pt idx="9271">
                  <c:v>125.186246273731</c:v>
                </c:pt>
                <c:pt idx="9272">
                  <c:v>125.18624627385</c:v>
                </c:pt>
                <c:pt idx="9273">
                  <c:v>125.18624627385501</c:v>
                </c:pt>
                <c:pt idx="9274">
                  <c:v>125.186246273807</c:v>
                </c:pt>
                <c:pt idx="9275">
                  <c:v>125.18624627371101</c:v>
                </c:pt>
                <c:pt idx="9276">
                  <c:v>125.186246273865</c:v>
                </c:pt>
                <c:pt idx="9277">
                  <c:v>125.186246273837</c:v>
                </c:pt>
                <c:pt idx="9278">
                  <c:v>125.186246273743</c:v>
                </c:pt>
                <c:pt idx="9279">
                  <c:v>125.186246273807</c:v>
                </c:pt>
                <c:pt idx="9280">
                  <c:v>125.186246273872</c:v>
                </c:pt>
                <c:pt idx="9281">
                  <c:v>125.186246273772</c:v>
                </c:pt>
                <c:pt idx="9282">
                  <c:v>125.186246273794</c:v>
                </c:pt>
                <c:pt idx="9283">
                  <c:v>125.18624627379199</c:v>
                </c:pt>
                <c:pt idx="9284">
                  <c:v>125.186246273846</c:v>
                </c:pt>
                <c:pt idx="9285">
                  <c:v>125.186246273761</c:v>
                </c:pt>
                <c:pt idx="9286">
                  <c:v>125.18624627376001</c:v>
                </c:pt>
                <c:pt idx="9287">
                  <c:v>125.186246273742</c:v>
                </c:pt>
                <c:pt idx="9288">
                  <c:v>125.18624627379501</c:v>
                </c:pt>
                <c:pt idx="9289">
                  <c:v>125.18624627381401</c:v>
                </c:pt>
                <c:pt idx="9290">
                  <c:v>125.186246273739</c:v>
                </c:pt>
                <c:pt idx="9291">
                  <c:v>125.18624627372699</c:v>
                </c:pt>
                <c:pt idx="9292">
                  <c:v>125.18624627378399</c:v>
                </c:pt>
                <c:pt idx="9293">
                  <c:v>125.18624627374599</c:v>
                </c:pt>
                <c:pt idx="9294">
                  <c:v>125.18624627381899</c:v>
                </c:pt>
                <c:pt idx="9295">
                  <c:v>125.18624627374</c:v>
                </c:pt>
                <c:pt idx="9296">
                  <c:v>125.186246273797</c:v>
                </c:pt>
                <c:pt idx="9297">
                  <c:v>125.186246273809</c:v>
                </c:pt>
                <c:pt idx="9298">
                  <c:v>125.18624627379501</c:v>
                </c:pt>
                <c:pt idx="9299">
                  <c:v>125.186246273767</c:v>
                </c:pt>
                <c:pt idx="9300">
                  <c:v>125.18624627377</c:v>
                </c:pt>
                <c:pt idx="9301">
                  <c:v>125.186246273761</c:v>
                </c:pt>
                <c:pt idx="9302">
                  <c:v>125.18624627379501</c:v>
                </c:pt>
                <c:pt idx="9303">
                  <c:v>125.186246273815</c:v>
                </c:pt>
                <c:pt idx="9304">
                  <c:v>125.18624627381099</c:v>
                </c:pt>
                <c:pt idx="9305">
                  <c:v>125.186246273812</c:v>
                </c:pt>
                <c:pt idx="9306">
                  <c:v>125.18624627387101</c:v>
                </c:pt>
                <c:pt idx="9307">
                  <c:v>125.186246273751</c:v>
                </c:pt>
                <c:pt idx="9308">
                  <c:v>125.186246273809</c:v>
                </c:pt>
                <c:pt idx="9309">
                  <c:v>125.18624627381701</c:v>
                </c:pt>
                <c:pt idx="9310">
                  <c:v>125.18624627374101</c:v>
                </c:pt>
                <c:pt idx="9311">
                  <c:v>125.18624627377901</c:v>
                </c:pt>
                <c:pt idx="9312">
                  <c:v>125.186246273829</c:v>
                </c:pt>
                <c:pt idx="9313">
                  <c:v>125.18624627384099</c:v>
                </c:pt>
                <c:pt idx="9314">
                  <c:v>125.18624627375701</c:v>
                </c:pt>
                <c:pt idx="9315">
                  <c:v>125.186246273745</c:v>
                </c:pt>
                <c:pt idx="9316">
                  <c:v>125.18624627381</c:v>
                </c:pt>
                <c:pt idx="9317">
                  <c:v>125.186246273764</c:v>
                </c:pt>
                <c:pt idx="9318">
                  <c:v>125.18624627378701</c:v>
                </c:pt>
                <c:pt idx="9319">
                  <c:v>125.186246273904</c:v>
                </c:pt>
                <c:pt idx="9320">
                  <c:v>125.186246273823</c:v>
                </c:pt>
                <c:pt idx="9321">
                  <c:v>125.18624627381701</c:v>
                </c:pt>
                <c:pt idx="9322">
                  <c:v>125.18624627367601</c:v>
                </c:pt>
                <c:pt idx="9323">
                  <c:v>125.18624627365</c:v>
                </c:pt>
                <c:pt idx="9324">
                  <c:v>125.18624627380299</c:v>
                </c:pt>
                <c:pt idx="9325">
                  <c:v>125.18624627384099</c:v>
                </c:pt>
                <c:pt idx="9326">
                  <c:v>125.186246273812</c:v>
                </c:pt>
                <c:pt idx="9327">
                  <c:v>125.186246273896</c:v>
                </c:pt>
                <c:pt idx="9328">
                  <c:v>125.186246273851</c:v>
                </c:pt>
                <c:pt idx="9329">
                  <c:v>125.18624627381899</c:v>
                </c:pt>
                <c:pt idx="9330">
                  <c:v>125.18624627384099</c:v>
                </c:pt>
                <c:pt idx="9331">
                  <c:v>125.18624627379999</c:v>
                </c:pt>
                <c:pt idx="9332">
                  <c:v>125.186246273831</c:v>
                </c:pt>
                <c:pt idx="9333">
                  <c:v>125.18624627381701</c:v>
                </c:pt>
                <c:pt idx="9334">
                  <c:v>125.186246273897</c:v>
                </c:pt>
                <c:pt idx="9335">
                  <c:v>125.186246273847</c:v>
                </c:pt>
                <c:pt idx="9336">
                  <c:v>125.186246273789</c:v>
                </c:pt>
                <c:pt idx="9337">
                  <c:v>125.186246273752</c:v>
                </c:pt>
                <c:pt idx="9338">
                  <c:v>125.186246273893</c:v>
                </c:pt>
                <c:pt idx="9339">
                  <c:v>125.18624627381899</c:v>
                </c:pt>
                <c:pt idx="9340">
                  <c:v>125.186246273712</c:v>
                </c:pt>
                <c:pt idx="9341">
                  <c:v>125.18624627379801</c:v>
                </c:pt>
                <c:pt idx="9342">
                  <c:v>125.186246273816</c:v>
                </c:pt>
                <c:pt idx="9343">
                  <c:v>125.18624627378</c:v>
                </c:pt>
                <c:pt idx="9344">
                  <c:v>125.186246273712</c:v>
                </c:pt>
                <c:pt idx="9345">
                  <c:v>125.186246273805</c:v>
                </c:pt>
                <c:pt idx="9346">
                  <c:v>125.186246273853</c:v>
                </c:pt>
                <c:pt idx="9347">
                  <c:v>125.186246273872</c:v>
                </c:pt>
                <c:pt idx="9348">
                  <c:v>125.186246273873</c:v>
                </c:pt>
                <c:pt idx="9349">
                  <c:v>125.18624627381</c:v>
                </c:pt>
                <c:pt idx="9350">
                  <c:v>125.18624627381899</c:v>
                </c:pt>
                <c:pt idx="9351">
                  <c:v>125.18624627375701</c:v>
                </c:pt>
                <c:pt idx="9352">
                  <c:v>125.186246273845</c:v>
                </c:pt>
                <c:pt idx="9353">
                  <c:v>125.186246273864</c:v>
                </c:pt>
                <c:pt idx="9354">
                  <c:v>125.186246273753</c:v>
                </c:pt>
                <c:pt idx="9355">
                  <c:v>125.18624627386799</c:v>
                </c:pt>
                <c:pt idx="9356">
                  <c:v>125.186246273801</c:v>
                </c:pt>
                <c:pt idx="9357">
                  <c:v>125.186246273797</c:v>
                </c:pt>
                <c:pt idx="9358">
                  <c:v>125.186246273883</c:v>
                </c:pt>
                <c:pt idx="9359">
                  <c:v>125.186246273758</c:v>
                </c:pt>
                <c:pt idx="9360">
                  <c:v>125.186246273759</c:v>
                </c:pt>
                <c:pt idx="9361">
                  <c:v>125.18624627383799</c:v>
                </c:pt>
                <c:pt idx="9362">
                  <c:v>125.186246273886</c:v>
                </c:pt>
                <c:pt idx="9363">
                  <c:v>125.186246273907</c:v>
                </c:pt>
                <c:pt idx="9364">
                  <c:v>125.186246273794</c:v>
                </c:pt>
                <c:pt idx="9365">
                  <c:v>125.186246273751</c:v>
                </c:pt>
                <c:pt idx="9366">
                  <c:v>125.186246273805</c:v>
                </c:pt>
                <c:pt idx="9367">
                  <c:v>125.186246273832</c:v>
                </c:pt>
                <c:pt idx="9368">
                  <c:v>125.18624627383301</c:v>
                </c:pt>
                <c:pt idx="9369">
                  <c:v>125.18624627382501</c:v>
                </c:pt>
                <c:pt idx="9370">
                  <c:v>125.186246273853</c:v>
                </c:pt>
                <c:pt idx="9371">
                  <c:v>125.186246273866</c:v>
                </c:pt>
                <c:pt idx="9372">
                  <c:v>125.186246273753</c:v>
                </c:pt>
                <c:pt idx="9373">
                  <c:v>125.186246273807</c:v>
                </c:pt>
                <c:pt idx="9374">
                  <c:v>125.18624627377601</c:v>
                </c:pt>
                <c:pt idx="9375">
                  <c:v>125.18624627381701</c:v>
                </c:pt>
                <c:pt idx="9376">
                  <c:v>125.186246273839</c:v>
                </c:pt>
                <c:pt idx="9377">
                  <c:v>125.18624627376199</c:v>
                </c:pt>
                <c:pt idx="9378">
                  <c:v>125.186246273739</c:v>
                </c:pt>
                <c:pt idx="9379">
                  <c:v>125.186246273812</c:v>
                </c:pt>
                <c:pt idx="9380">
                  <c:v>125.18624627386799</c:v>
                </c:pt>
                <c:pt idx="9381">
                  <c:v>125.186246273832</c:v>
                </c:pt>
                <c:pt idx="9382">
                  <c:v>125.186246273823</c:v>
                </c:pt>
                <c:pt idx="9383">
                  <c:v>125.186246273828</c:v>
                </c:pt>
                <c:pt idx="9384">
                  <c:v>125.186246273801</c:v>
                </c:pt>
                <c:pt idx="9385">
                  <c:v>125.18624627383601</c:v>
                </c:pt>
                <c:pt idx="9386">
                  <c:v>125.18624627375701</c:v>
                </c:pt>
                <c:pt idx="9387">
                  <c:v>125.18624627381</c:v>
                </c:pt>
                <c:pt idx="9388">
                  <c:v>125.186246273873</c:v>
                </c:pt>
                <c:pt idx="9389">
                  <c:v>125.186246273783</c:v>
                </c:pt>
                <c:pt idx="9390">
                  <c:v>125.186246273808</c:v>
                </c:pt>
                <c:pt idx="9391">
                  <c:v>125.186246273832</c:v>
                </c:pt>
                <c:pt idx="9392">
                  <c:v>125.18624627380601</c:v>
                </c:pt>
                <c:pt idx="9393">
                  <c:v>125.18624627382999</c:v>
                </c:pt>
                <c:pt idx="9394">
                  <c:v>125.186246273799</c:v>
                </c:pt>
                <c:pt idx="9395">
                  <c:v>125.186246273843</c:v>
                </c:pt>
                <c:pt idx="9396">
                  <c:v>125.186246273764</c:v>
                </c:pt>
                <c:pt idx="9397">
                  <c:v>125.186246273751</c:v>
                </c:pt>
                <c:pt idx="9398">
                  <c:v>125.186246273763</c:v>
                </c:pt>
                <c:pt idx="9399">
                  <c:v>125.18624627378</c:v>
                </c:pt>
                <c:pt idx="9400">
                  <c:v>125.18624627380299</c:v>
                </c:pt>
                <c:pt idx="9401">
                  <c:v>125.186246273767</c:v>
                </c:pt>
                <c:pt idx="9402">
                  <c:v>125.18624627386799</c:v>
                </c:pt>
                <c:pt idx="9403">
                  <c:v>125.18624627381899</c:v>
                </c:pt>
                <c:pt idx="9404">
                  <c:v>125.186246273829</c:v>
                </c:pt>
                <c:pt idx="9405">
                  <c:v>125.186246273807</c:v>
                </c:pt>
                <c:pt idx="9406">
                  <c:v>125.186246273858</c:v>
                </c:pt>
                <c:pt idx="9407">
                  <c:v>125.18624627377601</c:v>
                </c:pt>
                <c:pt idx="9408">
                  <c:v>125.186246273672</c:v>
                </c:pt>
                <c:pt idx="9409">
                  <c:v>125.186246273797</c:v>
                </c:pt>
                <c:pt idx="9410">
                  <c:v>125.186246273774</c:v>
                </c:pt>
                <c:pt idx="9411">
                  <c:v>125.18624627383601</c:v>
                </c:pt>
                <c:pt idx="9412">
                  <c:v>125.186246273821</c:v>
                </c:pt>
                <c:pt idx="9413">
                  <c:v>125.18624627381899</c:v>
                </c:pt>
                <c:pt idx="9414">
                  <c:v>125.186246273791</c:v>
                </c:pt>
                <c:pt idx="9415">
                  <c:v>125.186246273808</c:v>
                </c:pt>
                <c:pt idx="9416">
                  <c:v>125.18624627386799</c:v>
                </c:pt>
                <c:pt idx="9417">
                  <c:v>125.186246273793</c:v>
                </c:pt>
                <c:pt idx="9418">
                  <c:v>125.186246273834</c:v>
                </c:pt>
                <c:pt idx="9419">
                  <c:v>125.186246273793</c:v>
                </c:pt>
                <c:pt idx="9420">
                  <c:v>125.18624627382199</c:v>
                </c:pt>
                <c:pt idx="9421">
                  <c:v>125.186246273793</c:v>
                </c:pt>
                <c:pt idx="9422">
                  <c:v>125.18624627381401</c:v>
                </c:pt>
                <c:pt idx="9423">
                  <c:v>125.186246273778</c:v>
                </c:pt>
                <c:pt idx="9424">
                  <c:v>125.186246273721</c:v>
                </c:pt>
                <c:pt idx="9425">
                  <c:v>125.186246273883</c:v>
                </c:pt>
                <c:pt idx="9426">
                  <c:v>125.18624627388</c:v>
                </c:pt>
                <c:pt idx="9427">
                  <c:v>125.186246273783</c:v>
                </c:pt>
                <c:pt idx="9428">
                  <c:v>125.186246273845</c:v>
                </c:pt>
                <c:pt idx="9429">
                  <c:v>125.186246273759</c:v>
                </c:pt>
                <c:pt idx="9430">
                  <c:v>125.186246273812</c:v>
                </c:pt>
                <c:pt idx="9431">
                  <c:v>125.186246273799</c:v>
                </c:pt>
                <c:pt idx="9432">
                  <c:v>125.18624627379</c:v>
                </c:pt>
                <c:pt idx="9433">
                  <c:v>125.186246273791</c:v>
                </c:pt>
                <c:pt idx="9434">
                  <c:v>125.186246273867</c:v>
                </c:pt>
                <c:pt idx="9435">
                  <c:v>125.186246273774</c:v>
                </c:pt>
                <c:pt idx="9436">
                  <c:v>125.186246273785</c:v>
                </c:pt>
                <c:pt idx="9437">
                  <c:v>125.186246273807</c:v>
                </c:pt>
                <c:pt idx="9438">
                  <c:v>125.186246273862</c:v>
                </c:pt>
                <c:pt idx="9439">
                  <c:v>125.18624627387899</c:v>
                </c:pt>
                <c:pt idx="9440">
                  <c:v>125.186246273772</c:v>
                </c:pt>
                <c:pt idx="9441">
                  <c:v>125.186246273815</c:v>
                </c:pt>
                <c:pt idx="9442">
                  <c:v>125.186246273837</c:v>
                </c:pt>
                <c:pt idx="9443">
                  <c:v>125.186246273805</c:v>
                </c:pt>
                <c:pt idx="9444">
                  <c:v>125.186246273785</c:v>
                </c:pt>
                <c:pt idx="9445">
                  <c:v>125.18624627374901</c:v>
                </c:pt>
                <c:pt idx="9446">
                  <c:v>125.186246273775</c:v>
                </c:pt>
                <c:pt idx="9447">
                  <c:v>125.186246273813</c:v>
                </c:pt>
                <c:pt idx="9448">
                  <c:v>125.186246273831</c:v>
                </c:pt>
                <c:pt idx="9449">
                  <c:v>125.18624627379501</c:v>
                </c:pt>
                <c:pt idx="9450">
                  <c:v>125.18624627378701</c:v>
                </c:pt>
                <c:pt idx="9451">
                  <c:v>125.186246273769</c:v>
                </c:pt>
                <c:pt idx="9452">
                  <c:v>125.18624627381</c:v>
                </c:pt>
                <c:pt idx="9453">
                  <c:v>125.18624627382501</c:v>
                </c:pt>
                <c:pt idx="9454">
                  <c:v>125.18624627376199</c:v>
                </c:pt>
                <c:pt idx="9455">
                  <c:v>125.18624627385201</c:v>
                </c:pt>
                <c:pt idx="9456">
                  <c:v>125.186246273856</c:v>
                </c:pt>
                <c:pt idx="9457">
                  <c:v>125.186246273889</c:v>
                </c:pt>
                <c:pt idx="9458">
                  <c:v>125.186246273843</c:v>
                </c:pt>
                <c:pt idx="9459">
                  <c:v>125.186246273785</c:v>
                </c:pt>
                <c:pt idx="9460">
                  <c:v>125.18624627375399</c:v>
                </c:pt>
                <c:pt idx="9461">
                  <c:v>125.186246273858</c:v>
                </c:pt>
                <c:pt idx="9462">
                  <c:v>125.186246273783</c:v>
                </c:pt>
                <c:pt idx="9463">
                  <c:v>125.186246273831</c:v>
                </c:pt>
                <c:pt idx="9464">
                  <c:v>125.18624627382501</c:v>
                </c:pt>
                <c:pt idx="9465">
                  <c:v>125.18624627385699</c:v>
                </c:pt>
                <c:pt idx="9466">
                  <c:v>125.186246273778</c:v>
                </c:pt>
                <c:pt idx="9467">
                  <c:v>125.186246273815</c:v>
                </c:pt>
                <c:pt idx="9468">
                  <c:v>125.18624627383301</c:v>
                </c:pt>
                <c:pt idx="9469">
                  <c:v>125.18624627384099</c:v>
                </c:pt>
                <c:pt idx="9470">
                  <c:v>125.186246273796</c:v>
                </c:pt>
                <c:pt idx="9471">
                  <c:v>125.186246273835</c:v>
                </c:pt>
                <c:pt idx="9472">
                  <c:v>125.18624627381</c:v>
                </c:pt>
                <c:pt idx="9473">
                  <c:v>125.18624627383301</c:v>
                </c:pt>
                <c:pt idx="9474">
                  <c:v>125.186246273733</c:v>
                </c:pt>
                <c:pt idx="9475">
                  <c:v>125.18624627377901</c:v>
                </c:pt>
                <c:pt idx="9476">
                  <c:v>125.18624627385501</c:v>
                </c:pt>
                <c:pt idx="9477">
                  <c:v>125.186246273845</c:v>
                </c:pt>
                <c:pt idx="9478">
                  <c:v>125.186246273828</c:v>
                </c:pt>
                <c:pt idx="9479">
                  <c:v>125.186246273813</c:v>
                </c:pt>
                <c:pt idx="9480">
                  <c:v>125.18624627382</c:v>
                </c:pt>
                <c:pt idx="9481">
                  <c:v>125.186246273813</c:v>
                </c:pt>
                <c:pt idx="9482">
                  <c:v>125.18624627389499</c:v>
                </c:pt>
                <c:pt idx="9483">
                  <c:v>125.186246273829</c:v>
                </c:pt>
                <c:pt idx="9484">
                  <c:v>125.186246273769</c:v>
                </c:pt>
                <c:pt idx="9485">
                  <c:v>125.186246273756</c:v>
                </c:pt>
                <c:pt idx="9486">
                  <c:v>125.18624627379199</c:v>
                </c:pt>
                <c:pt idx="9487">
                  <c:v>125.186246273903</c:v>
                </c:pt>
                <c:pt idx="9488">
                  <c:v>125.186246273801</c:v>
                </c:pt>
                <c:pt idx="9489">
                  <c:v>125.186246273918</c:v>
                </c:pt>
                <c:pt idx="9490">
                  <c:v>125.186246273813</c:v>
                </c:pt>
                <c:pt idx="9491">
                  <c:v>125.186246273846</c:v>
                </c:pt>
                <c:pt idx="9492">
                  <c:v>125.186246273743</c:v>
                </c:pt>
                <c:pt idx="9493">
                  <c:v>125.186246273786</c:v>
                </c:pt>
                <c:pt idx="9494">
                  <c:v>125.186246273793</c:v>
                </c:pt>
                <c:pt idx="9495">
                  <c:v>125.186246273867</c:v>
                </c:pt>
                <c:pt idx="9496">
                  <c:v>125.186246273801</c:v>
                </c:pt>
                <c:pt idx="9497">
                  <c:v>125.18624627376801</c:v>
                </c:pt>
                <c:pt idx="9498">
                  <c:v>125.186246273818</c:v>
                </c:pt>
                <c:pt idx="9499">
                  <c:v>125.1862462739</c:v>
                </c:pt>
                <c:pt idx="9500">
                  <c:v>125.186246273771</c:v>
                </c:pt>
                <c:pt idx="9501">
                  <c:v>125.186246273805</c:v>
                </c:pt>
                <c:pt idx="9502">
                  <c:v>125.18624627384899</c:v>
                </c:pt>
                <c:pt idx="9503">
                  <c:v>125.18624627384899</c:v>
                </c:pt>
                <c:pt idx="9504">
                  <c:v>125.18624627377901</c:v>
                </c:pt>
                <c:pt idx="9505">
                  <c:v>125.18624627387899</c:v>
                </c:pt>
                <c:pt idx="9506">
                  <c:v>125.186246273858</c:v>
                </c:pt>
                <c:pt idx="9507">
                  <c:v>125.18624627378399</c:v>
                </c:pt>
                <c:pt idx="9508">
                  <c:v>125.18624627384</c:v>
                </c:pt>
                <c:pt idx="9509">
                  <c:v>125.186246273696</c:v>
                </c:pt>
                <c:pt idx="9510">
                  <c:v>125.18624627379801</c:v>
                </c:pt>
                <c:pt idx="9511">
                  <c:v>125.186246273771</c:v>
                </c:pt>
                <c:pt idx="9512">
                  <c:v>125.186246273847</c:v>
                </c:pt>
                <c:pt idx="9513">
                  <c:v>125.186246273858</c:v>
                </c:pt>
                <c:pt idx="9514">
                  <c:v>125.18624627386301</c:v>
                </c:pt>
                <c:pt idx="9515">
                  <c:v>125.18624627378099</c:v>
                </c:pt>
                <c:pt idx="9516">
                  <c:v>125.186246273805</c:v>
                </c:pt>
                <c:pt idx="9517">
                  <c:v>125.18624627380601</c:v>
                </c:pt>
                <c:pt idx="9518">
                  <c:v>125.186246273808</c:v>
                </c:pt>
                <c:pt idx="9519">
                  <c:v>125.18624627383601</c:v>
                </c:pt>
                <c:pt idx="9520">
                  <c:v>125.18624627380299</c:v>
                </c:pt>
                <c:pt idx="9521">
                  <c:v>125.18624627379199</c:v>
                </c:pt>
                <c:pt idx="9522">
                  <c:v>125.186246273827</c:v>
                </c:pt>
                <c:pt idx="9523">
                  <c:v>125.186246273824</c:v>
                </c:pt>
                <c:pt idx="9524">
                  <c:v>125.18624627384401</c:v>
                </c:pt>
                <c:pt idx="9525">
                  <c:v>125.18624627381401</c:v>
                </c:pt>
                <c:pt idx="9526">
                  <c:v>125.18624627377901</c:v>
                </c:pt>
                <c:pt idx="9527">
                  <c:v>125.186246273824</c:v>
                </c:pt>
                <c:pt idx="9528">
                  <c:v>125.186246273743</c:v>
                </c:pt>
                <c:pt idx="9529">
                  <c:v>125.18624627382999</c:v>
                </c:pt>
                <c:pt idx="9530">
                  <c:v>125.186246273751</c:v>
                </c:pt>
                <c:pt idx="9531">
                  <c:v>125.186246273911</c:v>
                </c:pt>
                <c:pt idx="9532">
                  <c:v>125.186246273751</c:v>
                </c:pt>
                <c:pt idx="9533">
                  <c:v>125.186246273818</c:v>
                </c:pt>
                <c:pt idx="9534">
                  <c:v>125.186246273805</c:v>
                </c:pt>
                <c:pt idx="9535">
                  <c:v>125.186246273829</c:v>
                </c:pt>
                <c:pt idx="9536">
                  <c:v>125.18624627388</c:v>
                </c:pt>
                <c:pt idx="9537">
                  <c:v>125.18624627377299</c:v>
                </c:pt>
                <c:pt idx="9538">
                  <c:v>125.186246273774</c:v>
                </c:pt>
                <c:pt idx="9539">
                  <c:v>125.18624627370301</c:v>
                </c:pt>
                <c:pt idx="9540">
                  <c:v>125.186246273752</c:v>
                </c:pt>
                <c:pt idx="9541">
                  <c:v>125.18624627372699</c:v>
                </c:pt>
                <c:pt idx="9542">
                  <c:v>125.18624627373801</c:v>
                </c:pt>
                <c:pt idx="9543">
                  <c:v>125.186246273867</c:v>
                </c:pt>
                <c:pt idx="9544">
                  <c:v>125.18624627383799</c:v>
                </c:pt>
                <c:pt idx="9545">
                  <c:v>125.186246273766</c:v>
                </c:pt>
                <c:pt idx="9546">
                  <c:v>125.186246273824</c:v>
                </c:pt>
                <c:pt idx="9547">
                  <c:v>125.186246273884</c:v>
                </c:pt>
                <c:pt idx="9548">
                  <c:v>125.18624627373001</c:v>
                </c:pt>
                <c:pt idx="9549">
                  <c:v>125.186246273794</c:v>
                </c:pt>
                <c:pt idx="9550">
                  <c:v>125.18624627384401</c:v>
                </c:pt>
                <c:pt idx="9551">
                  <c:v>125.186246273813</c:v>
                </c:pt>
                <c:pt idx="9552">
                  <c:v>125.18624627385201</c:v>
                </c:pt>
                <c:pt idx="9553">
                  <c:v>125.186246273704</c:v>
                </c:pt>
                <c:pt idx="9554">
                  <c:v>125.186246273769</c:v>
                </c:pt>
                <c:pt idx="9555">
                  <c:v>125.18624627381701</c:v>
                </c:pt>
                <c:pt idx="9556">
                  <c:v>125.186246273812</c:v>
                </c:pt>
                <c:pt idx="9557">
                  <c:v>125.186246273805</c:v>
                </c:pt>
                <c:pt idx="9558">
                  <c:v>125.186246273812</c:v>
                </c:pt>
                <c:pt idx="9559">
                  <c:v>125.18624627379999</c:v>
                </c:pt>
                <c:pt idx="9560">
                  <c:v>125.186246273752</c:v>
                </c:pt>
                <c:pt idx="9561">
                  <c:v>125.18624627372201</c:v>
                </c:pt>
                <c:pt idx="9562">
                  <c:v>125.186246273782</c:v>
                </c:pt>
                <c:pt idx="9563">
                  <c:v>125.18624627379</c:v>
                </c:pt>
                <c:pt idx="9564">
                  <c:v>125.18624627384899</c:v>
                </c:pt>
                <c:pt idx="9565">
                  <c:v>125.186246273775</c:v>
                </c:pt>
                <c:pt idx="9566">
                  <c:v>125.186246273873</c:v>
                </c:pt>
                <c:pt idx="9567">
                  <c:v>125.186246273802</c:v>
                </c:pt>
                <c:pt idx="9568">
                  <c:v>125.18624627381899</c:v>
                </c:pt>
                <c:pt idx="9569">
                  <c:v>125.18624627376199</c:v>
                </c:pt>
                <c:pt idx="9570">
                  <c:v>125.186246273869</c:v>
                </c:pt>
                <c:pt idx="9571">
                  <c:v>125.186246273832</c:v>
                </c:pt>
                <c:pt idx="9572">
                  <c:v>125.186246273827</c:v>
                </c:pt>
                <c:pt idx="9573">
                  <c:v>125.186246273696</c:v>
                </c:pt>
                <c:pt idx="9574">
                  <c:v>125.186246273713</c:v>
                </c:pt>
                <c:pt idx="9575">
                  <c:v>125.18624627383799</c:v>
                </c:pt>
                <c:pt idx="9576">
                  <c:v>125.18624627382501</c:v>
                </c:pt>
                <c:pt idx="9577">
                  <c:v>125.186246273872</c:v>
                </c:pt>
                <c:pt idx="9578">
                  <c:v>125.186246273804</c:v>
                </c:pt>
                <c:pt idx="9579">
                  <c:v>125.18624627382</c:v>
                </c:pt>
                <c:pt idx="9580">
                  <c:v>125.186246273816</c:v>
                </c:pt>
                <c:pt idx="9581">
                  <c:v>125.186246273827</c:v>
                </c:pt>
                <c:pt idx="9582">
                  <c:v>125.18624627382</c:v>
                </c:pt>
                <c:pt idx="9583">
                  <c:v>125.18624627385999</c:v>
                </c:pt>
                <c:pt idx="9584">
                  <c:v>125.186246273797</c:v>
                </c:pt>
                <c:pt idx="9585">
                  <c:v>125.186246273772</c:v>
                </c:pt>
                <c:pt idx="9586">
                  <c:v>125.18624627379999</c:v>
                </c:pt>
                <c:pt idx="9587">
                  <c:v>125.186246273782</c:v>
                </c:pt>
                <c:pt idx="9588">
                  <c:v>125.186246273748</c:v>
                </c:pt>
                <c:pt idx="9589">
                  <c:v>125.18624627385999</c:v>
                </c:pt>
                <c:pt idx="9590">
                  <c:v>125.186246273748</c:v>
                </c:pt>
                <c:pt idx="9591">
                  <c:v>125.186246273769</c:v>
                </c:pt>
                <c:pt idx="9592">
                  <c:v>125.18624627374</c:v>
                </c:pt>
                <c:pt idx="9593">
                  <c:v>125.18624627377299</c:v>
                </c:pt>
                <c:pt idx="9594">
                  <c:v>125.186246273793</c:v>
                </c:pt>
                <c:pt idx="9595">
                  <c:v>125.186246273796</c:v>
                </c:pt>
                <c:pt idx="9596">
                  <c:v>125.186246273808</c:v>
                </c:pt>
                <c:pt idx="9597">
                  <c:v>125.18624627369201</c:v>
                </c:pt>
                <c:pt idx="9598">
                  <c:v>125.186246273831</c:v>
                </c:pt>
                <c:pt idx="9599">
                  <c:v>125.186246273951</c:v>
                </c:pt>
                <c:pt idx="9600">
                  <c:v>125.186246273875</c:v>
                </c:pt>
                <c:pt idx="9601">
                  <c:v>125.18624627385699</c:v>
                </c:pt>
                <c:pt idx="9602">
                  <c:v>125.18624627379801</c:v>
                </c:pt>
                <c:pt idx="9603">
                  <c:v>125.186246273802</c:v>
                </c:pt>
                <c:pt idx="9604">
                  <c:v>125.186246273856</c:v>
                </c:pt>
                <c:pt idx="9605">
                  <c:v>125.186246273744</c:v>
                </c:pt>
                <c:pt idx="9606">
                  <c:v>125.186246273828</c:v>
                </c:pt>
                <c:pt idx="9607">
                  <c:v>125.186246273794</c:v>
                </c:pt>
                <c:pt idx="9608">
                  <c:v>125.18624627380601</c:v>
                </c:pt>
                <c:pt idx="9609">
                  <c:v>125.186246273799</c:v>
                </c:pt>
                <c:pt idx="9610">
                  <c:v>125.186246273664</c:v>
                </c:pt>
                <c:pt idx="9611">
                  <c:v>125.186246273717</c:v>
                </c:pt>
                <c:pt idx="9612">
                  <c:v>125.186246273739</c:v>
                </c:pt>
                <c:pt idx="9613">
                  <c:v>125.186246273821</c:v>
                </c:pt>
                <c:pt idx="9614">
                  <c:v>125.186246273813</c:v>
                </c:pt>
                <c:pt idx="9615">
                  <c:v>125.186246273743</c:v>
                </c:pt>
                <c:pt idx="9616">
                  <c:v>125.18624627378</c:v>
                </c:pt>
                <c:pt idx="9617">
                  <c:v>125.186246273797</c:v>
                </c:pt>
                <c:pt idx="9618">
                  <c:v>125.18624627379199</c:v>
                </c:pt>
                <c:pt idx="9619">
                  <c:v>125.186246273782</c:v>
                </c:pt>
                <c:pt idx="9620">
                  <c:v>125.186246273772</c:v>
                </c:pt>
                <c:pt idx="9621">
                  <c:v>125.186246273797</c:v>
                </c:pt>
                <c:pt idx="9622">
                  <c:v>125.186246273666</c:v>
                </c:pt>
                <c:pt idx="9623">
                  <c:v>125.186246273834</c:v>
                </c:pt>
                <c:pt idx="9624">
                  <c:v>125.18624627387899</c:v>
                </c:pt>
                <c:pt idx="9625">
                  <c:v>125.186246273851</c:v>
                </c:pt>
                <c:pt idx="9626">
                  <c:v>125.18624627381099</c:v>
                </c:pt>
                <c:pt idx="9627">
                  <c:v>125.18624627378</c:v>
                </c:pt>
                <c:pt idx="9628">
                  <c:v>125.186246273771</c:v>
                </c:pt>
                <c:pt idx="9629">
                  <c:v>125.186246273894</c:v>
                </c:pt>
                <c:pt idx="9630">
                  <c:v>125.186246273774</c:v>
                </c:pt>
                <c:pt idx="9631">
                  <c:v>125.186246273753</c:v>
                </c:pt>
                <c:pt idx="9632">
                  <c:v>125.186246273764</c:v>
                </c:pt>
                <c:pt idx="9633">
                  <c:v>125.186246273812</c:v>
                </c:pt>
                <c:pt idx="9634">
                  <c:v>125.186246273789</c:v>
                </c:pt>
                <c:pt idx="9635">
                  <c:v>125.186246273808</c:v>
                </c:pt>
                <c:pt idx="9636">
                  <c:v>125.186246273846</c:v>
                </c:pt>
                <c:pt idx="9637">
                  <c:v>125.18624627384401</c:v>
                </c:pt>
                <c:pt idx="9638">
                  <c:v>125.186246273744</c:v>
                </c:pt>
                <c:pt idx="9639">
                  <c:v>125.186246273816</c:v>
                </c:pt>
                <c:pt idx="9640">
                  <c:v>125.186246273718</c:v>
                </c:pt>
                <c:pt idx="9641">
                  <c:v>125.186246273869</c:v>
                </c:pt>
                <c:pt idx="9642">
                  <c:v>125.18624627378</c:v>
                </c:pt>
                <c:pt idx="9643">
                  <c:v>125.186246273767</c:v>
                </c:pt>
                <c:pt idx="9644">
                  <c:v>125.18624627379999</c:v>
                </c:pt>
                <c:pt idx="9645">
                  <c:v>125.186246273831</c:v>
                </c:pt>
                <c:pt idx="9646">
                  <c:v>125.18624627377901</c:v>
                </c:pt>
                <c:pt idx="9647">
                  <c:v>125.18624627382199</c:v>
                </c:pt>
                <c:pt idx="9648">
                  <c:v>125.186246273802</c:v>
                </c:pt>
                <c:pt idx="9649">
                  <c:v>125.186246273862</c:v>
                </c:pt>
                <c:pt idx="9650">
                  <c:v>125.186246273832</c:v>
                </c:pt>
                <c:pt idx="9651">
                  <c:v>125.18624627384099</c:v>
                </c:pt>
                <c:pt idx="9652">
                  <c:v>125.186246273724</c:v>
                </c:pt>
                <c:pt idx="9653">
                  <c:v>125.186246273799</c:v>
                </c:pt>
                <c:pt idx="9654">
                  <c:v>125.186246273861</c:v>
                </c:pt>
                <c:pt idx="9655">
                  <c:v>125.186246273832</c:v>
                </c:pt>
                <c:pt idx="9656">
                  <c:v>125.186246273804</c:v>
                </c:pt>
                <c:pt idx="9657">
                  <c:v>125.186246273793</c:v>
                </c:pt>
                <c:pt idx="9658">
                  <c:v>125.18624627382</c:v>
                </c:pt>
                <c:pt idx="9659">
                  <c:v>125.186246273872</c:v>
                </c:pt>
                <c:pt idx="9660">
                  <c:v>125.18624627375701</c:v>
                </c:pt>
                <c:pt idx="9661">
                  <c:v>125.18624627377601</c:v>
                </c:pt>
                <c:pt idx="9662">
                  <c:v>125.186246273663</c:v>
                </c:pt>
                <c:pt idx="9663">
                  <c:v>125.18624627376199</c:v>
                </c:pt>
                <c:pt idx="9664">
                  <c:v>125.186246273858</c:v>
                </c:pt>
                <c:pt idx="9665">
                  <c:v>125.186246273775</c:v>
                </c:pt>
                <c:pt idx="9666">
                  <c:v>125.18624627378701</c:v>
                </c:pt>
                <c:pt idx="9667">
                  <c:v>125.186246273774</c:v>
                </c:pt>
                <c:pt idx="9668">
                  <c:v>125.18624627393601</c:v>
                </c:pt>
                <c:pt idx="9669">
                  <c:v>125.18624627388699</c:v>
                </c:pt>
                <c:pt idx="9670">
                  <c:v>125.186246273805</c:v>
                </c:pt>
                <c:pt idx="9671">
                  <c:v>125.186246273751</c:v>
                </c:pt>
                <c:pt idx="9672">
                  <c:v>125.186246273769</c:v>
                </c:pt>
                <c:pt idx="9673">
                  <c:v>125.18624627378399</c:v>
                </c:pt>
                <c:pt idx="9674">
                  <c:v>125.186246273769</c:v>
                </c:pt>
                <c:pt idx="9675">
                  <c:v>125.186246273771</c:v>
                </c:pt>
                <c:pt idx="9676">
                  <c:v>125.186246273812</c:v>
                </c:pt>
                <c:pt idx="9677">
                  <c:v>125.186246273809</c:v>
                </c:pt>
                <c:pt idx="9678">
                  <c:v>125.186246273799</c:v>
                </c:pt>
                <c:pt idx="9679">
                  <c:v>125.186246273845</c:v>
                </c:pt>
                <c:pt idx="9680">
                  <c:v>125.186246273821</c:v>
                </c:pt>
                <c:pt idx="9681">
                  <c:v>125.186246273866</c:v>
                </c:pt>
                <c:pt idx="9682">
                  <c:v>125.186246273744</c:v>
                </c:pt>
                <c:pt idx="9683">
                  <c:v>125.18624627384</c:v>
                </c:pt>
                <c:pt idx="9684">
                  <c:v>125.186246273809</c:v>
                </c:pt>
                <c:pt idx="9685">
                  <c:v>125.18624627382999</c:v>
                </c:pt>
                <c:pt idx="9686">
                  <c:v>125.186246273764</c:v>
                </c:pt>
                <c:pt idx="9687">
                  <c:v>125.18624627375701</c:v>
                </c:pt>
                <c:pt idx="9688">
                  <c:v>125.186246273782</c:v>
                </c:pt>
                <c:pt idx="9689">
                  <c:v>125.186246273789</c:v>
                </c:pt>
                <c:pt idx="9690">
                  <c:v>125.18624627376801</c:v>
                </c:pt>
                <c:pt idx="9691">
                  <c:v>125.18624627378</c:v>
                </c:pt>
                <c:pt idx="9692">
                  <c:v>125.18624627378399</c:v>
                </c:pt>
                <c:pt idx="9693">
                  <c:v>125.186246273791</c:v>
                </c:pt>
                <c:pt idx="9694">
                  <c:v>125.186246273858</c:v>
                </c:pt>
                <c:pt idx="9695">
                  <c:v>125.18624627380299</c:v>
                </c:pt>
                <c:pt idx="9696">
                  <c:v>125.186246273847</c:v>
                </c:pt>
                <c:pt idx="9697">
                  <c:v>125.186246273758</c:v>
                </c:pt>
                <c:pt idx="9698">
                  <c:v>125.186246273918</c:v>
                </c:pt>
                <c:pt idx="9699">
                  <c:v>125.186246273774</c:v>
                </c:pt>
                <c:pt idx="9700">
                  <c:v>125.18624627385501</c:v>
                </c:pt>
                <c:pt idx="9701">
                  <c:v>125.186246273704</c:v>
                </c:pt>
                <c:pt idx="9702">
                  <c:v>125.186246273783</c:v>
                </c:pt>
                <c:pt idx="9703">
                  <c:v>125.186246273801</c:v>
                </c:pt>
                <c:pt idx="9704">
                  <c:v>125.186246273769</c:v>
                </c:pt>
                <c:pt idx="9705">
                  <c:v>125.186246273794</c:v>
                </c:pt>
                <c:pt idx="9706">
                  <c:v>125.186246273826</c:v>
                </c:pt>
                <c:pt idx="9707">
                  <c:v>125.18624627393</c:v>
                </c:pt>
                <c:pt idx="9708">
                  <c:v>125.18624627371101</c:v>
                </c:pt>
                <c:pt idx="9709">
                  <c:v>125.186246273824</c:v>
                </c:pt>
                <c:pt idx="9710">
                  <c:v>125.186246273797</c:v>
                </c:pt>
                <c:pt idx="9711">
                  <c:v>125.18624627381701</c:v>
                </c:pt>
                <c:pt idx="9712">
                  <c:v>125.18624627385</c:v>
                </c:pt>
                <c:pt idx="9713">
                  <c:v>125.18624627382501</c:v>
                </c:pt>
                <c:pt idx="9714">
                  <c:v>125.186246273793</c:v>
                </c:pt>
                <c:pt idx="9715">
                  <c:v>125.186246273725</c:v>
                </c:pt>
                <c:pt idx="9716">
                  <c:v>125.18624627387</c:v>
                </c:pt>
                <c:pt idx="9717">
                  <c:v>125.186246273744</c:v>
                </c:pt>
                <c:pt idx="9718">
                  <c:v>125.186246273808</c:v>
                </c:pt>
                <c:pt idx="9719">
                  <c:v>125.186246273826</c:v>
                </c:pt>
                <c:pt idx="9720">
                  <c:v>125.186246273796</c:v>
                </c:pt>
                <c:pt idx="9721">
                  <c:v>125.186246273828</c:v>
                </c:pt>
                <c:pt idx="9722">
                  <c:v>125.18624627387599</c:v>
                </c:pt>
                <c:pt idx="9723">
                  <c:v>125.186246273748</c:v>
                </c:pt>
                <c:pt idx="9724">
                  <c:v>125.18624627377901</c:v>
                </c:pt>
                <c:pt idx="9725">
                  <c:v>125.18624627373001</c:v>
                </c:pt>
                <c:pt idx="9726">
                  <c:v>125.186246273753</c:v>
                </c:pt>
                <c:pt idx="9727">
                  <c:v>125.186246273824</c:v>
                </c:pt>
                <c:pt idx="9728">
                  <c:v>125.18624627377</c:v>
                </c:pt>
                <c:pt idx="9729">
                  <c:v>125.186246273796</c:v>
                </c:pt>
                <c:pt idx="9730">
                  <c:v>125.186246273761</c:v>
                </c:pt>
                <c:pt idx="9731">
                  <c:v>125.186246273807</c:v>
                </c:pt>
                <c:pt idx="9732">
                  <c:v>125.186246273821</c:v>
                </c:pt>
                <c:pt idx="9733">
                  <c:v>125.18624627385999</c:v>
                </c:pt>
                <c:pt idx="9734">
                  <c:v>125.18624627382</c:v>
                </c:pt>
                <c:pt idx="9735">
                  <c:v>125.18624627375399</c:v>
                </c:pt>
                <c:pt idx="9736">
                  <c:v>125.186246273884</c:v>
                </c:pt>
                <c:pt idx="9737">
                  <c:v>125.186246273821</c:v>
                </c:pt>
                <c:pt idx="9738">
                  <c:v>125.186246273837</c:v>
                </c:pt>
                <c:pt idx="9739">
                  <c:v>125.186246273856</c:v>
                </c:pt>
                <c:pt idx="9740">
                  <c:v>125.18624627372</c:v>
                </c:pt>
                <c:pt idx="9741">
                  <c:v>125.186246273771</c:v>
                </c:pt>
                <c:pt idx="9742">
                  <c:v>125.18624627378399</c:v>
                </c:pt>
                <c:pt idx="9743">
                  <c:v>125.18624627382</c:v>
                </c:pt>
                <c:pt idx="9744">
                  <c:v>125.186246273793</c:v>
                </c:pt>
                <c:pt idx="9745">
                  <c:v>125.186246273875</c:v>
                </c:pt>
                <c:pt idx="9746">
                  <c:v>125.18624627380299</c:v>
                </c:pt>
                <c:pt idx="9747">
                  <c:v>125.18624627378701</c:v>
                </c:pt>
                <c:pt idx="9748">
                  <c:v>125.18624627385</c:v>
                </c:pt>
                <c:pt idx="9749">
                  <c:v>125.18624627379501</c:v>
                </c:pt>
                <c:pt idx="9750">
                  <c:v>125.186246273751</c:v>
                </c:pt>
                <c:pt idx="9751">
                  <c:v>125.186246273834</c:v>
                </c:pt>
                <c:pt idx="9752">
                  <c:v>125.186246273685</c:v>
                </c:pt>
                <c:pt idx="9753">
                  <c:v>125.18624627373801</c:v>
                </c:pt>
                <c:pt idx="9754">
                  <c:v>125.18624627373001</c:v>
                </c:pt>
                <c:pt idx="9755">
                  <c:v>125.18624627374101</c:v>
                </c:pt>
                <c:pt idx="9756">
                  <c:v>125.18624627380601</c:v>
                </c:pt>
                <c:pt idx="9757">
                  <c:v>125.186246273744</c:v>
                </c:pt>
                <c:pt idx="9758">
                  <c:v>125.18624627377299</c:v>
                </c:pt>
                <c:pt idx="9759">
                  <c:v>125.186246273818</c:v>
                </c:pt>
                <c:pt idx="9760">
                  <c:v>125.18624627385699</c:v>
                </c:pt>
                <c:pt idx="9761">
                  <c:v>125.186246273737</c:v>
                </c:pt>
                <c:pt idx="9762">
                  <c:v>125.18624627388699</c:v>
                </c:pt>
                <c:pt idx="9763">
                  <c:v>125.18624627376199</c:v>
                </c:pt>
                <c:pt idx="9764">
                  <c:v>125.186246273921</c:v>
                </c:pt>
                <c:pt idx="9765">
                  <c:v>125.18624627379</c:v>
                </c:pt>
                <c:pt idx="9766">
                  <c:v>125.18624627384</c:v>
                </c:pt>
                <c:pt idx="9767">
                  <c:v>125.18624627379199</c:v>
                </c:pt>
                <c:pt idx="9768">
                  <c:v>125.18624627375399</c:v>
                </c:pt>
                <c:pt idx="9769">
                  <c:v>125.18624627388699</c:v>
                </c:pt>
                <c:pt idx="9770">
                  <c:v>125.186246273862</c:v>
                </c:pt>
                <c:pt idx="9771">
                  <c:v>125.186246273771</c:v>
                </c:pt>
                <c:pt idx="9772">
                  <c:v>125.186246273759</c:v>
                </c:pt>
                <c:pt idx="9773">
                  <c:v>125.186246273851</c:v>
                </c:pt>
                <c:pt idx="9774">
                  <c:v>125.186246273826</c:v>
                </c:pt>
                <c:pt idx="9775">
                  <c:v>125.186246273769</c:v>
                </c:pt>
                <c:pt idx="9776">
                  <c:v>125.186246273743</c:v>
                </c:pt>
                <c:pt idx="9777">
                  <c:v>125.186246273832</c:v>
                </c:pt>
                <c:pt idx="9778">
                  <c:v>125.18624627379801</c:v>
                </c:pt>
                <c:pt idx="9779">
                  <c:v>125.18624627382199</c:v>
                </c:pt>
                <c:pt idx="9780">
                  <c:v>125.18624627378</c:v>
                </c:pt>
                <c:pt idx="9781">
                  <c:v>125.18624627379199</c:v>
                </c:pt>
                <c:pt idx="9782">
                  <c:v>125.186246273808</c:v>
                </c:pt>
                <c:pt idx="9783">
                  <c:v>125.186246273764</c:v>
                </c:pt>
                <c:pt idx="9784">
                  <c:v>125.186246273883</c:v>
                </c:pt>
                <c:pt idx="9785">
                  <c:v>125.18624627371</c:v>
                </c:pt>
                <c:pt idx="9786">
                  <c:v>125.186246273902</c:v>
                </c:pt>
                <c:pt idx="9787">
                  <c:v>125.18624627378099</c:v>
                </c:pt>
                <c:pt idx="9788">
                  <c:v>125.186246273862</c:v>
                </c:pt>
                <c:pt idx="9789">
                  <c:v>125.186246273698</c:v>
                </c:pt>
                <c:pt idx="9790">
                  <c:v>125.186246273809</c:v>
                </c:pt>
                <c:pt idx="9791">
                  <c:v>125.18624627376001</c:v>
                </c:pt>
                <c:pt idx="9792">
                  <c:v>125.186246273636</c:v>
                </c:pt>
                <c:pt idx="9793">
                  <c:v>125.18624627373499</c:v>
                </c:pt>
                <c:pt idx="9794">
                  <c:v>125.186246273759</c:v>
                </c:pt>
                <c:pt idx="9795">
                  <c:v>125.186246273769</c:v>
                </c:pt>
                <c:pt idx="9796">
                  <c:v>125.186246273718</c:v>
                </c:pt>
                <c:pt idx="9797">
                  <c:v>125.18624627382</c:v>
                </c:pt>
                <c:pt idx="9798">
                  <c:v>125.186246273791</c:v>
                </c:pt>
                <c:pt idx="9799">
                  <c:v>125.186246273889</c:v>
                </c:pt>
                <c:pt idx="9800">
                  <c:v>125.186246273766</c:v>
                </c:pt>
                <c:pt idx="9801">
                  <c:v>125.186246273832</c:v>
                </c:pt>
                <c:pt idx="9802">
                  <c:v>125.186246273775</c:v>
                </c:pt>
                <c:pt idx="9803">
                  <c:v>125.186246273888</c:v>
                </c:pt>
                <c:pt idx="9804">
                  <c:v>125.186246273721</c:v>
                </c:pt>
                <c:pt idx="9805">
                  <c:v>125.186246273731</c:v>
                </c:pt>
                <c:pt idx="9806">
                  <c:v>125.18624627381701</c:v>
                </c:pt>
                <c:pt idx="9807">
                  <c:v>125.186246273752</c:v>
                </c:pt>
                <c:pt idx="9808">
                  <c:v>125.186246273808</c:v>
                </c:pt>
                <c:pt idx="9809">
                  <c:v>125.186246273789</c:v>
                </c:pt>
                <c:pt idx="9810">
                  <c:v>125.186246273815</c:v>
                </c:pt>
                <c:pt idx="9811">
                  <c:v>125.186246273789</c:v>
                </c:pt>
                <c:pt idx="9812">
                  <c:v>125.18624627389499</c:v>
                </c:pt>
                <c:pt idx="9813">
                  <c:v>125.18624627378399</c:v>
                </c:pt>
                <c:pt idx="9814">
                  <c:v>125.18624627385</c:v>
                </c:pt>
                <c:pt idx="9815">
                  <c:v>125.186246273801</c:v>
                </c:pt>
                <c:pt idx="9816">
                  <c:v>125.18624627381899</c:v>
                </c:pt>
                <c:pt idx="9817">
                  <c:v>125.186246273816</c:v>
                </c:pt>
                <c:pt idx="9818">
                  <c:v>125.186246273813</c:v>
                </c:pt>
                <c:pt idx="9819">
                  <c:v>125.18624627383601</c:v>
                </c:pt>
                <c:pt idx="9820">
                  <c:v>125.18624627381401</c:v>
                </c:pt>
                <c:pt idx="9821">
                  <c:v>125.18624627377901</c:v>
                </c:pt>
                <c:pt idx="9822">
                  <c:v>125.18624627378099</c:v>
                </c:pt>
                <c:pt idx="9823">
                  <c:v>125.186246273883</c:v>
                </c:pt>
                <c:pt idx="9824">
                  <c:v>125.186246273758</c:v>
                </c:pt>
                <c:pt idx="9825">
                  <c:v>125.186246273734</c:v>
                </c:pt>
                <c:pt idx="9826">
                  <c:v>125.186246273832</c:v>
                </c:pt>
                <c:pt idx="9827">
                  <c:v>125.186246273807</c:v>
                </c:pt>
                <c:pt idx="9828">
                  <c:v>125.186246273759</c:v>
                </c:pt>
                <c:pt idx="9829">
                  <c:v>125.186246273772</c:v>
                </c:pt>
                <c:pt idx="9830">
                  <c:v>125.186246273842</c:v>
                </c:pt>
                <c:pt idx="9831">
                  <c:v>125.186246273789</c:v>
                </c:pt>
                <c:pt idx="9832">
                  <c:v>125.18624627384099</c:v>
                </c:pt>
                <c:pt idx="9833">
                  <c:v>125.186246273846</c:v>
                </c:pt>
                <c:pt idx="9834">
                  <c:v>125.186246273771</c:v>
                </c:pt>
                <c:pt idx="9835">
                  <c:v>125.18624627379</c:v>
                </c:pt>
                <c:pt idx="9836">
                  <c:v>125.18624627377</c:v>
                </c:pt>
                <c:pt idx="9837">
                  <c:v>125.18624627366999</c:v>
                </c:pt>
                <c:pt idx="9838">
                  <c:v>125.186246273756</c:v>
                </c:pt>
                <c:pt idx="9839">
                  <c:v>125.18624627381899</c:v>
                </c:pt>
                <c:pt idx="9840">
                  <c:v>125.18624627369999</c:v>
                </c:pt>
                <c:pt idx="9841">
                  <c:v>125.186246273859</c:v>
                </c:pt>
                <c:pt idx="9842">
                  <c:v>125.18624627379199</c:v>
                </c:pt>
                <c:pt idx="9843">
                  <c:v>125.186246273789</c:v>
                </c:pt>
                <c:pt idx="9844">
                  <c:v>125.186246273856</c:v>
                </c:pt>
                <c:pt idx="9845">
                  <c:v>125.186246273802</c:v>
                </c:pt>
                <c:pt idx="9846">
                  <c:v>125.186246273848</c:v>
                </c:pt>
                <c:pt idx="9847">
                  <c:v>125.186246273748</c:v>
                </c:pt>
                <c:pt idx="9848">
                  <c:v>125.18624627375701</c:v>
                </c:pt>
                <c:pt idx="9849">
                  <c:v>125.186246273807</c:v>
                </c:pt>
                <c:pt idx="9850">
                  <c:v>125.186246273743</c:v>
                </c:pt>
                <c:pt idx="9851">
                  <c:v>125.186246273782</c:v>
                </c:pt>
                <c:pt idx="9852">
                  <c:v>125.18624627378701</c:v>
                </c:pt>
                <c:pt idx="9853">
                  <c:v>125.186246273748</c:v>
                </c:pt>
                <c:pt idx="9854">
                  <c:v>125.18624627384099</c:v>
                </c:pt>
                <c:pt idx="9855">
                  <c:v>125.18624627380601</c:v>
                </c:pt>
                <c:pt idx="9856">
                  <c:v>125.18624627381401</c:v>
                </c:pt>
                <c:pt idx="9857">
                  <c:v>125.18624627366999</c:v>
                </c:pt>
                <c:pt idx="9858">
                  <c:v>125.186246273796</c:v>
                </c:pt>
                <c:pt idx="9859">
                  <c:v>125.18624627372699</c:v>
                </c:pt>
                <c:pt idx="9860">
                  <c:v>125.18624627390101</c:v>
                </c:pt>
                <c:pt idx="9861">
                  <c:v>125.18624627384099</c:v>
                </c:pt>
                <c:pt idx="9862">
                  <c:v>125.186246273856</c:v>
                </c:pt>
                <c:pt idx="9863">
                  <c:v>125.18624627383799</c:v>
                </c:pt>
                <c:pt idx="9864">
                  <c:v>125.186246273771</c:v>
                </c:pt>
                <c:pt idx="9865">
                  <c:v>125.18624627378099</c:v>
                </c:pt>
                <c:pt idx="9866">
                  <c:v>125.186246273769</c:v>
                </c:pt>
                <c:pt idx="9867">
                  <c:v>125.18624627376199</c:v>
                </c:pt>
                <c:pt idx="9868">
                  <c:v>125.18624627382501</c:v>
                </c:pt>
                <c:pt idx="9869">
                  <c:v>125.186246273799</c:v>
                </c:pt>
                <c:pt idx="9870">
                  <c:v>125.186246273867</c:v>
                </c:pt>
                <c:pt idx="9871">
                  <c:v>125.18624627388699</c:v>
                </c:pt>
                <c:pt idx="9872">
                  <c:v>125.18624627379501</c:v>
                </c:pt>
                <c:pt idx="9873">
                  <c:v>125.18624627383799</c:v>
                </c:pt>
                <c:pt idx="9874">
                  <c:v>125.18624627385201</c:v>
                </c:pt>
                <c:pt idx="9875">
                  <c:v>125.186246273805</c:v>
                </c:pt>
                <c:pt idx="9876">
                  <c:v>125.186246273821</c:v>
                </c:pt>
                <c:pt idx="9877">
                  <c:v>125.186246273701</c:v>
                </c:pt>
                <c:pt idx="9878">
                  <c:v>125.18624627384401</c:v>
                </c:pt>
                <c:pt idx="9879">
                  <c:v>125.18624627379801</c:v>
                </c:pt>
                <c:pt idx="9880">
                  <c:v>125.186246273769</c:v>
                </c:pt>
                <c:pt idx="9881">
                  <c:v>125.186246273815</c:v>
                </c:pt>
                <c:pt idx="9882">
                  <c:v>125.186246273771</c:v>
                </c:pt>
                <c:pt idx="9883">
                  <c:v>125.186246273778</c:v>
                </c:pt>
                <c:pt idx="9884">
                  <c:v>125.186246273815</c:v>
                </c:pt>
                <c:pt idx="9885">
                  <c:v>125.186246273831</c:v>
                </c:pt>
                <c:pt idx="9886">
                  <c:v>125.186246273827</c:v>
                </c:pt>
                <c:pt idx="9887">
                  <c:v>125.186246273771</c:v>
                </c:pt>
                <c:pt idx="9888">
                  <c:v>125.186246273732</c:v>
                </c:pt>
                <c:pt idx="9889">
                  <c:v>125.18624627377601</c:v>
                </c:pt>
                <c:pt idx="9890">
                  <c:v>125.186246273777</c:v>
                </c:pt>
                <c:pt idx="9891">
                  <c:v>125.18624627378399</c:v>
                </c:pt>
                <c:pt idx="9892">
                  <c:v>125.186246273856</c:v>
                </c:pt>
                <c:pt idx="9893">
                  <c:v>125.186246273777</c:v>
                </c:pt>
                <c:pt idx="9894">
                  <c:v>125.18624627375</c:v>
                </c:pt>
                <c:pt idx="9895">
                  <c:v>125.186246273789</c:v>
                </c:pt>
                <c:pt idx="9896">
                  <c:v>125.186246273813</c:v>
                </c:pt>
                <c:pt idx="9897">
                  <c:v>125.18624627383301</c:v>
                </c:pt>
                <c:pt idx="9898">
                  <c:v>125.186246273812</c:v>
                </c:pt>
                <c:pt idx="9899">
                  <c:v>125.186246273775</c:v>
                </c:pt>
                <c:pt idx="9900">
                  <c:v>125.186246273842</c:v>
                </c:pt>
                <c:pt idx="9901">
                  <c:v>125.186246273865</c:v>
                </c:pt>
                <c:pt idx="9902">
                  <c:v>125.186246273778</c:v>
                </c:pt>
                <c:pt idx="9903">
                  <c:v>125.186246273827</c:v>
                </c:pt>
                <c:pt idx="9904">
                  <c:v>125.186246273788</c:v>
                </c:pt>
                <c:pt idx="9905">
                  <c:v>125.18624627387</c:v>
                </c:pt>
                <c:pt idx="9906">
                  <c:v>125.18624627376499</c:v>
                </c:pt>
                <c:pt idx="9907">
                  <c:v>125.18624627379</c:v>
                </c:pt>
                <c:pt idx="9908">
                  <c:v>125.186246273812</c:v>
                </c:pt>
                <c:pt idx="9909">
                  <c:v>125.186246273785</c:v>
                </c:pt>
                <c:pt idx="9910">
                  <c:v>125.186246273824</c:v>
                </c:pt>
                <c:pt idx="9911">
                  <c:v>125.186246273899</c:v>
                </c:pt>
                <c:pt idx="9912">
                  <c:v>125.186246273823</c:v>
                </c:pt>
                <c:pt idx="9913">
                  <c:v>125.18624627376001</c:v>
                </c:pt>
                <c:pt idx="9914">
                  <c:v>125.18624627378701</c:v>
                </c:pt>
                <c:pt idx="9915">
                  <c:v>125.18624627375701</c:v>
                </c:pt>
                <c:pt idx="9916">
                  <c:v>125.186246273812</c:v>
                </c:pt>
                <c:pt idx="9917">
                  <c:v>125.18624627379</c:v>
                </c:pt>
                <c:pt idx="9918">
                  <c:v>125.186246273808</c:v>
                </c:pt>
                <c:pt idx="9919">
                  <c:v>125.186246273763</c:v>
                </c:pt>
                <c:pt idx="9920">
                  <c:v>125.18624627376001</c:v>
                </c:pt>
                <c:pt idx="9921">
                  <c:v>125.186246273753</c:v>
                </c:pt>
                <c:pt idx="9922">
                  <c:v>125.18624627380601</c:v>
                </c:pt>
                <c:pt idx="9923">
                  <c:v>125.186246273783</c:v>
                </c:pt>
                <c:pt idx="9924">
                  <c:v>125.186246273815</c:v>
                </c:pt>
                <c:pt idx="9925">
                  <c:v>125.186246273891</c:v>
                </c:pt>
                <c:pt idx="9926">
                  <c:v>125.18624627383799</c:v>
                </c:pt>
                <c:pt idx="9927">
                  <c:v>125.18624627376801</c:v>
                </c:pt>
                <c:pt idx="9928">
                  <c:v>125.186246273783</c:v>
                </c:pt>
                <c:pt idx="9929">
                  <c:v>125.186246273709</c:v>
                </c:pt>
                <c:pt idx="9930">
                  <c:v>125.18624627378099</c:v>
                </c:pt>
                <c:pt idx="9931">
                  <c:v>125.186246273835</c:v>
                </c:pt>
                <c:pt idx="9932">
                  <c:v>125.186246273777</c:v>
                </c:pt>
                <c:pt idx="9933">
                  <c:v>125.186246273809</c:v>
                </c:pt>
                <c:pt idx="9934">
                  <c:v>125.186246273778</c:v>
                </c:pt>
                <c:pt idx="9935">
                  <c:v>125.186246273929</c:v>
                </c:pt>
                <c:pt idx="9936">
                  <c:v>125.186246273816</c:v>
                </c:pt>
                <c:pt idx="9937">
                  <c:v>125.18624627377</c:v>
                </c:pt>
                <c:pt idx="9938">
                  <c:v>125.186246273777</c:v>
                </c:pt>
                <c:pt idx="9939">
                  <c:v>125.186246273739</c:v>
                </c:pt>
                <c:pt idx="9940">
                  <c:v>125.186246273858</c:v>
                </c:pt>
                <c:pt idx="9941">
                  <c:v>125.18624627381401</c:v>
                </c:pt>
                <c:pt idx="9942">
                  <c:v>125.186246273818</c:v>
                </c:pt>
                <c:pt idx="9943">
                  <c:v>125.186246273821</c:v>
                </c:pt>
                <c:pt idx="9944">
                  <c:v>125.186246273853</c:v>
                </c:pt>
                <c:pt idx="9945">
                  <c:v>125.186246273897</c:v>
                </c:pt>
                <c:pt idx="9946">
                  <c:v>125.18624627382501</c:v>
                </c:pt>
                <c:pt idx="9947">
                  <c:v>125.186246273861</c:v>
                </c:pt>
                <c:pt idx="9948">
                  <c:v>125.18624627381</c:v>
                </c:pt>
                <c:pt idx="9949">
                  <c:v>125.186246273793</c:v>
                </c:pt>
                <c:pt idx="9950">
                  <c:v>125.186246273804</c:v>
                </c:pt>
                <c:pt idx="9951">
                  <c:v>125.18624627371599</c:v>
                </c:pt>
                <c:pt idx="9952">
                  <c:v>125.186246273823</c:v>
                </c:pt>
                <c:pt idx="9953">
                  <c:v>125.186246273782</c:v>
                </c:pt>
                <c:pt idx="9954">
                  <c:v>125.186246273813</c:v>
                </c:pt>
                <c:pt idx="9955">
                  <c:v>125.186246273835</c:v>
                </c:pt>
                <c:pt idx="9956">
                  <c:v>125.18624627380601</c:v>
                </c:pt>
                <c:pt idx="9957">
                  <c:v>125.186246273782</c:v>
                </c:pt>
                <c:pt idx="9958">
                  <c:v>125.18624627373499</c:v>
                </c:pt>
                <c:pt idx="9959">
                  <c:v>125.18624627385501</c:v>
                </c:pt>
                <c:pt idx="9960">
                  <c:v>125.186246273788</c:v>
                </c:pt>
                <c:pt idx="9961">
                  <c:v>125.186246273801</c:v>
                </c:pt>
                <c:pt idx="9962">
                  <c:v>125.186246273709</c:v>
                </c:pt>
                <c:pt idx="9963">
                  <c:v>125.18624627376499</c:v>
                </c:pt>
                <c:pt idx="9964">
                  <c:v>125.18624627376001</c:v>
                </c:pt>
                <c:pt idx="9965">
                  <c:v>125.186246273832</c:v>
                </c:pt>
                <c:pt idx="9966">
                  <c:v>125.186246273843</c:v>
                </c:pt>
                <c:pt idx="9967">
                  <c:v>125.186246273869</c:v>
                </c:pt>
                <c:pt idx="9968">
                  <c:v>125.186246273824</c:v>
                </c:pt>
                <c:pt idx="9969">
                  <c:v>125.186246273897</c:v>
                </c:pt>
                <c:pt idx="9970">
                  <c:v>125.18624627379199</c:v>
                </c:pt>
                <c:pt idx="9971">
                  <c:v>125.18624627376001</c:v>
                </c:pt>
                <c:pt idx="9972">
                  <c:v>125.186246273785</c:v>
                </c:pt>
                <c:pt idx="9973">
                  <c:v>125.186246273881</c:v>
                </c:pt>
                <c:pt idx="9974">
                  <c:v>125.186246273823</c:v>
                </c:pt>
                <c:pt idx="9975">
                  <c:v>125.186246273789</c:v>
                </c:pt>
                <c:pt idx="9976">
                  <c:v>125.186246273808</c:v>
                </c:pt>
                <c:pt idx="9977">
                  <c:v>125.186246273758</c:v>
                </c:pt>
                <c:pt idx="9978">
                  <c:v>125.186246273866</c:v>
                </c:pt>
                <c:pt idx="9979">
                  <c:v>125.186246273818</c:v>
                </c:pt>
                <c:pt idx="9980">
                  <c:v>125.18624627381</c:v>
                </c:pt>
                <c:pt idx="9981">
                  <c:v>125.186246273851</c:v>
                </c:pt>
                <c:pt idx="9982">
                  <c:v>125.186246273839</c:v>
                </c:pt>
                <c:pt idx="9983">
                  <c:v>125.18624627376801</c:v>
                </c:pt>
                <c:pt idx="9984">
                  <c:v>125.186246273805</c:v>
                </c:pt>
                <c:pt idx="9985">
                  <c:v>125.186246273834</c:v>
                </c:pt>
                <c:pt idx="9986">
                  <c:v>125.186246273753</c:v>
                </c:pt>
                <c:pt idx="9987">
                  <c:v>125.18624627377</c:v>
                </c:pt>
                <c:pt idx="9988">
                  <c:v>125.186246273797</c:v>
                </c:pt>
                <c:pt idx="9989">
                  <c:v>125.18624627383301</c:v>
                </c:pt>
                <c:pt idx="9990">
                  <c:v>125.1862462739</c:v>
                </c:pt>
                <c:pt idx="9991">
                  <c:v>125.18624627385699</c:v>
                </c:pt>
                <c:pt idx="9992">
                  <c:v>125.186246273907</c:v>
                </c:pt>
                <c:pt idx="9993">
                  <c:v>125.186246273889</c:v>
                </c:pt>
                <c:pt idx="9994">
                  <c:v>125.18624627376801</c:v>
                </c:pt>
                <c:pt idx="9995">
                  <c:v>125.18624627377901</c:v>
                </c:pt>
                <c:pt idx="9996">
                  <c:v>125.18624627379999</c:v>
                </c:pt>
                <c:pt idx="9997">
                  <c:v>125.18624627373801</c:v>
                </c:pt>
                <c:pt idx="9998">
                  <c:v>125.18624627376801</c:v>
                </c:pt>
                <c:pt idx="9999">
                  <c:v>125.186246273896</c:v>
                </c:pt>
                <c:pt idx="10000">
                  <c:v>125.186246273796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0D2-49C4-BC74-81C58169B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5446848"/>
        <c:axId val="585451944"/>
      </c:lineChart>
      <c:catAx>
        <c:axId val="585446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451944"/>
        <c:crosses val="autoZero"/>
        <c:auto val="1"/>
        <c:lblAlgn val="ctr"/>
        <c:lblOffset val="100"/>
        <c:noMultiLvlLbl val="0"/>
      </c:catAx>
      <c:valAx>
        <c:axId val="585451944"/>
        <c:scaling>
          <c:orientation val="minMax"/>
          <c:max val="130"/>
          <c:min val="1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446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[RL_results_Final_3.xlsx]Feeder_Vmag!$A$3</c:f>
              <c:strCache>
                <c:ptCount val="1"/>
                <c:pt idx="0">
                  <c:v>Bus 11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[RL_results_Final_3.xlsx]Feeder_Vmag!$B$2:$NTR$2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  <c:pt idx="4000">
                  <c:v>40</c:v>
                </c:pt>
                <c:pt idx="4001">
                  <c:v>40.01</c:v>
                </c:pt>
                <c:pt idx="4002">
                  <c:v>40.020000000000003</c:v>
                </c:pt>
                <c:pt idx="4003">
                  <c:v>40.03</c:v>
                </c:pt>
                <c:pt idx="4004">
                  <c:v>40.04</c:v>
                </c:pt>
                <c:pt idx="4005">
                  <c:v>40.049999999999997</c:v>
                </c:pt>
                <c:pt idx="4006">
                  <c:v>40.06</c:v>
                </c:pt>
                <c:pt idx="4007">
                  <c:v>40.07</c:v>
                </c:pt>
                <c:pt idx="4008">
                  <c:v>40.08</c:v>
                </c:pt>
                <c:pt idx="4009">
                  <c:v>40.090000000000003</c:v>
                </c:pt>
                <c:pt idx="4010">
                  <c:v>40.1</c:v>
                </c:pt>
                <c:pt idx="4011">
                  <c:v>40.11</c:v>
                </c:pt>
                <c:pt idx="4012">
                  <c:v>40.119999999999997</c:v>
                </c:pt>
                <c:pt idx="4013">
                  <c:v>40.130000000000003</c:v>
                </c:pt>
                <c:pt idx="4014">
                  <c:v>40.14</c:v>
                </c:pt>
                <c:pt idx="4015">
                  <c:v>40.15</c:v>
                </c:pt>
                <c:pt idx="4016">
                  <c:v>40.159999999999997</c:v>
                </c:pt>
                <c:pt idx="4017">
                  <c:v>40.17</c:v>
                </c:pt>
                <c:pt idx="4018">
                  <c:v>40.18</c:v>
                </c:pt>
                <c:pt idx="4019">
                  <c:v>40.19</c:v>
                </c:pt>
                <c:pt idx="4020">
                  <c:v>40.200000000000003</c:v>
                </c:pt>
                <c:pt idx="4021">
                  <c:v>40.21</c:v>
                </c:pt>
                <c:pt idx="4022">
                  <c:v>40.22</c:v>
                </c:pt>
                <c:pt idx="4023">
                  <c:v>40.229999999999997</c:v>
                </c:pt>
                <c:pt idx="4024">
                  <c:v>40.24</c:v>
                </c:pt>
                <c:pt idx="4025">
                  <c:v>40.25</c:v>
                </c:pt>
                <c:pt idx="4026">
                  <c:v>40.26</c:v>
                </c:pt>
                <c:pt idx="4027">
                  <c:v>40.270000000000003</c:v>
                </c:pt>
                <c:pt idx="4028">
                  <c:v>40.28</c:v>
                </c:pt>
                <c:pt idx="4029">
                  <c:v>40.29</c:v>
                </c:pt>
                <c:pt idx="4030">
                  <c:v>40.299999999999997</c:v>
                </c:pt>
                <c:pt idx="4031">
                  <c:v>40.31</c:v>
                </c:pt>
                <c:pt idx="4032">
                  <c:v>40.32</c:v>
                </c:pt>
                <c:pt idx="4033">
                  <c:v>40.33</c:v>
                </c:pt>
                <c:pt idx="4034">
                  <c:v>40.340000000000003</c:v>
                </c:pt>
                <c:pt idx="4035">
                  <c:v>40.35</c:v>
                </c:pt>
                <c:pt idx="4036">
                  <c:v>40.36</c:v>
                </c:pt>
                <c:pt idx="4037">
                  <c:v>40.369999999999997</c:v>
                </c:pt>
                <c:pt idx="4038">
                  <c:v>40.380000000000003</c:v>
                </c:pt>
                <c:pt idx="4039">
                  <c:v>40.39</c:v>
                </c:pt>
                <c:pt idx="4040">
                  <c:v>40.4</c:v>
                </c:pt>
                <c:pt idx="4041">
                  <c:v>40.409999999999997</c:v>
                </c:pt>
                <c:pt idx="4042">
                  <c:v>40.42</c:v>
                </c:pt>
                <c:pt idx="4043">
                  <c:v>40.43</c:v>
                </c:pt>
                <c:pt idx="4044">
                  <c:v>40.44</c:v>
                </c:pt>
                <c:pt idx="4045">
                  <c:v>40.450000000000003</c:v>
                </c:pt>
                <c:pt idx="4046">
                  <c:v>40.46</c:v>
                </c:pt>
                <c:pt idx="4047">
                  <c:v>40.47</c:v>
                </c:pt>
                <c:pt idx="4048">
                  <c:v>40.479999999999997</c:v>
                </c:pt>
                <c:pt idx="4049">
                  <c:v>40.49</c:v>
                </c:pt>
                <c:pt idx="4050">
                  <c:v>40.5</c:v>
                </c:pt>
                <c:pt idx="4051">
                  <c:v>40.51</c:v>
                </c:pt>
                <c:pt idx="4052">
                  <c:v>40.520000000000003</c:v>
                </c:pt>
                <c:pt idx="4053">
                  <c:v>40.53</c:v>
                </c:pt>
                <c:pt idx="4054">
                  <c:v>40.54</c:v>
                </c:pt>
                <c:pt idx="4055">
                  <c:v>40.549999999999997</c:v>
                </c:pt>
                <c:pt idx="4056">
                  <c:v>40.56</c:v>
                </c:pt>
                <c:pt idx="4057">
                  <c:v>40.57</c:v>
                </c:pt>
                <c:pt idx="4058">
                  <c:v>40.58</c:v>
                </c:pt>
                <c:pt idx="4059">
                  <c:v>40.590000000000003</c:v>
                </c:pt>
                <c:pt idx="4060">
                  <c:v>40.6</c:v>
                </c:pt>
                <c:pt idx="4061">
                  <c:v>40.61</c:v>
                </c:pt>
                <c:pt idx="4062">
                  <c:v>40.619999999999997</c:v>
                </c:pt>
                <c:pt idx="4063">
                  <c:v>40.630000000000003</c:v>
                </c:pt>
                <c:pt idx="4064">
                  <c:v>40.64</c:v>
                </c:pt>
                <c:pt idx="4065">
                  <c:v>40.65</c:v>
                </c:pt>
                <c:pt idx="4066">
                  <c:v>40.659999999999997</c:v>
                </c:pt>
                <c:pt idx="4067">
                  <c:v>40.67</c:v>
                </c:pt>
                <c:pt idx="4068">
                  <c:v>40.68</c:v>
                </c:pt>
                <c:pt idx="4069">
                  <c:v>40.69</c:v>
                </c:pt>
                <c:pt idx="4070">
                  <c:v>40.700000000000003</c:v>
                </c:pt>
                <c:pt idx="4071">
                  <c:v>40.71</c:v>
                </c:pt>
                <c:pt idx="4072">
                  <c:v>40.72</c:v>
                </c:pt>
                <c:pt idx="4073">
                  <c:v>40.729999999999997</c:v>
                </c:pt>
                <c:pt idx="4074">
                  <c:v>40.74</c:v>
                </c:pt>
                <c:pt idx="4075">
                  <c:v>40.75</c:v>
                </c:pt>
                <c:pt idx="4076">
                  <c:v>40.76</c:v>
                </c:pt>
                <c:pt idx="4077">
                  <c:v>40.770000000000003</c:v>
                </c:pt>
                <c:pt idx="4078">
                  <c:v>40.78</c:v>
                </c:pt>
                <c:pt idx="4079">
                  <c:v>40.79</c:v>
                </c:pt>
                <c:pt idx="4080">
                  <c:v>40.799999999999997</c:v>
                </c:pt>
                <c:pt idx="4081">
                  <c:v>40.81</c:v>
                </c:pt>
                <c:pt idx="4082">
                  <c:v>40.82</c:v>
                </c:pt>
                <c:pt idx="4083">
                  <c:v>40.83</c:v>
                </c:pt>
                <c:pt idx="4084">
                  <c:v>40.840000000000003</c:v>
                </c:pt>
                <c:pt idx="4085">
                  <c:v>40.85</c:v>
                </c:pt>
                <c:pt idx="4086">
                  <c:v>40.86</c:v>
                </c:pt>
                <c:pt idx="4087">
                  <c:v>40.869999999999997</c:v>
                </c:pt>
                <c:pt idx="4088">
                  <c:v>40.880000000000003</c:v>
                </c:pt>
                <c:pt idx="4089">
                  <c:v>40.89</c:v>
                </c:pt>
                <c:pt idx="4090">
                  <c:v>40.9</c:v>
                </c:pt>
                <c:pt idx="4091">
                  <c:v>40.909999999999997</c:v>
                </c:pt>
                <c:pt idx="4092">
                  <c:v>40.92</c:v>
                </c:pt>
                <c:pt idx="4093">
                  <c:v>40.93</c:v>
                </c:pt>
                <c:pt idx="4094">
                  <c:v>40.94</c:v>
                </c:pt>
                <c:pt idx="4095">
                  <c:v>40.950000000000003</c:v>
                </c:pt>
                <c:pt idx="4096">
                  <c:v>40.96</c:v>
                </c:pt>
                <c:pt idx="4097">
                  <c:v>40.97</c:v>
                </c:pt>
                <c:pt idx="4098">
                  <c:v>40.98</c:v>
                </c:pt>
                <c:pt idx="4099">
                  <c:v>40.99</c:v>
                </c:pt>
                <c:pt idx="4100">
                  <c:v>41</c:v>
                </c:pt>
                <c:pt idx="4101">
                  <c:v>41.01</c:v>
                </c:pt>
                <c:pt idx="4102">
                  <c:v>41.02</c:v>
                </c:pt>
                <c:pt idx="4103">
                  <c:v>41.03</c:v>
                </c:pt>
                <c:pt idx="4104">
                  <c:v>41.04</c:v>
                </c:pt>
                <c:pt idx="4105">
                  <c:v>41.05</c:v>
                </c:pt>
                <c:pt idx="4106">
                  <c:v>41.06</c:v>
                </c:pt>
                <c:pt idx="4107">
                  <c:v>41.07</c:v>
                </c:pt>
                <c:pt idx="4108">
                  <c:v>41.08</c:v>
                </c:pt>
                <c:pt idx="4109">
                  <c:v>41.09</c:v>
                </c:pt>
                <c:pt idx="4110">
                  <c:v>41.1</c:v>
                </c:pt>
                <c:pt idx="4111">
                  <c:v>41.11</c:v>
                </c:pt>
                <c:pt idx="4112">
                  <c:v>41.12</c:v>
                </c:pt>
                <c:pt idx="4113">
                  <c:v>41.13</c:v>
                </c:pt>
                <c:pt idx="4114">
                  <c:v>41.14</c:v>
                </c:pt>
                <c:pt idx="4115">
                  <c:v>41.15</c:v>
                </c:pt>
                <c:pt idx="4116">
                  <c:v>41.16</c:v>
                </c:pt>
                <c:pt idx="4117">
                  <c:v>41.17</c:v>
                </c:pt>
                <c:pt idx="4118">
                  <c:v>41.18</c:v>
                </c:pt>
                <c:pt idx="4119">
                  <c:v>41.19</c:v>
                </c:pt>
                <c:pt idx="4120">
                  <c:v>41.2</c:v>
                </c:pt>
                <c:pt idx="4121">
                  <c:v>41.21</c:v>
                </c:pt>
                <c:pt idx="4122">
                  <c:v>41.22</c:v>
                </c:pt>
                <c:pt idx="4123">
                  <c:v>41.23</c:v>
                </c:pt>
                <c:pt idx="4124">
                  <c:v>41.24</c:v>
                </c:pt>
                <c:pt idx="4125">
                  <c:v>41.25</c:v>
                </c:pt>
                <c:pt idx="4126">
                  <c:v>41.26</c:v>
                </c:pt>
                <c:pt idx="4127">
                  <c:v>41.27</c:v>
                </c:pt>
                <c:pt idx="4128">
                  <c:v>41.28</c:v>
                </c:pt>
                <c:pt idx="4129">
                  <c:v>41.29</c:v>
                </c:pt>
                <c:pt idx="4130">
                  <c:v>41.3</c:v>
                </c:pt>
                <c:pt idx="4131">
                  <c:v>41.31</c:v>
                </c:pt>
                <c:pt idx="4132">
                  <c:v>41.32</c:v>
                </c:pt>
                <c:pt idx="4133">
                  <c:v>41.33</c:v>
                </c:pt>
                <c:pt idx="4134">
                  <c:v>41.34</c:v>
                </c:pt>
                <c:pt idx="4135">
                  <c:v>41.35</c:v>
                </c:pt>
                <c:pt idx="4136">
                  <c:v>41.36</c:v>
                </c:pt>
                <c:pt idx="4137">
                  <c:v>41.37</c:v>
                </c:pt>
                <c:pt idx="4138">
                  <c:v>41.38</c:v>
                </c:pt>
                <c:pt idx="4139">
                  <c:v>41.39</c:v>
                </c:pt>
                <c:pt idx="4140">
                  <c:v>41.4</c:v>
                </c:pt>
                <c:pt idx="4141">
                  <c:v>41.41</c:v>
                </c:pt>
                <c:pt idx="4142">
                  <c:v>41.42</c:v>
                </c:pt>
                <c:pt idx="4143">
                  <c:v>41.43</c:v>
                </c:pt>
                <c:pt idx="4144">
                  <c:v>41.44</c:v>
                </c:pt>
                <c:pt idx="4145">
                  <c:v>41.45</c:v>
                </c:pt>
                <c:pt idx="4146">
                  <c:v>41.46</c:v>
                </c:pt>
                <c:pt idx="4147">
                  <c:v>41.47</c:v>
                </c:pt>
                <c:pt idx="4148">
                  <c:v>41.48</c:v>
                </c:pt>
                <c:pt idx="4149">
                  <c:v>41.49</c:v>
                </c:pt>
                <c:pt idx="4150">
                  <c:v>41.5</c:v>
                </c:pt>
                <c:pt idx="4151">
                  <c:v>41.51</c:v>
                </c:pt>
                <c:pt idx="4152">
                  <c:v>41.52</c:v>
                </c:pt>
                <c:pt idx="4153">
                  <c:v>41.53</c:v>
                </c:pt>
                <c:pt idx="4154">
                  <c:v>41.54</c:v>
                </c:pt>
                <c:pt idx="4155">
                  <c:v>41.55</c:v>
                </c:pt>
                <c:pt idx="4156">
                  <c:v>41.56</c:v>
                </c:pt>
                <c:pt idx="4157">
                  <c:v>41.57</c:v>
                </c:pt>
                <c:pt idx="4158">
                  <c:v>41.58</c:v>
                </c:pt>
                <c:pt idx="4159">
                  <c:v>41.59</c:v>
                </c:pt>
                <c:pt idx="4160">
                  <c:v>41.6</c:v>
                </c:pt>
                <c:pt idx="4161">
                  <c:v>41.61</c:v>
                </c:pt>
                <c:pt idx="4162">
                  <c:v>41.62</c:v>
                </c:pt>
                <c:pt idx="4163">
                  <c:v>41.63</c:v>
                </c:pt>
                <c:pt idx="4164">
                  <c:v>41.64</c:v>
                </c:pt>
                <c:pt idx="4165">
                  <c:v>41.65</c:v>
                </c:pt>
                <c:pt idx="4166">
                  <c:v>41.66</c:v>
                </c:pt>
                <c:pt idx="4167">
                  <c:v>41.67</c:v>
                </c:pt>
                <c:pt idx="4168">
                  <c:v>41.68</c:v>
                </c:pt>
                <c:pt idx="4169">
                  <c:v>41.69</c:v>
                </c:pt>
                <c:pt idx="4170">
                  <c:v>41.7</c:v>
                </c:pt>
                <c:pt idx="4171">
                  <c:v>41.71</c:v>
                </c:pt>
                <c:pt idx="4172">
                  <c:v>41.72</c:v>
                </c:pt>
                <c:pt idx="4173">
                  <c:v>41.73</c:v>
                </c:pt>
                <c:pt idx="4174">
                  <c:v>41.74</c:v>
                </c:pt>
                <c:pt idx="4175">
                  <c:v>41.75</c:v>
                </c:pt>
                <c:pt idx="4176">
                  <c:v>41.76</c:v>
                </c:pt>
                <c:pt idx="4177">
                  <c:v>41.77</c:v>
                </c:pt>
                <c:pt idx="4178">
                  <c:v>41.78</c:v>
                </c:pt>
                <c:pt idx="4179">
                  <c:v>41.79</c:v>
                </c:pt>
                <c:pt idx="4180">
                  <c:v>41.8</c:v>
                </c:pt>
                <c:pt idx="4181">
                  <c:v>41.81</c:v>
                </c:pt>
                <c:pt idx="4182">
                  <c:v>41.82</c:v>
                </c:pt>
                <c:pt idx="4183">
                  <c:v>41.83</c:v>
                </c:pt>
                <c:pt idx="4184">
                  <c:v>41.84</c:v>
                </c:pt>
                <c:pt idx="4185">
                  <c:v>41.85</c:v>
                </c:pt>
                <c:pt idx="4186">
                  <c:v>41.86</c:v>
                </c:pt>
                <c:pt idx="4187">
                  <c:v>41.87</c:v>
                </c:pt>
                <c:pt idx="4188">
                  <c:v>41.88</c:v>
                </c:pt>
                <c:pt idx="4189">
                  <c:v>41.89</c:v>
                </c:pt>
                <c:pt idx="4190">
                  <c:v>41.9</c:v>
                </c:pt>
                <c:pt idx="4191">
                  <c:v>41.91</c:v>
                </c:pt>
                <c:pt idx="4192">
                  <c:v>41.92</c:v>
                </c:pt>
                <c:pt idx="4193">
                  <c:v>41.93</c:v>
                </c:pt>
                <c:pt idx="4194">
                  <c:v>41.94</c:v>
                </c:pt>
                <c:pt idx="4195">
                  <c:v>41.95</c:v>
                </c:pt>
                <c:pt idx="4196">
                  <c:v>41.96</c:v>
                </c:pt>
                <c:pt idx="4197">
                  <c:v>41.97</c:v>
                </c:pt>
                <c:pt idx="4198">
                  <c:v>41.98</c:v>
                </c:pt>
                <c:pt idx="4199">
                  <c:v>41.99</c:v>
                </c:pt>
                <c:pt idx="4200">
                  <c:v>42</c:v>
                </c:pt>
                <c:pt idx="4201">
                  <c:v>42.01</c:v>
                </c:pt>
                <c:pt idx="4202">
                  <c:v>42.02</c:v>
                </c:pt>
                <c:pt idx="4203">
                  <c:v>42.03</c:v>
                </c:pt>
                <c:pt idx="4204">
                  <c:v>42.04</c:v>
                </c:pt>
                <c:pt idx="4205">
                  <c:v>42.05</c:v>
                </c:pt>
                <c:pt idx="4206">
                  <c:v>42.06</c:v>
                </c:pt>
                <c:pt idx="4207">
                  <c:v>42.07</c:v>
                </c:pt>
                <c:pt idx="4208">
                  <c:v>42.08</c:v>
                </c:pt>
                <c:pt idx="4209">
                  <c:v>42.09</c:v>
                </c:pt>
                <c:pt idx="4210">
                  <c:v>42.1</c:v>
                </c:pt>
                <c:pt idx="4211">
                  <c:v>42.11</c:v>
                </c:pt>
                <c:pt idx="4212">
                  <c:v>42.12</c:v>
                </c:pt>
                <c:pt idx="4213">
                  <c:v>42.13</c:v>
                </c:pt>
                <c:pt idx="4214">
                  <c:v>42.14</c:v>
                </c:pt>
                <c:pt idx="4215">
                  <c:v>42.15</c:v>
                </c:pt>
                <c:pt idx="4216">
                  <c:v>42.16</c:v>
                </c:pt>
                <c:pt idx="4217">
                  <c:v>42.17</c:v>
                </c:pt>
                <c:pt idx="4218">
                  <c:v>42.18</c:v>
                </c:pt>
                <c:pt idx="4219">
                  <c:v>42.19</c:v>
                </c:pt>
                <c:pt idx="4220">
                  <c:v>42.2</c:v>
                </c:pt>
                <c:pt idx="4221">
                  <c:v>42.21</c:v>
                </c:pt>
                <c:pt idx="4222">
                  <c:v>42.22</c:v>
                </c:pt>
                <c:pt idx="4223">
                  <c:v>42.23</c:v>
                </c:pt>
                <c:pt idx="4224">
                  <c:v>42.24</c:v>
                </c:pt>
                <c:pt idx="4225">
                  <c:v>42.25</c:v>
                </c:pt>
                <c:pt idx="4226">
                  <c:v>42.26</c:v>
                </c:pt>
                <c:pt idx="4227">
                  <c:v>42.27</c:v>
                </c:pt>
                <c:pt idx="4228">
                  <c:v>42.28</c:v>
                </c:pt>
                <c:pt idx="4229">
                  <c:v>42.29</c:v>
                </c:pt>
                <c:pt idx="4230">
                  <c:v>42.3</c:v>
                </c:pt>
                <c:pt idx="4231">
                  <c:v>42.31</c:v>
                </c:pt>
                <c:pt idx="4232">
                  <c:v>42.32</c:v>
                </c:pt>
                <c:pt idx="4233">
                  <c:v>42.33</c:v>
                </c:pt>
                <c:pt idx="4234">
                  <c:v>42.34</c:v>
                </c:pt>
                <c:pt idx="4235">
                  <c:v>42.35</c:v>
                </c:pt>
                <c:pt idx="4236">
                  <c:v>42.36</c:v>
                </c:pt>
                <c:pt idx="4237">
                  <c:v>42.37</c:v>
                </c:pt>
                <c:pt idx="4238">
                  <c:v>42.38</c:v>
                </c:pt>
                <c:pt idx="4239">
                  <c:v>42.39</c:v>
                </c:pt>
                <c:pt idx="4240">
                  <c:v>42.4</c:v>
                </c:pt>
                <c:pt idx="4241">
                  <c:v>42.41</c:v>
                </c:pt>
                <c:pt idx="4242">
                  <c:v>42.42</c:v>
                </c:pt>
                <c:pt idx="4243">
                  <c:v>42.43</c:v>
                </c:pt>
                <c:pt idx="4244">
                  <c:v>42.44</c:v>
                </c:pt>
                <c:pt idx="4245">
                  <c:v>42.45</c:v>
                </c:pt>
                <c:pt idx="4246">
                  <c:v>42.46</c:v>
                </c:pt>
                <c:pt idx="4247">
                  <c:v>42.47</c:v>
                </c:pt>
                <c:pt idx="4248">
                  <c:v>42.48</c:v>
                </c:pt>
                <c:pt idx="4249">
                  <c:v>42.49</c:v>
                </c:pt>
                <c:pt idx="4250">
                  <c:v>42.5</c:v>
                </c:pt>
                <c:pt idx="4251">
                  <c:v>42.51</c:v>
                </c:pt>
                <c:pt idx="4252">
                  <c:v>42.52</c:v>
                </c:pt>
                <c:pt idx="4253">
                  <c:v>42.53</c:v>
                </c:pt>
                <c:pt idx="4254">
                  <c:v>42.54</c:v>
                </c:pt>
                <c:pt idx="4255">
                  <c:v>42.55</c:v>
                </c:pt>
                <c:pt idx="4256">
                  <c:v>42.56</c:v>
                </c:pt>
                <c:pt idx="4257">
                  <c:v>42.57</c:v>
                </c:pt>
                <c:pt idx="4258">
                  <c:v>42.58</c:v>
                </c:pt>
                <c:pt idx="4259">
                  <c:v>42.59</c:v>
                </c:pt>
                <c:pt idx="4260">
                  <c:v>42.6</c:v>
                </c:pt>
                <c:pt idx="4261">
                  <c:v>42.61</c:v>
                </c:pt>
                <c:pt idx="4262">
                  <c:v>42.62</c:v>
                </c:pt>
                <c:pt idx="4263">
                  <c:v>42.63</c:v>
                </c:pt>
                <c:pt idx="4264">
                  <c:v>42.64</c:v>
                </c:pt>
                <c:pt idx="4265">
                  <c:v>42.65</c:v>
                </c:pt>
                <c:pt idx="4266">
                  <c:v>42.66</c:v>
                </c:pt>
                <c:pt idx="4267">
                  <c:v>42.67</c:v>
                </c:pt>
                <c:pt idx="4268">
                  <c:v>42.68</c:v>
                </c:pt>
                <c:pt idx="4269">
                  <c:v>42.69</c:v>
                </c:pt>
                <c:pt idx="4270">
                  <c:v>42.7</c:v>
                </c:pt>
                <c:pt idx="4271">
                  <c:v>42.71</c:v>
                </c:pt>
                <c:pt idx="4272">
                  <c:v>42.72</c:v>
                </c:pt>
                <c:pt idx="4273">
                  <c:v>42.73</c:v>
                </c:pt>
                <c:pt idx="4274">
                  <c:v>42.74</c:v>
                </c:pt>
                <c:pt idx="4275">
                  <c:v>42.75</c:v>
                </c:pt>
                <c:pt idx="4276">
                  <c:v>42.76</c:v>
                </c:pt>
                <c:pt idx="4277">
                  <c:v>42.77</c:v>
                </c:pt>
                <c:pt idx="4278">
                  <c:v>42.78</c:v>
                </c:pt>
                <c:pt idx="4279">
                  <c:v>42.79</c:v>
                </c:pt>
                <c:pt idx="4280">
                  <c:v>42.8</c:v>
                </c:pt>
                <c:pt idx="4281">
                  <c:v>42.81</c:v>
                </c:pt>
                <c:pt idx="4282">
                  <c:v>42.82</c:v>
                </c:pt>
                <c:pt idx="4283">
                  <c:v>42.83</c:v>
                </c:pt>
                <c:pt idx="4284">
                  <c:v>42.84</c:v>
                </c:pt>
                <c:pt idx="4285">
                  <c:v>42.85</c:v>
                </c:pt>
                <c:pt idx="4286">
                  <c:v>42.86</c:v>
                </c:pt>
                <c:pt idx="4287">
                  <c:v>42.87</c:v>
                </c:pt>
                <c:pt idx="4288">
                  <c:v>42.88</c:v>
                </c:pt>
                <c:pt idx="4289">
                  <c:v>42.89</c:v>
                </c:pt>
                <c:pt idx="4290">
                  <c:v>42.9</c:v>
                </c:pt>
                <c:pt idx="4291">
                  <c:v>42.91</c:v>
                </c:pt>
                <c:pt idx="4292">
                  <c:v>42.92</c:v>
                </c:pt>
                <c:pt idx="4293">
                  <c:v>42.93</c:v>
                </c:pt>
                <c:pt idx="4294">
                  <c:v>42.94</c:v>
                </c:pt>
                <c:pt idx="4295">
                  <c:v>42.95</c:v>
                </c:pt>
                <c:pt idx="4296">
                  <c:v>42.96</c:v>
                </c:pt>
                <c:pt idx="4297">
                  <c:v>42.97</c:v>
                </c:pt>
                <c:pt idx="4298">
                  <c:v>42.98</c:v>
                </c:pt>
                <c:pt idx="4299">
                  <c:v>42.99</c:v>
                </c:pt>
                <c:pt idx="4300">
                  <c:v>43</c:v>
                </c:pt>
                <c:pt idx="4301">
                  <c:v>43.01</c:v>
                </c:pt>
                <c:pt idx="4302">
                  <c:v>43.02</c:v>
                </c:pt>
                <c:pt idx="4303">
                  <c:v>43.03</c:v>
                </c:pt>
                <c:pt idx="4304">
                  <c:v>43.04</c:v>
                </c:pt>
                <c:pt idx="4305">
                  <c:v>43.05</c:v>
                </c:pt>
                <c:pt idx="4306">
                  <c:v>43.06</c:v>
                </c:pt>
                <c:pt idx="4307">
                  <c:v>43.07</c:v>
                </c:pt>
                <c:pt idx="4308">
                  <c:v>43.08</c:v>
                </c:pt>
                <c:pt idx="4309">
                  <c:v>43.09</c:v>
                </c:pt>
                <c:pt idx="4310">
                  <c:v>43.1</c:v>
                </c:pt>
                <c:pt idx="4311">
                  <c:v>43.11</c:v>
                </c:pt>
                <c:pt idx="4312">
                  <c:v>43.12</c:v>
                </c:pt>
                <c:pt idx="4313">
                  <c:v>43.13</c:v>
                </c:pt>
                <c:pt idx="4314">
                  <c:v>43.14</c:v>
                </c:pt>
                <c:pt idx="4315">
                  <c:v>43.15</c:v>
                </c:pt>
                <c:pt idx="4316">
                  <c:v>43.16</c:v>
                </c:pt>
                <c:pt idx="4317">
                  <c:v>43.17</c:v>
                </c:pt>
                <c:pt idx="4318">
                  <c:v>43.18</c:v>
                </c:pt>
                <c:pt idx="4319">
                  <c:v>43.19</c:v>
                </c:pt>
                <c:pt idx="4320">
                  <c:v>43.2</c:v>
                </c:pt>
                <c:pt idx="4321">
                  <c:v>43.21</c:v>
                </c:pt>
                <c:pt idx="4322">
                  <c:v>43.22</c:v>
                </c:pt>
                <c:pt idx="4323">
                  <c:v>43.23</c:v>
                </c:pt>
                <c:pt idx="4324">
                  <c:v>43.24</c:v>
                </c:pt>
                <c:pt idx="4325">
                  <c:v>43.25</c:v>
                </c:pt>
                <c:pt idx="4326">
                  <c:v>43.26</c:v>
                </c:pt>
                <c:pt idx="4327">
                  <c:v>43.27</c:v>
                </c:pt>
                <c:pt idx="4328">
                  <c:v>43.28</c:v>
                </c:pt>
                <c:pt idx="4329">
                  <c:v>43.29</c:v>
                </c:pt>
                <c:pt idx="4330">
                  <c:v>43.3</c:v>
                </c:pt>
                <c:pt idx="4331">
                  <c:v>43.31</c:v>
                </c:pt>
                <c:pt idx="4332">
                  <c:v>43.32</c:v>
                </c:pt>
                <c:pt idx="4333">
                  <c:v>43.33</c:v>
                </c:pt>
                <c:pt idx="4334">
                  <c:v>43.34</c:v>
                </c:pt>
                <c:pt idx="4335">
                  <c:v>43.35</c:v>
                </c:pt>
                <c:pt idx="4336">
                  <c:v>43.36</c:v>
                </c:pt>
                <c:pt idx="4337">
                  <c:v>43.37</c:v>
                </c:pt>
                <c:pt idx="4338">
                  <c:v>43.38</c:v>
                </c:pt>
                <c:pt idx="4339">
                  <c:v>43.39</c:v>
                </c:pt>
                <c:pt idx="4340">
                  <c:v>43.4</c:v>
                </c:pt>
                <c:pt idx="4341">
                  <c:v>43.41</c:v>
                </c:pt>
                <c:pt idx="4342">
                  <c:v>43.42</c:v>
                </c:pt>
                <c:pt idx="4343">
                  <c:v>43.43</c:v>
                </c:pt>
                <c:pt idx="4344">
                  <c:v>43.44</c:v>
                </c:pt>
                <c:pt idx="4345">
                  <c:v>43.45</c:v>
                </c:pt>
                <c:pt idx="4346">
                  <c:v>43.46</c:v>
                </c:pt>
                <c:pt idx="4347">
                  <c:v>43.47</c:v>
                </c:pt>
                <c:pt idx="4348">
                  <c:v>43.48</c:v>
                </c:pt>
                <c:pt idx="4349">
                  <c:v>43.49</c:v>
                </c:pt>
                <c:pt idx="4350">
                  <c:v>43.5</c:v>
                </c:pt>
                <c:pt idx="4351">
                  <c:v>43.51</c:v>
                </c:pt>
                <c:pt idx="4352">
                  <c:v>43.52</c:v>
                </c:pt>
                <c:pt idx="4353">
                  <c:v>43.53</c:v>
                </c:pt>
                <c:pt idx="4354">
                  <c:v>43.54</c:v>
                </c:pt>
                <c:pt idx="4355">
                  <c:v>43.55</c:v>
                </c:pt>
                <c:pt idx="4356">
                  <c:v>43.56</c:v>
                </c:pt>
                <c:pt idx="4357">
                  <c:v>43.57</c:v>
                </c:pt>
                <c:pt idx="4358">
                  <c:v>43.58</c:v>
                </c:pt>
                <c:pt idx="4359">
                  <c:v>43.59</c:v>
                </c:pt>
                <c:pt idx="4360">
                  <c:v>43.6</c:v>
                </c:pt>
                <c:pt idx="4361">
                  <c:v>43.61</c:v>
                </c:pt>
                <c:pt idx="4362">
                  <c:v>43.62</c:v>
                </c:pt>
                <c:pt idx="4363">
                  <c:v>43.63</c:v>
                </c:pt>
                <c:pt idx="4364">
                  <c:v>43.64</c:v>
                </c:pt>
                <c:pt idx="4365">
                  <c:v>43.65</c:v>
                </c:pt>
                <c:pt idx="4366">
                  <c:v>43.66</c:v>
                </c:pt>
                <c:pt idx="4367">
                  <c:v>43.67</c:v>
                </c:pt>
                <c:pt idx="4368">
                  <c:v>43.68</c:v>
                </c:pt>
                <c:pt idx="4369">
                  <c:v>43.69</c:v>
                </c:pt>
                <c:pt idx="4370">
                  <c:v>43.7</c:v>
                </c:pt>
                <c:pt idx="4371">
                  <c:v>43.71</c:v>
                </c:pt>
                <c:pt idx="4372">
                  <c:v>43.72</c:v>
                </c:pt>
                <c:pt idx="4373">
                  <c:v>43.73</c:v>
                </c:pt>
                <c:pt idx="4374">
                  <c:v>43.74</c:v>
                </c:pt>
                <c:pt idx="4375">
                  <c:v>43.75</c:v>
                </c:pt>
                <c:pt idx="4376">
                  <c:v>43.76</c:v>
                </c:pt>
                <c:pt idx="4377">
                  <c:v>43.77</c:v>
                </c:pt>
                <c:pt idx="4378">
                  <c:v>43.78</c:v>
                </c:pt>
                <c:pt idx="4379">
                  <c:v>43.79</c:v>
                </c:pt>
                <c:pt idx="4380">
                  <c:v>43.8</c:v>
                </c:pt>
                <c:pt idx="4381">
                  <c:v>43.81</c:v>
                </c:pt>
                <c:pt idx="4382">
                  <c:v>43.82</c:v>
                </c:pt>
                <c:pt idx="4383">
                  <c:v>43.83</c:v>
                </c:pt>
                <c:pt idx="4384">
                  <c:v>43.84</c:v>
                </c:pt>
                <c:pt idx="4385">
                  <c:v>43.85</c:v>
                </c:pt>
                <c:pt idx="4386">
                  <c:v>43.86</c:v>
                </c:pt>
                <c:pt idx="4387">
                  <c:v>43.87</c:v>
                </c:pt>
                <c:pt idx="4388">
                  <c:v>43.88</c:v>
                </c:pt>
                <c:pt idx="4389">
                  <c:v>43.89</c:v>
                </c:pt>
                <c:pt idx="4390">
                  <c:v>43.9</c:v>
                </c:pt>
                <c:pt idx="4391">
                  <c:v>43.91</c:v>
                </c:pt>
                <c:pt idx="4392">
                  <c:v>43.92</c:v>
                </c:pt>
                <c:pt idx="4393">
                  <c:v>43.93</c:v>
                </c:pt>
                <c:pt idx="4394">
                  <c:v>43.94</c:v>
                </c:pt>
                <c:pt idx="4395">
                  <c:v>43.95</c:v>
                </c:pt>
                <c:pt idx="4396">
                  <c:v>43.96</c:v>
                </c:pt>
                <c:pt idx="4397">
                  <c:v>43.97</c:v>
                </c:pt>
                <c:pt idx="4398">
                  <c:v>43.98</c:v>
                </c:pt>
                <c:pt idx="4399">
                  <c:v>43.99</c:v>
                </c:pt>
                <c:pt idx="4400">
                  <c:v>44</c:v>
                </c:pt>
                <c:pt idx="4401">
                  <c:v>44.01</c:v>
                </c:pt>
                <c:pt idx="4402">
                  <c:v>44.02</c:v>
                </c:pt>
                <c:pt idx="4403">
                  <c:v>44.03</c:v>
                </c:pt>
                <c:pt idx="4404">
                  <c:v>44.04</c:v>
                </c:pt>
                <c:pt idx="4405">
                  <c:v>44.05</c:v>
                </c:pt>
                <c:pt idx="4406">
                  <c:v>44.06</c:v>
                </c:pt>
                <c:pt idx="4407">
                  <c:v>44.07</c:v>
                </c:pt>
                <c:pt idx="4408">
                  <c:v>44.08</c:v>
                </c:pt>
                <c:pt idx="4409">
                  <c:v>44.09</c:v>
                </c:pt>
                <c:pt idx="4410">
                  <c:v>44.1</c:v>
                </c:pt>
                <c:pt idx="4411">
                  <c:v>44.11</c:v>
                </c:pt>
                <c:pt idx="4412">
                  <c:v>44.12</c:v>
                </c:pt>
                <c:pt idx="4413">
                  <c:v>44.13</c:v>
                </c:pt>
                <c:pt idx="4414">
                  <c:v>44.14</c:v>
                </c:pt>
                <c:pt idx="4415">
                  <c:v>44.15</c:v>
                </c:pt>
                <c:pt idx="4416">
                  <c:v>44.16</c:v>
                </c:pt>
                <c:pt idx="4417">
                  <c:v>44.17</c:v>
                </c:pt>
                <c:pt idx="4418">
                  <c:v>44.18</c:v>
                </c:pt>
                <c:pt idx="4419">
                  <c:v>44.19</c:v>
                </c:pt>
                <c:pt idx="4420">
                  <c:v>44.2</c:v>
                </c:pt>
                <c:pt idx="4421">
                  <c:v>44.21</c:v>
                </c:pt>
                <c:pt idx="4422">
                  <c:v>44.22</c:v>
                </c:pt>
                <c:pt idx="4423">
                  <c:v>44.23</c:v>
                </c:pt>
                <c:pt idx="4424">
                  <c:v>44.24</c:v>
                </c:pt>
                <c:pt idx="4425">
                  <c:v>44.25</c:v>
                </c:pt>
                <c:pt idx="4426">
                  <c:v>44.26</c:v>
                </c:pt>
                <c:pt idx="4427">
                  <c:v>44.27</c:v>
                </c:pt>
                <c:pt idx="4428">
                  <c:v>44.28</c:v>
                </c:pt>
                <c:pt idx="4429">
                  <c:v>44.29</c:v>
                </c:pt>
                <c:pt idx="4430">
                  <c:v>44.3</c:v>
                </c:pt>
                <c:pt idx="4431">
                  <c:v>44.31</c:v>
                </c:pt>
                <c:pt idx="4432">
                  <c:v>44.32</c:v>
                </c:pt>
                <c:pt idx="4433">
                  <c:v>44.33</c:v>
                </c:pt>
                <c:pt idx="4434">
                  <c:v>44.34</c:v>
                </c:pt>
                <c:pt idx="4435">
                  <c:v>44.35</c:v>
                </c:pt>
                <c:pt idx="4436">
                  <c:v>44.36</c:v>
                </c:pt>
                <c:pt idx="4437">
                  <c:v>44.37</c:v>
                </c:pt>
                <c:pt idx="4438">
                  <c:v>44.38</c:v>
                </c:pt>
                <c:pt idx="4439">
                  <c:v>44.39</c:v>
                </c:pt>
                <c:pt idx="4440">
                  <c:v>44.4</c:v>
                </c:pt>
                <c:pt idx="4441">
                  <c:v>44.41</c:v>
                </c:pt>
                <c:pt idx="4442">
                  <c:v>44.42</c:v>
                </c:pt>
                <c:pt idx="4443">
                  <c:v>44.43</c:v>
                </c:pt>
                <c:pt idx="4444">
                  <c:v>44.44</c:v>
                </c:pt>
                <c:pt idx="4445">
                  <c:v>44.45</c:v>
                </c:pt>
                <c:pt idx="4446">
                  <c:v>44.46</c:v>
                </c:pt>
                <c:pt idx="4447">
                  <c:v>44.47</c:v>
                </c:pt>
                <c:pt idx="4448">
                  <c:v>44.48</c:v>
                </c:pt>
                <c:pt idx="4449">
                  <c:v>44.49</c:v>
                </c:pt>
                <c:pt idx="4450">
                  <c:v>44.5</c:v>
                </c:pt>
                <c:pt idx="4451">
                  <c:v>44.51</c:v>
                </c:pt>
                <c:pt idx="4452">
                  <c:v>44.52</c:v>
                </c:pt>
                <c:pt idx="4453">
                  <c:v>44.53</c:v>
                </c:pt>
                <c:pt idx="4454">
                  <c:v>44.54</c:v>
                </c:pt>
                <c:pt idx="4455">
                  <c:v>44.55</c:v>
                </c:pt>
                <c:pt idx="4456">
                  <c:v>44.56</c:v>
                </c:pt>
                <c:pt idx="4457">
                  <c:v>44.57</c:v>
                </c:pt>
                <c:pt idx="4458">
                  <c:v>44.58</c:v>
                </c:pt>
                <c:pt idx="4459">
                  <c:v>44.59</c:v>
                </c:pt>
                <c:pt idx="4460">
                  <c:v>44.6</c:v>
                </c:pt>
                <c:pt idx="4461">
                  <c:v>44.61</c:v>
                </c:pt>
                <c:pt idx="4462">
                  <c:v>44.62</c:v>
                </c:pt>
                <c:pt idx="4463">
                  <c:v>44.63</c:v>
                </c:pt>
                <c:pt idx="4464">
                  <c:v>44.64</c:v>
                </c:pt>
                <c:pt idx="4465">
                  <c:v>44.65</c:v>
                </c:pt>
                <c:pt idx="4466">
                  <c:v>44.66</c:v>
                </c:pt>
                <c:pt idx="4467">
                  <c:v>44.67</c:v>
                </c:pt>
                <c:pt idx="4468">
                  <c:v>44.68</c:v>
                </c:pt>
                <c:pt idx="4469">
                  <c:v>44.69</c:v>
                </c:pt>
                <c:pt idx="4470">
                  <c:v>44.7</c:v>
                </c:pt>
                <c:pt idx="4471">
                  <c:v>44.71</c:v>
                </c:pt>
                <c:pt idx="4472">
                  <c:v>44.72</c:v>
                </c:pt>
                <c:pt idx="4473">
                  <c:v>44.73</c:v>
                </c:pt>
                <c:pt idx="4474">
                  <c:v>44.74</c:v>
                </c:pt>
                <c:pt idx="4475">
                  <c:v>44.75</c:v>
                </c:pt>
                <c:pt idx="4476">
                  <c:v>44.76</c:v>
                </c:pt>
                <c:pt idx="4477">
                  <c:v>44.77</c:v>
                </c:pt>
                <c:pt idx="4478">
                  <c:v>44.78</c:v>
                </c:pt>
                <c:pt idx="4479">
                  <c:v>44.79</c:v>
                </c:pt>
                <c:pt idx="4480">
                  <c:v>44.8</c:v>
                </c:pt>
                <c:pt idx="4481">
                  <c:v>44.81</c:v>
                </c:pt>
                <c:pt idx="4482">
                  <c:v>44.82</c:v>
                </c:pt>
                <c:pt idx="4483">
                  <c:v>44.83</c:v>
                </c:pt>
                <c:pt idx="4484">
                  <c:v>44.84</c:v>
                </c:pt>
                <c:pt idx="4485">
                  <c:v>44.85</c:v>
                </c:pt>
                <c:pt idx="4486">
                  <c:v>44.86</c:v>
                </c:pt>
                <c:pt idx="4487">
                  <c:v>44.87</c:v>
                </c:pt>
                <c:pt idx="4488">
                  <c:v>44.88</c:v>
                </c:pt>
                <c:pt idx="4489">
                  <c:v>44.89</c:v>
                </c:pt>
                <c:pt idx="4490">
                  <c:v>44.9</c:v>
                </c:pt>
                <c:pt idx="4491">
                  <c:v>44.91</c:v>
                </c:pt>
                <c:pt idx="4492">
                  <c:v>44.92</c:v>
                </c:pt>
                <c:pt idx="4493">
                  <c:v>44.93</c:v>
                </c:pt>
                <c:pt idx="4494">
                  <c:v>44.94</c:v>
                </c:pt>
                <c:pt idx="4495">
                  <c:v>44.95</c:v>
                </c:pt>
                <c:pt idx="4496">
                  <c:v>44.96</c:v>
                </c:pt>
                <c:pt idx="4497">
                  <c:v>44.97</c:v>
                </c:pt>
                <c:pt idx="4498">
                  <c:v>44.98</c:v>
                </c:pt>
                <c:pt idx="4499">
                  <c:v>44.99</c:v>
                </c:pt>
                <c:pt idx="4500">
                  <c:v>45</c:v>
                </c:pt>
                <c:pt idx="4501">
                  <c:v>45.01</c:v>
                </c:pt>
                <c:pt idx="4502">
                  <c:v>45.02</c:v>
                </c:pt>
                <c:pt idx="4503">
                  <c:v>45.03</c:v>
                </c:pt>
                <c:pt idx="4504">
                  <c:v>45.04</c:v>
                </c:pt>
                <c:pt idx="4505">
                  <c:v>45.05</c:v>
                </c:pt>
                <c:pt idx="4506">
                  <c:v>45.06</c:v>
                </c:pt>
                <c:pt idx="4507">
                  <c:v>45.07</c:v>
                </c:pt>
                <c:pt idx="4508">
                  <c:v>45.08</c:v>
                </c:pt>
                <c:pt idx="4509">
                  <c:v>45.09</c:v>
                </c:pt>
                <c:pt idx="4510">
                  <c:v>45.1</c:v>
                </c:pt>
                <c:pt idx="4511">
                  <c:v>45.11</c:v>
                </c:pt>
                <c:pt idx="4512">
                  <c:v>45.12</c:v>
                </c:pt>
                <c:pt idx="4513">
                  <c:v>45.13</c:v>
                </c:pt>
                <c:pt idx="4514">
                  <c:v>45.14</c:v>
                </c:pt>
                <c:pt idx="4515">
                  <c:v>45.15</c:v>
                </c:pt>
                <c:pt idx="4516">
                  <c:v>45.16</c:v>
                </c:pt>
                <c:pt idx="4517">
                  <c:v>45.17</c:v>
                </c:pt>
                <c:pt idx="4518">
                  <c:v>45.18</c:v>
                </c:pt>
                <c:pt idx="4519">
                  <c:v>45.19</c:v>
                </c:pt>
                <c:pt idx="4520">
                  <c:v>45.2</c:v>
                </c:pt>
                <c:pt idx="4521">
                  <c:v>45.21</c:v>
                </c:pt>
                <c:pt idx="4522">
                  <c:v>45.22</c:v>
                </c:pt>
                <c:pt idx="4523">
                  <c:v>45.23</c:v>
                </c:pt>
                <c:pt idx="4524">
                  <c:v>45.24</c:v>
                </c:pt>
                <c:pt idx="4525">
                  <c:v>45.25</c:v>
                </c:pt>
                <c:pt idx="4526">
                  <c:v>45.26</c:v>
                </c:pt>
                <c:pt idx="4527">
                  <c:v>45.27</c:v>
                </c:pt>
                <c:pt idx="4528">
                  <c:v>45.28</c:v>
                </c:pt>
                <c:pt idx="4529">
                  <c:v>45.29</c:v>
                </c:pt>
                <c:pt idx="4530">
                  <c:v>45.3</c:v>
                </c:pt>
                <c:pt idx="4531">
                  <c:v>45.31</c:v>
                </c:pt>
                <c:pt idx="4532">
                  <c:v>45.32</c:v>
                </c:pt>
                <c:pt idx="4533">
                  <c:v>45.33</c:v>
                </c:pt>
                <c:pt idx="4534">
                  <c:v>45.34</c:v>
                </c:pt>
                <c:pt idx="4535">
                  <c:v>45.35</c:v>
                </c:pt>
                <c:pt idx="4536">
                  <c:v>45.36</c:v>
                </c:pt>
                <c:pt idx="4537">
                  <c:v>45.37</c:v>
                </c:pt>
                <c:pt idx="4538">
                  <c:v>45.38</c:v>
                </c:pt>
                <c:pt idx="4539">
                  <c:v>45.39</c:v>
                </c:pt>
                <c:pt idx="4540">
                  <c:v>45.4</c:v>
                </c:pt>
                <c:pt idx="4541">
                  <c:v>45.41</c:v>
                </c:pt>
                <c:pt idx="4542">
                  <c:v>45.42</c:v>
                </c:pt>
                <c:pt idx="4543">
                  <c:v>45.43</c:v>
                </c:pt>
                <c:pt idx="4544">
                  <c:v>45.44</c:v>
                </c:pt>
                <c:pt idx="4545">
                  <c:v>45.45</c:v>
                </c:pt>
                <c:pt idx="4546">
                  <c:v>45.46</c:v>
                </c:pt>
                <c:pt idx="4547">
                  <c:v>45.47</c:v>
                </c:pt>
                <c:pt idx="4548">
                  <c:v>45.48</c:v>
                </c:pt>
                <c:pt idx="4549">
                  <c:v>45.49</c:v>
                </c:pt>
                <c:pt idx="4550">
                  <c:v>45.5</c:v>
                </c:pt>
                <c:pt idx="4551">
                  <c:v>45.51</c:v>
                </c:pt>
                <c:pt idx="4552">
                  <c:v>45.52</c:v>
                </c:pt>
                <c:pt idx="4553">
                  <c:v>45.53</c:v>
                </c:pt>
                <c:pt idx="4554">
                  <c:v>45.54</c:v>
                </c:pt>
                <c:pt idx="4555">
                  <c:v>45.55</c:v>
                </c:pt>
                <c:pt idx="4556">
                  <c:v>45.56</c:v>
                </c:pt>
                <c:pt idx="4557">
                  <c:v>45.57</c:v>
                </c:pt>
                <c:pt idx="4558">
                  <c:v>45.58</c:v>
                </c:pt>
                <c:pt idx="4559">
                  <c:v>45.59</c:v>
                </c:pt>
                <c:pt idx="4560">
                  <c:v>45.6</c:v>
                </c:pt>
                <c:pt idx="4561">
                  <c:v>45.61</c:v>
                </c:pt>
                <c:pt idx="4562">
                  <c:v>45.62</c:v>
                </c:pt>
                <c:pt idx="4563">
                  <c:v>45.63</c:v>
                </c:pt>
                <c:pt idx="4564">
                  <c:v>45.64</c:v>
                </c:pt>
                <c:pt idx="4565">
                  <c:v>45.65</c:v>
                </c:pt>
                <c:pt idx="4566">
                  <c:v>45.66</c:v>
                </c:pt>
                <c:pt idx="4567">
                  <c:v>45.67</c:v>
                </c:pt>
                <c:pt idx="4568">
                  <c:v>45.68</c:v>
                </c:pt>
                <c:pt idx="4569">
                  <c:v>45.69</c:v>
                </c:pt>
                <c:pt idx="4570">
                  <c:v>45.7</c:v>
                </c:pt>
                <c:pt idx="4571">
                  <c:v>45.71</c:v>
                </c:pt>
                <c:pt idx="4572">
                  <c:v>45.72</c:v>
                </c:pt>
                <c:pt idx="4573">
                  <c:v>45.73</c:v>
                </c:pt>
                <c:pt idx="4574">
                  <c:v>45.74</c:v>
                </c:pt>
                <c:pt idx="4575">
                  <c:v>45.75</c:v>
                </c:pt>
                <c:pt idx="4576">
                  <c:v>45.76</c:v>
                </c:pt>
                <c:pt idx="4577">
                  <c:v>45.77</c:v>
                </c:pt>
                <c:pt idx="4578">
                  <c:v>45.78</c:v>
                </c:pt>
                <c:pt idx="4579">
                  <c:v>45.79</c:v>
                </c:pt>
                <c:pt idx="4580">
                  <c:v>45.8</c:v>
                </c:pt>
                <c:pt idx="4581">
                  <c:v>45.81</c:v>
                </c:pt>
                <c:pt idx="4582">
                  <c:v>45.82</c:v>
                </c:pt>
                <c:pt idx="4583">
                  <c:v>45.83</c:v>
                </c:pt>
                <c:pt idx="4584">
                  <c:v>45.84</c:v>
                </c:pt>
                <c:pt idx="4585">
                  <c:v>45.85</c:v>
                </c:pt>
                <c:pt idx="4586">
                  <c:v>45.86</c:v>
                </c:pt>
                <c:pt idx="4587">
                  <c:v>45.87</c:v>
                </c:pt>
                <c:pt idx="4588">
                  <c:v>45.88</c:v>
                </c:pt>
                <c:pt idx="4589">
                  <c:v>45.89</c:v>
                </c:pt>
                <c:pt idx="4590">
                  <c:v>45.9</c:v>
                </c:pt>
                <c:pt idx="4591">
                  <c:v>45.91</c:v>
                </c:pt>
                <c:pt idx="4592">
                  <c:v>45.92</c:v>
                </c:pt>
                <c:pt idx="4593">
                  <c:v>45.93</c:v>
                </c:pt>
                <c:pt idx="4594">
                  <c:v>45.94</c:v>
                </c:pt>
                <c:pt idx="4595">
                  <c:v>45.95</c:v>
                </c:pt>
                <c:pt idx="4596">
                  <c:v>45.96</c:v>
                </c:pt>
                <c:pt idx="4597">
                  <c:v>45.97</c:v>
                </c:pt>
                <c:pt idx="4598">
                  <c:v>45.98</c:v>
                </c:pt>
                <c:pt idx="4599">
                  <c:v>45.99</c:v>
                </c:pt>
                <c:pt idx="4600">
                  <c:v>46</c:v>
                </c:pt>
                <c:pt idx="4601">
                  <c:v>46.01</c:v>
                </c:pt>
                <c:pt idx="4602">
                  <c:v>46.02</c:v>
                </c:pt>
                <c:pt idx="4603">
                  <c:v>46.03</c:v>
                </c:pt>
                <c:pt idx="4604">
                  <c:v>46.04</c:v>
                </c:pt>
                <c:pt idx="4605">
                  <c:v>46.05</c:v>
                </c:pt>
                <c:pt idx="4606">
                  <c:v>46.06</c:v>
                </c:pt>
                <c:pt idx="4607">
                  <c:v>46.07</c:v>
                </c:pt>
                <c:pt idx="4608">
                  <c:v>46.08</c:v>
                </c:pt>
                <c:pt idx="4609">
                  <c:v>46.09</c:v>
                </c:pt>
                <c:pt idx="4610">
                  <c:v>46.1</c:v>
                </c:pt>
                <c:pt idx="4611">
                  <c:v>46.11</c:v>
                </c:pt>
                <c:pt idx="4612">
                  <c:v>46.12</c:v>
                </c:pt>
                <c:pt idx="4613">
                  <c:v>46.13</c:v>
                </c:pt>
                <c:pt idx="4614">
                  <c:v>46.14</c:v>
                </c:pt>
                <c:pt idx="4615">
                  <c:v>46.15</c:v>
                </c:pt>
                <c:pt idx="4616">
                  <c:v>46.16</c:v>
                </c:pt>
                <c:pt idx="4617">
                  <c:v>46.17</c:v>
                </c:pt>
                <c:pt idx="4618">
                  <c:v>46.18</c:v>
                </c:pt>
                <c:pt idx="4619">
                  <c:v>46.19</c:v>
                </c:pt>
                <c:pt idx="4620">
                  <c:v>46.2</c:v>
                </c:pt>
                <c:pt idx="4621">
                  <c:v>46.21</c:v>
                </c:pt>
                <c:pt idx="4622">
                  <c:v>46.22</c:v>
                </c:pt>
                <c:pt idx="4623">
                  <c:v>46.23</c:v>
                </c:pt>
                <c:pt idx="4624">
                  <c:v>46.24</c:v>
                </c:pt>
                <c:pt idx="4625">
                  <c:v>46.25</c:v>
                </c:pt>
                <c:pt idx="4626">
                  <c:v>46.26</c:v>
                </c:pt>
                <c:pt idx="4627">
                  <c:v>46.27</c:v>
                </c:pt>
                <c:pt idx="4628">
                  <c:v>46.28</c:v>
                </c:pt>
                <c:pt idx="4629">
                  <c:v>46.29</c:v>
                </c:pt>
                <c:pt idx="4630">
                  <c:v>46.3</c:v>
                </c:pt>
                <c:pt idx="4631">
                  <c:v>46.31</c:v>
                </c:pt>
                <c:pt idx="4632">
                  <c:v>46.32</c:v>
                </c:pt>
                <c:pt idx="4633">
                  <c:v>46.33</c:v>
                </c:pt>
                <c:pt idx="4634">
                  <c:v>46.34</c:v>
                </c:pt>
                <c:pt idx="4635">
                  <c:v>46.35</c:v>
                </c:pt>
                <c:pt idx="4636">
                  <c:v>46.36</c:v>
                </c:pt>
                <c:pt idx="4637">
                  <c:v>46.37</c:v>
                </c:pt>
                <c:pt idx="4638">
                  <c:v>46.38</c:v>
                </c:pt>
                <c:pt idx="4639">
                  <c:v>46.39</c:v>
                </c:pt>
                <c:pt idx="4640">
                  <c:v>46.4</c:v>
                </c:pt>
                <c:pt idx="4641">
                  <c:v>46.41</c:v>
                </c:pt>
                <c:pt idx="4642">
                  <c:v>46.42</c:v>
                </c:pt>
                <c:pt idx="4643">
                  <c:v>46.43</c:v>
                </c:pt>
                <c:pt idx="4644">
                  <c:v>46.44</c:v>
                </c:pt>
                <c:pt idx="4645">
                  <c:v>46.45</c:v>
                </c:pt>
                <c:pt idx="4646">
                  <c:v>46.46</c:v>
                </c:pt>
                <c:pt idx="4647">
                  <c:v>46.47</c:v>
                </c:pt>
                <c:pt idx="4648">
                  <c:v>46.48</c:v>
                </c:pt>
                <c:pt idx="4649">
                  <c:v>46.49</c:v>
                </c:pt>
                <c:pt idx="4650">
                  <c:v>46.5</c:v>
                </c:pt>
                <c:pt idx="4651">
                  <c:v>46.51</c:v>
                </c:pt>
                <c:pt idx="4652">
                  <c:v>46.52</c:v>
                </c:pt>
                <c:pt idx="4653">
                  <c:v>46.53</c:v>
                </c:pt>
                <c:pt idx="4654">
                  <c:v>46.54</c:v>
                </c:pt>
                <c:pt idx="4655">
                  <c:v>46.55</c:v>
                </c:pt>
                <c:pt idx="4656">
                  <c:v>46.56</c:v>
                </c:pt>
                <c:pt idx="4657">
                  <c:v>46.57</c:v>
                </c:pt>
                <c:pt idx="4658">
                  <c:v>46.58</c:v>
                </c:pt>
                <c:pt idx="4659">
                  <c:v>46.59</c:v>
                </c:pt>
                <c:pt idx="4660">
                  <c:v>46.6</c:v>
                </c:pt>
                <c:pt idx="4661">
                  <c:v>46.61</c:v>
                </c:pt>
                <c:pt idx="4662">
                  <c:v>46.62</c:v>
                </c:pt>
                <c:pt idx="4663">
                  <c:v>46.63</c:v>
                </c:pt>
                <c:pt idx="4664">
                  <c:v>46.64</c:v>
                </c:pt>
                <c:pt idx="4665">
                  <c:v>46.65</c:v>
                </c:pt>
                <c:pt idx="4666">
                  <c:v>46.66</c:v>
                </c:pt>
                <c:pt idx="4667">
                  <c:v>46.67</c:v>
                </c:pt>
                <c:pt idx="4668">
                  <c:v>46.68</c:v>
                </c:pt>
                <c:pt idx="4669">
                  <c:v>46.69</c:v>
                </c:pt>
                <c:pt idx="4670">
                  <c:v>46.7</c:v>
                </c:pt>
                <c:pt idx="4671">
                  <c:v>46.71</c:v>
                </c:pt>
                <c:pt idx="4672">
                  <c:v>46.72</c:v>
                </c:pt>
                <c:pt idx="4673">
                  <c:v>46.73</c:v>
                </c:pt>
                <c:pt idx="4674">
                  <c:v>46.74</c:v>
                </c:pt>
                <c:pt idx="4675">
                  <c:v>46.75</c:v>
                </c:pt>
                <c:pt idx="4676">
                  <c:v>46.76</c:v>
                </c:pt>
                <c:pt idx="4677">
                  <c:v>46.77</c:v>
                </c:pt>
                <c:pt idx="4678">
                  <c:v>46.78</c:v>
                </c:pt>
                <c:pt idx="4679">
                  <c:v>46.79</c:v>
                </c:pt>
                <c:pt idx="4680">
                  <c:v>46.8</c:v>
                </c:pt>
                <c:pt idx="4681">
                  <c:v>46.81</c:v>
                </c:pt>
                <c:pt idx="4682">
                  <c:v>46.82</c:v>
                </c:pt>
                <c:pt idx="4683">
                  <c:v>46.83</c:v>
                </c:pt>
                <c:pt idx="4684">
                  <c:v>46.84</c:v>
                </c:pt>
                <c:pt idx="4685">
                  <c:v>46.85</c:v>
                </c:pt>
                <c:pt idx="4686">
                  <c:v>46.86</c:v>
                </c:pt>
                <c:pt idx="4687">
                  <c:v>46.87</c:v>
                </c:pt>
                <c:pt idx="4688">
                  <c:v>46.88</c:v>
                </c:pt>
                <c:pt idx="4689">
                  <c:v>46.89</c:v>
                </c:pt>
                <c:pt idx="4690">
                  <c:v>46.9</c:v>
                </c:pt>
                <c:pt idx="4691">
                  <c:v>46.91</c:v>
                </c:pt>
                <c:pt idx="4692">
                  <c:v>46.92</c:v>
                </c:pt>
                <c:pt idx="4693">
                  <c:v>46.93</c:v>
                </c:pt>
                <c:pt idx="4694">
                  <c:v>46.94</c:v>
                </c:pt>
                <c:pt idx="4695">
                  <c:v>46.95</c:v>
                </c:pt>
                <c:pt idx="4696">
                  <c:v>46.96</c:v>
                </c:pt>
                <c:pt idx="4697">
                  <c:v>46.97</c:v>
                </c:pt>
                <c:pt idx="4698">
                  <c:v>46.98</c:v>
                </c:pt>
                <c:pt idx="4699">
                  <c:v>46.99</c:v>
                </c:pt>
                <c:pt idx="4700">
                  <c:v>47</c:v>
                </c:pt>
                <c:pt idx="4701">
                  <c:v>47.01</c:v>
                </c:pt>
                <c:pt idx="4702">
                  <c:v>47.02</c:v>
                </c:pt>
                <c:pt idx="4703">
                  <c:v>47.03</c:v>
                </c:pt>
                <c:pt idx="4704">
                  <c:v>47.04</c:v>
                </c:pt>
                <c:pt idx="4705">
                  <c:v>47.05</c:v>
                </c:pt>
                <c:pt idx="4706">
                  <c:v>47.06</c:v>
                </c:pt>
                <c:pt idx="4707">
                  <c:v>47.07</c:v>
                </c:pt>
                <c:pt idx="4708">
                  <c:v>47.08</c:v>
                </c:pt>
                <c:pt idx="4709">
                  <c:v>47.09</c:v>
                </c:pt>
                <c:pt idx="4710">
                  <c:v>47.1</c:v>
                </c:pt>
                <c:pt idx="4711">
                  <c:v>47.11</c:v>
                </c:pt>
                <c:pt idx="4712">
                  <c:v>47.12</c:v>
                </c:pt>
                <c:pt idx="4713">
                  <c:v>47.13</c:v>
                </c:pt>
                <c:pt idx="4714">
                  <c:v>47.14</c:v>
                </c:pt>
                <c:pt idx="4715">
                  <c:v>47.15</c:v>
                </c:pt>
                <c:pt idx="4716">
                  <c:v>47.16</c:v>
                </c:pt>
                <c:pt idx="4717">
                  <c:v>47.17</c:v>
                </c:pt>
                <c:pt idx="4718">
                  <c:v>47.18</c:v>
                </c:pt>
                <c:pt idx="4719">
                  <c:v>47.19</c:v>
                </c:pt>
                <c:pt idx="4720">
                  <c:v>47.2</c:v>
                </c:pt>
                <c:pt idx="4721">
                  <c:v>47.21</c:v>
                </c:pt>
                <c:pt idx="4722">
                  <c:v>47.22</c:v>
                </c:pt>
                <c:pt idx="4723">
                  <c:v>47.23</c:v>
                </c:pt>
                <c:pt idx="4724">
                  <c:v>47.24</c:v>
                </c:pt>
                <c:pt idx="4725">
                  <c:v>47.25</c:v>
                </c:pt>
                <c:pt idx="4726">
                  <c:v>47.26</c:v>
                </c:pt>
                <c:pt idx="4727">
                  <c:v>47.27</c:v>
                </c:pt>
                <c:pt idx="4728">
                  <c:v>47.28</c:v>
                </c:pt>
                <c:pt idx="4729">
                  <c:v>47.29</c:v>
                </c:pt>
                <c:pt idx="4730">
                  <c:v>47.3</c:v>
                </c:pt>
                <c:pt idx="4731">
                  <c:v>47.31</c:v>
                </c:pt>
                <c:pt idx="4732">
                  <c:v>47.32</c:v>
                </c:pt>
                <c:pt idx="4733">
                  <c:v>47.33</c:v>
                </c:pt>
                <c:pt idx="4734">
                  <c:v>47.34</c:v>
                </c:pt>
                <c:pt idx="4735">
                  <c:v>47.35</c:v>
                </c:pt>
                <c:pt idx="4736">
                  <c:v>47.36</c:v>
                </c:pt>
                <c:pt idx="4737">
                  <c:v>47.37</c:v>
                </c:pt>
                <c:pt idx="4738">
                  <c:v>47.38</c:v>
                </c:pt>
                <c:pt idx="4739">
                  <c:v>47.39</c:v>
                </c:pt>
                <c:pt idx="4740">
                  <c:v>47.4</c:v>
                </c:pt>
                <c:pt idx="4741">
                  <c:v>47.41</c:v>
                </c:pt>
                <c:pt idx="4742">
                  <c:v>47.42</c:v>
                </c:pt>
                <c:pt idx="4743">
                  <c:v>47.43</c:v>
                </c:pt>
                <c:pt idx="4744">
                  <c:v>47.44</c:v>
                </c:pt>
                <c:pt idx="4745">
                  <c:v>47.45</c:v>
                </c:pt>
                <c:pt idx="4746">
                  <c:v>47.46</c:v>
                </c:pt>
                <c:pt idx="4747">
                  <c:v>47.47</c:v>
                </c:pt>
                <c:pt idx="4748">
                  <c:v>47.48</c:v>
                </c:pt>
                <c:pt idx="4749">
                  <c:v>47.49</c:v>
                </c:pt>
                <c:pt idx="4750">
                  <c:v>47.5</c:v>
                </c:pt>
                <c:pt idx="4751">
                  <c:v>47.51</c:v>
                </c:pt>
                <c:pt idx="4752">
                  <c:v>47.52</c:v>
                </c:pt>
                <c:pt idx="4753">
                  <c:v>47.53</c:v>
                </c:pt>
                <c:pt idx="4754">
                  <c:v>47.54</c:v>
                </c:pt>
                <c:pt idx="4755">
                  <c:v>47.55</c:v>
                </c:pt>
                <c:pt idx="4756">
                  <c:v>47.56</c:v>
                </c:pt>
                <c:pt idx="4757">
                  <c:v>47.57</c:v>
                </c:pt>
                <c:pt idx="4758">
                  <c:v>47.58</c:v>
                </c:pt>
                <c:pt idx="4759">
                  <c:v>47.59</c:v>
                </c:pt>
                <c:pt idx="4760">
                  <c:v>47.6</c:v>
                </c:pt>
                <c:pt idx="4761">
                  <c:v>47.61</c:v>
                </c:pt>
                <c:pt idx="4762">
                  <c:v>47.62</c:v>
                </c:pt>
                <c:pt idx="4763">
                  <c:v>47.63</c:v>
                </c:pt>
                <c:pt idx="4764">
                  <c:v>47.64</c:v>
                </c:pt>
                <c:pt idx="4765">
                  <c:v>47.65</c:v>
                </c:pt>
                <c:pt idx="4766">
                  <c:v>47.66</c:v>
                </c:pt>
                <c:pt idx="4767">
                  <c:v>47.67</c:v>
                </c:pt>
                <c:pt idx="4768">
                  <c:v>47.68</c:v>
                </c:pt>
                <c:pt idx="4769">
                  <c:v>47.69</c:v>
                </c:pt>
                <c:pt idx="4770">
                  <c:v>47.7</c:v>
                </c:pt>
                <c:pt idx="4771">
                  <c:v>47.71</c:v>
                </c:pt>
                <c:pt idx="4772">
                  <c:v>47.72</c:v>
                </c:pt>
                <c:pt idx="4773">
                  <c:v>47.73</c:v>
                </c:pt>
                <c:pt idx="4774">
                  <c:v>47.74</c:v>
                </c:pt>
                <c:pt idx="4775">
                  <c:v>47.75</c:v>
                </c:pt>
                <c:pt idx="4776">
                  <c:v>47.76</c:v>
                </c:pt>
                <c:pt idx="4777">
                  <c:v>47.77</c:v>
                </c:pt>
                <c:pt idx="4778">
                  <c:v>47.78</c:v>
                </c:pt>
                <c:pt idx="4779">
                  <c:v>47.79</c:v>
                </c:pt>
                <c:pt idx="4780">
                  <c:v>47.8</c:v>
                </c:pt>
                <c:pt idx="4781">
                  <c:v>47.81</c:v>
                </c:pt>
                <c:pt idx="4782">
                  <c:v>47.82</c:v>
                </c:pt>
                <c:pt idx="4783">
                  <c:v>47.83</c:v>
                </c:pt>
                <c:pt idx="4784">
                  <c:v>47.84</c:v>
                </c:pt>
                <c:pt idx="4785">
                  <c:v>47.85</c:v>
                </c:pt>
                <c:pt idx="4786">
                  <c:v>47.86</c:v>
                </c:pt>
                <c:pt idx="4787">
                  <c:v>47.87</c:v>
                </c:pt>
                <c:pt idx="4788">
                  <c:v>47.88</c:v>
                </c:pt>
                <c:pt idx="4789">
                  <c:v>47.89</c:v>
                </c:pt>
                <c:pt idx="4790">
                  <c:v>47.9</c:v>
                </c:pt>
                <c:pt idx="4791">
                  <c:v>47.91</c:v>
                </c:pt>
                <c:pt idx="4792">
                  <c:v>47.92</c:v>
                </c:pt>
                <c:pt idx="4793">
                  <c:v>47.93</c:v>
                </c:pt>
                <c:pt idx="4794">
                  <c:v>47.94</c:v>
                </c:pt>
                <c:pt idx="4795">
                  <c:v>47.95</c:v>
                </c:pt>
                <c:pt idx="4796">
                  <c:v>47.96</c:v>
                </c:pt>
                <c:pt idx="4797">
                  <c:v>47.97</c:v>
                </c:pt>
                <c:pt idx="4798">
                  <c:v>47.98</c:v>
                </c:pt>
                <c:pt idx="4799">
                  <c:v>47.99</c:v>
                </c:pt>
                <c:pt idx="4800">
                  <c:v>48</c:v>
                </c:pt>
                <c:pt idx="4801">
                  <c:v>48.01</c:v>
                </c:pt>
                <c:pt idx="4802">
                  <c:v>48.02</c:v>
                </c:pt>
                <c:pt idx="4803">
                  <c:v>48.03</c:v>
                </c:pt>
                <c:pt idx="4804">
                  <c:v>48.04</c:v>
                </c:pt>
                <c:pt idx="4805">
                  <c:v>48.05</c:v>
                </c:pt>
                <c:pt idx="4806">
                  <c:v>48.06</c:v>
                </c:pt>
                <c:pt idx="4807">
                  <c:v>48.07</c:v>
                </c:pt>
                <c:pt idx="4808">
                  <c:v>48.08</c:v>
                </c:pt>
                <c:pt idx="4809">
                  <c:v>48.09</c:v>
                </c:pt>
                <c:pt idx="4810">
                  <c:v>48.1</c:v>
                </c:pt>
                <c:pt idx="4811">
                  <c:v>48.11</c:v>
                </c:pt>
                <c:pt idx="4812">
                  <c:v>48.12</c:v>
                </c:pt>
                <c:pt idx="4813">
                  <c:v>48.13</c:v>
                </c:pt>
                <c:pt idx="4814">
                  <c:v>48.14</c:v>
                </c:pt>
                <c:pt idx="4815">
                  <c:v>48.15</c:v>
                </c:pt>
                <c:pt idx="4816">
                  <c:v>48.16</c:v>
                </c:pt>
                <c:pt idx="4817">
                  <c:v>48.17</c:v>
                </c:pt>
                <c:pt idx="4818">
                  <c:v>48.18</c:v>
                </c:pt>
                <c:pt idx="4819">
                  <c:v>48.19</c:v>
                </c:pt>
                <c:pt idx="4820">
                  <c:v>48.2</c:v>
                </c:pt>
                <c:pt idx="4821">
                  <c:v>48.21</c:v>
                </c:pt>
                <c:pt idx="4822">
                  <c:v>48.22</c:v>
                </c:pt>
                <c:pt idx="4823">
                  <c:v>48.23</c:v>
                </c:pt>
                <c:pt idx="4824">
                  <c:v>48.24</c:v>
                </c:pt>
                <c:pt idx="4825">
                  <c:v>48.25</c:v>
                </c:pt>
                <c:pt idx="4826">
                  <c:v>48.26</c:v>
                </c:pt>
                <c:pt idx="4827">
                  <c:v>48.27</c:v>
                </c:pt>
                <c:pt idx="4828">
                  <c:v>48.28</c:v>
                </c:pt>
                <c:pt idx="4829">
                  <c:v>48.29</c:v>
                </c:pt>
                <c:pt idx="4830">
                  <c:v>48.3</c:v>
                </c:pt>
                <c:pt idx="4831">
                  <c:v>48.31</c:v>
                </c:pt>
                <c:pt idx="4832">
                  <c:v>48.32</c:v>
                </c:pt>
                <c:pt idx="4833">
                  <c:v>48.33</c:v>
                </c:pt>
                <c:pt idx="4834">
                  <c:v>48.34</c:v>
                </c:pt>
                <c:pt idx="4835">
                  <c:v>48.35</c:v>
                </c:pt>
                <c:pt idx="4836">
                  <c:v>48.36</c:v>
                </c:pt>
                <c:pt idx="4837">
                  <c:v>48.37</c:v>
                </c:pt>
                <c:pt idx="4838">
                  <c:v>48.38</c:v>
                </c:pt>
                <c:pt idx="4839">
                  <c:v>48.39</c:v>
                </c:pt>
                <c:pt idx="4840">
                  <c:v>48.4</c:v>
                </c:pt>
                <c:pt idx="4841">
                  <c:v>48.41</c:v>
                </c:pt>
                <c:pt idx="4842">
                  <c:v>48.42</c:v>
                </c:pt>
                <c:pt idx="4843">
                  <c:v>48.43</c:v>
                </c:pt>
                <c:pt idx="4844">
                  <c:v>48.44</c:v>
                </c:pt>
                <c:pt idx="4845">
                  <c:v>48.45</c:v>
                </c:pt>
                <c:pt idx="4846">
                  <c:v>48.46</c:v>
                </c:pt>
                <c:pt idx="4847">
                  <c:v>48.47</c:v>
                </c:pt>
                <c:pt idx="4848">
                  <c:v>48.48</c:v>
                </c:pt>
                <c:pt idx="4849">
                  <c:v>48.49</c:v>
                </c:pt>
                <c:pt idx="4850">
                  <c:v>48.5</c:v>
                </c:pt>
                <c:pt idx="4851">
                  <c:v>48.51</c:v>
                </c:pt>
                <c:pt idx="4852">
                  <c:v>48.52</c:v>
                </c:pt>
                <c:pt idx="4853">
                  <c:v>48.53</c:v>
                </c:pt>
                <c:pt idx="4854">
                  <c:v>48.54</c:v>
                </c:pt>
                <c:pt idx="4855">
                  <c:v>48.55</c:v>
                </c:pt>
                <c:pt idx="4856">
                  <c:v>48.56</c:v>
                </c:pt>
                <c:pt idx="4857">
                  <c:v>48.57</c:v>
                </c:pt>
                <c:pt idx="4858">
                  <c:v>48.58</c:v>
                </c:pt>
                <c:pt idx="4859">
                  <c:v>48.59</c:v>
                </c:pt>
                <c:pt idx="4860">
                  <c:v>48.6</c:v>
                </c:pt>
                <c:pt idx="4861">
                  <c:v>48.61</c:v>
                </c:pt>
                <c:pt idx="4862">
                  <c:v>48.62</c:v>
                </c:pt>
                <c:pt idx="4863">
                  <c:v>48.63</c:v>
                </c:pt>
                <c:pt idx="4864">
                  <c:v>48.64</c:v>
                </c:pt>
                <c:pt idx="4865">
                  <c:v>48.65</c:v>
                </c:pt>
                <c:pt idx="4866">
                  <c:v>48.66</c:v>
                </c:pt>
                <c:pt idx="4867">
                  <c:v>48.67</c:v>
                </c:pt>
                <c:pt idx="4868">
                  <c:v>48.68</c:v>
                </c:pt>
                <c:pt idx="4869">
                  <c:v>48.69</c:v>
                </c:pt>
                <c:pt idx="4870">
                  <c:v>48.7</c:v>
                </c:pt>
                <c:pt idx="4871">
                  <c:v>48.71</c:v>
                </c:pt>
                <c:pt idx="4872">
                  <c:v>48.72</c:v>
                </c:pt>
                <c:pt idx="4873">
                  <c:v>48.73</c:v>
                </c:pt>
                <c:pt idx="4874">
                  <c:v>48.74</c:v>
                </c:pt>
                <c:pt idx="4875">
                  <c:v>48.75</c:v>
                </c:pt>
                <c:pt idx="4876">
                  <c:v>48.76</c:v>
                </c:pt>
                <c:pt idx="4877">
                  <c:v>48.77</c:v>
                </c:pt>
                <c:pt idx="4878">
                  <c:v>48.78</c:v>
                </c:pt>
                <c:pt idx="4879">
                  <c:v>48.79</c:v>
                </c:pt>
                <c:pt idx="4880">
                  <c:v>48.8</c:v>
                </c:pt>
                <c:pt idx="4881">
                  <c:v>48.81</c:v>
                </c:pt>
                <c:pt idx="4882">
                  <c:v>48.82</c:v>
                </c:pt>
                <c:pt idx="4883">
                  <c:v>48.83</c:v>
                </c:pt>
                <c:pt idx="4884">
                  <c:v>48.84</c:v>
                </c:pt>
                <c:pt idx="4885">
                  <c:v>48.85</c:v>
                </c:pt>
                <c:pt idx="4886">
                  <c:v>48.86</c:v>
                </c:pt>
                <c:pt idx="4887">
                  <c:v>48.87</c:v>
                </c:pt>
                <c:pt idx="4888">
                  <c:v>48.88</c:v>
                </c:pt>
                <c:pt idx="4889">
                  <c:v>48.89</c:v>
                </c:pt>
                <c:pt idx="4890">
                  <c:v>48.9</c:v>
                </c:pt>
                <c:pt idx="4891">
                  <c:v>48.91</c:v>
                </c:pt>
                <c:pt idx="4892">
                  <c:v>48.92</c:v>
                </c:pt>
                <c:pt idx="4893">
                  <c:v>48.93</c:v>
                </c:pt>
                <c:pt idx="4894">
                  <c:v>48.94</c:v>
                </c:pt>
                <c:pt idx="4895">
                  <c:v>48.95</c:v>
                </c:pt>
                <c:pt idx="4896">
                  <c:v>48.96</c:v>
                </c:pt>
                <c:pt idx="4897">
                  <c:v>48.97</c:v>
                </c:pt>
                <c:pt idx="4898">
                  <c:v>48.98</c:v>
                </c:pt>
                <c:pt idx="4899">
                  <c:v>48.99</c:v>
                </c:pt>
                <c:pt idx="4900">
                  <c:v>49</c:v>
                </c:pt>
                <c:pt idx="4901">
                  <c:v>49.01</c:v>
                </c:pt>
                <c:pt idx="4902">
                  <c:v>49.02</c:v>
                </c:pt>
                <c:pt idx="4903">
                  <c:v>49.03</c:v>
                </c:pt>
                <c:pt idx="4904">
                  <c:v>49.04</c:v>
                </c:pt>
                <c:pt idx="4905">
                  <c:v>49.05</c:v>
                </c:pt>
                <c:pt idx="4906">
                  <c:v>49.06</c:v>
                </c:pt>
                <c:pt idx="4907">
                  <c:v>49.07</c:v>
                </c:pt>
                <c:pt idx="4908">
                  <c:v>49.08</c:v>
                </c:pt>
                <c:pt idx="4909">
                  <c:v>49.09</c:v>
                </c:pt>
                <c:pt idx="4910">
                  <c:v>49.1</c:v>
                </c:pt>
                <c:pt idx="4911">
                  <c:v>49.11</c:v>
                </c:pt>
                <c:pt idx="4912">
                  <c:v>49.12</c:v>
                </c:pt>
                <c:pt idx="4913">
                  <c:v>49.13</c:v>
                </c:pt>
                <c:pt idx="4914">
                  <c:v>49.14</c:v>
                </c:pt>
                <c:pt idx="4915">
                  <c:v>49.15</c:v>
                </c:pt>
                <c:pt idx="4916">
                  <c:v>49.16</c:v>
                </c:pt>
                <c:pt idx="4917">
                  <c:v>49.17</c:v>
                </c:pt>
                <c:pt idx="4918">
                  <c:v>49.18</c:v>
                </c:pt>
                <c:pt idx="4919">
                  <c:v>49.19</c:v>
                </c:pt>
                <c:pt idx="4920">
                  <c:v>49.2</c:v>
                </c:pt>
                <c:pt idx="4921">
                  <c:v>49.21</c:v>
                </c:pt>
                <c:pt idx="4922">
                  <c:v>49.22</c:v>
                </c:pt>
                <c:pt idx="4923">
                  <c:v>49.23</c:v>
                </c:pt>
                <c:pt idx="4924">
                  <c:v>49.24</c:v>
                </c:pt>
                <c:pt idx="4925">
                  <c:v>49.25</c:v>
                </c:pt>
                <c:pt idx="4926">
                  <c:v>49.26</c:v>
                </c:pt>
                <c:pt idx="4927">
                  <c:v>49.27</c:v>
                </c:pt>
                <c:pt idx="4928">
                  <c:v>49.28</c:v>
                </c:pt>
                <c:pt idx="4929">
                  <c:v>49.29</c:v>
                </c:pt>
                <c:pt idx="4930">
                  <c:v>49.3</c:v>
                </c:pt>
                <c:pt idx="4931">
                  <c:v>49.31</c:v>
                </c:pt>
                <c:pt idx="4932">
                  <c:v>49.32</c:v>
                </c:pt>
                <c:pt idx="4933">
                  <c:v>49.33</c:v>
                </c:pt>
                <c:pt idx="4934">
                  <c:v>49.34</c:v>
                </c:pt>
                <c:pt idx="4935">
                  <c:v>49.35</c:v>
                </c:pt>
                <c:pt idx="4936">
                  <c:v>49.36</c:v>
                </c:pt>
                <c:pt idx="4937">
                  <c:v>49.37</c:v>
                </c:pt>
                <c:pt idx="4938">
                  <c:v>49.38</c:v>
                </c:pt>
                <c:pt idx="4939">
                  <c:v>49.39</c:v>
                </c:pt>
                <c:pt idx="4940">
                  <c:v>49.4</c:v>
                </c:pt>
                <c:pt idx="4941">
                  <c:v>49.41</c:v>
                </c:pt>
                <c:pt idx="4942">
                  <c:v>49.42</c:v>
                </c:pt>
                <c:pt idx="4943">
                  <c:v>49.43</c:v>
                </c:pt>
                <c:pt idx="4944">
                  <c:v>49.44</c:v>
                </c:pt>
                <c:pt idx="4945">
                  <c:v>49.45</c:v>
                </c:pt>
                <c:pt idx="4946">
                  <c:v>49.46</c:v>
                </c:pt>
                <c:pt idx="4947">
                  <c:v>49.47</c:v>
                </c:pt>
                <c:pt idx="4948">
                  <c:v>49.48</c:v>
                </c:pt>
                <c:pt idx="4949">
                  <c:v>49.49</c:v>
                </c:pt>
                <c:pt idx="4950">
                  <c:v>49.5</c:v>
                </c:pt>
                <c:pt idx="4951">
                  <c:v>49.51</c:v>
                </c:pt>
                <c:pt idx="4952">
                  <c:v>49.52</c:v>
                </c:pt>
                <c:pt idx="4953">
                  <c:v>49.53</c:v>
                </c:pt>
                <c:pt idx="4954">
                  <c:v>49.54</c:v>
                </c:pt>
                <c:pt idx="4955">
                  <c:v>49.55</c:v>
                </c:pt>
                <c:pt idx="4956">
                  <c:v>49.56</c:v>
                </c:pt>
                <c:pt idx="4957">
                  <c:v>49.57</c:v>
                </c:pt>
                <c:pt idx="4958">
                  <c:v>49.58</c:v>
                </c:pt>
                <c:pt idx="4959">
                  <c:v>49.59</c:v>
                </c:pt>
                <c:pt idx="4960">
                  <c:v>49.6</c:v>
                </c:pt>
                <c:pt idx="4961">
                  <c:v>49.61</c:v>
                </c:pt>
                <c:pt idx="4962">
                  <c:v>49.62</c:v>
                </c:pt>
                <c:pt idx="4963">
                  <c:v>49.63</c:v>
                </c:pt>
                <c:pt idx="4964">
                  <c:v>49.64</c:v>
                </c:pt>
                <c:pt idx="4965">
                  <c:v>49.65</c:v>
                </c:pt>
                <c:pt idx="4966">
                  <c:v>49.66</c:v>
                </c:pt>
                <c:pt idx="4967">
                  <c:v>49.67</c:v>
                </c:pt>
                <c:pt idx="4968">
                  <c:v>49.68</c:v>
                </c:pt>
                <c:pt idx="4969">
                  <c:v>49.69</c:v>
                </c:pt>
                <c:pt idx="4970">
                  <c:v>49.7</c:v>
                </c:pt>
                <c:pt idx="4971">
                  <c:v>49.71</c:v>
                </c:pt>
                <c:pt idx="4972">
                  <c:v>49.72</c:v>
                </c:pt>
                <c:pt idx="4973">
                  <c:v>49.73</c:v>
                </c:pt>
                <c:pt idx="4974">
                  <c:v>49.74</c:v>
                </c:pt>
                <c:pt idx="4975">
                  <c:v>49.75</c:v>
                </c:pt>
                <c:pt idx="4976">
                  <c:v>49.76</c:v>
                </c:pt>
                <c:pt idx="4977">
                  <c:v>49.77</c:v>
                </c:pt>
                <c:pt idx="4978">
                  <c:v>49.78</c:v>
                </c:pt>
                <c:pt idx="4979">
                  <c:v>49.79</c:v>
                </c:pt>
                <c:pt idx="4980">
                  <c:v>49.8</c:v>
                </c:pt>
                <c:pt idx="4981">
                  <c:v>49.81</c:v>
                </c:pt>
                <c:pt idx="4982">
                  <c:v>49.82</c:v>
                </c:pt>
                <c:pt idx="4983">
                  <c:v>49.83</c:v>
                </c:pt>
                <c:pt idx="4984">
                  <c:v>49.84</c:v>
                </c:pt>
                <c:pt idx="4985">
                  <c:v>49.85</c:v>
                </c:pt>
                <c:pt idx="4986">
                  <c:v>49.86</c:v>
                </c:pt>
                <c:pt idx="4987">
                  <c:v>49.87</c:v>
                </c:pt>
                <c:pt idx="4988">
                  <c:v>49.88</c:v>
                </c:pt>
                <c:pt idx="4989">
                  <c:v>49.89</c:v>
                </c:pt>
                <c:pt idx="4990">
                  <c:v>49.9</c:v>
                </c:pt>
                <c:pt idx="4991">
                  <c:v>49.91</c:v>
                </c:pt>
                <c:pt idx="4992">
                  <c:v>49.92</c:v>
                </c:pt>
                <c:pt idx="4993">
                  <c:v>49.93</c:v>
                </c:pt>
                <c:pt idx="4994">
                  <c:v>49.94</c:v>
                </c:pt>
                <c:pt idx="4995">
                  <c:v>49.95</c:v>
                </c:pt>
                <c:pt idx="4996">
                  <c:v>49.96</c:v>
                </c:pt>
                <c:pt idx="4997">
                  <c:v>49.97</c:v>
                </c:pt>
                <c:pt idx="4998">
                  <c:v>49.98</c:v>
                </c:pt>
                <c:pt idx="4999">
                  <c:v>49.99</c:v>
                </c:pt>
                <c:pt idx="5000">
                  <c:v>50</c:v>
                </c:pt>
                <c:pt idx="5001">
                  <c:v>50.01</c:v>
                </c:pt>
                <c:pt idx="5002">
                  <c:v>50.02</c:v>
                </c:pt>
                <c:pt idx="5003">
                  <c:v>50.03</c:v>
                </c:pt>
                <c:pt idx="5004">
                  <c:v>50.04</c:v>
                </c:pt>
                <c:pt idx="5005">
                  <c:v>50.05</c:v>
                </c:pt>
                <c:pt idx="5006">
                  <c:v>50.06</c:v>
                </c:pt>
                <c:pt idx="5007">
                  <c:v>50.07</c:v>
                </c:pt>
                <c:pt idx="5008">
                  <c:v>50.08</c:v>
                </c:pt>
                <c:pt idx="5009">
                  <c:v>50.09</c:v>
                </c:pt>
                <c:pt idx="5010">
                  <c:v>50.1</c:v>
                </c:pt>
                <c:pt idx="5011">
                  <c:v>50.11</c:v>
                </c:pt>
                <c:pt idx="5012">
                  <c:v>50.12</c:v>
                </c:pt>
                <c:pt idx="5013">
                  <c:v>50.13</c:v>
                </c:pt>
                <c:pt idx="5014">
                  <c:v>50.14</c:v>
                </c:pt>
                <c:pt idx="5015">
                  <c:v>50.15</c:v>
                </c:pt>
                <c:pt idx="5016">
                  <c:v>50.16</c:v>
                </c:pt>
                <c:pt idx="5017">
                  <c:v>50.17</c:v>
                </c:pt>
                <c:pt idx="5018">
                  <c:v>50.18</c:v>
                </c:pt>
                <c:pt idx="5019">
                  <c:v>50.19</c:v>
                </c:pt>
                <c:pt idx="5020">
                  <c:v>50.2</c:v>
                </c:pt>
                <c:pt idx="5021">
                  <c:v>50.21</c:v>
                </c:pt>
                <c:pt idx="5022">
                  <c:v>50.22</c:v>
                </c:pt>
                <c:pt idx="5023">
                  <c:v>50.23</c:v>
                </c:pt>
                <c:pt idx="5024">
                  <c:v>50.24</c:v>
                </c:pt>
                <c:pt idx="5025">
                  <c:v>50.25</c:v>
                </c:pt>
                <c:pt idx="5026">
                  <c:v>50.26</c:v>
                </c:pt>
                <c:pt idx="5027">
                  <c:v>50.27</c:v>
                </c:pt>
                <c:pt idx="5028">
                  <c:v>50.28</c:v>
                </c:pt>
                <c:pt idx="5029">
                  <c:v>50.29</c:v>
                </c:pt>
                <c:pt idx="5030">
                  <c:v>50.3</c:v>
                </c:pt>
                <c:pt idx="5031">
                  <c:v>50.31</c:v>
                </c:pt>
                <c:pt idx="5032">
                  <c:v>50.32</c:v>
                </c:pt>
                <c:pt idx="5033">
                  <c:v>50.33</c:v>
                </c:pt>
                <c:pt idx="5034">
                  <c:v>50.34</c:v>
                </c:pt>
                <c:pt idx="5035">
                  <c:v>50.35</c:v>
                </c:pt>
                <c:pt idx="5036">
                  <c:v>50.36</c:v>
                </c:pt>
                <c:pt idx="5037">
                  <c:v>50.37</c:v>
                </c:pt>
                <c:pt idx="5038">
                  <c:v>50.38</c:v>
                </c:pt>
                <c:pt idx="5039">
                  <c:v>50.39</c:v>
                </c:pt>
                <c:pt idx="5040">
                  <c:v>50.4</c:v>
                </c:pt>
                <c:pt idx="5041">
                  <c:v>50.41</c:v>
                </c:pt>
                <c:pt idx="5042">
                  <c:v>50.42</c:v>
                </c:pt>
                <c:pt idx="5043">
                  <c:v>50.43</c:v>
                </c:pt>
                <c:pt idx="5044">
                  <c:v>50.44</c:v>
                </c:pt>
                <c:pt idx="5045">
                  <c:v>50.45</c:v>
                </c:pt>
                <c:pt idx="5046">
                  <c:v>50.46</c:v>
                </c:pt>
                <c:pt idx="5047">
                  <c:v>50.47</c:v>
                </c:pt>
                <c:pt idx="5048">
                  <c:v>50.48</c:v>
                </c:pt>
                <c:pt idx="5049">
                  <c:v>50.49</c:v>
                </c:pt>
                <c:pt idx="5050">
                  <c:v>50.5</c:v>
                </c:pt>
                <c:pt idx="5051">
                  <c:v>50.51</c:v>
                </c:pt>
                <c:pt idx="5052">
                  <c:v>50.52</c:v>
                </c:pt>
                <c:pt idx="5053">
                  <c:v>50.53</c:v>
                </c:pt>
                <c:pt idx="5054">
                  <c:v>50.54</c:v>
                </c:pt>
                <c:pt idx="5055">
                  <c:v>50.55</c:v>
                </c:pt>
                <c:pt idx="5056">
                  <c:v>50.56</c:v>
                </c:pt>
                <c:pt idx="5057">
                  <c:v>50.57</c:v>
                </c:pt>
                <c:pt idx="5058">
                  <c:v>50.58</c:v>
                </c:pt>
                <c:pt idx="5059">
                  <c:v>50.59</c:v>
                </c:pt>
                <c:pt idx="5060">
                  <c:v>50.6</c:v>
                </c:pt>
                <c:pt idx="5061">
                  <c:v>50.61</c:v>
                </c:pt>
                <c:pt idx="5062">
                  <c:v>50.62</c:v>
                </c:pt>
                <c:pt idx="5063">
                  <c:v>50.63</c:v>
                </c:pt>
                <c:pt idx="5064">
                  <c:v>50.64</c:v>
                </c:pt>
                <c:pt idx="5065">
                  <c:v>50.65</c:v>
                </c:pt>
                <c:pt idx="5066">
                  <c:v>50.66</c:v>
                </c:pt>
                <c:pt idx="5067">
                  <c:v>50.67</c:v>
                </c:pt>
                <c:pt idx="5068">
                  <c:v>50.68</c:v>
                </c:pt>
                <c:pt idx="5069">
                  <c:v>50.69</c:v>
                </c:pt>
                <c:pt idx="5070">
                  <c:v>50.7</c:v>
                </c:pt>
                <c:pt idx="5071">
                  <c:v>50.71</c:v>
                </c:pt>
                <c:pt idx="5072">
                  <c:v>50.72</c:v>
                </c:pt>
                <c:pt idx="5073">
                  <c:v>50.73</c:v>
                </c:pt>
                <c:pt idx="5074">
                  <c:v>50.74</c:v>
                </c:pt>
                <c:pt idx="5075">
                  <c:v>50.75</c:v>
                </c:pt>
                <c:pt idx="5076">
                  <c:v>50.76</c:v>
                </c:pt>
                <c:pt idx="5077">
                  <c:v>50.77</c:v>
                </c:pt>
                <c:pt idx="5078">
                  <c:v>50.78</c:v>
                </c:pt>
                <c:pt idx="5079">
                  <c:v>50.79</c:v>
                </c:pt>
                <c:pt idx="5080">
                  <c:v>50.8</c:v>
                </c:pt>
                <c:pt idx="5081">
                  <c:v>50.81</c:v>
                </c:pt>
                <c:pt idx="5082">
                  <c:v>50.82</c:v>
                </c:pt>
                <c:pt idx="5083">
                  <c:v>50.83</c:v>
                </c:pt>
                <c:pt idx="5084">
                  <c:v>50.84</c:v>
                </c:pt>
                <c:pt idx="5085">
                  <c:v>50.85</c:v>
                </c:pt>
                <c:pt idx="5086">
                  <c:v>50.86</c:v>
                </c:pt>
                <c:pt idx="5087">
                  <c:v>50.87</c:v>
                </c:pt>
                <c:pt idx="5088">
                  <c:v>50.88</c:v>
                </c:pt>
                <c:pt idx="5089">
                  <c:v>50.89</c:v>
                </c:pt>
                <c:pt idx="5090">
                  <c:v>50.9</c:v>
                </c:pt>
                <c:pt idx="5091">
                  <c:v>50.91</c:v>
                </c:pt>
                <c:pt idx="5092">
                  <c:v>50.92</c:v>
                </c:pt>
                <c:pt idx="5093">
                  <c:v>50.93</c:v>
                </c:pt>
                <c:pt idx="5094">
                  <c:v>50.94</c:v>
                </c:pt>
                <c:pt idx="5095">
                  <c:v>50.95</c:v>
                </c:pt>
                <c:pt idx="5096">
                  <c:v>50.96</c:v>
                </c:pt>
                <c:pt idx="5097">
                  <c:v>50.97</c:v>
                </c:pt>
                <c:pt idx="5098">
                  <c:v>50.98</c:v>
                </c:pt>
                <c:pt idx="5099">
                  <c:v>50.99</c:v>
                </c:pt>
                <c:pt idx="5100">
                  <c:v>51</c:v>
                </c:pt>
                <c:pt idx="5101">
                  <c:v>51.01</c:v>
                </c:pt>
                <c:pt idx="5102">
                  <c:v>51.02</c:v>
                </c:pt>
                <c:pt idx="5103">
                  <c:v>51.03</c:v>
                </c:pt>
                <c:pt idx="5104">
                  <c:v>51.04</c:v>
                </c:pt>
                <c:pt idx="5105">
                  <c:v>51.05</c:v>
                </c:pt>
                <c:pt idx="5106">
                  <c:v>51.06</c:v>
                </c:pt>
                <c:pt idx="5107">
                  <c:v>51.07</c:v>
                </c:pt>
                <c:pt idx="5108">
                  <c:v>51.08</c:v>
                </c:pt>
                <c:pt idx="5109">
                  <c:v>51.09</c:v>
                </c:pt>
                <c:pt idx="5110">
                  <c:v>51.1</c:v>
                </c:pt>
                <c:pt idx="5111">
                  <c:v>51.11</c:v>
                </c:pt>
                <c:pt idx="5112">
                  <c:v>51.12</c:v>
                </c:pt>
                <c:pt idx="5113">
                  <c:v>51.13</c:v>
                </c:pt>
                <c:pt idx="5114">
                  <c:v>51.14</c:v>
                </c:pt>
                <c:pt idx="5115">
                  <c:v>51.15</c:v>
                </c:pt>
                <c:pt idx="5116">
                  <c:v>51.16</c:v>
                </c:pt>
                <c:pt idx="5117">
                  <c:v>51.17</c:v>
                </c:pt>
                <c:pt idx="5118">
                  <c:v>51.18</c:v>
                </c:pt>
                <c:pt idx="5119">
                  <c:v>51.19</c:v>
                </c:pt>
                <c:pt idx="5120">
                  <c:v>51.2</c:v>
                </c:pt>
                <c:pt idx="5121">
                  <c:v>51.21</c:v>
                </c:pt>
                <c:pt idx="5122">
                  <c:v>51.22</c:v>
                </c:pt>
                <c:pt idx="5123">
                  <c:v>51.23</c:v>
                </c:pt>
                <c:pt idx="5124">
                  <c:v>51.24</c:v>
                </c:pt>
                <c:pt idx="5125">
                  <c:v>51.25</c:v>
                </c:pt>
                <c:pt idx="5126">
                  <c:v>51.26</c:v>
                </c:pt>
                <c:pt idx="5127">
                  <c:v>51.27</c:v>
                </c:pt>
                <c:pt idx="5128">
                  <c:v>51.28</c:v>
                </c:pt>
                <c:pt idx="5129">
                  <c:v>51.29</c:v>
                </c:pt>
                <c:pt idx="5130">
                  <c:v>51.3</c:v>
                </c:pt>
                <c:pt idx="5131">
                  <c:v>51.31</c:v>
                </c:pt>
                <c:pt idx="5132">
                  <c:v>51.32</c:v>
                </c:pt>
                <c:pt idx="5133">
                  <c:v>51.33</c:v>
                </c:pt>
                <c:pt idx="5134">
                  <c:v>51.34</c:v>
                </c:pt>
                <c:pt idx="5135">
                  <c:v>51.35</c:v>
                </c:pt>
                <c:pt idx="5136">
                  <c:v>51.36</c:v>
                </c:pt>
                <c:pt idx="5137">
                  <c:v>51.37</c:v>
                </c:pt>
                <c:pt idx="5138">
                  <c:v>51.38</c:v>
                </c:pt>
                <c:pt idx="5139">
                  <c:v>51.39</c:v>
                </c:pt>
                <c:pt idx="5140">
                  <c:v>51.4</c:v>
                </c:pt>
                <c:pt idx="5141">
                  <c:v>51.41</c:v>
                </c:pt>
                <c:pt idx="5142">
                  <c:v>51.42</c:v>
                </c:pt>
                <c:pt idx="5143">
                  <c:v>51.43</c:v>
                </c:pt>
                <c:pt idx="5144">
                  <c:v>51.44</c:v>
                </c:pt>
                <c:pt idx="5145">
                  <c:v>51.45</c:v>
                </c:pt>
                <c:pt idx="5146">
                  <c:v>51.46</c:v>
                </c:pt>
                <c:pt idx="5147">
                  <c:v>51.47</c:v>
                </c:pt>
                <c:pt idx="5148">
                  <c:v>51.48</c:v>
                </c:pt>
                <c:pt idx="5149">
                  <c:v>51.49</c:v>
                </c:pt>
                <c:pt idx="5150">
                  <c:v>51.5</c:v>
                </c:pt>
                <c:pt idx="5151">
                  <c:v>51.51</c:v>
                </c:pt>
                <c:pt idx="5152">
                  <c:v>51.52</c:v>
                </c:pt>
                <c:pt idx="5153">
                  <c:v>51.53</c:v>
                </c:pt>
                <c:pt idx="5154">
                  <c:v>51.54</c:v>
                </c:pt>
                <c:pt idx="5155">
                  <c:v>51.55</c:v>
                </c:pt>
                <c:pt idx="5156">
                  <c:v>51.56</c:v>
                </c:pt>
                <c:pt idx="5157">
                  <c:v>51.57</c:v>
                </c:pt>
                <c:pt idx="5158">
                  <c:v>51.58</c:v>
                </c:pt>
                <c:pt idx="5159">
                  <c:v>51.59</c:v>
                </c:pt>
                <c:pt idx="5160">
                  <c:v>51.6</c:v>
                </c:pt>
                <c:pt idx="5161">
                  <c:v>51.61</c:v>
                </c:pt>
                <c:pt idx="5162">
                  <c:v>51.62</c:v>
                </c:pt>
                <c:pt idx="5163">
                  <c:v>51.63</c:v>
                </c:pt>
                <c:pt idx="5164">
                  <c:v>51.64</c:v>
                </c:pt>
                <c:pt idx="5165">
                  <c:v>51.65</c:v>
                </c:pt>
                <c:pt idx="5166">
                  <c:v>51.66</c:v>
                </c:pt>
                <c:pt idx="5167">
                  <c:v>51.67</c:v>
                </c:pt>
                <c:pt idx="5168">
                  <c:v>51.68</c:v>
                </c:pt>
                <c:pt idx="5169">
                  <c:v>51.69</c:v>
                </c:pt>
                <c:pt idx="5170">
                  <c:v>51.7</c:v>
                </c:pt>
                <c:pt idx="5171">
                  <c:v>51.71</c:v>
                </c:pt>
                <c:pt idx="5172">
                  <c:v>51.72</c:v>
                </c:pt>
                <c:pt idx="5173">
                  <c:v>51.73</c:v>
                </c:pt>
                <c:pt idx="5174">
                  <c:v>51.74</c:v>
                </c:pt>
                <c:pt idx="5175">
                  <c:v>51.75</c:v>
                </c:pt>
                <c:pt idx="5176">
                  <c:v>51.76</c:v>
                </c:pt>
                <c:pt idx="5177">
                  <c:v>51.77</c:v>
                </c:pt>
                <c:pt idx="5178">
                  <c:v>51.78</c:v>
                </c:pt>
                <c:pt idx="5179">
                  <c:v>51.79</c:v>
                </c:pt>
                <c:pt idx="5180">
                  <c:v>51.8</c:v>
                </c:pt>
                <c:pt idx="5181">
                  <c:v>51.81</c:v>
                </c:pt>
                <c:pt idx="5182">
                  <c:v>51.82</c:v>
                </c:pt>
                <c:pt idx="5183">
                  <c:v>51.83</c:v>
                </c:pt>
                <c:pt idx="5184">
                  <c:v>51.84</c:v>
                </c:pt>
                <c:pt idx="5185">
                  <c:v>51.85</c:v>
                </c:pt>
                <c:pt idx="5186">
                  <c:v>51.86</c:v>
                </c:pt>
                <c:pt idx="5187">
                  <c:v>51.87</c:v>
                </c:pt>
                <c:pt idx="5188">
                  <c:v>51.88</c:v>
                </c:pt>
                <c:pt idx="5189">
                  <c:v>51.89</c:v>
                </c:pt>
                <c:pt idx="5190">
                  <c:v>51.9</c:v>
                </c:pt>
                <c:pt idx="5191">
                  <c:v>51.91</c:v>
                </c:pt>
                <c:pt idx="5192">
                  <c:v>51.92</c:v>
                </c:pt>
                <c:pt idx="5193">
                  <c:v>51.93</c:v>
                </c:pt>
                <c:pt idx="5194">
                  <c:v>51.94</c:v>
                </c:pt>
                <c:pt idx="5195">
                  <c:v>51.95</c:v>
                </c:pt>
                <c:pt idx="5196">
                  <c:v>51.96</c:v>
                </c:pt>
                <c:pt idx="5197">
                  <c:v>51.97</c:v>
                </c:pt>
                <c:pt idx="5198">
                  <c:v>51.98</c:v>
                </c:pt>
                <c:pt idx="5199">
                  <c:v>51.99</c:v>
                </c:pt>
                <c:pt idx="5200">
                  <c:v>52</c:v>
                </c:pt>
                <c:pt idx="5201">
                  <c:v>52.01</c:v>
                </c:pt>
                <c:pt idx="5202">
                  <c:v>52.02</c:v>
                </c:pt>
                <c:pt idx="5203">
                  <c:v>52.03</c:v>
                </c:pt>
                <c:pt idx="5204">
                  <c:v>52.04</c:v>
                </c:pt>
                <c:pt idx="5205">
                  <c:v>52.05</c:v>
                </c:pt>
                <c:pt idx="5206">
                  <c:v>52.06</c:v>
                </c:pt>
                <c:pt idx="5207">
                  <c:v>52.07</c:v>
                </c:pt>
                <c:pt idx="5208">
                  <c:v>52.08</c:v>
                </c:pt>
                <c:pt idx="5209">
                  <c:v>52.09</c:v>
                </c:pt>
                <c:pt idx="5210">
                  <c:v>52.1</c:v>
                </c:pt>
                <c:pt idx="5211">
                  <c:v>52.11</c:v>
                </c:pt>
                <c:pt idx="5212">
                  <c:v>52.12</c:v>
                </c:pt>
                <c:pt idx="5213">
                  <c:v>52.13</c:v>
                </c:pt>
                <c:pt idx="5214">
                  <c:v>52.14</c:v>
                </c:pt>
                <c:pt idx="5215">
                  <c:v>52.15</c:v>
                </c:pt>
                <c:pt idx="5216">
                  <c:v>52.16</c:v>
                </c:pt>
                <c:pt idx="5217">
                  <c:v>52.17</c:v>
                </c:pt>
                <c:pt idx="5218">
                  <c:v>52.18</c:v>
                </c:pt>
                <c:pt idx="5219">
                  <c:v>52.19</c:v>
                </c:pt>
                <c:pt idx="5220">
                  <c:v>52.2</c:v>
                </c:pt>
                <c:pt idx="5221">
                  <c:v>52.21</c:v>
                </c:pt>
                <c:pt idx="5222">
                  <c:v>52.22</c:v>
                </c:pt>
                <c:pt idx="5223">
                  <c:v>52.23</c:v>
                </c:pt>
                <c:pt idx="5224">
                  <c:v>52.24</c:v>
                </c:pt>
                <c:pt idx="5225">
                  <c:v>52.25</c:v>
                </c:pt>
                <c:pt idx="5226">
                  <c:v>52.26</c:v>
                </c:pt>
                <c:pt idx="5227">
                  <c:v>52.27</c:v>
                </c:pt>
                <c:pt idx="5228">
                  <c:v>52.28</c:v>
                </c:pt>
                <c:pt idx="5229">
                  <c:v>52.29</c:v>
                </c:pt>
                <c:pt idx="5230">
                  <c:v>52.3</c:v>
                </c:pt>
                <c:pt idx="5231">
                  <c:v>52.31</c:v>
                </c:pt>
                <c:pt idx="5232">
                  <c:v>52.32</c:v>
                </c:pt>
                <c:pt idx="5233">
                  <c:v>52.33</c:v>
                </c:pt>
                <c:pt idx="5234">
                  <c:v>52.34</c:v>
                </c:pt>
                <c:pt idx="5235">
                  <c:v>52.35</c:v>
                </c:pt>
                <c:pt idx="5236">
                  <c:v>52.36</c:v>
                </c:pt>
                <c:pt idx="5237">
                  <c:v>52.37</c:v>
                </c:pt>
                <c:pt idx="5238">
                  <c:v>52.38</c:v>
                </c:pt>
                <c:pt idx="5239">
                  <c:v>52.39</c:v>
                </c:pt>
                <c:pt idx="5240">
                  <c:v>52.4</c:v>
                </c:pt>
                <c:pt idx="5241">
                  <c:v>52.41</c:v>
                </c:pt>
                <c:pt idx="5242">
                  <c:v>52.42</c:v>
                </c:pt>
                <c:pt idx="5243">
                  <c:v>52.43</c:v>
                </c:pt>
                <c:pt idx="5244">
                  <c:v>52.44</c:v>
                </c:pt>
                <c:pt idx="5245">
                  <c:v>52.45</c:v>
                </c:pt>
                <c:pt idx="5246">
                  <c:v>52.46</c:v>
                </c:pt>
                <c:pt idx="5247">
                  <c:v>52.47</c:v>
                </c:pt>
                <c:pt idx="5248">
                  <c:v>52.48</c:v>
                </c:pt>
                <c:pt idx="5249">
                  <c:v>52.49</c:v>
                </c:pt>
                <c:pt idx="5250">
                  <c:v>52.5</c:v>
                </c:pt>
                <c:pt idx="5251">
                  <c:v>52.51</c:v>
                </c:pt>
                <c:pt idx="5252">
                  <c:v>52.52</c:v>
                </c:pt>
                <c:pt idx="5253">
                  <c:v>52.53</c:v>
                </c:pt>
                <c:pt idx="5254">
                  <c:v>52.54</c:v>
                </c:pt>
                <c:pt idx="5255">
                  <c:v>52.55</c:v>
                </c:pt>
                <c:pt idx="5256">
                  <c:v>52.56</c:v>
                </c:pt>
                <c:pt idx="5257">
                  <c:v>52.57</c:v>
                </c:pt>
                <c:pt idx="5258">
                  <c:v>52.58</c:v>
                </c:pt>
                <c:pt idx="5259">
                  <c:v>52.59</c:v>
                </c:pt>
                <c:pt idx="5260">
                  <c:v>52.6</c:v>
                </c:pt>
                <c:pt idx="5261">
                  <c:v>52.61</c:v>
                </c:pt>
                <c:pt idx="5262">
                  <c:v>52.62</c:v>
                </c:pt>
                <c:pt idx="5263">
                  <c:v>52.63</c:v>
                </c:pt>
                <c:pt idx="5264">
                  <c:v>52.64</c:v>
                </c:pt>
                <c:pt idx="5265">
                  <c:v>52.65</c:v>
                </c:pt>
                <c:pt idx="5266">
                  <c:v>52.66</c:v>
                </c:pt>
                <c:pt idx="5267">
                  <c:v>52.67</c:v>
                </c:pt>
                <c:pt idx="5268">
                  <c:v>52.68</c:v>
                </c:pt>
                <c:pt idx="5269">
                  <c:v>52.69</c:v>
                </c:pt>
                <c:pt idx="5270">
                  <c:v>52.7</c:v>
                </c:pt>
                <c:pt idx="5271">
                  <c:v>52.71</c:v>
                </c:pt>
                <c:pt idx="5272">
                  <c:v>52.72</c:v>
                </c:pt>
                <c:pt idx="5273">
                  <c:v>52.73</c:v>
                </c:pt>
                <c:pt idx="5274">
                  <c:v>52.74</c:v>
                </c:pt>
                <c:pt idx="5275">
                  <c:v>52.75</c:v>
                </c:pt>
                <c:pt idx="5276">
                  <c:v>52.76</c:v>
                </c:pt>
                <c:pt idx="5277">
                  <c:v>52.77</c:v>
                </c:pt>
                <c:pt idx="5278">
                  <c:v>52.78</c:v>
                </c:pt>
                <c:pt idx="5279">
                  <c:v>52.79</c:v>
                </c:pt>
                <c:pt idx="5280">
                  <c:v>52.8</c:v>
                </c:pt>
                <c:pt idx="5281">
                  <c:v>52.81</c:v>
                </c:pt>
                <c:pt idx="5282">
                  <c:v>52.82</c:v>
                </c:pt>
                <c:pt idx="5283">
                  <c:v>52.83</c:v>
                </c:pt>
                <c:pt idx="5284">
                  <c:v>52.84</c:v>
                </c:pt>
                <c:pt idx="5285">
                  <c:v>52.85</c:v>
                </c:pt>
                <c:pt idx="5286">
                  <c:v>52.86</c:v>
                </c:pt>
                <c:pt idx="5287">
                  <c:v>52.87</c:v>
                </c:pt>
                <c:pt idx="5288">
                  <c:v>52.88</c:v>
                </c:pt>
                <c:pt idx="5289">
                  <c:v>52.89</c:v>
                </c:pt>
                <c:pt idx="5290">
                  <c:v>52.9</c:v>
                </c:pt>
                <c:pt idx="5291">
                  <c:v>52.91</c:v>
                </c:pt>
                <c:pt idx="5292">
                  <c:v>52.92</c:v>
                </c:pt>
                <c:pt idx="5293">
                  <c:v>52.93</c:v>
                </c:pt>
                <c:pt idx="5294">
                  <c:v>52.94</c:v>
                </c:pt>
                <c:pt idx="5295">
                  <c:v>52.95</c:v>
                </c:pt>
                <c:pt idx="5296">
                  <c:v>52.96</c:v>
                </c:pt>
                <c:pt idx="5297">
                  <c:v>52.97</c:v>
                </c:pt>
                <c:pt idx="5298">
                  <c:v>52.98</c:v>
                </c:pt>
                <c:pt idx="5299">
                  <c:v>52.99</c:v>
                </c:pt>
                <c:pt idx="5300">
                  <c:v>53</c:v>
                </c:pt>
                <c:pt idx="5301">
                  <c:v>53.01</c:v>
                </c:pt>
                <c:pt idx="5302">
                  <c:v>53.02</c:v>
                </c:pt>
                <c:pt idx="5303">
                  <c:v>53.03</c:v>
                </c:pt>
                <c:pt idx="5304">
                  <c:v>53.04</c:v>
                </c:pt>
                <c:pt idx="5305">
                  <c:v>53.05</c:v>
                </c:pt>
                <c:pt idx="5306">
                  <c:v>53.06</c:v>
                </c:pt>
                <c:pt idx="5307">
                  <c:v>53.07</c:v>
                </c:pt>
                <c:pt idx="5308">
                  <c:v>53.08</c:v>
                </c:pt>
                <c:pt idx="5309">
                  <c:v>53.09</c:v>
                </c:pt>
                <c:pt idx="5310">
                  <c:v>53.1</c:v>
                </c:pt>
                <c:pt idx="5311">
                  <c:v>53.11</c:v>
                </c:pt>
                <c:pt idx="5312">
                  <c:v>53.12</c:v>
                </c:pt>
                <c:pt idx="5313">
                  <c:v>53.13</c:v>
                </c:pt>
                <c:pt idx="5314">
                  <c:v>53.14</c:v>
                </c:pt>
                <c:pt idx="5315">
                  <c:v>53.15</c:v>
                </c:pt>
                <c:pt idx="5316">
                  <c:v>53.16</c:v>
                </c:pt>
                <c:pt idx="5317">
                  <c:v>53.17</c:v>
                </c:pt>
                <c:pt idx="5318">
                  <c:v>53.18</c:v>
                </c:pt>
                <c:pt idx="5319">
                  <c:v>53.19</c:v>
                </c:pt>
                <c:pt idx="5320">
                  <c:v>53.2</c:v>
                </c:pt>
                <c:pt idx="5321">
                  <c:v>53.21</c:v>
                </c:pt>
                <c:pt idx="5322">
                  <c:v>53.22</c:v>
                </c:pt>
                <c:pt idx="5323">
                  <c:v>53.23</c:v>
                </c:pt>
                <c:pt idx="5324">
                  <c:v>53.24</c:v>
                </c:pt>
                <c:pt idx="5325">
                  <c:v>53.25</c:v>
                </c:pt>
                <c:pt idx="5326">
                  <c:v>53.26</c:v>
                </c:pt>
                <c:pt idx="5327">
                  <c:v>53.27</c:v>
                </c:pt>
                <c:pt idx="5328">
                  <c:v>53.28</c:v>
                </c:pt>
                <c:pt idx="5329">
                  <c:v>53.29</c:v>
                </c:pt>
                <c:pt idx="5330">
                  <c:v>53.3</c:v>
                </c:pt>
                <c:pt idx="5331">
                  <c:v>53.31</c:v>
                </c:pt>
                <c:pt idx="5332">
                  <c:v>53.32</c:v>
                </c:pt>
                <c:pt idx="5333">
                  <c:v>53.33</c:v>
                </c:pt>
                <c:pt idx="5334">
                  <c:v>53.34</c:v>
                </c:pt>
                <c:pt idx="5335">
                  <c:v>53.35</c:v>
                </c:pt>
                <c:pt idx="5336">
                  <c:v>53.36</c:v>
                </c:pt>
                <c:pt idx="5337">
                  <c:v>53.37</c:v>
                </c:pt>
                <c:pt idx="5338">
                  <c:v>53.38</c:v>
                </c:pt>
                <c:pt idx="5339">
                  <c:v>53.39</c:v>
                </c:pt>
                <c:pt idx="5340">
                  <c:v>53.4</c:v>
                </c:pt>
                <c:pt idx="5341">
                  <c:v>53.41</c:v>
                </c:pt>
                <c:pt idx="5342">
                  <c:v>53.42</c:v>
                </c:pt>
                <c:pt idx="5343">
                  <c:v>53.43</c:v>
                </c:pt>
                <c:pt idx="5344">
                  <c:v>53.44</c:v>
                </c:pt>
                <c:pt idx="5345">
                  <c:v>53.45</c:v>
                </c:pt>
                <c:pt idx="5346">
                  <c:v>53.46</c:v>
                </c:pt>
                <c:pt idx="5347">
                  <c:v>53.47</c:v>
                </c:pt>
                <c:pt idx="5348">
                  <c:v>53.48</c:v>
                </c:pt>
                <c:pt idx="5349">
                  <c:v>53.49</c:v>
                </c:pt>
                <c:pt idx="5350">
                  <c:v>53.5</c:v>
                </c:pt>
                <c:pt idx="5351">
                  <c:v>53.51</c:v>
                </c:pt>
                <c:pt idx="5352">
                  <c:v>53.52</c:v>
                </c:pt>
                <c:pt idx="5353">
                  <c:v>53.53</c:v>
                </c:pt>
                <c:pt idx="5354">
                  <c:v>53.54</c:v>
                </c:pt>
                <c:pt idx="5355">
                  <c:v>53.55</c:v>
                </c:pt>
                <c:pt idx="5356">
                  <c:v>53.56</c:v>
                </c:pt>
                <c:pt idx="5357">
                  <c:v>53.57</c:v>
                </c:pt>
                <c:pt idx="5358">
                  <c:v>53.58</c:v>
                </c:pt>
                <c:pt idx="5359">
                  <c:v>53.59</c:v>
                </c:pt>
                <c:pt idx="5360">
                  <c:v>53.6</c:v>
                </c:pt>
                <c:pt idx="5361">
                  <c:v>53.61</c:v>
                </c:pt>
                <c:pt idx="5362">
                  <c:v>53.62</c:v>
                </c:pt>
                <c:pt idx="5363">
                  <c:v>53.63</c:v>
                </c:pt>
                <c:pt idx="5364">
                  <c:v>53.64</c:v>
                </c:pt>
                <c:pt idx="5365">
                  <c:v>53.65</c:v>
                </c:pt>
                <c:pt idx="5366">
                  <c:v>53.66</c:v>
                </c:pt>
                <c:pt idx="5367">
                  <c:v>53.67</c:v>
                </c:pt>
                <c:pt idx="5368">
                  <c:v>53.68</c:v>
                </c:pt>
                <c:pt idx="5369">
                  <c:v>53.69</c:v>
                </c:pt>
                <c:pt idx="5370">
                  <c:v>53.7</c:v>
                </c:pt>
                <c:pt idx="5371">
                  <c:v>53.71</c:v>
                </c:pt>
                <c:pt idx="5372">
                  <c:v>53.72</c:v>
                </c:pt>
                <c:pt idx="5373">
                  <c:v>53.73</c:v>
                </c:pt>
                <c:pt idx="5374">
                  <c:v>53.74</c:v>
                </c:pt>
                <c:pt idx="5375">
                  <c:v>53.75</c:v>
                </c:pt>
                <c:pt idx="5376">
                  <c:v>53.76</c:v>
                </c:pt>
                <c:pt idx="5377">
                  <c:v>53.77</c:v>
                </c:pt>
                <c:pt idx="5378">
                  <c:v>53.78</c:v>
                </c:pt>
                <c:pt idx="5379">
                  <c:v>53.79</c:v>
                </c:pt>
                <c:pt idx="5380">
                  <c:v>53.8</c:v>
                </c:pt>
                <c:pt idx="5381">
                  <c:v>53.81</c:v>
                </c:pt>
                <c:pt idx="5382">
                  <c:v>53.82</c:v>
                </c:pt>
                <c:pt idx="5383">
                  <c:v>53.83</c:v>
                </c:pt>
                <c:pt idx="5384">
                  <c:v>53.84</c:v>
                </c:pt>
                <c:pt idx="5385">
                  <c:v>53.85</c:v>
                </c:pt>
                <c:pt idx="5386">
                  <c:v>53.86</c:v>
                </c:pt>
                <c:pt idx="5387">
                  <c:v>53.87</c:v>
                </c:pt>
                <c:pt idx="5388">
                  <c:v>53.88</c:v>
                </c:pt>
                <c:pt idx="5389">
                  <c:v>53.89</c:v>
                </c:pt>
                <c:pt idx="5390">
                  <c:v>53.9</c:v>
                </c:pt>
                <c:pt idx="5391">
                  <c:v>53.91</c:v>
                </c:pt>
                <c:pt idx="5392">
                  <c:v>53.92</c:v>
                </c:pt>
                <c:pt idx="5393">
                  <c:v>53.93</c:v>
                </c:pt>
                <c:pt idx="5394">
                  <c:v>53.94</c:v>
                </c:pt>
                <c:pt idx="5395">
                  <c:v>53.95</c:v>
                </c:pt>
                <c:pt idx="5396">
                  <c:v>53.96</c:v>
                </c:pt>
                <c:pt idx="5397">
                  <c:v>53.97</c:v>
                </c:pt>
                <c:pt idx="5398">
                  <c:v>53.98</c:v>
                </c:pt>
                <c:pt idx="5399">
                  <c:v>53.99</c:v>
                </c:pt>
                <c:pt idx="5400">
                  <c:v>54</c:v>
                </c:pt>
                <c:pt idx="5401">
                  <c:v>54.01</c:v>
                </c:pt>
                <c:pt idx="5402">
                  <c:v>54.02</c:v>
                </c:pt>
                <c:pt idx="5403">
                  <c:v>54.03</c:v>
                </c:pt>
                <c:pt idx="5404">
                  <c:v>54.04</c:v>
                </c:pt>
                <c:pt idx="5405">
                  <c:v>54.05</c:v>
                </c:pt>
                <c:pt idx="5406">
                  <c:v>54.06</c:v>
                </c:pt>
                <c:pt idx="5407">
                  <c:v>54.07</c:v>
                </c:pt>
                <c:pt idx="5408">
                  <c:v>54.08</c:v>
                </c:pt>
                <c:pt idx="5409">
                  <c:v>54.09</c:v>
                </c:pt>
                <c:pt idx="5410">
                  <c:v>54.1</c:v>
                </c:pt>
                <c:pt idx="5411">
                  <c:v>54.11</c:v>
                </c:pt>
                <c:pt idx="5412">
                  <c:v>54.12</c:v>
                </c:pt>
                <c:pt idx="5413">
                  <c:v>54.13</c:v>
                </c:pt>
                <c:pt idx="5414">
                  <c:v>54.14</c:v>
                </c:pt>
                <c:pt idx="5415">
                  <c:v>54.15</c:v>
                </c:pt>
                <c:pt idx="5416">
                  <c:v>54.16</c:v>
                </c:pt>
                <c:pt idx="5417">
                  <c:v>54.17</c:v>
                </c:pt>
                <c:pt idx="5418">
                  <c:v>54.18</c:v>
                </c:pt>
                <c:pt idx="5419">
                  <c:v>54.19</c:v>
                </c:pt>
                <c:pt idx="5420">
                  <c:v>54.2</c:v>
                </c:pt>
                <c:pt idx="5421">
                  <c:v>54.21</c:v>
                </c:pt>
                <c:pt idx="5422">
                  <c:v>54.22</c:v>
                </c:pt>
                <c:pt idx="5423">
                  <c:v>54.23</c:v>
                </c:pt>
                <c:pt idx="5424">
                  <c:v>54.24</c:v>
                </c:pt>
                <c:pt idx="5425">
                  <c:v>54.25</c:v>
                </c:pt>
                <c:pt idx="5426">
                  <c:v>54.26</c:v>
                </c:pt>
                <c:pt idx="5427">
                  <c:v>54.27</c:v>
                </c:pt>
                <c:pt idx="5428">
                  <c:v>54.28</c:v>
                </c:pt>
                <c:pt idx="5429">
                  <c:v>54.29</c:v>
                </c:pt>
                <c:pt idx="5430">
                  <c:v>54.3</c:v>
                </c:pt>
                <c:pt idx="5431">
                  <c:v>54.31</c:v>
                </c:pt>
                <c:pt idx="5432">
                  <c:v>54.32</c:v>
                </c:pt>
                <c:pt idx="5433">
                  <c:v>54.33</c:v>
                </c:pt>
                <c:pt idx="5434">
                  <c:v>54.34</c:v>
                </c:pt>
                <c:pt idx="5435">
                  <c:v>54.35</c:v>
                </c:pt>
                <c:pt idx="5436">
                  <c:v>54.36</c:v>
                </c:pt>
                <c:pt idx="5437">
                  <c:v>54.37</c:v>
                </c:pt>
                <c:pt idx="5438">
                  <c:v>54.38</c:v>
                </c:pt>
                <c:pt idx="5439">
                  <c:v>54.39</c:v>
                </c:pt>
                <c:pt idx="5440">
                  <c:v>54.4</c:v>
                </c:pt>
                <c:pt idx="5441">
                  <c:v>54.41</c:v>
                </c:pt>
                <c:pt idx="5442">
                  <c:v>54.42</c:v>
                </c:pt>
                <c:pt idx="5443">
                  <c:v>54.43</c:v>
                </c:pt>
                <c:pt idx="5444">
                  <c:v>54.44</c:v>
                </c:pt>
                <c:pt idx="5445">
                  <c:v>54.45</c:v>
                </c:pt>
                <c:pt idx="5446">
                  <c:v>54.46</c:v>
                </c:pt>
                <c:pt idx="5447">
                  <c:v>54.47</c:v>
                </c:pt>
                <c:pt idx="5448">
                  <c:v>54.48</c:v>
                </c:pt>
                <c:pt idx="5449">
                  <c:v>54.49</c:v>
                </c:pt>
                <c:pt idx="5450">
                  <c:v>54.5</c:v>
                </c:pt>
                <c:pt idx="5451">
                  <c:v>54.51</c:v>
                </c:pt>
                <c:pt idx="5452">
                  <c:v>54.52</c:v>
                </c:pt>
                <c:pt idx="5453">
                  <c:v>54.53</c:v>
                </c:pt>
                <c:pt idx="5454">
                  <c:v>54.54</c:v>
                </c:pt>
                <c:pt idx="5455">
                  <c:v>54.55</c:v>
                </c:pt>
                <c:pt idx="5456">
                  <c:v>54.56</c:v>
                </c:pt>
                <c:pt idx="5457">
                  <c:v>54.57</c:v>
                </c:pt>
                <c:pt idx="5458">
                  <c:v>54.58</c:v>
                </c:pt>
                <c:pt idx="5459">
                  <c:v>54.59</c:v>
                </c:pt>
                <c:pt idx="5460">
                  <c:v>54.6</c:v>
                </c:pt>
                <c:pt idx="5461">
                  <c:v>54.61</c:v>
                </c:pt>
                <c:pt idx="5462">
                  <c:v>54.62</c:v>
                </c:pt>
                <c:pt idx="5463">
                  <c:v>54.63</c:v>
                </c:pt>
                <c:pt idx="5464">
                  <c:v>54.64</c:v>
                </c:pt>
                <c:pt idx="5465">
                  <c:v>54.65</c:v>
                </c:pt>
                <c:pt idx="5466">
                  <c:v>54.66</c:v>
                </c:pt>
                <c:pt idx="5467">
                  <c:v>54.67</c:v>
                </c:pt>
                <c:pt idx="5468">
                  <c:v>54.68</c:v>
                </c:pt>
                <c:pt idx="5469">
                  <c:v>54.69</c:v>
                </c:pt>
                <c:pt idx="5470">
                  <c:v>54.7</c:v>
                </c:pt>
                <c:pt idx="5471">
                  <c:v>54.71</c:v>
                </c:pt>
                <c:pt idx="5472">
                  <c:v>54.72</c:v>
                </c:pt>
                <c:pt idx="5473">
                  <c:v>54.73</c:v>
                </c:pt>
                <c:pt idx="5474">
                  <c:v>54.74</c:v>
                </c:pt>
                <c:pt idx="5475">
                  <c:v>54.75</c:v>
                </c:pt>
                <c:pt idx="5476">
                  <c:v>54.76</c:v>
                </c:pt>
                <c:pt idx="5477">
                  <c:v>54.77</c:v>
                </c:pt>
                <c:pt idx="5478">
                  <c:v>54.78</c:v>
                </c:pt>
                <c:pt idx="5479">
                  <c:v>54.79</c:v>
                </c:pt>
                <c:pt idx="5480">
                  <c:v>54.8</c:v>
                </c:pt>
                <c:pt idx="5481">
                  <c:v>54.81</c:v>
                </c:pt>
                <c:pt idx="5482">
                  <c:v>54.82</c:v>
                </c:pt>
                <c:pt idx="5483">
                  <c:v>54.83</c:v>
                </c:pt>
                <c:pt idx="5484">
                  <c:v>54.84</c:v>
                </c:pt>
                <c:pt idx="5485">
                  <c:v>54.85</c:v>
                </c:pt>
                <c:pt idx="5486">
                  <c:v>54.86</c:v>
                </c:pt>
                <c:pt idx="5487">
                  <c:v>54.87</c:v>
                </c:pt>
                <c:pt idx="5488">
                  <c:v>54.88</c:v>
                </c:pt>
                <c:pt idx="5489">
                  <c:v>54.89</c:v>
                </c:pt>
                <c:pt idx="5490">
                  <c:v>54.9</c:v>
                </c:pt>
                <c:pt idx="5491">
                  <c:v>54.91</c:v>
                </c:pt>
                <c:pt idx="5492">
                  <c:v>54.92</c:v>
                </c:pt>
                <c:pt idx="5493">
                  <c:v>54.93</c:v>
                </c:pt>
                <c:pt idx="5494">
                  <c:v>54.94</c:v>
                </c:pt>
                <c:pt idx="5495">
                  <c:v>54.95</c:v>
                </c:pt>
                <c:pt idx="5496">
                  <c:v>54.96</c:v>
                </c:pt>
                <c:pt idx="5497">
                  <c:v>54.97</c:v>
                </c:pt>
                <c:pt idx="5498">
                  <c:v>54.98</c:v>
                </c:pt>
                <c:pt idx="5499">
                  <c:v>54.99</c:v>
                </c:pt>
                <c:pt idx="5500">
                  <c:v>55</c:v>
                </c:pt>
                <c:pt idx="5501">
                  <c:v>55.01</c:v>
                </c:pt>
                <c:pt idx="5502">
                  <c:v>55.02</c:v>
                </c:pt>
                <c:pt idx="5503">
                  <c:v>55.03</c:v>
                </c:pt>
                <c:pt idx="5504">
                  <c:v>55.04</c:v>
                </c:pt>
                <c:pt idx="5505">
                  <c:v>55.05</c:v>
                </c:pt>
                <c:pt idx="5506">
                  <c:v>55.06</c:v>
                </c:pt>
                <c:pt idx="5507">
                  <c:v>55.07</c:v>
                </c:pt>
                <c:pt idx="5508">
                  <c:v>55.08</c:v>
                </c:pt>
                <c:pt idx="5509">
                  <c:v>55.09</c:v>
                </c:pt>
                <c:pt idx="5510">
                  <c:v>55.1</c:v>
                </c:pt>
                <c:pt idx="5511">
                  <c:v>55.11</c:v>
                </c:pt>
                <c:pt idx="5512">
                  <c:v>55.12</c:v>
                </c:pt>
                <c:pt idx="5513">
                  <c:v>55.13</c:v>
                </c:pt>
                <c:pt idx="5514">
                  <c:v>55.14</c:v>
                </c:pt>
                <c:pt idx="5515">
                  <c:v>55.15</c:v>
                </c:pt>
                <c:pt idx="5516">
                  <c:v>55.16</c:v>
                </c:pt>
                <c:pt idx="5517">
                  <c:v>55.17</c:v>
                </c:pt>
                <c:pt idx="5518">
                  <c:v>55.18</c:v>
                </c:pt>
                <c:pt idx="5519">
                  <c:v>55.19</c:v>
                </c:pt>
                <c:pt idx="5520">
                  <c:v>55.2</c:v>
                </c:pt>
                <c:pt idx="5521">
                  <c:v>55.21</c:v>
                </c:pt>
                <c:pt idx="5522">
                  <c:v>55.22</c:v>
                </c:pt>
                <c:pt idx="5523">
                  <c:v>55.23</c:v>
                </c:pt>
                <c:pt idx="5524">
                  <c:v>55.24</c:v>
                </c:pt>
                <c:pt idx="5525">
                  <c:v>55.25</c:v>
                </c:pt>
                <c:pt idx="5526">
                  <c:v>55.26</c:v>
                </c:pt>
                <c:pt idx="5527">
                  <c:v>55.27</c:v>
                </c:pt>
                <c:pt idx="5528">
                  <c:v>55.28</c:v>
                </c:pt>
                <c:pt idx="5529">
                  <c:v>55.29</c:v>
                </c:pt>
                <c:pt idx="5530">
                  <c:v>55.3</c:v>
                </c:pt>
                <c:pt idx="5531">
                  <c:v>55.31</c:v>
                </c:pt>
                <c:pt idx="5532">
                  <c:v>55.32</c:v>
                </c:pt>
                <c:pt idx="5533">
                  <c:v>55.33</c:v>
                </c:pt>
                <c:pt idx="5534">
                  <c:v>55.34</c:v>
                </c:pt>
                <c:pt idx="5535">
                  <c:v>55.35</c:v>
                </c:pt>
                <c:pt idx="5536">
                  <c:v>55.36</c:v>
                </c:pt>
                <c:pt idx="5537">
                  <c:v>55.37</c:v>
                </c:pt>
                <c:pt idx="5538">
                  <c:v>55.38</c:v>
                </c:pt>
                <c:pt idx="5539">
                  <c:v>55.39</c:v>
                </c:pt>
                <c:pt idx="5540">
                  <c:v>55.4</c:v>
                </c:pt>
                <c:pt idx="5541">
                  <c:v>55.41</c:v>
                </c:pt>
                <c:pt idx="5542">
                  <c:v>55.42</c:v>
                </c:pt>
                <c:pt idx="5543">
                  <c:v>55.43</c:v>
                </c:pt>
                <c:pt idx="5544">
                  <c:v>55.44</c:v>
                </c:pt>
                <c:pt idx="5545">
                  <c:v>55.45</c:v>
                </c:pt>
                <c:pt idx="5546">
                  <c:v>55.46</c:v>
                </c:pt>
                <c:pt idx="5547">
                  <c:v>55.47</c:v>
                </c:pt>
                <c:pt idx="5548">
                  <c:v>55.48</c:v>
                </c:pt>
                <c:pt idx="5549">
                  <c:v>55.49</c:v>
                </c:pt>
                <c:pt idx="5550">
                  <c:v>55.5</c:v>
                </c:pt>
                <c:pt idx="5551">
                  <c:v>55.51</c:v>
                </c:pt>
                <c:pt idx="5552">
                  <c:v>55.52</c:v>
                </c:pt>
                <c:pt idx="5553">
                  <c:v>55.53</c:v>
                </c:pt>
                <c:pt idx="5554">
                  <c:v>55.54</c:v>
                </c:pt>
                <c:pt idx="5555">
                  <c:v>55.55</c:v>
                </c:pt>
                <c:pt idx="5556">
                  <c:v>55.56</c:v>
                </c:pt>
                <c:pt idx="5557">
                  <c:v>55.57</c:v>
                </c:pt>
                <c:pt idx="5558">
                  <c:v>55.58</c:v>
                </c:pt>
                <c:pt idx="5559">
                  <c:v>55.59</c:v>
                </c:pt>
                <c:pt idx="5560">
                  <c:v>55.6</c:v>
                </c:pt>
                <c:pt idx="5561">
                  <c:v>55.61</c:v>
                </c:pt>
                <c:pt idx="5562">
                  <c:v>55.62</c:v>
                </c:pt>
                <c:pt idx="5563">
                  <c:v>55.63</c:v>
                </c:pt>
                <c:pt idx="5564">
                  <c:v>55.64</c:v>
                </c:pt>
                <c:pt idx="5565">
                  <c:v>55.65</c:v>
                </c:pt>
                <c:pt idx="5566">
                  <c:v>55.66</c:v>
                </c:pt>
                <c:pt idx="5567">
                  <c:v>55.67</c:v>
                </c:pt>
                <c:pt idx="5568">
                  <c:v>55.68</c:v>
                </c:pt>
                <c:pt idx="5569">
                  <c:v>55.69</c:v>
                </c:pt>
                <c:pt idx="5570">
                  <c:v>55.7</c:v>
                </c:pt>
                <c:pt idx="5571">
                  <c:v>55.71</c:v>
                </c:pt>
                <c:pt idx="5572">
                  <c:v>55.72</c:v>
                </c:pt>
                <c:pt idx="5573">
                  <c:v>55.73</c:v>
                </c:pt>
                <c:pt idx="5574">
                  <c:v>55.74</c:v>
                </c:pt>
                <c:pt idx="5575">
                  <c:v>55.75</c:v>
                </c:pt>
                <c:pt idx="5576">
                  <c:v>55.76</c:v>
                </c:pt>
                <c:pt idx="5577">
                  <c:v>55.77</c:v>
                </c:pt>
                <c:pt idx="5578">
                  <c:v>55.78</c:v>
                </c:pt>
                <c:pt idx="5579">
                  <c:v>55.79</c:v>
                </c:pt>
                <c:pt idx="5580">
                  <c:v>55.8</c:v>
                </c:pt>
                <c:pt idx="5581">
                  <c:v>55.81</c:v>
                </c:pt>
                <c:pt idx="5582">
                  <c:v>55.82</c:v>
                </c:pt>
                <c:pt idx="5583">
                  <c:v>55.83</c:v>
                </c:pt>
                <c:pt idx="5584">
                  <c:v>55.84</c:v>
                </c:pt>
                <c:pt idx="5585">
                  <c:v>55.85</c:v>
                </c:pt>
                <c:pt idx="5586">
                  <c:v>55.86</c:v>
                </c:pt>
                <c:pt idx="5587">
                  <c:v>55.87</c:v>
                </c:pt>
                <c:pt idx="5588">
                  <c:v>55.88</c:v>
                </c:pt>
                <c:pt idx="5589">
                  <c:v>55.89</c:v>
                </c:pt>
                <c:pt idx="5590">
                  <c:v>55.9</c:v>
                </c:pt>
                <c:pt idx="5591">
                  <c:v>55.91</c:v>
                </c:pt>
                <c:pt idx="5592">
                  <c:v>55.92</c:v>
                </c:pt>
                <c:pt idx="5593">
                  <c:v>55.93</c:v>
                </c:pt>
                <c:pt idx="5594">
                  <c:v>55.94</c:v>
                </c:pt>
                <c:pt idx="5595">
                  <c:v>55.95</c:v>
                </c:pt>
                <c:pt idx="5596">
                  <c:v>55.96</c:v>
                </c:pt>
                <c:pt idx="5597">
                  <c:v>55.97</c:v>
                </c:pt>
                <c:pt idx="5598">
                  <c:v>55.98</c:v>
                </c:pt>
                <c:pt idx="5599">
                  <c:v>55.99</c:v>
                </c:pt>
                <c:pt idx="5600">
                  <c:v>56</c:v>
                </c:pt>
                <c:pt idx="5601">
                  <c:v>56.01</c:v>
                </c:pt>
                <c:pt idx="5602">
                  <c:v>56.02</c:v>
                </c:pt>
                <c:pt idx="5603">
                  <c:v>56.03</c:v>
                </c:pt>
                <c:pt idx="5604">
                  <c:v>56.04</c:v>
                </c:pt>
                <c:pt idx="5605">
                  <c:v>56.05</c:v>
                </c:pt>
                <c:pt idx="5606">
                  <c:v>56.06</c:v>
                </c:pt>
                <c:pt idx="5607">
                  <c:v>56.07</c:v>
                </c:pt>
                <c:pt idx="5608">
                  <c:v>56.08</c:v>
                </c:pt>
                <c:pt idx="5609">
                  <c:v>56.09</c:v>
                </c:pt>
                <c:pt idx="5610">
                  <c:v>56.1</c:v>
                </c:pt>
                <c:pt idx="5611">
                  <c:v>56.11</c:v>
                </c:pt>
                <c:pt idx="5612">
                  <c:v>56.12</c:v>
                </c:pt>
                <c:pt idx="5613">
                  <c:v>56.13</c:v>
                </c:pt>
                <c:pt idx="5614">
                  <c:v>56.14</c:v>
                </c:pt>
                <c:pt idx="5615">
                  <c:v>56.15</c:v>
                </c:pt>
                <c:pt idx="5616">
                  <c:v>56.16</c:v>
                </c:pt>
                <c:pt idx="5617">
                  <c:v>56.17</c:v>
                </c:pt>
                <c:pt idx="5618">
                  <c:v>56.18</c:v>
                </c:pt>
                <c:pt idx="5619">
                  <c:v>56.19</c:v>
                </c:pt>
                <c:pt idx="5620">
                  <c:v>56.2</c:v>
                </c:pt>
                <c:pt idx="5621">
                  <c:v>56.21</c:v>
                </c:pt>
                <c:pt idx="5622">
                  <c:v>56.22</c:v>
                </c:pt>
                <c:pt idx="5623">
                  <c:v>56.23</c:v>
                </c:pt>
                <c:pt idx="5624">
                  <c:v>56.24</c:v>
                </c:pt>
                <c:pt idx="5625">
                  <c:v>56.25</c:v>
                </c:pt>
                <c:pt idx="5626">
                  <c:v>56.26</c:v>
                </c:pt>
                <c:pt idx="5627">
                  <c:v>56.27</c:v>
                </c:pt>
                <c:pt idx="5628">
                  <c:v>56.28</c:v>
                </c:pt>
                <c:pt idx="5629">
                  <c:v>56.29</c:v>
                </c:pt>
                <c:pt idx="5630">
                  <c:v>56.3</c:v>
                </c:pt>
                <c:pt idx="5631">
                  <c:v>56.31</c:v>
                </c:pt>
                <c:pt idx="5632">
                  <c:v>56.32</c:v>
                </c:pt>
                <c:pt idx="5633">
                  <c:v>56.33</c:v>
                </c:pt>
                <c:pt idx="5634">
                  <c:v>56.34</c:v>
                </c:pt>
                <c:pt idx="5635">
                  <c:v>56.35</c:v>
                </c:pt>
                <c:pt idx="5636">
                  <c:v>56.36</c:v>
                </c:pt>
                <c:pt idx="5637">
                  <c:v>56.37</c:v>
                </c:pt>
                <c:pt idx="5638">
                  <c:v>56.38</c:v>
                </c:pt>
                <c:pt idx="5639">
                  <c:v>56.39</c:v>
                </c:pt>
                <c:pt idx="5640">
                  <c:v>56.4</c:v>
                </c:pt>
                <c:pt idx="5641">
                  <c:v>56.41</c:v>
                </c:pt>
                <c:pt idx="5642">
                  <c:v>56.42</c:v>
                </c:pt>
                <c:pt idx="5643">
                  <c:v>56.43</c:v>
                </c:pt>
                <c:pt idx="5644">
                  <c:v>56.44</c:v>
                </c:pt>
                <c:pt idx="5645">
                  <c:v>56.45</c:v>
                </c:pt>
                <c:pt idx="5646">
                  <c:v>56.46</c:v>
                </c:pt>
                <c:pt idx="5647">
                  <c:v>56.47</c:v>
                </c:pt>
                <c:pt idx="5648">
                  <c:v>56.48</c:v>
                </c:pt>
                <c:pt idx="5649">
                  <c:v>56.49</c:v>
                </c:pt>
                <c:pt idx="5650">
                  <c:v>56.5</c:v>
                </c:pt>
                <c:pt idx="5651">
                  <c:v>56.51</c:v>
                </c:pt>
                <c:pt idx="5652">
                  <c:v>56.52</c:v>
                </c:pt>
                <c:pt idx="5653">
                  <c:v>56.53</c:v>
                </c:pt>
                <c:pt idx="5654">
                  <c:v>56.54</c:v>
                </c:pt>
                <c:pt idx="5655">
                  <c:v>56.55</c:v>
                </c:pt>
                <c:pt idx="5656">
                  <c:v>56.56</c:v>
                </c:pt>
                <c:pt idx="5657">
                  <c:v>56.57</c:v>
                </c:pt>
                <c:pt idx="5658">
                  <c:v>56.58</c:v>
                </c:pt>
                <c:pt idx="5659">
                  <c:v>56.59</c:v>
                </c:pt>
                <c:pt idx="5660">
                  <c:v>56.6</c:v>
                </c:pt>
                <c:pt idx="5661">
                  <c:v>56.61</c:v>
                </c:pt>
                <c:pt idx="5662">
                  <c:v>56.62</c:v>
                </c:pt>
                <c:pt idx="5663">
                  <c:v>56.63</c:v>
                </c:pt>
                <c:pt idx="5664">
                  <c:v>56.64</c:v>
                </c:pt>
                <c:pt idx="5665">
                  <c:v>56.65</c:v>
                </c:pt>
                <c:pt idx="5666">
                  <c:v>56.66</c:v>
                </c:pt>
                <c:pt idx="5667">
                  <c:v>56.67</c:v>
                </c:pt>
                <c:pt idx="5668">
                  <c:v>56.68</c:v>
                </c:pt>
                <c:pt idx="5669">
                  <c:v>56.69</c:v>
                </c:pt>
                <c:pt idx="5670">
                  <c:v>56.7</c:v>
                </c:pt>
                <c:pt idx="5671">
                  <c:v>56.71</c:v>
                </c:pt>
                <c:pt idx="5672">
                  <c:v>56.72</c:v>
                </c:pt>
                <c:pt idx="5673">
                  <c:v>56.73</c:v>
                </c:pt>
                <c:pt idx="5674">
                  <c:v>56.74</c:v>
                </c:pt>
                <c:pt idx="5675">
                  <c:v>56.75</c:v>
                </c:pt>
                <c:pt idx="5676">
                  <c:v>56.76</c:v>
                </c:pt>
                <c:pt idx="5677">
                  <c:v>56.77</c:v>
                </c:pt>
                <c:pt idx="5678">
                  <c:v>56.78</c:v>
                </c:pt>
                <c:pt idx="5679">
                  <c:v>56.79</c:v>
                </c:pt>
                <c:pt idx="5680">
                  <c:v>56.8</c:v>
                </c:pt>
                <c:pt idx="5681">
                  <c:v>56.81</c:v>
                </c:pt>
                <c:pt idx="5682">
                  <c:v>56.82</c:v>
                </c:pt>
                <c:pt idx="5683">
                  <c:v>56.83</c:v>
                </c:pt>
                <c:pt idx="5684">
                  <c:v>56.84</c:v>
                </c:pt>
                <c:pt idx="5685">
                  <c:v>56.85</c:v>
                </c:pt>
                <c:pt idx="5686">
                  <c:v>56.86</c:v>
                </c:pt>
                <c:pt idx="5687">
                  <c:v>56.87</c:v>
                </c:pt>
                <c:pt idx="5688">
                  <c:v>56.88</c:v>
                </c:pt>
                <c:pt idx="5689">
                  <c:v>56.89</c:v>
                </c:pt>
                <c:pt idx="5690">
                  <c:v>56.9</c:v>
                </c:pt>
                <c:pt idx="5691">
                  <c:v>56.91</c:v>
                </c:pt>
                <c:pt idx="5692">
                  <c:v>56.92</c:v>
                </c:pt>
                <c:pt idx="5693">
                  <c:v>56.93</c:v>
                </c:pt>
                <c:pt idx="5694">
                  <c:v>56.94</c:v>
                </c:pt>
                <c:pt idx="5695">
                  <c:v>56.95</c:v>
                </c:pt>
                <c:pt idx="5696">
                  <c:v>56.96</c:v>
                </c:pt>
                <c:pt idx="5697">
                  <c:v>56.97</c:v>
                </c:pt>
                <c:pt idx="5698">
                  <c:v>56.98</c:v>
                </c:pt>
                <c:pt idx="5699">
                  <c:v>56.99</c:v>
                </c:pt>
                <c:pt idx="5700">
                  <c:v>57</c:v>
                </c:pt>
                <c:pt idx="5701">
                  <c:v>57.01</c:v>
                </c:pt>
                <c:pt idx="5702">
                  <c:v>57.02</c:v>
                </c:pt>
                <c:pt idx="5703">
                  <c:v>57.03</c:v>
                </c:pt>
                <c:pt idx="5704">
                  <c:v>57.04</c:v>
                </c:pt>
                <c:pt idx="5705">
                  <c:v>57.05</c:v>
                </c:pt>
                <c:pt idx="5706">
                  <c:v>57.06</c:v>
                </c:pt>
                <c:pt idx="5707">
                  <c:v>57.07</c:v>
                </c:pt>
                <c:pt idx="5708">
                  <c:v>57.08</c:v>
                </c:pt>
                <c:pt idx="5709">
                  <c:v>57.09</c:v>
                </c:pt>
                <c:pt idx="5710">
                  <c:v>57.1</c:v>
                </c:pt>
                <c:pt idx="5711">
                  <c:v>57.11</c:v>
                </c:pt>
                <c:pt idx="5712">
                  <c:v>57.12</c:v>
                </c:pt>
                <c:pt idx="5713">
                  <c:v>57.13</c:v>
                </c:pt>
                <c:pt idx="5714">
                  <c:v>57.14</c:v>
                </c:pt>
                <c:pt idx="5715">
                  <c:v>57.15</c:v>
                </c:pt>
                <c:pt idx="5716">
                  <c:v>57.16</c:v>
                </c:pt>
                <c:pt idx="5717">
                  <c:v>57.17</c:v>
                </c:pt>
                <c:pt idx="5718">
                  <c:v>57.18</c:v>
                </c:pt>
                <c:pt idx="5719">
                  <c:v>57.19</c:v>
                </c:pt>
                <c:pt idx="5720">
                  <c:v>57.2</c:v>
                </c:pt>
                <c:pt idx="5721">
                  <c:v>57.21</c:v>
                </c:pt>
                <c:pt idx="5722">
                  <c:v>57.22</c:v>
                </c:pt>
                <c:pt idx="5723">
                  <c:v>57.23</c:v>
                </c:pt>
                <c:pt idx="5724">
                  <c:v>57.24</c:v>
                </c:pt>
                <c:pt idx="5725">
                  <c:v>57.25</c:v>
                </c:pt>
                <c:pt idx="5726">
                  <c:v>57.26</c:v>
                </c:pt>
                <c:pt idx="5727">
                  <c:v>57.27</c:v>
                </c:pt>
                <c:pt idx="5728">
                  <c:v>57.28</c:v>
                </c:pt>
                <c:pt idx="5729">
                  <c:v>57.29</c:v>
                </c:pt>
                <c:pt idx="5730">
                  <c:v>57.3</c:v>
                </c:pt>
                <c:pt idx="5731">
                  <c:v>57.31</c:v>
                </c:pt>
                <c:pt idx="5732">
                  <c:v>57.32</c:v>
                </c:pt>
                <c:pt idx="5733">
                  <c:v>57.33</c:v>
                </c:pt>
                <c:pt idx="5734">
                  <c:v>57.34</c:v>
                </c:pt>
                <c:pt idx="5735">
                  <c:v>57.35</c:v>
                </c:pt>
                <c:pt idx="5736">
                  <c:v>57.36</c:v>
                </c:pt>
                <c:pt idx="5737">
                  <c:v>57.37</c:v>
                </c:pt>
                <c:pt idx="5738">
                  <c:v>57.38</c:v>
                </c:pt>
                <c:pt idx="5739">
                  <c:v>57.39</c:v>
                </c:pt>
                <c:pt idx="5740">
                  <c:v>57.4</c:v>
                </c:pt>
                <c:pt idx="5741">
                  <c:v>57.41</c:v>
                </c:pt>
                <c:pt idx="5742">
                  <c:v>57.42</c:v>
                </c:pt>
                <c:pt idx="5743">
                  <c:v>57.43</c:v>
                </c:pt>
                <c:pt idx="5744">
                  <c:v>57.44</c:v>
                </c:pt>
                <c:pt idx="5745">
                  <c:v>57.45</c:v>
                </c:pt>
                <c:pt idx="5746">
                  <c:v>57.46</c:v>
                </c:pt>
                <c:pt idx="5747">
                  <c:v>57.47</c:v>
                </c:pt>
                <c:pt idx="5748">
                  <c:v>57.48</c:v>
                </c:pt>
                <c:pt idx="5749">
                  <c:v>57.49</c:v>
                </c:pt>
                <c:pt idx="5750">
                  <c:v>57.5</c:v>
                </c:pt>
                <c:pt idx="5751">
                  <c:v>57.51</c:v>
                </c:pt>
                <c:pt idx="5752">
                  <c:v>57.52</c:v>
                </c:pt>
                <c:pt idx="5753">
                  <c:v>57.53</c:v>
                </c:pt>
                <c:pt idx="5754">
                  <c:v>57.54</c:v>
                </c:pt>
                <c:pt idx="5755">
                  <c:v>57.55</c:v>
                </c:pt>
                <c:pt idx="5756">
                  <c:v>57.56</c:v>
                </c:pt>
                <c:pt idx="5757">
                  <c:v>57.57</c:v>
                </c:pt>
                <c:pt idx="5758">
                  <c:v>57.58</c:v>
                </c:pt>
                <c:pt idx="5759">
                  <c:v>57.59</c:v>
                </c:pt>
                <c:pt idx="5760">
                  <c:v>57.6</c:v>
                </c:pt>
                <c:pt idx="5761">
                  <c:v>57.61</c:v>
                </c:pt>
                <c:pt idx="5762">
                  <c:v>57.62</c:v>
                </c:pt>
                <c:pt idx="5763">
                  <c:v>57.63</c:v>
                </c:pt>
                <c:pt idx="5764">
                  <c:v>57.64</c:v>
                </c:pt>
                <c:pt idx="5765">
                  <c:v>57.65</c:v>
                </c:pt>
                <c:pt idx="5766">
                  <c:v>57.66</c:v>
                </c:pt>
                <c:pt idx="5767">
                  <c:v>57.67</c:v>
                </c:pt>
                <c:pt idx="5768">
                  <c:v>57.68</c:v>
                </c:pt>
                <c:pt idx="5769">
                  <c:v>57.69</c:v>
                </c:pt>
                <c:pt idx="5770">
                  <c:v>57.7</c:v>
                </c:pt>
                <c:pt idx="5771">
                  <c:v>57.71</c:v>
                </c:pt>
                <c:pt idx="5772">
                  <c:v>57.72</c:v>
                </c:pt>
                <c:pt idx="5773">
                  <c:v>57.73</c:v>
                </c:pt>
                <c:pt idx="5774">
                  <c:v>57.74</c:v>
                </c:pt>
                <c:pt idx="5775">
                  <c:v>57.75</c:v>
                </c:pt>
                <c:pt idx="5776">
                  <c:v>57.76</c:v>
                </c:pt>
                <c:pt idx="5777">
                  <c:v>57.77</c:v>
                </c:pt>
                <c:pt idx="5778">
                  <c:v>57.78</c:v>
                </c:pt>
                <c:pt idx="5779">
                  <c:v>57.79</c:v>
                </c:pt>
                <c:pt idx="5780">
                  <c:v>57.8</c:v>
                </c:pt>
                <c:pt idx="5781">
                  <c:v>57.81</c:v>
                </c:pt>
                <c:pt idx="5782">
                  <c:v>57.82</c:v>
                </c:pt>
                <c:pt idx="5783">
                  <c:v>57.83</c:v>
                </c:pt>
                <c:pt idx="5784">
                  <c:v>57.84</c:v>
                </c:pt>
                <c:pt idx="5785">
                  <c:v>57.85</c:v>
                </c:pt>
                <c:pt idx="5786">
                  <c:v>57.86</c:v>
                </c:pt>
                <c:pt idx="5787">
                  <c:v>57.87</c:v>
                </c:pt>
                <c:pt idx="5788">
                  <c:v>57.88</c:v>
                </c:pt>
                <c:pt idx="5789">
                  <c:v>57.89</c:v>
                </c:pt>
                <c:pt idx="5790">
                  <c:v>57.9</c:v>
                </c:pt>
                <c:pt idx="5791">
                  <c:v>57.91</c:v>
                </c:pt>
                <c:pt idx="5792">
                  <c:v>57.92</c:v>
                </c:pt>
                <c:pt idx="5793">
                  <c:v>57.93</c:v>
                </c:pt>
                <c:pt idx="5794">
                  <c:v>57.94</c:v>
                </c:pt>
                <c:pt idx="5795">
                  <c:v>57.95</c:v>
                </c:pt>
                <c:pt idx="5796">
                  <c:v>57.96</c:v>
                </c:pt>
                <c:pt idx="5797">
                  <c:v>57.97</c:v>
                </c:pt>
                <c:pt idx="5798">
                  <c:v>57.98</c:v>
                </c:pt>
                <c:pt idx="5799">
                  <c:v>57.99</c:v>
                </c:pt>
                <c:pt idx="5800">
                  <c:v>58</c:v>
                </c:pt>
                <c:pt idx="5801">
                  <c:v>58.01</c:v>
                </c:pt>
                <c:pt idx="5802">
                  <c:v>58.02</c:v>
                </c:pt>
                <c:pt idx="5803">
                  <c:v>58.03</c:v>
                </c:pt>
                <c:pt idx="5804">
                  <c:v>58.04</c:v>
                </c:pt>
                <c:pt idx="5805">
                  <c:v>58.05</c:v>
                </c:pt>
                <c:pt idx="5806">
                  <c:v>58.06</c:v>
                </c:pt>
                <c:pt idx="5807">
                  <c:v>58.07</c:v>
                </c:pt>
                <c:pt idx="5808">
                  <c:v>58.08</c:v>
                </c:pt>
                <c:pt idx="5809">
                  <c:v>58.09</c:v>
                </c:pt>
                <c:pt idx="5810">
                  <c:v>58.1</c:v>
                </c:pt>
                <c:pt idx="5811">
                  <c:v>58.11</c:v>
                </c:pt>
                <c:pt idx="5812">
                  <c:v>58.12</c:v>
                </c:pt>
                <c:pt idx="5813">
                  <c:v>58.13</c:v>
                </c:pt>
                <c:pt idx="5814">
                  <c:v>58.14</c:v>
                </c:pt>
                <c:pt idx="5815">
                  <c:v>58.15</c:v>
                </c:pt>
                <c:pt idx="5816">
                  <c:v>58.16</c:v>
                </c:pt>
                <c:pt idx="5817">
                  <c:v>58.17</c:v>
                </c:pt>
                <c:pt idx="5818">
                  <c:v>58.18</c:v>
                </c:pt>
                <c:pt idx="5819">
                  <c:v>58.19</c:v>
                </c:pt>
                <c:pt idx="5820">
                  <c:v>58.2</c:v>
                </c:pt>
                <c:pt idx="5821">
                  <c:v>58.21</c:v>
                </c:pt>
                <c:pt idx="5822">
                  <c:v>58.22</c:v>
                </c:pt>
                <c:pt idx="5823">
                  <c:v>58.23</c:v>
                </c:pt>
                <c:pt idx="5824">
                  <c:v>58.24</c:v>
                </c:pt>
                <c:pt idx="5825">
                  <c:v>58.25</c:v>
                </c:pt>
                <c:pt idx="5826">
                  <c:v>58.26</c:v>
                </c:pt>
                <c:pt idx="5827">
                  <c:v>58.27</c:v>
                </c:pt>
                <c:pt idx="5828">
                  <c:v>58.28</c:v>
                </c:pt>
                <c:pt idx="5829">
                  <c:v>58.29</c:v>
                </c:pt>
                <c:pt idx="5830">
                  <c:v>58.3</c:v>
                </c:pt>
                <c:pt idx="5831">
                  <c:v>58.31</c:v>
                </c:pt>
                <c:pt idx="5832">
                  <c:v>58.32</c:v>
                </c:pt>
                <c:pt idx="5833">
                  <c:v>58.33</c:v>
                </c:pt>
                <c:pt idx="5834">
                  <c:v>58.34</c:v>
                </c:pt>
                <c:pt idx="5835">
                  <c:v>58.35</c:v>
                </c:pt>
                <c:pt idx="5836">
                  <c:v>58.36</c:v>
                </c:pt>
                <c:pt idx="5837">
                  <c:v>58.37</c:v>
                </c:pt>
                <c:pt idx="5838">
                  <c:v>58.38</c:v>
                </c:pt>
                <c:pt idx="5839">
                  <c:v>58.39</c:v>
                </c:pt>
                <c:pt idx="5840">
                  <c:v>58.4</c:v>
                </c:pt>
                <c:pt idx="5841">
                  <c:v>58.41</c:v>
                </c:pt>
                <c:pt idx="5842">
                  <c:v>58.42</c:v>
                </c:pt>
                <c:pt idx="5843">
                  <c:v>58.43</c:v>
                </c:pt>
                <c:pt idx="5844">
                  <c:v>58.44</c:v>
                </c:pt>
                <c:pt idx="5845">
                  <c:v>58.45</c:v>
                </c:pt>
                <c:pt idx="5846">
                  <c:v>58.46</c:v>
                </c:pt>
                <c:pt idx="5847">
                  <c:v>58.47</c:v>
                </c:pt>
                <c:pt idx="5848">
                  <c:v>58.48</c:v>
                </c:pt>
                <c:pt idx="5849">
                  <c:v>58.49</c:v>
                </c:pt>
                <c:pt idx="5850">
                  <c:v>58.5</c:v>
                </c:pt>
                <c:pt idx="5851">
                  <c:v>58.51</c:v>
                </c:pt>
                <c:pt idx="5852">
                  <c:v>58.52</c:v>
                </c:pt>
                <c:pt idx="5853">
                  <c:v>58.53</c:v>
                </c:pt>
                <c:pt idx="5854">
                  <c:v>58.54</c:v>
                </c:pt>
                <c:pt idx="5855">
                  <c:v>58.55</c:v>
                </c:pt>
                <c:pt idx="5856">
                  <c:v>58.56</c:v>
                </c:pt>
                <c:pt idx="5857">
                  <c:v>58.57</c:v>
                </c:pt>
                <c:pt idx="5858">
                  <c:v>58.58</c:v>
                </c:pt>
                <c:pt idx="5859">
                  <c:v>58.59</c:v>
                </c:pt>
                <c:pt idx="5860">
                  <c:v>58.6</c:v>
                </c:pt>
                <c:pt idx="5861">
                  <c:v>58.61</c:v>
                </c:pt>
                <c:pt idx="5862">
                  <c:v>58.62</c:v>
                </c:pt>
                <c:pt idx="5863">
                  <c:v>58.63</c:v>
                </c:pt>
                <c:pt idx="5864">
                  <c:v>58.64</c:v>
                </c:pt>
                <c:pt idx="5865">
                  <c:v>58.65</c:v>
                </c:pt>
                <c:pt idx="5866">
                  <c:v>58.66</c:v>
                </c:pt>
                <c:pt idx="5867">
                  <c:v>58.67</c:v>
                </c:pt>
                <c:pt idx="5868">
                  <c:v>58.68</c:v>
                </c:pt>
                <c:pt idx="5869">
                  <c:v>58.69</c:v>
                </c:pt>
                <c:pt idx="5870">
                  <c:v>58.7</c:v>
                </c:pt>
                <c:pt idx="5871">
                  <c:v>58.71</c:v>
                </c:pt>
                <c:pt idx="5872">
                  <c:v>58.72</c:v>
                </c:pt>
                <c:pt idx="5873">
                  <c:v>58.73</c:v>
                </c:pt>
                <c:pt idx="5874">
                  <c:v>58.74</c:v>
                </c:pt>
                <c:pt idx="5875">
                  <c:v>58.75</c:v>
                </c:pt>
                <c:pt idx="5876">
                  <c:v>58.76</c:v>
                </c:pt>
                <c:pt idx="5877">
                  <c:v>58.77</c:v>
                </c:pt>
                <c:pt idx="5878">
                  <c:v>58.78</c:v>
                </c:pt>
                <c:pt idx="5879">
                  <c:v>58.79</c:v>
                </c:pt>
                <c:pt idx="5880">
                  <c:v>58.8</c:v>
                </c:pt>
                <c:pt idx="5881">
                  <c:v>58.81</c:v>
                </c:pt>
                <c:pt idx="5882">
                  <c:v>58.82</c:v>
                </c:pt>
                <c:pt idx="5883">
                  <c:v>58.83</c:v>
                </c:pt>
                <c:pt idx="5884">
                  <c:v>58.84</c:v>
                </c:pt>
                <c:pt idx="5885">
                  <c:v>58.85</c:v>
                </c:pt>
                <c:pt idx="5886">
                  <c:v>58.86</c:v>
                </c:pt>
                <c:pt idx="5887">
                  <c:v>58.87</c:v>
                </c:pt>
                <c:pt idx="5888">
                  <c:v>58.88</c:v>
                </c:pt>
                <c:pt idx="5889">
                  <c:v>58.89</c:v>
                </c:pt>
                <c:pt idx="5890">
                  <c:v>58.9</c:v>
                </c:pt>
                <c:pt idx="5891">
                  <c:v>58.91</c:v>
                </c:pt>
                <c:pt idx="5892">
                  <c:v>58.92</c:v>
                </c:pt>
                <c:pt idx="5893">
                  <c:v>58.93</c:v>
                </c:pt>
                <c:pt idx="5894">
                  <c:v>58.94</c:v>
                </c:pt>
                <c:pt idx="5895">
                  <c:v>58.95</c:v>
                </c:pt>
                <c:pt idx="5896">
                  <c:v>58.96</c:v>
                </c:pt>
                <c:pt idx="5897">
                  <c:v>58.97</c:v>
                </c:pt>
                <c:pt idx="5898">
                  <c:v>58.98</c:v>
                </c:pt>
                <c:pt idx="5899">
                  <c:v>58.99</c:v>
                </c:pt>
                <c:pt idx="5900">
                  <c:v>59</c:v>
                </c:pt>
                <c:pt idx="5901">
                  <c:v>59.01</c:v>
                </c:pt>
                <c:pt idx="5902">
                  <c:v>59.02</c:v>
                </c:pt>
                <c:pt idx="5903">
                  <c:v>59.03</c:v>
                </c:pt>
                <c:pt idx="5904">
                  <c:v>59.04</c:v>
                </c:pt>
                <c:pt idx="5905">
                  <c:v>59.05</c:v>
                </c:pt>
                <c:pt idx="5906">
                  <c:v>59.06</c:v>
                </c:pt>
                <c:pt idx="5907">
                  <c:v>59.07</c:v>
                </c:pt>
                <c:pt idx="5908">
                  <c:v>59.08</c:v>
                </c:pt>
                <c:pt idx="5909">
                  <c:v>59.09</c:v>
                </c:pt>
                <c:pt idx="5910">
                  <c:v>59.1</c:v>
                </c:pt>
                <c:pt idx="5911">
                  <c:v>59.11</c:v>
                </c:pt>
                <c:pt idx="5912">
                  <c:v>59.12</c:v>
                </c:pt>
                <c:pt idx="5913">
                  <c:v>59.13</c:v>
                </c:pt>
                <c:pt idx="5914">
                  <c:v>59.14</c:v>
                </c:pt>
                <c:pt idx="5915">
                  <c:v>59.15</c:v>
                </c:pt>
                <c:pt idx="5916">
                  <c:v>59.16</c:v>
                </c:pt>
                <c:pt idx="5917">
                  <c:v>59.17</c:v>
                </c:pt>
                <c:pt idx="5918">
                  <c:v>59.18</c:v>
                </c:pt>
                <c:pt idx="5919">
                  <c:v>59.19</c:v>
                </c:pt>
                <c:pt idx="5920">
                  <c:v>59.2</c:v>
                </c:pt>
                <c:pt idx="5921">
                  <c:v>59.21</c:v>
                </c:pt>
                <c:pt idx="5922">
                  <c:v>59.22</c:v>
                </c:pt>
                <c:pt idx="5923">
                  <c:v>59.23</c:v>
                </c:pt>
                <c:pt idx="5924">
                  <c:v>59.24</c:v>
                </c:pt>
                <c:pt idx="5925">
                  <c:v>59.25</c:v>
                </c:pt>
                <c:pt idx="5926">
                  <c:v>59.26</c:v>
                </c:pt>
                <c:pt idx="5927">
                  <c:v>59.27</c:v>
                </c:pt>
                <c:pt idx="5928">
                  <c:v>59.28</c:v>
                </c:pt>
                <c:pt idx="5929">
                  <c:v>59.29</c:v>
                </c:pt>
                <c:pt idx="5930">
                  <c:v>59.3</c:v>
                </c:pt>
                <c:pt idx="5931">
                  <c:v>59.31</c:v>
                </c:pt>
                <c:pt idx="5932">
                  <c:v>59.32</c:v>
                </c:pt>
                <c:pt idx="5933">
                  <c:v>59.33</c:v>
                </c:pt>
                <c:pt idx="5934">
                  <c:v>59.34</c:v>
                </c:pt>
                <c:pt idx="5935">
                  <c:v>59.35</c:v>
                </c:pt>
                <c:pt idx="5936">
                  <c:v>59.36</c:v>
                </c:pt>
                <c:pt idx="5937">
                  <c:v>59.37</c:v>
                </c:pt>
                <c:pt idx="5938">
                  <c:v>59.38</c:v>
                </c:pt>
                <c:pt idx="5939">
                  <c:v>59.39</c:v>
                </c:pt>
                <c:pt idx="5940">
                  <c:v>59.4</c:v>
                </c:pt>
                <c:pt idx="5941">
                  <c:v>59.41</c:v>
                </c:pt>
                <c:pt idx="5942">
                  <c:v>59.42</c:v>
                </c:pt>
                <c:pt idx="5943">
                  <c:v>59.43</c:v>
                </c:pt>
                <c:pt idx="5944">
                  <c:v>59.44</c:v>
                </c:pt>
                <c:pt idx="5945">
                  <c:v>59.45</c:v>
                </c:pt>
                <c:pt idx="5946">
                  <c:v>59.46</c:v>
                </c:pt>
                <c:pt idx="5947">
                  <c:v>59.47</c:v>
                </c:pt>
                <c:pt idx="5948">
                  <c:v>59.48</c:v>
                </c:pt>
                <c:pt idx="5949">
                  <c:v>59.49</c:v>
                </c:pt>
                <c:pt idx="5950">
                  <c:v>59.5</c:v>
                </c:pt>
                <c:pt idx="5951">
                  <c:v>59.51</c:v>
                </c:pt>
                <c:pt idx="5952">
                  <c:v>59.52</c:v>
                </c:pt>
                <c:pt idx="5953">
                  <c:v>59.53</c:v>
                </c:pt>
                <c:pt idx="5954">
                  <c:v>59.54</c:v>
                </c:pt>
                <c:pt idx="5955">
                  <c:v>59.55</c:v>
                </c:pt>
                <c:pt idx="5956">
                  <c:v>59.56</c:v>
                </c:pt>
                <c:pt idx="5957">
                  <c:v>59.57</c:v>
                </c:pt>
                <c:pt idx="5958">
                  <c:v>59.58</c:v>
                </c:pt>
                <c:pt idx="5959">
                  <c:v>59.59</c:v>
                </c:pt>
                <c:pt idx="5960">
                  <c:v>59.6</c:v>
                </c:pt>
                <c:pt idx="5961">
                  <c:v>59.61</c:v>
                </c:pt>
                <c:pt idx="5962">
                  <c:v>59.62</c:v>
                </c:pt>
                <c:pt idx="5963">
                  <c:v>59.63</c:v>
                </c:pt>
                <c:pt idx="5964">
                  <c:v>59.64</c:v>
                </c:pt>
                <c:pt idx="5965">
                  <c:v>59.65</c:v>
                </c:pt>
                <c:pt idx="5966">
                  <c:v>59.66</c:v>
                </c:pt>
                <c:pt idx="5967">
                  <c:v>59.67</c:v>
                </c:pt>
                <c:pt idx="5968">
                  <c:v>59.68</c:v>
                </c:pt>
                <c:pt idx="5969">
                  <c:v>59.69</c:v>
                </c:pt>
                <c:pt idx="5970">
                  <c:v>59.7</c:v>
                </c:pt>
                <c:pt idx="5971">
                  <c:v>59.71</c:v>
                </c:pt>
                <c:pt idx="5972">
                  <c:v>59.72</c:v>
                </c:pt>
                <c:pt idx="5973">
                  <c:v>59.73</c:v>
                </c:pt>
                <c:pt idx="5974">
                  <c:v>59.74</c:v>
                </c:pt>
                <c:pt idx="5975">
                  <c:v>59.75</c:v>
                </c:pt>
                <c:pt idx="5976">
                  <c:v>59.76</c:v>
                </c:pt>
                <c:pt idx="5977">
                  <c:v>59.77</c:v>
                </c:pt>
                <c:pt idx="5978">
                  <c:v>59.78</c:v>
                </c:pt>
                <c:pt idx="5979">
                  <c:v>59.79</c:v>
                </c:pt>
                <c:pt idx="5980">
                  <c:v>59.8</c:v>
                </c:pt>
                <c:pt idx="5981">
                  <c:v>59.81</c:v>
                </c:pt>
                <c:pt idx="5982">
                  <c:v>59.82</c:v>
                </c:pt>
                <c:pt idx="5983">
                  <c:v>59.83</c:v>
                </c:pt>
                <c:pt idx="5984">
                  <c:v>59.84</c:v>
                </c:pt>
                <c:pt idx="5985">
                  <c:v>59.85</c:v>
                </c:pt>
                <c:pt idx="5986">
                  <c:v>59.86</c:v>
                </c:pt>
                <c:pt idx="5987">
                  <c:v>59.87</c:v>
                </c:pt>
                <c:pt idx="5988">
                  <c:v>59.88</c:v>
                </c:pt>
                <c:pt idx="5989">
                  <c:v>59.89</c:v>
                </c:pt>
                <c:pt idx="5990">
                  <c:v>59.9</c:v>
                </c:pt>
                <c:pt idx="5991">
                  <c:v>59.91</c:v>
                </c:pt>
                <c:pt idx="5992">
                  <c:v>59.92</c:v>
                </c:pt>
                <c:pt idx="5993">
                  <c:v>59.93</c:v>
                </c:pt>
                <c:pt idx="5994">
                  <c:v>59.94</c:v>
                </c:pt>
                <c:pt idx="5995">
                  <c:v>59.95</c:v>
                </c:pt>
                <c:pt idx="5996">
                  <c:v>59.96</c:v>
                </c:pt>
                <c:pt idx="5997">
                  <c:v>59.97</c:v>
                </c:pt>
                <c:pt idx="5998">
                  <c:v>59.98</c:v>
                </c:pt>
                <c:pt idx="5999">
                  <c:v>59.99</c:v>
                </c:pt>
                <c:pt idx="6000">
                  <c:v>60</c:v>
                </c:pt>
                <c:pt idx="6001">
                  <c:v>60.01</c:v>
                </c:pt>
                <c:pt idx="6002">
                  <c:v>60.02</c:v>
                </c:pt>
                <c:pt idx="6003">
                  <c:v>60.03</c:v>
                </c:pt>
                <c:pt idx="6004">
                  <c:v>60.04</c:v>
                </c:pt>
                <c:pt idx="6005">
                  <c:v>60.05</c:v>
                </c:pt>
                <c:pt idx="6006">
                  <c:v>60.06</c:v>
                </c:pt>
                <c:pt idx="6007">
                  <c:v>60.07</c:v>
                </c:pt>
                <c:pt idx="6008">
                  <c:v>60.08</c:v>
                </c:pt>
                <c:pt idx="6009">
                  <c:v>60.09</c:v>
                </c:pt>
                <c:pt idx="6010">
                  <c:v>60.1</c:v>
                </c:pt>
                <c:pt idx="6011">
                  <c:v>60.11</c:v>
                </c:pt>
                <c:pt idx="6012">
                  <c:v>60.12</c:v>
                </c:pt>
                <c:pt idx="6013">
                  <c:v>60.13</c:v>
                </c:pt>
                <c:pt idx="6014">
                  <c:v>60.14</c:v>
                </c:pt>
                <c:pt idx="6015">
                  <c:v>60.15</c:v>
                </c:pt>
                <c:pt idx="6016">
                  <c:v>60.16</c:v>
                </c:pt>
                <c:pt idx="6017">
                  <c:v>60.17</c:v>
                </c:pt>
                <c:pt idx="6018">
                  <c:v>60.18</c:v>
                </c:pt>
                <c:pt idx="6019">
                  <c:v>60.19</c:v>
                </c:pt>
                <c:pt idx="6020">
                  <c:v>60.2</c:v>
                </c:pt>
                <c:pt idx="6021">
                  <c:v>60.21</c:v>
                </c:pt>
                <c:pt idx="6022">
                  <c:v>60.22</c:v>
                </c:pt>
                <c:pt idx="6023">
                  <c:v>60.23</c:v>
                </c:pt>
                <c:pt idx="6024">
                  <c:v>60.24</c:v>
                </c:pt>
                <c:pt idx="6025">
                  <c:v>60.25</c:v>
                </c:pt>
                <c:pt idx="6026">
                  <c:v>60.26</c:v>
                </c:pt>
                <c:pt idx="6027">
                  <c:v>60.27</c:v>
                </c:pt>
                <c:pt idx="6028">
                  <c:v>60.28</c:v>
                </c:pt>
                <c:pt idx="6029">
                  <c:v>60.29</c:v>
                </c:pt>
                <c:pt idx="6030">
                  <c:v>60.3</c:v>
                </c:pt>
                <c:pt idx="6031">
                  <c:v>60.31</c:v>
                </c:pt>
                <c:pt idx="6032">
                  <c:v>60.32</c:v>
                </c:pt>
                <c:pt idx="6033">
                  <c:v>60.33</c:v>
                </c:pt>
                <c:pt idx="6034">
                  <c:v>60.34</c:v>
                </c:pt>
                <c:pt idx="6035">
                  <c:v>60.35</c:v>
                </c:pt>
                <c:pt idx="6036">
                  <c:v>60.36</c:v>
                </c:pt>
                <c:pt idx="6037">
                  <c:v>60.37</c:v>
                </c:pt>
                <c:pt idx="6038">
                  <c:v>60.38</c:v>
                </c:pt>
                <c:pt idx="6039">
                  <c:v>60.39</c:v>
                </c:pt>
                <c:pt idx="6040">
                  <c:v>60.4</c:v>
                </c:pt>
                <c:pt idx="6041">
                  <c:v>60.41</c:v>
                </c:pt>
                <c:pt idx="6042">
                  <c:v>60.42</c:v>
                </c:pt>
                <c:pt idx="6043">
                  <c:v>60.43</c:v>
                </c:pt>
                <c:pt idx="6044">
                  <c:v>60.44</c:v>
                </c:pt>
                <c:pt idx="6045">
                  <c:v>60.45</c:v>
                </c:pt>
                <c:pt idx="6046">
                  <c:v>60.46</c:v>
                </c:pt>
                <c:pt idx="6047">
                  <c:v>60.47</c:v>
                </c:pt>
                <c:pt idx="6048">
                  <c:v>60.48</c:v>
                </c:pt>
                <c:pt idx="6049">
                  <c:v>60.49</c:v>
                </c:pt>
                <c:pt idx="6050">
                  <c:v>60.5</c:v>
                </c:pt>
                <c:pt idx="6051">
                  <c:v>60.51</c:v>
                </c:pt>
                <c:pt idx="6052">
                  <c:v>60.52</c:v>
                </c:pt>
                <c:pt idx="6053">
                  <c:v>60.53</c:v>
                </c:pt>
                <c:pt idx="6054">
                  <c:v>60.54</c:v>
                </c:pt>
                <c:pt idx="6055">
                  <c:v>60.55</c:v>
                </c:pt>
                <c:pt idx="6056">
                  <c:v>60.56</c:v>
                </c:pt>
                <c:pt idx="6057">
                  <c:v>60.57</c:v>
                </c:pt>
                <c:pt idx="6058">
                  <c:v>60.58</c:v>
                </c:pt>
                <c:pt idx="6059">
                  <c:v>60.59</c:v>
                </c:pt>
                <c:pt idx="6060">
                  <c:v>60.6</c:v>
                </c:pt>
                <c:pt idx="6061">
                  <c:v>60.61</c:v>
                </c:pt>
                <c:pt idx="6062">
                  <c:v>60.62</c:v>
                </c:pt>
                <c:pt idx="6063">
                  <c:v>60.63</c:v>
                </c:pt>
                <c:pt idx="6064">
                  <c:v>60.64</c:v>
                </c:pt>
                <c:pt idx="6065">
                  <c:v>60.65</c:v>
                </c:pt>
                <c:pt idx="6066">
                  <c:v>60.66</c:v>
                </c:pt>
                <c:pt idx="6067">
                  <c:v>60.67</c:v>
                </c:pt>
                <c:pt idx="6068">
                  <c:v>60.68</c:v>
                </c:pt>
                <c:pt idx="6069">
                  <c:v>60.69</c:v>
                </c:pt>
                <c:pt idx="6070">
                  <c:v>60.7</c:v>
                </c:pt>
                <c:pt idx="6071">
                  <c:v>60.71</c:v>
                </c:pt>
                <c:pt idx="6072">
                  <c:v>60.72</c:v>
                </c:pt>
                <c:pt idx="6073">
                  <c:v>60.73</c:v>
                </c:pt>
                <c:pt idx="6074">
                  <c:v>60.74</c:v>
                </c:pt>
                <c:pt idx="6075">
                  <c:v>60.75</c:v>
                </c:pt>
                <c:pt idx="6076">
                  <c:v>60.76</c:v>
                </c:pt>
                <c:pt idx="6077">
                  <c:v>60.77</c:v>
                </c:pt>
                <c:pt idx="6078">
                  <c:v>60.78</c:v>
                </c:pt>
                <c:pt idx="6079">
                  <c:v>60.79</c:v>
                </c:pt>
                <c:pt idx="6080">
                  <c:v>60.8</c:v>
                </c:pt>
                <c:pt idx="6081">
                  <c:v>60.81</c:v>
                </c:pt>
                <c:pt idx="6082">
                  <c:v>60.82</c:v>
                </c:pt>
                <c:pt idx="6083">
                  <c:v>60.83</c:v>
                </c:pt>
                <c:pt idx="6084">
                  <c:v>60.84</c:v>
                </c:pt>
                <c:pt idx="6085">
                  <c:v>60.85</c:v>
                </c:pt>
                <c:pt idx="6086">
                  <c:v>60.86</c:v>
                </c:pt>
                <c:pt idx="6087">
                  <c:v>60.87</c:v>
                </c:pt>
                <c:pt idx="6088">
                  <c:v>60.88</c:v>
                </c:pt>
                <c:pt idx="6089">
                  <c:v>60.89</c:v>
                </c:pt>
                <c:pt idx="6090">
                  <c:v>60.9</c:v>
                </c:pt>
                <c:pt idx="6091">
                  <c:v>60.91</c:v>
                </c:pt>
                <c:pt idx="6092">
                  <c:v>60.92</c:v>
                </c:pt>
                <c:pt idx="6093">
                  <c:v>60.93</c:v>
                </c:pt>
                <c:pt idx="6094">
                  <c:v>60.94</c:v>
                </c:pt>
                <c:pt idx="6095">
                  <c:v>60.95</c:v>
                </c:pt>
                <c:pt idx="6096">
                  <c:v>60.96</c:v>
                </c:pt>
                <c:pt idx="6097">
                  <c:v>60.97</c:v>
                </c:pt>
                <c:pt idx="6098">
                  <c:v>60.98</c:v>
                </c:pt>
                <c:pt idx="6099">
                  <c:v>60.99</c:v>
                </c:pt>
                <c:pt idx="6100">
                  <c:v>61</c:v>
                </c:pt>
                <c:pt idx="6101">
                  <c:v>61.01</c:v>
                </c:pt>
                <c:pt idx="6102">
                  <c:v>61.02</c:v>
                </c:pt>
                <c:pt idx="6103">
                  <c:v>61.03</c:v>
                </c:pt>
                <c:pt idx="6104">
                  <c:v>61.04</c:v>
                </c:pt>
                <c:pt idx="6105">
                  <c:v>61.05</c:v>
                </c:pt>
                <c:pt idx="6106">
                  <c:v>61.06</c:v>
                </c:pt>
                <c:pt idx="6107">
                  <c:v>61.07</c:v>
                </c:pt>
                <c:pt idx="6108">
                  <c:v>61.08</c:v>
                </c:pt>
                <c:pt idx="6109">
                  <c:v>61.09</c:v>
                </c:pt>
                <c:pt idx="6110">
                  <c:v>61.1</c:v>
                </c:pt>
                <c:pt idx="6111">
                  <c:v>61.11</c:v>
                </c:pt>
                <c:pt idx="6112">
                  <c:v>61.12</c:v>
                </c:pt>
                <c:pt idx="6113">
                  <c:v>61.13</c:v>
                </c:pt>
                <c:pt idx="6114">
                  <c:v>61.14</c:v>
                </c:pt>
                <c:pt idx="6115">
                  <c:v>61.15</c:v>
                </c:pt>
                <c:pt idx="6116">
                  <c:v>61.16</c:v>
                </c:pt>
                <c:pt idx="6117">
                  <c:v>61.17</c:v>
                </c:pt>
                <c:pt idx="6118">
                  <c:v>61.18</c:v>
                </c:pt>
                <c:pt idx="6119">
                  <c:v>61.19</c:v>
                </c:pt>
                <c:pt idx="6120">
                  <c:v>61.2</c:v>
                </c:pt>
                <c:pt idx="6121">
                  <c:v>61.21</c:v>
                </c:pt>
                <c:pt idx="6122">
                  <c:v>61.22</c:v>
                </c:pt>
                <c:pt idx="6123">
                  <c:v>61.23</c:v>
                </c:pt>
                <c:pt idx="6124">
                  <c:v>61.24</c:v>
                </c:pt>
                <c:pt idx="6125">
                  <c:v>61.25</c:v>
                </c:pt>
                <c:pt idx="6126">
                  <c:v>61.26</c:v>
                </c:pt>
                <c:pt idx="6127">
                  <c:v>61.27</c:v>
                </c:pt>
                <c:pt idx="6128">
                  <c:v>61.28</c:v>
                </c:pt>
                <c:pt idx="6129">
                  <c:v>61.29</c:v>
                </c:pt>
                <c:pt idx="6130">
                  <c:v>61.3</c:v>
                </c:pt>
                <c:pt idx="6131">
                  <c:v>61.31</c:v>
                </c:pt>
                <c:pt idx="6132">
                  <c:v>61.32</c:v>
                </c:pt>
                <c:pt idx="6133">
                  <c:v>61.33</c:v>
                </c:pt>
                <c:pt idx="6134">
                  <c:v>61.34</c:v>
                </c:pt>
                <c:pt idx="6135">
                  <c:v>61.35</c:v>
                </c:pt>
                <c:pt idx="6136">
                  <c:v>61.36</c:v>
                </c:pt>
                <c:pt idx="6137">
                  <c:v>61.37</c:v>
                </c:pt>
                <c:pt idx="6138">
                  <c:v>61.38</c:v>
                </c:pt>
                <c:pt idx="6139">
                  <c:v>61.39</c:v>
                </c:pt>
                <c:pt idx="6140">
                  <c:v>61.4</c:v>
                </c:pt>
                <c:pt idx="6141">
                  <c:v>61.41</c:v>
                </c:pt>
                <c:pt idx="6142">
                  <c:v>61.42</c:v>
                </c:pt>
                <c:pt idx="6143">
                  <c:v>61.43</c:v>
                </c:pt>
                <c:pt idx="6144">
                  <c:v>61.44</c:v>
                </c:pt>
                <c:pt idx="6145">
                  <c:v>61.45</c:v>
                </c:pt>
                <c:pt idx="6146">
                  <c:v>61.46</c:v>
                </c:pt>
                <c:pt idx="6147">
                  <c:v>61.47</c:v>
                </c:pt>
                <c:pt idx="6148">
                  <c:v>61.48</c:v>
                </c:pt>
                <c:pt idx="6149">
                  <c:v>61.49</c:v>
                </c:pt>
                <c:pt idx="6150">
                  <c:v>61.5</c:v>
                </c:pt>
                <c:pt idx="6151">
                  <c:v>61.51</c:v>
                </c:pt>
                <c:pt idx="6152">
                  <c:v>61.52</c:v>
                </c:pt>
                <c:pt idx="6153">
                  <c:v>61.53</c:v>
                </c:pt>
                <c:pt idx="6154">
                  <c:v>61.54</c:v>
                </c:pt>
                <c:pt idx="6155">
                  <c:v>61.55</c:v>
                </c:pt>
                <c:pt idx="6156">
                  <c:v>61.56</c:v>
                </c:pt>
                <c:pt idx="6157">
                  <c:v>61.57</c:v>
                </c:pt>
                <c:pt idx="6158">
                  <c:v>61.58</c:v>
                </c:pt>
                <c:pt idx="6159">
                  <c:v>61.59</c:v>
                </c:pt>
                <c:pt idx="6160">
                  <c:v>61.6</c:v>
                </c:pt>
                <c:pt idx="6161">
                  <c:v>61.61</c:v>
                </c:pt>
                <c:pt idx="6162">
                  <c:v>61.62</c:v>
                </c:pt>
                <c:pt idx="6163">
                  <c:v>61.63</c:v>
                </c:pt>
                <c:pt idx="6164">
                  <c:v>61.64</c:v>
                </c:pt>
                <c:pt idx="6165">
                  <c:v>61.65</c:v>
                </c:pt>
                <c:pt idx="6166">
                  <c:v>61.66</c:v>
                </c:pt>
                <c:pt idx="6167">
                  <c:v>61.67</c:v>
                </c:pt>
                <c:pt idx="6168">
                  <c:v>61.68</c:v>
                </c:pt>
                <c:pt idx="6169">
                  <c:v>61.69</c:v>
                </c:pt>
                <c:pt idx="6170">
                  <c:v>61.7</c:v>
                </c:pt>
                <c:pt idx="6171">
                  <c:v>61.71</c:v>
                </c:pt>
                <c:pt idx="6172">
                  <c:v>61.72</c:v>
                </c:pt>
                <c:pt idx="6173">
                  <c:v>61.73</c:v>
                </c:pt>
                <c:pt idx="6174">
                  <c:v>61.74</c:v>
                </c:pt>
                <c:pt idx="6175">
                  <c:v>61.75</c:v>
                </c:pt>
                <c:pt idx="6176">
                  <c:v>61.76</c:v>
                </c:pt>
                <c:pt idx="6177">
                  <c:v>61.77</c:v>
                </c:pt>
                <c:pt idx="6178">
                  <c:v>61.78</c:v>
                </c:pt>
                <c:pt idx="6179">
                  <c:v>61.79</c:v>
                </c:pt>
                <c:pt idx="6180">
                  <c:v>61.8</c:v>
                </c:pt>
                <c:pt idx="6181">
                  <c:v>61.81</c:v>
                </c:pt>
                <c:pt idx="6182">
                  <c:v>61.82</c:v>
                </c:pt>
                <c:pt idx="6183">
                  <c:v>61.83</c:v>
                </c:pt>
                <c:pt idx="6184">
                  <c:v>61.84</c:v>
                </c:pt>
                <c:pt idx="6185">
                  <c:v>61.85</c:v>
                </c:pt>
                <c:pt idx="6186">
                  <c:v>61.86</c:v>
                </c:pt>
                <c:pt idx="6187">
                  <c:v>61.87</c:v>
                </c:pt>
                <c:pt idx="6188">
                  <c:v>61.88</c:v>
                </c:pt>
                <c:pt idx="6189">
                  <c:v>61.89</c:v>
                </c:pt>
                <c:pt idx="6190">
                  <c:v>61.9</c:v>
                </c:pt>
                <c:pt idx="6191">
                  <c:v>61.91</c:v>
                </c:pt>
                <c:pt idx="6192">
                  <c:v>61.92</c:v>
                </c:pt>
                <c:pt idx="6193">
                  <c:v>61.93</c:v>
                </c:pt>
                <c:pt idx="6194">
                  <c:v>61.94</c:v>
                </c:pt>
                <c:pt idx="6195">
                  <c:v>61.95</c:v>
                </c:pt>
                <c:pt idx="6196">
                  <c:v>61.96</c:v>
                </c:pt>
                <c:pt idx="6197">
                  <c:v>61.97</c:v>
                </c:pt>
                <c:pt idx="6198">
                  <c:v>61.98</c:v>
                </c:pt>
                <c:pt idx="6199">
                  <c:v>61.99</c:v>
                </c:pt>
                <c:pt idx="6200">
                  <c:v>62</c:v>
                </c:pt>
                <c:pt idx="6201">
                  <c:v>62.01</c:v>
                </c:pt>
                <c:pt idx="6202">
                  <c:v>62.02</c:v>
                </c:pt>
                <c:pt idx="6203">
                  <c:v>62.03</c:v>
                </c:pt>
                <c:pt idx="6204">
                  <c:v>62.04</c:v>
                </c:pt>
                <c:pt idx="6205">
                  <c:v>62.05</c:v>
                </c:pt>
                <c:pt idx="6206">
                  <c:v>62.06</c:v>
                </c:pt>
                <c:pt idx="6207">
                  <c:v>62.07</c:v>
                </c:pt>
                <c:pt idx="6208">
                  <c:v>62.08</c:v>
                </c:pt>
                <c:pt idx="6209">
                  <c:v>62.09</c:v>
                </c:pt>
                <c:pt idx="6210">
                  <c:v>62.1</c:v>
                </c:pt>
                <c:pt idx="6211">
                  <c:v>62.11</c:v>
                </c:pt>
                <c:pt idx="6212">
                  <c:v>62.12</c:v>
                </c:pt>
                <c:pt idx="6213">
                  <c:v>62.13</c:v>
                </c:pt>
                <c:pt idx="6214">
                  <c:v>62.14</c:v>
                </c:pt>
                <c:pt idx="6215">
                  <c:v>62.15</c:v>
                </c:pt>
                <c:pt idx="6216">
                  <c:v>62.16</c:v>
                </c:pt>
                <c:pt idx="6217">
                  <c:v>62.17</c:v>
                </c:pt>
                <c:pt idx="6218">
                  <c:v>62.18</c:v>
                </c:pt>
                <c:pt idx="6219">
                  <c:v>62.19</c:v>
                </c:pt>
                <c:pt idx="6220">
                  <c:v>62.2</c:v>
                </c:pt>
                <c:pt idx="6221">
                  <c:v>62.21</c:v>
                </c:pt>
                <c:pt idx="6222">
                  <c:v>62.22</c:v>
                </c:pt>
                <c:pt idx="6223">
                  <c:v>62.23</c:v>
                </c:pt>
                <c:pt idx="6224">
                  <c:v>62.24</c:v>
                </c:pt>
                <c:pt idx="6225">
                  <c:v>62.25</c:v>
                </c:pt>
                <c:pt idx="6226">
                  <c:v>62.26</c:v>
                </c:pt>
                <c:pt idx="6227">
                  <c:v>62.27</c:v>
                </c:pt>
                <c:pt idx="6228">
                  <c:v>62.28</c:v>
                </c:pt>
                <c:pt idx="6229">
                  <c:v>62.29</c:v>
                </c:pt>
                <c:pt idx="6230">
                  <c:v>62.3</c:v>
                </c:pt>
                <c:pt idx="6231">
                  <c:v>62.31</c:v>
                </c:pt>
                <c:pt idx="6232">
                  <c:v>62.32</c:v>
                </c:pt>
                <c:pt idx="6233">
                  <c:v>62.33</c:v>
                </c:pt>
                <c:pt idx="6234">
                  <c:v>62.34</c:v>
                </c:pt>
                <c:pt idx="6235">
                  <c:v>62.35</c:v>
                </c:pt>
                <c:pt idx="6236">
                  <c:v>62.36</c:v>
                </c:pt>
                <c:pt idx="6237">
                  <c:v>62.37</c:v>
                </c:pt>
                <c:pt idx="6238">
                  <c:v>62.38</c:v>
                </c:pt>
                <c:pt idx="6239">
                  <c:v>62.39</c:v>
                </c:pt>
                <c:pt idx="6240">
                  <c:v>62.4</c:v>
                </c:pt>
                <c:pt idx="6241">
                  <c:v>62.41</c:v>
                </c:pt>
                <c:pt idx="6242">
                  <c:v>62.42</c:v>
                </c:pt>
                <c:pt idx="6243">
                  <c:v>62.43</c:v>
                </c:pt>
                <c:pt idx="6244">
                  <c:v>62.44</c:v>
                </c:pt>
                <c:pt idx="6245">
                  <c:v>62.45</c:v>
                </c:pt>
                <c:pt idx="6246">
                  <c:v>62.46</c:v>
                </c:pt>
                <c:pt idx="6247">
                  <c:v>62.47</c:v>
                </c:pt>
                <c:pt idx="6248">
                  <c:v>62.48</c:v>
                </c:pt>
                <c:pt idx="6249">
                  <c:v>62.49</c:v>
                </c:pt>
                <c:pt idx="6250">
                  <c:v>62.5</c:v>
                </c:pt>
                <c:pt idx="6251">
                  <c:v>62.51</c:v>
                </c:pt>
                <c:pt idx="6252">
                  <c:v>62.52</c:v>
                </c:pt>
                <c:pt idx="6253">
                  <c:v>62.53</c:v>
                </c:pt>
                <c:pt idx="6254">
                  <c:v>62.54</c:v>
                </c:pt>
                <c:pt idx="6255">
                  <c:v>62.55</c:v>
                </c:pt>
                <c:pt idx="6256">
                  <c:v>62.56</c:v>
                </c:pt>
                <c:pt idx="6257">
                  <c:v>62.57</c:v>
                </c:pt>
                <c:pt idx="6258">
                  <c:v>62.58</c:v>
                </c:pt>
                <c:pt idx="6259">
                  <c:v>62.59</c:v>
                </c:pt>
                <c:pt idx="6260">
                  <c:v>62.6</c:v>
                </c:pt>
                <c:pt idx="6261">
                  <c:v>62.61</c:v>
                </c:pt>
                <c:pt idx="6262">
                  <c:v>62.62</c:v>
                </c:pt>
                <c:pt idx="6263">
                  <c:v>62.63</c:v>
                </c:pt>
                <c:pt idx="6264">
                  <c:v>62.64</c:v>
                </c:pt>
                <c:pt idx="6265">
                  <c:v>62.65</c:v>
                </c:pt>
                <c:pt idx="6266">
                  <c:v>62.66</c:v>
                </c:pt>
                <c:pt idx="6267">
                  <c:v>62.67</c:v>
                </c:pt>
                <c:pt idx="6268">
                  <c:v>62.68</c:v>
                </c:pt>
                <c:pt idx="6269">
                  <c:v>62.69</c:v>
                </c:pt>
                <c:pt idx="6270">
                  <c:v>62.7</c:v>
                </c:pt>
                <c:pt idx="6271">
                  <c:v>62.71</c:v>
                </c:pt>
                <c:pt idx="6272">
                  <c:v>62.72</c:v>
                </c:pt>
                <c:pt idx="6273">
                  <c:v>62.73</c:v>
                </c:pt>
                <c:pt idx="6274">
                  <c:v>62.74</c:v>
                </c:pt>
                <c:pt idx="6275">
                  <c:v>62.75</c:v>
                </c:pt>
                <c:pt idx="6276">
                  <c:v>62.76</c:v>
                </c:pt>
                <c:pt idx="6277">
                  <c:v>62.77</c:v>
                </c:pt>
                <c:pt idx="6278">
                  <c:v>62.78</c:v>
                </c:pt>
                <c:pt idx="6279">
                  <c:v>62.79</c:v>
                </c:pt>
                <c:pt idx="6280">
                  <c:v>62.8</c:v>
                </c:pt>
                <c:pt idx="6281">
                  <c:v>62.81</c:v>
                </c:pt>
                <c:pt idx="6282">
                  <c:v>62.82</c:v>
                </c:pt>
                <c:pt idx="6283">
                  <c:v>62.83</c:v>
                </c:pt>
                <c:pt idx="6284">
                  <c:v>62.84</c:v>
                </c:pt>
                <c:pt idx="6285">
                  <c:v>62.85</c:v>
                </c:pt>
                <c:pt idx="6286">
                  <c:v>62.86</c:v>
                </c:pt>
                <c:pt idx="6287">
                  <c:v>62.87</c:v>
                </c:pt>
                <c:pt idx="6288">
                  <c:v>62.88</c:v>
                </c:pt>
                <c:pt idx="6289">
                  <c:v>62.89</c:v>
                </c:pt>
                <c:pt idx="6290">
                  <c:v>62.9</c:v>
                </c:pt>
                <c:pt idx="6291">
                  <c:v>62.91</c:v>
                </c:pt>
                <c:pt idx="6292">
                  <c:v>62.92</c:v>
                </c:pt>
                <c:pt idx="6293">
                  <c:v>62.93</c:v>
                </c:pt>
                <c:pt idx="6294">
                  <c:v>62.94</c:v>
                </c:pt>
                <c:pt idx="6295">
                  <c:v>62.95</c:v>
                </c:pt>
                <c:pt idx="6296">
                  <c:v>62.96</c:v>
                </c:pt>
                <c:pt idx="6297">
                  <c:v>62.97</c:v>
                </c:pt>
                <c:pt idx="6298">
                  <c:v>62.98</c:v>
                </c:pt>
                <c:pt idx="6299">
                  <c:v>62.99</c:v>
                </c:pt>
                <c:pt idx="6300">
                  <c:v>63</c:v>
                </c:pt>
                <c:pt idx="6301">
                  <c:v>63.01</c:v>
                </c:pt>
                <c:pt idx="6302">
                  <c:v>63.02</c:v>
                </c:pt>
                <c:pt idx="6303">
                  <c:v>63.03</c:v>
                </c:pt>
                <c:pt idx="6304">
                  <c:v>63.04</c:v>
                </c:pt>
                <c:pt idx="6305">
                  <c:v>63.05</c:v>
                </c:pt>
                <c:pt idx="6306">
                  <c:v>63.06</c:v>
                </c:pt>
                <c:pt idx="6307">
                  <c:v>63.07</c:v>
                </c:pt>
                <c:pt idx="6308">
                  <c:v>63.08</c:v>
                </c:pt>
                <c:pt idx="6309">
                  <c:v>63.09</c:v>
                </c:pt>
                <c:pt idx="6310">
                  <c:v>63.1</c:v>
                </c:pt>
                <c:pt idx="6311">
                  <c:v>63.11</c:v>
                </c:pt>
                <c:pt idx="6312">
                  <c:v>63.12</c:v>
                </c:pt>
                <c:pt idx="6313">
                  <c:v>63.13</c:v>
                </c:pt>
                <c:pt idx="6314">
                  <c:v>63.14</c:v>
                </c:pt>
                <c:pt idx="6315">
                  <c:v>63.15</c:v>
                </c:pt>
                <c:pt idx="6316">
                  <c:v>63.16</c:v>
                </c:pt>
                <c:pt idx="6317">
                  <c:v>63.17</c:v>
                </c:pt>
                <c:pt idx="6318">
                  <c:v>63.18</c:v>
                </c:pt>
                <c:pt idx="6319">
                  <c:v>63.19</c:v>
                </c:pt>
                <c:pt idx="6320">
                  <c:v>63.2</c:v>
                </c:pt>
                <c:pt idx="6321">
                  <c:v>63.21</c:v>
                </c:pt>
                <c:pt idx="6322">
                  <c:v>63.22</c:v>
                </c:pt>
                <c:pt idx="6323">
                  <c:v>63.23</c:v>
                </c:pt>
                <c:pt idx="6324">
                  <c:v>63.24</c:v>
                </c:pt>
                <c:pt idx="6325">
                  <c:v>63.25</c:v>
                </c:pt>
                <c:pt idx="6326">
                  <c:v>63.26</c:v>
                </c:pt>
                <c:pt idx="6327">
                  <c:v>63.27</c:v>
                </c:pt>
                <c:pt idx="6328">
                  <c:v>63.28</c:v>
                </c:pt>
                <c:pt idx="6329">
                  <c:v>63.29</c:v>
                </c:pt>
                <c:pt idx="6330">
                  <c:v>63.3</c:v>
                </c:pt>
                <c:pt idx="6331">
                  <c:v>63.31</c:v>
                </c:pt>
                <c:pt idx="6332">
                  <c:v>63.32</c:v>
                </c:pt>
                <c:pt idx="6333">
                  <c:v>63.33</c:v>
                </c:pt>
                <c:pt idx="6334">
                  <c:v>63.34</c:v>
                </c:pt>
                <c:pt idx="6335">
                  <c:v>63.35</c:v>
                </c:pt>
                <c:pt idx="6336">
                  <c:v>63.36</c:v>
                </c:pt>
                <c:pt idx="6337">
                  <c:v>63.37</c:v>
                </c:pt>
                <c:pt idx="6338">
                  <c:v>63.38</c:v>
                </c:pt>
                <c:pt idx="6339">
                  <c:v>63.39</c:v>
                </c:pt>
                <c:pt idx="6340">
                  <c:v>63.4</c:v>
                </c:pt>
                <c:pt idx="6341">
                  <c:v>63.41</c:v>
                </c:pt>
                <c:pt idx="6342">
                  <c:v>63.42</c:v>
                </c:pt>
                <c:pt idx="6343">
                  <c:v>63.43</c:v>
                </c:pt>
                <c:pt idx="6344">
                  <c:v>63.44</c:v>
                </c:pt>
                <c:pt idx="6345">
                  <c:v>63.45</c:v>
                </c:pt>
                <c:pt idx="6346">
                  <c:v>63.46</c:v>
                </c:pt>
                <c:pt idx="6347">
                  <c:v>63.47</c:v>
                </c:pt>
                <c:pt idx="6348">
                  <c:v>63.48</c:v>
                </c:pt>
                <c:pt idx="6349">
                  <c:v>63.49</c:v>
                </c:pt>
                <c:pt idx="6350">
                  <c:v>63.5</c:v>
                </c:pt>
                <c:pt idx="6351">
                  <c:v>63.51</c:v>
                </c:pt>
                <c:pt idx="6352">
                  <c:v>63.52</c:v>
                </c:pt>
                <c:pt idx="6353">
                  <c:v>63.53</c:v>
                </c:pt>
                <c:pt idx="6354">
                  <c:v>63.54</c:v>
                </c:pt>
                <c:pt idx="6355">
                  <c:v>63.55</c:v>
                </c:pt>
                <c:pt idx="6356">
                  <c:v>63.56</c:v>
                </c:pt>
                <c:pt idx="6357">
                  <c:v>63.57</c:v>
                </c:pt>
                <c:pt idx="6358">
                  <c:v>63.58</c:v>
                </c:pt>
                <c:pt idx="6359">
                  <c:v>63.59</c:v>
                </c:pt>
                <c:pt idx="6360">
                  <c:v>63.6</c:v>
                </c:pt>
                <c:pt idx="6361">
                  <c:v>63.61</c:v>
                </c:pt>
                <c:pt idx="6362">
                  <c:v>63.62</c:v>
                </c:pt>
                <c:pt idx="6363">
                  <c:v>63.63</c:v>
                </c:pt>
                <c:pt idx="6364">
                  <c:v>63.64</c:v>
                </c:pt>
                <c:pt idx="6365">
                  <c:v>63.65</c:v>
                </c:pt>
                <c:pt idx="6366">
                  <c:v>63.66</c:v>
                </c:pt>
                <c:pt idx="6367">
                  <c:v>63.67</c:v>
                </c:pt>
                <c:pt idx="6368">
                  <c:v>63.68</c:v>
                </c:pt>
                <c:pt idx="6369">
                  <c:v>63.69</c:v>
                </c:pt>
                <c:pt idx="6370">
                  <c:v>63.7</c:v>
                </c:pt>
                <c:pt idx="6371">
                  <c:v>63.71</c:v>
                </c:pt>
                <c:pt idx="6372">
                  <c:v>63.72</c:v>
                </c:pt>
                <c:pt idx="6373">
                  <c:v>63.73</c:v>
                </c:pt>
                <c:pt idx="6374">
                  <c:v>63.74</c:v>
                </c:pt>
                <c:pt idx="6375">
                  <c:v>63.75</c:v>
                </c:pt>
                <c:pt idx="6376">
                  <c:v>63.76</c:v>
                </c:pt>
                <c:pt idx="6377">
                  <c:v>63.77</c:v>
                </c:pt>
                <c:pt idx="6378">
                  <c:v>63.78</c:v>
                </c:pt>
                <c:pt idx="6379">
                  <c:v>63.79</c:v>
                </c:pt>
                <c:pt idx="6380">
                  <c:v>63.8</c:v>
                </c:pt>
                <c:pt idx="6381">
                  <c:v>63.81</c:v>
                </c:pt>
                <c:pt idx="6382">
                  <c:v>63.82</c:v>
                </c:pt>
                <c:pt idx="6383">
                  <c:v>63.83</c:v>
                </c:pt>
                <c:pt idx="6384">
                  <c:v>63.84</c:v>
                </c:pt>
                <c:pt idx="6385">
                  <c:v>63.85</c:v>
                </c:pt>
                <c:pt idx="6386">
                  <c:v>63.86</c:v>
                </c:pt>
                <c:pt idx="6387">
                  <c:v>63.87</c:v>
                </c:pt>
                <c:pt idx="6388">
                  <c:v>63.88</c:v>
                </c:pt>
                <c:pt idx="6389">
                  <c:v>63.89</c:v>
                </c:pt>
                <c:pt idx="6390">
                  <c:v>63.9</c:v>
                </c:pt>
                <c:pt idx="6391">
                  <c:v>63.91</c:v>
                </c:pt>
                <c:pt idx="6392">
                  <c:v>63.92</c:v>
                </c:pt>
                <c:pt idx="6393">
                  <c:v>63.93</c:v>
                </c:pt>
                <c:pt idx="6394">
                  <c:v>63.94</c:v>
                </c:pt>
                <c:pt idx="6395">
                  <c:v>63.95</c:v>
                </c:pt>
                <c:pt idx="6396">
                  <c:v>63.96</c:v>
                </c:pt>
                <c:pt idx="6397">
                  <c:v>63.97</c:v>
                </c:pt>
                <c:pt idx="6398">
                  <c:v>63.98</c:v>
                </c:pt>
                <c:pt idx="6399">
                  <c:v>63.99</c:v>
                </c:pt>
                <c:pt idx="6400">
                  <c:v>64</c:v>
                </c:pt>
                <c:pt idx="6401">
                  <c:v>64.010000000000005</c:v>
                </c:pt>
                <c:pt idx="6402">
                  <c:v>64.02</c:v>
                </c:pt>
                <c:pt idx="6403">
                  <c:v>64.03</c:v>
                </c:pt>
                <c:pt idx="6404">
                  <c:v>64.040000000000006</c:v>
                </c:pt>
                <c:pt idx="6405">
                  <c:v>64.05</c:v>
                </c:pt>
                <c:pt idx="6406">
                  <c:v>64.06</c:v>
                </c:pt>
                <c:pt idx="6407">
                  <c:v>64.069999999999993</c:v>
                </c:pt>
                <c:pt idx="6408">
                  <c:v>64.08</c:v>
                </c:pt>
                <c:pt idx="6409">
                  <c:v>64.09</c:v>
                </c:pt>
                <c:pt idx="6410">
                  <c:v>64.099999999999994</c:v>
                </c:pt>
                <c:pt idx="6411">
                  <c:v>64.11</c:v>
                </c:pt>
                <c:pt idx="6412">
                  <c:v>64.12</c:v>
                </c:pt>
                <c:pt idx="6413">
                  <c:v>64.13</c:v>
                </c:pt>
                <c:pt idx="6414">
                  <c:v>64.14</c:v>
                </c:pt>
                <c:pt idx="6415">
                  <c:v>64.150000000000006</c:v>
                </c:pt>
                <c:pt idx="6416">
                  <c:v>64.16</c:v>
                </c:pt>
                <c:pt idx="6417">
                  <c:v>64.17</c:v>
                </c:pt>
                <c:pt idx="6418">
                  <c:v>64.180000000000007</c:v>
                </c:pt>
                <c:pt idx="6419">
                  <c:v>64.19</c:v>
                </c:pt>
                <c:pt idx="6420">
                  <c:v>64.2</c:v>
                </c:pt>
                <c:pt idx="6421">
                  <c:v>64.209999999999994</c:v>
                </c:pt>
                <c:pt idx="6422">
                  <c:v>64.22</c:v>
                </c:pt>
                <c:pt idx="6423">
                  <c:v>64.23</c:v>
                </c:pt>
                <c:pt idx="6424">
                  <c:v>64.239999999999995</c:v>
                </c:pt>
                <c:pt idx="6425">
                  <c:v>64.25</c:v>
                </c:pt>
                <c:pt idx="6426">
                  <c:v>64.260000000000005</c:v>
                </c:pt>
                <c:pt idx="6427">
                  <c:v>64.27</c:v>
                </c:pt>
                <c:pt idx="6428">
                  <c:v>64.28</c:v>
                </c:pt>
                <c:pt idx="6429">
                  <c:v>64.290000000000006</c:v>
                </c:pt>
                <c:pt idx="6430">
                  <c:v>64.3</c:v>
                </c:pt>
                <c:pt idx="6431">
                  <c:v>64.31</c:v>
                </c:pt>
                <c:pt idx="6432">
                  <c:v>64.319999999999993</c:v>
                </c:pt>
                <c:pt idx="6433">
                  <c:v>64.33</c:v>
                </c:pt>
                <c:pt idx="6434">
                  <c:v>64.34</c:v>
                </c:pt>
                <c:pt idx="6435">
                  <c:v>64.349999999999994</c:v>
                </c:pt>
                <c:pt idx="6436">
                  <c:v>64.36</c:v>
                </c:pt>
                <c:pt idx="6437">
                  <c:v>64.37</c:v>
                </c:pt>
                <c:pt idx="6438">
                  <c:v>64.38</c:v>
                </c:pt>
                <c:pt idx="6439">
                  <c:v>64.39</c:v>
                </c:pt>
                <c:pt idx="6440">
                  <c:v>64.400000000000006</c:v>
                </c:pt>
                <c:pt idx="6441">
                  <c:v>64.41</c:v>
                </c:pt>
                <c:pt idx="6442">
                  <c:v>64.42</c:v>
                </c:pt>
                <c:pt idx="6443">
                  <c:v>64.430000000000007</c:v>
                </c:pt>
                <c:pt idx="6444">
                  <c:v>64.44</c:v>
                </c:pt>
                <c:pt idx="6445">
                  <c:v>64.45</c:v>
                </c:pt>
                <c:pt idx="6446">
                  <c:v>64.459999999999994</c:v>
                </c:pt>
                <c:pt idx="6447">
                  <c:v>64.47</c:v>
                </c:pt>
                <c:pt idx="6448">
                  <c:v>64.48</c:v>
                </c:pt>
                <c:pt idx="6449">
                  <c:v>64.489999999999995</c:v>
                </c:pt>
                <c:pt idx="6450">
                  <c:v>64.5</c:v>
                </c:pt>
                <c:pt idx="6451">
                  <c:v>64.510000000000005</c:v>
                </c:pt>
                <c:pt idx="6452">
                  <c:v>64.52</c:v>
                </c:pt>
                <c:pt idx="6453">
                  <c:v>64.53</c:v>
                </c:pt>
                <c:pt idx="6454">
                  <c:v>64.540000000000006</c:v>
                </c:pt>
                <c:pt idx="6455">
                  <c:v>64.55</c:v>
                </c:pt>
                <c:pt idx="6456">
                  <c:v>64.56</c:v>
                </c:pt>
                <c:pt idx="6457">
                  <c:v>64.569999999999993</c:v>
                </c:pt>
                <c:pt idx="6458">
                  <c:v>64.58</c:v>
                </c:pt>
                <c:pt idx="6459">
                  <c:v>64.59</c:v>
                </c:pt>
                <c:pt idx="6460">
                  <c:v>64.599999999999994</c:v>
                </c:pt>
                <c:pt idx="6461">
                  <c:v>64.61</c:v>
                </c:pt>
                <c:pt idx="6462">
                  <c:v>64.62</c:v>
                </c:pt>
                <c:pt idx="6463">
                  <c:v>64.63</c:v>
                </c:pt>
                <c:pt idx="6464">
                  <c:v>64.64</c:v>
                </c:pt>
                <c:pt idx="6465">
                  <c:v>64.650000000000006</c:v>
                </c:pt>
                <c:pt idx="6466">
                  <c:v>64.66</c:v>
                </c:pt>
                <c:pt idx="6467">
                  <c:v>64.67</c:v>
                </c:pt>
                <c:pt idx="6468">
                  <c:v>64.680000000000007</c:v>
                </c:pt>
                <c:pt idx="6469">
                  <c:v>64.69</c:v>
                </c:pt>
                <c:pt idx="6470">
                  <c:v>64.7</c:v>
                </c:pt>
                <c:pt idx="6471">
                  <c:v>64.709999999999994</c:v>
                </c:pt>
                <c:pt idx="6472">
                  <c:v>64.72</c:v>
                </c:pt>
                <c:pt idx="6473">
                  <c:v>64.73</c:v>
                </c:pt>
                <c:pt idx="6474">
                  <c:v>64.739999999999995</c:v>
                </c:pt>
                <c:pt idx="6475">
                  <c:v>64.75</c:v>
                </c:pt>
                <c:pt idx="6476">
                  <c:v>64.760000000000005</c:v>
                </c:pt>
                <c:pt idx="6477">
                  <c:v>64.77</c:v>
                </c:pt>
                <c:pt idx="6478">
                  <c:v>64.78</c:v>
                </c:pt>
                <c:pt idx="6479">
                  <c:v>64.790000000000006</c:v>
                </c:pt>
                <c:pt idx="6480">
                  <c:v>64.8</c:v>
                </c:pt>
                <c:pt idx="6481">
                  <c:v>64.81</c:v>
                </c:pt>
                <c:pt idx="6482">
                  <c:v>64.819999999999993</c:v>
                </c:pt>
                <c:pt idx="6483">
                  <c:v>64.83</c:v>
                </c:pt>
                <c:pt idx="6484">
                  <c:v>64.84</c:v>
                </c:pt>
                <c:pt idx="6485">
                  <c:v>64.849999999999994</c:v>
                </c:pt>
                <c:pt idx="6486">
                  <c:v>64.86</c:v>
                </c:pt>
                <c:pt idx="6487">
                  <c:v>64.87</c:v>
                </c:pt>
                <c:pt idx="6488">
                  <c:v>64.88</c:v>
                </c:pt>
                <c:pt idx="6489">
                  <c:v>64.89</c:v>
                </c:pt>
                <c:pt idx="6490">
                  <c:v>64.900000000000006</c:v>
                </c:pt>
                <c:pt idx="6491">
                  <c:v>64.91</c:v>
                </c:pt>
                <c:pt idx="6492">
                  <c:v>64.92</c:v>
                </c:pt>
                <c:pt idx="6493">
                  <c:v>64.930000000000007</c:v>
                </c:pt>
                <c:pt idx="6494">
                  <c:v>64.94</c:v>
                </c:pt>
                <c:pt idx="6495">
                  <c:v>64.95</c:v>
                </c:pt>
                <c:pt idx="6496">
                  <c:v>64.959999999999994</c:v>
                </c:pt>
                <c:pt idx="6497">
                  <c:v>64.97</c:v>
                </c:pt>
                <c:pt idx="6498">
                  <c:v>64.98</c:v>
                </c:pt>
                <c:pt idx="6499">
                  <c:v>64.989999999999995</c:v>
                </c:pt>
                <c:pt idx="6500">
                  <c:v>65</c:v>
                </c:pt>
                <c:pt idx="6501">
                  <c:v>65.010000000000005</c:v>
                </c:pt>
                <c:pt idx="6502">
                  <c:v>65.02</c:v>
                </c:pt>
                <c:pt idx="6503">
                  <c:v>65.03</c:v>
                </c:pt>
                <c:pt idx="6504">
                  <c:v>65.040000000000006</c:v>
                </c:pt>
                <c:pt idx="6505">
                  <c:v>65.05</c:v>
                </c:pt>
                <c:pt idx="6506">
                  <c:v>65.06</c:v>
                </c:pt>
                <c:pt idx="6507">
                  <c:v>65.069999999999993</c:v>
                </c:pt>
                <c:pt idx="6508">
                  <c:v>65.08</c:v>
                </c:pt>
                <c:pt idx="6509">
                  <c:v>65.09</c:v>
                </c:pt>
                <c:pt idx="6510">
                  <c:v>65.099999999999994</c:v>
                </c:pt>
                <c:pt idx="6511">
                  <c:v>65.11</c:v>
                </c:pt>
                <c:pt idx="6512">
                  <c:v>65.12</c:v>
                </c:pt>
                <c:pt idx="6513">
                  <c:v>65.13</c:v>
                </c:pt>
                <c:pt idx="6514">
                  <c:v>65.14</c:v>
                </c:pt>
                <c:pt idx="6515">
                  <c:v>65.150000000000006</c:v>
                </c:pt>
                <c:pt idx="6516">
                  <c:v>65.16</c:v>
                </c:pt>
                <c:pt idx="6517">
                  <c:v>65.17</c:v>
                </c:pt>
                <c:pt idx="6518">
                  <c:v>65.180000000000007</c:v>
                </c:pt>
                <c:pt idx="6519">
                  <c:v>65.19</c:v>
                </c:pt>
                <c:pt idx="6520">
                  <c:v>65.2</c:v>
                </c:pt>
                <c:pt idx="6521">
                  <c:v>65.209999999999994</c:v>
                </c:pt>
                <c:pt idx="6522">
                  <c:v>65.22</c:v>
                </c:pt>
                <c:pt idx="6523">
                  <c:v>65.23</c:v>
                </c:pt>
                <c:pt idx="6524">
                  <c:v>65.239999999999995</c:v>
                </c:pt>
                <c:pt idx="6525">
                  <c:v>65.25</c:v>
                </c:pt>
                <c:pt idx="6526">
                  <c:v>65.260000000000005</c:v>
                </c:pt>
                <c:pt idx="6527">
                  <c:v>65.27</c:v>
                </c:pt>
                <c:pt idx="6528">
                  <c:v>65.28</c:v>
                </c:pt>
                <c:pt idx="6529">
                  <c:v>65.290000000000006</c:v>
                </c:pt>
                <c:pt idx="6530">
                  <c:v>65.3</c:v>
                </c:pt>
                <c:pt idx="6531">
                  <c:v>65.31</c:v>
                </c:pt>
                <c:pt idx="6532">
                  <c:v>65.319999999999993</c:v>
                </c:pt>
                <c:pt idx="6533">
                  <c:v>65.33</c:v>
                </c:pt>
                <c:pt idx="6534">
                  <c:v>65.34</c:v>
                </c:pt>
                <c:pt idx="6535">
                  <c:v>65.349999999999994</c:v>
                </c:pt>
                <c:pt idx="6536">
                  <c:v>65.36</c:v>
                </c:pt>
                <c:pt idx="6537">
                  <c:v>65.37</c:v>
                </c:pt>
                <c:pt idx="6538">
                  <c:v>65.38</c:v>
                </c:pt>
                <c:pt idx="6539">
                  <c:v>65.39</c:v>
                </c:pt>
                <c:pt idx="6540">
                  <c:v>65.400000000000006</c:v>
                </c:pt>
                <c:pt idx="6541">
                  <c:v>65.41</c:v>
                </c:pt>
                <c:pt idx="6542">
                  <c:v>65.42</c:v>
                </c:pt>
                <c:pt idx="6543">
                  <c:v>65.430000000000007</c:v>
                </c:pt>
                <c:pt idx="6544">
                  <c:v>65.44</c:v>
                </c:pt>
                <c:pt idx="6545">
                  <c:v>65.45</c:v>
                </c:pt>
                <c:pt idx="6546">
                  <c:v>65.459999999999994</c:v>
                </c:pt>
                <c:pt idx="6547">
                  <c:v>65.47</c:v>
                </c:pt>
                <c:pt idx="6548">
                  <c:v>65.48</c:v>
                </c:pt>
                <c:pt idx="6549">
                  <c:v>65.489999999999995</c:v>
                </c:pt>
                <c:pt idx="6550">
                  <c:v>65.5</c:v>
                </c:pt>
                <c:pt idx="6551">
                  <c:v>65.510000000000005</c:v>
                </c:pt>
                <c:pt idx="6552">
                  <c:v>65.52</c:v>
                </c:pt>
                <c:pt idx="6553">
                  <c:v>65.53</c:v>
                </c:pt>
                <c:pt idx="6554">
                  <c:v>65.540000000000006</c:v>
                </c:pt>
                <c:pt idx="6555">
                  <c:v>65.55</c:v>
                </c:pt>
                <c:pt idx="6556">
                  <c:v>65.56</c:v>
                </c:pt>
                <c:pt idx="6557">
                  <c:v>65.569999999999993</c:v>
                </c:pt>
                <c:pt idx="6558">
                  <c:v>65.58</c:v>
                </c:pt>
                <c:pt idx="6559">
                  <c:v>65.59</c:v>
                </c:pt>
                <c:pt idx="6560">
                  <c:v>65.599999999999994</c:v>
                </c:pt>
                <c:pt idx="6561">
                  <c:v>65.61</c:v>
                </c:pt>
                <c:pt idx="6562">
                  <c:v>65.62</c:v>
                </c:pt>
                <c:pt idx="6563">
                  <c:v>65.63</c:v>
                </c:pt>
                <c:pt idx="6564">
                  <c:v>65.64</c:v>
                </c:pt>
                <c:pt idx="6565">
                  <c:v>65.650000000000006</c:v>
                </c:pt>
                <c:pt idx="6566">
                  <c:v>65.66</c:v>
                </c:pt>
                <c:pt idx="6567">
                  <c:v>65.67</c:v>
                </c:pt>
                <c:pt idx="6568">
                  <c:v>65.680000000000007</c:v>
                </c:pt>
                <c:pt idx="6569">
                  <c:v>65.69</c:v>
                </c:pt>
                <c:pt idx="6570">
                  <c:v>65.7</c:v>
                </c:pt>
                <c:pt idx="6571">
                  <c:v>65.709999999999994</c:v>
                </c:pt>
                <c:pt idx="6572">
                  <c:v>65.72</c:v>
                </c:pt>
                <c:pt idx="6573">
                  <c:v>65.73</c:v>
                </c:pt>
                <c:pt idx="6574">
                  <c:v>65.739999999999995</c:v>
                </c:pt>
                <c:pt idx="6575">
                  <c:v>65.75</c:v>
                </c:pt>
                <c:pt idx="6576">
                  <c:v>65.760000000000005</c:v>
                </c:pt>
                <c:pt idx="6577">
                  <c:v>65.77</c:v>
                </c:pt>
                <c:pt idx="6578">
                  <c:v>65.78</c:v>
                </c:pt>
                <c:pt idx="6579">
                  <c:v>65.790000000000006</c:v>
                </c:pt>
                <c:pt idx="6580">
                  <c:v>65.8</c:v>
                </c:pt>
                <c:pt idx="6581">
                  <c:v>65.81</c:v>
                </c:pt>
                <c:pt idx="6582">
                  <c:v>65.819999999999993</c:v>
                </c:pt>
                <c:pt idx="6583">
                  <c:v>65.83</c:v>
                </c:pt>
                <c:pt idx="6584">
                  <c:v>65.84</c:v>
                </c:pt>
                <c:pt idx="6585">
                  <c:v>65.849999999999994</c:v>
                </c:pt>
                <c:pt idx="6586">
                  <c:v>65.86</c:v>
                </c:pt>
                <c:pt idx="6587">
                  <c:v>65.87</c:v>
                </c:pt>
                <c:pt idx="6588">
                  <c:v>65.88</c:v>
                </c:pt>
                <c:pt idx="6589">
                  <c:v>65.89</c:v>
                </c:pt>
                <c:pt idx="6590">
                  <c:v>65.900000000000006</c:v>
                </c:pt>
                <c:pt idx="6591">
                  <c:v>65.91</c:v>
                </c:pt>
                <c:pt idx="6592">
                  <c:v>65.92</c:v>
                </c:pt>
                <c:pt idx="6593">
                  <c:v>65.930000000000007</c:v>
                </c:pt>
                <c:pt idx="6594">
                  <c:v>65.94</c:v>
                </c:pt>
                <c:pt idx="6595">
                  <c:v>65.95</c:v>
                </c:pt>
                <c:pt idx="6596">
                  <c:v>65.959999999999994</c:v>
                </c:pt>
                <c:pt idx="6597">
                  <c:v>65.97</c:v>
                </c:pt>
                <c:pt idx="6598">
                  <c:v>65.98</c:v>
                </c:pt>
                <c:pt idx="6599">
                  <c:v>65.989999999999995</c:v>
                </c:pt>
                <c:pt idx="6600">
                  <c:v>66</c:v>
                </c:pt>
                <c:pt idx="6601">
                  <c:v>66.010000000000005</c:v>
                </c:pt>
                <c:pt idx="6602">
                  <c:v>66.02</c:v>
                </c:pt>
                <c:pt idx="6603">
                  <c:v>66.03</c:v>
                </c:pt>
                <c:pt idx="6604">
                  <c:v>66.040000000000006</c:v>
                </c:pt>
                <c:pt idx="6605">
                  <c:v>66.05</c:v>
                </c:pt>
                <c:pt idx="6606">
                  <c:v>66.06</c:v>
                </c:pt>
                <c:pt idx="6607">
                  <c:v>66.069999999999993</c:v>
                </c:pt>
                <c:pt idx="6608">
                  <c:v>66.08</c:v>
                </c:pt>
                <c:pt idx="6609">
                  <c:v>66.09</c:v>
                </c:pt>
                <c:pt idx="6610">
                  <c:v>66.099999999999994</c:v>
                </c:pt>
                <c:pt idx="6611">
                  <c:v>66.11</c:v>
                </c:pt>
                <c:pt idx="6612">
                  <c:v>66.12</c:v>
                </c:pt>
                <c:pt idx="6613">
                  <c:v>66.13</c:v>
                </c:pt>
                <c:pt idx="6614">
                  <c:v>66.14</c:v>
                </c:pt>
                <c:pt idx="6615">
                  <c:v>66.150000000000006</c:v>
                </c:pt>
                <c:pt idx="6616">
                  <c:v>66.16</c:v>
                </c:pt>
                <c:pt idx="6617">
                  <c:v>66.17</c:v>
                </c:pt>
                <c:pt idx="6618">
                  <c:v>66.180000000000007</c:v>
                </c:pt>
                <c:pt idx="6619">
                  <c:v>66.19</c:v>
                </c:pt>
                <c:pt idx="6620">
                  <c:v>66.2</c:v>
                </c:pt>
                <c:pt idx="6621">
                  <c:v>66.209999999999994</c:v>
                </c:pt>
                <c:pt idx="6622">
                  <c:v>66.22</c:v>
                </c:pt>
                <c:pt idx="6623">
                  <c:v>66.23</c:v>
                </c:pt>
                <c:pt idx="6624">
                  <c:v>66.239999999999995</c:v>
                </c:pt>
                <c:pt idx="6625">
                  <c:v>66.25</c:v>
                </c:pt>
                <c:pt idx="6626">
                  <c:v>66.260000000000005</c:v>
                </c:pt>
                <c:pt idx="6627">
                  <c:v>66.27</c:v>
                </c:pt>
                <c:pt idx="6628">
                  <c:v>66.28</c:v>
                </c:pt>
                <c:pt idx="6629">
                  <c:v>66.290000000000006</c:v>
                </c:pt>
                <c:pt idx="6630">
                  <c:v>66.3</c:v>
                </c:pt>
                <c:pt idx="6631">
                  <c:v>66.31</c:v>
                </c:pt>
                <c:pt idx="6632">
                  <c:v>66.319999999999993</c:v>
                </c:pt>
                <c:pt idx="6633">
                  <c:v>66.33</c:v>
                </c:pt>
                <c:pt idx="6634">
                  <c:v>66.34</c:v>
                </c:pt>
                <c:pt idx="6635">
                  <c:v>66.349999999999994</c:v>
                </c:pt>
                <c:pt idx="6636">
                  <c:v>66.36</c:v>
                </c:pt>
                <c:pt idx="6637">
                  <c:v>66.37</c:v>
                </c:pt>
                <c:pt idx="6638">
                  <c:v>66.38</c:v>
                </c:pt>
                <c:pt idx="6639">
                  <c:v>66.39</c:v>
                </c:pt>
                <c:pt idx="6640">
                  <c:v>66.400000000000006</c:v>
                </c:pt>
                <c:pt idx="6641">
                  <c:v>66.41</c:v>
                </c:pt>
                <c:pt idx="6642">
                  <c:v>66.42</c:v>
                </c:pt>
                <c:pt idx="6643">
                  <c:v>66.430000000000007</c:v>
                </c:pt>
                <c:pt idx="6644">
                  <c:v>66.44</c:v>
                </c:pt>
                <c:pt idx="6645">
                  <c:v>66.45</c:v>
                </c:pt>
                <c:pt idx="6646">
                  <c:v>66.459999999999994</c:v>
                </c:pt>
                <c:pt idx="6647">
                  <c:v>66.47</c:v>
                </c:pt>
                <c:pt idx="6648">
                  <c:v>66.48</c:v>
                </c:pt>
                <c:pt idx="6649">
                  <c:v>66.489999999999995</c:v>
                </c:pt>
                <c:pt idx="6650">
                  <c:v>66.5</c:v>
                </c:pt>
                <c:pt idx="6651">
                  <c:v>66.510000000000005</c:v>
                </c:pt>
                <c:pt idx="6652">
                  <c:v>66.52</c:v>
                </c:pt>
                <c:pt idx="6653">
                  <c:v>66.53</c:v>
                </c:pt>
                <c:pt idx="6654">
                  <c:v>66.540000000000006</c:v>
                </c:pt>
                <c:pt idx="6655">
                  <c:v>66.55</c:v>
                </c:pt>
                <c:pt idx="6656">
                  <c:v>66.56</c:v>
                </c:pt>
                <c:pt idx="6657">
                  <c:v>66.569999999999993</c:v>
                </c:pt>
                <c:pt idx="6658">
                  <c:v>66.58</c:v>
                </c:pt>
                <c:pt idx="6659">
                  <c:v>66.59</c:v>
                </c:pt>
                <c:pt idx="6660">
                  <c:v>66.599999999999994</c:v>
                </c:pt>
                <c:pt idx="6661">
                  <c:v>66.61</c:v>
                </c:pt>
                <c:pt idx="6662">
                  <c:v>66.62</c:v>
                </c:pt>
                <c:pt idx="6663">
                  <c:v>66.63</c:v>
                </c:pt>
                <c:pt idx="6664">
                  <c:v>66.64</c:v>
                </c:pt>
                <c:pt idx="6665">
                  <c:v>66.650000000000006</c:v>
                </c:pt>
                <c:pt idx="6666">
                  <c:v>66.66</c:v>
                </c:pt>
                <c:pt idx="6667">
                  <c:v>66.67</c:v>
                </c:pt>
                <c:pt idx="6668">
                  <c:v>66.680000000000007</c:v>
                </c:pt>
                <c:pt idx="6669">
                  <c:v>66.69</c:v>
                </c:pt>
                <c:pt idx="6670">
                  <c:v>66.7</c:v>
                </c:pt>
                <c:pt idx="6671">
                  <c:v>66.709999999999994</c:v>
                </c:pt>
                <c:pt idx="6672">
                  <c:v>66.72</c:v>
                </c:pt>
                <c:pt idx="6673">
                  <c:v>66.73</c:v>
                </c:pt>
                <c:pt idx="6674">
                  <c:v>66.739999999999995</c:v>
                </c:pt>
                <c:pt idx="6675">
                  <c:v>66.75</c:v>
                </c:pt>
                <c:pt idx="6676">
                  <c:v>66.760000000000005</c:v>
                </c:pt>
                <c:pt idx="6677">
                  <c:v>66.77</c:v>
                </c:pt>
                <c:pt idx="6678">
                  <c:v>66.78</c:v>
                </c:pt>
                <c:pt idx="6679">
                  <c:v>66.790000000000006</c:v>
                </c:pt>
                <c:pt idx="6680">
                  <c:v>66.8</c:v>
                </c:pt>
                <c:pt idx="6681">
                  <c:v>66.81</c:v>
                </c:pt>
                <c:pt idx="6682">
                  <c:v>66.819999999999993</c:v>
                </c:pt>
                <c:pt idx="6683">
                  <c:v>66.83</c:v>
                </c:pt>
                <c:pt idx="6684">
                  <c:v>66.84</c:v>
                </c:pt>
                <c:pt idx="6685">
                  <c:v>66.849999999999994</c:v>
                </c:pt>
                <c:pt idx="6686">
                  <c:v>66.86</c:v>
                </c:pt>
                <c:pt idx="6687">
                  <c:v>66.87</c:v>
                </c:pt>
                <c:pt idx="6688">
                  <c:v>66.88</c:v>
                </c:pt>
                <c:pt idx="6689">
                  <c:v>66.89</c:v>
                </c:pt>
                <c:pt idx="6690">
                  <c:v>66.900000000000006</c:v>
                </c:pt>
                <c:pt idx="6691">
                  <c:v>66.91</c:v>
                </c:pt>
                <c:pt idx="6692">
                  <c:v>66.92</c:v>
                </c:pt>
                <c:pt idx="6693">
                  <c:v>66.930000000000007</c:v>
                </c:pt>
                <c:pt idx="6694">
                  <c:v>66.94</c:v>
                </c:pt>
                <c:pt idx="6695">
                  <c:v>66.95</c:v>
                </c:pt>
                <c:pt idx="6696">
                  <c:v>66.959999999999994</c:v>
                </c:pt>
                <c:pt idx="6697">
                  <c:v>66.97</c:v>
                </c:pt>
                <c:pt idx="6698">
                  <c:v>66.98</c:v>
                </c:pt>
                <c:pt idx="6699">
                  <c:v>66.989999999999995</c:v>
                </c:pt>
                <c:pt idx="6700">
                  <c:v>67</c:v>
                </c:pt>
                <c:pt idx="6701">
                  <c:v>67.010000000000005</c:v>
                </c:pt>
                <c:pt idx="6702">
                  <c:v>67.02</c:v>
                </c:pt>
                <c:pt idx="6703">
                  <c:v>67.03</c:v>
                </c:pt>
                <c:pt idx="6704">
                  <c:v>67.040000000000006</c:v>
                </c:pt>
                <c:pt idx="6705">
                  <c:v>67.05</c:v>
                </c:pt>
                <c:pt idx="6706">
                  <c:v>67.06</c:v>
                </c:pt>
                <c:pt idx="6707">
                  <c:v>67.069999999999993</c:v>
                </c:pt>
                <c:pt idx="6708">
                  <c:v>67.08</c:v>
                </c:pt>
                <c:pt idx="6709">
                  <c:v>67.09</c:v>
                </c:pt>
                <c:pt idx="6710">
                  <c:v>67.099999999999994</c:v>
                </c:pt>
                <c:pt idx="6711">
                  <c:v>67.11</c:v>
                </c:pt>
                <c:pt idx="6712">
                  <c:v>67.12</c:v>
                </c:pt>
                <c:pt idx="6713">
                  <c:v>67.13</c:v>
                </c:pt>
                <c:pt idx="6714">
                  <c:v>67.14</c:v>
                </c:pt>
                <c:pt idx="6715">
                  <c:v>67.150000000000006</c:v>
                </c:pt>
                <c:pt idx="6716">
                  <c:v>67.16</c:v>
                </c:pt>
                <c:pt idx="6717">
                  <c:v>67.17</c:v>
                </c:pt>
                <c:pt idx="6718">
                  <c:v>67.180000000000007</c:v>
                </c:pt>
                <c:pt idx="6719">
                  <c:v>67.19</c:v>
                </c:pt>
                <c:pt idx="6720">
                  <c:v>67.2</c:v>
                </c:pt>
                <c:pt idx="6721">
                  <c:v>67.209999999999994</c:v>
                </c:pt>
                <c:pt idx="6722">
                  <c:v>67.22</c:v>
                </c:pt>
                <c:pt idx="6723">
                  <c:v>67.23</c:v>
                </c:pt>
                <c:pt idx="6724">
                  <c:v>67.239999999999995</c:v>
                </c:pt>
                <c:pt idx="6725">
                  <c:v>67.25</c:v>
                </c:pt>
                <c:pt idx="6726">
                  <c:v>67.260000000000005</c:v>
                </c:pt>
                <c:pt idx="6727">
                  <c:v>67.27</c:v>
                </c:pt>
                <c:pt idx="6728">
                  <c:v>67.28</c:v>
                </c:pt>
                <c:pt idx="6729">
                  <c:v>67.290000000000006</c:v>
                </c:pt>
                <c:pt idx="6730">
                  <c:v>67.3</c:v>
                </c:pt>
                <c:pt idx="6731">
                  <c:v>67.31</c:v>
                </c:pt>
                <c:pt idx="6732">
                  <c:v>67.319999999999993</c:v>
                </c:pt>
                <c:pt idx="6733">
                  <c:v>67.33</c:v>
                </c:pt>
                <c:pt idx="6734">
                  <c:v>67.34</c:v>
                </c:pt>
                <c:pt idx="6735">
                  <c:v>67.349999999999994</c:v>
                </c:pt>
                <c:pt idx="6736">
                  <c:v>67.36</c:v>
                </c:pt>
                <c:pt idx="6737">
                  <c:v>67.37</c:v>
                </c:pt>
                <c:pt idx="6738">
                  <c:v>67.38</c:v>
                </c:pt>
                <c:pt idx="6739">
                  <c:v>67.39</c:v>
                </c:pt>
                <c:pt idx="6740">
                  <c:v>67.400000000000006</c:v>
                </c:pt>
                <c:pt idx="6741">
                  <c:v>67.41</c:v>
                </c:pt>
                <c:pt idx="6742">
                  <c:v>67.42</c:v>
                </c:pt>
                <c:pt idx="6743">
                  <c:v>67.430000000000007</c:v>
                </c:pt>
                <c:pt idx="6744">
                  <c:v>67.44</c:v>
                </c:pt>
                <c:pt idx="6745">
                  <c:v>67.45</c:v>
                </c:pt>
                <c:pt idx="6746">
                  <c:v>67.459999999999994</c:v>
                </c:pt>
                <c:pt idx="6747">
                  <c:v>67.47</c:v>
                </c:pt>
                <c:pt idx="6748">
                  <c:v>67.48</c:v>
                </c:pt>
                <c:pt idx="6749">
                  <c:v>67.489999999999995</c:v>
                </c:pt>
                <c:pt idx="6750">
                  <c:v>67.5</c:v>
                </c:pt>
                <c:pt idx="6751">
                  <c:v>67.510000000000005</c:v>
                </c:pt>
                <c:pt idx="6752">
                  <c:v>67.52</c:v>
                </c:pt>
                <c:pt idx="6753">
                  <c:v>67.53</c:v>
                </c:pt>
                <c:pt idx="6754">
                  <c:v>67.540000000000006</c:v>
                </c:pt>
                <c:pt idx="6755">
                  <c:v>67.55</c:v>
                </c:pt>
                <c:pt idx="6756">
                  <c:v>67.56</c:v>
                </c:pt>
                <c:pt idx="6757">
                  <c:v>67.569999999999993</c:v>
                </c:pt>
                <c:pt idx="6758">
                  <c:v>67.58</c:v>
                </c:pt>
                <c:pt idx="6759">
                  <c:v>67.59</c:v>
                </c:pt>
                <c:pt idx="6760">
                  <c:v>67.599999999999994</c:v>
                </c:pt>
                <c:pt idx="6761">
                  <c:v>67.61</c:v>
                </c:pt>
                <c:pt idx="6762">
                  <c:v>67.62</c:v>
                </c:pt>
                <c:pt idx="6763">
                  <c:v>67.63</c:v>
                </c:pt>
                <c:pt idx="6764">
                  <c:v>67.64</c:v>
                </c:pt>
                <c:pt idx="6765">
                  <c:v>67.650000000000006</c:v>
                </c:pt>
                <c:pt idx="6766">
                  <c:v>67.66</c:v>
                </c:pt>
                <c:pt idx="6767">
                  <c:v>67.67</c:v>
                </c:pt>
                <c:pt idx="6768">
                  <c:v>67.680000000000007</c:v>
                </c:pt>
                <c:pt idx="6769">
                  <c:v>67.69</c:v>
                </c:pt>
                <c:pt idx="6770">
                  <c:v>67.7</c:v>
                </c:pt>
                <c:pt idx="6771">
                  <c:v>67.709999999999994</c:v>
                </c:pt>
                <c:pt idx="6772">
                  <c:v>67.72</c:v>
                </c:pt>
                <c:pt idx="6773">
                  <c:v>67.73</c:v>
                </c:pt>
                <c:pt idx="6774">
                  <c:v>67.739999999999995</c:v>
                </c:pt>
                <c:pt idx="6775">
                  <c:v>67.75</c:v>
                </c:pt>
                <c:pt idx="6776">
                  <c:v>67.760000000000005</c:v>
                </c:pt>
                <c:pt idx="6777">
                  <c:v>67.77</c:v>
                </c:pt>
                <c:pt idx="6778">
                  <c:v>67.78</c:v>
                </c:pt>
                <c:pt idx="6779">
                  <c:v>67.790000000000006</c:v>
                </c:pt>
                <c:pt idx="6780">
                  <c:v>67.8</c:v>
                </c:pt>
                <c:pt idx="6781">
                  <c:v>67.81</c:v>
                </c:pt>
                <c:pt idx="6782">
                  <c:v>67.819999999999993</c:v>
                </c:pt>
                <c:pt idx="6783">
                  <c:v>67.83</c:v>
                </c:pt>
                <c:pt idx="6784">
                  <c:v>67.84</c:v>
                </c:pt>
                <c:pt idx="6785">
                  <c:v>67.849999999999994</c:v>
                </c:pt>
                <c:pt idx="6786">
                  <c:v>67.86</c:v>
                </c:pt>
                <c:pt idx="6787">
                  <c:v>67.87</c:v>
                </c:pt>
                <c:pt idx="6788">
                  <c:v>67.88</c:v>
                </c:pt>
                <c:pt idx="6789">
                  <c:v>67.89</c:v>
                </c:pt>
                <c:pt idx="6790">
                  <c:v>67.900000000000006</c:v>
                </c:pt>
                <c:pt idx="6791">
                  <c:v>67.91</c:v>
                </c:pt>
                <c:pt idx="6792">
                  <c:v>67.92</c:v>
                </c:pt>
                <c:pt idx="6793">
                  <c:v>67.930000000000007</c:v>
                </c:pt>
                <c:pt idx="6794">
                  <c:v>67.94</c:v>
                </c:pt>
                <c:pt idx="6795">
                  <c:v>67.95</c:v>
                </c:pt>
                <c:pt idx="6796">
                  <c:v>67.959999999999994</c:v>
                </c:pt>
                <c:pt idx="6797">
                  <c:v>67.97</c:v>
                </c:pt>
                <c:pt idx="6798">
                  <c:v>67.98</c:v>
                </c:pt>
                <c:pt idx="6799">
                  <c:v>67.989999999999995</c:v>
                </c:pt>
                <c:pt idx="6800">
                  <c:v>68</c:v>
                </c:pt>
                <c:pt idx="6801">
                  <c:v>68.010000000000005</c:v>
                </c:pt>
                <c:pt idx="6802">
                  <c:v>68.02</c:v>
                </c:pt>
                <c:pt idx="6803">
                  <c:v>68.03</c:v>
                </c:pt>
                <c:pt idx="6804">
                  <c:v>68.040000000000006</c:v>
                </c:pt>
                <c:pt idx="6805">
                  <c:v>68.05</c:v>
                </c:pt>
                <c:pt idx="6806">
                  <c:v>68.06</c:v>
                </c:pt>
                <c:pt idx="6807">
                  <c:v>68.069999999999993</c:v>
                </c:pt>
                <c:pt idx="6808">
                  <c:v>68.08</c:v>
                </c:pt>
                <c:pt idx="6809">
                  <c:v>68.09</c:v>
                </c:pt>
                <c:pt idx="6810">
                  <c:v>68.099999999999994</c:v>
                </c:pt>
                <c:pt idx="6811">
                  <c:v>68.11</c:v>
                </c:pt>
                <c:pt idx="6812">
                  <c:v>68.12</c:v>
                </c:pt>
                <c:pt idx="6813">
                  <c:v>68.13</c:v>
                </c:pt>
                <c:pt idx="6814">
                  <c:v>68.14</c:v>
                </c:pt>
                <c:pt idx="6815">
                  <c:v>68.150000000000006</c:v>
                </c:pt>
                <c:pt idx="6816">
                  <c:v>68.16</c:v>
                </c:pt>
                <c:pt idx="6817">
                  <c:v>68.17</c:v>
                </c:pt>
                <c:pt idx="6818">
                  <c:v>68.180000000000007</c:v>
                </c:pt>
                <c:pt idx="6819">
                  <c:v>68.19</c:v>
                </c:pt>
                <c:pt idx="6820">
                  <c:v>68.2</c:v>
                </c:pt>
                <c:pt idx="6821">
                  <c:v>68.209999999999994</c:v>
                </c:pt>
                <c:pt idx="6822">
                  <c:v>68.22</c:v>
                </c:pt>
                <c:pt idx="6823">
                  <c:v>68.23</c:v>
                </c:pt>
                <c:pt idx="6824">
                  <c:v>68.239999999999995</c:v>
                </c:pt>
                <c:pt idx="6825">
                  <c:v>68.25</c:v>
                </c:pt>
                <c:pt idx="6826">
                  <c:v>68.260000000000005</c:v>
                </c:pt>
                <c:pt idx="6827">
                  <c:v>68.27</c:v>
                </c:pt>
                <c:pt idx="6828">
                  <c:v>68.28</c:v>
                </c:pt>
                <c:pt idx="6829">
                  <c:v>68.290000000000006</c:v>
                </c:pt>
                <c:pt idx="6830">
                  <c:v>68.3</c:v>
                </c:pt>
                <c:pt idx="6831">
                  <c:v>68.31</c:v>
                </c:pt>
                <c:pt idx="6832">
                  <c:v>68.319999999999993</c:v>
                </c:pt>
                <c:pt idx="6833">
                  <c:v>68.33</c:v>
                </c:pt>
                <c:pt idx="6834">
                  <c:v>68.34</c:v>
                </c:pt>
                <c:pt idx="6835">
                  <c:v>68.349999999999994</c:v>
                </c:pt>
                <c:pt idx="6836">
                  <c:v>68.36</c:v>
                </c:pt>
                <c:pt idx="6837">
                  <c:v>68.37</c:v>
                </c:pt>
                <c:pt idx="6838">
                  <c:v>68.38</c:v>
                </c:pt>
                <c:pt idx="6839">
                  <c:v>68.39</c:v>
                </c:pt>
                <c:pt idx="6840">
                  <c:v>68.400000000000006</c:v>
                </c:pt>
                <c:pt idx="6841">
                  <c:v>68.41</c:v>
                </c:pt>
                <c:pt idx="6842">
                  <c:v>68.42</c:v>
                </c:pt>
                <c:pt idx="6843">
                  <c:v>68.430000000000007</c:v>
                </c:pt>
                <c:pt idx="6844">
                  <c:v>68.44</c:v>
                </c:pt>
                <c:pt idx="6845">
                  <c:v>68.45</c:v>
                </c:pt>
                <c:pt idx="6846">
                  <c:v>68.459999999999994</c:v>
                </c:pt>
                <c:pt idx="6847">
                  <c:v>68.47</c:v>
                </c:pt>
                <c:pt idx="6848">
                  <c:v>68.48</c:v>
                </c:pt>
                <c:pt idx="6849">
                  <c:v>68.489999999999995</c:v>
                </c:pt>
                <c:pt idx="6850">
                  <c:v>68.5</c:v>
                </c:pt>
                <c:pt idx="6851">
                  <c:v>68.510000000000005</c:v>
                </c:pt>
                <c:pt idx="6852">
                  <c:v>68.52</c:v>
                </c:pt>
                <c:pt idx="6853">
                  <c:v>68.53</c:v>
                </c:pt>
                <c:pt idx="6854">
                  <c:v>68.540000000000006</c:v>
                </c:pt>
                <c:pt idx="6855">
                  <c:v>68.55</c:v>
                </c:pt>
                <c:pt idx="6856">
                  <c:v>68.56</c:v>
                </c:pt>
                <c:pt idx="6857">
                  <c:v>68.569999999999993</c:v>
                </c:pt>
                <c:pt idx="6858">
                  <c:v>68.58</c:v>
                </c:pt>
                <c:pt idx="6859">
                  <c:v>68.59</c:v>
                </c:pt>
                <c:pt idx="6860">
                  <c:v>68.599999999999994</c:v>
                </c:pt>
                <c:pt idx="6861">
                  <c:v>68.61</c:v>
                </c:pt>
                <c:pt idx="6862">
                  <c:v>68.62</c:v>
                </c:pt>
                <c:pt idx="6863">
                  <c:v>68.63</c:v>
                </c:pt>
                <c:pt idx="6864">
                  <c:v>68.64</c:v>
                </c:pt>
                <c:pt idx="6865">
                  <c:v>68.650000000000006</c:v>
                </c:pt>
                <c:pt idx="6866">
                  <c:v>68.66</c:v>
                </c:pt>
                <c:pt idx="6867">
                  <c:v>68.67</c:v>
                </c:pt>
                <c:pt idx="6868">
                  <c:v>68.680000000000007</c:v>
                </c:pt>
                <c:pt idx="6869">
                  <c:v>68.69</c:v>
                </c:pt>
                <c:pt idx="6870">
                  <c:v>68.7</c:v>
                </c:pt>
                <c:pt idx="6871">
                  <c:v>68.709999999999994</c:v>
                </c:pt>
                <c:pt idx="6872">
                  <c:v>68.72</c:v>
                </c:pt>
                <c:pt idx="6873">
                  <c:v>68.73</c:v>
                </c:pt>
                <c:pt idx="6874">
                  <c:v>68.739999999999995</c:v>
                </c:pt>
                <c:pt idx="6875">
                  <c:v>68.75</c:v>
                </c:pt>
                <c:pt idx="6876">
                  <c:v>68.760000000000005</c:v>
                </c:pt>
                <c:pt idx="6877">
                  <c:v>68.77</c:v>
                </c:pt>
                <c:pt idx="6878">
                  <c:v>68.78</c:v>
                </c:pt>
                <c:pt idx="6879">
                  <c:v>68.790000000000006</c:v>
                </c:pt>
                <c:pt idx="6880">
                  <c:v>68.8</c:v>
                </c:pt>
                <c:pt idx="6881">
                  <c:v>68.81</c:v>
                </c:pt>
                <c:pt idx="6882">
                  <c:v>68.819999999999993</c:v>
                </c:pt>
                <c:pt idx="6883">
                  <c:v>68.83</c:v>
                </c:pt>
                <c:pt idx="6884">
                  <c:v>68.84</c:v>
                </c:pt>
                <c:pt idx="6885">
                  <c:v>68.849999999999994</c:v>
                </c:pt>
                <c:pt idx="6886">
                  <c:v>68.86</c:v>
                </c:pt>
                <c:pt idx="6887">
                  <c:v>68.87</c:v>
                </c:pt>
                <c:pt idx="6888">
                  <c:v>68.88</c:v>
                </c:pt>
                <c:pt idx="6889">
                  <c:v>68.89</c:v>
                </c:pt>
                <c:pt idx="6890">
                  <c:v>68.900000000000006</c:v>
                </c:pt>
                <c:pt idx="6891">
                  <c:v>68.91</c:v>
                </c:pt>
                <c:pt idx="6892">
                  <c:v>68.92</c:v>
                </c:pt>
                <c:pt idx="6893">
                  <c:v>68.930000000000007</c:v>
                </c:pt>
                <c:pt idx="6894">
                  <c:v>68.94</c:v>
                </c:pt>
                <c:pt idx="6895">
                  <c:v>68.95</c:v>
                </c:pt>
                <c:pt idx="6896">
                  <c:v>68.959999999999994</c:v>
                </c:pt>
                <c:pt idx="6897">
                  <c:v>68.97</c:v>
                </c:pt>
                <c:pt idx="6898">
                  <c:v>68.98</c:v>
                </c:pt>
                <c:pt idx="6899">
                  <c:v>68.989999999999995</c:v>
                </c:pt>
                <c:pt idx="6900">
                  <c:v>69</c:v>
                </c:pt>
                <c:pt idx="6901">
                  <c:v>69.010000000000005</c:v>
                </c:pt>
                <c:pt idx="6902">
                  <c:v>69.02</c:v>
                </c:pt>
                <c:pt idx="6903">
                  <c:v>69.03</c:v>
                </c:pt>
                <c:pt idx="6904">
                  <c:v>69.040000000000006</c:v>
                </c:pt>
                <c:pt idx="6905">
                  <c:v>69.05</c:v>
                </c:pt>
                <c:pt idx="6906">
                  <c:v>69.06</c:v>
                </c:pt>
                <c:pt idx="6907">
                  <c:v>69.069999999999993</c:v>
                </c:pt>
                <c:pt idx="6908">
                  <c:v>69.08</c:v>
                </c:pt>
                <c:pt idx="6909">
                  <c:v>69.09</c:v>
                </c:pt>
                <c:pt idx="6910">
                  <c:v>69.099999999999994</c:v>
                </c:pt>
                <c:pt idx="6911">
                  <c:v>69.11</c:v>
                </c:pt>
                <c:pt idx="6912">
                  <c:v>69.12</c:v>
                </c:pt>
                <c:pt idx="6913">
                  <c:v>69.13</c:v>
                </c:pt>
                <c:pt idx="6914">
                  <c:v>69.14</c:v>
                </c:pt>
                <c:pt idx="6915">
                  <c:v>69.150000000000006</c:v>
                </c:pt>
                <c:pt idx="6916">
                  <c:v>69.16</c:v>
                </c:pt>
                <c:pt idx="6917">
                  <c:v>69.17</c:v>
                </c:pt>
                <c:pt idx="6918">
                  <c:v>69.180000000000007</c:v>
                </c:pt>
                <c:pt idx="6919">
                  <c:v>69.19</c:v>
                </c:pt>
                <c:pt idx="6920">
                  <c:v>69.2</c:v>
                </c:pt>
                <c:pt idx="6921">
                  <c:v>69.209999999999994</c:v>
                </c:pt>
                <c:pt idx="6922">
                  <c:v>69.22</c:v>
                </c:pt>
                <c:pt idx="6923">
                  <c:v>69.23</c:v>
                </c:pt>
                <c:pt idx="6924">
                  <c:v>69.239999999999995</c:v>
                </c:pt>
                <c:pt idx="6925">
                  <c:v>69.25</c:v>
                </c:pt>
                <c:pt idx="6926">
                  <c:v>69.260000000000005</c:v>
                </c:pt>
                <c:pt idx="6927">
                  <c:v>69.27</c:v>
                </c:pt>
                <c:pt idx="6928">
                  <c:v>69.28</c:v>
                </c:pt>
                <c:pt idx="6929">
                  <c:v>69.290000000000006</c:v>
                </c:pt>
                <c:pt idx="6930">
                  <c:v>69.3</c:v>
                </c:pt>
                <c:pt idx="6931">
                  <c:v>69.31</c:v>
                </c:pt>
                <c:pt idx="6932">
                  <c:v>69.319999999999993</c:v>
                </c:pt>
                <c:pt idx="6933">
                  <c:v>69.33</c:v>
                </c:pt>
                <c:pt idx="6934">
                  <c:v>69.34</c:v>
                </c:pt>
                <c:pt idx="6935">
                  <c:v>69.349999999999994</c:v>
                </c:pt>
                <c:pt idx="6936">
                  <c:v>69.36</c:v>
                </c:pt>
                <c:pt idx="6937">
                  <c:v>69.37</c:v>
                </c:pt>
                <c:pt idx="6938">
                  <c:v>69.38</c:v>
                </c:pt>
                <c:pt idx="6939">
                  <c:v>69.39</c:v>
                </c:pt>
                <c:pt idx="6940">
                  <c:v>69.400000000000006</c:v>
                </c:pt>
                <c:pt idx="6941">
                  <c:v>69.41</c:v>
                </c:pt>
                <c:pt idx="6942">
                  <c:v>69.42</c:v>
                </c:pt>
                <c:pt idx="6943">
                  <c:v>69.430000000000007</c:v>
                </c:pt>
                <c:pt idx="6944">
                  <c:v>69.44</c:v>
                </c:pt>
                <c:pt idx="6945">
                  <c:v>69.45</c:v>
                </c:pt>
                <c:pt idx="6946">
                  <c:v>69.459999999999994</c:v>
                </c:pt>
                <c:pt idx="6947">
                  <c:v>69.47</c:v>
                </c:pt>
                <c:pt idx="6948">
                  <c:v>69.48</c:v>
                </c:pt>
                <c:pt idx="6949">
                  <c:v>69.489999999999995</c:v>
                </c:pt>
                <c:pt idx="6950">
                  <c:v>69.5</c:v>
                </c:pt>
                <c:pt idx="6951">
                  <c:v>69.510000000000005</c:v>
                </c:pt>
                <c:pt idx="6952">
                  <c:v>69.52</c:v>
                </c:pt>
                <c:pt idx="6953">
                  <c:v>69.53</c:v>
                </c:pt>
                <c:pt idx="6954">
                  <c:v>69.540000000000006</c:v>
                </c:pt>
                <c:pt idx="6955">
                  <c:v>69.55</c:v>
                </c:pt>
                <c:pt idx="6956">
                  <c:v>69.56</c:v>
                </c:pt>
                <c:pt idx="6957">
                  <c:v>69.569999999999993</c:v>
                </c:pt>
                <c:pt idx="6958">
                  <c:v>69.58</c:v>
                </c:pt>
                <c:pt idx="6959">
                  <c:v>69.59</c:v>
                </c:pt>
                <c:pt idx="6960">
                  <c:v>69.599999999999994</c:v>
                </c:pt>
                <c:pt idx="6961">
                  <c:v>69.61</c:v>
                </c:pt>
                <c:pt idx="6962">
                  <c:v>69.62</c:v>
                </c:pt>
                <c:pt idx="6963">
                  <c:v>69.63</c:v>
                </c:pt>
                <c:pt idx="6964">
                  <c:v>69.64</c:v>
                </c:pt>
                <c:pt idx="6965">
                  <c:v>69.650000000000006</c:v>
                </c:pt>
                <c:pt idx="6966">
                  <c:v>69.66</c:v>
                </c:pt>
                <c:pt idx="6967">
                  <c:v>69.67</c:v>
                </c:pt>
                <c:pt idx="6968">
                  <c:v>69.680000000000007</c:v>
                </c:pt>
                <c:pt idx="6969">
                  <c:v>69.69</c:v>
                </c:pt>
                <c:pt idx="6970">
                  <c:v>69.7</c:v>
                </c:pt>
                <c:pt idx="6971">
                  <c:v>69.709999999999994</c:v>
                </c:pt>
                <c:pt idx="6972">
                  <c:v>69.72</c:v>
                </c:pt>
                <c:pt idx="6973">
                  <c:v>69.73</c:v>
                </c:pt>
                <c:pt idx="6974">
                  <c:v>69.739999999999995</c:v>
                </c:pt>
                <c:pt idx="6975">
                  <c:v>69.75</c:v>
                </c:pt>
                <c:pt idx="6976">
                  <c:v>69.760000000000005</c:v>
                </c:pt>
                <c:pt idx="6977">
                  <c:v>69.77</c:v>
                </c:pt>
                <c:pt idx="6978">
                  <c:v>69.78</c:v>
                </c:pt>
                <c:pt idx="6979">
                  <c:v>69.790000000000006</c:v>
                </c:pt>
                <c:pt idx="6980">
                  <c:v>69.8</c:v>
                </c:pt>
                <c:pt idx="6981">
                  <c:v>69.81</c:v>
                </c:pt>
                <c:pt idx="6982">
                  <c:v>69.819999999999993</c:v>
                </c:pt>
                <c:pt idx="6983">
                  <c:v>69.83</c:v>
                </c:pt>
                <c:pt idx="6984">
                  <c:v>69.84</c:v>
                </c:pt>
                <c:pt idx="6985">
                  <c:v>69.849999999999994</c:v>
                </c:pt>
                <c:pt idx="6986">
                  <c:v>69.86</c:v>
                </c:pt>
                <c:pt idx="6987">
                  <c:v>69.87</c:v>
                </c:pt>
                <c:pt idx="6988">
                  <c:v>69.88</c:v>
                </c:pt>
                <c:pt idx="6989">
                  <c:v>69.89</c:v>
                </c:pt>
                <c:pt idx="6990">
                  <c:v>69.900000000000006</c:v>
                </c:pt>
                <c:pt idx="6991">
                  <c:v>69.91</c:v>
                </c:pt>
                <c:pt idx="6992">
                  <c:v>69.92</c:v>
                </c:pt>
                <c:pt idx="6993">
                  <c:v>69.930000000000007</c:v>
                </c:pt>
                <c:pt idx="6994">
                  <c:v>69.94</c:v>
                </c:pt>
                <c:pt idx="6995">
                  <c:v>69.95</c:v>
                </c:pt>
                <c:pt idx="6996">
                  <c:v>69.959999999999994</c:v>
                </c:pt>
                <c:pt idx="6997">
                  <c:v>69.97</c:v>
                </c:pt>
                <c:pt idx="6998">
                  <c:v>69.98</c:v>
                </c:pt>
                <c:pt idx="6999">
                  <c:v>69.989999999999995</c:v>
                </c:pt>
                <c:pt idx="7000">
                  <c:v>70</c:v>
                </c:pt>
                <c:pt idx="7001">
                  <c:v>70.010000000000005</c:v>
                </c:pt>
                <c:pt idx="7002">
                  <c:v>70.02</c:v>
                </c:pt>
                <c:pt idx="7003">
                  <c:v>70.03</c:v>
                </c:pt>
                <c:pt idx="7004">
                  <c:v>70.040000000000006</c:v>
                </c:pt>
                <c:pt idx="7005">
                  <c:v>70.05</c:v>
                </c:pt>
                <c:pt idx="7006">
                  <c:v>70.06</c:v>
                </c:pt>
                <c:pt idx="7007">
                  <c:v>70.069999999999993</c:v>
                </c:pt>
                <c:pt idx="7008">
                  <c:v>70.08</c:v>
                </c:pt>
                <c:pt idx="7009">
                  <c:v>70.09</c:v>
                </c:pt>
                <c:pt idx="7010">
                  <c:v>70.099999999999994</c:v>
                </c:pt>
                <c:pt idx="7011">
                  <c:v>70.11</c:v>
                </c:pt>
                <c:pt idx="7012">
                  <c:v>70.12</c:v>
                </c:pt>
                <c:pt idx="7013">
                  <c:v>70.13</c:v>
                </c:pt>
                <c:pt idx="7014">
                  <c:v>70.14</c:v>
                </c:pt>
                <c:pt idx="7015">
                  <c:v>70.150000000000006</c:v>
                </c:pt>
                <c:pt idx="7016">
                  <c:v>70.16</c:v>
                </c:pt>
                <c:pt idx="7017">
                  <c:v>70.17</c:v>
                </c:pt>
                <c:pt idx="7018">
                  <c:v>70.180000000000007</c:v>
                </c:pt>
                <c:pt idx="7019">
                  <c:v>70.19</c:v>
                </c:pt>
                <c:pt idx="7020">
                  <c:v>70.2</c:v>
                </c:pt>
                <c:pt idx="7021">
                  <c:v>70.209999999999994</c:v>
                </c:pt>
                <c:pt idx="7022">
                  <c:v>70.22</c:v>
                </c:pt>
                <c:pt idx="7023">
                  <c:v>70.23</c:v>
                </c:pt>
                <c:pt idx="7024">
                  <c:v>70.239999999999995</c:v>
                </c:pt>
                <c:pt idx="7025">
                  <c:v>70.25</c:v>
                </c:pt>
                <c:pt idx="7026">
                  <c:v>70.260000000000005</c:v>
                </c:pt>
                <c:pt idx="7027">
                  <c:v>70.27</c:v>
                </c:pt>
                <c:pt idx="7028">
                  <c:v>70.28</c:v>
                </c:pt>
                <c:pt idx="7029">
                  <c:v>70.290000000000006</c:v>
                </c:pt>
                <c:pt idx="7030">
                  <c:v>70.3</c:v>
                </c:pt>
                <c:pt idx="7031">
                  <c:v>70.31</c:v>
                </c:pt>
                <c:pt idx="7032">
                  <c:v>70.319999999999993</c:v>
                </c:pt>
                <c:pt idx="7033">
                  <c:v>70.33</c:v>
                </c:pt>
                <c:pt idx="7034">
                  <c:v>70.34</c:v>
                </c:pt>
                <c:pt idx="7035">
                  <c:v>70.349999999999994</c:v>
                </c:pt>
                <c:pt idx="7036">
                  <c:v>70.36</c:v>
                </c:pt>
                <c:pt idx="7037">
                  <c:v>70.37</c:v>
                </c:pt>
                <c:pt idx="7038">
                  <c:v>70.38</c:v>
                </c:pt>
                <c:pt idx="7039">
                  <c:v>70.39</c:v>
                </c:pt>
                <c:pt idx="7040">
                  <c:v>70.400000000000006</c:v>
                </c:pt>
                <c:pt idx="7041">
                  <c:v>70.41</c:v>
                </c:pt>
                <c:pt idx="7042">
                  <c:v>70.42</c:v>
                </c:pt>
                <c:pt idx="7043">
                  <c:v>70.430000000000007</c:v>
                </c:pt>
                <c:pt idx="7044">
                  <c:v>70.44</c:v>
                </c:pt>
                <c:pt idx="7045">
                  <c:v>70.45</c:v>
                </c:pt>
                <c:pt idx="7046">
                  <c:v>70.459999999999994</c:v>
                </c:pt>
                <c:pt idx="7047">
                  <c:v>70.47</c:v>
                </c:pt>
                <c:pt idx="7048">
                  <c:v>70.48</c:v>
                </c:pt>
                <c:pt idx="7049">
                  <c:v>70.489999999999995</c:v>
                </c:pt>
                <c:pt idx="7050">
                  <c:v>70.5</c:v>
                </c:pt>
                <c:pt idx="7051">
                  <c:v>70.510000000000005</c:v>
                </c:pt>
                <c:pt idx="7052">
                  <c:v>70.52</c:v>
                </c:pt>
                <c:pt idx="7053">
                  <c:v>70.53</c:v>
                </c:pt>
                <c:pt idx="7054">
                  <c:v>70.540000000000006</c:v>
                </c:pt>
                <c:pt idx="7055">
                  <c:v>70.55</c:v>
                </c:pt>
                <c:pt idx="7056">
                  <c:v>70.56</c:v>
                </c:pt>
                <c:pt idx="7057">
                  <c:v>70.569999999999993</c:v>
                </c:pt>
                <c:pt idx="7058">
                  <c:v>70.58</c:v>
                </c:pt>
                <c:pt idx="7059">
                  <c:v>70.59</c:v>
                </c:pt>
                <c:pt idx="7060">
                  <c:v>70.599999999999994</c:v>
                </c:pt>
                <c:pt idx="7061">
                  <c:v>70.61</c:v>
                </c:pt>
                <c:pt idx="7062">
                  <c:v>70.62</c:v>
                </c:pt>
                <c:pt idx="7063">
                  <c:v>70.63</c:v>
                </c:pt>
                <c:pt idx="7064">
                  <c:v>70.64</c:v>
                </c:pt>
                <c:pt idx="7065">
                  <c:v>70.650000000000006</c:v>
                </c:pt>
                <c:pt idx="7066">
                  <c:v>70.66</c:v>
                </c:pt>
                <c:pt idx="7067">
                  <c:v>70.67</c:v>
                </c:pt>
                <c:pt idx="7068">
                  <c:v>70.680000000000007</c:v>
                </c:pt>
                <c:pt idx="7069">
                  <c:v>70.69</c:v>
                </c:pt>
                <c:pt idx="7070">
                  <c:v>70.7</c:v>
                </c:pt>
                <c:pt idx="7071">
                  <c:v>70.709999999999994</c:v>
                </c:pt>
                <c:pt idx="7072">
                  <c:v>70.72</c:v>
                </c:pt>
                <c:pt idx="7073">
                  <c:v>70.73</c:v>
                </c:pt>
                <c:pt idx="7074">
                  <c:v>70.739999999999995</c:v>
                </c:pt>
                <c:pt idx="7075">
                  <c:v>70.75</c:v>
                </c:pt>
                <c:pt idx="7076">
                  <c:v>70.760000000000005</c:v>
                </c:pt>
                <c:pt idx="7077">
                  <c:v>70.77</c:v>
                </c:pt>
                <c:pt idx="7078">
                  <c:v>70.78</c:v>
                </c:pt>
                <c:pt idx="7079">
                  <c:v>70.790000000000006</c:v>
                </c:pt>
                <c:pt idx="7080">
                  <c:v>70.8</c:v>
                </c:pt>
                <c:pt idx="7081">
                  <c:v>70.81</c:v>
                </c:pt>
                <c:pt idx="7082">
                  <c:v>70.819999999999993</c:v>
                </c:pt>
                <c:pt idx="7083">
                  <c:v>70.83</c:v>
                </c:pt>
                <c:pt idx="7084">
                  <c:v>70.84</c:v>
                </c:pt>
                <c:pt idx="7085">
                  <c:v>70.849999999999994</c:v>
                </c:pt>
                <c:pt idx="7086">
                  <c:v>70.86</c:v>
                </c:pt>
                <c:pt idx="7087">
                  <c:v>70.87</c:v>
                </c:pt>
                <c:pt idx="7088">
                  <c:v>70.88</c:v>
                </c:pt>
                <c:pt idx="7089">
                  <c:v>70.89</c:v>
                </c:pt>
                <c:pt idx="7090">
                  <c:v>70.900000000000006</c:v>
                </c:pt>
                <c:pt idx="7091">
                  <c:v>70.91</c:v>
                </c:pt>
                <c:pt idx="7092">
                  <c:v>70.92</c:v>
                </c:pt>
                <c:pt idx="7093">
                  <c:v>70.930000000000007</c:v>
                </c:pt>
                <c:pt idx="7094">
                  <c:v>70.94</c:v>
                </c:pt>
                <c:pt idx="7095">
                  <c:v>70.95</c:v>
                </c:pt>
                <c:pt idx="7096">
                  <c:v>70.959999999999994</c:v>
                </c:pt>
                <c:pt idx="7097">
                  <c:v>70.97</c:v>
                </c:pt>
                <c:pt idx="7098">
                  <c:v>70.98</c:v>
                </c:pt>
                <c:pt idx="7099">
                  <c:v>70.989999999999995</c:v>
                </c:pt>
                <c:pt idx="7100">
                  <c:v>71</c:v>
                </c:pt>
                <c:pt idx="7101">
                  <c:v>71.010000000000005</c:v>
                </c:pt>
                <c:pt idx="7102">
                  <c:v>71.02</c:v>
                </c:pt>
                <c:pt idx="7103">
                  <c:v>71.03</c:v>
                </c:pt>
                <c:pt idx="7104">
                  <c:v>71.040000000000006</c:v>
                </c:pt>
                <c:pt idx="7105">
                  <c:v>71.05</c:v>
                </c:pt>
                <c:pt idx="7106">
                  <c:v>71.06</c:v>
                </c:pt>
                <c:pt idx="7107">
                  <c:v>71.069999999999993</c:v>
                </c:pt>
                <c:pt idx="7108">
                  <c:v>71.08</c:v>
                </c:pt>
                <c:pt idx="7109">
                  <c:v>71.09</c:v>
                </c:pt>
                <c:pt idx="7110">
                  <c:v>71.099999999999994</c:v>
                </c:pt>
                <c:pt idx="7111">
                  <c:v>71.11</c:v>
                </c:pt>
                <c:pt idx="7112">
                  <c:v>71.12</c:v>
                </c:pt>
                <c:pt idx="7113">
                  <c:v>71.13</c:v>
                </c:pt>
                <c:pt idx="7114">
                  <c:v>71.14</c:v>
                </c:pt>
                <c:pt idx="7115">
                  <c:v>71.150000000000006</c:v>
                </c:pt>
                <c:pt idx="7116">
                  <c:v>71.16</c:v>
                </c:pt>
                <c:pt idx="7117">
                  <c:v>71.17</c:v>
                </c:pt>
                <c:pt idx="7118">
                  <c:v>71.180000000000007</c:v>
                </c:pt>
                <c:pt idx="7119">
                  <c:v>71.19</c:v>
                </c:pt>
                <c:pt idx="7120">
                  <c:v>71.2</c:v>
                </c:pt>
                <c:pt idx="7121">
                  <c:v>71.209999999999994</c:v>
                </c:pt>
                <c:pt idx="7122">
                  <c:v>71.22</c:v>
                </c:pt>
                <c:pt idx="7123">
                  <c:v>71.23</c:v>
                </c:pt>
                <c:pt idx="7124">
                  <c:v>71.239999999999995</c:v>
                </c:pt>
                <c:pt idx="7125">
                  <c:v>71.25</c:v>
                </c:pt>
                <c:pt idx="7126">
                  <c:v>71.260000000000005</c:v>
                </c:pt>
                <c:pt idx="7127">
                  <c:v>71.27</c:v>
                </c:pt>
                <c:pt idx="7128">
                  <c:v>71.28</c:v>
                </c:pt>
                <c:pt idx="7129">
                  <c:v>71.290000000000006</c:v>
                </c:pt>
                <c:pt idx="7130">
                  <c:v>71.3</c:v>
                </c:pt>
                <c:pt idx="7131">
                  <c:v>71.31</c:v>
                </c:pt>
                <c:pt idx="7132">
                  <c:v>71.319999999999993</c:v>
                </c:pt>
                <c:pt idx="7133">
                  <c:v>71.33</c:v>
                </c:pt>
                <c:pt idx="7134">
                  <c:v>71.34</c:v>
                </c:pt>
                <c:pt idx="7135">
                  <c:v>71.349999999999994</c:v>
                </c:pt>
                <c:pt idx="7136">
                  <c:v>71.36</c:v>
                </c:pt>
                <c:pt idx="7137">
                  <c:v>71.37</c:v>
                </c:pt>
                <c:pt idx="7138">
                  <c:v>71.38</c:v>
                </c:pt>
                <c:pt idx="7139">
                  <c:v>71.39</c:v>
                </c:pt>
                <c:pt idx="7140">
                  <c:v>71.400000000000006</c:v>
                </c:pt>
                <c:pt idx="7141">
                  <c:v>71.41</c:v>
                </c:pt>
                <c:pt idx="7142">
                  <c:v>71.42</c:v>
                </c:pt>
                <c:pt idx="7143">
                  <c:v>71.430000000000007</c:v>
                </c:pt>
                <c:pt idx="7144">
                  <c:v>71.44</c:v>
                </c:pt>
                <c:pt idx="7145">
                  <c:v>71.45</c:v>
                </c:pt>
                <c:pt idx="7146">
                  <c:v>71.459999999999994</c:v>
                </c:pt>
                <c:pt idx="7147">
                  <c:v>71.47</c:v>
                </c:pt>
                <c:pt idx="7148">
                  <c:v>71.48</c:v>
                </c:pt>
                <c:pt idx="7149">
                  <c:v>71.489999999999995</c:v>
                </c:pt>
                <c:pt idx="7150">
                  <c:v>71.5</c:v>
                </c:pt>
                <c:pt idx="7151">
                  <c:v>71.510000000000005</c:v>
                </c:pt>
                <c:pt idx="7152">
                  <c:v>71.52</c:v>
                </c:pt>
                <c:pt idx="7153">
                  <c:v>71.53</c:v>
                </c:pt>
                <c:pt idx="7154">
                  <c:v>71.540000000000006</c:v>
                </c:pt>
                <c:pt idx="7155">
                  <c:v>71.55</c:v>
                </c:pt>
                <c:pt idx="7156">
                  <c:v>71.56</c:v>
                </c:pt>
                <c:pt idx="7157">
                  <c:v>71.569999999999993</c:v>
                </c:pt>
                <c:pt idx="7158">
                  <c:v>71.58</c:v>
                </c:pt>
                <c:pt idx="7159">
                  <c:v>71.59</c:v>
                </c:pt>
                <c:pt idx="7160">
                  <c:v>71.599999999999994</c:v>
                </c:pt>
                <c:pt idx="7161">
                  <c:v>71.61</c:v>
                </c:pt>
                <c:pt idx="7162">
                  <c:v>71.62</c:v>
                </c:pt>
                <c:pt idx="7163">
                  <c:v>71.63</c:v>
                </c:pt>
                <c:pt idx="7164">
                  <c:v>71.64</c:v>
                </c:pt>
                <c:pt idx="7165">
                  <c:v>71.650000000000006</c:v>
                </c:pt>
                <c:pt idx="7166">
                  <c:v>71.66</c:v>
                </c:pt>
                <c:pt idx="7167">
                  <c:v>71.67</c:v>
                </c:pt>
                <c:pt idx="7168">
                  <c:v>71.680000000000007</c:v>
                </c:pt>
                <c:pt idx="7169">
                  <c:v>71.69</c:v>
                </c:pt>
                <c:pt idx="7170">
                  <c:v>71.7</c:v>
                </c:pt>
                <c:pt idx="7171">
                  <c:v>71.709999999999994</c:v>
                </c:pt>
                <c:pt idx="7172">
                  <c:v>71.72</c:v>
                </c:pt>
                <c:pt idx="7173">
                  <c:v>71.73</c:v>
                </c:pt>
                <c:pt idx="7174">
                  <c:v>71.739999999999995</c:v>
                </c:pt>
                <c:pt idx="7175">
                  <c:v>71.75</c:v>
                </c:pt>
                <c:pt idx="7176">
                  <c:v>71.760000000000005</c:v>
                </c:pt>
                <c:pt idx="7177">
                  <c:v>71.77</c:v>
                </c:pt>
                <c:pt idx="7178">
                  <c:v>71.78</c:v>
                </c:pt>
                <c:pt idx="7179">
                  <c:v>71.790000000000006</c:v>
                </c:pt>
                <c:pt idx="7180">
                  <c:v>71.8</c:v>
                </c:pt>
                <c:pt idx="7181">
                  <c:v>71.81</c:v>
                </c:pt>
                <c:pt idx="7182">
                  <c:v>71.819999999999993</c:v>
                </c:pt>
                <c:pt idx="7183">
                  <c:v>71.83</c:v>
                </c:pt>
                <c:pt idx="7184">
                  <c:v>71.84</c:v>
                </c:pt>
                <c:pt idx="7185">
                  <c:v>71.849999999999994</c:v>
                </c:pt>
                <c:pt idx="7186">
                  <c:v>71.86</c:v>
                </c:pt>
                <c:pt idx="7187">
                  <c:v>71.87</c:v>
                </c:pt>
                <c:pt idx="7188">
                  <c:v>71.88</c:v>
                </c:pt>
                <c:pt idx="7189">
                  <c:v>71.89</c:v>
                </c:pt>
                <c:pt idx="7190">
                  <c:v>71.900000000000006</c:v>
                </c:pt>
                <c:pt idx="7191">
                  <c:v>71.91</c:v>
                </c:pt>
                <c:pt idx="7192">
                  <c:v>71.92</c:v>
                </c:pt>
                <c:pt idx="7193">
                  <c:v>71.930000000000007</c:v>
                </c:pt>
                <c:pt idx="7194">
                  <c:v>71.94</c:v>
                </c:pt>
                <c:pt idx="7195">
                  <c:v>71.95</c:v>
                </c:pt>
                <c:pt idx="7196">
                  <c:v>71.959999999999994</c:v>
                </c:pt>
                <c:pt idx="7197">
                  <c:v>71.97</c:v>
                </c:pt>
                <c:pt idx="7198">
                  <c:v>71.98</c:v>
                </c:pt>
                <c:pt idx="7199">
                  <c:v>71.989999999999995</c:v>
                </c:pt>
                <c:pt idx="7200">
                  <c:v>72</c:v>
                </c:pt>
                <c:pt idx="7201">
                  <c:v>72.010000000000005</c:v>
                </c:pt>
                <c:pt idx="7202">
                  <c:v>72.02</c:v>
                </c:pt>
                <c:pt idx="7203">
                  <c:v>72.03</c:v>
                </c:pt>
                <c:pt idx="7204">
                  <c:v>72.040000000000006</c:v>
                </c:pt>
                <c:pt idx="7205">
                  <c:v>72.05</c:v>
                </c:pt>
                <c:pt idx="7206">
                  <c:v>72.06</c:v>
                </c:pt>
                <c:pt idx="7207">
                  <c:v>72.069999999999993</c:v>
                </c:pt>
                <c:pt idx="7208">
                  <c:v>72.08</c:v>
                </c:pt>
                <c:pt idx="7209">
                  <c:v>72.09</c:v>
                </c:pt>
                <c:pt idx="7210">
                  <c:v>72.099999999999994</c:v>
                </c:pt>
                <c:pt idx="7211">
                  <c:v>72.11</c:v>
                </c:pt>
                <c:pt idx="7212">
                  <c:v>72.12</c:v>
                </c:pt>
                <c:pt idx="7213">
                  <c:v>72.13</c:v>
                </c:pt>
                <c:pt idx="7214">
                  <c:v>72.14</c:v>
                </c:pt>
                <c:pt idx="7215">
                  <c:v>72.150000000000006</c:v>
                </c:pt>
                <c:pt idx="7216">
                  <c:v>72.16</c:v>
                </c:pt>
                <c:pt idx="7217">
                  <c:v>72.17</c:v>
                </c:pt>
                <c:pt idx="7218">
                  <c:v>72.180000000000007</c:v>
                </c:pt>
                <c:pt idx="7219">
                  <c:v>72.19</c:v>
                </c:pt>
                <c:pt idx="7220">
                  <c:v>72.2</c:v>
                </c:pt>
                <c:pt idx="7221">
                  <c:v>72.209999999999994</c:v>
                </c:pt>
                <c:pt idx="7222">
                  <c:v>72.22</c:v>
                </c:pt>
                <c:pt idx="7223">
                  <c:v>72.23</c:v>
                </c:pt>
                <c:pt idx="7224">
                  <c:v>72.239999999999995</c:v>
                </c:pt>
                <c:pt idx="7225">
                  <c:v>72.25</c:v>
                </c:pt>
                <c:pt idx="7226">
                  <c:v>72.260000000000005</c:v>
                </c:pt>
                <c:pt idx="7227">
                  <c:v>72.27</c:v>
                </c:pt>
                <c:pt idx="7228">
                  <c:v>72.28</c:v>
                </c:pt>
                <c:pt idx="7229">
                  <c:v>72.290000000000006</c:v>
                </c:pt>
                <c:pt idx="7230">
                  <c:v>72.3</c:v>
                </c:pt>
                <c:pt idx="7231">
                  <c:v>72.31</c:v>
                </c:pt>
                <c:pt idx="7232">
                  <c:v>72.319999999999993</c:v>
                </c:pt>
                <c:pt idx="7233">
                  <c:v>72.33</c:v>
                </c:pt>
                <c:pt idx="7234">
                  <c:v>72.34</c:v>
                </c:pt>
                <c:pt idx="7235">
                  <c:v>72.349999999999994</c:v>
                </c:pt>
                <c:pt idx="7236">
                  <c:v>72.36</c:v>
                </c:pt>
                <c:pt idx="7237">
                  <c:v>72.37</c:v>
                </c:pt>
                <c:pt idx="7238">
                  <c:v>72.38</c:v>
                </c:pt>
                <c:pt idx="7239">
                  <c:v>72.39</c:v>
                </c:pt>
                <c:pt idx="7240">
                  <c:v>72.400000000000006</c:v>
                </c:pt>
                <c:pt idx="7241">
                  <c:v>72.41</c:v>
                </c:pt>
                <c:pt idx="7242">
                  <c:v>72.42</c:v>
                </c:pt>
                <c:pt idx="7243">
                  <c:v>72.430000000000007</c:v>
                </c:pt>
                <c:pt idx="7244">
                  <c:v>72.44</c:v>
                </c:pt>
                <c:pt idx="7245">
                  <c:v>72.45</c:v>
                </c:pt>
                <c:pt idx="7246">
                  <c:v>72.459999999999994</c:v>
                </c:pt>
                <c:pt idx="7247">
                  <c:v>72.47</c:v>
                </c:pt>
                <c:pt idx="7248">
                  <c:v>72.48</c:v>
                </c:pt>
                <c:pt idx="7249">
                  <c:v>72.489999999999995</c:v>
                </c:pt>
                <c:pt idx="7250">
                  <c:v>72.5</c:v>
                </c:pt>
                <c:pt idx="7251">
                  <c:v>72.510000000000005</c:v>
                </c:pt>
                <c:pt idx="7252">
                  <c:v>72.52</c:v>
                </c:pt>
                <c:pt idx="7253">
                  <c:v>72.53</c:v>
                </c:pt>
                <c:pt idx="7254">
                  <c:v>72.540000000000006</c:v>
                </c:pt>
                <c:pt idx="7255">
                  <c:v>72.55</c:v>
                </c:pt>
                <c:pt idx="7256">
                  <c:v>72.56</c:v>
                </c:pt>
                <c:pt idx="7257">
                  <c:v>72.569999999999993</c:v>
                </c:pt>
                <c:pt idx="7258">
                  <c:v>72.58</c:v>
                </c:pt>
                <c:pt idx="7259">
                  <c:v>72.59</c:v>
                </c:pt>
                <c:pt idx="7260">
                  <c:v>72.599999999999994</c:v>
                </c:pt>
                <c:pt idx="7261">
                  <c:v>72.61</c:v>
                </c:pt>
                <c:pt idx="7262">
                  <c:v>72.62</c:v>
                </c:pt>
                <c:pt idx="7263">
                  <c:v>72.63</c:v>
                </c:pt>
                <c:pt idx="7264">
                  <c:v>72.64</c:v>
                </c:pt>
                <c:pt idx="7265">
                  <c:v>72.650000000000006</c:v>
                </c:pt>
                <c:pt idx="7266">
                  <c:v>72.66</c:v>
                </c:pt>
                <c:pt idx="7267">
                  <c:v>72.67</c:v>
                </c:pt>
                <c:pt idx="7268">
                  <c:v>72.680000000000007</c:v>
                </c:pt>
                <c:pt idx="7269">
                  <c:v>72.69</c:v>
                </c:pt>
                <c:pt idx="7270">
                  <c:v>72.7</c:v>
                </c:pt>
                <c:pt idx="7271">
                  <c:v>72.709999999999994</c:v>
                </c:pt>
                <c:pt idx="7272">
                  <c:v>72.72</c:v>
                </c:pt>
                <c:pt idx="7273">
                  <c:v>72.73</c:v>
                </c:pt>
                <c:pt idx="7274">
                  <c:v>72.739999999999995</c:v>
                </c:pt>
                <c:pt idx="7275">
                  <c:v>72.75</c:v>
                </c:pt>
                <c:pt idx="7276">
                  <c:v>72.760000000000005</c:v>
                </c:pt>
                <c:pt idx="7277">
                  <c:v>72.77</c:v>
                </c:pt>
                <c:pt idx="7278">
                  <c:v>72.78</c:v>
                </c:pt>
                <c:pt idx="7279">
                  <c:v>72.790000000000006</c:v>
                </c:pt>
                <c:pt idx="7280">
                  <c:v>72.8</c:v>
                </c:pt>
                <c:pt idx="7281">
                  <c:v>72.81</c:v>
                </c:pt>
                <c:pt idx="7282">
                  <c:v>72.819999999999993</c:v>
                </c:pt>
                <c:pt idx="7283">
                  <c:v>72.83</c:v>
                </c:pt>
                <c:pt idx="7284">
                  <c:v>72.84</c:v>
                </c:pt>
                <c:pt idx="7285">
                  <c:v>72.849999999999994</c:v>
                </c:pt>
                <c:pt idx="7286">
                  <c:v>72.86</c:v>
                </c:pt>
                <c:pt idx="7287">
                  <c:v>72.87</c:v>
                </c:pt>
                <c:pt idx="7288">
                  <c:v>72.88</c:v>
                </c:pt>
                <c:pt idx="7289">
                  <c:v>72.89</c:v>
                </c:pt>
                <c:pt idx="7290">
                  <c:v>72.900000000000006</c:v>
                </c:pt>
                <c:pt idx="7291">
                  <c:v>72.91</c:v>
                </c:pt>
                <c:pt idx="7292">
                  <c:v>72.92</c:v>
                </c:pt>
                <c:pt idx="7293">
                  <c:v>72.930000000000007</c:v>
                </c:pt>
                <c:pt idx="7294">
                  <c:v>72.94</c:v>
                </c:pt>
                <c:pt idx="7295">
                  <c:v>72.95</c:v>
                </c:pt>
                <c:pt idx="7296">
                  <c:v>72.959999999999994</c:v>
                </c:pt>
                <c:pt idx="7297">
                  <c:v>72.97</c:v>
                </c:pt>
                <c:pt idx="7298">
                  <c:v>72.98</c:v>
                </c:pt>
                <c:pt idx="7299">
                  <c:v>72.989999999999995</c:v>
                </c:pt>
                <c:pt idx="7300">
                  <c:v>73</c:v>
                </c:pt>
                <c:pt idx="7301">
                  <c:v>73.010000000000005</c:v>
                </c:pt>
                <c:pt idx="7302">
                  <c:v>73.02</c:v>
                </c:pt>
                <c:pt idx="7303">
                  <c:v>73.03</c:v>
                </c:pt>
                <c:pt idx="7304">
                  <c:v>73.040000000000006</c:v>
                </c:pt>
                <c:pt idx="7305">
                  <c:v>73.05</c:v>
                </c:pt>
                <c:pt idx="7306">
                  <c:v>73.06</c:v>
                </c:pt>
                <c:pt idx="7307">
                  <c:v>73.069999999999993</c:v>
                </c:pt>
                <c:pt idx="7308">
                  <c:v>73.08</c:v>
                </c:pt>
                <c:pt idx="7309">
                  <c:v>73.09</c:v>
                </c:pt>
                <c:pt idx="7310">
                  <c:v>73.099999999999994</c:v>
                </c:pt>
                <c:pt idx="7311">
                  <c:v>73.11</c:v>
                </c:pt>
                <c:pt idx="7312">
                  <c:v>73.12</c:v>
                </c:pt>
                <c:pt idx="7313">
                  <c:v>73.13</c:v>
                </c:pt>
                <c:pt idx="7314">
                  <c:v>73.14</c:v>
                </c:pt>
                <c:pt idx="7315">
                  <c:v>73.150000000000006</c:v>
                </c:pt>
                <c:pt idx="7316">
                  <c:v>73.16</c:v>
                </c:pt>
                <c:pt idx="7317">
                  <c:v>73.17</c:v>
                </c:pt>
                <c:pt idx="7318">
                  <c:v>73.180000000000007</c:v>
                </c:pt>
                <c:pt idx="7319">
                  <c:v>73.19</c:v>
                </c:pt>
                <c:pt idx="7320">
                  <c:v>73.2</c:v>
                </c:pt>
                <c:pt idx="7321">
                  <c:v>73.209999999999994</c:v>
                </c:pt>
                <c:pt idx="7322">
                  <c:v>73.22</c:v>
                </c:pt>
                <c:pt idx="7323">
                  <c:v>73.23</c:v>
                </c:pt>
                <c:pt idx="7324">
                  <c:v>73.239999999999995</c:v>
                </c:pt>
                <c:pt idx="7325">
                  <c:v>73.25</c:v>
                </c:pt>
                <c:pt idx="7326">
                  <c:v>73.260000000000005</c:v>
                </c:pt>
                <c:pt idx="7327">
                  <c:v>73.27</c:v>
                </c:pt>
                <c:pt idx="7328">
                  <c:v>73.28</c:v>
                </c:pt>
                <c:pt idx="7329">
                  <c:v>73.290000000000006</c:v>
                </c:pt>
                <c:pt idx="7330">
                  <c:v>73.3</c:v>
                </c:pt>
                <c:pt idx="7331">
                  <c:v>73.31</c:v>
                </c:pt>
                <c:pt idx="7332">
                  <c:v>73.319999999999993</c:v>
                </c:pt>
                <c:pt idx="7333">
                  <c:v>73.33</c:v>
                </c:pt>
                <c:pt idx="7334">
                  <c:v>73.34</c:v>
                </c:pt>
                <c:pt idx="7335">
                  <c:v>73.349999999999994</c:v>
                </c:pt>
                <c:pt idx="7336">
                  <c:v>73.36</c:v>
                </c:pt>
                <c:pt idx="7337">
                  <c:v>73.37</c:v>
                </c:pt>
                <c:pt idx="7338">
                  <c:v>73.38</c:v>
                </c:pt>
                <c:pt idx="7339">
                  <c:v>73.39</c:v>
                </c:pt>
                <c:pt idx="7340">
                  <c:v>73.400000000000006</c:v>
                </c:pt>
                <c:pt idx="7341">
                  <c:v>73.41</c:v>
                </c:pt>
                <c:pt idx="7342">
                  <c:v>73.42</c:v>
                </c:pt>
                <c:pt idx="7343">
                  <c:v>73.430000000000007</c:v>
                </c:pt>
                <c:pt idx="7344">
                  <c:v>73.44</c:v>
                </c:pt>
                <c:pt idx="7345">
                  <c:v>73.45</c:v>
                </c:pt>
                <c:pt idx="7346">
                  <c:v>73.459999999999994</c:v>
                </c:pt>
                <c:pt idx="7347">
                  <c:v>73.47</c:v>
                </c:pt>
                <c:pt idx="7348">
                  <c:v>73.48</c:v>
                </c:pt>
                <c:pt idx="7349">
                  <c:v>73.489999999999995</c:v>
                </c:pt>
                <c:pt idx="7350">
                  <c:v>73.5</c:v>
                </c:pt>
                <c:pt idx="7351">
                  <c:v>73.510000000000005</c:v>
                </c:pt>
                <c:pt idx="7352">
                  <c:v>73.52</c:v>
                </c:pt>
                <c:pt idx="7353">
                  <c:v>73.53</c:v>
                </c:pt>
                <c:pt idx="7354">
                  <c:v>73.540000000000006</c:v>
                </c:pt>
                <c:pt idx="7355">
                  <c:v>73.55</c:v>
                </c:pt>
                <c:pt idx="7356">
                  <c:v>73.56</c:v>
                </c:pt>
                <c:pt idx="7357">
                  <c:v>73.569999999999993</c:v>
                </c:pt>
                <c:pt idx="7358">
                  <c:v>73.58</c:v>
                </c:pt>
                <c:pt idx="7359">
                  <c:v>73.59</c:v>
                </c:pt>
                <c:pt idx="7360">
                  <c:v>73.599999999999994</c:v>
                </c:pt>
                <c:pt idx="7361">
                  <c:v>73.61</c:v>
                </c:pt>
                <c:pt idx="7362">
                  <c:v>73.62</c:v>
                </c:pt>
                <c:pt idx="7363">
                  <c:v>73.63</c:v>
                </c:pt>
                <c:pt idx="7364">
                  <c:v>73.64</c:v>
                </c:pt>
                <c:pt idx="7365">
                  <c:v>73.650000000000006</c:v>
                </c:pt>
                <c:pt idx="7366">
                  <c:v>73.66</c:v>
                </c:pt>
                <c:pt idx="7367">
                  <c:v>73.67</c:v>
                </c:pt>
                <c:pt idx="7368">
                  <c:v>73.680000000000007</c:v>
                </c:pt>
                <c:pt idx="7369">
                  <c:v>73.69</c:v>
                </c:pt>
                <c:pt idx="7370">
                  <c:v>73.7</c:v>
                </c:pt>
                <c:pt idx="7371">
                  <c:v>73.709999999999994</c:v>
                </c:pt>
                <c:pt idx="7372">
                  <c:v>73.72</c:v>
                </c:pt>
                <c:pt idx="7373">
                  <c:v>73.73</c:v>
                </c:pt>
                <c:pt idx="7374">
                  <c:v>73.739999999999995</c:v>
                </c:pt>
                <c:pt idx="7375">
                  <c:v>73.75</c:v>
                </c:pt>
                <c:pt idx="7376">
                  <c:v>73.760000000000005</c:v>
                </c:pt>
                <c:pt idx="7377">
                  <c:v>73.77</c:v>
                </c:pt>
                <c:pt idx="7378">
                  <c:v>73.78</c:v>
                </c:pt>
                <c:pt idx="7379">
                  <c:v>73.790000000000006</c:v>
                </c:pt>
                <c:pt idx="7380">
                  <c:v>73.8</c:v>
                </c:pt>
                <c:pt idx="7381">
                  <c:v>73.81</c:v>
                </c:pt>
                <c:pt idx="7382">
                  <c:v>73.819999999999993</c:v>
                </c:pt>
                <c:pt idx="7383">
                  <c:v>73.83</c:v>
                </c:pt>
                <c:pt idx="7384">
                  <c:v>73.84</c:v>
                </c:pt>
                <c:pt idx="7385">
                  <c:v>73.849999999999994</c:v>
                </c:pt>
                <c:pt idx="7386">
                  <c:v>73.86</c:v>
                </c:pt>
                <c:pt idx="7387">
                  <c:v>73.87</c:v>
                </c:pt>
                <c:pt idx="7388">
                  <c:v>73.88</c:v>
                </c:pt>
                <c:pt idx="7389">
                  <c:v>73.89</c:v>
                </c:pt>
                <c:pt idx="7390">
                  <c:v>73.900000000000006</c:v>
                </c:pt>
                <c:pt idx="7391">
                  <c:v>73.91</c:v>
                </c:pt>
                <c:pt idx="7392">
                  <c:v>73.92</c:v>
                </c:pt>
                <c:pt idx="7393">
                  <c:v>73.930000000000007</c:v>
                </c:pt>
                <c:pt idx="7394">
                  <c:v>73.94</c:v>
                </c:pt>
                <c:pt idx="7395">
                  <c:v>73.95</c:v>
                </c:pt>
                <c:pt idx="7396">
                  <c:v>73.959999999999994</c:v>
                </c:pt>
                <c:pt idx="7397">
                  <c:v>73.97</c:v>
                </c:pt>
                <c:pt idx="7398">
                  <c:v>73.98</c:v>
                </c:pt>
                <c:pt idx="7399">
                  <c:v>73.989999999999995</c:v>
                </c:pt>
                <c:pt idx="7400">
                  <c:v>74</c:v>
                </c:pt>
                <c:pt idx="7401">
                  <c:v>74.010000000000005</c:v>
                </c:pt>
                <c:pt idx="7402">
                  <c:v>74.02</c:v>
                </c:pt>
                <c:pt idx="7403">
                  <c:v>74.03</c:v>
                </c:pt>
                <c:pt idx="7404">
                  <c:v>74.040000000000006</c:v>
                </c:pt>
                <c:pt idx="7405">
                  <c:v>74.05</c:v>
                </c:pt>
                <c:pt idx="7406">
                  <c:v>74.06</c:v>
                </c:pt>
                <c:pt idx="7407">
                  <c:v>74.069999999999993</c:v>
                </c:pt>
                <c:pt idx="7408">
                  <c:v>74.08</c:v>
                </c:pt>
                <c:pt idx="7409">
                  <c:v>74.09</c:v>
                </c:pt>
                <c:pt idx="7410">
                  <c:v>74.099999999999994</c:v>
                </c:pt>
                <c:pt idx="7411">
                  <c:v>74.11</c:v>
                </c:pt>
                <c:pt idx="7412">
                  <c:v>74.12</c:v>
                </c:pt>
                <c:pt idx="7413">
                  <c:v>74.13</c:v>
                </c:pt>
                <c:pt idx="7414">
                  <c:v>74.14</c:v>
                </c:pt>
                <c:pt idx="7415">
                  <c:v>74.150000000000006</c:v>
                </c:pt>
                <c:pt idx="7416">
                  <c:v>74.16</c:v>
                </c:pt>
                <c:pt idx="7417">
                  <c:v>74.17</c:v>
                </c:pt>
                <c:pt idx="7418">
                  <c:v>74.180000000000007</c:v>
                </c:pt>
                <c:pt idx="7419">
                  <c:v>74.19</c:v>
                </c:pt>
                <c:pt idx="7420">
                  <c:v>74.2</c:v>
                </c:pt>
                <c:pt idx="7421">
                  <c:v>74.209999999999994</c:v>
                </c:pt>
                <c:pt idx="7422">
                  <c:v>74.22</c:v>
                </c:pt>
                <c:pt idx="7423">
                  <c:v>74.23</c:v>
                </c:pt>
                <c:pt idx="7424">
                  <c:v>74.239999999999995</c:v>
                </c:pt>
                <c:pt idx="7425">
                  <c:v>74.25</c:v>
                </c:pt>
                <c:pt idx="7426">
                  <c:v>74.260000000000005</c:v>
                </c:pt>
                <c:pt idx="7427">
                  <c:v>74.27</c:v>
                </c:pt>
                <c:pt idx="7428">
                  <c:v>74.28</c:v>
                </c:pt>
                <c:pt idx="7429">
                  <c:v>74.290000000000006</c:v>
                </c:pt>
                <c:pt idx="7430">
                  <c:v>74.3</c:v>
                </c:pt>
                <c:pt idx="7431">
                  <c:v>74.31</c:v>
                </c:pt>
                <c:pt idx="7432">
                  <c:v>74.319999999999993</c:v>
                </c:pt>
                <c:pt idx="7433">
                  <c:v>74.33</c:v>
                </c:pt>
                <c:pt idx="7434">
                  <c:v>74.34</c:v>
                </c:pt>
                <c:pt idx="7435">
                  <c:v>74.349999999999994</c:v>
                </c:pt>
                <c:pt idx="7436">
                  <c:v>74.36</c:v>
                </c:pt>
                <c:pt idx="7437">
                  <c:v>74.37</c:v>
                </c:pt>
                <c:pt idx="7438">
                  <c:v>74.38</c:v>
                </c:pt>
                <c:pt idx="7439">
                  <c:v>74.39</c:v>
                </c:pt>
                <c:pt idx="7440">
                  <c:v>74.400000000000006</c:v>
                </c:pt>
                <c:pt idx="7441">
                  <c:v>74.41</c:v>
                </c:pt>
                <c:pt idx="7442">
                  <c:v>74.42</c:v>
                </c:pt>
                <c:pt idx="7443">
                  <c:v>74.430000000000007</c:v>
                </c:pt>
                <c:pt idx="7444">
                  <c:v>74.44</c:v>
                </c:pt>
                <c:pt idx="7445">
                  <c:v>74.45</c:v>
                </c:pt>
                <c:pt idx="7446">
                  <c:v>74.459999999999994</c:v>
                </c:pt>
                <c:pt idx="7447">
                  <c:v>74.47</c:v>
                </c:pt>
                <c:pt idx="7448">
                  <c:v>74.48</c:v>
                </c:pt>
                <c:pt idx="7449">
                  <c:v>74.489999999999995</c:v>
                </c:pt>
                <c:pt idx="7450">
                  <c:v>74.5</c:v>
                </c:pt>
                <c:pt idx="7451">
                  <c:v>74.510000000000005</c:v>
                </c:pt>
                <c:pt idx="7452">
                  <c:v>74.52</c:v>
                </c:pt>
                <c:pt idx="7453">
                  <c:v>74.53</c:v>
                </c:pt>
                <c:pt idx="7454">
                  <c:v>74.540000000000006</c:v>
                </c:pt>
                <c:pt idx="7455">
                  <c:v>74.55</c:v>
                </c:pt>
                <c:pt idx="7456">
                  <c:v>74.56</c:v>
                </c:pt>
                <c:pt idx="7457">
                  <c:v>74.569999999999993</c:v>
                </c:pt>
                <c:pt idx="7458">
                  <c:v>74.58</c:v>
                </c:pt>
                <c:pt idx="7459">
                  <c:v>74.59</c:v>
                </c:pt>
                <c:pt idx="7460">
                  <c:v>74.599999999999994</c:v>
                </c:pt>
                <c:pt idx="7461">
                  <c:v>74.61</c:v>
                </c:pt>
                <c:pt idx="7462">
                  <c:v>74.62</c:v>
                </c:pt>
                <c:pt idx="7463">
                  <c:v>74.63</c:v>
                </c:pt>
                <c:pt idx="7464">
                  <c:v>74.64</c:v>
                </c:pt>
                <c:pt idx="7465">
                  <c:v>74.650000000000006</c:v>
                </c:pt>
                <c:pt idx="7466">
                  <c:v>74.66</c:v>
                </c:pt>
                <c:pt idx="7467">
                  <c:v>74.67</c:v>
                </c:pt>
                <c:pt idx="7468">
                  <c:v>74.680000000000007</c:v>
                </c:pt>
                <c:pt idx="7469">
                  <c:v>74.69</c:v>
                </c:pt>
                <c:pt idx="7470">
                  <c:v>74.7</c:v>
                </c:pt>
                <c:pt idx="7471">
                  <c:v>74.709999999999994</c:v>
                </c:pt>
                <c:pt idx="7472">
                  <c:v>74.72</c:v>
                </c:pt>
                <c:pt idx="7473">
                  <c:v>74.73</c:v>
                </c:pt>
                <c:pt idx="7474">
                  <c:v>74.739999999999995</c:v>
                </c:pt>
                <c:pt idx="7475">
                  <c:v>74.75</c:v>
                </c:pt>
                <c:pt idx="7476">
                  <c:v>74.760000000000005</c:v>
                </c:pt>
                <c:pt idx="7477">
                  <c:v>74.77</c:v>
                </c:pt>
                <c:pt idx="7478">
                  <c:v>74.78</c:v>
                </c:pt>
                <c:pt idx="7479">
                  <c:v>74.790000000000006</c:v>
                </c:pt>
                <c:pt idx="7480">
                  <c:v>74.8</c:v>
                </c:pt>
                <c:pt idx="7481">
                  <c:v>74.81</c:v>
                </c:pt>
                <c:pt idx="7482">
                  <c:v>74.819999999999993</c:v>
                </c:pt>
                <c:pt idx="7483">
                  <c:v>74.83</c:v>
                </c:pt>
                <c:pt idx="7484">
                  <c:v>74.84</c:v>
                </c:pt>
                <c:pt idx="7485">
                  <c:v>74.849999999999994</c:v>
                </c:pt>
                <c:pt idx="7486">
                  <c:v>74.86</c:v>
                </c:pt>
                <c:pt idx="7487">
                  <c:v>74.87</c:v>
                </c:pt>
                <c:pt idx="7488">
                  <c:v>74.88</c:v>
                </c:pt>
                <c:pt idx="7489">
                  <c:v>74.89</c:v>
                </c:pt>
                <c:pt idx="7490">
                  <c:v>74.900000000000006</c:v>
                </c:pt>
                <c:pt idx="7491">
                  <c:v>74.91</c:v>
                </c:pt>
                <c:pt idx="7492">
                  <c:v>74.92</c:v>
                </c:pt>
                <c:pt idx="7493">
                  <c:v>74.930000000000007</c:v>
                </c:pt>
                <c:pt idx="7494">
                  <c:v>74.94</c:v>
                </c:pt>
                <c:pt idx="7495">
                  <c:v>74.95</c:v>
                </c:pt>
                <c:pt idx="7496">
                  <c:v>74.959999999999994</c:v>
                </c:pt>
                <c:pt idx="7497">
                  <c:v>74.97</c:v>
                </c:pt>
                <c:pt idx="7498">
                  <c:v>74.98</c:v>
                </c:pt>
                <c:pt idx="7499">
                  <c:v>74.989999999999995</c:v>
                </c:pt>
                <c:pt idx="7500">
                  <c:v>75</c:v>
                </c:pt>
                <c:pt idx="7501">
                  <c:v>75.010000000000005</c:v>
                </c:pt>
                <c:pt idx="7502">
                  <c:v>75.02</c:v>
                </c:pt>
                <c:pt idx="7503">
                  <c:v>75.03</c:v>
                </c:pt>
                <c:pt idx="7504">
                  <c:v>75.040000000000006</c:v>
                </c:pt>
                <c:pt idx="7505">
                  <c:v>75.05</c:v>
                </c:pt>
                <c:pt idx="7506">
                  <c:v>75.06</c:v>
                </c:pt>
                <c:pt idx="7507">
                  <c:v>75.069999999999993</c:v>
                </c:pt>
                <c:pt idx="7508">
                  <c:v>75.08</c:v>
                </c:pt>
                <c:pt idx="7509">
                  <c:v>75.09</c:v>
                </c:pt>
                <c:pt idx="7510">
                  <c:v>75.099999999999994</c:v>
                </c:pt>
                <c:pt idx="7511">
                  <c:v>75.11</c:v>
                </c:pt>
                <c:pt idx="7512">
                  <c:v>75.12</c:v>
                </c:pt>
                <c:pt idx="7513">
                  <c:v>75.13</c:v>
                </c:pt>
                <c:pt idx="7514">
                  <c:v>75.14</c:v>
                </c:pt>
                <c:pt idx="7515">
                  <c:v>75.150000000000006</c:v>
                </c:pt>
                <c:pt idx="7516">
                  <c:v>75.16</c:v>
                </c:pt>
                <c:pt idx="7517">
                  <c:v>75.17</c:v>
                </c:pt>
                <c:pt idx="7518">
                  <c:v>75.180000000000007</c:v>
                </c:pt>
                <c:pt idx="7519">
                  <c:v>75.19</c:v>
                </c:pt>
                <c:pt idx="7520">
                  <c:v>75.2</c:v>
                </c:pt>
                <c:pt idx="7521">
                  <c:v>75.209999999999994</c:v>
                </c:pt>
                <c:pt idx="7522">
                  <c:v>75.22</c:v>
                </c:pt>
                <c:pt idx="7523">
                  <c:v>75.23</c:v>
                </c:pt>
                <c:pt idx="7524">
                  <c:v>75.239999999999995</c:v>
                </c:pt>
                <c:pt idx="7525">
                  <c:v>75.25</c:v>
                </c:pt>
                <c:pt idx="7526">
                  <c:v>75.260000000000005</c:v>
                </c:pt>
                <c:pt idx="7527">
                  <c:v>75.27</c:v>
                </c:pt>
                <c:pt idx="7528">
                  <c:v>75.28</c:v>
                </c:pt>
                <c:pt idx="7529">
                  <c:v>75.290000000000006</c:v>
                </c:pt>
                <c:pt idx="7530">
                  <c:v>75.3</c:v>
                </c:pt>
                <c:pt idx="7531">
                  <c:v>75.31</c:v>
                </c:pt>
                <c:pt idx="7532">
                  <c:v>75.319999999999993</c:v>
                </c:pt>
                <c:pt idx="7533">
                  <c:v>75.33</c:v>
                </c:pt>
                <c:pt idx="7534">
                  <c:v>75.34</c:v>
                </c:pt>
                <c:pt idx="7535">
                  <c:v>75.349999999999994</c:v>
                </c:pt>
                <c:pt idx="7536">
                  <c:v>75.36</c:v>
                </c:pt>
                <c:pt idx="7537">
                  <c:v>75.37</c:v>
                </c:pt>
                <c:pt idx="7538">
                  <c:v>75.38</c:v>
                </c:pt>
                <c:pt idx="7539">
                  <c:v>75.39</c:v>
                </c:pt>
                <c:pt idx="7540">
                  <c:v>75.400000000000006</c:v>
                </c:pt>
                <c:pt idx="7541">
                  <c:v>75.41</c:v>
                </c:pt>
                <c:pt idx="7542">
                  <c:v>75.42</c:v>
                </c:pt>
                <c:pt idx="7543">
                  <c:v>75.430000000000007</c:v>
                </c:pt>
                <c:pt idx="7544">
                  <c:v>75.44</c:v>
                </c:pt>
                <c:pt idx="7545">
                  <c:v>75.45</c:v>
                </c:pt>
                <c:pt idx="7546">
                  <c:v>75.459999999999994</c:v>
                </c:pt>
                <c:pt idx="7547">
                  <c:v>75.47</c:v>
                </c:pt>
                <c:pt idx="7548">
                  <c:v>75.48</c:v>
                </c:pt>
                <c:pt idx="7549">
                  <c:v>75.489999999999995</c:v>
                </c:pt>
                <c:pt idx="7550">
                  <c:v>75.5</c:v>
                </c:pt>
                <c:pt idx="7551">
                  <c:v>75.510000000000005</c:v>
                </c:pt>
                <c:pt idx="7552">
                  <c:v>75.52</c:v>
                </c:pt>
                <c:pt idx="7553">
                  <c:v>75.53</c:v>
                </c:pt>
                <c:pt idx="7554">
                  <c:v>75.540000000000006</c:v>
                </c:pt>
                <c:pt idx="7555">
                  <c:v>75.55</c:v>
                </c:pt>
                <c:pt idx="7556">
                  <c:v>75.56</c:v>
                </c:pt>
                <c:pt idx="7557">
                  <c:v>75.569999999999993</c:v>
                </c:pt>
                <c:pt idx="7558">
                  <c:v>75.58</c:v>
                </c:pt>
                <c:pt idx="7559">
                  <c:v>75.59</c:v>
                </c:pt>
                <c:pt idx="7560">
                  <c:v>75.599999999999994</c:v>
                </c:pt>
                <c:pt idx="7561">
                  <c:v>75.61</c:v>
                </c:pt>
                <c:pt idx="7562">
                  <c:v>75.62</c:v>
                </c:pt>
                <c:pt idx="7563">
                  <c:v>75.63</c:v>
                </c:pt>
                <c:pt idx="7564">
                  <c:v>75.64</c:v>
                </c:pt>
                <c:pt idx="7565">
                  <c:v>75.650000000000006</c:v>
                </c:pt>
                <c:pt idx="7566">
                  <c:v>75.66</c:v>
                </c:pt>
                <c:pt idx="7567">
                  <c:v>75.67</c:v>
                </c:pt>
                <c:pt idx="7568">
                  <c:v>75.680000000000007</c:v>
                </c:pt>
                <c:pt idx="7569">
                  <c:v>75.69</c:v>
                </c:pt>
                <c:pt idx="7570">
                  <c:v>75.7</c:v>
                </c:pt>
                <c:pt idx="7571">
                  <c:v>75.709999999999994</c:v>
                </c:pt>
                <c:pt idx="7572">
                  <c:v>75.72</c:v>
                </c:pt>
                <c:pt idx="7573">
                  <c:v>75.73</c:v>
                </c:pt>
                <c:pt idx="7574">
                  <c:v>75.739999999999995</c:v>
                </c:pt>
                <c:pt idx="7575">
                  <c:v>75.75</c:v>
                </c:pt>
                <c:pt idx="7576">
                  <c:v>75.760000000000005</c:v>
                </c:pt>
                <c:pt idx="7577">
                  <c:v>75.77</c:v>
                </c:pt>
                <c:pt idx="7578">
                  <c:v>75.78</c:v>
                </c:pt>
                <c:pt idx="7579">
                  <c:v>75.790000000000006</c:v>
                </c:pt>
                <c:pt idx="7580">
                  <c:v>75.8</c:v>
                </c:pt>
                <c:pt idx="7581">
                  <c:v>75.81</c:v>
                </c:pt>
                <c:pt idx="7582">
                  <c:v>75.819999999999993</c:v>
                </c:pt>
                <c:pt idx="7583">
                  <c:v>75.83</c:v>
                </c:pt>
                <c:pt idx="7584">
                  <c:v>75.84</c:v>
                </c:pt>
                <c:pt idx="7585">
                  <c:v>75.849999999999994</c:v>
                </c:pt>
                <c:pt idx="7586">
                  <c:v>75.86</c:v>
                </c:pt>
                <c:pt idx="7587">
                  <c:v>75.87</c:v>
                </c:pt>
                <c:pt idx="7588">
                  <c:v>75.88</c:v>
                </c:pt>
                <c:pt idx="7589">
                  <c:v>75.89</c:v>
                </c:pt>
                <c:pt idx="7590">
                  <c:v>75.900000000000006</c:v>
                </c:pt>
                <c:pt idx="7591">
                  <c:v>75.91</c:v>
                </c:pt>
                <c:pt idx="7592">
                  <c:v>75.92</c:v>
                </c:pt>
                <c:pt idx="7593">
                  <c:v>75.930000000000007</c:v>
                </c:pt>
                <c:pt idx="7594">
                  <c:v>75.94</c:v>
                </c:pt>
                <c:pt idx="7595">
                  <c:v>75.95</c:v>
                </c:pt>
                <c:pt idx="7596">
                  <c:v>75.959999999999994</c:v>
                </c:pt>
                <c:pt idx="7597">
                  <c:v>75.97</c:v>
                </c:pt>
                <c:pt idx="7598">
                  <c:v>75.98</c:v>
                </c:pt>
                <c:pt idx="7599">
                  <c:v>75.989999999999995</c:v>
                </c:pt>
                <c:pt idx="7600">
                  <c:v>76</c:v>
                </c:pt>
                <c:pt idx="7601">
                  <c:v>76.010000000000005</c:v>
                </c:pt>
                <c:pt idx="7602">
                  <c:v>76.02</c:v>
                </c:pt>
                <c:pt idx="7603">
                  <c:v>76.03</c:v>
                </c:pt>
                <c:pt idx="7604">
                  <c:v>76.040000000000006</c:v>
                </c:pt>
                <c:pt idx="7605">
                  <c:v>76.05</c:v>
                </c:pt>
                <c:pt idx="7606">
                  <c:v>76.06</c:v>
                </c:pt>
                <c:pt idx="7607">
                  <c:v>76.069999999999993</c:v>
                </c:pt>
                <c:pt idx="7608">
                  <c:v>76.08</c:v>
                </c:pt>
                <c:pt idx="7609">
                  <c:v>76.09</c:v>
                </c:pt>
                <c:pt idx="7610">
                  <c:v>76.099999999999994</c:v>
                </c:pt>
                <c:pt idx="7611">
                  <c:v>76.11</c:v>
                </c:pt>
                <c:pt idx="7612">
                  <c:v>76.12</c:v>
                </c:pt>
                <c:pt idx="7613">
                  <c:v>76.13</c:v>
                </c:pt>
                <c:pt idx="7614">
                  <c:v>76.14</c:v>
                </c:pt>
                <c:pt idx="7615">
                  <c:v>76.150000000000006</c:v>
                </c:pt>
                <c:pt idx="7616">
                  <c:v>76.16</c:v>
                </c:pt>
                <c:pt idx="7617">
                  <c:v>76.17</c:v>
                </c:pt>
                <c:pt idx="7618">
                  <c:v>76.180000000000007</c:v>
                </c:pt>
                <c:pt idx="7619">
                  <c:v>76.19</c:v>
                </c:pt>
                <c:pt idx="7620">
                  <c:v>76.2</c:v>
                </c:pt>
                <c:pt idx="7621">
                  <c:v>76.209999999999994</c:v>
                </c:pt>
                <c:pt idx="7622">
                  <c:v>76.22</c:v>
                </c:pt>
                <c:pt idx="7623">
                  <c:v>76.23</c:v>
                </c:pt>
                <c:pt idx="7624">
                  <c:v>76.239999999999995</c:v>
                </c:pt>
                <c:pt idx="7625">
                  <c:v>76.25</c:v>
                </c:pt>
                <c:pt idx="7626">
                  <c:v>76.260000000000005</c:v>
                </c:pt>
                <c:pt idx="7627">
                  <c:v>76.27</c:v>
                </c:pt>
                <c:pt idx="7628">
                  <c:v>76.28</c:v>
                </c:pt>
                <c:pt idx="7629">
                  <c:v>76.290000000000006</c:v>
                </c:pt>
                <c:pt idx="7630">
                  <c:v>76.3</c:v>
                </c:pt>
                <c:pt idx="7631">
                  <c:v>76.31</c:v>
                </c:pt>
                <c:pt idx="7632">
                  <c:v>76.319999999999993</c:v>
                </c:pt>
                <c:pt idx="7633">
                  <c:v>76.33</c:v>
                </c:pt>
                <c:pt idx="7634">
                  <c:v>76.34</c:v>
                </c:pt>
                <c:pt idx="7635">
                  <c:v>76.349999999999994</c:v>
                </c:pt>
                <c:pt idx="7636">
                  <c:v>76.36</c:v>
                </c:pt>
                <c:pt idx="7637">
                  <c:v>76.37</c:v>
                </c:pt>
                <c:pt idx="7638">
                  <c:v>76.38</c:v>
                </c:pt>
                <c:pt idx="7639">
                  <c:v>76.39</c:v>
                </c:pt>
                <c:pt idx="7640">
                  <c:v>76.400000000000006</c:v>
                </c:pt>
                <c:pt idx="7641">
                  <c:v>76.41</c:v>
                </c:pt>
                <c:pt idx="7642">
                  <c:v>76.42</c:v>
                </c:pt>
                <c:pt idx="7643">
                  <c:v>76.430000000000007</c:v>
                </c:pt>
                <c:pt idx="7644">
                  <c:v>76.44</c:v>
                </c:pt>
                <c:pt idx="7645">
                  <c:v>76.45</c:v>
                </c:pt>
                <c:pt idx="7646">
                  <c:v>76.459999999999994</c:v>
                </c:pt>
                <c:pt idx="7647">
                  <c:v>76.47</c:v>
                </c:pt>
                <c:pt idx="7648">
                  <c:v>76.48</c:v>
                </c:pt>
                <c:pt idx="7649">
                  <c:v>76.489999999999995</c:v>
                </c:pt>
                <c:pt idx="7650">
                  <c:v>76.5</c:v>
                </c:pt>
                <c:pt idx="7651">
                  <c:v>76.510000000000005</c:v>
                </c:pt>
                <c:pt idx="7652">
                  <c:v>76.52</c:v>
                </c:pt>
                <c:pt idx="7653">
                  <c:v>76.53</c:v>
                </c:pt>
                <c:pt idx="7654">
                  <c:v>76.540000000000006</c:v>
                </c:pt>
                <c:pt idx="7655">
                  <c:v>76.55</c:v>
                </c:pt>
                <c:pt idx="7656">
                  <c:v>76.56</c:v>
                </c:pt>
                <c:pt idx="7657">
                  <c:v>76.569999999999993</c:v>
                </c:pt>
                <c:pt idx="7658">
                  <c:v>76.58</c:v>
                </c:pt>
                <c:pt idx="7659">
                  <c:v>76.59</c:v>
                </c:pt>
                <c:pt idx="7660">
                  <c:v>76.599999999999994</c:v>
                </c:pt>
                <c:pt idx="7661">
                  <c:v>76.61</c:v>
                </c:pt>
                <c:pt idx="7662">
                  <c:v>76.62</c:v>
                </c:pt>
                <c:pt idx="7663">
                  <c:v>76.63</c:v>
                </c:pt>
                <c:pt idx="7664">
                  <c:v>76.64</c:v>
                </c:pt>
                <c:pt idx="7665">
                  <c:v>76.650000000000006</c:v>
                </c:pt>
                <c:pt idx="7666">
                  <c:v>76.66</c:v>
                </c:pt>
                <c:pt idx="7667">
                  <c:v>76.67</c:v>
                </c:pt>
                <c:pt idx="7668">
                  <c:v>76.680000000000007</c:v>
                </c:pt>
                <c:pt idx="7669">
                  <c:v>76.69</c:v>
                </c:pt>
                <c:pt idx="7670">
                  <c:v>76.7</c:v>
                </c:pt>
                <c:pt idx="7671">
                  <c:v>76.709999999999994</c:v>
                </c:pt>
                <c:pt idx="7672">
                  <c:v>76.72</c:v>
                </c:pt>
                <c:pt idx="7673">
                  <c:v>76.73</c:v>
                </c:pt>
                <c:pt idx="7674">
                  <c:v>76.739999999999995</c:v>
                </c:pt>
                <c:pt idx="7675">
                  <c:v>76.75</c:v>
                </c:pt>
                <c:pt idx="7676">
                  <c:v>76.760000000000005</c:v>
                </c:pt>
                <c:pt idx="7677">
                  <c:v>76.77</c:v>
                </c:pt>
                <c:pt idx="7678">
                  <c:v>76.78</c:v>
                </c:pt>
                <c:pt idx="7679">
                  <c:v>76.790000000000006</c:v>
                </c:pt>
                <c:pt idx="7680">
                  <c:v>76.8</c:v>
                </c:pt>
                <c:pt idx="7681">
                  <c:v>76.81</c:v>
                </c:pt>
                <c:pt idx="7682">
                  <c:v>76.819999999999993</c:v>
                </c:pt>
                <c:pt idx="7683">
                  <c:v>76.83</c:v>
                </c:pt>
                <c:pt idx="7684">
                  <c:v>76.84</c:v>
                </c:pt>
                <c:pt idx="7685">
                  <c:v>76.849999999999994</c:v>
                </c:pt>
                <c:pt idx="7686">
                  <c:v>76.86</c:v>
                </c:pt>
                <c:pt idx="7687">
                  <c:v>76.87</c:v>
                </c:pt>
                <c:pt idx="7688">
                  <c:v>76.88</c:v>
                </c:pt>
                <c:pt idx="7689">
                  <c:v>76.89</c:v>
                </c:pt>
                <c:pt idx="7690">
                  <c:v>76.900000000000006</c:v>
                </c:pt>
                <c:pt idx="7691">
                  <c:v>76.91</c:v>
                </c:pt>
                <c:pt idx="7692">
                  <c:v>76.92</c:v>
                </c:pt>
                <c:pt idx="7693">
                  <c:v>76.930000000000007</c:v>
                </c:pt>
                <c:pt idx="7694">
                  <c:v>76.94</c:v>
                </c:pt>
                <c:pt idx="7695">
                  <c:v>76.95</c:v>
                </c:pt>
                <c:pt idx="7696">
                  <c:v>76.959999999999994</c:v>
                </c:pt>
                <c:pt idx="7697">
                  <c:v>76.97</c:v>
                </c:pt>
                <c:pt idx="7698">
                  <c:v>76.98</c:v>
                </c:pt>
                <c:pt idx="7699">
                  <c:v>76.989999999999995</c:v>
                </c:pt>
                <c:pt idx="7700">
                  <c:v>77</c:v>
                </c:pt>
                <c:pt idx="7701">
                  <c:v>77.010000000000005</c:v>
                </c:pt>
                <c:pt idx="7702">
                  <c:v>77.02</c:v>
                </c:pt>
                <c:pt idx="7703">
                  <c:v>77.03</c:v>
                </c:pt>
                <c:pt idx="7704">
                  <c:v>77.040000000000006</c:v>
                </c:pt>
                <c:pt idx="7705">
                  <c:v>77.05</c:v>
                </c:pt>
                <c:pt idx="7706">
                  <c:v>77.06</c:v>
                </c:pt>
                <c:pt idx="7707">
                  <c:v>77.069999999999993</c:v>
                </c:pt>
                <c:pt idx="7708">
                  <c:v>77.08</c:v>
                </c:pt>
                <c:pt idx="7709">
                  <c:v>77.09</c:v>
                </c:pt>
                <c:pt idx="7710">
                  <c:v>77.099999999999994</c:v>
                </c:pt>
                <c:pt idx="7711">
                  <c:v>77.11</c:v>
                </c:pt>
                <c:pt idx="7712">
                  <c:v>77.12</c:v>
                </c:pt>
                <c:pt idx="7713">
                  <c:v>77.13</c:v>
                </c:pt>
                <c:pt idx="7714">
                  <c:v>77.14</c:v>
                </c:pt>
                <c:pt idx="7715">
                  <c:v>77.150000000000006</c:v>
                </c:pt>
                <c:pt idx="7716">
                  <c:v>77.16</c:v>
                </c:pt>
                <c:pt idx="7717">
                  <c:v>77.17</c:v>
                </c:pt>
                <c:pt idx="7718">
                  <c:v>77.180000000000007</c:v>
                </c:pt>
                <c:pt idx="7719">
                  <c:v>77.19</c:v>
                </c:pt>
                <c:pt idx="7720">
                  <c:v>77.2</c:v>
                </c:pt>
                <c:pt idx="7721">
                  <c:v>77.209999999999994</c:v>
                </c:pt>
                <c:pt idx="7722">
                  <c:v>77.22</c:v>
                </c:pt>
                <c:pt idx="7723">
                  <c:v>77.23</c:v>
                </c:pt>
                <c:pt idx="7724">
                  <c:v>77.239999999999995</c:v>
                </c:pt>
                <c:pt idx="7725">
                  <c:v>77.25</c:v>
                </c:pt>
                <c:pt idx="7726">
                  <c:v>77.260000000000005</c:v>
                </c:pt>
                <c:pt idx="7727">
                  <c:v>77.27</c:v>
                </c:pt>
                <c:pt idx="7728">
                  <c:v>77.28</c:v>
                </c:pt>
                <c:pt idx="7729">
                  <c:v>77.290000000000006</c:v>
                </c:pt>
                <c:pt idx="7730">
                  <c:v>77.3</c:v>
                </c:pt>
                <c:pt idx="7731">
                  <c:v>77.31</c:v>
                </c:pt>
                <c:pt idx="7732">
                  <c:v>77.319999999999993</c:v>
                </c:pt>
                <c:pt idx="7733">
                  <c:v>77.33</c:v>
                </c:pt>
                <c:pt idx="7734">
                  <c:v>77.34</c:v>
                </c:pt>
                <c:pt idx="7735">
                  <c:v>77.349999999999994</c:v>
                </c:pt>
                <c:pt idx="7736">
                  <c:v>77.36</c:v>
                </c:pt>
                <c:pt idx="7737">
                  <c:v>77.37</c:v>
                </c:pt>
                <c:pt idx="7738">
                  <c:v>77.38</c:v>
                </c:pt>
                <c:pt idx="7739">
                  <c:v>77.39</c:v>
                </c:pt>
                <c:pt idx="7740">
                  <c:v>77.400000000000006</c:v>
                </c:pt>
                <c:pt idx="7741">
                  <c:v>77.41</c:v>
                </c:pt>
                <c:pt idx="7742">
                  <c:v>77.42</c:v>
                </c:pt>
                <c:pt idx="7743">
                  <c:v>77.430000000000007</c:v>
                </c:pt>
                <c:pt idx="7744">
                  <c:v>77.44</c:v>
                </c:pt>
                <c:pt idx="7745">
                  <c:v>77.45</c:v>
                </c:pt>
                <c:pt idx="7746">
                  <c:v>77.459999999999994</c:v>
                </c:pt>
                <c:pt idx="7747">
                  <c:v>77.47</c:v>
                </c:pt>
                <c:pt idx="7748">
                  <c:v>77.48</c:v>
                </c:pt>
                <c:pt idx="7749">
                  <c:v>77.489999999999995</c:v>
                </c:pt>
                <c:pt idx="7750">
                  <c:v>77.5</c:v>
                </c:pt>
                <c:pt idx="7751">
                  <c:v>77.510000000000005</c:v>
                </c:pt>
                <c:pt idx="7752">
                  <c:v>77.52</c:v>
                </c:pt>
                <c:pt idx="7753">
                  <c:v>77.53</c:v>
                </c:pt>
                <c:pt idx="7754">
                  <c:v>77.540000000000006</c:v>
                </c:pt>
                <c:pt idx="7755">
                  <c:v>77.55</c:v>
                </c:pt>
                <c:pt idx="7756">
                  <c:v>77.56</c:v>
                </c:pt>
                <c:pt idx="7757">
                  <c:v>77.569999999999993</c:v>
                </c:pt>
                <c:pt idx="7758">
                  <c:v>77.58</c:v>
                </c:pt>
                <c:pt idx="7759">
                  <c:v>77.59</c:v>
                </c:pt>
                <c:pt idx="7760">
                  <c:v>77.599999999999994</c:v>
                </c:pt>
                <c:pt idx="7761">
                  <c:v>77.61</c:v>
                </c:pt>
                <c:pt idx="7762">
                  <c:v>77.62</c:v>
                </c:pt>
                <c:pt idx="7763">
                  <c:v>77.63</c:v>
                </c:pt>
                <c:pt idx="7764">
                  <c:v>77.64</c:v>
                </c:pt>
                <c:pt idx="7765">
                  <c:v>77.650000000000006</c:v>
                </c:pt>
                <c:pt idx="7766">
                  <c:v>77.66</c:v>
                </c:pt>
                <c:pt idx="7767">
                  <c:v>77.67</c:v>
                </c:pt>
                <c:pt idx="7768">
                  <c:v>77.680000000000007</c:v>
                </c:pt>
                <c:pt idx="7769">
                  <c:v>77.69</c:v>
                </c:pt>
                <c:pt idx="7770">
                  <c:v>77.7</c:v>
                </c:pt>
                <c:pt idx="7771">
                  <c:v>77.709999999999994</c:v>
                </c:pt>
                <c:pt idx="7772">
                  <c:v>77.72</c:v>
                </c:pt>
                <c:pt idx="7773">
                  <c:v>77.73</c:v>
                </c:pt>
                <c:pt idx="7774">
                  <c:v>77.739999999999995</c:v>
                </c:pt>
                <c:pt idx="7775">
                  <c:v>77.75</c:v>
                </c:pt>
                <c:pt idx="7776">
                  <c:v>77.760000000000005</c:v>
                </c:pt>
                <c:pt idx="7777">
                  <c:v>77.77</c:v>
                </c:pt>
                <c:pt idx="7778">
                  <c:v>77.78</c:v>
                </c:pt>
                <c:pt idx="7779">
                  <c:v>77.790000000000006</c:v>
                </c:pt>
                <c:pt idx="7780">
                  <c:v>77.8</c:v>
                </c:pt>
                <c:pt idx="7781">
                  <c:v>77.81</c:v>
                </c:pt>
                <c:pt idx="7782">
                  <c:v>77.819999999999993</c:v>
                </c:pt>
                <c:pt idx="7783">
                  <c:v>77.83</c:v>
                </c:pt>
                <c:pt idx="7784">
                  <c:v>77.84</c:v>
                </c:pt>
                <c:pt idx="7785">
                  <c:v>77.849999999999994</c:v>
                </c:pt>
                <c:pt idx="7786">
                  <c:v>77.86</c:v>
                </c:pt>
                <c:pt idx="7787">
                  <c:v>77.87</c:v>
                </c:pt>
                <c:pt idx="7788">
                  <c:v>77.88</c:v>
                </c:pt>
                <c:pt idx="7789">
                  <c:v>77.89</c:v>
                </c:pt>
                <c:pt idx="7790">
                  <c:v>77.900000000000006</c:v>
                </c:pt>
                <c:pt idx="7791">
                  <c:v>77.91</c:v>
                </c:pt>
                <c:pt idx="7792">
                  <c:v>77.92</c:v>
                </c:pt>
                <c:pt idx="7793">
                  <c:v>77.930000000000007</c:v>
                </c:pt>
                <c:pt idx="7794">
                  <c:v>77.94</c:v>
                </c:pt>
                <c:pt idx="7795">
                  <c:v>77.95</c:v>
                </c:pt>
                <c:pt idx="7796">
                  <c:v>77.959999999999994</c:v>
                </c:pt>
                <c:pt idx="7797">
                  <c:v>77.97</c:v>
                </c:pt>
                <c:pt idx="7798">
                  <c:v>77.98</c:v>
                </c:pt>
                <c:pt idx="7799">
                  <c:v>77.989999999999995</c:v>
                </c:pt>
                <c:pt idx="7800">
                  <c:v>78</c:v>
                </c:pt>
                <c:pt idx="7801">
                  <c:v>78.010000000000005</c:v>
                </c:pt>
                <c:pt idx="7802">
                  <c:v>78.02</c:v>
                </c:pt>
                <c:pt idx="7803">
                  <c:v>78.03</c:v>
                </c:pt>
                <c:pt idx="7804">
                  <c:v>78.040000000000006</c:v>
                </c:pt>
                <c:pt idx="7805">
                  <c:v>78.05</c:v>
                </c:pt>
                <c:pt idx="7806">
                  <c:v>78.06</c:v>
                </c:pt>
                <c:pt idx="7807">
                  <c:v>78.069999999999993</c:v>
                </c:pt>
                <c:pt idx="7808">
                  <c:v>78.08</c:v>
                </c:pt>
                <c:pt idx="7809">
                  <c:v>78.09</c:v>
                </c:pt>
                <c:pt idx="7810">
                  <c:v>78.099999999999994</c:v>
                </c:pt>
                <c:pt idx="7811">
                  <c:v>78.11</c:v>
                </c:pt>
                <c:pt idx="7812">
                  <c:v>78.12</c:v>
                </c:pt>
                <c:pt idx="7813">
                  <c:v>78.13</c:v>
                </c:pt>
                <c:pt idx="7814">
                  <c:v>78.14</c:v>
                </c:pt>
                <c:pt idx="7815">
                  <c:v>78.150000000000006</c:v>
                </c:pt>
                <c:pt idx="7816">
                  <c:v>78.16</c:v>
                </c:pt>
                <c:pt idx="7817">
                  <c:v>78.17</c:v>
                </c:pt>
                <c:pt idx="7818">
                  <c:v>78.180000000000007</c:v>
                </c:pt>
                <c:pt idx="7819">
                  <c:v>78.19</c:v>
                </c:pt>
                <c:pt idx="7820">
                  <c:v>78.2</c:v>
                </c:pt>
                <c:pt idx="7821">
                  <c:v>78.209999999999994</c:v>
                </c:pt>
                <c:pt idx="7822">
                  <c:v>78.22</c:v>
                </c:pt>
                <c:pt idx="7823">
                  <c:v>78.23</c:v>
                </c:pt>
                <c:pt idx="7824">
                  <c:v>78.239999999999995</c:v>
                </c:pt>
                <c:pt idx="7825">
                  <c:v>78.25</c:v>
                </c:pt>
                <c:pt idx="7826">
                  <c:v>78.260000000000005</c:v>
                </c:pt>
                <c:pt idx="7827">
                  <c:v>78.27</c:v>
                </c:pt>
                <c:pt idx="7828">
                  <c:v>78.28</c:v>
                </c:pt>
                <c:pt idx="7829">
                  <c:v>78.290000000000006</c:v>
                </c:pt>
                <c:pt idx="7830">
                  <c:v>78.3</c:v>
                </c:pt>
                <c:pt idx="7831">
                  <c:v>78.31</c:v>
                </c:pt>
                <c:pt idx="7832">
                  <c:v>78.319999999999993</c:v>
                </c:pt>
                <c:pt idx="7833">
                  <c:v>78.33</c:v>
                </c:pt>
                <c:pt idx="7834">
                  <c:v>78.34</c:v>
                </c:pt>
                <c:pt idx="7835">
                  <c:v>78.349999999999994</c:v>
                </c:pt>
                <c:pt idx="7836">
                  <c:v>78.36</c:v>
                </c:pt>
                <c:pt idx="7837">
                  <c:v>78.37</c:v>
                </c:pt>
                <c:pt idx="7838">
                  <c:v>78.38</c:v>
                </c:pt>
                <c:pt idx="7839">
                  <c:v>78.39</c:v>
                </c:pt>
                <c:pt idx="7840">
                  <c:v>78.400000000000006</c:v>
                </c:pt>
                <c:pt idx="7841">
                  <c:v>78.41</c:v>
                </c:pt>
                <c:pt idx="7842">
                  <c:v>78.42</c:v>
                </c:pt>
                <c:pt idx="7843">
                  <c:v>78.430000000000007</c:v>
                </c:pt>
                <c:pt idx="7844">
                  <c:v>78.44</c:v>
                </c:pt>
                <c:pt idx="7845">
                  <c:v>78.45</c:v>
                </c:pt>
                <c:pt idx="7846">
                  <c:v>78.459999999999994</c:v>
                </c:pt>
                <c:pt idx="7847">
                  <c:v>78.47</c:v>
                </c:pt>
                <c:pt idx="7848">
                  <c:v>78.48</c:v>
                </c:pt>
                <c:pt idx="7849">
                  <c:v>78.489999999999995</c:v>
                </c:pt>
                <c:pt idx="7850">
                  <c:v>78.5</c:v>
                </c:pt>
                <c:pt idx="7851">
                  <c:v>78.510000000000005</c:v>
                </c:pt>
                <c:pt idx="7852">
                  <c:v>78.52</c:v>
                </c:pt>
                <c:pt idx="7853">
                  <c:v>78.53</c:v>
                </c:pt>
                <c:pt idx="7854">
                  <c:v>78.540000000000006</c:v>
                </c:pt>
                <c:pt idx="7855">
                  <c:v>78.55</c:v>
                </c:pt>
                <c:pt idx="7856">
                  <c:v>78.56</c:v>
                </c:pt>
                <c:pt idx="7857">
                  <c:v>78.569999999999993</c:v>
                </c:pt>
                <c:pt idx="7858">
                  <c:v>78.58</c:v>
                </c:pt>
                <c:pt idx="7859">
                  <c:v>78.59</c:v>
                </c:pt>
                <c:pt idx="7860">
                  <c:v>78.599999999999994</c:v>
                </c:pt>
                <c:pt idx="7861">
                  <c:v>78.61</c:v>
                </c:pt>
                <c:pt idx="7862">
                  <c:v>78.62</c:v>
                </c:pt>
                <c:pt idx="7863">
                  <c:v>78.63</c:v>
                </c:pt>
                <c:pt idx="7864">
                  <c:v>78.64</c:v>
                </c:pt>
                <c:pt idx="7865">
                  <c:v>78.650000000000006</c:v>
                </c:pt>
                <c:pt idx="7866">
                  <c:v>78.66</c:v>
                </c:pt>
                <c:pt idx="7867">
                  <c:v>78.67</c:v>
                </c:pt>
                <c:pt idx="7868">
                  <c:v>78.680000000000007</c:v>
                </c:pt>
                <c:pt idx="7869">
                  <c:v>78.69</c:v>
                </c:pt>
                <c:pt idx="7870">
                  <c:v>78.7</c:v>
                </c:pt>
                <c:pt idx="7871">
                  <c:v>78.709999999999994</c:v>
                </c:pt>
                <c:pt idx="7872">
                  <c:v>78.72</c:v>
                </c:pt>
                <c:pt idx="7873">
                  <c:v>78.73</c:v>
                </c:pt>
                <c:pt idx="7874">
                  <c:v>78.739999999999995</c:v>
                </c:pt>
                <c:pt idx="7875">
                  <c:v>78.75</c:v>
                </c:pt>
                <c:pt idx="7876">
                  <c:v>78.760000000000005</c:v>
                </c:pt>
                <c:pt idx="7877">
                  <c:v>78.77</c:v>
                </c:pt>
                <c:pt idx="7878">
                  <c:v>78.78</c:v>
                </c:pt>
                <c:pt idx="7879">
                  <c:v>78.790000000000006</c:v>
                </c:pt>
                <c:pt idx="7880">
                  <c:v>78.8</c:v>
                </c:pt>
                <c:pt idx="7881">
                  <c:v>78.81</c:v>
                </c:pt>
                <c:pt idx="7882">
                  <c:v>78.819999999999993</c:v>
                </c:pt>
                <c:pt idx="7883">
                  <c:v>78.83</c:v>
                </c:pt>
                <c:pt idx="7884">
                  <c:v>78.84</c:v>
                </c:pt>
                <c:pt idx="7885">
                  <c:v>78.849999999999994</c:v>
                </c:pt>
                <c:pt idx="7886">
                  <c:v>78.86</c:v>
                </c:pt>
                <c:pt idx="7887">
                  <c:v>78.87</c:v>
                </c:pt>
                <c:pt idx="7888">
                  <c:v>78.88</c:v>
                </c:pt>
                <c:pt idx="7889">
                  <c:v>78.89</c:v>
                </c:pt>
                <c:pt idx="7890">
                  <c:v>78.900000000000006</c:v>
                </c:pt>
                <c:pt idx="7891">
                  <c:v>78.91</c:v>
                </c:pt>
                <c:pt idx="7892">
                  <c:v>78.92</c:v>
                </c:pt>
                <c:pt idx="7893">
                  <c:v>78.930000000000007</c:v>
                </c:pt>
                <c:pt idx="7894">
                  <c:v>78.94</c:v>
                </c:pt>
                <c:pt idx="7895">
                  <c:v>78.95</c:v>
                </c:pt>
                <c:pt idx="7896">
                  <c:v>78.959999999999994</c:v>
                </c:pt>
                <c:pt idx="7897">
                  <c:v>78.97</c:v>
                </c:pt>
                <c:pt idx="7898">
                  <c:v>78.98</c:v>
                </c:pt>
                <c:pt idx="7899">
                  <c:v>78.989999999999995</c:v>
                </c:pt>
                <c:pt idx="7900">
                  <c:v>79</c:v>
                </c:pt>
                <c:pt idx="7901">
                  <c:v>79.010000000000005</c:v>
                </c:pt>
                <c:pt idx="7902">
                  <c:v>79.02</c:v>
                </c:pt>
                <c:pt idx="7903">
                  <c:v>79.03</c:v>
                </c:pt>
                <c:pt idx="7904">
                  <c:v>79.040000000000006</c:v>
                </c:pt>
                <c:pt idx="7905">
                  <c:v>79.05</c:v>
                </c:pt>
                <c:pt idx="7906">
                  <c:v>79.06</c:v>
                </c:pt>
                <c:pt idx="7907">
                  <c:v>79.069999999999993</c:v>
                </c:pt>
                <c:pt idx="7908">
                  <c:v>79.08</c:v>
                </c:pt>
                <c:pt idx="7909">
                  <c:v>79.09</c:v>
                </c:pt>
                <c:pt idx="7910">
                  <c:v>79.099999999999994</c:v>
                </c:pt>
                <c:pt idx="7911">
                  <c:v>79.11</c:v>
                </c:pt>
                <c:pt idx="7912">
                  <c:v>79.12</c:v>
                </c:pt>
                <c:pt idx="7913">
                  <c:v>79.13</c:v>
                </c:pt>
                <c:pt idx="7914">
                  <c:v>79.14</c:v>
                </c:pt>
                <c:pt idx="7915">
                  <c:v>79.150000000000006</c:v>
                </c:pt>
                <c:pt idx="7916">
                  <c:v>79.16</c:v>
                </c:pt>
                <c:pt idx="7917">
                  <c:v>79.17</c:v>
                </c:pt>
                <c:pt idx="7918">
                  <c:v>79.180000000000007</c:v>
                </c:pt>
                <c:pt idx="7919">
                  <c:v>79.19</c:v>
                </c:pt>
                <c:pt idx="7920">
                  <c:v>79.2</c:v>
                </c:pt>
                <c:pt idx="7921">
                  <c:v>79.209999999999994</c:v>
                </c:pt>
                <c:pt idx="7922">
                  <c:v>79.22</c:v>
                </c:pt>
                <c:pt idx="7923">
                  <c:v>79.23</c:v>
                </c:pt>
                <c:pt idx="7924">
                  <c:v>79.239999999999995</c:v>
                </c:pt>
                <c:pt idx="7925">
                  <c:v>79.25</c:v>
                </c:pt>
                <c:pt idx="7926">
                  <c:v>79.260000000000005</c:v>
                </c:pt>
                <c:pt idx="7927">
                  <c:v>79.27</c:v>
                </c:pt>
                <c:pt idx="7928">
                  <c:v>79.28</c:v>
                </c:pt>
                <c:pt idx="7929">
                  <c:v>79.290000000000006</c:v>
                </c:pt>
                <c:pt idx="7930">
                  <c:v>79.3</c:v>
                </c:pt>
                <c:pt idx="7931">
                  <c:v>79.31</c:v>
                </c:pt>
                <c:pt idx="7932">
                  <c:v>79.319999999999993</c:v>
                </c:pt>
                <c:pt idx="7933">
                  <c:v>79.33</c:v>
                </c:pt>
                <c:pt idx="7934">
                  <c:v>79.34</c:v>
                </c:pt>
                <c:pt idx="7935">
                  <c:v>79.349999999999994</c:v>
                </c:pt>
                <c:pt idx="7936">
                  <c:v>79.36</c:v>
                </c:pt>
                <c:pt idx="7937">
                  <c:v>79.37</c:v>
                </c:pt>
                <c:pt idx="7938">
                  <c:v>79.38</c:v>
                </c:pt>
                <c:pt idx="7939">
                  <c:v>79.39</c:v>
                </c:pt>
                <c:pt idx="7940">
                  <c:v>79.400000000000006</c:v>
                </c:pt>
                <c:pt idx="7941">
                  <c:v>79.41</c:v>
                </c:pt>
                <c:pt idx="7942">
                  <c:v>79.42</c:v>
                </c:pt>
                <c:pt idx="7943">
                  <c:v>79.430000000000007</c:v>
                </c:pt>
                <c:pt idx="7944">
                  <c:v>79.44</c:v>
                </c:pt>
                <c:pt idx="7945">
                  <c:v>79.45</c:v>
                </c:pt>
                <c:pt idx="7946">
                  <c:v>79.459999999999994</c:v>
                </c:pt>
                <c:pt idx="7947">
                  <c:v>79.47</c:v>
                </c:pt>
                <c:pt idx="7948">
                  <c:v>79.48</c:v>
                </c:pt>
                <c:pt idx="7949">
                  <c:v>79.489999999999995</c:v>
                </c:pt>
                <c:pt idx="7950">
                  <c:v>79.5</c:v>
                </c:pt>
                <c:pt idx="7951">
                  <c:v>79.510000000000005</c:v>
                </c:pt>
                <c:pt idx="7952">
                  <c:v>79.52</c:v>
                </c:pt>
                <c:pt idx="7953">
                  <c:v>79.53</c:v>
                </c:pt>
                <c:pt idx="7954">
                  <c:v>79.540000000000006</c:v>
                </c:pt>
                <c:pt idx="7955">
                  <c:v>79.55</c:v>
                </c:pt>
                <c:pt idx="7956">
                  <c:v>79.56</c:v>
                </c:pt>
                <c:pt idx="7957">
                  <c:v>79.569999999999993</c:v>
                </c:pt>
                <c:pt idx="7958">
                  <c:v>79.58</c:v>
                </c:pt>
                <c:pt idx="7959">
                  <c:v>79.59</c:v>
                </c:pt>
                <c:pt idx="7960">
                  <c:v>79.599999999999994</c:v>
                </c:pt>
                <c:pt idx="7961">
                  <c:v>79.61</c:v>
                </c:pt>
                <c:pt idx="7962">
                  <c:v>79.62</c:v>
                </c:pt>
                <c:pt idx="7963">
                  <c:v>79.63</c:v>
                </c:pt>
                <c:pt idx="7964">
                  <c:v>79.64</c:v>
                </c:pt>
                <c:pt idx="7965">
                  <c:v>79.650000000000006</c:v>
                </c:pt>
                <c:pt idx="7966">
                  <c:v>79.66</c:v>
                </c:pt>
                <c:pt idx="7967">
                  <c:v>79.67</c:v>
                </c:pt>
                <c:pt idx="7968">
                  <c:v>79.680000000000007</c:v>
                </c:pt>
                <c:pt idx="7969">
                  <c:v>79.69</c:v>
                </c:pt>
                <c:pt idx="7970">
                  <c:v>79.7</c:v>
                </c:pt>
                <c:pt idx="7971">
                  <c:v>79.709999999999994</c:v>
                </c:pt>
                <c:pt idx="7972">
                  <c:v>79.72</c:v>
                </c:pt>
                <c:pt idx="7973">
                  <c:v>79.73</c:v>
                </c:pt>
                <c:pt idx="7974">
                  <c:v>79.739999999999995</c:v>
                </c:pt>
                <c:pt idx="7975">
                  <c:v>79.75</c:v>
                </c:pt>
                <c:pt idx="7976">
                  <c:v>79.760000000000005</c:v>
                </c:pt>
                <c:pt idx="7977">
                  <c:v>79.77</c:v>
                </c:pt>
                <c:pt idx="7978">
                  <c:v>79.78</c:v>
                </c:pt>
                <c:pt idx="7979">
                  <c:v>79.790000000000006</c:v>
                </c:pt>
                <c:pt idx="7980">
                  <c:v>79.8</c:v>
                </c:pt>
                <c:pt idx="7981">
                  <c:v>79.81</c:v>
                </c:pt>
                <c:pt idx="7982">
                  <c:v>79.819999999999993</c:v>
                </c:pt>
                <c:pt idx="7983">
                  <c:v>79.83</c:v>
                </c:pt>
                <c:pt idx="7984">
                  <c:v>79.84</c:v>
                </c:pt>
                <c:pt idx="7985">
                  <c:v>79.849999999999994</c:v>
                </c:pt>
                <c:pt idx="7986">
                  <c:v>79.86</c:v>
                </c:pt>
                <c:pt idx="7987">
                  <c:v>79.87</c:v>
                </c:pt>
                <c:pt idx="7988">
                  <c:v>79.88</c:v>
                </c:pt>
                <c:pt idx="7989">
                  <c:v>79.89</c:v>
                </c:pt>
                <c:pt idx="7990">
                  <c:v>79.900000000000006</c:v>
                </c:pt>
                <c:pt idx="7991">
                  <c:v>79.91</c:v>
                </c:pt>
                <c:pt idx="7992">
                  <c:v>79.92</c:v>
                </c:pt>
                <c:pt idx="7993">
                  <c:v>79.930000000000007</c:v>
                </c:pt>
                <c:pt idx="7994">
                  <c:v>79.94</c:v>
                </c:pt>
                <c:pt idx="7995">
                  <c:v>79.95</c:v>
                </c:pt>
                <c:pt idx="7996">
                  <c:v>79.959999999999994</c:v>
                </c:pt>
                <c:pt idx="7997">
                  <c:v>79.97</c:v>
                </c:pt>
                <c:pt idx="7998">
                  <c:v>79.98</c:v>
                </c:pt>
                <c:pt idx="7999">
                  <c:v>79.989999999999995</c:v>
                </c:pt>
                <c:pt idx="8000">
                  <c:v>80</c:v>
                </c:pt>
                <c:pt idx="8001">
                  <c:v>80.010000000000005</c:v>
                </c:pt>
                <c:pt idx="8002">
                  <c:v>80.02</c:v>
                </c:pt>
                <c:pt idx="8003">
                  <c:v>80.03</c:v>
                </c:pt>
                <c:pt idx="8004">
                  <c:v>80.040000000000006</c:v>
                </c:pt>
                <c:pt idx="8005">
                  <c:v>80.05</c:v>
                </c:pt>
                <c:pt idx="8006">
                  <c:v>80.06</c:v>
                </c:pt>
                <c:pt idx="8007">
                  <c:v>80.069999999999993</c:v>
                </c:pt>
                <c:pt idx="8008">
                  <c:v>80.08</c:v>
                </c:pt>
                <c:pt idx="8009">
                  <c:v>80.09</c:v>
                </c:pt>
                <c:pt idx="8010">
                  <c:v>80.099999999999994</c:v>
                </c:pt>
                <c:pt idx="8011">
                  <c:v>80.11</c:v>
                </c:pt>
                <c:pt idx="8012">
                  <c:v>80.12</c:v>
                </c:pt>
                <c:pt idx="8013">
                  <c:v>80.13</c:v>
                </c:pt>
                <c:pt idx="8014">
                  <c:v>80.14</c:v>
                </c:pt>
                <c:pt idx="8015">
                  <c:v>80.150000000000006</c:v>
                </c:pt>
                <c:pt idx="8016">
                  <c:v>80.16</c:v>
                </c:pt>
                <c:pt idx="8017">
                  <c:v>80.17</c:v>
                </c:pt>
                <c:pt idx="8018">
                  <c:v>80.180000000000007</c:v>
                </c:pt>
                <c:pt idx="8019">
                  <c:v>80.19</c:v>
                </c:pt>
                <c:pt idx="8020">
                  <c:v>80.2</c:v>
                </c:pt>
                <c:pt idx="8021">
                  <c:v>80.209999999999994</c:v>
                </c:pt>
                <c:pt idx="8022">
                  <c:v>80.22</c:v>
                </c:pt>
                <c:pt idx="8023">
                  <c:v>80.23</c:v>
                </c:pt>
                <c:pt idx="8024">
                  <c:v>80.239999999999995</c:v>
                </c:pt>
                <c:pt idx="8025">
                  <c:v>80.25</c:v>
                </c:pt>
                <c:pt idx="8026">
                  <c:v>80.260000000000005</c:v>
                </c:pt>
                <c:pt idx="8027">
                  <c:v>80.27</c:v>
                </c:pt>
                <c:pt idx="8028">
                  <c:v>80.28</c:v>
                </c:pt>
                <c:pt idx="8029">
                  <c:v>80.290000000000006</c:v>
                </c:pt>
                <c:pt idx="8030">
                  <c:v>80.3</c:v>
                </c:pt>
                <c:pt idx="8031">
                  <c:v>80.31</c:v>
                </c:pt>
                <c:pt idx="8032">
                  <c:v>80.319999999999993</c:v>
                </c:pt>
                <c:pt idx="8033">
                  <c:v>80.33</c:v>
                </c:pt>
                <c:pt idx="8034">
                  <c:v>80.34</c:v>
                </c:pt>
                <c:pt idx="8035">
                  <c:v>80.349999999999994</c:v>
                </c:pt>
                <c:pt idx="8036">
                  <c:v>80.36</c:v>
                </c:pt>
                <c:pt idx="8037">
                  <c:v>80.37</c:v>
                </c:pt>
                <c:pt idx="8038">
                  <c:v>80.38</c:v>
                </c:pt>
                <c:pt idx="8039">
                  <c:v>80.39</c:v>
                </c:pt>
                <c:pt idx="8040">
                  <c:v>80.400000000000006</c:v>
                </c:pt>
                <c:pt idx="8041">
                  <c:v>80.41</c:v>
                </c:pt>
                <c:pt idx="8042">
                  <c:v>80.42</c:v>
                </c:pt>
                <c:pt idx="8043">
                  <c:v>80.430000000000007</c:v>
                </c:pt>
                <c:pt idx="8044">
                  <c:v>80.44</c:v>
                </c:pt>
                <c:pt idx="8045">
                  <c:v>80.45</c:v>
                </c:pt>
                <c:pt idx="8046">
                  <c:v>80.459999999999994</c:v>
                </c:pt>
                <c:pt idx="8047">
                  <c:v>80.47</c:v>
                </c:pt>
                <c:pt idx="8048">
                  <c:v>80.48</c:v>
                </c:pt>
                <c:pt idx="8049">
                  <c:v>80.489999999999995</c:v>
                </c:pt>
                <c:pt idx="8050">
                  <c:v>80.5</c:v>
                </c:pt>
                <c:pt idx="8051">
                  <c:v>80.510000000000005</c:v>
                </c:pt>
                <c:pt idx="8052">
                  <c:v>80.52</c:v>
                </c:pt>
                <c:pt idx="8053">
                  <c:v>80.53</c:v>
                </c:pt>
                <c:pt idx="8054">
                  <c:v>80.540000000000006</c:v>
                </c:pt>
                <c:pt idx="8055">
                  <c:v>80.55</c:v>
                </c:pt>
                <c:pt idx="8056">
                  <c:v>80.56</c:v>
                </c:pt>
                <c:pt idx="8057">
                  <c:v>80.569999999999993</c:v>
                </c:pt>
                <c:pt idx="8058">
                  <c:v>80.58</c:v>
                </c:pt>
                <c:pt idx="8059">
                  <c:v>80.59</c:v>
                </c:pt>
                <c:pt idx="8060">
                  <c:v>80.599999999999994</c:v>
                </c:pt>
                <c:pt idx="8061">
                  <c:v>80.61</c:v>
                </c:pt>
                <c:pt idx="8062">
                  <c:v>80.62</c:v>
                </c:pt>
                <c:pt idx="8063">
                  <c:v>80.63</c:v>
                </c:pt>
                <c:pt idx="8064">
                  <c:v>80.64</c:v>
                </c:pt>
                <c:pt idx="8065">
                  <c:v>80.650000000000006</c:v>
                </c:pt>
                <c:pt idx="8066">
                  <c:v>80.66</c:v>
                </c:pt>
                <c:pt idx="8067">
                  <c:v>80.67</c:v>
                </c:pt>
                <c:pt idx="8068">
                  <c:v>80.680000000000007</c:v>
                </c:pt>
                <c:pt idx="8069">
                  <c:v>80.69</c:v>
                </c:pt>
                <c:pt idx="8070">
                  <c:v>80.7</c:v>
                </c:pt>
                <c:pt idx="8071">
                  <c:v>80.709999999999994</c:v>
                </c:pt>
                <c:pt idx="8072">
                  <c:v>80.72</c:v>
                </c:pt>
                <c:pt idx="8073">
                  <c:v>80.73</c:v>
                </c:pt>
                <c:pt idx="8074">
                  <c:v>80.739999999999995</c:v>
                </c:pt>
                <c:pt idx="8075">
                  <c:v>80.75</c:v>
                </c:pt>
                <c:pt idx="8076">
                  <c:v>80.760000000000005</c:v>
                </c:pt>
                <c:pt idx="8077">
                  <c:v>80.77</c:v>
                </c:pt>
                <c:pt idx="8078">
                  <c:v>80.78</c:v>
                </c:pt>
                <c:pt idx="8079">
                  <c:v>80.790000000000006</c:v>
                </c:pt>
                <c:pt idx="8080">
                  <c:v>80.8</c:v>
                </c:pt>
                <c:pt idx="8081">
                  <c:v>80.81</c:v>
                </c:pt>
                <c:pt idx="8082">
                  <c:v>80.819999999999993</c:v>
                </c:pt>
                <c:pt idx="8083">
                  <c:v>80.83</c:v>
                </c:pt>
                <c:pt idx="8084">
                  <c:v>80.84</c:v>
                </c:pt>
                <c:pt idx="8085">
                  <c:v>80.849999999999994</c:v>
                </c:pt>
                <c:pt idx="8086">
                  <c:v>80.86</c:v>
                </c:pt>
                <c:pt idx="8087">
                  <c:v>80.87</c:v>
                </c:pt>
                <c:pt idx="8088">
                  <c:v>80.88</c:v>
                </c:pt>
                <c:pt idx="8089">
                  <c:v>80.89</c:v>
                </c:pt>
                <c:pt idx="8090">
                  <c:v>80.900000000000006</c:v>
                </c:pt>
                <c:pt idx="8091">
                  <c:v>80.91</c:v>
                </c:pt>
                <c:pt idx="8092">
                  <c:v>80.92</c:v>
                </c:pt>
                <c:pt idx="8093">
                  <c:v>80.930000000000007</c:v>
                </c:pt>
                <c:pt idx="8094">
                  <c:v>80.94</c:v>
                </c:pt>
                <c:pt idx="8095">
                  <c:v>80.95</c:v>
                </c:pt>
                <c:pt idx="8096">
                  <c:v>80.959999999999994</c:v>
                </c:pt>
                <c:pt idx="8097">
                  <c:v>80.97</c:v>
                </c:pt>
                <c:pt idx="8098">
                  <c:v>80.98</c:v>
                </c:pt>
                <c:pt idx="8099">
                  <c:v>80.989999999999995</c:v>
                </c:pt>
                <c:pt idx="8100">
                  <c:v>81</c:v>
                </c:pt>
                <c:pt idx="8101">
                  <c:v>81.010000000000005</c:v>
                </c:pt>
                <c:pt idx="8102">
                  <c:v>81.02</c:v>
                </c:pt>
                <c:pt idx="8103">
                  <c:v>81.03</c:v>
                </c:pt>
                <c:pt idx="8104">
                  <c:v>81.040000000000006</c:v>
                </c:pt>
                <c:pt idx="8105">
                  <c:v>81.05</c:v>
                </c:pt>
                <c:pt idx="8106">
                  <c:v>81.06</c:v>
                </c:pt>
                <c:pt idx="8107">
                  <c:v>81.069999999999993</c:v>
                </c:pt>
                <c:pt idx="8108">
                  <c:v>81.08</c:v>
                </c:pt>
                <c:pt idx="8109">
                  <c:v>81.09</c:v>
                </c:pt>
                <c:pt idx="8110">
                  <c:v>81.099999999999994</c:v>
                </c:pt>
                <c:pt idx="8111">
                  <c:v>81.11</c:v>
                </c:pt>
                <c:pt idx="8112">
                  <c:v>81.12</c:v>
                </c:pt>
                <c:pt idx="8113">
                  <c:v>81.13</c:v>
                </c:pt>
                <c:pt idx="8114">
                  <c:v>81.14</c:v>
                </c:pt>
                <c:pt idx="8115">
                  <c:v>81.150000000000006</c:v>
                </c:pt>
                <c:pt idx="8116">
                  <c:v>81.16</c:v>
                </c:pt>
                <c:pt idx="8117">
                  <c:v>81.17</c:v>
                </c:pt>
                <c:pt idx="8118">
                  <c:v>81.180000000000007</c:v>
                </c:pt>
                <c:pt idx="8119">
                  <c:v>81.19</c:v>
                </c:pt>
                <c:pt idx="8120">
                  <c:v>81.2</c:v>
                </c:pt>
                <c:pt idx="8121">
                  <c:v>81.209999999999994</c:v>
                </c:pt>
                <c:pt idx="8122">
                  <c:v>81.22</c:v>
                </c:pt>
                <c:pt idx="8123">
                  <c:v>81.23</c:v>
                </c:pt>
                <c:pt idx="8124">
                  <c:v>81.239999999999995</c:v>
                </c:pt>
                <c:pt idx="8125">
                  <c:v>81.25</c:v>
                </c:pt>
                <c:pt idx="8126">
                  <c:v>81.260000000000005</c:v>
                </c:pt>
                <c:pt idx="8127">
                  <c:v>81.27</c:v>
                </c:pt>
                <c:pt idx="8128">
                  <c:v>81.28</c:v>
                </c:pt>
                <c:pt idx="8129">
                  <c:v>81.290000000000006</c:v>
                </c:pt>
                <c:pt idx="8130">
                  <c:v>81.3</c:v>
                </c:pt>
                <c:pt idx="8131">
                  <c:v>81.31</c:v>
                </c:pt>
                <c:pt idx="8132">
                  <c:v>81.319999999999993</c:v>
                </c:pt>
                <c:pt idx="8133">
                  <c:v>81.33</c:v>
                </c:pt>
                <c:pt idx="8134">
                  <c:v>81.34</c:v>
                </c:pt>
                <c:pt idx="8135">
                  <c:v>81.349999999999994</c:v>
                </c:pt>
                <c:pt idx="8136">
                  <c:v>81.36</c:v>
                </c:pt>
                <c:pt idx="8137">
                  <c:v>81.37</c:v>
                </c:pt>
                <c:pt idx="8138">
                  <c:v>81.38</c:v>
                </c:pt>
                <c:pt idx="8139">
                  <c:v>81.39</c:v>
                </c:pt>
                <c:pt idx="8140">
                  <c:v>81.400000000000006</c:v>
                </c:pt>
                <c:pt idx="8141">
                  <c:v>81.41</c:v>
                </c:pt>
                <c:pt idx="8142">
                  <c:v>81.42</c:v>
                </c:pt>
                <c:pt idx="8143">
                  <c:v>81.430000000000007</c:v>
                </c:pt>
                <c:pt idx="8144">
                  <c:v>81.44</c:v>
                </c:pt>
                <c:pt idx="8145">
                  <c:v>81.45</c:v>
                </c:pt>
                <c:pt idx="8146">
                  <c:v>81.459999999999994</c:v>
                </c:pt>
                <c:pt idx="8147">
                  <c:v>81.47</c:v>
                </c:pt>
                <c:pt idx="8148">
                  <c:v>81.48</c:v>
                </c:pt>
                <c:pt idx="8149">
                  <c:v>81.489999999999995</c:v>
                </c:pt>
                <c:pt idx="8150">
                  <c:v>81.5</c:v>
                </c:pt>
                <c:pt idx="8151">
                  <c:v>81.510000000000005</c:v>
                </c:pt>
                <c:pt idx="8152">
                  <c:v>81.52</c:v>
                </c:pt>
                <c:pt idx="8153">
                  <c:v>81.53</c:v>
                </c:pt>
                <c:pt idx="8154">
                  <c:v>81.540000000000006</c:v>
                </c:pt>
                <c:pt idx="8155">
                  <c:v>81.55</c:v>
                </c:pt>
                <c:pt idx="8156">
                  <c:v>81.56</c:v>
                </c:pt>
                <c:pt idx="8157">
                  <c:v>81.569999999999993</c:v>
                </c:pt>
                <c:pt idx="8158">
                  <c:v>81.58</c:v>
                </c:pt>
                <c:pt idx="8159">
                  <c:v>81.59</c:v>
                </c:pt>
                <c:pt idx="8160">
                  <c:v>81.599999999999994</c:v>
                </c:pt>
                <c:pt idx="8161">
                  <c:v>81.61</c:v>
                </c:pt>
                <c:pt idx="8162">
                  <c:v>81.62</c:v>
                </c:pt>
                <c:pt idx="8163">
                  <c:v>81.63</c:v>
                </c:pt>
                <c:pt idx="8164">
                  <c:v>81.64</c:v>
                </c:pt>
                <c:pt idx="8165">
                  <c:v>81.650000000000006</c:v>
                </c:pt>
                <c:pt idx="8166">
                  <c:v>81.66</c:v>
                </c:pt>
                <c:pt idx="8167">
                  <c:v>81.67</c:v>
                </c:pt>
                <c:pt idx="8168">
                  <c:v>81.680000000000007</c:v>
                </c:pt>
                <c:pt idx="8169">
                  <c:v>81.69</c:v>
                </c:pt>
                <c:pt idx="8170">
                  <c:v>81.7</c:v>
                </c:pt>
                <c:pt idx="8171">
                  <c:v>81.709999999999994</c:v>
                </c:pt>
                <c:pt idx="8172">
                  <c:v>81.72</c:v>
                </c:pt>
                <c:pt idx="8173">
                  <c:v>81.73</c:v>
                </c:pt>
                <c:pt idx="8174">
                  <c:v>81.739999999999995</c:v>
                </c:pt>
                <c:pt idx="8175">
                  <c:v>81.75</c:v>
                </c:pt>
                <c:pt idx="8176">
                  <c:v>81.760000000000005</c:v>
                </c:pt>
                <c:pt idx="8177">
                  <c:v>81.77</c:v>
                </c:pt>
                <c:pt idx="8178">
                  <c:v>81.78</c:v>
                </c:pt>
                <c:pt idx="8179">
                  <c:v>81.790000000000006</c:v>
                </c:pt>
                <c:pt idx="8180">
                  <c:v>81.8</c:v>
                </c:pt>
                <c:pt idx="8181">
                  <c:v>81.81</c:v>
                </c:pt>
                <c:pt idx="8182">
                  <c:v>81.819999999999993</c:v>
                </c:pt>
                <c:pt idx="8183">
                  <c:v>81.83</c:v>
                </c:pt>
                <c:pt idx="8184">
                  <c:v>81.84</c:v>
                </c:pt>
                <c:pt idx="8185">
                  <c:v>81.849999999999994</c:v>
                </c:pt>
                <c:pt idx="8186">
                  <c:v>81.86</c:v>
                </c:pt>
                <c:pt idx="8187">
                  <c:v>81.87</c:v>
                </c:pt>
                <c:pt idx="8188">
                  <c:v>81.88</c:v>
                </c:pt>
                <c:pt idx="8189">
                  <c:v>81.89</c:v>
                </c:pt>
                <c:pt idx="8190">
                  <c:v>81.900000000000006</c:v>
                </c:pt>
                <c:pt idx="8191">
                  <c:v>81.91</c:v>
                </c:pt>
                <c:pt idx="8192">
                  <c:v>81.92</c:v>
                </c:pt>
                <c:pt idx="8193">
                  <c:v>81.93</c:v>
                </c:pt>
                <c:pt idx="8194">
                  <c:v>81.94</c:v>
                </c:pt>
                <c:pt idx="8195">
                  <c:v>81.95</c:v>
                </c:pt>
                <c:pt idx="8196">
                  <c:v>81.96</c:v>
                </c:pt>
                <c:pt idx="8197">
                  <c:v>81.97</c:v>
                </c:pt>
                <c:pt idx="8198">
                  <c:v>81.98</c:v>
                </c:pt>
                <c:pt idx="8199">
                  <c:v>81.99</c:v>
                </c:pt>
                <c:pt idx="8200">
                  <c:v>82</c:v>
                </c:pt>
                <c:pt idx="8201">
                  <c:v>82.01</c:v>
                </c:pt>
                <c:pt idx="8202">
                  <c:v>82.02</c:v>
                </c:pt>
                <c:pt idx="8203">
                  <c:v>82.03</c:v>
                </c:pt>
                <c:pt idx="8204">
                  <c:v>82.04</c:v>
                </c:pt>
                <c:pt idx="8205">
                  <c:v>82.05</c:v>
                </c:pt>
                <c:pt idx="8206">
                  <c:v>82.06</c:v>
                </c:pt>
                <c:pt idx="8207">
                  <c:v>82.07</c:v>
                </c:pt>
                <c:pt idx="8208">
                  <c:v>82.08</c:v>
                </c:pt>
                <c:pt idx="8209">
                  <c:v>82.09</c:v>
                </c:pt>
                <c:pt idx="8210">
                  <c:v>82.1</c:v>
                </c:pt>
                <c:pt idx="8211">
                  <c:v>82.11</c:v>
                </c:pt>
                <c:pt idx="8212">
                  <c:v>82.12</c:v>
                </c:pt>
                <c:pt idx="8213">
                  <c:v>82.13</c:v>
                </c:pt>
                <c:pt idx="8214">
                  <c:v>82.14</c:v>
                </c:pt>
                <c:pt idx="8215">
                  <c:v>82.15</c:v>
                </c:pt>
                <c:pt idx="8216">
                  <c:v>82.16</c:v>
                </c:pt>
                <c:pt idx="8217">
                  <c:v>82.17</c:v>
                </c:pt>
                <c:pt idx="8218">
                  <c:v>82.18</c:v>
                </c:pt>
                <c:pt idx="8219">
                  <c:v>82.19</c:v>
                </c:pt>
                <c:pt idx="8220">
                  <c:v>82.2</c:v>
                </c:pt>
                <c:pt idx="8221">
                  <c:v>82.21</c:v>
                </c:pt>
                <c:pt idx="8222">
                  <c:v>82.22</c:v>
                </c:pt>
                <c:pt idx="8223">
                  <c:v>82.23</c:v>
                </c:pt>
                <c:pt idx="8224">
                  <c:v>82.24</c:v>
                </c:pt>
                <c:pt idx="8225">
                  <c:v>82.25</c:v>
                </c:pt>
                <c:pt idx="8226">
                  <c:v>82.26</c:v>
                </c:pt>
                <c:pt idx="8227">
                  <c:v>82.27</c:v>
                </c:pt>
                <c:pt idx="8228">
                  <c:v>82.28</c:v>
                </c:pt>
                <c:pt idx="8229">
                  <c:v>82.29</c:v>
                </c:pt>
                <c:pt idx="8230">
                  <c:v>82.3</c:v>
                </c:pt>
                <c:pt idx="8231">
                  <c:v>82.31</c:v>
                </c:pt>
                <c:pt idx="8232">
                  <c:v>82.32</c:v>
                </c:pt>
                <c:pt idx="8233">
                  <c:v>82.33</c:v>
                </c:pt>
                <c:pt idx="8234">
                  <c:v>82.34</c:v>
                </c:pt>
                <c:pt idx="8235">
                  <c:v>82.35</c:v>
                </c:pt>
                <c:pt idx="8236">
                  <c:v>82.36</c:v>
                </c:pt>
                <c:pt idx="8237">
                  <c:v>82.37</c:v>
                </c:pt>
                <c:pt idx="8238">
                  <c:v>82.38</c:v>
                </c:pt>
                <c:pt idx="8239">
                  <c:v>82.39</c:v>
                </c:pt>
                <c:pt idx="8240">
                  <c:v>82.4</c:v>
                </c:pt>
                <c:pt idx="8241">
                  <c:v>82.41</c:v>
                </c:pt>
                <c:pt idx="8242">
                  <c:v>82.42</c:v>
                </c:pt>
                <c:pt idx="8243">
                  <c:v>82.43</c:v>
                </c:pt>
                <c:pt idx="8244">
                  <c:v>82.44</c:v>
                </c:pt>
                <c:pt idx="8245">
                  <c:v>82.45</c:v>
                </c:pt>
                <c:pt idx="8246">
                  <c:v>82.46</c:v>
                </c:pt>
                <c:pt idx="8247">
                  <c:v>82.47</c:v>
                </c:pt>
                <c:pt idx="8248">
                  <c:v>82.48</c:v>
                </c:pt>
                <c:pt idx="8249">
                  <c:v>82.49</c:v>
                </c:pt>
                <c:pt idx="8250">
                  <c:v>82.5</c:v>
                </c:pt>
                <c:pt idx="8251">
                  <c:v>82.51</c:v>
                </c:pt>
                <c:pt idx="8252">
                  <c:v>82.52</c:v>
                </c:pt>
                <c:pt idx="8253">
                  <c:v>82.53</c:v>
                </c:pt>
                <c:pt idx="8254">
                  <c:v>82.54</c:v>
                </c:pt>
                <c:pt idx="8255">
                  <c:v>82.55</c:v>
                </c:pt>
                <c:pt idx="8256">
                  <c:v>82.56</c:v>
                </c:pt>
                <c:pt idx="8257">
                  <c:v>82.57</c:v>
                </c:pt>
                <c:pt idx="8258">
                  <c:v>82.58</c:v>
                </c:pt>
                <c:pt idx="8259">
                  <c:v>82.59</c:v>
                </c:pt>
                <c:pt idx="8260">
                  <c:v>82.6</c:v>
                </c:pt>
                <c:pt idx="8261">
                  <c:v>82.61</c:v>
                </c:pt>
                <c:pt idx="8262">
                  <c:v>82.62</c:v>
                </c:pt>
                <c:pt idx="8263">
                  <c:v>82.63</c:v>
                </c:pt>
                <c:pt idx="8264">
                  <c:v>82.64</c:v>
                </c:pt>
                <c:pt idx="8265">
                  <c:v>82.65</c:v>
                </c:pt>
                <c:pt idx="8266">
                  <c:v>82.66</c:v>
                </c:pt>
                <c:pt idx="8267">
                  <c:v>82.67</c:v>
                </c:pt>
                <c:pt idx="8268">
                  <c:v>82.68</c:v>
                </c:pt>
                <c:pt idx="8269">
                  <c:v>82.69</c:v>
                </c:pt>
                <c:pt idx="8270">
                  <c:v>82.7</c:v>
                </c:pt>
                <c:pt idx="8271">
                  <c:v>82.71</c:v>
                </c:pt>
                <c:pt idx="8272">
                  <c:v>82.72</c:v>
                </c:pt>
                <c:pt idx="8273">
                  <c:v>82.73</c:v>
                </c:pt>
                <c:pt idx="8274">
                  <c:v>82.74</c:v>
                </c:pt>
                <c:pt idx="8275">
                  <c:v>82.75</c:v>
                </c:pt>
                <c:pt idx="8276">
                  <c:v>82.76</c:v>
                </c:pt>
                <c:pt idx="8277">
                  <c:v>82.77</c:v>
                </c:pt>
                <c:pt idx="8278">
                  <c:v>82.78</c:v>
                </c:pt>
                <c:pt idx="8279">
                  <c:v>82.79</c:v>
                </c:pt>
                <c:pt idx="8280">
                  <c:v>82.8</c:v>
                </c:pt>
                <c:pt idx="8281">
                  <c:v>82.81</c:v>
                </c:pt>
                <c:pt idx="8282">
                  <c:v>82.82</c:v>
                </c:pt>
                <c:pt idx="8283">
                  <c:v>82.83</c:v>
                </c:pt>
                <c:pt idx="8284">
                  <c:v>82.84</c:v>
                </c:pt>
                <c:pt idx="8285">
                  <c:v>82.85</c:v>
                </c:pt>
                <c:pt idx="8286">
                  <c:v>82.86</c:v>
                </c:pt>
                <c:pt idx="8287">
                  <c:v>82.87</c:v>
                </c:pt>
                <c:pt idx="8288">
                  <c:v>82.88</c:v>
                </c:pt>
                <c:pt idx="8289">
                  <c:v>82.89</c:v>
                </c:pt>
                <c:pt idx="8290">
                  <c:v>82.9</c:v>
                </c:pt>
                <c:pt idx="8291">
                  <c:v>82.91</c:v>
                </c:pt>
                <c:pt idx="8292">
                  <c:v>82.92</c:v>
                </c:pt>
                <c:pt idx="8293">
                  <c:v>82.93</c:v>
                </c:pt>
                <c:pt idx="8294">
                  <c:v>82.94</c:v>
                </c:pt>
                <c:pt idx="8295">
                  <c:v>82.95</c:v>
                </c:pt>
                <c:pt idx="8296">
                  <c:v>82.96</c:v>
                </c:pt>
                <c:pt idx="8297">
                  <c:v>82.97</c:v>
                </c:pt>
                <c:pt idx="8298">
                  <c:v>82.98</c:v>
                </c:pt>
                <c:pt idx="8299">
                  <c:v>82.99</c:v>
                </c:pt>
                <c:pt idx="8300">
                  <c:v>83</c:v>
                </c:pt>
                <c:pt idx="8301">
                  <c:v>83.01</c:v>
                </c:pt>
                <c:pt idx="8302">
                  <c:v>83.02</c:v>
                </c:pt>
                <c:pt idx="8303">
                  <c:v>83.03</c:v>
                </c:pt>
                <c:pt idx="8304">
                  <c:v>83.04</c:v>
                </c:pt>
                <c:pt idx="8305">
                  <c:v>83.05</c:v>
                </c:pt>
                <c:pt idx="8306">
                  <c:v>83.06</c:v>
                </c:pt>
                <c:pt idx="8307">
                  <c:v>83.07</c:v>
                </c:pt>
                <c:pt idx="8308">
                  <c:v>83.08</c:v>
                </c:pt>
                <c:pt idx="8309">
                  <c:v>83.09</c:v>
                </c:pt>
                <c:pt idx="8310">
                  <c:v>83.1</c:v>
                </c:pt>
                <c:pt idx="8311">
                  <c:v>83.11</c:v>
                </c:pt>
                <c:pt idx="8312">
                  <c:v>83.12</c:v>
                </c:pt>
                <c:pt idx="8313">
                  <c:v>83.13</c:v>
                </c:pt>
                <c:pt idx="8314">
                  <c:v>83.14</c:v>
                </c:pt>
                <c:pt idx="8315">
                  <c:v>83.15</c:v>
                </c:pt>
                <c:pt idx="8316">
                  <c:v>83.16</c:v>
                </c:pt>
                <c:pt idx="8317">
                  <c:v>83.17</c:v>
                </c:pt>
                <c:pt idx="8318">
                  <c:v>83.18</c:v>
                </c:pt>
                <c:pt idx="8319">
                  <c:v>83.19</c:v>
                </c:pt>
                <c:pt idx="8320">
                  <c:v>83.2</c:v>
                </c:pt>
                <c:pt idx="8321">
                  <c:v>83.21</c:v>
                </c:pt>
                <c:pt idx="8322">
                  <c:v>83.22</c:v>
                </c:pt>
                <c:pt idx="8323">
                  <c:v>83.23</c:v>
                </c:pt>
                <c:pt idx="8324">
                  <c:v>83.24</c:v>
                </c:pt>
                <c:pt idx="8325">
                  <c:v>83.25</c:v>
                </c:pt>
                <c:pt idx="8326">
                  <c:v>83.26</c:v>
                </c:pt>
                <c:pt idx="8327">
                  <c:v>83.27</c:v>
                </c:pt>
                <c:pt idx="8328">
                  <c:v>83.28</c:v>
                </c:pt>
                <c:pt idx="8329">
                  <c:v>83.29</c:v>
                </c:pt>
                <c:pt idx="8330">
                  <c:v>83.3</c:v>
                </c:pt>
                <c:pt idx="8331">
                  <c:v>83.31</c:v>
                </c:pt>
                <c:pt idx="8332">
                  <c:v>83.32</c:v>
                </c:pt>
                <c:pt idx="8333">
                  <c:v>83.33</c:v>
                </c:pt>
                <c:pt idx="8334">
                  <c:v>83.34</c:v>
                </c:pt>
                <c:pt idx="8335">
                  <c:v>83.35</c:v>
                </c:pt>
                <c:pt idx="8336">
                  <c:v>83.36</c:v>
                </c:pt>
                <c:pt idx="8337">
                  <c:v>83.37</c:v>
                </c:pt>
                <c:pt idx="8338">
                  <c:v>83.38</c:v>
                </c:pt>
                <c:pt idx="8339">
                  <c:v>83.39</c:v>
                </c:pt>
                <c:pt idx="8340">
                  <c:v>83.4</c:v>
                </c:pt>
                <c:pt idx="8341">
                  <c:v>83.41</c:v>
                </c:pt>
                <c:pt idx="8342">
                  <c:v>83.42</c:v>
                </c:pt>
                <c:pt idx="8343">
                  <c:v>83.43</c:v>
                </c:pt>
                <c:pt idx="8344">
                  <c:v>83.44</c:v>
                </c:pt>
                <c:pt idx="8345">
                  <c:v>83.45</c:v>
                </c:pt>
                <c:pt idx="8346">
                  <c:v>83.46</c:v>
                </c:pt>
                <c:pt idx="8347">
                  <c:v>83.47</c:v>
                </c:pt>
                <c:pt idx="8348">
                  <c:v>83.48</c:v>
                </c:pt>
                <c:pt idx="8349">
                  <c:v>83.49</c:v>
                </c:pt>
                <c:pt idx="8350">
                  <c:v>83.5</c:v>
                </c:pt>
                <c:pt idx="8351">
                  <c:v>83.51</c:v>
                </c:pt>
                <c:pt idx="8352">
                  <c:v>83.52</c:v>
                </c:pt>
                <c:pt idx="8353">
                  <c:v>83.53</c:v>
                </c:pt>
                <c:pt idx="8354">
                  <c:v>83.54</c:v>
                </c:pt>
                <c:pt idx="8355">
                  <c:v>83.55</c:v>
                </c:pt>
                <c:pt idx="8356">
                  <c:v>83.56</c:v>
                </c:pt>
                <c:pt idx="8357">
                  <c:v>83.57</c:v>
                </c:pt>
                <c:pt idx="8358">
                  <c:v>83.58</c:v>
                </c:pt>
                <c:pt idx="8359">
                  <c:v>83.59</c:v>
                </c:pt>
                <c:pt idx="8360">
                  <c:v>83.6</c:v>
                </c:pt>
                <c:pt idx="8361">
                  <c:v>83.61</c:v>
                </c:pt>
                <c:pt idx="8362">
                  <c:v>83.62</c:v>
                </c:pt>
                <c:pt idx="8363">
                  <c:v>83.63</c:v>
                </c:pt>
                <c:pt idx="8364">
                  <c:v>83.64</c:v>
                </c:pt>
                <c:pt idx="8365">
                  <c:v>83.65</c:v>
                </c:pt>
                <c:pt idx="8366">
                  <c:v>83.66</c:v>
                </c:pt>
                <c:pt idx="8367">
                  <c:v>83.67</c:v>
                </c:pt>
                <c:pt idx="8368">
                  <c:v>83.68</c:v>
                </c:pt>
                <c:pt idx="8369">
                  <c:v>83.69</c:v>
                </c:pt>
                <c:pt idx="8370">
                  <c:v>83.7</c:v>
                </c:pt>
                <c:pt idx="8371">
                  <c:v>83.71</c:v>
                </c:pt>
                <c:pt idx="8372">
                  <c:v>83.72</c:v>
                </c:pt>
                <c:pt idx="8373">
                  <c:v>83.73</c:v>
                </c:pt>
                <c:pt idx="8374">
                  <c:v>83.74</c:v>
                </c:pt>
                <c:pt idx="8375">
                  <c:v>83.75</c:v>
                </c:pt>
                <c:pt idx="8376">
                  <c:v>83.76</c:v>
                </c:pt>
                <c:pt idx="8377">
                  <c:v>83.77</c:v>
                </c:pt>
                <c:pt idx="8378">
                  <c:v>83.78</c:v>
                </c:pt>
                <c:pt idx="8379">
                  <c:v>83.79</c:v>
                </c:pt>
                <c:pt idx="8380">
                  <c:v>83.8</c:v>
                </c:pt>
                <c:pt idx="8381">
                  <c:v>83.81</c:v>
                </c:pt>
                <c:pt idx="8382">
                  <c:v>83.82</c:v>
                </c:pt>
                <c:pt idx="8383">
                  <c:v>83.83</c:v>
                </c:pt>
                <c:pt idx="8384">
                  <c:v>83.84</c:v>
                </c:pt>
                <c:pt idx="8385">
                  <c:v>83.85</c:v>
                </c:pt>
                <c:pt idx="8386">
                  <c:v>83.86</c:v>
                </c:pt>
                <c:pt idx="8387">
                  <c:v>83.87</c:v>
                </c:pt>
                <c:pt idx="8388">
                  <c:v>83.88</c:v>
                </c:pt>
                <c:pt idx="8389">
                  <c:v>83.89</c:v>
                </c:pt>
                <c:pt idx="8390">
                  <c:v>83.9</c:v>
                </c:pt>
                <c:pt idx="8391">
                  <c:v>83.91</c:v>
                </c:pt>
                <c:pt idx="8392">
                  <c:v>83.92</c:v>
                </c:pt>
                <c:pt idx="8393">
                  <c:v>83.93</c:v>
                </c:pt>
                <c:pt idx="8394">
                  <c:v>83.94</c:v>
                </c:pt>
                <c:pt idx="8395">
                  <c:v>83.95</c:v>
                </c:pt>
                <c:pt idx="8396">
                  <c:v>83.96</c:v>
                </c:pt>
                <c:pt idx="8397">
                  <c:v>83.97</c:v>
                </c:pt>
                <c:pt idx="8398">
                  <c:v>83.98</c:v>
                </c:pt>
                <c:pt idx="8399">
                  <c:v>83.99</c:v>
                </c:pt>
                <c:pt idx="8400">
                  <c:v>84</c:v>
                </c:pt>
                <c:pt idx="8401">
                  <c:v>84.01</c:v>
                </c:pt>
                <c:pt idx="8402">
                  <c:v>84.02</c:v>
                </c:pt>
                <c:pt idx="8403">
                  <c:v>84.03</c:v>
                </c:pt>
                <c:pt idx="8404">
                  <c:v>84.04</c:v>
                </c:pt>
                <c:pt idx="8405">
                  <c:v>84.05</c:v>
                </c:pt>
                <c:pt idx="8406">
                  <c:v>84.06</c:v>
                </c:pt>
                <c:pt idx="8407">
                  <c:v>84.07</c:v>
                </c:pt>
                <c:pt idx="8408">
                  <c:v>84.08</c:v>
                </c:pt>
                <c:pt idx="8409">
                  <c:v>84.09</c:v>
                </c:pt>
                <c:pt idx="8410">
                  <c:v>84.1</c:v>
                </c:pt>
                <c:pt idx="8411">
                  <c:v>84.11</c:v>
                </c:pt>
                <c:pt idx="8412">
                  <c:v>84.12</c:v>
                </c:pt>
                <c:pt idx="8413">
                  <c:v>84.13</c:v>
                </c:pt>
                <c:pt idx="8414">
                  <c:v>84.14</c:v>
                </c:pt>
                <c:pt idx="8415">
                  <c:v>84.15</c:v>
                </c:pt>
                <c:pt idx="8416">
                  <c:v>84.16</c:v>
                </c:pt>
                <c:pt idx="8417">
                  <c:v>84.17</c:v>
                </c:pt>
                <c:pt idx="8418">
                  <c:v>84.18</c:v>
                </c:pt>
                <c:pt idx="8419">
                  <c:v>84.19</c:v>
                </c:pt>
                <c:pt idx="8420">
                  <c:v>84.2</c:v>
                </c:pt>
                <c:pt idx="8421">
                  <c:v>84.21</c:v>
                </c:pt>
                <c:pt idx="8422">
                  <c:v>84.22</c:v>
                </c:pt>
                <c:pt idx="8423">
                  <c:v>84.23</c:v>
                </c:pt>
                <c:pt idx="8424">
                  <c:v>84.24</c:v>
                </c:pt>
                <c:pt idx="8425">
                  <c:v>84.25</c:v>
                </c:pt>
                <c:pt idx="8426">
                  <c:v>84.26</c:v>
                </c:pt>
                <c:pt idx="8427">
                  <c:v>84.27</c:v>
                </c:pt>
                <c:pt idx="8428">
                  <c:v>84.28</c:v>
                </c:pt>
                <c:pt idx="8429">
                  <c:v>84.29</c:v>
                </c:pt>
                <c:pt idx="8430">
                  <c:v>84.3</c:v>
                </c:pt>
                <c:pt idx="8431">
                  <c:v>84.31</c:v>
                </c:pt>
                <c:pt idx="8432">
                  <c:v>84.32</c:v>
                </c:pt>
                <c:pt idx="8433">
                  <c:v>84.33</c:v>
                </c:pt>
                <c:pt idx="8434">
                  <c:v>84.34</c:v>
                </c:pt>
                <c:pt idx="8435">
                  <c:v>84.35</c:v>
                </c:pt>
                <c:pt idx="8436">
                  <c:v>84.36</c:v>
                </c:pt>
                <c:pt idx="8437">
                  <c:v>84.37</c:v>
                </c:pt>
                <c:pt idx="8438">
                  <c:v>84.38</c:v>
                </c:pt>
                <c:pt idx="8439">
                  <c:v>84.39</c:v>
                </c:pt>
                <c:pt idx="8440">
                  <c:v>84.4</c:v>
                </c:pt>
                <c:pt idx="8441">
                  <c:v>84.41</c:v>
                </c:pt>
                <c:pt idx="8442">
                  <c:v>84.42</c:v>
                </c:pt>
                <c:pt idx="8443">
                  <c:v>84.43</c:v>
                </c:pt>
                <c:pt idx="8444">
                  <c:v>84.44</c:v>
                </c:pt>
                <c:pt idx="8445">
                  <c:v>84.45</c:v>
                </c:pt>
                <c:pt idx="8446">
                  <c:v>84.46</c:v>
                </c:pt>
                <c:pt idx="8447">
                  <c:v>84.47</c:v>
                </c:pt>
                <c:pt idx="8448">
                  <c:v>84.48</c:v>
                </c:pt>
                <c:pt idx="8449">
                  <c:v>84.49</c:v>
                </c:pt>
                <c:pt idx="8450">
                  <c:v>84.5</c:v>
                </c:pt>
                <c:pt idx="8451">
                  <c:v>84.51</c:v>
                </c:pt>
                <c:pt idx="8452">
                  <c:v>84.52</c:v>
                </c:pt>
                <c:pt idx="8453">
                  <c:v>84.53</c:v>
                </c:pt>
                <c:pt idx="8454">
                  <c:v>84.54</c:v>
                </c:pt>
                <c:pt idx="8455">
                  <c:v>84.55</c:v>
                </c:pt>
                <c:pt idx="8456">
                  <c:v>84.56</c:v>
                </c:pt>
                <c:pt idx="8457">
                  <c:v>84.57</c:v>
                </c:pt>
                <c:pt idx="8458">
                  <c:v>84.58</c:v>
                </c:pt>
                <c:pt idx="8459">
                  <c:v>84.59</c:v>
                </c:pt>
                <c:pt idx="8460">
                  <c:v>84.6</c:v>
                </c:pt>
                <c:pt idx="8461">
                  <c:v>84.61</c:v>
                </c:pt>
                <c:pt idx="8462">
                  <c:v>84.62</c:v>
                </c:pt>
                <c:pt idx="8463">
                  <c:v>84.63</c:v>
                </c:pt>
                <c:pt idx="8464">
                  <c:v>84.64</c:v>
                </c:pt>
                <c:pt idx="8465">
                  <c:v>84.65</c:v>
                </c:pt>
                <c:pt idx="8466">
                  <c:v>84.66</c:v>
                </c:pt>
                <c:pt idx="8467">
                  <c:v>84.67</c:v>
                </c:pt>
                <c:pt idx="8468">
                  <c:v>84.68</c:v>
                </c:pt>
                <c:pt idx="8469">
                  <c:v>84.69</c:v>
                </c:pt>
                <c:pt idx="8470">
                  <c:v>84.7</c:v>
                </c:pt>
                <c:pt idx="8471">
                  <c:v>84.71</c:v>
                </c:pt>
                <c:pt idx="8472">
                  <c:v>84.72</c:v>
                </c:pt>
                <c:pt idx="8473">
                  <c:v>84.73</c:v>
                </c:pt>
                <c:pt idx="8474">
                  <c:v>84.74</c:v>
                </c:pt>
                <c:pt idx="8475">
                  <c:v>84.75</c:v>
                </c:pt>
                <c:pt idx="8476">
                  <c:v>84.76</c:v>
                </c:pt>
                <c:pt idx="8477">
                  <c:v>84.77</c:v>
                </c:pt>
                <c:pt idx="8478">
                  <c:v>84.78</c:v>
                </c:pt>
                <c:pt idx="8479">
                  <c:v>84.79</c:v>
                </c:pt>
                <c:pt idx="8480">
                  <c:v>84.8</c:v>
                </c:pt>
                <c:pt idx="8481">
                  <c:v>84.81</c:v>
                </c:pt>
                <c:pt idx="8482">
                  <c:v>84.82</c:v>
                </c:pt>
                <c:pt idx="8483">
                  <c:v>84.83</c:v>
                </c:pt>
                <c:pt idx="8484">
                  <c:v>84.84</c:v>
                </c:pt>
                <c:pt idx="8485">
                  <c:v>84.85</c:v>
                </c:pt>
                <c:pt idx="8486">
                  <c:v>84.86</c:v>
                </c:pt>
                <c:pt idx="8487">
                  <c:v>84.87</c:v>
                </c:pt>
                <c:pt idx="8488">
                  <c:v>84.88</c:v>
                </c:pt>
                <c:pt idx="8489">
                  <c:v>84.89</c:v>
                </c:pt>
                <c:pt idx="8490">
                  <c:v>84.9</c:v>
                </c:pt>
                <c:pt idx="8491">
                  <c:v>84.91</c:v>
                </c:pt>
                <c:pt idx="8492">
                  <c:v>84.92</c:v>
                </c:pt>
                <c:pt idx="8493">
                  <c:v>84.93</c:v>
                </c:pt>
                <c:pt idx="8494">
                  <c:v>84.94</c:v>
                </c:pt>
                <c:pt idx="8495">
                  <c:v>84.95</c:v>
                </c:pt>
                <c:pt idx="8496">
                  <c:v>84.96</c:v>
                </c:pt>
                <c:pt idx="8497">
                  <c:v>84.97</c:v>
                </c:pt>
                <c:pt idx="8498">
                  <c:v>84.98</c:v>
                </c:pt>
                <c:pt idx="8499">
                  <c:v>84.99</c:v>
                </c:pt>
                <c:pt idx="8500">
                  <c:v>85</c:v>
                </c:pt>
                <c:pt idx="8501">
                  <c:v>85.01</c:v>
                </c:pt>
                <c:pt idx="8502">
                  <c:v>85.02</c:v>
                </c:pt>
                <c:pt idx="8503">
                  <c:v>85.03</c:v>
                </c:pt>
                <c:pt idx="8504">
                  <c:v>85.04</c:v>
                </c:pt>
                <c:pt idx="8505">
                  <c:v>85.05</c:v>
                </c:pt>
                <c:pt idx="8506">
                  <c:v>85.06</c:v>
                </c:pt>
                <c:pt idx="8507">
                  <c:v>85.07</c:v>
                </c:pt>
                <c:pt idx="8508">
                  <c:v>85.08</c:v>
                </c:pt>
                <c:pt idx="8509">
                  <c:v>85.09</c:v>
                </c:pt>
                <c:pt idx="8510">
                  <c:v>85.1</c:v>
                </c:pt>
                <c:pt idx="8511">
                  <c:v>85.11</c:v>
                </c:pt>
                <c:pt idx="8512">
                  <c:v>85.12</c:v>
                </c:pt>
                <c:pt idx="8513">
                  <c:v>85.13</c:v>
                </c:pt>
                <c:pt idx="8514">
                  <c:v>85.14</c:v>
                </c:pt>
                <c:pt idx="8515">
                  <c:v>85.15</c:v>
                </c:pt>
                <c:pt idx="8516">
                  <c:v>85.16</c:v>
                </c:pt>
                <c:pt idx="8517">
                  <c:v>85.17</c:v>
                </c:pt>
                <c:pt idx="8518">
                  <c:v>85.18</c:v>
                </c:pt>
                <c:pt idx="8519">
                  <c:v>85.19</c:v>
                </c:pt>
                <c:pt idx="8520">
                  <c:v>85.2</c:v>
                </c:pt>
                <c:pt idx="8521">
                  <c:v>85.21</c:v>
                </c:pt>
                <c:pt idx="8522">
                  <c:v>85.22</c:v>
                </c:pt>
                <c:pt idx="8523">
                  <c:v>85.23</c:v>
                </c:pt>
                <c:pt idx="8524">
                  <c:v>85.24</c:v>
                </c:pt>
                <c:pt idx="8525">
                  <c:v>85.25</c:v>
                </c:pt>
                <c:pt idx="8526">
                  <c:v>85.26</c:v>
                </c:pt>
                <c:pt idx="8527">
                  <c:v>85.27</c:v>
                </c:pt>
                <c:pt idx="8528">
                  <c:v>85.28</c:v>
                </c:pt>
                <c:pt idx="8529">
                  <c:v>85.29</c:v>
                </c:pt>
                <c:pt idx="8530">
                  <c:v>85.3</c:v>
                </c:pt>
                <c:pt idx="8531">
                  <c:v>85.31</c:v>
                </c:pt>
                <c:pt idx="8532">
                  <c:v>85.32</c:v>
                </c:pt>
                <c:pt idx="8533">
                  <c:v>85.33</c:v>
                </c:pt>
                <c:pt idx="8534">
                  <c:v>85.34</c:v>
                </c:pt>
                <c:pt idx="8535">
                  <c:v>85.35</c:v>
                </c:pt>
                <c:pt idx="8536">
                  <c:v>85.36</c:v>
                </c:pt>
                <c:pt idx="8537">
                  <c:v>85.37</c:v>
                </c:pt>
                <c:pt idx="8538">
                  <c:v>85.38</c:v>
                </c:pt>
                <c:pt idx="8539">
                  <c:v>85.39</c:v>
                </c:pt>
                <c:pt idx="8540">
                  <c:v>85.4</c:v>
                </c:pt>
                <c:pt idx="8541">
                  <c:v>85.41</c:v>
                </c:pt>
                <c:pt idx="8542">
                  <c:v>85.42</c:v>
                </c:pt>
                <c:pt idx="8543">
                  <c:v>85.43</c:v>
                </c:pt>
                <c:pt idx="8544">
                  <c:v>85.44</c:v>
                </c:pt>
                <c:pt idx="8545">
                  <c:v>85.45</c:v>
                </c:pt>
                <c:pt idx="8546">
                  <c:v>85.46</c:v>
                </c:pt>
                <c:pt idx="8547">
                  <c:v>85.47</c:v>
                </c:pt>
                <c:pt idx="8548">
                  <c:v>85.48</c:v>
                </c:pt>
                <c:pt idx="8549">
                  <c:v>85.49</c:v>
                </c:pt>
                <c:pt idx="8550">
                  <c:v>85.5</c:v>
                </c:pt>
                <c:pt idx="8551">
                  <c:v>85.51</c:v>
                </c:pt>
                <c:pt idx="8552">
                  <c:v>85.52</c:v>
                </c:pt>
                <c:pt idx="8553">
                  <c:v>85.53</c:v>
                </c:pt>
                <c:pt idx="8554">
                  <c:v>85.54</c:v>
                </c:pt>
                <c:pt idx="8555">
                  <c:v>85.55</c:v>
                </c:pt>
                <c:pt idx="8556">
                  <c:v>85.56</c:v>
                </c:pt>
                <c:pt idx="8557">
                  <c:v>85.57</c:v>
                </c:pt>
                <c:pt idx="8558">
                  <c:v>85.58</c:v>
                </c:pt>
                <c:pt idx="8559">
                  <c:v>85.59</c:v>
                </c:pt>
                <c:pt idx="8560">
                  <c:v>85.6</c:v>
                </c:pt>
                <c:pt idx="8561">
                  <c:v>85.61</c:v>
                </c:pt>
                <c:pt idx="8562">
                  <c:v>85.62</c:v>
                </c:pt>
                <c:pt idx="8563">
                  <c:v>85.63</c:v>
                </c:pt>
                <c:pt idx="8564">
                  <c:v>85.64</c:v>
                </c:pt>
                <c:pt idx="8565">
                  <c:v>85.65</c:v>
                </c:pt>
                <c:pt idx="8566">
                  <c:v>85.66</c:v>
                </c:pt>
                <c:pt idx="8567">
                  <c:v>85.67</c:v>
                </c:pt>
                <c:pt idx="8568">
                  <c:v>85.68</c:v>
                </c:pt>
                <c:pt idx="8569">
                  <c:v>85.69</c:v>
                </c:pt>
                <c:pt idx="8570">
                  <c:v>85.7</c:v>
                </c:pt>
                <c:pt idx="8571">
                  <c:v>85.71</c:v>
                </c:pt>
                <c:pt idx="8572">
                  <c:v>85.72</c:v>
                </c:pt>
                <c:pt idx="8573">
                  <c:v>85.73</c:v>
                </c:pt>
                <c:pt idx="8574">
                  <c:v>85.74</c:v>
                </c:pt>
                <c:pt idx="8575">
                  <c:v>85.75</c:v>
                </c:pt>
                <c:pt idx="8576">
                  <c:v>85.76</c:v>
                </c:pt>
                <c:pt idx="8577">
                  <c:v>85.77</c:v>
                </c:pt>
                <c:pt idx="8578">
                  <c:v>85.78</c:v>
                </c:pt>
                <c:pt idx="8579">
                  <c:v>85.79</c:v>
                </c:pt>
                <c:pt idx="8580">
                  <c:v>85.8</c:v>
                </c:pt>
                <c:pt idx="8581">
                  <c:v>85.81</c:v>
                </c:pt>
                <c:pt idx="8582">
                  <c:v>85.82</c:v>
                </c:pt>
                <c:pt idx="8583">
                  <c:v>85.83</c:v>
                </c:pt>
                <c:pt idx="8584">
                  <c:v>85.84</c:v>
                </c:pt>
                <c:pt idx="8585">
                  <c:v>85.85</c:v>
                </c:pt>
                <c:pt idx="8586">
                  <c:v>85.86</c:v>
                </c:pt>
                <c:pt idx="8587">
                  <c:v>85.87</c:v>
                </c:pt>
                <c:pt idx="8588">
                  <c:v>85.88</c:v>
                </c:pt>
                <c:pt idx="8589">
                  <c:v>85.89</c:v>
                </c:pt>
                <c:pt idx="8590">
                  <c:v>85.9</c:v>
                </c:pt>
                <c:pt idx="8591">
                  <c:v>85.91</c:v>
                </c:pt>
                <c:pt idx="8592">
                  <c:v>85.92</c:v>
                </c:pt>
                <c:pt idx="8593">
                  <c:v>85.93</c:v>
                </c:pt>
                <c:pt idx="8594">
                  <c:v>85.94</c:v>
                </c:pt>
                <c:pt idx="8595">
                  <c:v>85.95</c:v>
                </c:pt>
                <c:pt idx="8596">
                  <c:v>85.96</c:v>
                </c:pt>
                <c:pt idx="8597">
                  <c:v>85.97</c:v>
                </c:pt>
                <c:pt idx="8598">
                  <c:v>85.98</c:v>
                </c:pt>
                <c:pt idx="8599">
                  <c:v>85.99</c:v>
                </c:pt>
                <c:pt idx="8600">
                  <c:v>86</c:v>
                </c:pt>
                <c:pt idx="8601">
                  <c:v>86.01</c:v>
                </c:pt>
                <c:pt idx="8602">
                  <c:v>86.02</c:v>
                </c:pt>
                <c:pt idx="8603">
                  <c:v>86.03</c:v>
                </c:pt>
                <c:pt idx="8604">
                  <c:v>86.04</c:v>
                </c:pt>
                <c:pt idx="8605">
                  <c:v>86.05</c:v>
                </c:pt>
                <c:pt idx="8606">
                  <c:v>86.06</c:v>
                </c:pt>
                <c:pt idx="8607">
                  <c:v>86.07</c:v>
                </c:pt>
                <c:pt idx="8608">
                  <c:v>86.08</c:v>
                </c:pt>
                <c:pt idx="8609">
                  <c:v>86.09</c:v>
                </c:pt>
                <c:pt idx="8610">
                  <c:v>86.1</c:v>
                </c:pt>
                <c:pt idx="8611">
                  <c:v>86.11</c:v>
                </c:pt>
                <c:pt idx="8612">
                  <c:v>86.12</c:v>
                </c:pt>
                <c:pt idx="8613">
                  <c:v>86.13</c:v>
                </c:pt>
                <c:pt idx="8614">
                  <c:v>86.14</c:v>
                </c:pt>
                <c:pt idx="8615">
                  <c:v>86.15</c:v>
                </c:pt>
                <c:pt idx="8616">
                  <c:v>86.16</c:v>
                </c:pt>
                <c:pt idx="8617">
                  <c:v>86.17</c:v>
                </c:pt>
                <c:pt idx="8618">
                  <c:v>86.18</c:v>
                </c:pt>
                <c:pt idx="8619">
                  <c:v>86.19</c:v>
                </c:pt>
                <c:pt idx="8620">
                  <c:v>86.2</c:v>
                </c:pt>
                <c:pt idx="8621">
                  <c:v>86.21</c:v>
                </c:pt>
                <c:pt idx="8622">
                  <c:v>86.22</c:v>
                </c:pt>
                <c:pt idx="8623">
                  <c:v>86.23</c:v>
                </c:pt>
                <c:pt idx="8624">
                  <c:v>86.24</c:v>
                </c:pt>
                <c:pt idx="8625">
                  <c:v>86.25</c:v>
                </c:pt>
                <c:pt idx="8626">
                  <c:v>86.26</c:v>
                </c:pt>
                <c:pt idx="8627">
                  <c:v>86.27</c:v>
                </c:pt>
                <c:pt idx="8628">
                  <c:v>86.28</c:v>
                </c:pt>
                <c:pt idx="8629">
                  <c:v>86.29</c:v>
                </c:pt>
                <c:pt idx="8630">
                  <c:v>86.3</c:v>
                </c:pt>
                <c:pt idx="8631">
                  <c:v>86.31</c:v>
                </c:pt>
                <c:pt idx="8632">
                  <c:v>86.32</c:v>
                </c:pt>
                <c:pt idx="8633">
                  <c:v>86.33</c:v>
                </c:pt>
                <c:pt idx="8634">
                  <c:v>86.34</c:v>
                </c:pt>
                <c:pt idx="8635">
                  <c:v>86.35</c:v>
                </c:pt>
                <c:pt idx="8636">
                  <c:v>86.36</c:v>
                </c:pt>
                <c:pt idx="8637">
                  <c:v>86.37</c:v>
                </c:pt>
                <c:pt idx="8638">
                  <c:v>86.38</c:v>
                </c:pt>
                <c:pt idx="8639">
                  <c:v>86.39</c:v>
                </c:pt>
                <c:pt idx="8640">
                  <c:v>86.4</c:v>
                </c:pt>
                <c:pt idx="8641">
                  <c:v>86.41</c:v>
                </c:pt>
                <c:pt idx="8642">
                  <c:v>86.42</c:v>
                </c:pt>
                <c:pt idx="8643">
                  <c:v>86.43</c:v>
                </c:pt>
                <c:pt idx="8644">
                  <c:v>86.44</c:v>
                </c:pt>
                <c:pt idx="8645">
                  <c:v>86.45</c:v>
                </c:pt>
                <c:pt idx="8646">
                  <c:v>86.46</c:v>
                </c:pt>
                <c:pt idx="8647">
                  <c:v>86.47</c:v>
                </c:pt>
                <c:pt idx="8648">
                  <c:v>86.48</c:v>
                </c:pt>
                <c:pt idx="8649">
                  <c:v>86.49</c:v>
                </c:pt>
                <c:pt idx="8650">
                  <c:v>86.5</c:v>
                </c:pt>
                <c:pt idx="8651">
                  <c:v>86.51</c:v>
                </c:pt>
                <c:pt idx="8652">
                  <c:v>86.52</c:v>
                </c:pt>
                <c:pt idx="8653">
                  <c:v>86.53</c:v>
                </c:pt>
                <c:pt idx="8654">
                  <c:v>86.54</c:v>
                </c:pt>
                <c:pt idx="8655">
                  <c:v>86.55</c:v>
                </c:pt>
                <c:pt idx="8656">
                  <c:v>86.56</c:v>
                </c:pt>
                <c:pt idx="8657">
                  <c:v>86.57</c:v>
                </c:pt>
                <c:pt idx="8658">
                  <c:v>86.58</c:v>
                </c:pt>
                <c:pt idx="8659">
                  <c:v>86.59</c:v>
                </c:pt>
                <c:pt idx="8660">
                  <c:v>86.6</c:v>
                </c:pt>
                <c:pt idx="8661">
                  <c:v>86.61</c:v>
                </c:pt>
                <c:pt idx="8662">
                  <c:v>86.62</c:v>
                </c:pt>
                <c:pt idx="8663">
                  <c:v>86.63</c:v>
                </c:pt>
                <c:pt idx="8664">
                  <c:v>86.64</c:v>
                </c:pt>
                <c:pt idx="8665">
                  <c:v>86.65</c:v>
                </c:pt>
                <c:pt idx="8666">
                  <c:v>86.66</c:v>
                </c:pt>
                <c:pt idx="8667">
                  <c:v>86.67</c:v>
                </c:pt>
                <c:pt idx="8668">
                  <c:v>86.68</c:v>
                </c:pt>
                <c:pt idx="8669">
                  <c:v>86.69</c:v>
                </c:pt>
                <c:pt idx="8670">
                  <c:v>86.7</c:v>
                </c:pt>
                <c:pt idx="8671">
                  <c:v>86.71</c:v>
                </c:pt>
                <c:pt idx="8672">
                  <c:v>86.72</c:v>
                </c:pt>
                <c:pt idx="8673">
                  <c:v>86.73</c:v>
                </c:pt>
                <c:pt idx="8674">
                  <c:v>86.74</c:v>
                </c:pt>
                <c:pt idx="8675">
                  <c:v>86.75</c:v>
                </c:pt>
                <c:pt idx="8676">
                  <c:v>86.76</c:v>
                </c:pt>
                <c:pt idx="8677">
                  <c:v>86.77</c:v>
                </c:pt>
                <c:pt idx="8678">
                  <c:v>86.78</c:v>
                </c:pt>
                <c:pt idx="8679">
                  <c:v>86.79</c:v>
                </c:pt>
                <c:pt idx="8680">
                  <c:v>86.8</c:v>
                </c:pt>
                <c:pt idx="8681">
                  <c:v>86.81</c:v>
                </c:pt>
                <c:pt idx="8682">
                  <c:v>86.82</c:v>
                </c:pt>
                <c:pt idx="8683">
                  <c:v>86.83</c:v>
                </c:pt>
                <c:pt idx="8684">
                  <c:v>86.84</c:v>
                </c:pt>
                <c:pt idx="8685">
                  <c:v>86.85</c:v>
                </c:pt>
                <c:pt idx="8686">
                  <c:v>86.86</c:v>
                </c:pt>
                <c:pt idx="8687">
                  <c:v>86.87</c:v>
                </c:pt>
                <c:pt idx="8688">
                  <c:v>86.88</c:v>
                </c:pt>
                <c:pt idx="8689">
                  <c:v>86.89</c:v>
                </c:pt>
                <c:pt idx="8690">
                  <c:v>86.9</c:v>
                </c:pt>
                <c:pt idx="8691">
                  <c:v>86.91</c:v>
                </c:pt>
                <c:pt idx="8692">
                  <c:v>86.92</c:v>
                </c:pt>
                <c:pt idx="8693">
                  <c:v>86.93</c:v>
                </c:pt>
                <c:pt idx="8694">
                  <c:v>86.94</c:v>
                </c:pt>
                <c:pt idx="8695">
                  <c:v>86.95</c:v>
                </c:pt>
                <c:pt idx="8696">
                  <c:v>86.96</c:v>
                </c:pt>
                <c:pt idx="8697">
                  <c:v>86.97</c:v>
                </c:pt>
                <c:pt idx="8698">
                  <c:v>86.98</c:v>
                </c:pt>
                <c:pt idx="8699">
                  <c:v>86.99</c:v>
                </c:pt>
                <c:pt idx="8700">
                  <c:v>87</c:v>
                </c:pt>
                <c:pt idx="8701">
                  <c:v>87.01</c:v>
                </c:pt>
                <c:pt idx="8702">
                  <c:v>87.02</c:v>
                </c:pt>
                <c:pt idx="8703">
                  <c:v>87.03</c:v>
                </c:pt>
                <c:pt idx="8704">
                  <c:v>87.04</c:v>
                </c:pt>
                <c:pt idx="8705">
                  <c:v>87.05</c:v>
                </c:pt>
                <c:pt idx="8706">
                  <c:v>87.06</c:v>
                </c:pt>
                <c:pt idx="8707">
                  <c:v>87.07</c:v>
                </c:pt>
                <c:pt idx="8708">
                  <c:v>87.08</c:v>
                </c:pt>
                <c:pt idx="8709">
                  <c:v>87.09</c:v>
                </c:pt>
                <c:pt idx="8710">
                  <c:v>87.1</c:v>
                </c:pt>
                <c:pt idx="8711">
                  <c:v>87.11</c:v>
                </c:pt>
                <c:pt idx="8712">
                  <c:v>87.12</c:v>
                </c:pt>
                <c:pt idx="8713">
                  <c:v>87.13</c:v>
                </c:pt>
                <c:pt idx="8714">
                  <c:v>87.14</c:v>
                </c:pt>
                <c:pt idx="8715">
                  <c:v>87.15</c:v>
                </c:pt>
                <c:pt idx="8716">
                  <c:v>87.16</c:v>
                </c:pt>
                <c:pt idx="8717">
                  <c:v>87.17</c:v>
                </c:pt>
                <c:pt idx="8718">
                  <c:v>87.18</c:v>
                </c:pt>
                <c:pt idx="8719">
                  <c:v>87.19</c:v>
                </c:pt>
                <c:pt idx="8720">
                  <c:v>87.2</c:v>
                </c:pt>
                <c:pt idx="8721">
                  <c:v>87.21</c:v>
                </c:pt>
                <c:pt idx="8722">
                  <c:v>87.22</c:v>
                </c:pt>
                <c:pt idx="8723">
                  <c:v>87.23</c:v>
                </c:pt>
                <c:pt idx="8724">
                  <c:v>87.24</c:v>
                </c:pt>
                <c:pt idx="8725">
                  <c:v>87.25</c:v>
                </c:pt>
                <c:pt idx="8726">
                  <c:v>87.26</c:v>
                </c:pt>
                <c:pt idx="8727">
                  <c:v>87.27</c:v>
                </c:pt>
                <c:pt idx="8728">
                  <c:v>87.28</c:v>
                </c:pt>
                <c:pt idx="8729">
                  <c:v>87.29</c:v>
                </c:pt>
                <c:pt idx="8730">
                  <c:v>87.3</c:v>
                </c:pt>
                <c:pt idx="8731">
                  <c:v>87.31</c:v>
                </c:pt>
                <c:pt idx="8732">
                  <c:v>87.32</c:v>
                </c:pt>
                <c:pt idx="8733">
                  <c:v>87.33</c:v>
                </c:pt>
                <c:pt idx="8734">
                  <c:v>87.34</c:v>
                </c:pt>
                <c:pt idx="8735">
                  <c:v>87.35</c:v>
                </c:pt>
                <c:pt idx="8736">
                  <c:v>87.36</c:v>
                </c:pt>
                <c:pt idx="8737">
                  <c:v>87.37</c:v>
                </c:pt>
                <c:pt idx="8738">
                  <c:v>87.38</c:v>
                </c:pt>
                <c:pt idx="8739">
                  <c:v>87.39</c:v>
                </c:pt>
                <c:pt idx="8740">
                  <c:v>87.4</c:v>
                </c:pt>
                <c:pt idx="8741">
                  <c:v>87.41</c:v>
                </c:pt>
                <c:pt idx="8742">
                  <c:v>87.42</c:v>
                </c:pt>
                <c:pt idx="8743">
                  <c:v>87.43</c:v>
                </c:pt>
                <c:pt idx="8744">
                  <c:v>87.44</c:v>
                </c:pt>
                <c:pt idx="8745">
                  <c:v>87.45</c:v>
                </c:pt>
                <c:pt idx="8746">
                  <c:v>87.46</c:v>
                </c:pt>
                <c:pt idx="8747">
                  <c:v>87.47</c:v>
                </c:pt>
                <c:pt idx="8748">
                  <c:v>87.48</c:v>
                </c:pt>
                <c:pt idx="8749">
                  <c:v>87.49</c:v>
                </c:pt>
                <c:pt idx="8750">
                  <c:v>87.5</c:v>
                </c:pt>
                <c:pt idx="8751">
                  <c:v>87.51</c:v>
                </c:pt>
                <c:pt idx="8752">
                  <c:v>87.52</c:v>
                </c:pt>
                <c:pt idx="8753">
                  <c:v>87.53</c:v>
                </c:pt>
                <c:pt idx="8754">
                  <c:v>87.54</c:v>
                </c:pt>
                <c:pt idx="8755">
                  <c:v>87.55</c:v>
                </c:pt>
                <c:pt idx="8756">
                  <c:v>87.56</c:v>
                </c:pt>
                <c:pt idx="8757">
                  <c:v>87.57</c:v>
                </c:pt>
                <c:pt idx="8758">
                  <c:v>87.58</c:v>
                </c:pt>
                <c:pt idx="8759">
                  <c:v>87.59</c:v>
                </c:pt>
                <c:pt idx="8760">
                  <c:v>87.6</c:v>
                </c:pt>
                <c:pt idx="8761">
                  <c:v>87.61</c:v>
                </c:pt>
                <c:pt idx="8762">
                  <c:v>87.62</c:v>
                </c:pt>
                <c:pt idx="8763">
                  <c:v>87.63</c:v>
                </c:pt>
                <c:pt idx="8764">
                  <c:v>87.64</c:v>
                </c:pt>
                <c:pt idx="8765">
                  <c:v>87.65</c:v>
                </c:pt>
                <c:pt idx="8766">
                  <c:v>87.66</c:v>
                </c:pt>
                <c:pt idx="8767">
                  <c:v>87.67</c:v>
                </c:pt>
                <c:pt idx="8768">
                  <c:v>87.68</c:v>
                </c:pt>
                <c:pt idx="8769">
                  <c:v>87.69</c:v>
                </c:pt>
                <c:pt idx="8770">
                  <c:v>87.7</c:v>
                </c:pt>
                <c:pt idx="8771">
                  <c:v>87.71</c:v>
                </c:pt>
                <c:pt idx="8772">
                  <c:v>87.72</c:v>
                </c:pt>
                <c:pt idx="8773">
                  <c:v>87.73</c:v>
                </c:pt>
                <c:pt idx="8774">
                  <c:v>87.74</c:v>
                </c:pt>
                <c:pt idx="8775">
                  <c:v>87.75</c:v>
                </c:pt>
                <c:pt idx="8776">
                  <c:v>87.76</c:v>
                </c:pt>
                <c:pt idx="8777">
                  <c:v>87.77</c:v>
                </c:pt>
                <c:pt idx="8778">
                  <c:v>87.78</c:v>
                </c:pt>
                <c:pt idx="8779">
                  <c:v>87.79</c:v>
                </c:pt>
                <c:pt idx="8780">
                  <c:v>87.8</c:v>
                </c:pt>
                <c:pt idx="8781">
                  <c:v>87.81</c:v>
                </c:pt>
                <c:pt idx="8782">
                  <c:v>87.82</c:v>
                </c:pt>
                <c:pt idx="8783">
                  <c:v>87.83</c:v>
                </c:pt>
                <c:pt idx="8784">
                  <c:v>87.84</c:v>
                </c:pt>
                <c:pt idx="8785">
                  <c:v>87.85</c:v>
                </c:pt>
                <c:pt idx="8786">
                  <c:v>87.86</c:v>
                </c:pt>
                <c:pt idx="8787">
                  <c:v>87.87</c:v>
                </c:pt>
                <c:pt idx="8788">
                  <c:v>87.88</c:v>
                </c:pt>
                <c:pt idx="8789">
                  <c:v>87.89</c:v>
                </c:pt>
                <c:pt idx="8790">
                  <c:v>87.9</c:v>
                </c:pt>
                <c:pt idx="8791">
                  <c:v>87.91</c:v>
                </c:pt>
                <c:pt idx="8792">
                  <c:v>87.92</c:v>
                </c:pt>
                <c:pt idx="8793">
                  <c:v>87.93</c:v>
                </c:pt>
                <c:pt idx="8794">
                  <c:v>87.94</c:v>
                </c:pt>
                <c:pt idx="8795">
                  <c:v>87.95</c:v>
                </c:pt>
                <c:pt idx="8796">
                  <c:v>87.96</c:v>
                </c:pt>
                <c:pt idx="8797">
                  <c:v>87.97</c:v>
                </c:pt>
                <c:pt idx="8798">
                  <c:v>87.98</c:v>
                </c:pt>
                <c:pt idx="8799">
                  <c:v>87.99</c:v>
                </c:pt>
                <c:pt idx="8800">
                  <c:v>88</c:v>
                </c:pt>
                <c:pt idx="8801">
                  <c:v>88.01</c:v>
                </c:pt>
                <c:pt idx="8802">
                  <c:v>88.02</c:v>
                </c:pt>
                <c:pt idx="8803">
                  <c:v>88.03</c:v>
                </c:pt>
                <c:pt idx="8804">
                  <c:v>88.04</c:v>
                </c:pt>
                <c:pt idx="8805">
                  <c:v>88.05</c:v>
                </c:pt>
                <c:pt idx="8806">
                  <c:v>88.06</c:v>
                </c:pt>
                <c:pt idx="8807">
                  <c:v>88.07</c:v>
                </c:pt>
                <c:pt idx="8808">
                  <c:v>88.08</c:v>
                </c:pt>
                <c:pt idx="8809">
                  <c:v>88.09</c:v>
                </c:pt>
                <c:pt idx="8810">
                  <c:v>88.1</c:v>
                </c:pt>
                <c:pt idx="8811">
                  <c:v>88.11</c:v>
                </c:pt>
                <c:pt idx="8812">
                  <c:v>88.12</c:v>
                </c:pt>
                <c:pt idx="8813">
                  <c:v>88.13</c:v>
                </c:pt>
                <c:pt idx="8814">
                  <c:v>88.14</c:v>
                </c:pt>
                <c:pt idx="8815">
                  <c:v>88.15</c:v>
                </c:pt>
                <c:pt idx="8816">
                  <c:v>88.16</c:v>
                </c:pt>
                <c:pt idx="8817">
                  <c:v>88.17</c:v>
                </c:pt>
                <c:pt idx="8818">
                  <c:v>88.18</c:v>
                </c:pt>
                <c:pt idx="8819">
                  <c:v>88.19</c:v>
                </c:pt>
                <c:pt idx="8820">
                  <c:v>88.2</c:v>
                </c:pt>
                <c:pt idx="8821">
                  <c:v>88.21</c:v>
                </c:pt>
                <c:pt idx="8822">
                  <c:v>88.22</c:v>
                </c:pt>
                <c:pt idx="8823">
                  <c:v>88.23</c:v>
                </c:pt>
                <c:pt idx="8824">
                  <c:v>88.24</c:v>
                </c:pt>
                <c:pt idx="8825">
                  <c:v>88.25</c:v>
                </c:pt>
                <c:pt idx="8826">
                  <c:v>88.26</c:v>
                </c:pt>
                <c:pt idx="8827">
                  <c:v>88.27</c:v>
                </c:pt>
                <c:pt idx="8828">
                  <c:v>88.28</c:v>
                </c:pt>
                <c:pt idx="8829">
                  <c:v>88.29</c:v>
                </c:pt>
                <c:pt idx="8830">
                  <c:v>88.3</c:v>
                </c:pt>
                <c:pt idx="8831">
                  <c:v>88.31</c:v>
                </c:pt>
                <c:pt idx="8832">
                  <c:v>88.32</c:v>
                </c:pt>
                <c:pt idx="8833">
                  <c:v>88.33</c:v>
                </c:pt>
                <c:pt idx="8834">
                  <c:v>88.34</c:v>
                </c:pt>
                <c:pt idx="8835">
                  <c:v>88.35</c:v>
                </c:pt>
                <c:pt idx="8836">
                  <c:v>88.36</c:v>
                </c:pt>
                <c:pt idx="8837">
                  <c:v>88.37</c:v>
                </c:pt>
                <c:pt idx="8838">
                  <c:v>88.38</c:v>
                </c:pt>
                <c:pt idx="8839">
                  <c:v>88.39</c:v>
                </c:pt>
                <c:pt idx="8840">
                  <c:v>88.4</c:v>
                </c:pt>
                <c:pt idx="8841">
                  <c:v>88.41</c:v>
                </c:pt>
                <c:pt idx="8842">
                  <c:v>88.42</c:v>
                </c:pt>
                <c:pt idx="8843">
                  <c:v>88.43</c:v>
                </c:pt>
                <c:pt idx="8844">
                  <c:v>88.44</c:v>
                </c:pt>
                <c:pt idx="8845">
                  <c:v>88.45</c:v>
                </c:pt>
                <c:pt idx="8846">
                  <c:v>88.46</c:v>
                </c:pt>
                <c:pt idx="8847">
                  <c:v>88.47</c:v>
                </c:pt>
                <c:pt idx="8848">
                  <c:v>88.48</c:v>
                </c:pt>
                <c:pt idx="8849">
                  <c:v>88.49</c:v>
                </c:pt>
                <c:pt idx="8850">
                  <c:v>88.5</c:v>
                </c:pt>
                <c:pt idx="8851">
                  <c:v>88.51</c:v>
                </c:pt>
                <c:pt idx="8852">
                  <c:v>88.52</c:v>
                </c:pt>
                <c:pt idx="8853">
                  <c:v>88.53</c:v>
                </c:pt>
                <c:pt idx="8854">
                  <c:v>88.54</c:v>
                </c:pt>
                <c:pt idx="8855">
                  <c:v>88.55</c:v>
                </c:pt>
                <c:pt idx="8856">
                  <c:v>88.56</c:v>
                </c:pt>
                <c:pt idx="8857">
                  <c:v>88.57</c:v>
                </c:pt>
                <c:pt idx="8858">
                  <c:v>88.58</c:v>
                </c:pt>
                <c:pt idx="8859">
                  <c:v>88.59</c:v>
                </c:pt>
                <c:pt idx="8860">
                  <c:v>88.6</c:v>
                </c:pt>
                <c:pt idx="8861">
                  <c:v>88.61</c:v>
                </c:pt>
                <c:pt idx="8862">
                  <c:v>88.62</c:v>
                </c:pt>
                <c:pt idx="8863">
                  <c:v>88.63</c:v>
                </c:pt>
                <c:pt idx="8864">
                  <c:v>88.64</c:v>
                </c:pt>
                <c:pt idx="8865">
                  <c:v>88.65</c:v>
                </c:pt>
                <c:pt idx="8866">
                  <c:v>88.66</c:v>
                </c:pt>
                <c:pt idx="8867">
                  <c:v>88.67</c:v>
                </c:pt>
                <c:pt idx="8868">
                  <c:v>88.68</c:v>
                </c:pt>
                <c:pt idx="8869">
                  <c:v>88.69</c:v>
                </c:pt>
                <c:pt idx="8870">
                  <c:v>88.7</c:v>
                </c:pt>
                <c:pt idx="8871">
                  <c:v>88.71</c:v>
                </c:pt>
                <c:pt idx="8872">
                  <c:v>88.72</c:v>
                </c:pt>
                <c:pt idx="8873">
                  <c:v>88.73</c:v>
                </c:pt>
                <c:pt idx="8874">
                  <c:v>88.74</c:v>
                </c:pt>
                <c:pt idx="8875">
                  <c:v>88.75</c:v>
                </c:pt>
                <c:pt idx="8876">
                  <c:v>88.76</c:v>
                </c:pt>
                <c:pt idx="8877">
                  <c:v>88.77</c:v>
                </c:pt>
                <c:pt idx="8878">
                  <c:v>88.78</c:v>
                </c:pt>
                <c:pt idx="8879">
                  <c:v>88.79</c:v>
                </c:pt>
                <c:pt idx="8880">
                  <c:v>88.8</c:v>
                </c:pt>
                <c:pt idx="8881">
                  <c:v>88.81</c:v>
                </c:pt>
                <c:pt idx="8882">
                  <c:v>88.82</c:v>
                </c:pt>
                <c:pt idx="8883">
                  <c:v>88.83</c:v>
                </c:pt>
                <c:pt idx="8884">
                  <c:v>88.84</c:v>
                </c:pt>
                <c:pt idx="8885">
                  <c:v>88.85</c:v>
                </c:pt>
                <c:pt idx="8886">
                  <c:v>88.86</c:v>
                </c:pt>
                <c:pt idx="8887">
                  <c:v>88.87</c:v>
                </c:pt>
                <c:pt idx="8888">
                  <c:v>88.88</c:v>
                </c:pt>
                <c:pt idx="8889">
                  <c:v>88.89</c:v>
                </c:pt>
                <c:pt idx="8890">
                  <c:v>88.9</c:v>
                </c:pt>
                <c:pt idx="8891">
                  <c:v>88.91</c:v>
                </c:pt>
                <c:pt idx="8892">
                  <c:v>88.92</c:v>
                </c:pt>
                <c:pt idx="8893">
                  <c:v>88.93</c:v>
                </c:pt>
                <c:pt idx="8894">
                  <c:v>88.94</c:v>
                </c:pt>
                <c:pt idx="8895">
                  <c:v>88.95</c:v>
                </c:pt>
                <c:pt idx="8896">
                  <c:v>88.96</c:v>
                </c:pt>
                <c:pt idx="8897">
                  <c:v>88.97</c:v>
                </c:pt>
                <c:pt idx="8898">
                  <c:v>88.98</c:v>
                </c:pt>
                <c:pt idx="8899">
                  <c:v>88.99</c:v>
                </c:pt>
                <c:pt idx="8900">
                  <c:v>89</c:v>
                </c:pt>
                <c:pt idx="8901">
                  <c:v>89.01</c:v>
                </c:pt>
                <c:pt idx="8902">
                  <c:v>89.02</c:v>
                </c:pt>
                <c:pt idx="8903">
                  <c:v>89.03</c:v>
                </c:pt>
                <c:pt idx="8904">
                  <c:v>89.04</c:v>
                </c:pt>
                <c:pt idx="8905">
                  <c:v>89.05</c:v>
                </c:pt>
                <c:pt idx="8906">
                  <c:v>89.06</c:v>
                </c:pt>
                <c:pt idx="8907">
                  <c:v>89.07</c:v>
                </c:pt>
                <c:pt idx="8908">
                  <c:v>89.08</c:v>
                </c:pt>
                <c:pt idx="8909">
                  <c:v>89.09</c:v>
                </c:pt>
                <c:pt idx="8910">
                  <c:v>89.1</c:v>
                </c:pt>
                <c:pt idx="8911">
                  <c:v>89.11</c:v>
                </c:pt>
                <c:pt idx="8912">
                  <c:v>89.12</c:v>
                </c:pt>
                <c:pt idx="8913">
                  <c:v>89.13</c:v>
                </c:pt>
                <c:pt idx="8914">
                  <c:v>89.14</c:v>
                </c:pt>
                <c:pt idx="8915">
                  <c:v>89.15</c:v>
                </c:pt>
                <c:pt idx="8916">
                  <c:v>89.16</c:v>
                </c:pt>
                <c:pt idx="8917">
                  <c:v>89.17</c:v>
                </c:pt>
                <c:pt idx="8918">
                  <c:v>89.18</c:v>
                </c:pt>
                <c:pt idx="8919">
                  <c:v>89.19</c:v>
                </c:pt>
                <c:pt idx="8920">
                  <c:v>89.2</c:v>
                </c:pt>
                <c:pt idx="8921">
                  <c:v>89.21</c:v>
                </c:pt>
                <c:pt idx="8922">
                  <c:v>89.22</c:v>
                </c:pt>
                <c:pt idx="8923">
                  <c:v>89.23</c:v>
                </c:pt>
                <c:pt idx="8924">
                  <c:v>89.24</c:v>
                </c:pt>
                <c:pt idx="8925">
                  <c:v>89.25</c:v>
                </c:pt>
                <c:pt idx="8926">
                  <c:v>89.26</c:v>
                </c:pt>
                <c:pt idx="8927">
                  <c:v>89.27</c:v>
                </c:pt>
                <c:pt idx="8928">
                  <c:v>89.28</c:v>
                </c:pt>
                <c:pt idx="8929">
                  <c:v>89.29</c:v>
                </c:pt>
                <c:pt idx="8930">
                  <c:v>89.3</c:v>
                </c:pt>
                <c:pt idx="8931">
                  <c:v>89.31</c:v>
                </c:pt>
                <c:pt idx="8932">
                  <c:v>89.32</c:v>
                </c:pt>
                <c:pt idx="8933">
                  <c:v>89.33</c:v>
                </c:pt>
                <c:pt idx="8934">
                  <c:v>89.34</c:v>
                </c:pt>
                <c:pt idx="8935">
                  <c:v>89.35</c:v>
                </c:pt>
                <c:pt idx="8936">
                  <c:v>89.36</c:v>
                </c:pt>
                <c:pt idx="8937">
                  <c:v>89.37</c:v>
                </c:pt>
                <c:pt idx="8938">
                  <c:v>89.38</c:v>
                </c:pt>
                <c:pt idx="8939">
                  <c:v>89.39</c:v>
                </c:pt>
                <c:pt idx="8940">
                  <c:v>89.4</c:v>
                </c:pt>
                <c:pt idx="8941">
                  <c:v>89.41</c:v>
                </c:pt>
                <c:pt idx="8942">
                  <c:v>89.42</c:v>
                </c:pt>
                <c:pt idx="8943">
                  <c:v>89.43</c:v>
                </c:pt>
                <c:pt idx="8944">
                  <c:v>89.44</c:v>
                </c:pt>
                <c:pt idx="8945">
                  <c:v>89.45</c:v>
                </c:pt>
                <c:pt idx="8946">
                  <c:v>89.46</c:v>
                </c:pt>
                <c:pt idx="8947">
                  <c:v>89.47</c:v>
                </c:pt>
                <c:pt idx="8948">
                  <c:v>89.48</c:v>
                </c:pt>
                <c:pt idx="8949">
                  <c:v>89.49</c:v>
                </c:pt>
                <c:pt idx="8950">
                  <c:v>89.5</c:v>
                </c:pt>
                <c:pt idx="8951">
                  <c:v>89.51</c:v>
                </c:pt>
                <c:pt idx="8952">
                  <c:v>89.52</c:v>
                </c:pt>
                <c:pt idx="8953">
                  <c:v>89.53</c:v>
                </c:pt>
                <c:pt idx="8954">
                  <c:v>89.54</c:v>
                </c:pt>
                <c:pt idx="8955">
                  <c:v>89.55</c:v>
                </c:pt>
                <c:pt idx="8956">
                  <c:v>89.56</c:v>
                </c:pt>
                <c:pt idx="8957">
                  <c:v>89.57</c:v>
                </c:pt>
                <c:pt idx="8958">
                  <c:v>89.58</c:v>
                </c:pt>
                <c:pt idx="8959">
                  <c:v>89.59</c:v>
                </c:pt>
                <c:pt idx="8960">
                  <c:v>89.6</c:v>
                </c:pt>
                <c:pt idx="8961">
                  <c:v>89.61</c:v>
                </c:pt>
                <c:pt idx="8962">
                  <c:v>89.62</c:v>
                </c:pt>
                <c:pt idx="8963">
                  <c:v>89.63</c:v>
                </c:pt>
                <c:pt idx="8964">
                  <c:v>89.64</c:v>
                </c:pt>
                <c:pt idx="8965">
                  <c:v>89.65</c:v>
                </c:pt>
                <c:pt idx="8966">
                  <c:v>89.66</c:v>
                </c:pt>
                <c:pt idx="8967">
                  <c:v>89.67</c:v>
                </c:pt>
                <c:pt idx="8968">
                  <c:v>89.68</c:v>
                </c:pt>
                <c:pt idx="8969">
                  <c:v>89.69</c:v>
                </c:pt>
                <c:pt idx="8970">
                  <c:v>89.7</c:v>
                </c:pt>
                <c:pt idx="8971">
                  <c:v>89.71</c:v>
                </c:pt>
                <c:pt idx="8972">
                  <c:v>89.72</c:v>
                </c:pt>
                <c:pt idx="8973">
                  <c:v>89.73</c:v>
                </c:pt>
                <c:pt idx="8974">
                  <c:v>89.74</c:v>
                </c:pt>
                <c:pt idx="8975">
                  <c:v>89.75</c:v>
                </c:pt>
                <c:pt idx="8976">
                  <c:v>89.76</c:v>
                </c:pt>
                <c:pt idx="8977">
                  <c:v>89.77</c:v>
                </c:pt>
                <c:pt idx="8978">
                  <c:v>89.78</c:v>
                </c:pt>
                <c:pt idx="8979">
                  <c:v>89.79</c:v>
                </c:pt>
                <c:pt idx="8980">
                  <c:v>89.8</c:v>
                </c:pt>
                <c:pt idx="8981">
                  <c:v>89.81</c:v>
                </c:pt>
                <c:pt idx="8982">
                  <c:v>89.82</c:v>
                </c:pt>
                <c:pt idx="8983">
                  <c:v>89.83</c:v>
                </c:pt>
                <c:pt idx="8984">
                  <c:v>89.84</c:v>
                </c:pt>
                <c:pt idx="8985">
                  <c:v>89.85</c:v>
                </c:pt>
                <c:pt idx="8986">
                  <c:v>89.86</c:v>
                </c:pt>
                <c:pt idx="8987">
                  <c:v>89.87</c:v>
                </c:pt>
                <c:pt idx="8988">
                  <c:v>89.88</c:v>
                </c:pt>
                <c:pt idx="8989">
                  <c:v>89.89</c:v>
                </c:pt>
                <c:pt idx="8990">
                  <c:v>89.9</c:v>
                </c:pt>
                <c:pt idx="8991">
                  <c:v>89.91</c:v>
                </c:pt>
                <c:pt idx="8992">
                  <c:v>89.92</c:v>
                </c:pt>
                <c:pt idx="8993">
                  <c:v>89.93</c:v>
                </c:pt>
                <c:pt idx="8994">
                  <c:v>89.94</c:v>
                </c:pt>
                <c:pt idx="8995">
                  <c:v>89.95</c:v>
                </c:pt>
                <c:pt idx="8996">
                  <c:v>89.96</c:v>
                </c:pt>
                <c:pt idx="8997">
                  <c:v>89.97</c:v>
                </c:pt>
                <c:pt idx="8998">
                  <c:v>89.98</c:v>
                </c:pt>
                <c:pt idx="8999">
                  <c:v>89.99</c:v>
                </c:pt>
                <c:pt idx="9000">
                  <c:v>90</c:v>
                </c:pt>
                <c:pt idx="9001">
                  <c:v>90.01</c:v>
                </c:pt>
                <c:pt idx="9002">
                  <c:v>90.02</c:v>
                </c:pt>
                <c:pt idx="9003">
                  <c:v>90.03</c:v>
                </c:pt>
                <c:pt idx="9004">
                  <c:v>90.04</c:v>
                </c:pt>
                <c:pt idx="9005">
                  <c:v>90.05</c:v>
                </c:pt>
                <c:pt idx="9006">
                  <c:v>90.06</c:v>
                </c:pt>
                <c:pt idx="9007">
                  <c:v>90.07</c:v>
                </c:pt>
                <c:pt idx="9008">
                  <c:v>90.08</c:v>
                </c:pt>
                <c:pt idx="9009">
                  <c:v>90.09</c:v>
                </c:pt>
                <c:pt idx="9010">
                  <c:v>90.1</c:v>
                </c:pt>
                <c:pt idx="9011">
                  <c:v>90.11</c:v>
                </c:pt>
                <c:pt idx="9012">
                  <c:v>90.12</c:v>
                </c:pt>
                <c:pt idx="9013">
                  <c:v>90.13</c:v>
                </c:pt>
                <c:pt idx="9014">
                  <c:v>90.14</c:v>
                </c:pt>
                <c:pt idx="9015">
                  <c:v>90.15</c:v>
                </c:pt>
                <c:pt idx="9016">
                  <c:v>90.16</c:v>
                </c:pt>
                <c:pt idx="9017">
                  <c:v>90.17</c:v>
                </c:pt>
                <c:pt idx="9018">
                  <c:v>90.18</c:v>
                </c:pt>
                <c:pt idx="9019">
                  <c:v>90.19</c:v>
                </c:pt>
                <c:pt idx="9020">
                  <c:v>90.2</c:v>
                </c:pt>
                <c:pt idx="9021">
                  <c:v>90.21</c:v>
                </c:pt>
                <c:pt idx="9022">
                  <c:v>90.22</c:v>
                </c:pt>
                <c:pt idx="9023">
                  <c:v>90.23</c:v>
                </c:pt>
                <c:pt idx="9024">
                  <c:v>90.24</c:v>
                </c:pt>
                <c:pt idx="9025">
                  <c:v>90.25</c:v>
                </c:pt>
                <c:pt idx="9026">
                  <c:v>90.26</c:v>
                </c:pt>
                <c:pt idx="9027">
                  <c:v>90.27</c:v>
                </c:pt>
                <c:pt idx="9028">
                  <c:v>90.28</c:v>
                </c:pt>
                <c:pt idx="9029">
                  <c:v>90.29</c:v>
                </c:pt>
                <c:pt idx="9030">
                  <c:v>90.3</c:v>
                </c:pt>
                <c:pt idx="9031">
                  <c:v>90.31</c:v>
                </c:pt>
                <c:pt idx="9032">
                  <c:v>90.32</c:v>
                </c:pt>
                <c:pt idx="9033">
                  <c:v>90.33</c:v>
                </c:pt>
                <c:pt idx="9034">
                  <c:v>90.34</c:v>
                </c:pt>
                <c:pt idx="9035">
                  <c:v>90.35</c:v>
                </c:pt>
                <c:pt idx="9036">
                  <c:v>90.36</c:v>
                </c:pt>
                <c:pt idx="9037">
                  <c:v>90.37</c:v>
                </c:pt>
                <c:pt idx="9038">
                  <c:v>90.38</c:v>
                </c:pt>
                <c:pt idx="9039">
                  <c:v>90.39</c:v>
                </c:pt>
                <c:pt idx="9040">
                  <c:v>90.4</c:v>
                </c:pt>
                <c:pt idx="9041">
                  <c:v>90.41</c:v>
                </c:pt>
                <c:pt idx="9042">
                  <c:v>90.42</c:v>
                </c:pt>
                <c:pt idx="9043">
                  <c:v>90.43</c:v>
                </c:pt>
                <c:pt idx="9044">
                  <c:v>90.44</c:v>
                </c:pt>
                <c:pt idx="9045">
                  <c:v>90.45</c:v>
                </c:pt>
                <c:pt idx="9046">
                  <c:v>90.46</c:v>
                </c:pt>
                <c:pt idx="9047">
                  <c:v>90.47</c:v>
                </c:pt>
                <c:pt idx="9048">
                  <c:v>90.48</c:v>
                </c:pt>
                <c:pt idx="9049">
                  <c:v>90.49</c:v>
                </c:pt>
                <c:pt idx="9050">
                  <c:v>90.5</c:v>
                </c:pt>
                <c:pt idx="9051">
                  <c:v>90.51</c:v>
                </c:pt>
                <c:pt idx="9052">
                  <c:v>90.52</c:v>
                </c:pt>
                <c:pt idx="9053">
                  <c:v>90.53</c:v>
                </c:pt>
                <c:pt idx="9054">
                  <c:v>90.54</c:v>
                </c:pt>
                <c:pt idx="9055">
                  <c:v>90.55</c:v>
                </c:pt>
                <c:pt idx="9056">
                  <c:v>90.56</c:v>
                </c:pt>
                <c:pt idx="9057">
                  <c:v>90.57</c:v>
                </c:pt>
                <c:pt idx="9058">
                  <c:v>90.58</c:v>
                </c:pt>
                <c:pt idx="9059">
                  <c:v>90.59</c:v>
                </c:pt>
                <c:pt idx="9060">
                  <c:v>90.6</c:v>
                </c:pt>
                <c:pt idx="9061">
                  <c:v>90.61</c:v>
                </c:pt>
                <c:pt idx="9062">
                  <c:v>90.62</c:v>
                </c:pt>
                <c:pt idx="9063">
                  <c:v>90.63</c:v>
                </c:pt>
                <c:pt idx="9064">
                  <c:v>90.64</c:v>
                </c:pt>
                <c:pt idx="9065">
                  <c:v>90.65</c:v>
                </c:pt>
                <c:pt idx="9066">
                  <c:v>90.66</c:v>
                </c:pt>
                <c:pt idx="9067">
                  <c:v>90.67</c:v>
                </c:pt>
                <c:pt idx="9068">
                  <c:v>90.68</c:v>
                </c:pt>
                <c:pt idx="9069">
                  <c:v>90.69</c:v>
                </c:pt>
                <c:pt idx="9070">
                  <c:v>90.7</c:v>
                </c:pt>
                <c:pt idx="9071">
                  <c:v>90.71</c:v>
                </c:pt>
                <c:pt idx="9072">
                  <c:v>90.72</c:v>
                </c:pt>
                <c:pt idx="9073">
                  <c:v>90.73</c:v>
                </c:pt>
                <c:pt idx="9074">
                  <c:v>90.74</c:v>
                </c:pt>
                <c:pt idx="9075">
                  <c:v>90.75</c:v>
                </c:pt>
                <c:pt idx="9076">
                  <c:v>90.76</c:v>
                </c:pt>
                <c:pt idx="9077">
                  <c:v>90.77</c:v>
                </c:pt>
                <c:pt idx="9078">
                  <c:v>90.78</c:v>
                </c:pt>
                <c:pt idx="9079">
                  <c:v>90.79</c:v>
                </c:pt>
                <c:pt idx="9080">
                  <c:v>90.8</c:v>
                </c:pt>
                <c:pt idx="9081">
                  <c:v>90.81</c:v>
                </c:pt>
                <c:pt idx="9082">
                  <c:v>90.82</c:v>
                </c:pt>
                <c:pt idx="9083">
                  <c:v>90.83</c:v>
                </c:pt>
                <c:pt idx="9084">
                  <c:v>90.84</c:v>
                </c:pt>
                <c:pt idx="9085">
                  <c:v>90.85</c:v>
                </c:pt>
                <c:pt idx="9086">
                  <c:v>90.86</c:v>
                </c:pt>
                <c:pt idx="9087">
                  <c:v>90.87</c:v>
                </c:pt>
                <c:pt idx="9088">
                  <c:v>90.88</c:v>
                </c:pt>
                <c:pt idx="9089">
                  <c:v>90.89</c:v>
                </c:pt>
                <c:pt idx="9090">
                  <c:v>90.9</c:v>
                </c:pt>
                <c:pt idx="9091">
                  <c:v>90.91</c:v>
                </c:pt>
                <c:pt idx="9092">
                  <c:v>90.92</c:v>
                </c:pt>
                <c:pt idx="9093">
                  <c:v>90.93</c:v>
                </c:pt>
                <c:pt idx="9094">
                  <c:v>90.94</c:v>
                </c:pt>
                <c:pt idx="9095">
                  <c:v>90.95</c:v>
                </c:pt>
                <c:pt idx="9096">
                  <c:v>90.96</c:v>
                </c:pt>
                <c:pt idx="9097">
                  <c:v>90.97</c:v>
                </c:pt>
                <c:pt idx="9098">
                  <c:v>90.98</c:v>
                </c:pt>
                <c:pt idx="9099">
                  <c:v>90.99</c:v>
                </c:pt>
                <c:pt idx="9100">
                  <c:v>91</c:v>
                </c:pt>
                <c:pt idx="9101">
                  <c:v>91.01</c:v>
                </c:pt>
                <c:pt idx="9102">
                  <c:v>91.02</c:v>
                </c:pt>
                <c:pt idx="9103">
                  <c:v>91.03</c:v>
                </c:pt>
                <c:pt idx="9104">
                  <c:v>91.04</c:v>
                </c:pt>
                <c:pt idx="9105">
                  <c:v>91.05</c:v>
                </c:pt>
                <c:pt idx="9106">
                  <c:v>91.06</c:v>
                </c:pt>
                <c:pt idx="9107">
                  <c:v>91.07</c:v>
                </c:pt>
                <c:pt idx="9108">
                  <c:v>91.08</c:v>
                </c:pt>
                <c:pt idx="9109">
                  <c:v>91.09</c:v>
                </c:pt>
                <c:pt idx="9110">
                  <c:v>91.1</c:v>
                </c:pt>
                <c:pt idx="9111">
                  <c:v>91.11</c:v>
                </c:pt>
                <c:pt idx="9112">
                  <c:v>91.12</c:v>
                </c:pt>
                <c:pt idx="9113">
                  <c:v>91.13</c:v>
                </c:pt>
                <c:pt idx="9114">
                  <c:v>91.14</c:v>
                </c:pt>
                <c:pt idx="9115">
                  <c:v>91.15</c:v>
                </c:pt>
                <c:pt idx="9116">
                  <c:v>91.16</c:v>
                </c:pt>
                <c:pt idx="9117">
                  <c:v>91.17</c:v>
                </c:pt>
                <c:pt idx="9118">
                  <c:v>91.18</c:v>
                </c:pt>
                <c:pt idx="9119">
                  <c:v>91.19</c:v>
                </c:pt>
                <c:pt idx="9120">
                  <c:v>91.2</c:v>
                </c:pt>
                <c:pt idx="9121">
                  <c:v>91.21</c:v>
                </c:pt>
                <c:pt idx="9122">
                  <c:v>91.22</c:v>
                </c:pt>
                <c:pt idx="9123">
                  <c:v>91.23</c:v>
                </c:pt>
                <c:pt idx="9124">
                  <c:v>91.24</c:v>
                </c:pt>
                <c:pt idx="9125">
                  <c:v>91.25</c:v>
                </c:pt>
                <c:pt idx="9126">
                  <c:v>91.26</c:v>
                </c:pt>
                <c:pt idx="9127">
                  <c:v>91.27</c:v>
                </c:pt>
                <c:pt idx="9128">
                  <c:v>91.28</c:v>
                </c:pt>
                <c:pt idx="9129">
                  <c:v>91.29</c:v>
                </c:pt>
                <c:pt idx="9130">
                  <c:v>91.3</c:v>
                </c:pt>
                <c:pt idx="9131">
                  <c:v>91.31</c:v>
                </c:pt>
                <c:pt idx="9132">
                  <c:v>91.32</c:v>
                </c:pt>
                <c:pt idx="9133">
                  <c:v>91.33</c:v>
                </c:pt>
                <c:pt idx="9134">
                  <c:v>91.34</c:v>
                </c:pt>
                <c:pt idx="9135">
                  <c:v>91.35</c:v>
                </c:pt>
                <c:pt idx="9136">
                  <c:v>91.36</c:v>
                </c:pt>
                <c:pt idx="9137">
                  <c:v>91.37</c:v>
                </c:pt>
                <c:pt idx="9138">
                  <c:v>91.38</c:v>
                </c:pt>
                <c:pt idx="9139">
                  <c:v>91.39</c:v>
                </c:pt>
                <c:pt idx="9140">
                  <c:v>91.4</c:v>
                </c:pt>
                <c:pt idx="9141">
                  <c:v>91.41</c:v>
                </c:pt>
                <c:pt idx="9142">
                  <c:v>91.42</c:v>
                </c:pt>
                <c:pt idx="9143">
                  <c:v>91.43</c:v>
                </c:pt>
                <c:pt idx="9144">
                  <c:v>91.44</c:v>
                </c:pt>
                <c:pt idx="9145">
                  <c:v>91.45</c:v>
                </c:pt>
                <c:pt idx="9146">
                  <c:v>91.46</c:v>
                </c:pt>
                <c:pt idx="9147">
                  <c:v>91.47</c:v>
                </c:pt>
                <c:pt idx="9148">
                  <c:v>91.48</c:v>
                </c:pt>
                <c:pt idx="9149">
                  <c:v>91.49</c:v>
                </c:pt>
                <c:pt idx="9150">
                  <c:v>91.5</c:v>
                </c:pt>
                <c:pt idx="9151">
                  <c:v>91.51</c:v>
                </c:pt>
                <c:pt idx="9152">
                  <c:v>91.52</c:v>
                </c:pt>
                <c:pt idx="9153">
                  <c:v>91.53</c:v>
                </c:pt>
                <c:pt idx="9154">
                  <c:v>91.54</c:v>
                </c:pt>
                <c:pt idx="9155">
                  <c:v>91.55</c:v>
                </c:pt>
                <c:pt idx="9156">
                  <c:v>91.56</c:v>
                </c:pt>
                <c:pt idx="9157">
                  <c:v>91.57</c:v>
                </c:pt>
                <c:pt idx="9158">
                  <c:v>91.58</c:v>
                </c:pt>
                <c:pt idx="9159">
                  <c:v>91.59</c:v>
                </c:pt>
                <c:pt idx="9160">
                  <c:v>91.6</c:v>
                </c:pt>
                <c:pt idx="9161">
                  <c:v>91.61</c:v>
                </c:pt>
                <c:pt idx="9162">
                  <c:v>91.62</c:v>
                </c:pt>
                <c:pt idx="9163">
                  <c:v>91.63</c:v>
                </c:pt>
                <c:pt idx="9164">
                  <c:v>91.64</c:v>
                </c:pt>
                <c:pt idx="9165">
                  <c:v>91.65</c:v>
                </c:pt>
                <c:pt idx="9166">
                  <c:v>91.66</c:v>
                </c:pt>
                <c:pt idx="9167">
                  <c:v>91.67</c:v>
                </c:pt>
                <c:pt idx="9168">
                  <c:v>91.68</c:v>
                </c:pt>
                <c:pt idx="9169">
                  <c:v>91.69</c:v>
                </c:pt>
                <c:pt idx="9170">
                  <c:v>91.7</c:v>
                </c:pt>
                <c:pt idx="9171">
                  <c:v>91.71</c:v>
                </c:pt>
                <c:pt idx="9172">
                  <c:v>91.72</c:v>
                </c:pt>
                <c:pt idx="9173">
                  <c:v>91.73</c:v>
                </c:pt>
                <c:pt idx="9174">
                  <c:v>91.74</c:v>
                </c:pt>
                <c:pt idx="9175">
                  <c:v>91.75</c:v>
                </c:pt>
                <c:pt idx="9176">
                  <c:v>91.76</c:v>
                </c:pt>
                <c:pt idx="9177">
                  <c:v>91.77</c:v>
                </c:pt>
                <c:pt idx="9178">
                  <c:v>91.78</c:v>
                </c:pt>
                <c:pt idx="9179">
                  <c:v>91.79</c:v>
                </c:pt>
                <c:pt idx="9180">
                  <c:v>91.8</c:v>
                </c:pt>
                <c:pt idx="9181">
                  <c:v>91.81</c:v>
                </c:pt>
                <c:pt idx="9182">
                  <c:v>91.82</c:v>
                </c:pt>
                <c:pt idx="9183">
                  <c:v>91.83</c:v>
                </c:pt>
                <c:pt idx="9184">
                  <c:v>91.84</c:v>
                </c:pt>
                <c:pt idx="9185">
                  <c:v>91.85</c:v>
                </c:pt>
                <c:pt idx="9186">
                  <c:v>91.86</c:v>
                </c:pt>
                <c:pt idx="9187">
                  <c:v>91.87</c:v>
                </c:pt>
                <c:pt idx="9188">
                  <c:v>91.88</c:v>
                </c:pt>
                <c:pt idx="9189">
                  <c:v>91.89</c:v>
                </c:pt>
                <c:pt idx="9190">
                  <c:v>91.9</c:v>
                </c:pt>
                <c:pt idx="9191">
                  <c:v>91.91</c:v>
                </c:pt>
                <c:pt idx="9192">
                  <c:v>91.92</c:v>
                </c:pt>
                <c:pt idx="9193">
                  <c:v>91.93</c:v>
                </c:pt>
                <c:pt idx="9194">
                  <c:v>91.94</c:v>
                </c:pt>
                <c:pt idx="9195">
                  <c:v>91.95</c:v>
                </c:pt>
                <c:pt idx="9196">
                  <c:v>91.96</c:v>
                </c:pt>
                <c:pt idx="9197">
                  <c:v>91.97</c:v>
                </c:pt>
                <c:pt idx="9198">
                  <c:v>91.98</c:v>
                </c:pt>
                <c:pt idx="9199">
                  <c:v>91.99</c:v>
                </c:pt>
                <c:pt idx="9200">
                  <c:v>92</c:v>
                </c:pt>
                <c:pt idx="9201">
                  <c:v>92.01</c:v>
                </c:pt>
                <c:pt idx="9202">
                  <c:v>92.02</c:v>
                </c:pt>
                <c:pt idx="9203">
                  <c:v>92.03</c:v>
                </c:pt>
                <c:pt idx="9204">
                  <c:v>92.04</c:v>
                </c:pt>
                <c:pt idx="9205">
                  <c:v>92.05</c:v>
                </c:pt>
                <c:pt idx="9206">
                  <c:v>92.06</c:v>
                </c:pt>
                <c:pt idx="9207">
                  <c:v>92.07</c:v>
                </c:pt>
                <c:pt idx="9208">
                  <c:v>92.08</c:v>
                </c:pt>
                <c:pt idx="9209">
                  <c:v>92.09</c:v>
                </c:pt>
                <c:pt idx="9210">
                  <c:v>92.1</c:v>
                </c:pt>
                <c:pt idx="9211">
                  <c:v>92.11</c:v>
                </c:pt>
                <c:pt idx="9212">
                  <c:v>92.12</c:v>
                </c:pt>
                <c:pt idx="9213">
                  <c:v>92.13</c:v>
                </c:pt>
                <c:pt idx="9214">
                  <c:v>92.14</c:v>
                </c:pt>
                <c:pt idx="9215">
                  <c:v>92.15</c:v>
                </c:pt>
                <c:pt idx="9216">
                  <c:v>92.16</c:v>
                </c:pt>
                <c:pt idx="9217">
                  <c:v>92.17</c:v>
                </c:pt>
                <c:pt idx="9218">
                  <c:v>92.18</c:v>
                </c:pt>
                <c:pt idx="9219">
                  <c:v>92.19</c:v>
                </c:pt>
                <c:pt idx="9220">
                  <c:v>92.2</c:v>
                </c:pt>
                <c:pt idx="9221">
                  <c:v>92.21</c:v>
                </c:pt>
                <c:pt idx="9222">
                  <c:v>92.22</c:v>
                </c:pt>
                <c:pt idx="9223">
                  <c:v>92.23</c:v>
                </c:pt>
                <c:pt idx="9224">
                  <c:v>92.24</c:v>
                </c:pt>
                <c:pt idx="9225">
                  <c:v>92.25</c:v>
                </c:pt>
                <c:pt idx="9226">
                  <c:v>92.26</c:v>
                </c:pt>
                <c:pt idx="9227">
                  <c:v>92.27</c:v>
                </c:pt>
                <c:pt idx="9228">
                  <c:v>92.28</c:v>
                </c:pt>
                <c:pt idx="9229">
                  <c:v>92.29</c:v>
                </c:pt>
                <c:pt idx="9230">
                  <c:v>92.3</c:v>
                </c:pt>
                <c:pt idx="9231">
                  <c:v>92.31</c:v>
                </c:pt>
                <c:pt idx="9232">
                  <c:v>92.32</c:v>
                </c:pt>
                <c:pt idx="9233">
                  <c:v>92.33</c:v>
                </c:pt>
                <c:pt idx="9234">
                  <c:v>92.34</c:v>
                </c:pt>
                <c:pt idx="9235">
                  <c:v>92.35</c:v>
                </c:pt>
                <c:pt idx="9236">
                  <c:v>92.36</c:v>
                </c:pt>
                <c:pt idx="9237">
                  <c:v>92.37</c:v>
                </c:pt>
                <c:pt idx="9238">
                  <c:v>92.38</c:v>
                </c:pt>
                <c:pt idx="9239">
                  <c:v>92.39</c:v>
                </c:pt>
                <c:pt idx="9240">
                  <c:v>92.4</c:v>
                </c:pt>
                <c:pt idx="9241">
                  <c:v>92.41</c:v>
                </c:pt>
                <c:pt idx="9242">
                  <c:v>92.42</c:v>
                </c:pt>
                <c:pt idx="9243">
                  <c:v>92.43</c:v>
                </c:pt>
                <c:pt idx="9244">
                  <c:v>92.44</c:v>
                </c:pt>
                <c:pt idx="9245">
                  <c:v>92.45</c:v>
                </c:pt>
                <c:pt idx="9246">
                  <c:v>92.46</c:v>
                </c:pt>
                <c:pt idx="9247">
                  <c:v>92.47</c:v>
                </c:pt>
                <c:pt idx="9248">
                  <c:v>92.48</c:v>
                </c:pt>
                <c:pt idx="9249">
                  <c:v>92.49</c:v>
                </c:pt>
                <c:pt idx="9250">
                  <c:v>92.5</c:v>
                </c:pt>
                <c:pt idx="9251">
                  <c:v>92.51</c:v>
                </c:pt>
                <c:pt idx="9252">
                  <c:v>92.52</c:v>
                </c:pt>
                <c:pt idx="9253">
                  <c:v>92.53</c:v>
                </c:pt>
                <c:pt idx="9254">
                  <c:v>92.54</c:v>
                </c:pt>
                <c:pt idx="9255">
                  <c:v>92.55</c:v>
                </c:pt>
                <c:pt idx="9256">
                  <c:v>92.56</c:v>
                </c:pt>
                <c:pt idx="9257">
                  <c:v>92.57</c:v>
                </c:pt>
                <c:pt idx="9258">
                  <c:v>92.58</c:v>
                </c:pt>
                <c:pt idx="9259">
                  <c:v>92.59</c:v>
                </c:pt>
                <c:pt idx="9260">
                  <c:v>92.6</c:v>
                </c:pt>
                <c:pt idx="9261">
                  <c:v>92.61</c:v>
                </c:pt>
                <c:pt idx="9262">
                  <c:v>92.62</c:v>
                </c:pt>
                <c:pt idx="9263">
                  <c:v>92.63</c:v>
                </c:pt>
                <c:pt idx="9264">
                  <c:v>92.64</c:v>
                </c:pt>
                <c:pt idx="9265">
                  <c:v>92.65</c:v>
                </c:pt>
                <c:pt idx="9266">
                  <c:v>92.66</c:v>
                </c:pt>
                <c:pt idx="9267">
                  <c:v>92.67</c:v>
                </c:pt>
                <c:pt idx="9268">
                  <c:v>92.68</c:v>
                </c:pt>
                <c:pt idx="9269">
                  <c:v>92.69</c:v>
                </c:pt>
                <c:pt idx="9270">
                  <c:v>92.7</c:v>
                </c:pt>
                <c:pt idx="9271">
                  <c:v>92.71</c:v>
                </c:pt>
                <c:pt idx="9272">
                  <c:v>92.72</c:v>
                </c:pt>
                <c:pt idx="9273">
                  <c:v>92.73</c:v>
                </c:pt>
                <c:pt idx="9274">
                  <c:v>92.74</c:v>
                </c:pt>
                <c:pt idx="9275">
                  <c:v>92.75</c:v>
                </c:pt>
                <c:pt idx="9276">
                  <c:v>92.76</c:v>
                </c:pt>
                <c:pt idx="9277">
                  <c:v>92.77</c:v>
                </c:pt>
                <c:pt idx="9278">
                  <c:v>92.78</c:v>
                </c:pt>
                <c:pt idx="9279">
                  <c:v>92.79</c:v>
                </c:pt>
                <c:pt idx="9280">
                  <c:v>92.8</c:v>
                </c:pt>
                <c:pt idx="9281">
                  <c:v>92.81</c:v>
                </c:pt>
                <c:pt idx="9282">
                  <c:v>92.82</c:v>
                </c:pt>
                <c:pt idx="9283">
                  <c:v>92.83</c:v>
                </c:pt>
                <c:pt idx="9284">
                  <c:v>92.84</c:v>
                </c:pt>
                <c:pt idx="9285">
                  <c:v>92.85</c:v>
                </c:pt>
                <c:pt idx="9286">
                  <c:v>92.86</c:v>
                </c:pt>
                <c:pt idx="9287">
                  <c:v>92.87</c:v>
                </c:pt>
                <c:pt idx="9288">
                  <c:v>92.88</c:v>
                </c:pt>
                <c:pt idx="9289">
                  <c:v>92.89</c:v>
                </c:pt>
                <c:pt idx="9290">
                  <c:v>92.9</c:v>
                </c:pt>
                <c:pt idx="9291">
                  <c:v>92.91</c:v>
                </c:pt>
                <c:pt idx="9292">
                  <c:v>92.92</c:v>
                </c:pt>
                <c:pt idx="9293">
                  <c:v>92.93</c:v>
                </c:pt>
                <c:pt idx="9294">
                  <c:v>92.94</c:v>
                </c:pt>
                <c:pt idx="9295">
                  <c:v>92.95</c:v>
                </c:pt>
                <c:pt idx="9296">
                  <c:v>92.96</c:v>
                </c:pt>
                <c:pt idx="9297">
                  <c:v>92.97</c:v>
                </c:pt>
                <c:pt idx="9298">
                  <c:v>92.98</c:v>
                </c:pt>
                <c:pt idx="9299">
                  <c:v>92.99</c:v>
                </c:pt>
                <c:pt idx="9300">
                  <c:v>93</c:v>
                </c:pt>
                <c:pt idx="9301">
                  <c:v>93.01</c:v>
                </c:pt>
                <c:pt idx="9302">
                  <c:v>93.02</c:v>
                </c:pt>
                <c:pt idx="9303">
                  <c:v>93.03</c:v>
                </c:pt>
                <c:pt idx="9304">
                  <c:v>93.04</c:v>
                </c:pt>
                <c:pt idx="9305">
                  <c:v>93.05</c:v>
                </c:pt>
                <c:pt idx="9306">
                  <c:v>93.06</c:v>
                </c:pt>
                <c:pt idx="9307">
                  <c:v>93.07</c:v>
                </c:pt>
                <c:pt idx="9308">
                  <c:v>93.08</c:v>
                </c:pt>
                <c:pt idx="9309">
                  <c:v>93.09</c:v>
                </c:pt>
                <c:pt idx="9310">
                  <c:v>93.1</c:v>
                </c:pt>
                <c:pt idx="9311">
                  <c:v>93.11</c:v>
                </c:pt>
                <c:pt idx="9312">
                  <c:v>93.12</c:v>
                </c:pt>
                <c:pt idx="9313">
                  <c:v>93.13</c:v>
                </c:pt>
                <c:pt idx="9314">
                  <c:v>93.14</c:v>
                </c:pt>
                <c:pt idx="9315">
                  <c:v>93.15</c:v>
                </c:pt>
                <c:pt idx="9316">
                  <c:v>93.16</c:v>
                </c:pt>
                <c:pt idx="9317">
                  <c:v>93.17</c:v>
                </c:pt>
                <c:pt idx="9318">
                  <c:v>93.18</c:v>
                </c:pt>
                <c:pt idx="9319">
                  <c:v>93.19</c:v>
                </c:pt>
                <c:pt idx="9320">
                  <c:v>93.2</c:v>
                </c:pt>
                <c:pt idx="9321">
                  <c:v>93.21</c:v>
                </c:pt>
                <c:pt idx="9322">
                  <c:v>93.22</c:v>
                </c:pt>
                <c:pt idx="9323">
                  <c:v>93.23</c:v>
                </c:pt>
                <c:pt idx="9324">
                  <c:v>93.24</c:v>
                </c:pt>
                <c:pt idx="9325">
                  <c:v>93.25</c:v>
                </c:pt>
                <c:pt idx="9326">
                  <c:v>93.26</c:v>
                </c:pt>
                <c:pt idx="9327">
                  <c:v>93.27</c:v>
                </c:pt>
                <c:pt idx="9328">
                  <c:v>93.28</c:v>
                </c:pt>
                <c:pt idx="9329">
                  <c:v>93.29</c:v>
                </c:pt>
                <c:pt idx="9330">
                  <c:v>93.3</c:v>
                </c:pt>
                <c:pt idx="9331">
                  <c:v>93.31</c:v>
                </c:pt>
                <c:pt idx="9332">
                  <c:v>93.32</c:v>
                </c:pt>
                <c:pt idx="9333">
                  <c:v>93.33</c:v>
                </c:pt>
                <c:pt idx="9334">
                  <c:v>93.34</c:v>
                </c:pt>
                <c:pt idx="9335">
                  <c:v>93.35</c:v>
                </c:pt>
                <c:pt idx="9336">
                  <c:v>93.36</c:v>
                </c:pt>
                <c:pt idx="9337">
                  <c:v>93.37</c:v>
                </c:pt>
                <c:pt idx="9338">
                  <c:v>93.38</c:v>
                </c:pt>
                <c:pt idx="9339">
                  <c:v>93.39</c:v>
                </c:pt>
                <c:pt idx="9340">
                  <c:v>93.4</c:v>
                </c:pt>
                <c:pt idx="9341">
                  <c:v>93.41</c:v>
                </c:pt>
                <c:pt idx="9342">
                  <c:v>93.42</c:v>
                </c:pt>
                <c:pt idx="9343">
                  <c:v>93.43</c:v>
                </c:pt>
                <c:pt idx="9344">
                  <c:v>93.44</c:v>
                </c:pt>
                <c:pt idx="9345">
                  <c:v>93.45</c:v>
                </c:pt>
                <c:pt idx="9346">
                  <c:v>93.46</c:v>
                </c:pt>
                <c:pt idx="9347">
                  <c:v>93.47</c:v>
                </c:pt>
                <c:pt idx="9348">
                  <c:v>93.48</c:v>
                </c:pt>
                <c:pt idx="9349">
                  <c:v>93.49</c:v>
                </c:pt>
                <c:pt idx="9350">
                  <c:v>93.5</c:v>
                </c:pt>
                <c:pt idx="9351">
                  <c:v>93.51</c:v>
                </c:pt>
                <c:pt idx="9352">
                  <c:v>93.52</c:v>
                </c:pt>
                <c:pt idx="9353">
                  <c:v>93.53</c:v>
                </c:pt>
                <c:pt idx="9354">
                  <c:v>93.54</c:v>
                </c:pt>
                <c:pt idx="9355">
                  <c:v>93.55</c:v>
                </c:pt>
                <c:pt idx="9356">
                  <c:v>93.56</c:v>
                </c:pt>
                <c:pt idx="9357">
                  <c:v>93.57</c:v>
                </c:pt>
                <c:pt idx="9358">
                  <c:v>93.58</c:v>
                </c:pt>
                <c:pt idx="9359">
                  <c:v>93.59</c:v>
                </c:pt>
                <c:pt idx="9360">
                  <c:v>93.6</c:v>
                </c:pt>
                <c:pt idx="9361">
                  <c:v>93.61</c:v>
                </c:pt>
                <c:pt idx="9362">
                  <c:v>93.62</c:v>
                </c:pt>
                <c:pt idx="9363">
                  <c:v>93.63</c:v>
                </c:pt>
                <c:pt idx="9364">
                  <c:v>93.64</c:v>
                </c:pt>
                <c:pt idx="9365">
                  <c:v>93.65</c:v>
                </c:pt>
                <c:pt idx="9366">
                  <c:v>93.66</c:v>
                </c:pt>
                <c:pt idx="9367">
                  <c:v>93.67</c:v>
                </c:pt>
                <c:pt idx="9368">
                  <c:v>93.68</c:v>
                </c:pt>
                <c:pt idx="9369">
                  <c:v>93.69</c:v>
                </c:pt>
                <c:pt idx="9370">
                  <c:v>93.7</c:v>
                </c:pt>
                <c:pt idx="9371">
                  <c:v>93.71</c:v>
                </c:pt>
                <c:pt idx="9372">
                  <c:v>93.72</c:v>
                </c:pt>
                <c:pt idx="9373">
                  <c:v>93.73</c:v>
                </c:pt>
                <c:pt idx="9374">
                  <c:v>93.74</c:v>
                </c:pt>
                <c:pt idx="9375">
                  <c:v>93.75</c:v>
                </c:pt>
                <c:pt idx="9376">
                  <c:v>93.76</c:v>
                </c:pt>
                <c:pt idx="9377">
                  <c:v>93.77</c:v>
                </c:pt>
                <c:pt idx="9378">
                  <c:v>93.78</c:v>
                </c:pt>
                <c:pt idx="9379">
                  <c:v>93.79</c:v>
                </c:pt>
                <c:pt idx="9380">
                  <c:v>93.8</c:v>
                </c:pt>
                <c:pt idx="9381">
                  <c:v>93.81</c:v>
                </c:pt>
                <c:pt idx="9382">
                  <c:v>93.82</c:v>
                </c:pt>
                <c:pt idx="9383">
                  <c:v>93.83</c:v>
                </c:pt>
                <c:pt idx="9384">
                  <c:v>93.84</c:v>
                </c:pt>
                <c:pt idx="9385">
                  <c:v>93.85</c:v>
                </c:pt>
                <c:pt idx="9386">
                  <c:v>93.86</c:v>
                </c:pt>
                <c:pt idx="9387">
                  <c:v>93.87</c:v>
                </c:pt>
                <c:pt idx="9388">
                  <c:v>93.88</c:v>
                </c:pt>
                <c:pt idx="9389">
                  <c:v>93.89</c:v>
                </c:pt>
                <c:pt idx="9390">
                  <c:v>93.9</c:v>
                </c:pt>
                <c:pt idx="9391">
                  <c:v>93.91</c:v>
                </c:pt>
                <c:pt idx="9392">
                  <c:v>93.92</c:v>
                </c:pt>
                <c:pt idx="9393">
                  <c:v>93.93</c:v>
                </c:pt>
                <c:pt idx="9394">
                  <c:v>93.94</c:v>
                </c:pt>
                <c:pt idx="9395">
                  <c:v>93.95</c:v>
                </c:pt>
                <c:pt idx="9396">
                  <c:v>93.96</c:v>
                </c:pt>
                <c:pt idx="9397">
                  <c:v>93.97</c:v>
                </c:pt>
                <c:pt idx="9398">
                  <c:v>93.98</c:v>
                </c:pt>
                <c:pt idx="9399">
                  <c:v>93.99</c:v>
                </c:pt>
                <c:pt idx="9400">
                  <c:v>94</c:v>
                </c:pt>
                <c:pt idx="9401">
                  <c:v>94.01</c:v>
                </c:pt>
                <c:pt idx="9402">
                  <c:v>94.02</c:v>
                </c:pt>
                <c:pt idx="9403">
                  <c:v>94.03</c:v>
                </c:pt>
                <c:pt idx="9404">
                  <c:v>94.04</c:v>
                </c:pt>
                <c:pt idx="9405">
                  <c:v>94.05</c:v>
                </c:pt>
                <c:pt idx="9406">
                  <c:v>94.06</c:v>
                </c:pt>
                <c:pt idx="9407">
                  <c:v>94.07</c:v>
                </c:pt>
                <c:pt idx="9408">
                  <c:v>94.08</c:v>
                </c:pt>
                <c:pt idx="9409">
                  <c:v>94.09</c:v>
                </c:pt>
                <c:pt idx="9410">
                  <c:v>94.1</c:v>
                </c:pt>
                <c:pt idx="9411">
                  <c:v>94.11</c:v>
                </c:pt>
                <c:pt idx="9412">
                  <c:v>94.12</c:v>
                </c:pt>
                <c:pt idx="9413">
                  <c:v>94.13</c:v>
                </c:pt>
                <c:pt idx="9414">
                  <c:v>94.14</c:v>
                </c:pt>
                <c:pt idx="9415">
                  <c:v>94.15</c:v>
                </c:pt>
                <c:pt idx="9416">
                  <c:v>94.16</c:v>
                </c:pt>
                <c:pt idx="9417">
                  <c:v>94.17</c:v>
                </c:pt>
                <c:pt idx="9418">
                  <c:v>94.18</c:v>
                </c:pt>
                <c:pt idx="9419">
                  <c:v>94.19</c:v>
                </c:pt>
                <c:pt idx="9420">
                  <c:v>94.2</c:v>
                </c:pt>
                <c:pt idx="9421">
                  <c:v>94.21</c:v>
                </c:pt>
                <c:pt idx="9422">
                  <c:v>94.22</c:v>
                </c:pt>
                <c:pt idx="9423">
                  <c:v>94.23</c:v>
                </c:pt>
                <c:pt idx="9424">
                  <c:v>94.24</c:v>
                </c:pt>
                <c:pt idx="9425">
                  <c:v>94.25</c:v>
                </c:pt>
                <c:pt idx="9426">
                  <c:v>94.26</c:v>
                </c:pt>
                <c:pt idx="9427">
                  <c:v>94.27</c:v>
                </c:pt>
                <c:pt idx="9428">
                  <c:v>94.28</c:v>
                </c:pt>
                <c:pt idx="9429">
                  <c:v>94.29</c:v>
                </c:pt>
                <c:pt idx="9430">
                  <c:v>94.3</c:v>
                </c:pt>
                <c:pt idx="9431">
                  <c:v>94.31</c:v>
                </c:pt>
                <c:pt idx="9432">
                  <c:v>94.32</c:v>
                </c:pt>
                <c:pt idx="9433">
                  <c:v>94.33</c:v>
                </c:pt>
                <c:pt idx="9434">
                  <c:v>94.34</c:v>
                </c:pt>
                <c:pt idx="9435">
                  <c:v>94.35</c:v>
                </c:pt>
                <c:pt idx="9436">
                  <c:v>94.36</c:v>
                </c:pt>
                <c:pt idx="9437">
                  <c:v>94.37</c:v>
                </c:pt>
                <c:pt idx="9438">
                  <c:v>94.38</c:v>
                </c:pt>
                <c:pt idx="9439">
                  <c:v>94.39</c:v>
                </c:pt>
                <c:pt idx="9440">
                  <c:v>94.4</c:v>
                </c:pt>
                <c:pt idx="9441">
                  <c:v>94.41</c:v>
                </c:pt>
                <c:pt idx="9442">
                  <c:v>94.42</c:v>
                </c:pt>
                <c:pt idx="9443">
                  <c:v>94.43</c:v>
                </c:pt>
                <c:pt idx="9444">
                  <c:v>94.44</c:v>
                </c:pt>
                <c:pt idx="9445">
                  <c:v>94.45</c:v>
                </c:pt>
                <c:pt idx="9446">
                  <c:v>94.46</c:v>
                </c:pt>
                <c:pt idx="9447">
                  <c:v>94.47</c:v>
                </c:pt>
                <c:pt idx="9448">
                  <c:v>94.48</c:v>
                </c:pt>
                <c:pt idx="9449">
                  <c:v>94.49</c:v>
                </c:pt>
                <c:pt idx="9450">
                  <c:v>94.5</c:v>
                </c:pt>
                <c:pt idx="9451">
                  <c:v>94.51</c:v>
                </c:pt>
                <c:pt idx="9452">
                  <c:v>94.52</c:v>
                </c:pt>
                <c:pt idx="9453">
                  <c:v>94.53</c:v>
                </c:pt>
                <c:pt idx="9454">
                  <c:v>94.54</c:v>
                </c:pt>
                <c:pt idx="9455">
                  <c:v>94.55</c:v>
                </c:pt>
                <c:pt idx="9456">
                  <c:v>94.56</c:v>
                </c:pt>
                <c:pt idx="9457">
                  <c:v>94.57</c:v>
                </c:pt>
                <c:pt idx="9458">
                  <c:v>94.58</c:v>
                </c:pt>
                <c:pt idx="9459">
                  <c:v>94.59</c:v>
                </c:pt>
                <c:pt idx="9460">
                  <c:v>94.6</c:v>
                </c:pt>
                <c:pt idx="9461">
                  <c:v>94.61</c:v>
                </c:pt>
                <c:pt idx="9462">
                  <c:v>94.62</c:v>
                </c:pt>
                <c:pt idx="9463">
                  <c:v>94.63</c:v>
                </c:pt>
                <c:pt idx="9464">
                  <c:v>94.64</c:v>
                </c:pt>
                <c:pt idx="9465">
                  <c:v>94.65</c:v>
                </c:pt>
                <c:pt idx="9466">
                  <c:v>94.66</c:v>
                </c:pt>
                <c:pt idx="9467">
                  <c:v>94.67</c:v>
                </c:pt>
                <c:pt idx="9468">
                  <c:v>94.68</c:v>
                </c:pt>
                <c:pt idx="9469">
                  <c:v>94.69</c:v>
                </c:pt>
                <c:pt idx="9470">
                  <c:v>94.7</c:v>
                </c:pt>
                <c:pt idx="9471">
                  <c:v>94.71</c:v>
                </c:pt>
                <c:pt idx="9472">
                  <c:v>94.72</c:v>
                </c:pt>
                <c:pt idx="9473">
                  <c:v>94.73</c:v>
                </c:pt>
                <c:pt idx="9474">
                  <c:v>94.74</c:v>
                </c:pt>
                <c:pt idx="9475">
                  <c:v>94.75</c:v>
                </c:pt>
                <c:pt idx="9476">
                  <c:v>94.76</c:v>
                </c:pt>
                <c:pt idx="9477">
                  <c:v>94.77</c:v>
                </c:pt>
                <c:pt idx="9478">
                  <c:v>94.78</c:v>
                </c:pt>
                <c:pt idx="9479">
                  <c:v>94.79</c:v>
                </c:pt>
                <c:pt idx="9480">
                  <c:v>94.8</c:v>
                </c:pt>
                <c:pt idx="9481">
                  <c:v>94.81</c:v>
                </c:pt>
                <c:pt idx="9482">
                  <c:v>94.82</c:v>
                </c:pt>
                <c:pt idx="9483">
                  <c:v>94.83</c:v>
                </c:pt>
                <c:pt idx="9484">
                  <c:v>94.84</c:v>
                </c:pt>
                <c:pt idx="9485">
                  <c:v>94.85</c:v>
                </c:pt>
                <c:pt idx="9486">
                  <c:v>94.86</c:v>
                </c:pt>
                <c:pt idx="9487">
                  <c:v>94.87</c:v>
                </c:pt>
                <c:pt idx="9488">
                  <c:v>94.88</c:v>
                </c:pt>
                <c:pt idx="9489">
                  <c:v>94.89</c:v>
                </c:pt>
                <c:pt idx="9490">
                  <c:v>94.9</c:v>
                </c:pt>
                <c:pt idx="9491">
                  <c:v>94.91</c:v>
                </c:pt>
                <c:pt idx="9492">
                  <c:v>94.92</c:v>
                </c:pt>
                <c:pt idx="9493">
                  <c:v>94.93</c:v>
                </c:pt>
                <c:pt idx="9494">
                  <c:v>94.94</c:v>
                </c:pt>
                <c:pt idx="9495">
                  <c:v>94.95</c:v>
                </c:pt>
                <c:pt idx="9496">
                  <c:v>94.96</c:v>
                </c:pt>
                <c:pt idx="9497">
                  <c:v>94.97</c:v>
                </c:pt>
                <c:pt idx="9498">
                  <c:v>94.98</c:v>
                </c:pt>
                <c:pt idx="9499">
                  <c:v>94.99</c:v>
                </c:pt>
                <c:pt idx="9500">
                  <c:v>95</c:v>
                </c:pt>
                <c:pt idx="9501">
                  <c:v>95.01</c:v>
                </c:pt>
                <c:pt idx="9502">
                  <c:v>95.02</c:v>
                </c:pt>
                <c:pt idx="9503">
                  <c:v>95.03</c:v>
                </c:pt>
                <c:pt idx="9504">
                  <c:v>95.04</c:v>
                </c:pt>
                <c:pt idx="9505">
                  <c:v>95.05</c:v>
                </c:pt>
                <c:pt idx="9506">
                  <c:v>95.06</c:v>
                </c:pt>
                <c:pt idx="9507">
                  <c:v>95.07</c:v>
                </c:pt>
                <c:pt idx="9508">
                  <c:v>95.08</c:v>
                </c:pt>
                <c:pt idx="9509">
                  <c:v>95.09</c:v>
                </c:pt>
                <c:pt idx="9510">
                  <c:v>95.1</c:v>
                </c:pt>
                <c:pt idx="9511">
                  <c:v>95.11</c:v>
                </c:pt>
                <c:pt idx="9512">
                  <c:v>95.12</c:v>
                </c:pt>
                <c:pt idx="9513">
                  <c:v>95.13</c:v>
                </c:pt>
                <c:pt idx="9514">
                  <c:v>95.14</c:v>
                </c:pt>
                <c:pt idx="9515">
                  <c:v>95.15</c:v>
                </c:pt>
                <c:pt idx="9516">
                  <c:v>95.16</c:v>
                </c:pt>
                <c:pt idx="9517">
                  <c:v>95.17</c:v>
                </c:pt>
                <c:pt idx="9518">
                  <c:v>95.18</c:v>
                </c:pt>
                <c:pt idx="9519">
                  <c:v>95.19</c:v>
                </c:pt>
                <c:pt idx="9520">
                  <c:v>95.2</c:v>
                </c:pt>
                <c:pt idx="9521">
                  <c:v>95.21</c:v>
                </c:pt>
                <c:pt idx="9522">
                  <c:v>95.22</c:v>
                </c:pt>
                <c:pt idx="9523">
                  <c:v>95.23</c:v>
                </c:pt>
                <c:pt idx="9524">
                  <c:v>95.24</c:v>
                </c:pt>
                <c:pt idx="9525">
                  <c:v>95.25</c:v>
                </c:pt>
                <c:pt idx="9526">
                  <c:v>95.26</c:v>
                </c:pt>
                <c:pt idx="9527">
                  <c:v>95.27</c:v>
                </c:pt>
                <c:pt idx="9528">
                  <c:v>95.28</c:v>
                </c:pt>
                <c:pt idx="9529">
                  <c:v>95.29</c:v>
                </c:pt>
                <c:pt idx="9530">
                  <c:v>95.3</c:v>
                </c:pt>
                <c:pt idx="9531">
                  <c:v>95.31</c:v>
                </c:pt>
                <c:pt idx="9532">
                  <c:v>95.32</c:v>
                </c:pt>
                <c:pt idx="9533">
                  <c:v>95.33</c:v>
                </c:pt>
                <c:pt idx="9534">
                  <c:v>95.34</c:v>
                </c:pt>
                <c:pt idx="9535">
                  <c:v>95.35</c:v>
                </c:pt>
                <c:pt idx="9536">
                  <c:v>95.36</c:v>
                </c:pt>
                <c:pt idx="9537">
                  <c:v>95.37</c:v>
                </c:pt>
                <c:pt idx="9538">
                  <c:v>95.38</c:v>
                </c:pt>
                <c:pt idx="9539">
                  <c:v>95.39</c:v>
                </c:pt>
                <c:pt idx="9540">
                  <c:v>95.4</c:v>
                </c:pt>
                <c:pt idx="9541">
                  <c:v>95.41</c:v>
                </c:pt>
                <c:pt idx="9542">
                  <c:v>95.42</c:v>
                </c:pt>
                <c:pt idx="9543">
                  <c:v>95.43</c:v>
                </c:pt>
                <c:pt idx="9544">
                  <c:v>95.44</c:v>
                </c:pt>
                <c:pt idx="9545">
                  <c:v>95.45</c:v>
                </c:pt>
                <c:pt idx="9546">
                  <c:v>95.46</c:v>
                </c:pt>
                <c:pt idx="9547">
                  <c:v>95.47</c:v>
                </c:pt>
                <c:pt idx="9548">
                  <c:v>95.48</c:v>
                </c:pt>
                <c:pt idx="9549">
                  <c:v>95.49</c:v>
                </c:pt>
                <c:pt idx="9550">
                  <c:v>95.5</c:v>
                </c:pt>
                <c:pt idx="9551">
                  <c:v>95.51</c:v>
                </c:pt>
                <c:pt idx="9552">
                  <c:v>95.52</c:v>
                </c:pt>
                <c:pt idx="9553">
                  <c:v>95.53</c:v>
                </c:pt>
                <c:pt idx="9554">
                  <c:v>95.54</c:v>
                </c:pt>
                <c:pt idx="9555">
                  <c:v>95.55</c:v>
                </c:pt>
                <c:pt idx="9556">
                  <c:v>95.56</c:v>
                </c:pt>
                <c:pt idx="9557">
                  <c:v>95.57</c:v>
                </c:pt>
                <c:pt idx="9558">
                  <c:v>95.58</c:v>
                </c:pt>
                <c:pt idx="9559">
                  <c:v>95.59</c:v>
                </c:pt>
                <c:pt idx="9560">
                  <c:v>95.6</c:v>
                </c:pt>
                <c:pt idx="9561">
                  <c:v>95.61</c:v>
                </c:pt>
                <c:pt idx="9562">
                  <c:v>95.62</c:v>
                </c:pt>
                <c:pt idx="9563">
                  <c:v>95.63</c:v>
                </c:pt>
                <c:pt idx="9564">
                  <c:v>95.64</c:v>
                </c:pt>
                <c:pt idx="9565">
                  <c:v>95.65</c:v>
                </c:pt>
                <c:pt idx="9566">
                  <c:v>95.66</c:v>
                </c:pt>
                <c:pt idx="9567">
                  <c:v>95.67</c:v>
                </c:pt>
                <c:pt idx="9568">
                  <c:v>95.68</c:v>
                </c:pt>
                <c:pt idx="9569">
                  <c:v>95.69</c:v>
                </c:pt>
                <c:pt idx="9570">
                  <c:v>95.7</c:v>
                </c:pt>
                <c:pt idx="9571">
                  <c:v>95.71</c:v>
                </c:pt>
                <c:pt idx="9572">
                  <c:v>95.72</c:v>
                </c:pt>
                <c:pt idx="9573">
                  <c:v>95.73</c:v>
                </c:pt>
                <c:pt idx="9574">
                  <c:v>95.74</c:v>
                </c:pt>
                <c:pt idx="9575">
                  <c:v>95.75</c:v>
                </c:pt>
                <c:pt idx="9576">
                  <c:v>95.76</c:v>
                </c:pt>
                <c:pt idx="9577">
                  <c:v>95.77</c:v>
                </c:pt>
                <c:pt idx="9578">
                  <c:v>95.78</c:v>
                </c:pt>
                <c:pt idx="9579">
                  <c:v>95.79</c:v>
                </c:pt>
                <c:pt idx="9580">
                  <c:v>95.8</c:v>
                </c:pt>
                <c:pt idx="9581">
                  <c:v>95.81</c:v>
                </c:pt>
                <c:pt idx="9582">
                  <c:v>95.82</c:v>
                </c:pt>
                <c:pt idx="9583">
                  <c:v>95.83</c:v>
                </c:pt>
                <c:pt idx="9584">
                  <c:v>95.84</c:v>
                </c:pt>
                <c:pt idx="9585">
                  <c:v>95.85</c:v>
                </c:pt>
                <c:pt idx="9586">
                  <c:v>95.86</c:v>
                </c:pt>
                <c:pt idx="9587">
                  <c:v>95.87</c:v>
                </c:pt>
                <c:pt idx="9588">
                  <c:v>95.88</c:v>
                </c:pt>
                <c:pt idx="9589">
                  <c:v>95.89</c:v>
                </c:pt>
                <c:pt idx="9590">
                  <c:v>95.9</c:v>
                </c:pt>
                <c:pt idx="9591">
                  <c:v>95.91</c:v>
                </c:pt>
                <c:pt idx="9592">
                  <c:v>95.92</c:v>
                </c:pt>
                <c:pt idx="9593">
                  <c:v>95.93</c:v>
                </c:pt>
                <c:pt idx="9594">
                  <c:v>95.94</c:v>
                </c:pt>
                <c:pt idx="9595">
                  <c:v>95.95</c:v>
                </c:pt>
                <c:pt idx="9596">
                  <c:v>95.96</c:v>
                </c:pt>
                <c:pt idx="9597">
                  <c:v>95.97</c:v>
                </c:pt>
                <c:pt idx="9598">
                  <c:v>95.98</c:v>
                </c:pt>
                <c:pt idx="9599">
                  <c:v>95.99</c:v>
                </c:pt>
                <c:pt idx="9600">
                  <c:v>96</c:v>
                </c:pt>
                <c:pt idx="9601">
                  <c:v>96.01</c:v>
                </c:pt>
                <c:pt idx="9602">
                  <c:v>96.02</c:v>
                </c:pt>
                <c:pt idx="9603">
                  <c:v>96.03</c:v>
                </c:pt>
                <c:pt idx="9604">
                  <c:v>96.04</c:v>
                </c:pt>
                <c:pt idx="9605">
                  <c:v>96.05</c:v>
                </c:pt>
                <c:pt idx="9606">
                  <c:v>96.06</c:v>
                </c:pt>
                <c:pt idx="9607">
                  <c:v>96.07</c:v>
                </c:pt>
                <c:pt idx="9608">
                  <c:v>96.08</c:v>
                </c:pt>
                <c:pt idx="9609">
                  <c:v>96.09</c:v>
                </c:pt>
                <c:pt idx="9610">
                  <c:v>96.1</c:v>
                </c:pt>
                <c:pt idx="9611">
                  <c:v>96.11</c:v>
                </c:pt>
                <c:pt idx="9612">
                  <c:v>96.12</c:v>
                </c:pt>
                <c:pt idx="9613">
                  <c:v>96.13</c:v>
                </c:pt>
                <c:pt idx="9614">
                  <c:v>96.14</c:v>
                </c:pt>
                <c:pt idx="9615">
                  <c:v>96.15</c:v>
                </c:pt>
                <c:pt idx="9616">
                  <c:v>96.16</c:v>
                </c:pt>
                <c:pt idx="9617">
                  <c:v>96.17</c:v>
                </c:pt>
                <c:pt idx="9618">
                  <c:v>96.18</c:v>
                </c:pt>
                <c:pt idx="9619">
                  <c:v>96.19</c:v>
                </c:pt>
                <c:pt idx="9620">
                  <c:v>96.2</c:v>
                </c:pt>
                <c:pt idx="9621">
                  <c:v>96.21</c:v>
                </c:pt>
                <c:pt idx="9622">
                  <c:v>96.22</c:v>
                </c:pt>
                <c:pt idx="9623">
                  <c:v>96.23</c:v>
                </c:pt>
                <c:pt idx="9624">
                  <c:v>96.24</c:v>
                </c:pt>
                <c:pt idx="9625">
                  <c:v>96.25</c:v>
                </c:pt>
                <c:pt idx="9626">
                  <c:v>96.26</c:v>
                </c:pt>
                <c:pt idx="9627">
                  <c:v>96.27</c:v>
                </c:pt>
                <c:pt idx="9628">
                  <c:v>96.28</c:v>
                </c:pt>
                <c:pt idx="9629">
                  <c:v>96.29</c:v>
                </c:pt>
                <c:pt idx="9630">
                  <c:v>96.3</c:v>
                </c:pt>
                <c:pt idx="9631">
                  <c:v>96.31</c:v>
                </c:pt>
                <c:pt idx="9632">
                  <c:v>96.32</c:v>
                </c:pt>
                <c:pt idx="9633">
                  <c:v>96.33</c:v>
                </c:pt>
                <c:pt idx="9634">
                  <c:v>96.34</c:v>
                </c:pt>
                <c:pt idx="9635">
                  <c:v>96.35</c:v>
                </c:pt>
                <c:pt idx="9636">
                  <c:v>96.36</c:v>
                </c:pt>
                <c:pt idx="9637">
                  <c:v>96.37</c:v>
                </c:pt>
                <c:pt idx="9638">
                  <c:v>96.38</c:v>
                </c:pt>
                <c:pt idx="9639">
                  <c:v>96.39</c:v>
                </c:pt>
                <c:pt idx="9640">
                  <c:v>96.4</c:v>
                </c:pt>
                <c:pt idx="9641">
                  <c:v>96.41</c:v>
                </c:pt>
                <c:pt idx="9642">
                  <c:v>96.42</c:v>
                </c:pt>
                <c:pt idx="9643">
                  <c:v>96.43</c:v>
                </c:pt>
                <c:pt idx="9644">
                  <c:v>96.44</c:v>
                </c:pt>
                <c:pt idx="9645">
                  <c:v>96.45</c:v>
                </c:pt>
                <c:pt idx="9646">
                  <c:v>96.46</c:v>
                </c:pt>
                <c:pt idx="9647">
                  <c:v>96.47</c:v>
                </c:pt>
                <c:pt idx="9648">
                  <c:v>96.48</c:v>
                </c:pt>
                <c:pt idx="9649">
                  <c:v>96.49</c:v>
                </c:pt>
                <c:pt idx="9650">
                  <c:v>96.5</c:v>
                </c:pt>
                <c:pt idx="9651">
                  <c:v>96.51</c:v>
                </c:pt>
                <c:pt idx="9652">
                  <c:v>96.52</c:v>
                </c:pt>
                <c:pt idx="9653">
                  <c:v>96.53</c:v>
                </c:pt>
                <c:pt idx="9654">
                  <c:v>96.54</c:v>
                </c:pt>
                <c:pt idx="9655">
                  <c:v>96.55</c:v>
                </c:pt>
                <c:pt idx="9656">
                  <c:v>96.56</c:v>
                </c:pt>
                <c:pt idx="9657">
                  <c:v>96.57</c:v>
                </c:pt>
                <c:pt idx="9658">
                  <c:v>96.58</c:v>
                </c:pt>
                <c:pt idx="9659">
                  <c:v>96.59</c:v>
                </c:pt>
                <c:pt idx="9660">
                  <c:v>96.6</c:v>
                </c:pt>
                <c:pt idx="9661">
                  <c:v>96.61</c:v>
                </c:pt>
                <c:pt idx="9662">
                  <c:v>96.62</c:v>
                </c:pt>
                <c:pt idx="9663">
                  <c:v>96.63</c:v>
                </c:pt>
                <c:pt idx="9664">
                  <c:v>96.64</c:v>
                </c:pt>
                <c:pt idx="9665">
                  <c:v>96.65</c:v>
                </c:pt>
                <c:pt idx="9666">
                  <c:v>96.66</c:v>
                </c:pt>
                <c:pt idx="9667">
                  <c:v>96.67</c:v>
                </c:pt>
                <c:pt idx="9668">
                  <c:v>96.68</c:v>
                </c:pt>
                <c:pt idx="9669">
                  <c:v>96.69</c:v>
                </c:pt>
                <c:pt idx="9670">
                  <c:v>96.7</c:v>
                </c:pt>
                <c:pt idx="9671">
                  <c:v>96.71</c:v>
                </c:pt>
                <c:pt idx="9672">
                  <c:v>96.72</c:v>
                </c:pt>
                <c:pt idx="9673">
                  <c:v>96.73</c:v>
                </c:pt>
                <c:pt idx="9674">
                  <c:v>96.74</c:v>
                </c:pt>
                <c:pt idx="9675">
                  <c:v>96.75</c:v>
                </c:pt>
                <c:pt idx="9676">
                  <c:v>96.76</c:v>
                </c:pt>
                <c:pt idx="9677">
                  <c:v>96.77</c:v>
                </c:pt>
                <c:pt idx="9678">
                  <c:v>96.78</c:v>
                </c:pt>
                <c:pt idx="9679">
                  <c:v>96.79</c:v>
                </c:pt>
                <c:pt idx="9680">
                  <c:v>96.8</c:v>
                </c:pt>
                <c:pt idx="9681">
                  <c:v>96.81</c:v>
                </c:pt>
                <c:pt idx="9682">
                  <c:v>96.82</c:v>
                </c:pt>
                <c:pt idx="9683">
                  <c:v>96.83</c:v>
                </c:pt>
                <c:pt idx="9684">
                  <c:v>96.84</c:v>
                </c:pt>
                <c:pt idx="9685">
                  <c:v>96.85</c:v>
                </c:pt>
                <c:pt idx="9686">
                  <c:v>96.86</c:v>
                </c:pt>
                <c:pt idx="9687">
                  <c:v>96.87</c:v>
                </c:pt>
                <c:pt idx="9688">
                  <c:v>96.88</c:v>
                </c:pt>
                <c:pt idx="9689">
                  <c:v>96.89</c:v>
                </c:pt>
                <c:pt idx="9690">
                  <c:v>96.9</c:v>
                </c:pt>
                <c:pt idx="9691">
                  <c:v>96.91</c:v>
                </c:pt>
                <c:pt idx="9692">
                  <c:v>96.92</c:v>
                </c:pt>
                <c:pt idx="9693">
                  <c:v>96.93</c:v>
                </c:pt>
                <c:pt idx="9694">
                  <c:v>96.94</c:v>
                </c:pt>
                <c:pt idx="9695">
                  <c:v>96.95</c:v>
                </c:pt>
                <c:pt idx="9696">
                  <c:v>96.96</c:v>
                </c:pt>
                <c:pt idx="9697">
                  <c:v>96.97</c:v>
                </c:pt>
                <c:pt idx="9698">
                  <c:v>96.98</c:v>
                </c:pt>
                <c:pt idx="9699">
                  <c:v>96.99</c:v>
                </c:pt>
                <c:pt idx="9700">
                  <c:v>97</c:v>
                </c:pt>
                <c:pt idx="9701">
                  <c:v>97.01</c:v>
                </c:pt>
                <c:pt idx="9702">
                  <c:v>97.02</c:v>
                </c:pt>
                <c:pt idx="9703">
                  <c:v>97.03</c:v>
                </c:pt>
                <c:pt idx="9704">
                  <c:v>97.04</c:v>
                </c:pt>
                <c:pt idx="9705">
                  <c:v>97.05</c:v>
                </c:pt>
                <c:pt idx="9706">
                  <c:v>97.06</c:v>
                </c:pt>
                <c:pt idx="9707">
                  <c:v>97.07</c:v>
                </c:pt>
                <c:pt idx="9708">
                  <c:v>97.08</c:v>
                </c:pt>
                <c:pt idx="9709">
                  <c:v>97.09</c:v>
                </c:pt>
                <c:pt idx="9710">
                  <c:v>97.1</c:v>
                </c:pt>
                <c:pt idx="9711">
                  <c:v>97.11</c:v>
                </c:pt>
                <c:pt idx="9712">
                  <c:v>97.12</c:v>
                </c:pt>
                <c:pt idx="9713">
                  <c:v>97.13</c:v>
                </c:pt>
                <c:pt idx="9714">
                  <c:v>97.14</c:v>
                </c:pt>
                <c:pt idx="9715">
                  <c:v>97.15</c:v>
                </c:pt>
                <c:pt idx="9716">
                  <c:v>97.16</c:v>
                </c:pt>
                <c:pt idx="9717">
                  <c:v>97.17</c:v>
                </c:pt>
                <c:pt idx="9718">
                  <c:v>97.18</c:v>
                </c:pt>
                <c:pt idx="9719">
                  <c:v>97.19</c:v>
                </c:pt>
                <c:pt idx="9720">
                  <c:v>97.2</c:v>
                </c:pt>
                <c:pt idx="9721">
                  <c:v>97.21</c:v>
                </c:pt>
                <c:pt idx="9722">
                  <c:v>97.22</c:v>
                </c:pt>
                <c:pt idx="9723">
                  <c:v>97.23</c:v>
                </c:pt>
                <c:pt idx="9724">
                  <c:v>97.24</c:v>
                </c:pt>
                <c:pt idx="9725">
                  <c:v>97.25</c:v>
                </c:pt>
                <c:pt idx="9726">
                  <c:v>97.26</c:v>
                </c:pt>
                <c:pt idx="9727">
                  <c:v>97.27</c:v>
                </c:pt>
                <c:pt idx="9728">
                  <c:v>97.28</c:v>
                </c:pt>
                <c:pt idx="9729">
                  <c:v>97.29</c:v>
                </c:pt>
                <c:pt idx="9730">
                  <c:v>97.3</c:v>
                </c:pt>
                <c:pt idx="9731">
                  <c:v>97.31</c:v>
                </c:pt>
                <c:pt idx="9732">
                  <c:v>97.32</c:v>
                </c:pt>
                <c:pt idx="9733">
                  <c:v>97.33</c:v>
                </c:pt>
                <c:pt idx="9734">
                  <c:v>97.34</c:v>
                </c:pt>
                <c:pt idx="9735">
                  <c:v>97.35</c:v>
                </c:pt>
                <c:pt idx="9736">
                  <c:v>97.36</c:v>
                </c:pt>
                <c:pt idx="9737">
                  <c:v>97.37</c:v>
                </c:pt>
                <c:pt idx="9738">
                  <c:v>97.38</c:v>
                </c:pt>
                <c:pt idx="9739">
                  <c:v>97.39</c:v>
                </c:pt>
                <c:pt idx="9740">
                  <c:v>97.4</c:v>
                </c:pt>
                <c:pt idx="9741">
                  <c:v>97.41</c:v>
                </c:pt>
                <c:pt idx="9742">
                  <c:v>97.42</c:v>
                </c:pt>
                <c:pt idx="9743">
                  <c:v>97.43</c:v>
                </c:pt>
                <c:pt idx="9744">
                  <c:v>97.44</c:v>
                </c:pt>
                <c:pt idx="9745">
                  <c:v>97.45</c:v>
                </c:pt>
                <c:pt idx="9746">
                  <c:v>97.46</c:v>
                </c:pt>
                <c:pt idx="9747">
                  <c:v>97.47</c:v>
                </c:pt>
                <c:pt idx="9748">
                  <c:v>97.48</c:v>
                </c:pt>
                <c:pt idx="9749">
                  <c:v>97.49</c:v>
                </c:pt>
                <c:pt idx="9750">
                  <c:v>97.5</c:v>
                </c:pt>
                <c:pt idx="9751">
                  <c:v>97.51</c:v>
                </c:pt>
                <c:pt idx="9752">
                  <c:v>97.52</c:v>
                </c:pt>
                <c:pt idx="9753">
                  <c:v>97.53</c:v>
                </c:pt>
                <c:pt idx="9754">
                  <c:v>97.54</c:v>
                </c:pt>
                <c:pt idx="9755">
                  <c:v>97.55</c:v>
                </c:pt>
                <c:pt idx="9756">
                  <c:v>97.56</c:v>
                </c:pt>
                <c:pt idx="9757">
                  <c:v>97.57</c:v>
                </c:pt>
                <c:pt idx="9758">
                  <c:v>97.58</c:v>
                </c:pt>
                <c:pt idx="9759">
                  <c:v>97.59</c:v>
                </c:pt>
                <c:pt idx="9760">
                  <c:v>97.6</c:v>
                </c:pt>
                <c:pt idx="9761">
                  <c:v>97.61</c:v>
                </c:pt>
                <c:pt idx="9762">
                  <c:v>97.62</c:v>
                </c:pt>
                <c:pt idx="9763">
                  <c:v>97.63</c:v>
                </c:pt>
                <c:pt idx="9764">
                  <c:v>97.64</c:v>
                </c:pt>
                <c:pt idx="9765">
                  <c:v>97.65</c:v>
                </c:pt>
                <c:pt idx="9766">
                  <c:v>97.66</c:v>
                </c:pt>
                <c:pt idx="9767">
                  <c:v>97.67</c:v>
                </c:pt>
                <c:pt idx="9768">
                  <c:v>97.68</c:v>
                </c:pt>
                <c:pt idx="9769">
                  <c:v>97.69</c:v>
                </c:pt>
                <c:pt idx="9770">
                  <c:v>97.7</c:v>
                </c:pt>
                <c:pt idx="9771">
                  <c:v>97.71</c:v>
                </c:pt>
                <c:pt idx="9772">
                  <c:v>97.72</c:v>
                </c:pt>
                <c:pt idx="9773">
                  <c:v>97.73</c:v>
                </c:pt>
                <c:pt idx="9774">
                  <c:v>97.74</c:v>
                </c:pt>
                <c:pt idx="9775">
                  <c:v>97.75</c:v>
                </c:pt>
                <c:pt idx="9776">
                  <c:v>97.76</c:v>
                </c:pt>
                <c:pt idx="9777">
                  <c:v>97.77</c:v>
                </c:pt>
                <c:pt idx="9778">
                  <c:v>97.78</c:v>
                </c:pt>
                <c:pt idx="9779">
                  <c:v>97.79</c:v>
                </c:pt>
                <c:pt idx="9780">
                  <c:v>97.8</c:v>
                </c:pt>
                <c:pt idx="9781">
                  <c:v>97.81</c:v>
                </c:pt>
                <c:pt idx="9782">
                  <c:v>97.82</c:v>
                </c:pt>
                <c:pt idx="9783">
                  <c:v>97.83</c:v>
                </c:pt>
                <c:pt idx="9784">
                  <c:v>97.84</c:v>
                </c:pt>
                <c:pt idx="9785">
                  <c:v>97.85</c:v>
                </c:pt>
                <c:pt idx="9786">
                  <c:v>97.86</c:v>
                </c:pt>
                <c:pt idx="9787">
                  <c:v>97.87</c:v>
                </c:pt>
                <c:pt idx="9788">
                  <c:v>97.88</c:v>
                </c:pt>
                <c:pt idx="9789">
                  <c:v>97.89</c:v>
                </c:pt>
                <c:pt idx="9790">
                  <c:v>97.9</c:v>
                </c:pt>
                <c:pt idx="9791">
                  <c:v>97.91</c:v>
                </c:pt>
                <c:pt idx="9792">
                  <c:v>97.92</c:v>
                </c:pt>
                <c:pt idx="9793">
                  <c:v>97.93</c:v>
                </c:pt>
                <c:pt idx="9794">
                  <c:v>97.94</c:v>
                </c:pt>
                <c:pt idx="9795">
                  <c:v>97.95</c:v>
                </c:pt>
                <c:pt idx="9796">
                  <c:v>97.96</c:v>
                </c:pt>
                <c:pt idx="9797">
                  <c:v>97.97</c:v>
                </c:pt>
                <c:pt idx="9798">
                  <c:v>97.98</c:v>
                </c:pt>
                <c:pt idx="9799">
                  <c:v>97.99</c:v>
                </c:pt>
                <c:pt idx="9800">
                  <c:v>98</c:v>
                </c:pt>
                <c:pt idx="9801">
                  <c:v>98.01</c:v>
                </c:pt>
                <c:pt idx="9802">
                  <c:v>98.02</c:v>
                </c:pt>
                <c:pt idx="9803">
                  <c:v>98.03</c:v>
                </c:pt>
                <c:pt idx="9804">
                  <c:v>98.04</c:v>
                </c:pt>
                <c:pt idx="9805">
                  <c:v>98.05</c:v>
                </c:pt>
                <c:pt idx="9806">
                  <c:v>98.06</c:v>
                </c:pt>
                <c:pt idx="9807">
                  <c:v>98.07</c:v>
                </c:pt>
                <c:pt idx="9808">
                  <c:v>98.08</c:v>
                </c:pt>
                <c:pt idx="9809">
                  <c:v>98.09</c:v>
                </c:pt>
                <c:pt idx="9810">
                  <c:v>98.1</c:v>
                </c:pt>
                <c:pt idx="9811">
                  <c:v>98.11</c:v>
                </c:pt>
                <c:pt idx="9812">
                  <c:v>98.12</c:v>
                </c:pt>
                <c:pt idx="9813">
                  <c:v>98.13</c:v>
                </c:pt>
                <c:pt idx="9814">
                  <c:v>98.14</c:v>
                </c:pt>
                <c:pt idx="9815">
                  <c:v>98.15</c:v>
                </c:pt>
                <c:pt idx="9816">
                  <c:v>98.16</c:v>
                </c:pt>
                <c:pt idx="9817">
                  <c:v>98.17</c:v>
                </c:pt>
                <c:pt idx="9818">
                  <c:v>98.18</c:v>
                </c:pt>
                <c:pt idx="9819">
                  <c:v>98.19</c:v>
                </c:pt>
                <c:pt idx="9820">
                  <c:v>98.2</c:v>
                </c:pt>
                <c:pt idx="9821">
                  <c:v>98.21</c:v>
                </c:pt>
                <c:pt idx="9822">
                  <c:v>98.22</c:v>
                </c:pt>
                <c:pt idx="9823">
                  <c:v>98.23</c:v>
                </c:pt>
                <c:pt idx="9824">
                  <c:v>98.24</c:v>
                </c:pt>
                <c:pt idx="9825">
                  <c:v>98.25</c:v>
                </c:pt>
                <c:pt idx="9826">
                  <c:v>98.26</c:v>
                </c:pt>
                <c:pt idx="9827">
                  <c:v>98.27</c:v>
                </c:pt>
                <c:pt idx="9828">
                  <c:v>98.28</c:v>
                </c:pt>
                <c:pt idx="9829">
                  <c:v>98.29</c:v>
                </c:pt>
                <c:pt idx="9830">
                  <c:v>98.3</c:v>
                </c:pt>
                <c:pt idx="9831">
                  <c:v>98.31</c:v>
                </c:pt>
                <c:pt idx="9832">
                  <c:v>98.32</c:v>
                </c:pt>
                <c:pt idx="9833">
                  <c:v>98.33</c:v>
                </c:pt>
                <c:pt idx="9834">
                  <c:v>98.34</c:v>
                </c:pt>
                <c:pt idx="9835">
                  <c:v>98.35</c:v>
                </c:pt>
                <c:pt idx="9836">
                  <c:v>98.36</c:v>
                </c:pt>
                <c:pt idx="9837">
                  <c:v>98.37</c:v>
                </c:pt>
                <c:pt idx="9838">
                  <c:v>98.38</c:v>
                </c:pt>
                <c:pt idx="9839">
                  <c:v>98.39</c:v>
                </c:pt>
                <c:pt idx="9840">
                  <c:v>98.4</c:v>
                </c:pt>
                <c:pt idx="9841">
                  <c:v>98.41</c:v>
                </c:pt>
                <c:pt idx="9842">
                  <c:v>98.42</c:v>
                </c:pt>
                <c:pt idx="9843">
                  <c:v>98.43</c:v>
                </c:pt>
                <c:pt idx="9844">
                  <c:v>98.44</c:v>
                </c:pt>
                <c:pt idx="9845">
                  <c:v>98.45</c:v>
                </c:pt>
                <c:pt idx="9846">
                  <c:v>98.46</c:v>
                </c:pt>
                <c:pt idx="9847">
                  <c:v>98.47</c:v>
                </c:pt>
                <c:pt idx="9848">
                  <c:v>98.48</c:v>
                </c:pt>
                <c:pt idx="9849">
                  <c:v>98.49</c:v>
                </c:pt>
                <c:pt idx="9850">
                  <c:v>98.5</c:v>
                </c:pt>
                <c:pt idx="9851">
                  <c:v>98.51</c:v>
                </c:pt>
                <c:pt idx="9852">
                  <c:v>98.52</c:v>
                </c:pt>
                <c:pt idx="9853">
                  <c:v>98.53</c:v>
                </c:pt>
                <c:pt idx="9854">
                  <c:v>98.54</c:v>
                </c:pt>
                <c:pt idx="9855">
                  <c:v>98.55</c:v>
                </c:pt>
                <c:pt idx="9856">
                  <c:v>98.56</c:v>
                </c:pt>
                <c:pt idx="9857">
                  <c:v>98.57</c:v>
                </c:pt>
                <c:pt idx="9858">
                  <c:v>98.58</c:v>
                </c:pt>
                <c:pt idx="9859">
                  <c:v>98.59</c:v>
                </c:pt>
                <c:pt idx="9860">
                  <c:v>98.6</c:v>
                </c:pt>
                <c:pt idx="9861">
                  <c:v>98.61</c:v>
                </c:pt>
                <c:pt idx="9862">
                  <c:v>98.62</c:v>
                </c:pt>
                <c:pt idx="9863">
                  <c:v>98.63</c:v>
                </c:pt>
                <c:pt idx="9864">
                  <c:v>98.64</c:v>
                </c:pt>
                <c:pt idx="9865">
                  <c:v>98.65</c:v>
                </c:pt>
                <c:pt idx="9866">
                  <c:v>98.66</c:v>
                </c:pt>
                <c:pt idx="9867">
                  <c:v>98.67</c:v>
                </c:pt>
                <c:pt idx="9868">
                  <c:v>98.68</c:v>
                </c:pt>
                <c:pt idx="9869">
                  <c:v>98.69</c:v>
                </c:pt>
                <c:pt idx="9870">
                  <c:v>98.7</c:v>
                </c:pt>
                <c:pt idx="9871">
                  <c:v>98.71</c:v>
                </c:pt>
                <c:pt idx="9872">
                  <c:v>98.72</c:v>
                </c:pt>
                <c:pt idx="9873">
                  <c:v>98.73</c:v>
                </c:pt>
                <c:pt idx="9874">
                  <c:v>98.74</c:v>
                </c:pt>
                <c:pt idx="9875">
                  <c:v>98.75</c:v>
                </c:pt>
                <c:pt idx="9876">
                  <c:v>98.76</c:v>
                </c:pt>
                <c:pt idx="9877">
                  <c:v>98.77</c:v>
                </c:pt>
                <c:pt idx="9878">
                  <c:v>98.78</c:v>
                </c:pt>
                <c:pt idx="9879">
                  <c:v>98.79</c:v>
                </c:pt>
                <c:pt idx="9880">
                  <c:v>98.8</c:v>
                </c:pt>
                <c:pt idx="9881">
                  <c:v>98.81</c:v>
                </c:pt>
                <c:pt idx="9882">
                  <c:v>98.82</c:v>
                </c:pt>
                <c:pt idx="9883">
                  <c:v>98.83</c:v>
                </c:pt>
                <c:pt idx="9884">
                  <c:v>98.84</c:v>
                </c:pt>
                <c:pt idx="9885">
                  <c:v>98.85</c:v>
                </c:pt>
                <c:pt idx="9886">
                  <c:v>98.86</c:v>
                </c:pt>
                <c:pt idx="9887">
                  <c:v>98.87</c:v>
                </c:pt>
                <c:pt idx="9888">
                  <c:v>98.88</c:v>
                </c:pt>
                <c:pt idx="9889">
                  <c:v>98.89</c:v>
                </c:pt>
                <c:pt idx="9890">
                  <c:v>98.9</c:v>
                </c:pt>
                <c:pt idx="9891">
                  <c:v>98.91</c:v>
                </c:pt>
                <c:pt idx="9892">
                  <c:v>98.92</c:v>
                </c:pt>
                <c:pt idx="9893">
                  <c:v>98.93</c:v>
                </c:pt>
                <c:pt idx="9894">
                  <c:v>98.94</c:v>
                </c:pt>
                <c:pt idx="9895">
                  <c:v>98.95</c:v>
                </c:pt>
                <c:pt idx="9896">
                  <c:v>98.96</c:v>
                </c:pt>
                <c:pt idx="9897">
                  <c:v>98.97</c:v>
                </c:pt>
                <c:pt idx="9898">
                  <c:v>98.98</c:v>
                </c:pt>
                <c:pt idx="9899">
                  <c:v>98.99</c:v>
                </c:pt>
                <c:pt idx="9900">
                  <c:v>99</c:v>
                </c:pt>
                <c:pt idx="9901">
                  <c:v>99.01</c:v>
                </c:pt>
                <c:pt idx="9902">
                  <c:v>99.02</c:v>
                </c:pt>
                <c:pt idx="9903">
                  <c:v>99.03</c:v>
                </c:pt>
                <c:pt idx="9904">
                  <c:v>99.04</c:v>
                </c:pt>
                <c:pt idx="9905">
                  <c:v>99.05</c:v>
                </c:pt>
                <c:pt idx="9906">
                  <c:v>99.06</c:v>
                </c:pt>
                <c:pt idx="9907">
                  <c:v>99.07</c:v>
                </c:pt>
                <c:pt idx="9908">
                  <c:v>99.08</c:v>
                </c:pt>
                <c:pt idx="9909">
                  <c:v>99.09</c:v>
                </c:pt>
                <c:pt idx="9910">
                  <c:v>99.1</c:v>
                </c:pt>
                <c:pt idx="9911">
                  <c:v>99.11</c:v>
                </c:pt>
                <c:pt idx="9912">
                  <c:v>99.12</c:v>
                </c:pt>
                <c:pt idx="9913">
                  <c:v>99.13</c:v>
                </c:pt>
                <c:pt idx="9914">
                  <c:v>99.14</c:v>
                </c:pt>
                <c:pt idx="9915">
                  <c:v>99.15</c:v>
                </c:pt>
                <c:pt idx="9916">
                  <c:v>99.16</c:v>
                </c:pt>
                <c:pt idx="9917">
                  <c:v>99.17</c:v>
                </c:pt>
                <c:pt idx="9918">
                  <c:v>99.18</c:v>
                </c:pt>
                <c:pt idx="9919">
                  <c:v>99.19</c:v>
                </c:pt>
                <c:pt idx="9920">
                  <c:v>99.2</c:v>
                </c:pt>
                <c:pt idx="9921">
                  <c:v>99.21</c:v>
                </c:pt>
                <c:pt idx="9922">
                  <c:v>99.22</c:v>
                </c:pt>
                <c:pt idx="9923">
                  <c:v>99.23</c:v>
                </c:pt>
                <c:pt idx="9924">
                  <c:v>99.24</c:v>
                </c:pt>
                <c:pt idx="9925">
                  <c:v>99.25</c:v>
                </c:pt>
                <c:pt idx="9926">
                  <c:v>99.26</c:v>
                </c:pt>
                <c:pt idx="9927">
                  <c:v>99.27</c:v>
                </c:pt>
                <c:pt idx="9928">
                  <c:v>99.28</c:v>
                </c:pt>
                <c:pt idx="9929">
                  <c:v>99.29</c:v>
                </c:pt>
                <c:pt idx="9930">
                  <c:v>99.3</c:v>
                </c:pt>
                <c:pt idx="9931">
                  <c:v>99.31</c:v>
                </c:pt>
                <c:pt idx="9932">
                  <c:v>99.32</c:v>
                </c:pt>
                <c:pt idx="9933">
                  <c:v>99.33</c:v>
                </c:pt>
                <c:pt idx="9934">
                  <c:v>99.34</c:v>
                </c:pt>
                <c:pt idx="9935">
                  <c:v>99.35</c:v>
                </c:pt>
                <c:pt idx="9936">
                  <c:v>99.36</c:v>
                </c:pt>
                <c:pt idx="9937">
                  <c:v>99.37</c:v>
                </c:pt>
                <c:pt idx="9938">
                  <c:v>99.38</c:v>
                </c:pt>
                <c:pt idx="9939">
                  <c:v>99.39</c:v>
                </c:pt>
                <c:pt idx="9940">
                  <c:v>99.4</c:v>
                </c:pt>
                <c:pt idx="9941">
                  <c:v>99.41</c:v>
                </c:pt>
                <c:pt idx="9942">
                  <c:v>99.42</c:v>
                </c:pt>
                <c:pt idx="9943">
                  <c:v>99.43</c:v>
                </c:pt>
                <c:pt idx="9944">
                  <c:v>99.44</c:v>
                </c:pt>
                <c:pt idx="9945">
                  <c:v>99.45</c:v>
                </c:pt>
                <c:pt idx="9946">
                  <c:v>99.46</c:v>
                </c:pt>
                <c:pt idx="9947">
                  <c:v>99.47</c:v>
                </c:pt>
                <c:pt idx="9948">
                  <c:v>99.48</c:v>
                </c:pt>
                <c:pt idx="9949">
                  <c:v>99.49</c:v>
                </c:pt>
                <c:pt idx="9950">
                  <c:v>99.5</c:v>
                </c:pt>
                <c:pt idx="9951">
                  <c:v>99.51</c:v>
                </c:pt>
                <c:pt idx="9952">
                  <c:v>99.52</c:v>
                </c:pt>
                <c:pt idx="9953">
                  <c:v>99.53</c:v>
                </c:pt>
                <c:pt idx="9954">
                  <c:v>99.54</c:v>
                </c:pt>
                <c:pt idx="9955">
                  <c:v>99.55</c:v>
                </c:pt>
                <c:pt idx="9956">
                  <c:v>99.56</c:v>
                </c:pt>
                <c:pt idx="9957">
                  <c:v>99.57</c:v>
                </c:pt>
                <c:pt idx="9958">
                  <c:v>99.58</c:v>
                </c:pt>
                <c:pt idx="9959">
                  <c:v>99.59</c:v>
                </c:pt>
                <c:pt idx="9960">
                  <c:v>99.6</c:v>
                </c:pt>
                <c:pt idx="9961">
                  <c:v>99.61</c:v>
                </c:pt>
                <c:pt idx="9962">
                  <c:v>99.62</c:v>
                </c:pt>
                <c:pt idx="9963">
                  <c:v>99.63</c:v>
                </c:pt>
                <c:pt idx="9964">
                  <c:v>99.64</c:v>
                </c:pt>
                <c:pt idx="9965">
                  <c:v>99.65</c:v>
                </c:pt>
                <c:pt idx="9966">
                  <c:v>99.66</c:v>
                </c:pt>
                <c:pt idx="9967">
                  <c:v>99.67</c:v>
                </c:pt>
                <c:pt idx="9968">
                  <c:v>99.68</c:v>
                </c:pt>
                <c:pt idx="9969">
                  <c:v>99.69</c:v>
                </c:pt>
                <c:pt idx="9970">
                  <c:v>99.7</c:v>
                </c:pt>
                <c:pt idx="9971">
                  <c:v>99.71</c:v>
                </c:pt>
                <c:pt idx="9972">
                  <c:v>99.72</c:v>
                </c:pt>
                <c:pt idx="9973">
                  <c:v>99.73</c:v>
                </c:pt>
                <c:pt idx="9974">
                  <c:v>99.74</c:v>
                </c:pt>
                <c:pt idx="9975">
                  <c:v>99.75</c:v>
                </c:pt>
                <c:pt idx="9976">
                  <c:v>99.76</c:v>
                </c:pt>
                <c:pt idx="9977">
                  <c:v>99.77</c:v>
                </c:pt>
                <c:pt idx="9978">
                  <c:v>99.78</c:v>
                </c:pt>
                <c:pt idx="9979">
                  <c:v>99.79</c:v>
                </c:pt>
                <c:pt idx="9980">
                  <c:v>99.8</c:v>
                </c:pt>
                <c:pt idx="9981">
                  <c:v>99.81</c:v>
                </c:pt>
                <c:pt idx="9982">
                  <c:v>99.82</c:v>
                </c:pt>
                <c:pt idx="9983">
                  <c:v>99.83</c:v>
                </c:pt>
                <c:pt idx="9984">
                  <c:v>99.84</c:v>
                </c:pt>
                <c:pt idx="9985">
                  <c:v>99.85</c:v>
                </c:pt>
                <c:pt idx="9986">
                  <c:v>99.86</c:v>
                </c:pt>
                <c:pt idx="9987">
                  <c:v>99.87</c:v>
                </c:pt>
                <c:pt idx="9988">
                  <c:v>99.88</c:v>
                </c:pt>
                <c:pt idx="9989">
                  <c:v>99.89</c:v>
                </c:pt>
                <c:pt idx="9990">
                  <c:v>99.9</c:v>
                </c:pt>
                <c:pt idx="9991">
                  <c:v>99.91</c:v>
                </c:pt>
                <c:pt idx="9992">
                  <c:v>99.92</c:v>
                </c:pt>
                <c:pt idx="9993">
                  <c:v>99.93</c:v>
                </c:pt>
                <c:pt idx="9994">
                  <c:v>99.94</c:v>
                </c:pt>
                <c:pt idx="9995">
                  <c:v>99.95</c:v>
                </c:pt>
                <c:pt idx="9996">
                  <c:v>99.96</c:v>
                </c:pt>
                <c:pt idx="9997">
                  <c:v>99.97</c:v>
                </c:pt>
                <c:pt idx="9998">
                  <c:v>99.98</c:v>
                </c:pt>
                <c:pt idx="9999">
                  <c:v>99.99</c:v>
                </c:pt>
                <c:pt idx="10000">
                  <c:v>100</c:v>
                </c:pt>
              </c:numCache>
            </c:numRef>
          </c:cat>
          <c:val>
            <c:numRef>
              <c:f>[RL_results_Final_3.xlsx]Feeder_Vmag!$B$3:$NTR$3</c:f>
              <c:numCache>
                <c:formatCode>General</c:formatCode>
                <c:ptCount val="10001"/>
                <c:pt idx="0">
                  <c:v>1.05690417345335</c:v>
                </c:pt>
                <c:pt idx="1">
                  <c:v>1.0569039729280401</c:v>
                </c:pt>
                <c:pt idx="2">
                  <c:v>1.0569038698775099</c:v>
                </c:pt>
                <c:pt idx="3">
                  <c:v>1.0569037882494201</c:v>
                </c:pt>
                <c:pt idx="4">
                  <c:v>1.0569037212574499</c:v>
                </c:pt>
                <c:pt idx="5">
                  <c:v>1.0569036658131099</c:v>
                </c:pt>
                <c:pt idx="6">
                  <c:v>1.05690361957316</c:v>
                </c:pt>
                <c:pt idx="7">
                  <c:v>1.0569035806987299</c:v>
                </c:pt>
                <c:pt idx="8">
                  <c:v>1.05690354775379</c:v>
                </c:pt>
                <c:pt idx="9">
                  <c:v>1.05690351962726</c:v>
                </c:pt>
                <c:pt idx="10">
                  <c:v>1.0569034954700001</c:v>
                </c:pt>
                <c:pt idx="11">
                  <c:v>1.0569034746435999</c:v>
                </c:pt>
                <c:pt idx="12">
                  <c:v>1.0569034566784601</c:v>
                </c:pt>
                <c:pt idx="13">
                  <c:v>1.0569034412393801</c:v>
                </c:pt>
                <c:pt idx="14">
                  <c:v>1.0569034280971099</c:v>
                </c:pt>
                <c:pt idx="15">
                  <c:v>1.0569034171048799</c:v>
                </c:pt>
                <c:pt idx="16">
                  <c:v>1.05690340817884</c:v>
                </c:pt>
                <c:pt idx="17">
                  <c:v>1.05690340128177</c:v>
                </c:pt>
                <c:pt idx="18">
                  <c:v>1.05690339640958</c:v>
                </c:pt>
                <c:pt idx="19">
                  <c:v>1.0569033935799399</c:v>
                </c:pt>
                <c:pt idx="20">
                  <c:v>1.0569033928229301</c:v>
                </c:pt>
                <c:pt idx="21">
                  <c:v>1.0569033941732799</c:v>
                </c:pt>
                <c:pt idx="22">
                  <c:v>1.0569033976639699</c:v>
                </c:pt>
                <c:pt idx="23">
                  <c:v>1.05690340332108</c:v>
                </c:pt>
                <c:pt idx="24">
                  <c:v>1.05690341115968</c:v>
                </c:pt>
                <c:pt idx="25">
                  <c:v>1.0569034211806301</c:v>
                </c:pt>
                <c:pt idx="26">
                  <c:v>1.0569034333682701</c:v>
                </c:pt>
                <c:pt idx="27">
                  <c:v>1.05690344768871</c:v>
                </c:pt>
                <c:pt idx="28">
                  <c:v>1.0569034640889501</c:v>
                </c:pt>
                <c:pt idx="29">
                  <c:v>1.0569034824964101</c:v>
                </c:pt>
                <c:pt idx="30">
                  <c:v>1.0569035028190701</c:v>
                </c:pt>
                <c:pt idx="31">
                  <c:v>1.0569035249460801</c:v>
                </c:pt>
                <c:pt idx="32">
                  <c:v>1.05690354874869</c:v>
                </c:pt>
                <c:pt idx="33">
                  <c:v>1.05690357408159</c:v>
                </c:pt>
                <c:pt idx="34">
                  <c:v>1.05690360078454</c:v>
                </c:pt>
                <c:pt idx="35">
                  <c:v>1.0569036286842299</c:v>
                </c:pt>
                <c:pt idx="36">
                  <c:v>1.05690365759635</c:v>
                </c:pt>
                <c:pt idx="37">
                  <c:v>1.0569036873277999</c:v>
                </c:pt>
                <c:pt idx="38">
                  <c:v>1.0569037176790499</c:v>
                </c:pt>
                <c:pt idx="39">
                  <c:v>1.05690374844653</c:v>
                </c:pt>
                <c:pt idx="40">
                  <c:v>1.05690377942507</c:v>
                </c:pt>
                <c:pt idx="41">
                  <c:v>1.0569038104103401</c:v>
                </c:pt>
                <c:pt idx="42">
                  <c:v>1.0569038412012199</c:v>
                </c:pt>
                <c:pt idx="43">
                  <c:v>1.05690387160212</c:v>
                </c:pt>
                <c:pt idx="44">
                  <c:v>1.05690390142517</c:v>
                </c:pt>
                <c:pt idx="45">
                  <c:v>1.05690393049233</c:v>
                </c:pt>
                <c:pt idx="46">
                  <c:v>1.05690395863725</c:v>
                </c:pt>
                <c:pt idx="47">
                  <c:v>1.0569039857070399</c:v>
                </c:pt>
                <c:pt idx="48">
                  <c:v>1.05690401156377</c:v>
                </c:pt>
                <c:pt idx="49">
                  <c:v>1.0569040360858499</c:v>
                </c:pt>
                <c:pt idx="50">
                  <c:v>1.0569040591690499</c:v>
                </c:pt>
                <c:pt idx="51">
                  <c:v>1.0569040807274499</c:v>
                </c:pt>
                <c:pt idx="52">
                  <c:v>1.0569041006939901</c:v>
                </c:pt>
                <c:pt idx="53">
                  <c:v>1.0569041190209101</c:v>
                </c:pt>
                <c:pt idx="54">
                  <c:v>1.0569041356798601</c:v>
                </c:pt>
                <c:pt idx="55">
                  <c:v>1.05690415066185</c:v>
                </c:pt>
                <c:pt idx="56">
                  <c:v>1.0569041639769401</c:v>
                </c:pt>
                <c:pt idx="57">
                  <c:v>1.0569041756536399</c:v>
                </c:pt>
                <c:pt idx="58">
                  <c:v>1.0569041857382799</c:v>
                </c:pt>
                <c:pt idx="59">
                  <c:v>1.0569041942939901</c:v>
                </c:pt>
                <c:pt idx="60">
                  <c:v>1.0569042013996199</c:v>
                </c:pt>
                <c:pt idx="61">
                  <c:v>1.05690420714849</c:v>
                </c:pt>
                <c:pt idx="62">
                  <c:v>1.05690421164698</c:v>
                </c:pt>
                <c:pt idx="63">
                  <c:v>1.0569042150129799</c:v>
                </c:pt>
                <c:pt idx="64">
                  <c:v>1.05690421737426</c:v>
                </c:pt>
                <c:pt idx="65">
                  <c:v>1.0569042188667901</c:v>
                </c:pt>
                <c:pt idx="66">
                  <c:v>1.0569042196329701</c:v>
                </c:pt>
                <c:pt idx="67">
                  <c:v>1.0569042198198</c:v>
                </c:pt>
                <c:pt idx="68">
                  <c:v>1.0569042195770699</c:v>
                </c:pt>
                <c:pt idx="69">
                  <c:v>1.0569042190556099</c:v>
                </c:pt>
                <c:pt idx="70">
                  <c:v>1.05690421840541</c:v>
                </c:pt>
                <c:pt idx="71">
                  <c:v>1.05690421777398</c:v>
                </c:pt>
                <c:pt idx="72">
                  <c:v>1.0569042173045999</c:v>
                </c:pt>
                <c:pt idx="73">
                  <c:v>1.05690421713482</c:v>
                </c:pt>
                <c:pt idx="74">
                  <c:v>1.0569042173948699</c:v>
                </c:pt>
                <c:pt idx="75">
                  <c:v>1.0569042182063799</c:v>
                </c:pt>
                <c:pt idx="76">
                  <c:v>1.0569042196810701</c:v>
                </c:pt>
                <c:pt idx="77">
                  <c:v>1.0569042219196501</c:v>
                </c:pt>
                <c:pt idx="78">
                  <c:v>1.05690422501089</c:v>
                </c:pt>
                <c:pt idx="79">
                  <c:v>1.05690422903076</c:v>
                </c:pt>
                <c:pt idx="80">
                  <c:v>1.0569042340418</c:v>
                </c:pt>
                <c:pt idx="81">
                  <c:v>1.05690424009266</c:v>
                </c:pt>
                <c:pt idx="82">
                  <c:v>1.0569042472177399</c:v>
                </c:pt>
                <c:pt idx="83">
                  <c:v>1.05690425543708</c:v>
                </c:pt>
                <c:pt idx="84">
                  <c:v>1.05690426475633</c:v>
                </c:pt>
                <c:pt idx="85">
                  <c:v>1.0569042751669699</c:v>
                </c:pt>
                <c:pt idx="86">
                  <c:v>1.0569042866466201</c:v>
                </c:pt>
                <c:pt idx="87">
                  <c:v>1.0569042991595501</c:v>
                </c:pt>
                <c:pt idx="88">
                  <c:v>1.0569043126572799</c:v>
                </c:pt>
                <c:pt idx="89">
                  <c:v>1.0569043270793701</c:v>
                </c:pt>
                <c:pt idx="90">
                  <c:v>1.0569043423542901</c:v>
                </c:pt>
                <c:pt idx="91">
                  <c:v>1.05690435840046</c:v>
                </c:pt>
                <c:pt idx="92">
                  <c:v>1.0569043751273</c:v>
                </c:pt>
                <c:pt idx="93">
                  <c:v>1.0569043924364601</c:v>
                </c:pt>
                <c:pt idx="94">
                  <c:v>1.05690441022304</c:v>
                </c:pt>
                <c:pt idx="95">
                  <c:v>1.05690442837695</c:v>
                </c:pt>
                <c:pt idx="96">
                  <c:v>1.0569044467842399</c:v>
                </c:pt>
                <c:pt idx="97">
                  <c:v>1.05690446532848</c:v>
                </c:pt>
                <c:pt idx="98">
                  <c:v>1.05690448389217</c:v>
                </c:pt>
                <c:pt idx="99">
                  <c:v>1.0569045023581201</c:v>
                </c:pt>
                <c:pt idx="100">
                  <c:v>1.0569045206108401</c:v>
                </c:pt>
                <c:pt idx="101">
                  <c:v>1.0569045385378399</c:v>
                </c:pt>
                <c:pt idx="102">
                  <c:v>1.05690455603093</c:v>
                </c:pt>
                <c:pt idx="103">
                  <c:v>1.05690457298746</c:v>
                </c:pt>
                <c:pt idx="104">
                  <c:v>1.05690458931142</c:v>
                </c:pt>
                <c:pt idx="105">
                  <c:v>1.0569046049145401</c:v>
                </c:pt>
                <c:pt idx="106">
                  <c:v>1.0569046197172001</c:v>
                </c:pt>
                <c:pt idx="107">
                  <c:v>1.05690463364933</c:v>
                </c:pt>
                <c:pt idx="108">
                  <c:v>1.0569046466510901</c:v>
                </c:pt>
                <c:pt idx="109">
                  <c:v>1.05690465867348</c:v>
                </c:pt>
                <c:pt idx="110">
                  <c:v>1.05690466967883</c:v>
                </c:pt>
                <c:pt idx="111">
                  <c:v>1.0569046796411199</c:v>
                </c:pt>
                <c:pt idx="112">
                  <c:v>1.0569046885461699</c:v>
                </c:pt>
                <c:pt idx="113">
                  <c:v>1.0569046963917199</c:v>
                </c:pt>
                <c:pt idx="114">
                  <c:v>1.05690470318729</c:v>
                </c:pt>
                <c:pt idx="115">
                  <c:v>1.05690470895405</c:v>
                </c:pt>
                <c:pt idx="116">
                  <c:v>1.0569047137243599</c:v>
                </c:pt>
                <c:pt idx="117">
                  <c:v>1.0569047175413899</c:v>
                </c:pt>
                <c:pt idx="118">
                  <c:v>1.0569047204584101</c:v>
                </c:pt>
                <c:pt idx="119">
                  <c:v>1.05690472253816</c:v>
                </c:pt>
                <c:pt idx="120">
                  <c:v>1.05690472385194</c:v>
                </c:pt>
                <c:pt idx="121">
                  <c:v>1.0569047244787599</c:v>
                </c:pt>
                <c:pt idx="122">
                  <c:v>1.05690472450428</c:v>
                </c:pt>
                <c:pt idx="123">
                  <c:v>1.05690472401974</c:v>
                </c:pt>
                <c:pt idx="124">
                  <c:v>1.0569047231208499</c:v>
                </c:pt>
                <c:pt idx="125">
                  <c:v>1.0569047219065699</c:v>
                </c:pt>
                <c:pt idx="126">
                  <c:v>1.0569047204779201</c:v>
                </c:pt>
                <c:pt idx="127">
                  <c:v>1.05690471893675</c:v>
                </c:pt>
                <c:pt idx="128">
                  <c:v>1.0569047173844801</c:v>
                </c:pt>
                <c:pt idx="129">
                  <c:v>1.0569047159209199</c:v>
                </c:pt>
                <c:pt idx="130">
                  <c:v>1.0569047146430799</c:v>
                </c:pt>
                <c:pt idx="131">
                  <c:v>1.05690471364398</c:v>
                </c:pt>
                <c:pt idx="132">
                  <c:v>1.05690471301161</c:v>
                </c:pt>
                <c:pt idx="133">
                  <c:v>1.0569047128278799</c:v>
                </c:pt>
                <c:pt idx="134">
                  <c:v>1.0569047131676901</c:v>
                </c:pt>
                <c:pt idx="135">
                  <c:v>1.0569047140981001</c:v>
                </c:pt>
                <c:pt idx="136">
                  <c:v>1.05690471567755</c:v>
                </c:pt>
                <c:pt idx="137">
                  <c:v>1.05690471795522</c:v>
                </c:pt>
                <c:pt idx="138">
                  <c:v>1.05690472097058</c:v>
                </c:pt>
                <c:pt idx="139">
                  <c:v>1.05690472475292</c:v>
                </c:pt>
                <c:pt idx="140">
                  <c:v>1.05690472932114</c:v>
                </c:pt>
                <c:pt idx="141">
                  <c:v>1.0569047346835601</c:v>
                </c:pt>
                <c:pt idx="142">
                  <c:v>1.0569047408379899</c:v>
                </c:pt>
                <c:pt idx="143">
                  <c:v>1.0569047477718001</c:v>
                </c:pt>
                <c:pt idx="144">
                  <c:v>1.0569047554622</c:v>
                </c:pt>
                <c:pt idx="145">
                  <c:v>1.05690476387662</c:v>
                </c:pt>
                <c:pt idx="146">
                  <c:v>1.0569047729732099</c:v>
                </c:pt>
                <c:pt idx="147">
                  <c:v>1.0569047827014599</c:v>
                </c:pt>
                <c:pt idx="148">
                  <c:v>1.0569047930029001</c:v>
                </c:pt>
                <c:pt idx="149">
                  <c:v>1.05690480381194</c:v>
                </c:pt>
                <c:pt idx="150">
                  <c:v>1.0606851075253101</c:v>
                </c:pt>
                <c:pt idx="151">
                  <c:v>1.0608100497136601</c:v>
                </c:pt>
                <c:pt idx="152">
                  <c:v>1.0609389475319799</c:v>
                </c:pt>
                <c:pt idx="153">
                  <c:v>1.0610122431420099</c:v>
                </c:pt>
                <c:pt idx="154">
                  <c:v>1.06106820358572</c:v>
                </c:pt>
                <c:pt idx="155">
                  <c:v>1.0611164806153</c:v>
                </c:pt>
                <c:pt idx="156">
                  <c:v>1.0611588533538101</c:v>
                </c:pt>
                <c:pt idx="157">
                  <c:v>1.0611966046688199</c:v>
                </c:pt>
                <c:pt idx="158">
                  <c:v>1.0612306636289099</c:v>
                </c:pt>
                <c:pt idx="159">
                  <c:v>1.0612616968722901</c:v>
                </c:pt>
                <c:pt idx="160">
                  <c:v>1.06129017114753</c:v>
                </c:pt>
                <c:pt idx="161">
                  <c:v>1.06131639513054</c:v>
                </c:pt>
                <c:pt idx="162">
                  <c:v>1.06134055348834</c:v>
                </c:pt>
                <c:pt idx="163">
                  <c:v>1.06136273505265</c:v>
                </c:pt>
                <c:pt idx="164">
                  <c:v>1.0613829562269601</c:v>
                </c:pt>
                <c:pt idx="165">
                  <c:v>1.0614011805142001</c:v>
                </c:pt>
                <c:pt idx="166">
                  <c:v>1.06141733484606</c:v>
                </c:pt>
                <c:pt idx="167">
                  <c:v>1.06143132324572</c:v>
                </c:pt>
                <c:pt idx="168">
                  <c:v>1.06144303824993</c:v>
                </c:pt>
                <c:pt idx="169">
                  <c:v>1.0614523704207</c:v>
                </c:pt>
                <c:pt idx="170">
                  <c:v>1.0614592162148899</c:v>
                </c:pt>
                <c:pt idx="171">
                  <c:v>1.06146348442658</c:v>
                </c:pt>
                <c:pt idx="172">
                  <c:v>1.0614651013730201</c:v>
                </c:pt>
                <c:pt idx="173">
                  <c:v>1.0614640149688599</c:v>
                </c:pt>
                <c:pt idx="174">
                  <c:v>1.0614601978037801</c:v>
                </c:pt>
                <c:pt idx="175">
                  <c:v>1.0614536493269</c:v>
                </c:pt>
                <c:pt idx="176">
                  <c:v>1.06144439721977</c:v>
                </c:pt>
                <c:pt idx="177">
                  <c:v>1.06143249803645</c:v>
                </c:pt>
                <c:pt idx="178">
                  <c:v>1.06141803717887</c:v>
                </c:pt>
                <c:pt idx="179">
                  <c:v>1.0614011282678999</c:v>
                </c:pt>
                <c:pt idx="180">
                  <c:v>1.0613819119730199</c:v>
                </c:pt>
                <c:pt idx="181">
                  <c:v>1.0613605543570599</c:v>
                </c:pt>
                <c:pt idx="182">
                  <c:v>1.06133724478949</c:v>
                </c:pt>
                <c:pt idx="183">
                  <c:v>1.0613121934894501</c:v>
                </c:pt>
                <c:pt idx="184">
                  <c:v>1.06128562874982</c:v>
                </c:pt>
                <c:pt idx="185">
                  <c:v>1.0612577939005701</c:v>
                </c:pt>
                <c:pt idx="186">
                  <c:v>1.0612289440677201</c:v>
                </c:pt>
                <c:pt idx="187">
                  <c:v>1.0611993427842901</c:v>
                </c:pt>
                <c:pt idx="188">
                  <c:v>1.0611692585091601</c:v>
                </c:pt>
                <c:pt idx="189">
                  <c:v>1.06113896111082</c:v>
                </c:pt>
                <c:pt idx="190">
                  <c:v>1.06110871836951</c:v>
                </c:pt>
                <c:pt idx="191">
                  <c:v>1.0610787925505001</c:v>
                </c:pt>
                <c:pt idx="192">
                  <c:v>1.0610494371005299</c:v>
                </c:pt>
                <c:pt idx="193">
                  <c:v>1.0610208935135801</c:v>
                </c:pt>
                <c:pt idx="194">
                  <c:v>1.06099338840948</c:v>
                </c:pt>
                <c:pt idx="195">
                  <c:v>1.0609671308670301</c:v>
                </c:pt>
                <c:pt idx="196">
                  <c:v>1.0609423100421</c:v>
                </c:pt>
                <c:pt idx="197">
                  <c:v>1.060919093106</c:v>
                </c:pt>
                <c:pt idx="198">
                  <c:v>1.06089762352203</c:v>
                </c:pt>
                <c:pt idx="199">
                  <c:v>1.06087801968113</c:v>
                </c:pt>
                <c:pt idx="200">
                  <c:v>1.0608603739085301</c:v>
                </c:pt>
                <c:pt idx="201">
                  <c:v>1.0608447518454001</c:v>
                </c:pt>
                <c:pt idx="202">
                  <c:v>1.0608311922064899</c:v>
                </c:pt>
                <c:pt idx="203">
                  <c:v>1.0608197069074801</c:v>
                </c:pt>
                <c:pt idx="204">
                  <c:v>1.0608102815506599</c:v>
                </c:pt>
                <c:pt idx="205">
                  <c:v>1.06080287625161</c:v>
                </c:pt>
                <c:pt idx="206">
                  <c:v>1.06079742678748</c:v>
                </c:pt>
                <c:pt idx="207">
                  <c:v>1.0607938460405899</c:v>
                </c:pt>
                <c:pt idx="208">
                  <c:v>1.0607920257089001</c:v>
                </c:pt>
                <c:pt idx="209">
                  <c:v>1.0607918382527299</c:v>
                </c:pt>
                <c:pt idx="210">
                  <c:v>1.0607931390440799</c:v>
                </c:pt>
                <c:pt idx="211">
                  <c:v>1.0607957686818099</c:v>
                </c:pt>
                <c:pt idx="212">
                  <c:v>1.06079955543977</c:v>
                </c:pt>
                <c:pt idx="213">
                  <c:v>1.0608043178080799</c:v>
                </c:pt>
                <c:pt idx="214">
                  <c:v>1.06080986709213</c:v>
                </c:pt>
                <c:pt idx="215">
                  <c:v>1.06081601003433</c:v>
                </c:pt>
                <c:pt idx="216">
                  <c:v>1.0608225514226599</c:v>
                </c:pt>
                <c:pt idx="217">
                  <c:v>1.0608292966520301</c:v>
                </c:pt>
                <c:pt idx="218">
                  <c:v>1.06083605420903</c:v>
                </c:pt>
                <c:pt idx="219">
                  <c:v>1.0608426380475899</c:v>
                </c:pt>
                <c:pt idx="220">
                  <c:v>1.0608488698306899</c:v>
                </c:pt>
                <c:pt idx="221">
                  <c:v>1.06085458101287</c:v>
                </c:pt>
                <c:pt idx="222">
                  <c:v>1.06085961474143</c:v>
                </c:pt>
                <c:pt idx="223">
                  <c:v>1.0608638275578599</c:v>
                </c:pt>
                <c:pt idx="224">
                  <c:v>1.06086709088357</c:v>
                </c:pt>
                <c:pt idx="225">
                  <c:v>1.06086929227862</c:v>
                </c:pt>
                <c:pt idx="226">
                  <c:v>1.0608703364610299</c:v>
                </c:pt>
                <c:pt idx="227">
                  <c:v>1.06087014608376</c:v>
                </c:pt>
                <c:pt idx="228">
                  <c:v>1.06086866226483</c:v>
                </c:pt>
                <c:pt idx="229">
                  <c:v>1.06086584486902</c:v>
                </c:pt>
                <c:pt idx="230">
                  <c:v>1.06086167254771</c:v>
                </c:pt>
                <c:pt idx="231">
                  <c:v>1.06085614253924</c:v>
                </c:pt>
                <c:pt idx="232">
                  <c:v>1.0608492702410099</c:v>
                </c:pt>
                <c:pt idx="233">
                  <c:v>1.06084108856349</c:v>
                </c:pt>
                <c:pt idx="234">
                  <c:v>1.0608316470791299</c:v>
                </c:pt>
                <c:pt idx="235">
                  <c:v>1.06082101098415</c:v>
                </c:pt>
                <c:pt idx="236">
                  <c:v>1.06080925988925</c:v>
                </c:pt>
                <c:pt idx="237">
                  <c:v>1.06079648645906</c:v>
                </c:pt>
                <c:pt idx="238">
                  <c:v>1.0607827949217099</c:v>
                </c:pt>
                <c:pt idx="239">
                  <c:v>1.06076829947014</c:v>
                </c:pt>
                <c:pt idx="240">
                  <c:v>1.0607531225778399</c:v>
                </c:pt>
                <c:pt idx="241">
                  <c:v>1.0607373932530799</c:v>
                </c:pt>
                <c:pt idx="242">
                  <c:v>1.06072124525352</c:v>
                </c:pt>
                <c:pt idx="243">
                  <c:v>1.06070481528668</c:v>
                </c:pt>
                <c:pt idx="244">
                  <c:v>1.0606882412174801</c:v>
                </c:pt>
                <c:pt idx="245">
                  <c:v>1.0606716603058199</c:v>
                </c:pt>
                <c:pt idx="246">
                  <c:v>1.0606552074959399</c:v>
                </c:pt>
                <c:pt idx="247">
                  <c:v>1.0606390137767601</c:v>
                </c:pt>
                <c:pt idx="248">
                  <c:v>1.06062320463322</c:v>
                </c:pt>
                <c:pt idx="249">
                  <c:v>1.0606078986034699</c:v>
                </c:pt>
                <c:pt idx="250">
                  <c:v>1.06059320596066</c:v>
                </c:pt>
                <c:pt idx="251">
                  <c:v>1.0605792275291599</c:v>
                </c:pt>
                <c:pt idx="252">
                  <c:v>1.06056605364816</c:v>
                </c:pt>
                <c:pt idx="253">
                  <c:v>1.06055376329215</c:v>
                </c:pt>
                <c:pt idx="254">
                  <c:v>1.06054242335426</c:v>
                </c:pt>
                <c:pt idx="255">
                  <c:v>1.06053208809776</c:v>
                </c:pt>
                <c:pt idx="256">
                  <c:v>1.0605227987769701</c:v>
                </c:pt>
                <c:pt idx="257">
                  <c:v>1.0605145834304599</c:v>
                </c:pt>
                <c:pt idx="258">
                  <c:v>1.0605074568413599</c:v>
                </c:pt>
                <c:pt idx="259">
                  <c:v>1.06050142066314</c:v>
                </c:pt>
                <c:pt idx="260">
                  <c:v>1.0604964637040299</c:v>
                </c:pt>
                <c:pt idx="261">
                  <c:v>1.0604925623624799</c:v>
                </c:pt>
                <c:pt idx="262">
                  <c:v>1.0604896812051099</c:v>
                </c:pt>
                <c:pt idx="263">
                  <c:v>1.0604877736738201</c:v>
                </c:pt>
                <c:pt idx="264">
                  <c:v>1.06048678291358</c:v>
                </c:pt>
                <c:pt idx="265">
                  <c:v>1.06048664270435</c:v>
                </c:pt>
                <c:pt idx="266">
                  <c:v>1.0604872784842001</c:v>
                </c:pt>
                <c:pt idx="267">
                  <c:v>1.0604886084487699</c:v>
                </c:pt>
                <c:pt idx="268">
                  <c:v>1.06049054471218</c:v>
                </c:pt>
                <c:pt idx="269">
                  <c:v>1.0604929945114201</c:v>
                </c:pt>
                <c:pt idx="270">
                  <c:v>1.06049586144158</c:v>
                </c:pt>
                <c:pt idx="271">
                  <c:v>1.0604990467030799</c:v>
                </c:pt>
                <c:pt idx="272">
                  <c:v>1.0605024503478</c:v>
                </c:pt>
                <c:pt idx="273">
                  <c:v>1.0605059725080599</c:v>
                </c:pt>
                <c:pt idx="274">
                  <c:v>1.0605095145943</c:v>
                </c:pt>
                <c:pt idx="275">
                  <c:v>1.06051298044769</c:v>
                </c:pt>
                <c:pt idx="276">
                  <c:v>1.0605162774360399</c:v>
                </c:pt>
                <c:pt idx="277">
                  <c:v>1.0605193174799901</c:v>
                </c:pt>
                <c:pt idx="278">
                  <c:v>1.0605220180008601</c:v>
                </c:pt>
                <c:pt idx="279">
                  <c:v>1.06052430277881</c:v>
                </c:pt>
                <c:pt idx="280">
                  <c:v>1.0605261027161199</c:v>
                </c:pt>
                <c:pt idx="281">
                  <c:v>1.06052735649605</c:v>
                </c:pt>
                <c:pt idx="282">
                  <c:v>1.0605280111347899</c:v>
                </c:pt>
                <c:pt idx="283">
                  <c:v>1.06052802242167</c:v>
                </c:pt>
                <c:pt idx="284">
                  <c:v>1.06052735524405</c:v>
                </c:pt>
                <c:pt idx="285">
                  <c:v>1.0605259837985701</c:v>
                </c:pt>
                <c:pt idx="286">
                  <c:v>1.06052389168629</c:v>
                </c:pt>
                <c:pt idx="287">
                  <c:v>1.0605210718956699</c:v>
                </c:pt>
                <c:pt idx="288">
                  <c:v>1.06051752667469</c:v>
                </c:pt>
                <c:pt idx="289">
                  <c:v>1.0605132672967501</c:v>
                </c:pt>
                <c:pt idx="290">
                  <c:v>1.06050831372579</c:v>
                </c:pt>
                <c:pt idx="291">
                  <c:v>1.06050269418639</c:v>
                </c:pt>
                <c:pt idx="292">
                  <c:v>1.0604964446459999</c:v>
                </c:pt>
                <c:pt idx="293">
                  <c:v>1.06048960821765</c:v>
                </c:pt>
                <c:pt idx="294">
                  <c:v>1.0604822344910401</c:v>
                </c:pt>
                <c:pt idx="295">
                  <c:v>1.06047437880215</c:v>
                </c:pt>
                <c:pt idx="296">
                  <c:v>1.06046610145062</c:v>
                </c:pt>
                <c:pt idx="297">
                  <c:v>1.06045746687501</c:v>
                </c:pt>
                <c:pt idx="298">
                  <c:v>1.06044854279687</c:v>
                </c:pt>
                <c:pt idx="299">
                  <c:v>1.06043939934366</c:v>
                </c:pt>
                <c:pt idx="300">
                  <c:v>1.0604301081609799</c:v>
                </c:pt>
                <c:pt idx="301">
                  <c:v>1.0604207415256499</c:v>
                </c:pt>
                <c:pt idx="302">
                  <c:v>1.06041137146873</c:v>
                </c:pt>
                <c:pt idx="303">
                  <c:v>1.06041610207086</c:v>
                </c:pt>
                <c:pt idx="304">
                  <c:v>1.0604067888902799</c:v>
                </c:pt>
                <c:pt idx="305">
                  <c:v>1.0603982064365001</c:v>
                </c:pt>
                <c:pt idx="306">
                  <c:v>1.0603898781562</c:v>
                </c:pt>
                <c:pt idx="307">
                  <c:v>1.06038183982617</c:v>
                </c:pt>
                <c:pt idx="308">
                  <c:v>1.0603741679576699</c:v>
                </c:pt>
                <c:pt idx="309">
                  <c:v>1.0603669150636501</c:v>
                </c:pt>
                <c:pt idx="310">
                  <c:v>1.06036012637134</c:v>
                </c:pt>
                <c:pt idx="311">
                  <c:v>1.06035383971367</c:v>
                </c:pt>
                <c:pt idx="312">
                  <c:v>1.06034808534699</c:v>
                </c:pt>
                <c:pt idx="313">
                  <c:v>1.0603428859400199</c:v>
                </c:pt>
                <c:pt idx="314">
                  <c:v>1.0603382565998201</c:v>
                </c:pt>
                <c:pt idx="315">
                  <c:v>1.0603342049576301</c:v>
                </c:pt>
                <c:pt idx="316">
                  <c:v>1.0603307313191299</c:v>
                </c:pt>
                <c:pt idx="317">
                  <c:v>1.0603278288804501</c:v>
                </c:pt>
                <c:pt idx="318">
                  <c:v>1.0603254840082601</c:v>
                </c:pt>
                <c:pt idx="319">
                  <c:v>1.0603236765831801</c:v>
                </c:pt>
                <c:pt idx="320">
                  <c:v>1.06032238040347</c:v>
                </c:pt>
                <c:pt idx="321">
                  <c:v>1.06032156364421</c:v>
                </c:pt>
                <c:pt idx="322">
                  <c:v>1.0603211893675399</c:v>
                </c:pt>
                <c:pt idx="323">
                  <c:v>1.06032121607852</c:v>
                </c:pt>
                <c:pt idx="324">
                  <c:v>1.0603215983193</c:v>
                </c:pt>
                <c:pt idx="325">
                  <c:v>1.06032228729497</c:v>
                </c:pt>
                <c:pt idx="326">
                  <c:v>1.06032323152496</c:v>
                </c:pt>
                <c:pt idx="327">
                  <c:v>1.06032437751048</c:v>
                </c:pt>
                <c:pt idx="328">
                  <c:v>1.06032567041208</c:v>
                </c:pt>
                <c:pt idx="329">
                  <c:v>1.0603270547277099</c:v>
                </c:pt>
                <c:pt idx="330">
                  <c:v>1.0603284749665101</c:v>
                </c:pt>
                <c:pt idx="331">
                  <c:v>1.0603298763070801</c:v>
                </c:pt>
                <c:pt idx="332">
                  <c:v>1.0603312052356499</c:v>
                </c:pt>
                <c:pt idx="333">
                  <c:v>1.0603324101570299</c:v>
                </c:pt>
                <c:pt idx="334">
                  <c:v>1.0603334419695101</c:v>
                </c:pt>
                <c:pt idx="335">
                  <c:v>1.06033425460125</c:v>
                </c:pt>
                <c:pt idx="336">
                  <c:v>1.06033480549965</c:v>
                </c:pt>
                <c:pt idx="337">
                  <c:v>1.0603350560704701</c:v>
                </c:pt>
                <c:pt idx="338">
                  <c:v>1.0603349720619899</c:v>
                </c:pt>
                <c:pt idx="339">
                  <c:v>1.06033452389102</c:v>
                </c:pt>
                <c:pt idx="340">
                  <c:v>1.06033368690772</c:v>
                </c:pt>
                <c:pt idx="341">
                  <c:v>1.0603324415976501</c:v>
                </c:pt>
                <c:pt idx="342">
                  <c:v>1.0603307737199399</c:v>
                </c:pt>
                <c:pt idx="343">
                  <c:v>1.0603286743795599</c:v>
                </c:pt>
                <c:pt idx="344">
                  <c:v>1.06032614003683</c:v>
                </c:pt>
                <c:pt idx="345">
                  <c:v>1.0603231724534601</c:v>
                </c:pt>
                <c:pt idx="346">
                  <c:v>1.0603197785756899</c:v>
                </c:pt>
                <c:pt idx="347">
                  <c:v>1.06031597036027</c:v>
                </c:pt>
                <c:pt idx="348">
                  <c:v>1.06031176454304</c:v>
                </c:pt>
                <c:pt idx="349">
                  <c:v>1.0603071823563801</c:v>
                </c:pt>
                <c:pt idx="350">
                  <c:v>1.0603022491974099</c:v>
                </c:pt>
                <c:pt idx="351">
                  <c:v>1.0602969942540099</c:v>
                </c:pt>
                <c:pt idx="352">
                  <c:v>1.0602914500912699</c:v>
                </c:pt>
                <c:pt idx="353">
                  <c:v>1.0602856522061499</c:v>
                </c:pt>
                <c:pt idx="354">
                  <c:v>1.0602796385545199</c:v>
                </c:pt>
                <c:pt idx="355">
                  <c:v>1.06027344905676</c:v>
                </c:pt>
                <c:pt idx="356">
                  <c:v>1.06026712508918</c:v>
                </c:pt>
                <c:pt idx="357">
                  <c:v>1.0602607089656499</c:v>
                </c:pt>
                <c:pt idx="358">
                  <c:v>1.0602542434167199</c:v>
                </c:pt>
                <c:pt idx="359">
                  <c:v>1.0602477710729199</c:v>
                </c:pt>
                <c:pt idx="360">
                  <c:v>1.0602413339563901</c:v>
                </c:pt>
                <c:pt idx="361">
                  <c:v>1.0602349729883001</c:v>
                </c:pt>
                <c:pt idx="362">
                  <c:v>1.06022872751744</c:v>
                </c:pt>
                <c:pt idx="363">
                  <c:v>1.0602226348734101</c:v>
                </c:pt>
                <c:pt idx="364">
                  <c:v>1.06021672995258</c:v>
                </c:pt>
                <c:pt idx="365">
                  <c:v>1.06021104483795</c:v>
                </c:pt>
                <c:pt idx="366">
                  <c:v>1.0602056084587199</c:v>
                </c:pt>
                <c:pt idx="367">
                  <c:v>1.0602004462929</c:v>
                </c:pt>
                <c:pt idx="368">
                  <c:v>1.0601955801148399</c:v>
                </c:pt>
                <c:pt idx="369">
                  <c:v>1.0601910277919699</c:v>
                </c:pt>
                <c:pt idx="370">
                  <c:v>1.0601868031298101</c:v>
                </c:pt>
                <c:pt idx="371">
                  <c:v>1.06018291576912</c:v>
                </c:pt>
                <c:pt idx="372">
                  <c:v>1.0601793711335501</c:v>
                </c:pt>
                <c:pt idx="373">
                  <c:v>1.06017617042961</c:v>
                </c:pt>
                <c:pt idx="374">
                  <c:v>1.0601733106956801</c:v>
                </c:pt>
                <c:pt idx="375">
                  <c:v>1.0601707849017501</c:v>
                </c:pt>
                <c:pt idx="376">
                  <c:v>1.0601685820956701</c:v>
                </c:pt>
                <c:pt idx="377">
                  <c:v>1.06016668759414</c:v>
                </c:pt>
                <c:pt idx="378">
                  <c:v>1.0601650832164999</c:v>
                </c:pt>
                <c:pt idx="379">
                  <c:v>1.0601637475555401</c:v>
                </c:pt>
                <c:pt idx="380">
                  <c:v>1.0601626562843101</c:v>
                </c:pt>
                <c:pt idx="381">
                  <c:v>1.0601617824921299</c:v>
                </c:pt>
                <c:pt idx="382">
                  <c:v>1.06016109704767</c:v>
                </c:pt>
                <c:pt idx="383">
                  <c:v>1.0601605689817699</c:v>
                </c:pt>
                <c:pt idx="384">
                  <c:v>1.0601601658872599</c:v>
                </c:pt>
                <c:pt idx="385">
                  <c:v>1.06015985432913</c:v>
                </c:pt>
                <c:pt idx="386">
                  <c:v>1.0601596002615901</c:v>
                </c:pt>
                <c:pt idx="387">
                  <c:v>1.0601593694446401</c:v>
                </c:pt>
                <c:pt idx="388">
                  <c:v>1.06015912785699</c:v>
                </c:pt>
                <c:pt idx="389">
                  <c:v>1.0601588421005701</c:v>
                </c:pt>
                <c:pt idx="390">
                  <c:v>1.0601584797889001</c:v>
                </c:pt>
                <c:pt idx="391">
                  <c:v>1.06015800992045</c:v>
                </c:pt>
                <c:pt idx="392">
                  <c:v>1.0601574032259899</c:v>
                </c:pt>
                <c:pt idx="393">
                  <c:v>1.0601566324926199</c:v>
                </c:pt>
                <c:pt idx="394">
                  <c:v>1.06015567285628</c:v>
                </c:pt>
                <c:pt idx="395">
                  <c:v>1.0601545020624401</c:v>
                </c:pt>
                <c:pt idx="396">
                  <c:v>1.0601531006907601</c:v>
                </c:pt>
                <c:pt idx="397">
                  <c:v>1.0601514523434801</c:v>
                </c:pt>
                <c:pt idx="398">
                  <c:v>1.0601495437939901</c:v>
                </c:pt>
                <c:pt idx="399">
                  <c:v>1.06014736509519</c:v>
                </c:pt>
                <c:pt idx="400">
                  <c:v>1.0601449096478199</c:v>
                </c:pt>
                <c:pt idx="401">
                  <c:v>1.0601421742272299</c:v>
                </c:pt>
                <c:pt idx="402">
                  <c:v>1.0601391589698199</c:v>
                </c:pt>
                <c:pt idx="403">
                  <c:v>1.0601358673200401</c:v>
                </c:pt>
                <c:pt idx="404">
                  <c:v>1.0601323059376599</c:v>
                </c:pt>
                <c:pt idx="405">
                  <c:v>1.0601284845696599</c:v>
                </c:pt>
                <c:pt idx="406">
                  <c:v>1.0601244158860501</c:v>
                </c:pt>
                <c:pt idx="407">
                  <c:v>1.0601201152845099</c:v>
                </c:pt>
                <c:pt idx="408">
                  <c:v>1.06011560066459</c:v>
                </c:pt>
                <c:pt idx="409">
                  <c:v>1.06011089217556</c:v>
                </c:pt>
                <c:pt idx="410">
                  <c:v>1.0601060119416299</c:v>
                </c:pt>
                <c:pt idx="411">
                  <c:v>1.0601009837675499</c:v>
                </c:pt>
                <c:pt idx="412">
                  <c:v>1.0600958328277099</c:v>
                </c:pt>
                <c:pt idx="413">
                  <c:v>1.0600905853446101</c:v>
                </c:pt>
                <c:pt idx="414">
                  <c:v>1.06008526825881</c:v>
                </c:pt>
                <c:pt idx="415">
                  <c:v>1.06007990889467</c:v>
                </c:pt>
                <c:pt idx="416">
                  <c:v>1.0600745346278899</c:v>
                </c:pt>
                <c:pt idx="417">
                  <c:v>1.0600691725551601</c:v>
                </c:pt>
                <c:pt idx="418">
                  <c:v>1.06006384917337</c:v>
                </c:pt>
                <c:pt idx="419">
                  <c:v>1.0600585900701101</c:v>
                </c:pt>
                <c:pt idx="420">
                  <c:v>1.06005341962945</c:v>
                </c:pt>
                <c:pt idx="421">
                  <c:v>1.0600483607571001</c:v>
                </c:pt>
                <c:pt idx="422">
                  <c:v>1.06004343462614</c:v>
                </c:pt>
                <c:pt idx="423">
                  <c:v>1.06003866044761</c:v>
                </c:pt>
                <c:pt idx="424">
                  <c:v>1.0600340552688701</c:v>
                </c:pt>
                <c:pt idx="425">
                  <c:v>1.0600296337996999</c:v>
                </c:pt>
                <c:pt idx="426">
                  <c:v>1.0600254082696901</c:v>
                </c:pt>
                <c:pt idx="427">
                  <c:v>1.0600213883174401</c:v>
                </c:pt>
                <c:pt idx="428">
                  <c:v>1.0600175809122501</c:v>
                </c:pt>
                <c:pt idx="429">
                  <c:v>1.0600139903094501</c:v>
                </c:pt>
                <c:pt idx="430">
                  <c:v>1.06001061803906</c:v>
                </c:pt>
                <c:pt idx="431">
                  <c:v>1.06000746292699</c:v>
                </c:pt>
                <c:pt idx="432">
                  <c:v>1.0600045211494999</c:v>
                </c:pt>
                <c:pt idx="433">
                  <c:v>1.06000178631689</c:v>
                </c:pt>
                <c:pt idx="434">
                  <c:v>1.05999924958956</c:v>
                </c:pt>
                <c:pt idx="435">
                  <c:v>1.0599968998193701</c:v>
                </c:pt>
                <c:pt idx="436">
                  <c:v>1.0599947237183001</c:v>
                </c:pt>
                <c:pt idx="437">
                  <c:v>1.0599927060494101</c:v>
                </c:pt>
                <c:pt idx="438">
                  <c:v>1.0599908298396099</c:v>
                </c:pt>
                <c:pt idx="439">
                  <c:v>1.0599890766092399</c:v>
                </c:pt>
                <c:pt idx="440">
                  <c:v>1.05998742661673</c:v>
                </c:pt>
                <c:pt idx="441">
                  <c:v>1.05998585911558</c:v>
                </c:pt>
                <c:pt idx="442">
                  <c:v>1.0599843526182799</c:v>
                </c:pt>
                <c:pt idx="443">
                  <c:v>1.0599828851673401</c:v>
                </c:pt>
                <c:pt idx="444">
                  <c:v>1.0599814346063099</c:v>
                </c:pt>
                <c:pt idx="445">
                  <c:v>1.0599799788499</c:v>
                </c:pt>
                <c:pt idx="446">
                  <c:v>1.0599784961505201</c:v>
                </c:pt>
                <c:pt idx="447">
                  <c:v>1.05997696535523</c:v>
                </c:pt>
                <c:pt idx="448">
                  <c:v>1.05997536615393</c:v>
                </c:pt>
                <c:pt idx="449">
                  <c:v>1.0599736793116701</c:v>
                </c:pt>
                <c:pt idx="450">
                  <c:v>1.05997188688732</c:v>
                </c:pt>
                <c:pt idx="451">
                  <c:v>1.0599699724321401</c:v>
                </c:pt>
                <c:pt idx="452">
                  <c:v>1.0599679211683</c:v>
                </c:pt>
                <c:pt idx="453">
                  <c:v>1.0599657201447199</c:v>
                </c:pt>
                <c:pt idx="454">
                  <c:v>1.05996335836982</c:v>
                </c:pt>
                <c:pt idx="455">
                  <c:v>1.0599608269173999</c:v>
                </c:pt>
                <c:pt idx="456">
                  <c:v>1.0599581190078899</c:v>
                </c:pt>
                <c:pt idx="457">
                  <c:v>1.0599552300620401</c:v>
                </c:pt>
                <c:pt idx="458">
                  <c:v>1.0599521577277899</c:v>
                </c:pt>
                <c:pt idx="459">
                  <c:v>1.0599489018802</c:v>
                </c:pt>
                <c:pt idx="460">
                  <c:v>1.0599454645939199</c:v>
                </c:pt>
                <c:pt idx="461">
                  <c:v>1.0599418500908799</c:v>
                </c:pt>
                <c:pt idx="462">
                  <c:v>1.0599380646621099</c:v>
                </c:pt>
                <c:pt idx="463">
                  <c:v>1.0599341165656</c:v>
                </c:pt>
                <c:pt idx="464">
                  <c:v>1.0599300159027301</c:v>
                </c:pt>
                <c:pt idx="465">
                  <c:v>1.05992577447296</c:v>
                </c:pt>
                <c:pt idx="466">
                  <c:v>1.0599214056112201</c:v>
                </c:pt>
                <c:pt idx="467">
                  <c:v>1.05991692400742</c:v>
                </c:pt>
                <c:pt idx="468">
                  <c:v>1.05991234551403</c:v>
                </c:pt>
                <c:pt idx="469">
                  <c:v>1.05990768693958</c:v>
                </c:pt>
                <c:pt idx="470">
                  <c:v>1.0599029658354699</c:v>
                </c:pt>
                <c:pt idx="471">
                  <c:v>1.05989820027492</c:v>
                </c:pt>
                <c:pt idx="472">
                  <c:v>1.05989340862971</c:v>
                </c:pt>
                <c:pt idx="473">
                  <c:v>1.05988860934438</c:v>
                </c:pt>
                <c:pt idx="474">
                  <c:v>1.05988382071455</c:v>
                </c:pt>
                <c:pt idx="475">
                  <c:v>1.05987906066763</c:v>
                </c:pt>
                <c:pt idx="476">
                  <c:v>1.05987434655192</c:v>
                </c:pt>
                <c:pt idx="477">
                  <c:v>1.05986969493551</c:v>
                </c:pt>
                <c:pt idx="478">
                  <c:v>1.0598651214155299</c:v>
                </c:pt>
                <c:pt idx="479">
                  <c:v>1.0598606404433699</c:v>
                </c:pt>
                <c:pt idx="480">
                  <c:v>1.0598562651647401</c:v>
                </c:pt>
                <c:pt idx="481">
                  <c:v>1.0598520072774</c:v>
                </c:pt>
                <c:pt idx="482">
                  <c:v>1.05984787690907</c:v>
                </c:pt>
                <c:pt idx="483">
                  <c:v>1.0598438825146399</c:v>
                </c:pt>
                <c:pt idx="484">
                  <c:v>1.0598400307962299</c:v>
                </c:pt>
                <c:pt idx="485">
                  <c:v>1.05983632664412</c:v>
                </c:pt>
                <c:pt idx="486">
                  <c:v>1.05983277310122</c:v>
                </c:pt>
                <c:pt idx="487">
                  <c:v>1.0598293713502001</c:v>
                </c:pt>
                <c:pt idx="488">
                  <c:v>1.0598261207235999</c:v>
                </c:pt>
                <c:pt idx="489">
                  <c:v>1.0598230187353399</c:v>
                </c:pt>
                <c:pt idx="490">
                  <c:v>1.05982006113574</c:v>
                </c:pt>
                <c:pt idx="491">
                  <c:v>1.0598172419851599</c:v>
                </c:pt>
                <c:pt idx="492">
                  <c:v>1.05981455374933</c:v>
                </c:pt>
                <c:pt idx="493">
                  <c:v>1.0598119874117999</c:v>
                </c:pt>
                <c:pt idx="494">
                  <c:v>1.05980953260324</c:v>
                </c:pt>
                <c:pt idx="495">
                  <c:v>1.0598071777462299</c:v>
                </c:pt>
                <c:pt idx="496">
                  <c:v>1.0598049102126901</c:v>
                </c:pt>
                <c:pt idx="497">
                  <c:v>1.05980271649216</c:v>
                </c:pt>
                <c:pt idx="498">
                  <c:v>1.0598005823693999</c:v>
                </c:pt>
                <c:pt idx="499">
                  <c:v>1.0597984931079101</c:v>
                </c:pt>
                <c:pt idx="500">
                  <c:v>1.0597964336383501</c:v>
                </c:pt>
                <c:pt idx="501">
                  <c:v>1.0597943887479999</c:v>
                </c:pt>
                <c:pt idx="502">
                  <c:v>1.05979234327093</c:v>
                </c:pt>
                <c:pt idx="503">
                  <c:v>1.05979028227427</c:v>
                </c:pt>
                <c:pt idx="504">
                  <c:v>1.05978819124005</c:v>
                </c:pt>
                <c:pt idx="505">
                  <c:v>1.05978605623982</c:v>
                </c:pt>
                <c:pt idx="506">
                  <c:v>1.0597838641002699</c:v>
                </c:pt>
                <c:pt idx="507">
                  <c:v>1.05978160255691</c:v>
                </c:pt>
                <c:pt idx="508">
                  <c:v>1.0597792603959399</c:v>
                </c:pt>
                <c:pt idx="509">
                  <c:v>1.05977682758073</c:v>
                </c:pt>
                <c:pt idx="510">
                  <c:v>1.0597742953627201</c:v>
                </c:pt>
                <c:pt idx="511">
                  <c:v>1.05977165637576</c:v>
                </c:pt>
                <c:pt idx="512">
                  <c:v>1.05976890471121</c:v>
                </c:pt>
                <c:pt idx="513">
                  <c:v>1.0597660359754399</c:v>
                </c:pt>
                <c:pt idx="514">
                  <c:v>1.05976304732766</c:v>
                </c:pt>
                <c:pt idx="515">
                  <c:v>1.0597599374981099</c:v>
                </c:pt>
                <c:pt idx="516">
                  <c:v>1.05975670678642</c:v>
                </c:pt>
                <c:pt idx="517">
                  <c:v>1.05975335704162</c:v>
                </c:pt>
                <c:pt idx="518">
                  <c:v>1.0597498916219801</c:v>
                </c:pt>
                <c:pt idx="519">
                  <c:v>1.05974631533852</c:v>
                </c:pt>
                <c:pt idx="520">
                  <c:v>1.0597426343789</c:v>
                </c:pt>
                <c:pt idx="521">
                  <c:v>1.0597388562168899</c:v>
                </c:pt>
                <c:pt idx="522">
                  <c:v>1.0597349895066801</c:v>
                </c:pt>
                <c:pt idx="523">
                  <c:v>1.0597310439633501</c:v>
                </c:pt>
                <c:pt idx="524">
                  <c:v>1.05972703023161</c:v>
                </c:pt>
                <c:pt idx="525">
                  <c:v>1.0597229597447899</c:v>
                </c:pt>
                <c:pt idx="526">
                  <c:v>1.0597188445756101</c:v>
                </c:pt>
                <c:pt idx="527">
                  <c:v>1.0597146972803499</c:v>
                </c:pt>
                <c:pt idx="528">
                  <c:v>1.0597105307385299</c:v>
                </c:pt>
                <c:pt idx="529">
                  <c:v>1.0597063579916699</c:v>
                </c:pt>
                <c:pt idx="530">
                  <c:v>1.05970219207973</c:v>
                </c:pt>
                <c:pt idx="531">
                  <c:v>1.05969804588168</c:v>
                </c:pt>
                <c:pt idx="532">
                  <c:v>1.0596939319574601</c:v>
                </c:pt>
                <c:pt idx="533">
                  <c:v>1.05968986239768</c:v>
                </c:pt>
                <c:pt idx="534">
                  <c:v>1.0596858486796801</c:v>
                </c:pt>
                <c:pt idx="535">
                  <c:v>1.05968190153264</c:v>
                </c:pt>
                <c:pt idx="536">
                  <c:v>1.05967803081468</c:v>
                </c:pt>
                <c:pt idx="537">
                  <c:v>1.05967424540097</c:v>
                </c:pt>
                <c:pt idx="538">
                  <c:v>1.0596705530855901</c:v>
                </c:pt>
                <c:pt idx="539">
                  <c:v>1.0596669604989299</c:v>
                </c:pt>
                <c:pt idx="540">
                  <c:v>1.05966347303903</c:v>
                </c:pt>
                <c:pt idx="541">
                  <c:v>1.0596600948202699</c:v>
                </c:pt>
                <c:pt idx="542">
                  <c:v>1.05965682863792</c:v>
                </c:pt>
                <c:pt idx="543">
                  <c:v>1.05965367595046</c:v>
                </c:pt>
                <c:pt idx="544">
                  <c:v>1.0596506368780401</c:v>
                </c:pt>
                <c:pt idx="545">
                  <c:v>1.059647710218</c:v>
                </c:pt>
                <c:pt idx="546">
                  <c:v>1.05964489347697</c:v>
                </c:pt>
                <c:pt idx="547">
                  <c:v>1.05964218291866</c:v>
                </c:pt>
                <c:pt idx="548">
                  <c:v>1.0596395736264299</c:v>
                </c:pt>
                <c:pt idx="549">
                  <c:v>1.0596370595812601</c:v>
                </c:pt>
                <c:pt idx="550">
                  <c:v>1.05963463375022</c:v>
                </c:pt>
                <c:pt idx="551">
                  <c:v>1.0596322881892499</c:v>
                </c:pt>
                <c:pt idx="552">
                  <c:v>1.05963001415516</c:v>
                </c:pt>
                <c:pt idx="553">
                  <c:v>1.05962780222536</c:v>
                </c:pt>
                <c:pt idx="554">
                  <c:v>1.05962564242677</c:v>
                </c:pt>
                <c:pt idx="555">
                  <c:v>1.0596235243688901</c:v>
                </c:pt>
                <c:pt idx="556">
                  <c:v>1.0596214373802699</c:v>
                </c:pt>
                <c:pt idx="557">
                  <c:v>1.05961937064814</c:v>
                </c:pt>
                <c:pt idx="558">
                  <c:v>1.05961731335722</c:v>
                </c:pt>
                <c:pt idx="559">
                  <c:v>1.0596152548270701</c:v>
                </c:pt>
                <c:pt idx="560">
                  <c:v>1.05961318464622</c:v>
                </c:pt>
                <c:pt idx="561">
                  <c:v>1.05961109280161</c:v>
                </c:pt>
                <c:pt idx="562">
                  <c:v>1.0596089698009299</c:v>
                </c:pt>
                <c:pt idx="563">
                  <c:v>1.0596068067867299</c:v>
                </c:pt>
                <c:pt idx="564">
                  <c:v>1.05960459564221</c:v>
                </c:pt>
                <c:pt idx="565">
                  <c:v>1.0596023290849499</c:v>
                </c:pt>
                <c:pt idx="566">
                  <c:v>1.0596000007503299</c:v>
                </c:pt>
                <c:pt idx="567">
                  <c:v>1.05959760526115</c:v>
                </c:pt>
                <c:pt idx="568">
                  <c:v>1.0595951382840201</c:v>
                </c:pt>
                <c:pt idx="569">
                  <c:v>1.0595925965731201</c:v>
                </c:pt>
                <c:pt idx="570">
                  <c:v>1.05958997799801</c:v>
                </c:pt>
                <c:pt idx="571">
                  <c:v>1.0595872815580201</c:v>
                </c:pt>
                <c:pt idx="572">
                  <c:v>1.0595845073811601</c:v>
                </c:pt>
                <c:pt idx="573">
                  <c:v>1.0595816567098799</c:v>
                </c:pt>
                <c:pt idx="574">
                  <c:v>1.0595787318718899</c:v>
                </c:pt>
                <c:pt idx="575">
                  <c:v>1.0595757362384699</c:v>
                </c:pt>
                <c:pt idx="576">
                  <c:v>1.0595726741684901</c:v>
                </c:pt>
                <c:pt idx="577">
                  <c:v>1.05956955094261</c:v>
                </c:pt>
                <c:pt idx="578">
                  <c:v>1.0595663726847799</c:v>
                </c:pt>
                <c:pt idx="579">
                  <c:v>1.0595631462747499</c:v>
                </c:pt>
                <c:pt idx="580">
                  <c:v>1.0595598792527301</c:v>
                </c:pt>
                <c:pt idx="581">
                  <c:v>1.05955657971462</c:v>
                </c:pt>
                <c:pt idx="582">
                  <c:v>1.0595532562044401</c:v>
                </c:pt>
                <c:pt idx="583">
                  <c:v>1.05954991759975</c:v>
                </c:pt>
                <c:pt idx="584">
                  <c:v>1.05954657299588</c:v>
                </c:pt>
                <c:pt idx="585">
                  <c:v>1.05954323158824</c:v>
                </c:pt>
                <c:pt idx="586">
                  <c:v>1.0595399025543699</c:v>
                </c:pt>
                <c:pt idx="587">
                  <c:v>1.05953659493884</c:v>
                </c:pt>
                <c:pt idx="588">
                  <c:v>1.05953331754048</c:v>
                </c:pt>
                <c:pt idx="589">
                  <c:v>1.05953007880404</c:v>
                </c:pt>
                <c:pt idx="590">
                  <c:v>1.05952688671813</c:v>
                </c:pt>
                <c:pt idx="591">
                  <c:v>1.05952374872058</c:v>
                </c:pt>
                <c:pt idx="592">
                  <c:v>1.0595206716113399</c:v>
                </c:pt>
                <c:pt idx="593">
                  <c:v>1.0595176614750801</c:v>
                </c:pt>
                <c:pt idx="594">
                  <c:v>1.0595147236138001</c:v>
                </c:pt>
                <c:pt idx="595">
                  <c:v>1.0595118624905799</c:v>
                </c:pt>
                <c:pt idx="596">
                  <c:v>1.0595090816842001</c:v>
                </c:pt>
                <c:pt idx="597">
                  <c:v>1.05950638385672</c:v>
                </c:pt>
                <c:pt idx="598">
                  <c:v>1.05950377073209</c:v>
                </c:pt>
                <c:pt idx="599">
                  <c:v>1.0595012430875299</c:v>
                </c:pt>
                <c:pt idx="600">
                  <c:v>1.0594988007574699</c:v>
                </c:pt>
                <c:pt idx="601">
                  <c:v>1.05949644264947</c:v>
                </c:pt>
                <c:pt idx="602">
                  <c:v>1.0594941667706399</c:v>
                </c:pt>
                <c:pt idx="603">
                  <c:v>1.0594919702672201</c:v>
                </c:pt>
                <c:pt idx="604">
                  <c:v>1.05948985240588</c:v>
                </c:pt>
                <c:pt idx="605">
                  <c:v>1.0594869328399401</c:v>
                </c:pt>
                <c:pt idx="606">
                  <c:v>1.0594840073332801</c:v>
                </c:pt>
                <c:pt idx="607">
                  <c:v>1.05948112210753</c:v>
                </c:pt>
                <c:pt idx="608">
                  <c:v>1.0594782788694199</c:v>
                </c:pt>
                <c:pt idx="609">
                  <c:v>1.05947547538084</c:v>
                </c:pt>
                <c:pt idx="610">
                  <c:v>1.0594727070155101</c:v>
                </c:pt>
                <c:pt idx="611">
                  <c:v>1.0594699682948601</c:v>
                </c:pt>
                <c:pt idx="612">
                  <c:v>1.05946725323035</c:v>
                </c:pt>
                <c:pt idx="613">
                  <c:v>1.05946455550192</c:v>
                </c:pt>
                <c:pt idx="614">
                  <c:v>1.0594618686131101</c:v>
                </c:pt>
                <c:pt idx="615">
                  <c:v>1.0594591860324301</c:v>
                </c:pt>
                <c:pt idx="616">
                  <c:v>1.0594565013208099</c:v>
                </c:pt>
                <c:pt idx="617">
                  <c:v>1.0594538082484799</c:v>
                </c:pt>
                <c:pt idx="618">
                  <c:v>1.05945110090038</c:v>
                </c:pt>
                <c:pt idx="619">
                  <c:v>1.0594483737708</c:v>
                </c:pt>
                <c:pt idx="620">
                  <c:v>1.0594456218467301</c:v>
                </c:pt>
                <c:pt idx="621">
                  <c:v>1.05944284068085</c:v>
                </c:pt>
                <c:pt idx="622">
                  <c:v>1.0594400264524799</c:v>
                </c:pt>
                <c:pt idx="623">
                  <c:v>1.0594371760183099</c:v>
                </c:pt>
                <c:pt idx="624">
                  <c:v>1.0594342869509601</c:v>
                </c:pt>
                <c:pt idx="625">
                  <c:v>1.05943135756673</c:v>
                </c:pt>
                <c:pt idx="626">
                  <c:v>1.0594283869418899</c:v>
                </c:pt>
                <c:pt idx="627">
                  <c:v>1.0594253749186799</c:v>
                </c:pt>
                <c:pt idx="628">
                  <c:v>1.0594223220994701</c:v>
                </c:pt>
                <c:pt idx="629">
                  <c:v>1.0594192298310701</c:v>
                </c:pt>
                <c:pt idx="630">
                  <c:v>1.0594161001798099</c:v>
                </c:pt>
                <c:pt idx="631">
                  <c:v>1.0594129358956601</c:v>
                </c:pt>
                <c:pt idx="632">
                  <c:v>1.0594097403693401</c:v>
                </c:pt>
                <c:pt idx="633">
                  <c:v>1.0594065175807901</c:v>
                </c:pt>
                <c:pt idx="634">
                  <c:v>1.05940327204017</c:v>
                </c:pt>
                <c:pt idx="635">
                  <c:v>1.05940000872382</c:v>
                </c:pt>
                <c:pt idx="636">
                  <c:v>1.05939673300364</c:v>
                </c:pt>
                <c:pt idx="637">
                  <c:v>1.0593934505736</c:v>
                </c:pt>
                <c:pt idx="638">
                  <c:v>1.0593901673718999</c:v>
                </c:pt>
                <c:pt idx="639">
                  <c:v>1.0593868930349899</c:v>
                </c:pt>
                <c:pt idx="640">
                  <c:v>1.0593837422983601</c:v>
                </c:pt>
                <c:pt idx="641">
                  <c:v>1.0593807080343201</c:v>
                </c:pt>
                <c:pt idx="642">
                  <c:v>1.0593778954003299</c:v>
                </c:pt>
                <c:pt idx="643">
                  <c:v>1.0593751255664601</c:v>
                </c:pt>
                <c:pt idx="644">
                  <c:v>1.0593723958596999</c:v>
                </c:pt>
                <c:pt idx="645">
                  <c:v>1.0593697097564401</c:v>
                </c:pt>
                <c:pt idx="646">
                  <c:v>1.05936707097397</c:v>
                </c:pt>
                <c:pt idx="647">
                  <c:v>1.05936448333308</c:v>
                </c:pt>
                <c:pt idx="648">
                  <c:v>1.0593619503792999</c:v>
                </c:pt>
                <c:pt idx="649">
                  <c:v>1.0593594752728099</c:v>
                </c:pt>
                <c:pt idx="650">
                  <c:v>1.0593570607206999</c:v>
                </c:pt>
                <c:pt idx="651">
                  <c:v>1.0593547089234501</c:v>
                </c:pt>
                <c:pt idx="652">
                  <c:v>1.05935242153374</c:v>
                </c:pt>
                <c:pt idx="653">
                  <c:v>1.0593501996276999</c:v>
                </c:pt>
                <c:pt idx="654">
                  <c:v>1.0593480436867799</c:v>
                </c:pt>
                <c:pt idx="655">
                  <c:v>1.0593459535905401</c:v>
                </c:pt>
                <c:pt idx="656">
                  <c:v>1.05934392861903</c:v>
                </c:pt>
                <c:pt idx="657">
                  <c:v>1.05934196746447</c:v>
                </c:pt>
                <c:pt idx="658">
                  <c:v>1.0593400682522001</c:v>
                </c:pt>
                <c:pt idx="659">
                  <c:v>1.0593382285687101</c:v>
                </c:pt>
                <c:pt idx="660">
                  <c:v>1.0593364454981</c:v>
                </c:pt>
                <c:pt idx="661">
                  <c:v>1.05933471566374</c:v>
                </c:pt>
                <c:pt idx="662">
                  <c:v>1.0593330352772099</c:v>
                </c:pt>
                <c:pt idx="663">
                  <c:v>1.05933141360474</c:v>
                </c:pt>
                <c:pt idx="664">
                  <c:v>1.05932991230442</c:v>
                </c:pt>
                <c:pt idx="665">
                  <c:v>1.0593284539936401</c:v>
                </c:pt>
                <c:pt idx="666">
                  <c:v>1.0593270288191201</c:v>
                </c:pt>
                <c:pt idx="667">
                  <c:v>1.0593256924119701</c:v>
                </c:pt>
                <c:pt idx="668">
                  <c:v>1.05932448329637</c:v>
                </c:pt>
                <c:pt idx="669">
                  <c:v>1.05932330720074</c:v>
                </c:pt>
                <c:pt idx="670">
                  <c:v>1.0593221466273599</c:v>
                </c:pt>
                <c:pt idx="671">
                  <c:v>1.0593209946150399</c:v>
                </c:pt>
                <c:pt idx="672">
                  <c:v>1.05931984569078</c:v>
                </c:pt>
                <c:pt idx="673">
                  <c:v>1.0593186949917399</c:v>
                </c:pt>
                <c:pt idx="674">
                  <c:v>1.0593175380886899</c:v>
                </c:pt>
                <c:pt idx="675">
                  <c:v>1.0593163709815201</c:v>
                </c:pt>
                <c:pt idx="676">
                  <c:v>1.0593151901186599</c:v>
                </c:pt>
                <c:pt idx="677">
                  <c:v>1.0593139924192101</c:v>
                </c:pt>
                <c:pt idx="678">
                  <c:v>1.05931277529087</c:v>
                </c:pt>
                <c:pt idx="679">
                  <c:v>1.0593115366438299</c:v>
                </c:pt>
                <c:pt idx="680">
                  <c:v>1.05931027490117</c:v>
                </c:pt>
                <c:pt idx="681">
                  <c:v>1.0593089890017</c:v>
                </c:pt>
                <c:pt idx="682">
                  <c:v>1.0593076783998201</c:v>
                </c:pt>
                <c:pt idx="683">
                  <c:v>1.05930634305813</c:v>
                </c:pt>
                <c:pt idx="684">
                  <c:v>1.05930498343567</c:v>
                </c:pt>
                <c:pt idx="685">
                  <c:v>1.0593036004691101</c:v>
                </c:pt>
                <c:pt idx="686">
                  <c:v>1.0593021955503099</c:v>
                </c:pt>
                <c:pt idx="687">
                  <c:v>1.0593007704985</c:v>
                </c:pt>
                <c:pt idx="688">
                  <c:v>1.05929932752669</c:v>
                </c:pt>
                <c:pt idx="689">
                  <c:v>1.0592978692052699</c:v>
                </c:pt>
                <c:pt idx="690">
                  <c:v>1.05929639842157</c:v>
                </c:pt>
                <c:pt idx="691">
                  <c:v>1.0592949183362701</c:v>
                </c:pt>
                <c:pt idx="692">
                  <c:v>1.0592934323363401</c:v>
                </c:pt>
                <c:pt idx="693">
                  <c:v>1.0592919439880699</c:v>
                </c:pt>
                <c:pt idx="694">
                  <c:v>1.05929045698658</c:v>
                </c:pt>
                <c:pt idx="695">
                  <c:v>1.0592889751064001</c:v>
                </c:pt>
                <c:pt idx="696">
                  <c:v>1.05928750215092</c:v>
                </c:pt>
                <c:pt idx="697">
                  <c:v>1.05928604190262</c:v>
                </c:pt>
                <c:pt idx="698">
                  <c:v>1.05928459807539</c:v>
                </c:pt>
                <c:pt idx="699">
                  <c:v>1.0592831742673601</c:v>
                </c:pt>
                <c:pt idx="700">
                  <c:v>1.0592817739171101</c:v>
                </c:pt>
                <c:pt idx="701">
                  <c:v>1.0592804002618801</c:v>
                </c:pt>
                <c:pt idx="702">
                  <c:v>1.0592790563000301</c:v>
                </c:pt>
                <c:pt idx="703">
                  <c:v>1.05927774475661</c:v>
                </c:pt>
                <c:pt idx="704">
                  <c:v>1.0592764680533699</c:v>
                </c:pt>
                <c:pt idx="705">
                  <c:v>1.05927522828275</c:v>
                </c:pt>
                <c:pt idx="706">
                  <c:v>1.05927402718735</c:v>
                </c:pt>
                <c:pt idx="707">
                  <c:v>1.05927286614321</c:v>
                </c:pt>
                <c:pt idx="708">
                  <c:v>1.05927174614954</c:v>
                </c:pt>
                <c:pt idx="709">
                  <c:v>1.05927066782124</c:v>
                </c:pt>
                <c:pt idx="710">
                  <c:v>1.0592696313887999</c:v>
                </c:pt>
                <c:pt idx="711">
                  <c:v>1.0592686367014801</c:v>
                </c:pt>
                <c:pt idx="712">
                  <c:v>1.05926768323565</c:v>
                </c:pt>
                <c:pt idx="713">
                  <c:v>1.0592667701082601</c:v>
                </c:pt>
                <c:pt idx="714">
                  <c:v>1.0592658960938399</c:v>
                </c:pt>
                <c:pt idx="715">
                  <c:v>1.0592650596459501</c:v>
                </c:pt>
                <c:pt idx="716">
                  <c:v>1.0592642589224699</c:v>
                </c:pt>
                <c:pt idx="717">
                  <c:v>1.05926349181315</c:v>
                </c:pt>
                <c:pt idx="718">
                  <c:v>1.0592627559716099</c:v>
                </c:pt>
                <c:pt idx="719">
                  <c:v>1.0592620488480899</c:v>
                </c:pt>
                <c:pt idx="720">
                  <c:v>1.05926136772556</c:v>
                </c:pt>
                <c:pt idx="721">
                  <c:v>1.0592607097558999</c:v>
                </c:pt>
                <c:pt idx="722">
                  <c:v>1.0592600719985501</c:v>
                </c:pt>
                <c:pt idx="723">
                  <c:v>1.05925945145776</c:v>
                </c:pt>
                <c:pt idx="724">
                  <c:v>1.0592588451218601</c:v>
                </c:pt>
                <c:pt idx="725">
                  <c:v>1.0592582499999901</c:v>
                </c:pt>
                <c:pt idx="726">
                  <c:v>1.0592576631594199</c:v>
                </c:pt>
                <c:pt idx="727">
                  <c:v>1.05925708176031</c:v>
                </c:pt>
                <c:pt idx="728">
                  <c:v>1.05925650308951</c:v>
                </c:pt>
                <c:pt idx="729">
                  <c:v>1.0592559245914099</c:v>
                </c:pt>
                <c:pt idx="730">
                  <c:v>1.0592553438963901</c:v>
                </c:pt>
                <c:pt idx="731">
                  <c:v>1.0592547588466299</c:v>
                </c:pt>
                <c:pt idx="732">
                  <c:v>1.0592541675185401</c:v>
                </c:pt>
                <c:pt idx="733">
                  <c:v>1.0592535682416599</c:v>
                </c:pt>
                <c:pt idx="734">
                  <c:v>1.0592529596143401</c:v>
                </c:pt>
                <c:pt idx="735">
                  <c:v>1.0592523405154299</c:v>
                </c:pt>
                <c:pt idx="736">
                  <c:v>1.0592517101124399</c:v>
                </c:pt>
                <c:pt idx="737">
                  <c:v>1.05925106786584</c:v>
                </c:pt>
                <c:pt idx="738">
                  <c:v>1.0592504135294001</c:v>
                </c:pt>
                <c:pt idx="739">
                  <c:v>1.05924974714692</c:v>
                </c:pt>
                <c:pt idx="740">
                  <c:v>1.0592490690460701</c:v>
                </c:pt>
                <c:pt idx="741">
                  <c:v>1.0592483798274499</c:v>
                </c:pt>
                <c:pt idx="742">
                  <c:v>1.0592476803514701</c:v>
                </c:pt>
                <c:pt idx="743">
                  <c:v>1.0592469717220601</c:v>
                </c:pt>
                <c:pt idx="744">
                  <c:v>1.0592462552675199</c:v>
                </c:pt>
                <c:pt idx="745">
                  <c:v>1.05924553251846</c:v>
                </c:pt>
                <c:pt idx="746">
                  <c:v>1.0592448051852601</c:v>
                </c:pt>
                <c:pt idx="747">
                  <c:v>1.0592440751309</c:v>
                </c:pt>
                <c:pt idx="748">
                  <c:v>1.05924334434584</c:v>
                </c:pt>
                <c:pt idx="749">
                  <c:v>1.0592426149188401</c:v>
                </c:pt>
                <c:pt idx="750">
                  <c:v>1.05924188900876</c:v>
                </c:pt>
                <c:pt idx="751">
                  <c:v>1.0592411688161401</c:v>
                </c:pt>
                <c:pt idx="752">
                  <c:v>1.05924045655337</c:v>
                </c:pt>
                <c:pt idx="753">
                  <c:v>1.0592397544166801</c:v>
                </c:pt>
                <c:pt idx="754">
                  <c:v>1.05923906455872</c:v>
                </c:pt>
                <c:pt idx="755">
                  <c:v>1.0592383890614301</c:v>
                </c:pt>
                <c:pt idx="756">
                  <c:v>1.05923772991136</c:v>
                </c:pt>
                <c:pt idx="757">
                  <c:v>1.0592371295796701</c:v>
                </c:pt>
                <c:pt idx="758">
                  <c:v>1.0592365974245099</c:v>
                </c:pt>
                <c:pt idx="759">
                  <c:v>1.05923609307271</c:v>
                </c:pt>
                <c:pt idx="760">
                  <c:v>1.0592356135060801</c:v>
                </c:pt>
                <c:pt idx="761">
                  <c:v>1.05923515924391</c:v>
                </c:pt>
                <c:pt idx="762">
                  <c:v>1.05923473094351</c:v>
                </c:pt>
                <c:pt idx="763">
                  <c:v>1.0592343291839701</c:v>
                </c:pt>
                <c:pt idx="764">
                  <c:v>1.05923395437551</c:v>
                </c:pt>
                <c:pt idx="765">
                  <c:v>1.05923360673816</c:v>
                </c:pt>
                <c:pt idx="766">
                  <c:v>1.0592332862931</c:v>
                </c:pt>
                <c:pt idx="767">
                  <c:v>1.05923299285965</c:v>
                </c:pt>
                <c:pt idx="768">
                  <c:v>1.0592327260560099</c:v>
                </c:pt>
                <c:pt idx="769">
                  <c:v>1.0592324853030499</c:v>
                </c:pt>
                <c:pt idx="770">
                  <c:v>1.05923226983176</c:v>
                </c:pt>
                <c:pt idx="771">
                  <c:v>1.05923207869255</c:v>
                </c:pt>
                <c:pt idx="772">
                  <c:v>1.05923191076876</c:v>
                </c:pt>
                <c:pt idx="773">
                  <c:v>1.05923176479032</c:v>
                </c:pt>
                <c:pt idx="774">
                  <c:v>1.0592316393508201</c:v>
                </c:pt>
                <c:pt idx="775">
                  <c:v>1.05923153292548</c:v>
                </c:pt>
                <c:pt idx="776">
                  <c:v>1.0592314438907999</c:v>
                </c:pt>
                <c:pt idx="777">
                  <c:v>1.05923137054509</c:v>
                </c:pt>
                <c:pt idx="778">
                  <c:v>1.05923131112925</c:v>
                </c:pt>
                <c:pt idx="779">
                  <c:v>1.0592312638491099</c:v>
                </c:pt>
                <c:pt idx="780">
                  <c:v>1.0592312268961801</c:v>
                </c:pt>
                <c:pt idx="781">
                  <c:v>1.0592311984695899</c:v>
                </c:pt>
                <c:pt idx="782">
                  <c:v>1.05923117679721</c:v>
                </c:pt>
                <c:pt idx="783">
                  <c:v>1.0592311601559099</c:v>
                </c:pt>
                <c:pt idx="784">
                  <c:v>1.05923114689078</c:v>
                </c:pt>
                <c:pt idx="785">
                  <c:v>1.05923113543348</c:v>
                </c:pt>
                <c:pt idx="786">
                  <c:v>1.0592310869908299</c:v>
                </c:pt>
                <c:pt idx="787">
                  <c:v>1.0592309862468501</c:v>
                </c:pt>
                <c:pt idx="788">
                  <c:v>1.05923087662811</c:v>
                </c:pt>
                <c:pt idx="789">
                  <c:v>1.05923076170266</c:v>
                </c:pt>
                <c:pt idx="790">
                  <c:v>1.05923067943826</c:v>
                </c:pt>
                <c:pt idx="791">
                  <c:v>1.0592306418784401</c:v>
                </c:pt>
                <c:pt idx="792">
                  <c:v>1.05923060457353</c:v>
                </c:pt>
                <c:pt idx="793">
                  <c:v>1.0592305626718601</c:v>
                </c:pt>
                <c:pt idx="794">
                  <c:v>1.0592305153615</c:v>
                </c:pt>
                <c:pt idx="795">
                  <c:v>1.0592304623166799</c:v>
                </c:pt>
                <c:pt idx="796">
                  <c:v>1.05923040349771</c:v>
                </c:pt>
                <c:pt idx="797">
                  <c:v>1.0592303390634099</c:v>
                </c:pt>
                <c:pt idx="798">
                  <c:v>1.05923026934863</c:v>
                </c:pt>
                <c:pt idx="799">
                  <c:v>1.05923019485029</c:v>
                </c:pt>
                <c:pt idx="800">
                  <c:v>1.05923011621496</c:v>
                </c:pt>
                <c:pt idx="801">
                  <c:v>1.05923003422396</c:v>
                </c:pt>
                <c:pt idx="802">
                  <c:v>1.05922994977861</c:v>
                </c:pt>
                <c:pt idx="803">
                  <c:v>1.05922986388461</c:v>
                </c:pt>
                <c:pt idx="804">
                  <c:v>1.05922977763544</c:v>
                </c:pt>
                <c:pt idx="805">
                  <c:v>1.05922969219579</c:v>
                </c:pt>
                <c:pt idx="806">
                  <c:v>1.05922960878441</c:v>
                </c:pt>
                <c:pt idx="807">
                  <c:v>1.05922952865662</c:v>
                </c:pt>
                <c:pt idx="808">
                  <c:v>1.0592294530869899</c:v>
                </c:pt>
                <c:pt idx="809">
                  <c:v>1.05922938335299</c:v>
                </c:pt>
                <c:pt idx="810">
                  <c:v>1.0592293207171899</c:v>
                </c:pt>
                <c:pt idx="811">
                  <c:v>1.059229266412</c:v>
                </c:pt>
                <c:pt idx="812">
                  <c:v>1.0592292216240899</c:v>
                </c:pt>
                <c:pt idx="813">
                  <c:v>1.05922918747968</c:v>
                </c:pt>
                <c:pt idx="814">
                  <c:v>1.05922916503145</c:v>
                </c:pt>
                <c:pt idx="815">
                  <c:v>1.0592291552459101</c:v>
                </c:pt>
                <c:pt idx="816">
                  <c:v>1.05922915899259</c:v>
                </c:pt>
                <c:pt idx="817">
                  <c:v>1.0592291770347</c:v>
                </c:pt>
                <c:pt idx="818">
                  <c:v>1.05922921002064</c:v>
                </c:pt>
                <c:pt idx="819">
                  <c:v>1.05922925847751</c:v>
                </c:pt>
                <c:pt idx="820">
                  <c:v>1.0592293228065699</c:v>
                </c:pt>
                <c:pt idx="821">
                  <c:v>1.05922940327954</c:v>
                </c:pt>
                <c:pt idx="822">
                  <c:v>1.0592295000372201</c:v>
                </c:pt>
                <c:pt idx="823">
                  <c:v>1.0592296130887899</c:v>
                </c:pt>
                <c:pt idx="824">
                  <c:v>1.0592297073483501</c:v>
                </c:pt>
                <c:pt idx="825">
                  <c:v>1.0592297640639901</c:v>
                </c:pt>
                <c:pt idx="826">
                  <c:v>1.05922982950022</c:v>
                </c:pt>
                <c:pt idx="827">
                  <c:v>1.05922990797313</c:v>
                </c:pt>
                <c:pt idx="828">
                  <c:v>1.0592300355680699</c:v>
                </c:pt>
                <c:pt idx="829">
                  <c:v>1.0592302286512401</c:v>
                </c:pt>
                <c:pt idx="830">
                  <c:v>1.0592304407175099</c:v>
                </c:pt>
                <c:pt idx="831">
                  <c:v>1.0592306663129001</c:v>
                </c:pt>
                <c:pt idx="832">
                  <c:v>1.0592309039366199</c:v>
                </c:pt>
                <c:pt idx="833">
                  <c:v>1.05923115234642</c:v>
                </c:pt>
                <c:pt idx="834">
                  <c:v>1.0592314103776099</c:v>
                </c:pt>
                <c:pt idx="835">
                  <c:v>1.05923167686981</c:v>
                </c:pt>
                <c:pt idx="836">
                  <c:v>1.0592319506635699</c:v>
                </c:pt>
                <c:pt idx="837">
                  <c:v>1.05923223060821</c:v>
                </c:pt>
                <c:pt idx="838">
                  <c:v>1.05923251557193</c:v>
                </c:pt>
                <c:pt idx="839">
                  <c:v>1.0592328044514401</c:v>
                </c:pt>
                <c:pt idx="840">
                  <c:v>1.0592330961809899</c:v>
                </c:pt>
                <c:pt idx="841">
                  <c:v>1.0592333897435999</c:v>
                </c:pt>
                <c:pt idx="842">
                  <c:v>1.05923368417893</c:v>
                </c:pt>
                <c:pt idx="843">
                  <c:v>1.0592339785931899</c:v>
                </c:pt>
                <c:pt idx="844">
                  <c:v>1.05923427216676</c:v>
                </c:pt>
                <c:pt idx="845">
                  <c:v>1.0592345641611001</c:v>
                </c:pt>
                <c:pt idx="846">
                  <c:v>1.0592348539257299</c:v>
                </c:pt>
                <c:pt idx="847">
                  <c:v>1.0592351409025</c:v>
                </c:pt>
                <c:pt idx="848">
                  <c:v>1.0592354246308899</c:v>
                </c:pt>
                <c:pt idx="849">
                  <c:v>1.0592357047496701</c:v>
                </c:pt>
                <c:pt idx="850">
                  <c:v>1.05923598100001</c:v>
                </c:pt>
                <c:pt idx="851">
                  <c:v>1.0592362532248201</c:v>
                </c:pt>
                <c:pt idx="852">
                  <c:v>1.05923652136901</c:v>
                </c:pt>
                <c:pt idx="853">
                  <c:v>1.05923678547716</c:v>
                </c:pt>
                <c:pt idx="854">
                  <c:v>1.05923704569141</c:v>
                </c:pt>
                <c:pt idx="855">
                  <c:v>1.05923730224621</c:v>
                </c:pt>
                <c:pt idx="856">
                  <c:v>1.0592375554643301</c:v>
                </c:pt>
                <c:pt idx="857">
                  <c:v>1.0592378057505101</c:v>
                </c:pt>
                <c:pt idx="858">
                  <c:v>1.05923805358435</c:v>
                </c:pt>
                <c:pt idx="859">
                  <c:v>1.0592382995131</c:v>
                </c:pt>
                <c:pt idx="860">
                  <c:v>1.0592385441429899</c:v>
                </c:pt>
                <c:pt idx="861">
                  <c:v>1.0592387881305001</c:v>
                </c:pt>
                <c:pt idx="862">
                  <c:v>1.0592390321730401</c:v>
                </c:pt>
                <c:pt idx="863">
                  <c:v>1.0592392769994701</c:v>
                </c:pt>
                <c:pt idx="864">
                  <c:v>1.0592395233596501</c:v>
                </c:pt>
                <c:pt idx="865">
                  <c:v>1.0592397720148401</c:v>
                </c:pt>
                <c:pt idx="866">
                  <c:v>1.0592400237280399</c:v>
                </c:pt>
                <c:pt idx="867">
                  <c:v>1.05924027925359</c:v>
                </c:pt>
                <c:pt idx="868">
                  <c:v>1.05924053932773</c:v>
                </c:pt>
                <c:pt idx="869">
                  <c:v>1.05924080466014</c:v>
                </c:pt>
                <c:pt idx="870">
                  <c:v>1.0592410759239601</c:v>
                </c:pt>
                <c:pt idx="871">
                  <c:v>1.05924135374892</c:v>
                </c:pt>
                <c:pt idx="872">
                  <c:v>1.05924160596091</c:v>
                </c:pt>
                <c:pt idx="873">
                  <c:v>1.05924181032849</c:v>
                </c:pt>
                <c:pt idx="874">
                  <c:v>1.0592420157983899</c:v>
                </c:pt>
                <c:pt idx="875">
                  <c:v>1.0592422277128299</c:v>
                </c:pt>
                <c:pt idx="876">
                  <c:v>1.05924248099818</c:v>
                </c:pt>
                <c:pt idx="877">
                  <c:v>1.05924279693192</c:v>
                </c:pt>
                <c:pt idx="878">
                  <c:v>1.05924312821741</c:v>
                </c:pt>
                <c:pt idx="879">
                  <c:v>1.0592434701920399</c:v>
                </c:pt>
                <c:pt idx="880">
                  <c:v>1.0592438222824501</c:v>
                </c:pt>
                <c:pt idx="881">
                  <c:v>1.0592441841507201</c:v>
                </c:pt>
                <c:pt idx="882">
                  <c:v>1.05924455550703</c:v>
                </c:pt>
                <c:pt idx="883">
                  <c:v>1.0592449360232601</c:v>
                </c:pt>
                <c:pt idx="884">
                  <c:v>1.0592453253198999</c:v>
                </c:pt>
                <c:pt idx="885">
                  <c:v>1.05924572296544</c:v>
                </c:pt>
                <c:pt idx="886">
                  <c:v>1.0592461284783301</c:v>
                </c:pt>
                <c:pt idx="887">
                  <c:v>1.0592465413299399</c:v>
                </c:pt>
                <c:pt idx="888">
                  <c:v>1.0592469609489701</c:v>
                </c:pt>
                <c:pt idx="889">
                  <c:v>1.05924738672615</c:v>
                </c:pt>
                <c:pt idx="890">
                  <c:v>1.0592478180207601</c:v>
                </c:pt>
                <c:pt idx="891">
                  <c:v>1.05924825416678</c:v>
                </c:pt>
                <c:pt idx="892">
                  <c:v>1.05924869447957</c:v>
                </c:pt>
                <c:pt idx="893">
                  <c:v>1.0592491382638201</c:v>
                </c:pt>
                <c:pt idx="894">
                  <c:v>1.0592495848202399</c:v>
                </c:pt>
                <c:pt idx="895">
                  <c:v>1.0592500334532999</c:v>
                </c:pt>
                <c:pt idx="896">
                  <c:v>1.0592504834788301</c:v>
                </c:pt>
                <c:pt idx="897">
                  <c:v>1.0592509342312</c:v>
                </c:pt>
                <c:pt idx="898">
                  <c:v>1.0592513850699301</c:v>
                </c:pt>
                <c:pt idx="899">
                  <c:v>1.0592518353871501</c:v>
                </c:pt>
                <c:pt idx="900">
                  <c:v>1.05925228461287</c:v>
                </c:pt>
                <c:pt idx="901">
                  <c:v>1.0592527322215499</c:v>
                </c:pt>
                <c:pt idx="902">
                  <c:v>1.0592531777369301</c:v>
                </c:pt>
                <c:pt idx="903">
                  <c:v>1.05925362073594</c:v>
                </c:pt>
                <c:pt idx="904">
                  <c:v>1.0592540608535701</c:v>
                </c:pt>
                <c:pt idx="905">
                  <c:v>1.0592544977849601</c:v>
                </c:pt>
                <c:pt idx="906">
                  <c:v>1.0592549312883199</c:v>
                </c:pt>
                <c:pt idx="907">
                  <c:v>1.05925536118603</c:v>
                </c:pt>
                <c:pt idx="908">
                  <c:v>1.0592557873659301</c:v>
                </c:pt>
                <c:pt idx="909">
                  <c:v>1.0592562097806799</c:v>
                </c:pt>
                <c:pt idx="910">
                  <c:v>1.0592566284472</c:v>
                </c:pt>
                <c:pt idx="911">
                  <c:v>1.0592570434452</c:v>
                </c:pt>
                <c:pt idx="912">
                  <c:v>1.0592574549146401</c:v>
                </c:pt>
                <c:pt idx="913">
                  <c:v>1.05925786305255</c:v>
                </c:pt>
                <c:pt idx="914">
                  <c:v>1.0592582681099501</c:v>
                </c:pt>
                <c:pt idx="915">
                  <c:v>1.05925867038699</c:v>
                </c:pt>
                <c:pt idx="916">
                  <c:v>1.05925907022835</c:v>
                </c:pt>
                <c:pt idx="917">
                  <c:v>1.05925946801814</c:v>
                </c:pt>
                <c:pt idx="918">
                  <c:v>1.0592598641739299</c:v>
                </c:pt>
                <c:pt idx="919">
                  <c:v>1.05926025914086</c:v>
                </c:pt>
                <c:pt idx="920">
                  <c:v>1.0592606533854201</c:v>
                </c:pt>
                <c:pt idx="921">
                  <c:v>1.0592610473888899</c:v>
                </c:pt>
                <c:pt idx="922">
                  <c:v>1.059261441641</c:v>
                </c:pt>
                <c:pt idx="923">
                  <c:v>1.05926183663323</c:v>
                </c:pt>
                <c:pt idx="924">
                  <c:v>1.0592622328524199</c:v>
                </c:pt>
                <c:pt idx="925">
                  <c:v>1.05926263077414</c:v>
                </c:pt>
                <c:pt idx="926">
                  <c:v>1.0592630308572599</c:v>
                </c:pt>
                <c:pt idx="927">
                  <c:v>1.0592634335373701</c:v>
                </c:pt>
                <c:pt idx="928">
                  <c:v>1.0592638392220299</c:v>
                </c:pt>
                <c:pt idx="929">
                  <c:v>1.0592642482849399</c:v>
                </c:pt>
                <c:pt idx="930">
                  <c:v>1.05926466106234</c:v>
                </c:pt>
                <c:pt idx="931">
                  <c:v>1.05926507784815</c:v>
                </c:pt>
                <c:pt idx="932">
                  <c:v>1.0592654988908901</c:v>
                </c:pt>
                <c:pt idx="933">
                  <c:v>1.0592659243908</c:v>
                </c:pt>
                <c:pt idx="934">
                  <c:v>1.0592663544977201</c:v>
                </c:pt>
                <c:pt idx="935">
                  <c:v>1.05926678930948</c:v>
                </c:pt>
                <c:pt idx="936">
                  <c:v>1.0592672288706799</c:v>
                </c:pt>
                <c:pt idx="937">
                  <c:v>1.0592676731730299</c:v>
                </c:pt>
                <c:pt idx="938">
                  <c:v>1.05926812215504</c:v>
                </c:pt>
                <c:pt idx="939">
                  <c:v>1.0592685757040201</c:v>
                </c:pt>
                <c:pt idx="940">
                  <c:v>1.05926903365686</c:v>
                </c:pt>
                <c:pt idx="941">
                  <c:v>1.05926946519649</c:v>
                </c:pt>
                <c:pt idx="942">
                  <c:v>1.05926984319618</c:v>
                </c:pt>
                <c:pt idx="943">
                  <c:v>1.0592702176525299</c:v>
                </c:pt>
                <c:pt idx="944">
                  <c:v>1.05927059333914</c:v>
                </c:pt>
                <c:pt idx="945">
                  <c:v>1.0592710025032801</c:v>
                </c:pt>
                <c:pt idx="946">
                  <c:v>1.0592714696482599</c:v>
                </c:pt>
                <c:pt idx="947">
                  <c:v>1.05927194521898</c:v>
                </c:pt>
                <c:pt idx="948">
                  <c:v>1.0592724238875899</c:v>
                </c:pt>
                <c:pt idx="949">
                  <c:v>1.0592729046259901</c:v>
                </c:pt>
                <c:pt idx="950">
                  <c:v>1.05927338671431</c:v>
                </c:pt>
                <c:pt idx="951">
                  <c:v>1.05927386955882</c:v>
                </c:pt>
                <c:pt idx="952">
                  <c:v>1.0592743526067401</c:v>
                </c:pt>
                <c:pt idx="953">
                  <c:v>1.0592748353344501</c:v>
                </c:pt>
                <c:pt idx="954">
                  <c:v>1.0592753172473</c:v>
                </c:pt>
                <c:pt idx="955">
                  <c:v>1.0592757978816101</c:v>
                </c:pt>
                <c:pt idx="956">
                  <c:v>1.05927627680683</c:v>
                </c:pt>
                <c:pt idx="957">
                  <c:v>1.0592767536274399</c:v>
                </c:pt>
                <c:pt idx="958">
                  <c:v>1.05927722798532</c:v>
                </c:pt>
                <c:pt idx="959">
                  <c:v>1.05927769956157</c:v>
                </c:pt>
                <c:pt idx="960">
                  <c:v>1.05927816807896</c:v>
                </c:pt>
                <c:pt idx="961">
                  <c:v>1.05927863330301</c:v>
                </c:pt>
                <c:pt idx="962">
                  <c:v>1.0592790950431501</c:v>
                </c:pt>
                <c:pt idx="963">
                  <c:v>1.05927955315375</c:v>
                </c:pt>
                <c:pt idx="964">
                  <c:v>1.0592800075344599</c:v>
                </c:pt>
                <c:pt idx="965">
                  <c:v>1.0592804581300801</c:v>
                </c:pt>
                <c:pt idx="966">
                  <c:v>1.05928090492974</c:v>
                </c:pt>
                <c:pt idx="967">
                  <c:v>1.05928134796624</c:v>
                </c:pt>
                <c:pt idx="968">
                  <c:v>1.05928178731418</c:v>
                </c:pt>
                <c:pt idx="969">
                  <c:v>1.0592822230880901</c:v>
                </c:pt>
                <c:pt idx="970">
                  <c:v>1.05928265544018</c:v>
                </c:pt>
                <c:pt idx="971">
                  <c:v>1.0592830845571199</c:v>
                </c:pt>
                <c:pt idx="972">
                  <c:v>1.0592835106574701</c:v>
                </c:pt>
                <c:pt idx="973">
                  <c:v>1.05928393398744</c:v>
                </c:pt>
                <c:pt idx="974">
                  <c:v>1.0592843548176301</c:v>
                </c:pt>
                <c:pt idx="975">
                  <c:v>1.0592847734389901</c:v>
                </c:pt>
                <c:pt idx="976">
                  <c:v>1.0592851901581899</c:v>
                </c:pt>
                <c:pt idx="977">
                  <c:v>1.0592856052936299</c:v>
                </c:pt>
                <c:pt idx="978">
                  <c:v>1.0592860191711899</c:v>
                </c:pt>
                <c:pt idx="979">
                  <c:v>1.0592864321189699</c:v>
                </c:pt>
                <c:pt idx="980">
                  <c:v>1.05928684446426</c:v>
                </c:pt>
                <c:pt idx="981">
                  <c:v>1.0592872565276401</c:v>
                </c:pt>
                <c:pt idx="982">
                  <c:v>1.0592876686200099</c:v>
                </c:pt>
                <c:pt idx="983">
                  <c:v>1.0592880810379099</c:v>
                </c:pt>
                <c:pt idx="984">
                  <c:v>1.05928849406029</c:v>
                </c:pt>
                <c:pt idx="985">
                  <c:v>1.0592889079446</c:v>
                </c:pt>
                <c:pt idx="986">
                  <c:v>1.05928932292364</c:v>
                </c:pt>
                <c:pt idx="987">
                  <c:v>1.0592897392029099</c:v>
                </c:pt>
                <c:pt idx="988">
                  <c:v>1.05929015695824</c:v>
                </c:pt>
                <c:pt idx="989">
                  <c:v>1.0592905763337399</c:v>
                </c:pt>
                <c:pt idx="990">
                  <c:v>1.05929099743968</c:v>
                </c:pt>
                <c:pt idx="991">
                  <c:v>1.0592914203521699</c:v>
                </c:pt>
                <c:pt idx="992">
                  <c:v>1.05929184511214</c:v>
                </c:pt>
                <c:pt idx="993">
                  <c:v>1.0592922717246001</c:v>
                </c:pt>
                <c:pt idx="994">
                  <c:v>1.05929270015953</c:v>
                </c:pt>
                <c:pt idx="995">
                  <c:v>1.0592931303520201</c:v>
                </c:pt>
                <c:pt idx="996">
                  <c:v>1.0592935622036901</c:v>
                </c:pt>
                <c:pt idx="997">
                  <c:v>1.0592939955840099</c:v>
                </c:pt>
                <c:pt idx="998">
                  <c:v>1.0592944303318499</c:v>
                </c:pt>
                <c:pt idx="999">
                  <c:v>1.05929486625844</c:v>
                </c:pt>
                <c:pt idx="1000">
                  <c:v>1.0592953031490899</c:v>
                </c:pt>
                <c:pt idx="1001">
                  <c:v>1.0592957407663599</c:v>
                </c:pt>
                <c:pt idx="1002">
                  <c:v>1.0592961788534001</c:v>
                </c:pt>
                <c:pt idx="1003">
                  <c:v>1.05929661713664</c:v>
                </c:pt>
                <c:pt idx="1004">
                  <c:v>1.05929705532982</c:v>
                </c:pt>
                <c:pt idx="1005">
                  <c:v>1.0592974931372601</c:v>
                </c:pt>
                <c:pt idx="1006">
                  <c:v>1.0592979302571299</c:v>
                </c:pt>
                <c:pt idx="1007">
                  <c:v>1.0592983663857301</c:v>
                </c:pt>
                <c:pt idx="1008">
                  <c:v>1.0592988012209801</c:v>
                </c:pt>
                <c:pt idx="1009">
                  <c:v>1.0592992344657599</c:v>
                </c:pt>
                <c:pt idx="1010">
                  <c:v>1.0592996658312199</c:v>
                </c:pt>
                <c:pt idx="1011">
                  <c:v>1.05930009504082</c:v>
                </c:pt>
                <c:pt idx="1012">
                  <c:v>1.0593005218324001</c:v>
                </c:pt>
                <c:pt idx="1013">
                  <c:v>1.0593009459620399</c:v>
                </c:pt>
                <c:pt idx="1014">
                  <c:v>1.0593013672060101</c:v>
                </c:pt>
                <c:pt idx="1015">
                  <c:v>1.0593017853633799</c:v>
                </c:pt>
                <c:pt idx="1016">
                  <c:v>1.05930220025813</c:v>
                </c:pt>
                <c:pt idx="1017">
                  <c:v>1.0593026117405699</c:v>
                </c:pt>
                <c:pt idx="1018">
                  <c:v>1.0593030196889599</c:v>
                </c:pt>
                <c:pt idx="1019">
                  <c:v>1.05930342401019</c:v>
                </c:pt>
                <c:pt idx="1020">
                  <c:v>1.05930382464046</c:v>
                </c:pt>
                <c:pt idx="1021">
                  <c:v>1.05930422154574</c:v>
                </c:pt>
                <c:pt idx="1022">
                  <c:v>1.05930461472122</c:v>
                </c:pt>
                <c:pt idx="1023">
                  <c:v>1.0593050041912799</c:v>
                </c:pt>
                <c:pt idx="1024">
                  <c:v>1.0593053900079801</c:v>
                </c:pt>
                <c:pt idx="1025">
                  <c:v>1.0593057722505099</c:v>
                </c:pt>
                <c:pt idx="1026">
                  <c:v>1.05930615102327</c:v>
                </c:pt>
                <c:pt idx="1027">
                  <c:v>1.0593065264542201</c:v>
                </c:pt>
                <c:pt idx="1028">
                  <c:v>1.05930689869261</c:v>
                </c:pt>
                <c:pt idx="1029">
                  <c:v>1.05930726790689</c:v>
                </c:pt>
                <c:pt idx="1030">
                  <c:v>1.05930763428231</c:v>
                </c:pt>
                <c:pt idx="1031">
                  <c:v>1.0593079980175399</c:v>
                </c:pt>
                <c:pt idx="1032">
                  <c:v>1.0593083593227599</c:v>
                </c:pt>
                <c:pt idx="1033">
                  <c:v>1.05930871841597</c:v>
                </c:pt>
                <c:pt idx="1034">
                  <c:v>1.05930907552064</c:v>
                </c:pt>
                <c:pt idx="1035">
                  <c:v>1.05930943086223</c:v>
                </c:pt>
                <c:pt idx="1036">
                  <c:v>1.0593097846653501</c:v>
                </c:pt>
                <c:pt idx="1037">
                  <c:v>1.0593101371509499</c:v>
                </c:pt>
                <c:pt idx="1038">
                  <c:v>1.0593104885335001</c:v>
                </c:pt>
                <c:pt idx="1039">
                  <c:v>1.05931083901823</c:v>
                </c:pt>
                <c:pt idx="1040">
                  <c:v>1.0593111887981399</c:v>
                </c:pt>
                <c:pt idx="1041">
                  <c:v>1.0593115380525999</c:v>
                </c:pt>
                <c:pt idx="1042">
                  <c:v>1.0593118869443101</c:v>
                </c:pt>
                <c:pt idx="1043">
                  <c:v>1.0593122356176501</c:v>
                </c:pt>
                <c:pt idx="1044">
                  <c:v>1.0593125841975799</c:v>
                </c:pt>
                <c:pt idx="1045">
                  <c:v>1.0593129327872299</c:v>
                </c:pt>
                <c:pt idx="1046">
                  <c:v>1.05931328146791</c:v>
                </c:pt>
                <c:pt idx="1047">
                  <c:v>1.0593136302974799</c:v>
                </c:pt>
                <c:pt idx="1048">
                  <c:v>1.0593139793103099</c:v>
                </c:pt>
                <c:pt idx="1049">
                  <c:v>1.0593143285169899</c:v>
                </c:pt>
                <c:pt idx="1050">
                  <c:v>1.0593146779044</c:v>
                </c:pt>
                <c:pt idx="1051">
                  <c:v>1.0593150274362899</c:v>
                </c:pt>
                <c:pt idx="1052">
                  <c:v>1.0593153770538799</c:v>
                </c:pt>
                <c:pt idx="1053">
                  <c:v>1.0593157266767901</c:v>
                </c:pt>
                <c:pt idx="1054">
                  <c:v>1.05931607620474</c:v>
                </c:pt>
                <c:pt idx="1055">
                  <c:v>1.05931642551807</c:v>
                </c:pt>
                <c:pt idx="1056">
                  <c:v>1.05931674572599</c:v>
                </c:pt>
                <c:pt idx="1057">
                  <c:v>1.05931700625207</c:v>
                </c:pt>
                <c:pt idx="1058">
                  <c:v>1.0593172587745401</c:v>
                </c:pt>
                <c:pt idx="1059">
                  <c:v>1.0593175083622</c:v>
                </c:pt>
                <c:pt idx="1060">
                  <c:v>1.0593177857231</c:v>
                </c:pt>
                <c:pt idx="1061">
                  <c:v>1.05931811889201</c:v>
                </c:pt>
                <c:pt idx="1062">
                  <c:v>1.0593184570993801</c:v>
                </c:pt>
                <c:pt idx="1063">
                  <c:v>1.0593187951288201</c:v>
                </c:pt>
                <c:pt idx="1064">
                  <c:v>1.0593191322066999</c:v>
                </c:pt>
                <c:pt idx="1065">
                  <c:v>1.05931946787915</c:v>
                </c:pt>
                <c:pt idx="1066">
                  <c:v>1.0593198018299099</c:v>
                </c:pt>
                <c:pt idx="1067">
                  <c:v>1.0593201337892</c:v>
                </c:pt>
                <c:pt idx="1068">
                  <c:v>1.0593204635181701</c:v>
                </c:pt>
                <c:pt idx="1069">
                  <c:v>1.0593207908059199</c:v>
                </c:pt>
                <c:pt idx="1070">
                  <c:v>1.0593211154678901</c:v>
                </c:pt>
                <c:pt idx="1071">
                  <c:v>1.0593214373450801</c:v>
                </c:pt>
                <c:pt idx="1072">
                  <c:v>1.05932175630298</c:v>
                </c:pt>
                <c:pt idx="1073">
                  <c:v>1.05932207223126</c:v>
                </c:pt>
                <c:pt idx="1074">
                  <c:v>1.0593223850426201</c:v>
                </c:pt>
                <c:pt idx="1075">
                  <c:v>1.0593226946733201</c:v>
                </c:pt>
                <c:pt idx="1076">
                  <c:v>1.0593230010816399</c:v>
                </c:pt>
                <c:pt idx="1077">
                  <c:v>1.0593233042476899</c:v>
                </c:pt>
                <c:pt idx="1078">
                  <c:v>1.05932360417256</c:v>
                </c:pt>
                <c:pt idx="1079">
                  <c:v>1.0593239008774999</c:v>
                </c:pt>
                <c:pt idx="1080">
                  <c:v>1.0593241944027301</c:v>
                </c:pt>
                <c:pt idx="1081">
                  <c:v>1.05932448480653</c:v>
                </c:pt>
                <c:pt idx="1082">
                  <c:v>1.0593247721635299</c:v>
                </c:pt>
                <c:pt idx="1083">
                  <c:v>1.0593250565638099</c:v>
                </c:pt>
                <c:pt idx="1084">
                  <c:v>1.0593253381106</c:v>
                </c:pt>
                <c:pt idx="1085">
                  <c:v>1.0593256169194201</c:v>
                </c:pt>
                <c:pt idx="1086">
                  <c:v>1.0593258931154701</c:v>
                </c:pt>
                <c:pt idx="1087">
                  <c:v>1.05932616683282</c:v>
                </c:pt>
                <c:pt idx="1088">
                  <c:v>1.05932643821124</c:v>
                </c:pt>
                <c:pt idx="1089">
                  <c:v>1.0593267073953301</c:v>
                </c:pt>
                <c:pt idx="1090">
                  <c:v>1.05932697453196</c:v>
                </c:pt>
                <c:pt idx="1091">
                  <c:v>1.05932723976862</c:v>
                </c:pt>
                <c:pt idx="1092">
                  <c:v>1.0593275032514899</c:v>
                </c:pt>
                <c:pt idx="1093">
                  <c:v>1.0593277651233799</c:v>
                </c:pt>
                <c:pt idx="1094">
                  <c:v>1.05932802552213</c:v>
                </c:pt>
                <c:pt idx="1095">
                  <c:v>1.05932828457919</c:v>
                </c:pt>
                <c:pt idx="1096">
                  <c:v>1.0593285424175301</c:v>
                </c:pt>
                <c:pt idx="1097">
                  <c:v>1.0593287991503499</c:v>
                </c:pt>
                <c:pt idx="1098">
                  <c:v>1.0593290548802199</c:v>
                </c:pt>
                <c:pt idx="1099">
                  <c:v>1.0593293096974199</c:v>
                </c:pt>
                <c:pt idx="1100">
                  <c:v>1.0593295636794899</c:v>
                </c:pt>
                <c:pt idx="1101">
                  <c:v>1.05932981689006</c:v>
                </c:pt>
                <c:pt idx="1102">
                  <c:v>1.0593300693782499</c:v>
                </c:pt>
                <c:pt idx="1103">
                  <c:v>1.0593303211787399</c:v>
                </c:pt>
                <c:pt idx="1104">
                  <c:v>1.0593305723111599</c:v>
                </c:pt>
                <c:pt idx="1105">
                  <c:v>1.05933082278029</c:v>
                </c:pt>
                <c:pt idx="1106">
                  <c:v>1.0593310725760301</c:v>
                </c:pt>
                <c:pt idx="1107">
                  <c:v>1.0593313216740901</c:v>
                </c:pt>
                <c:pt idx="1108">
                  <c:v>1.05933157003602</c:v>
                </c:pt>
                <c:pt idx="1109">
                  <c:v>1.0593318176106801</c:v>
                </c:pt>
                <c:pt idx="1110">
                  <c:v>1.05933206433441</c:v>
                </c:pt>
                <c:pt idx="1111">
                  <c:v>1.0593323101324601</c:v>
                </c:pt>
                <c:pt idx="1112">
                  <c:v>1.05933255491987</c:v>
                </c:pt>
                <c:pt idx="1113">
                  <c:v>1.05933279860288</c:v>
                </c:pt>
                <c:pt idx="1114">
                  <c:v>1.05933304108023</c:v>
                </c:pt>
                <c:pt idx="1115">
                  <c:v>1.0593332822443799</c:v>
                </c:pt>
                <c:pt idx="1116">
                  <c:v>1.0593335219834401</c:v>
                </c:pt>
                <c:pt idx="1117">
                  <c:v>1.05933376018189</c:v>
                </c:pt>
                <c:pt idx="1118">
                  <c:v>1.05933399672322</c:v>
                </c:pt>
                <c:pt idx="1119">
                  <c:v>1.0593342314904</c:v>
                </c:pt>
                <c:pt idx="1120">
                  <c:v>1.0593344643678599</c:v>
                </c:pt>
                <c:pt idx="1121">
                  <c:v>1.0593346952429401</c:v>
                </c:pt>
                <c:pt idx="1122">
                  <c:v>1.05933492400704</c:v>
                </c:pt>
                <c:pt idx="1123">
                  <c:v>1.0593351505575299</c:v>
                </c:pt>
                <c:pt idx="1124">
                  <c:v>1.0593353747980401</c:v>
                </c:pt>
                <c:pt idx="1125">
                  <c:v>1.0593355966406299</c:v>
                </c:pt>
                <c:pt idx="1126">
                  <c:v>1.05933581600579</c:v>
                </c:pt>
                <c:pt idx="1127">
                  <c:v>1.0593360328244299</c:v>
                </c:pt>
                <c:pt idx="1128">
                  <c:v>1.0593362470375001</c:v>
                </c:pt>
                <c:pt idx="1129">
                  <c:v>1.0593364585976199</c:v>
                </c:pt>
                <c:pt idx="1130">
                  <c:v>1.0593366674684499</c:v>
                </c:pt>
                <c:pt idx="1131">
                  <c:v>1.0593368736263</c:v>
                </c:pt>
                <c:pt idx="1132">
                  <c:v>1.0593370770589601</c:v>
                </c:pt>
                <c:pt idx="1133">
                  <c:v>1.0593372777668399</c:v>
                </c:pt>
                <c:pt idx="1134">
                  <c:v>1.05933747576172</c:v>
                </c:pt>
                <c:pt idx="1135">
                  <c:v>1.0593376710676501</c:v>
                </c:pt>
                <c:pt idx="1136">
                  <c:v>1.05933786371941</c:v>
                </c:pt>
                <c:pt idx="1137">
                  <c:v>1.05933805376267</c:v>
                </c:pt>
                <c:pt idx="1138">
                  <c:v>1.0593382412529899</c:v>
                </c:pt>
                <c:pt idx="1139">
                  <c:v>1.0593384262550301</c:v>
                </c:pt>
                <c:pt idx="1140">
                  <c:v>1.0593386088416901</c:v>
                </c:pt>
                <c:pt idx="1141">
                  <c:v>1.0593387890932799</c:v>
                </c:pt>
                <c:pt idx="1142">
                  <c:v>1.05933896709604</c:v>
                </c:pt>
                <c:pt idx="1143">
                  <c:v>1.0593391429413701</c:v>
                </c:pt>
                <c:pt idx="1144">
                  <c:v>1.0593393167245599</c:v>
                </c:pt>
                <c:pt idx="1145">
                  <c:v>1.0593394885435301</c:v>
                </c:pt>
                <c:pt idx="1146">
                  <c:v>1.0593396584977199</c:v>
                </c:pt>
                <c:pt idx="1147">
                  <c:v>1.0593398266866401</c:v>
                </c:pt>
                <c:pt idx="1148">
                  <c:v>1.05933999320924</c:v>
                </c:pt>
                <c:pt idx="1149">
                  <c:v>1.0593401581620401</c:v>
                </c:pt>
                <c:pt idx="1150">
                  <c:v>1.0593403216383701</c:v>
                </c:pt>
                <c:pt idx="1151">
                  <c:v>1.0593404837273901</c:v>
                </c:pt>
                <c:pt idx="1152">
                  <c:v>1.05934064451306</c:v>
                </c:pt>
                <c:pt idx="1153">
                  <c:v>1.0593408040729699</c:v>
                </c:pt>
                <c:pt idx="1154">
                  <c:v>1.05934096247788</c:v>
                </c:pt>
                <c:pt idx="1155">
                  <c:v>1.0593411197910201</c:v>
                </c:pt>
                <c:pt idx="1156">
                  <c:v>1.05934127606702</c:v>
                </c:pt>
                <c:pt idx="1157">
                  <c:v>1.05934143135193</c:v>
                </c:pt>
                <c:pt idx="1158">
                  <c:v>1.0593415856828701</c:v>
                </c:pt>
                <c:pt idx="1159">
                  <c:v>1.05934173908713</c:v>
                </c:pt>
                <c:pt idx="1160">
                  <c:v>1.0593418915830299</c:v>
                </c:pt>
                <c:pt idx="1161">
                  <c:v>1.05934204317889</c:v>
                </c:pt>
                <c:pt idx="1162">
                  <c:v>1.0593421938740999</c:v>
                </c:pt>
                <c:pt idx="1163">
                  <c:v>1.0593423436585701</c:v>
                </c:pt>
                <c:pt idx="1164">
                  <c:v>1.0593424925135599</c:v>
                </c:pt>
                <c:pt idx="1165">
                  <c:v>1.0593426404122199</c:v>
                </c:pt>
                <c:pt idx="1166">
                  <c:v>1.0593427873194301</c:v>
                </c:pt>
                <c:pt idx="1167">
                  <c:v>1.0593429331931901</c:v>
                </c:pt>
                <c:pt idx="1168">
                  <c:v>1.0593430779850299</c:v>
                </c:pt>
                <c:pt idx="1169">
                  <c:v>1.0593432216407701</c:v>
                </c:pt>
                <c:pt idx="1170">
                  <c:v>1.05934336410148</c:v>
                </c:pt>
                <c:pt idx="1171">
                  <c:v>1.05934350530442</c:v>
                </c:pt>
                <c:pt idx="1172">
                  <c:v>1.0593436451835501</c:v>
                </c:pt>
                <c:pt idx="1173">
                  <c:v>1.0593437836708901</c:v>
                </c:pt>
                <c:pt idx="1174">
                  <c:v>1.05934392069769</c:v>
                </c:pt>
                <c:pt idx="1175">
                  <c:v>1.05934405619478</c:v>
                </c:pt>
                <c:pt idx="1176">
                  <c:v>1.0593441900937</c:v>
                </c:pt>
                <c:pt idx="1177">
                  <c:v>1.0593443223279899</c:v>
                </c:pt>
                <c:pt idx="1178">
                  <c:v>1.05934445283366</c:v>
                </c:pt>
                <c:pt idx="1179">
                  <c:v>1.05934458155033</c:v>
                </c:pt>
                <c:pt idx="1180">
                  <c:v>1.0593447084215299</c:v>
                </c:pt>
                <c:pt idx="1181">
                  <c:v>1.0593448333961299</c:v>
                </c:pt>
                <c:pt idx="1182">
                  <c:v>1.0593449564283399</c:v>
                </c:pt>
                <c:pt idx="1183">
                  <c:v>1.0593450774783899</c:v>
                </c:pt>
                <c:pt idx="1184">
                  <c:v>1.0593451965135301</c:v>
                </c:pt>
                <c:pt idx="1185">
                  <c:v>1.05934531350772</c:v>
                </c:pt>
                <c:pt idx="1186">
                  <c:v>1.0593454284421999</c:v>
                </c:pt>
                <c:pt idx="1187">
                  <c:v>1.05934554130572</c:v>
                </c:pt>
                <c:pt idx="1188">
                  <c:v>1.05934565209474</c:v>
                </c:pt>
                <c:pt idx="1189">
                  <c:v>1.0593457608132999</c:v>
                </c:pt>
                <c:pt idx="1190">
                  <c:v>1.05934586747257</c:v>
                </c:pt>
                <c:pt idx="1191">
                  <c:v>1.0593459720916401</c:v>
                </c:pt>
                <c:pt idx="1192">
                  <c:v>1.05934607469598</c:v>
                </c:pt>
                <c:pt idx="1193">
                  <c:v>1.05934617531831</c:v>
                </c:pt>
                <c:pt idx="1194">
                  <c:v>1.0593462739971999</c:v>
                </c:pt>
                <c:pt idx="1195">
                  <c:v>1.05934637077708</c:v>
                </c:pt>
                <c:pt idx="1196">
                  <c:v>1.05934646570779</c:v>
                </c:pt>
                <c:pt idx="1197">
                  <c:v>1.05934655884328</c:v>
                </c:pt>
                <c:pt idx="1198">
                  <c:v>1.0593466502418201</c:v>
                </c:pt>
                <c:pt idx="1199">
                  <c:v>1.05934673996458</c:v>
                </c:pt>
                <c:pt idx="1200">
                  <c:v>1.0593468280754701</c:v>
                </c:pt>
                <c:pt idx="1201">
                  <c:v>1.0593469146396499</c:v>
                </c:pt>
                <c:pt idx="1202">
                  <c:v>1.0593469997236999</c:v>
                </c:pt>
                <c:pt idx="1203">
                  <c:v>1.0593470833944401</c:v>
                </c:pt>
                <c:pt idx="1204">
                  <c:v>1.05934716571747</c:v>
                </c:pt>
                <c:pt idx="1205">
                  <c:v>1.05934724675787</c:v>
                </c:pt>
                <c:pt idx="1206">
                  <c:v>1.0593473265783999</c:v>
                </c:pt>
                <c:pt idx="1207">
                  <c:v>1.05934740523926</c:v>
                </c:pt>
                <c:pt idx="1208">
                  <c:v>1.0593474827973799</c:v>
                </c:pt>
                <c:pt idx="1209">
                  <c:v>1.05934755930578</c:v>
                </c:pt>
                <c:pt idx="1210">
                  <c:v>1.05934763481331</c:v>
                </c:pt>
                <c:pt idx="1211">
                  <c:v>1.05934770936404</c:v>
                </c:pt>
                <c:pt idx="1212">
                  <c:v>1.0593477829969</c:v>
                </c:pt>
                <c:pt idx="1213">
                  <c:v>1.05934785574528</c:v>
                </c:pt>
                <c:pt idx="1214">
                  <c:v>1.05934792763696</c:v>
                </c:pt>
                <c:pt idx="1215">
                  <c:v>1.05934799869393</c:v>
                </c:pt>
                <c:pt idx="1216">
                  <c:v>1.05934806893213</c:v>
                </c:pt>
                <c:pt idx="1217">
                  <c:v>1.0593481383616401</c:v>
                </c:pt>
                <c:pt idx="1218">
                  <c:v>1.05934820698667</c:v>
                </c:pt>
                <c:pt idx="1219">
                  <c:v>1.05934827480587</c:v>
                </c:pt>
                <c:pt idx="1220">
                  <c:v>1.0593483418118901</c:v>
                </c:pt>
                <c:pt idx="1221">
                  <c:v>1.0593484079928199</c:v>
                </c:pt>
                <c:pt idx="1222">
                  <c:v>1.0593484733312399</c:v>
                </c:pt>
                <c:pt idx="1223">
                  <c:v>1.0593485378055101</c:v>
                </c:pt>
                <c:pt idx="1224">
                  <c:v>1.0593486013898801</c:v>
                </c:pt>
                <c:pt idx="1225">
                  <c:v>1.05934866405504</c:v>
                </c:pt>
                <c:pt idx="1226">
                  <c:v>1.0593487257684999</c:v>
                </c:pt>
                <c:pt idx="1227">
                  <c:v>1.0593487864950599</c:v>
                </c:pt>
                <c:pt idx="1228">
                  <c:v>1.0593488461980201</c:v>
                </c:pt>
                <c:pt idx="1229">
                  <c:v>1.05934890483893</c:v>
                </c:pt>
                <c:pt idx="1230">
                  <c:v>1.0593489623788199</c:v>
                </c:pt>
                <c:pt idx="1231">
                  <c:v>1.05934901877817</c:v>
                </c:pt>
                <c:pt idx="1232">
                  <c:v>1.0593490739981699</c:v>
                </c:pt>
                <c:pt idx="1233">
                  <c:v>1.05934912800084</c:v>
                </c:pt>
                <c:pt idx="1234">
                  <c:v>1.05934918074991</c:v>
                </c:pt>
                <c:pt idx="1235">
                  <c:v>1.0593492322107401</c:v>
                </c:pt>
                <c:pt idx="1236">
                  <c:v>1.0593492823514301</c:v>
                </c:pt>
                <c:pt idx="1237">
                  <c:v>1.05934933114325</c:v>
                </c:pt>
                <c:pt idx="1238">
                  <c:v>1.05934937856043</c:v>
                </c:pt>
                <c:pt idx="1239">
                  <c:v>1.0593494245810799</c:v>
                </c:pt>
                <c:pt idx="1240">
                  <c:v>1.0593494691874099</c:v>
                </c:pt>
                <c:pt idx="1241">
                  <c:v>1.05934951236589</c:v>
                </c:pt>
                <c:pt idx="1242">
                  <c:v>1.0593495541073401</c:v>
                </c:pt>
                <c:pt idx="1243">
                  <c:v>1.0593495944070299</c:v>
                </c:pt>
                <c:pt idx="1244">
                  <c:v>1.0593496332651</c:v>
                </c:pt>
                <c:pt idx="1245">
                  <c:v>1.0593496706863601</c:v>
                </c:pt>
                <c:pt idx="1246">
                  <c:v>1.05934970668016</c:v>
                </c:pt>
                <c:pt idx="1247">
                  <c:v>1.0593497412603201</c:v>
                </c:pt>
                <c:pt idx="1248">
                  <c:v>1.0593497744451801</c:v>
                </c:pt>
                <c:pt idx="1249">
                  <c:v>1.05934980625686</c:v>
                </c:pt>
                <c:pt idx="1250">
                  <c:v>1.0593498367218701</c:v>
                </c:pt>
                <c:pt idx="1251">
                  <c:v>1.0593498658699201</c:v>
                </c:pt>
                <c:pt idx="1252">
                  <c:v>1.0593498937341801</c:v>
                </c:pt>
                <c:pt idx="1253">
                  <c:v>1.05934992035063</c:v>
                </c:pt>
                <c:pt idx="1254">
                  <c:v>1.05934994575772</c:v>
                </c:pt>
                <c:pt idx="1255">
                  <c:v>1.0593499699959801</c:v>
                </c:pt>
                <c:pt idx="1256">
                  <c:v>1.0593499931075301</c:v>
                </c:pt>
                <c:pt idx="1257">
                  <c:v>1.05935001513571</c:v>
                </c:pt>
                <c:pt idx="1258">
                  <c:v>1.0593500361244801</c:v>
                </c:pt>
                <c:pt idx="1259">
                  <c:v>1.0593500561179501</c:v>
                </c:pt>
                <c:pt idx="1260">
                  <c:v>1.0593500751601299</c:v>
                </c:pt>
                <c:pt idx="1261">
                  <c:v>1.05935009329435</c:v>
                </c:pt>
                <c:pt idx="1262">
                  <c:v>1.0593501105627201</c:v>
                </c:pt>
                <c:pt idx="1263">
                  <c:v>1.0593501270058101</c:v>
                </c:pt>
                <c:pt idx="1264">
                  <c:v>1.05935014266234</c:v>
                </c:pt>
                <c:pt idx="1265">
                  <c:v>1.0593501575689099</c:v>
                </c:pt>
                <c:pt idx="1266">
                  <c:v>1.0593501717592599</c:v>
                </c:pt>
                <c:pt idx="1267">
                  <c:v>1.0593501852642899</c:v>
                </c:pt>
                <c:pt idx="1268">
                  <c:v>1.0593501981120299</c:v>
                </c:pt>
                <c:pt idx="1269">
                  <c:v>1.0593502103268999</c:v>
                </c:pt>
                <c:pt idx="1270">
                  <c:v>1.0593502219301401</c:v>
                </c:pt>
                <c:pt idx="1271">
                  <c:v>1.05935023293911</c:v>
                </c:pt>
                <c:pt idx="1272">
                  <c:v>1.05935024336771</c:v>
                </c:pt>
                <c:pt idx="1273">
                  <c:v>1.0593502532260399</c:v>
                </c:pt>
                <c:pt idx="1274">
                  <c:v>1.0593502625206701</c:v>
                </c:pt>
                <c:pt idx="1275">
                  <c:v>1.0593502712545999</c:v>
                </c:pt>
                <c:pt idx="1276">
                  <c:v>1.05935027942726</c:v>
                </c:pt>
                <c:pt idx="1277">
                  <c:v>1.0593502870347999</c:v>
                </c:pt>
                <c:pt idx="1278">
                  <c:v>1.0593502940703801</c:v>
                </c:pt>
                <c:pt idx="1279">
                  <c:v>1.0593503005239999</c:v>
                </c:pt>
                <c:pt idx="1280">
                  <c:v>1.05935030638343</c:v>
                </c:pt>
                <c:pt idx="1281">
                  <c:v>1.0593503116337799</c:v>
                </c:pt>
                <c:pt idx="1282">
                  <c:v>1.0593503162581499</c:v>
                </c:pt>
                <c:pt idx="1283">
                  <c:v>1.05935032023794</c:v>
                </c:pt>
                <c:pt idx="1284">
                  <c:v>1.05935032355326</c:v>
                </c:pt>
                <c:pt idx="1285">
                  <c:v>1.0593503261833299</c:v>
                </c:pt>
                <c:pt idx="1286">
                  <c:v>1.05935032810646</c:v>
                </c:pt>
                <c:pt idx="1287">
                  <c:v>1.0593503293008799</c:v>
                </c:pt>
                <c:pt idx="1288">
                  <c:v>1.05935032974471</c:v>
                </c:pt>
                <c:pt idx="1289">
                  <c:v>1.0593503294165101</c:v>
                </c:pt>
                <c:pt idx="1290">
                  <c:v>1.0593503282960199</c:v>
                </c:pt>
                <c:pt idx="1291">
                  <c:v>1.05935032636355</c:v>
                </c:pt>
                <c:pt idx="1292">
                  <c:v>1.05935032360102</c:v>
                </c:pt>
                <c:pt idx="1293">
                  <c:v>1.0593503199920999</c:v>
                </c:pt>
                <c:pt idx="1294">
                  <c:v>1.0593503155223301</c:v>
                </c:pt>
                <c:pt idx="1295">
                  <c:v>1.05935031017939</c:v>
                </c:pt>
                <c:pt idx="1296">
                  <c:v>1.05935030395344</c:v>
                </c:pt>
                <c:pt idx="1297">
                  <c:v>1.05935029683719</c:v>
                </c:pt>
                <c:pt idx="1298">
                  <c:v>1.0593502888258099</c:v>
                </c:pt>
                <c:pt idx="1299">
                  <c:v>1.05935027991735</c:v>
                </c:pt>
                <c:pt idx="1300">
                  <c:v>1.0593502701128401</c:v>
                </c:pt>
                <c:pt idx="1301">
                  <c:v>1.0593502594161399</c:v>
                </c:pt>
                <c:pt idx="1302">
                  <c:v>1.05935024783369</c:v>
                </c:pt>
                <c:pt idx="1303">
                  <c:v>1.0593502353750699</c:v>
                </c:pt>
                <c:pt idx="1304">
                  <c:v>1.05935022205222</c:v>
                </c:pt>
                <c:pt idx="1305">
                  <c:v>1.05935020787988</c:v>
                </c:pt>
                <c:pt idx="1306">
                  <c:v>1.0593501928753599</c:v>
                </c:pt>
                <c:pt idx="1307">
                  <c:v>1.0593501770579901</c:v>
                </c:pt>
                <c:pt idx="1308">
                  <c:v>1.0593501604495801</c:v>
                </c:pt>
                <c:pt idx="1309">
                  <c:v>1.05935014307341</c:v>
                </c:pt>
                <c:pt idx="1310">
                  <c:v>1.0593501249545401</c:v>
                </c:pt>
                <c:pt idx="1311">
                  <c:v>1.05935010611959</c:v>
                </c:pt>
                <c:pt idx="1312">
                  <c:v>1.05935008659591</c:v>
                </c:pt>
                <c:pt idx="1313">
                  <c:v>1.0593500664120901</c:v>
                </c:pt>
                <c:pt idx="1314">
                  <c:v>1.0593500455971701</c:v>
                </c:pt>
                <c:pt idx="1315">
                  <c:v>1.0593500241802101</c:v>
                </c:pt>
                <c:pt idx="1316">
                  <c:v>1.05935000219051</c:v>
                </c:pt>
                <c:pt idx="1317">
                  <c:v>1.0593499796570001</c:v>
                </c:pt>
                <c:pt idx="1318">
                  <c:v>1.05934995660804</c:v>
                </c:pt>
                <c:pt idx="1319">
                  <c:v>1.05934993307111</c:v>
                </c:pt>
                <c:pt idx="1320">
                  <c:v>1.0593499090726399</c:v>
                </c:pt>
                <c:pt idx="1321">
                  <c:v>1.05934988463786</c:v>
                </c:pt>
                <c:pt idx="1322">
                  <c:v>1.05934985979024</c:v>
                </c:pt>
                <c:pt idx="1323">
                  <c:v>1.05934983455173</c:v>
                </c:pt>
                <c:pt idx="1324">
                  <c:v>1.0593498089423501</c:v>
                </c:pt>
                <c:pt idx="1325">
                  <c:v>1.0593497829801799</c:v>
                </c:pt>
                <c:pt idx="1326">
                  <c:v>1.0593497566810599</c:v>
                </c:pt>
                <c:pt idx="1327">
                  <c:v>1.0593497300585299</c:v>
                </c:pt>
                <c:pt idx="1328">
                  <c:v>1.0593497031241099</c:v>
                </c:pt>
                <c:pt idx="1329">
                  <c:v>1.05934967588708</c:v>
                </c:pt>
                <c:pt idx="1330">
                  <c:v>1.05934964835395</c:v>
                </c:pt>
                <c:pt idx="1331">
                  <c:v>1.05934962052936</c:v>
                </c:pt>
                <c:pt idx="1332">
                  <c:v>1.05934959241562</c:v>
                </c:pt>
                <c:pt idx="1333">
                  <c:v>1.0593495640130099</c:v>
                </c:pt>
                <c:pt idx="1334">
                  <c:v>1.0593495353194</c:v>
                </c:pt>
                <c:pt idx="1335">
                  <c:v>1.05934950633144</c:v>
                </c:pt>
                <c:pt idx="1336">
                  <c:v>1.0593494770432501</c:v>
                </c:pt>
                <c:pt idx="1337">
                  <c:v>1.0593494474478</c:v>
                </c:pt>
                <c:pt idx="1338">
                  <c:v>1.05934941753668</c:v>
                </c:pt>
                <c:pt idx="1339">
                  <c:v>1.0593493873001301</c:v>
                </c:pt>
                <c:pt idx="1340">
                  <c:v>1.0593493567274199</c:v>
                </c:pt>
                <c:pt idx="1341">
                  <c:v>1.0593493258071101</c:v>
                </c:pt>
                <c:pt idx="1342">
                  <c:v>1.059349294527</c:v>
                </c:pt>
                <c:pt idx="1343">
                  <c:v>1.05934926287482</c:v>
                </c:pt>
                <c:pt idx="1344">
                  <c:v>1.0593492308380099</c:v>
                </c:pt>
                <c:pt idx="1345">
                  <c:v>1.0593491984043899</c:v>
                </c:pt>
                <c:pt idx="1346">
                  <c:v>1.0593491655616101</c:v>
                </c:pt>
                <c:pt idx="1347">
                  <c:v>1.05934913229856</c:v>
                </c:pt>
                <c:pt idx="1348">
                  <c:v>1.05934909860423</c:v>
                </c:pt>
                <c:pt idx="1349">
                  <c:v>1.0593490644688901</c:v>
                </c:pt>
                <c:pt idx="1350">
                  <c:v>1.0593490298838699</c:v>
                </c:pt>
                <c:pt idx="1351">
                  <c:v>1.05934899484179</c:v>
                </c:pt>
                <c:pt idx="1352">
                  <c:v>1.05934895933652</c:v>
                </c:pt>
                <c:pt idx="1353">
                  <c:v>1.05934892336361</c:v>
                </c:pt>
                <c:pt idx="1354">
                  <c:v>1.0593488869202801</c:v>
                </c:pt>
                <c:pt idx="1355">
                  <c:v>1.0593488500053001</c:v>
                </c:pt>
                <c:pt idx="1356">
                  <c:v>1.05934881261902</c:v>
                </c:pt>
                <c:pt idx="1357">
                  <c:v>1.0593487747639501</c:v>
                </c:pt>
                <c:pt idx="1358">
                  <c:v>1.0593487364443099</c:v>
                </c:pt>
                <c:pt idx="1359">
                  <c:v>1.05934869766581</c:v>
                </c:pt>
                <c:pt idx="1360">
                  <c:v>1.0593486584360901</c:v>
                </c:pt>
                <c:pt idx="1361">
                  <c:v>1.0593486187645</c:v>
                </c:pt>
                <c:pt idx="1362">
                  <c:v>1.0593485786618599</c:v>
                </c:pt>
                <c:pt idx="1363">
                  <c:v>1.0593485381407099</c:v>
                </c:pt>
                <c:pt idx="1364">
                  <c:v>1.0593484972146701</c:v>
                </c:pt>
                <c:pt idx="1365">
                  <c:v>1.0593484558989601</c:v>
                </c:pt>
                <c:pt idx="1366">
                  <c:v>1.0593484142095699</c:v>
                </c:pt>
                <c:pt idx="1367">
                  <c:v>1.05934837216379</c:v>
                </c:pt>
                <c:pt idx="1368">
                  <c:v>1.05934832977936</c:v>
                </c:pt>
                <c:pt idx="1369">
                  <c:v>1.0593482870750199</c:v>
                </c:pt>
                <c:pt idx="1370">
                  <c:v>1.05934824406971</c:v>
                </c:pt>
                <c:pt idx="1371">
                  <c:v>1.0593482007825299</c:v>
                </c:pt>
                <c:pt idx="1372">
                  <c:v>1.0593481572330199</c:v>
                </c:pt>
                <c:pt idx="1373">
                  <c:v>1.0593481134403999</c:v>
                </c:pt>
                <c:pt idx="1374">
                  <c:v>1.0593480694236601</c:v>
                </c:pt>
                <c:pt idx="1375">
                  <c:v>1.05934802520139</c:v>
                </c:pt>
                <c:pt idx="1376">
                  <c:v>1.05934798079126</c:v>
                </c:pt>
                <c:pt idx="1377">
                  <c:v>1.05934793621082</c:v>
                </c:pt>
                <c:pt idx="1378">
                  <c:v>1.05934789147616</c:v>
                </c:pt>
                <c:pt idx="1379">
                  <c:v>1.0593478466024999</c:v>
                </c:pt>
                <c:pt idx="1380">
                  <c:v>1.0593478016039399</c:v>
                </c:pt>
                <c:pt idx="1381">
                  <c:v>1.0593477564934899</c:v>
                </c:pt>
                <c:pt idx="1382">
                  <c:v>1.0593477112824199</c:v>
                </c:pt>
                <c:pt idx="1383">
                  <c:v>1.05934766598095</c:v>
                </c:pt>
                <c:pt idx="1384">
                  <c:v>1.0593476205979599</c:v>
                </c:pt>
                <c:pt idx="1385">
                  <c:v>1.0593475751403501</c:v>
                </c:pt>
                <c:pt idx="1386">
                  <c:v>1.05934752961409</c:v>
                </c:pt>
                <c:pt idx="1387">
                  <c:v>1.05934748402315</c:v>
                </c:pt>
                <c:pt idx="1388">
                  <c:v>1.05934743837048</c:v>
                </c:pt>
                <c:pt idx="1389">
                  <c:v>1.0593473926575001</c:v>
                </c:pt>
                <c:pt idx="1390">
                  <c:v>1.05934734688403</c:v>
                </c:pt>
                <c:pt idx="1391">
                  <c:v>1.05934730104898</c:v>
                </c:pt>
                <c:pt idx="1392">
                  <c:v>1.05934725514978</c:v>
                </c:pt>
                <c:pt idx="1393">
                  <c:v>1.05934720918282</c:v>
                </c:pt>
                <c:pt idx="1394">
                  <c:v>1.05934716314362</c:v>
                </c:pt>
                <c:pt idx="1395">
                  <c:v>1.05934711702666</c:v>
                </c:pt>
                <c:pt idx="1396">
                  <c:v>1.05934707082572</c:v>
                </c:pt>
                <c:pt idx="1397">
                  <c:v>1.0593470245342</c:v>
                </c:pt>
                <c:pt idx="1398">
                  <c:v>1.0593469781448901</c:v>
                </c:pt>
                <c:pt idx="1399">
                  <c:v>1.0593469316501101</c:v>
                </c:pt>
                <c:pt idx="1400">
                  <c:v>1.0593468850422001</c:v>
                </c:pt>
                <c:pt idx="1401">
                  <c:v>1.0593468383135201</c:v>
                </c:pt>
                <c:pt idx="1402">
                  <c:v>1.0593467914565</c:v>
                </c:pt>
                <c:pt idx="1403">
                  <c:v>1.0593467444638001</c:v>
                </c:pt>
                <c:pt idx="1404">
                  <c:v>1.0593466973283701</c:v>
                </c:pt>
                <c:pt idx="1405">
                  <c:v>1.0593466500440401</c:v>
                </c:pt>
                <c:pt idx="1406">
                  <c:v>1.059346602605</c:v>
                </c:pt>
                <c:pt idx="1407">
                  <c:v>1.0593465550061301</c:v>
                </c:pt>
                <c:pt idx="1408">
                  <c:v>1.05934650724354</c:v>
                </c:pt>
                <c:pt idx="1409">
                  <c:v>1.05934645931375</c:v>
                </c:pt>
                <c:pt idx="1410">
                  <c:v>1.0593464112145901</c:v>
                </c:pt>
                <c:pt idx="1411">
                  <c:v>1.0593463629450599</c:v>
                </c:pt>
                <c:pt idx="1412">
                  <c:v>1.0593463145049899</c:v>
                </c:pt>
                <c:pt idx="1413">
                  <c:v>1.0593462658955399</c:v>
                </c:pt>
                <c:pt idx="1414">
                  <c:v>1.0593462171188399</c:v>
                </c:pt>
                <c:pt idx="1415">
                  <c:v>1.05934616817835</c:v>
                </c:pt>
                <c:pt idx="1416">
                  <c:v>1.05934611907864</c:v>
                </c:pt>
                <c:pt idx="1417">
                  <c:v>1.05934606982519</c:v>
                </c:pt>
                <c:pt idx="1418">
                  <c:v>1.0593460204246099</c:v>
                </c:pt>
                <c:pt idx="1419">
                  <c:v>1.0593459708847399</c:v>
                </c:pt>
                <c:pt idx="1420">
                  <c:v>1.05934592121398</c:v>
                </c:pt>
                <c:pt idx="1421">
                  <c:v>1.0593458714219799</c:v>
                </c:pt>
                <c:pt idx="1422">
                  <c:v>1.05934582151885</c:v>
                </c:pt>
                <c:pt idx="1423">
                  <c:v>1.0593457715155601</c:v>
                </c:pt>
                <c:pt idx="1424">
                  <c:v>1.05934572142332</c:v>
                </c:pt>
                <c:pt idx="1425">
                  <c:v>1.05934567125424</c:v>
                </c:pt>
                <c:pt idx="1426">
                  <c:v>1.05934562102061</c:v>
                </c:pt>
                <c:pt idx="1427">
                  <c:v>1.0593455707347601</c:v>
                </c:pt>
                <c:pt idx="1428">
                  <c:v>1.0593455204092901</c:v>
                </c:pt>
                <c:pt idx="1429">
                  <c:v>1.0593454700568801</c:v>
                </c:pt>
                <c:pt idx="1430">
                  <c:v>1.0593454196899299</c:v>
                </c:pt>
                <c:pt idx="1431">
                  <c:v>1.0593453693205099</c:v>
                </c:pt>
                <c:pt idx="1432">
                  <c:v>1.05934531896046</c:v>
                </c:pt>
                <c:pt idx="1433">
                  <c:v>1.0593452686214799</c:v>
                </c:pt>
                <c:pt idx="1434">
                  <c:v>1.05934521831396</c:v>
                </c:pt>
                <c:pt idx="1435">
                  <c:v>1.0593451680483299</c:v>
                </c:pt>
                <c:pt idx="1436">
                  <c:v>1.05934511783406</c:v>
                </c:pt>
                <c:pt idx="1437">
                  <c:v>1.0593450676798399</c:v>
                </c:pt>
                <c:pt idx="1438">
                  <c:v>1.0593450175933099</c:v>
                </c:pt>
                <c:pt idx="1439">
                  <c:v>1.05934496758156</c:v>
                </c:pt>
                <c:pt idx="1440">
                  <c:v>1.0593449176505401</c:v>
                </c:pt>
                <c:pt idx="1441">
                  <c:v>1.05934486780519</c:v>
                </c:pt>
                <c:pt idx="1442">
                  <c:v>1.0593448180496801</c:v>
                </c:pt>
                <c:pt idx="1443">
                  <c:v>1.0593447683869599</c:v>
                </c:pt>
                <c:pt idx="1444">
                  <c:v>1.0593447188191401</c:v>
                </c:pt>
                <c:pt idx="1445">
                  <c:v>1.05934466934741</c:v>
                </c:pt>
                <c:pt idx="1446">
                  <c:v>1.0593446199719301</c:v>
                </c:pt>
                <c:pt idx="1447">
                  <c:v>1.05934457069222</c:v>
                </c:pt>
                <c:pt idx="1448">
                  <c:v>1.05934452150654</c:v>
                </c:pt>
                <c:pt idx="1449">
                  <c:v>1.0593444724129599</c:v>
                </c:pt>
                <c:pt idx="1450">
                  <c:v>1.0593444234084901</c:v>
                </c:pt>
                <c:pt idx="1451">
                  <c:v>1.0593443744894699</c:v>
                </c:pt>
                <c:pt idx="1452">
                  <c:v>1.0593443256522199</c:v>
                </c:pt>
                <c:pt idx="1453">
                  <c:v>1.05934427689202</c:v>
                </c:pt>
                <c:pt idx="1454">
                  <c:v>1.0593442282040799</c:v>
                </c:pt>
                <c:pt idx="1455">
                  <c:v>1.0593441795834999</c:v>
                </c:pt>
                <c:pt idx="1456">
                  <c:v>1.0593441310248799</c:v>
                </c:pt>
                <c:pt idx="1457">
                  <c:v>1.0593440825232701</c:v>
                </c:pt>
                <c:pt idx="1458">
                  <c:v>1.05934403407305</c:v>
                </c:pt>
                <c:pt idx="1459">
                  <c:v>1.05934398566937</c:v>
                </c:pt>
                <c:pt idx="1460">
                  <c:v>1.0593439373074101</c:v>
                </c:pt>
                <c:pt idx="1461">
                  <c:v>1.0593438889827</c:v>
                </c:pt>
                <c:pt idx="1462">
                  <c:v>1.05934384069082</c:v>
                </c:pt>
                <c:pt idx="1463">
                  <c:v>1.0593437924281901</c:v>
                </c:pt>
                <c:pt idx="1464">
                  <c:v>1.05934374419168</c:v>
                </c:pt>
                <c:pt idx="1465">
                  <c:v>1.0593436959787199</c:v>
                </c:pt>
                <c:pt idx="1466">
                  <c:v>1.05934364778724</c:v>
                </c:pt>
                <c:pt idx="1467">
                  <c:v>1.0593435996160601</c:v>
                </c:pt>
                <c:pt idx="1468">
                  <c:v>1.0593435514645799</c:v>
                </c:pt>
                <c:pt idx="1469">
                  <c:v>1.0593435033330201</c:v>
                </c:pt>
                <c:pt idx="1470">
                  <c:v>1.0593434552222201</c:v>
                </c:pt>
                <c:pt idx="1471">
                  <c:v>1.05934340713395</c:v>
                </c:pt>
                <c:pt idx="1472">
                  <c:v>1.0593433590704899</c:v>
                </c:pt>
                <c:pt idx="1473">
                  <c:v>1.0593433110350301</c:v>
                </c:pt>
                <c:pt idx="1474">
                  <c:v>1.0593432630313</c:v>
                </c:pt>
                <c:pt idx="1475">
                  <c:v>1.05934321506388</c:v>
                </c:pt>
                <c:pt idx="1476">
                  <c:v>1.0593431671378299</c:v>
                </c:pt>
                <c:pt idx="1477">
                  <c:v>1.05934311925891</c:v>
                </c:pt>
                <c:pt idx="1478">
                  <c:v>1.05934307143309</c:v>
                </c:pt>
                <c:pt idx="1479">
                  <c:v>1.05934302366732</c:v>
                </c:pt>
                <c:pt idx="1480">
                  <c:v>1.0593429759684401</c:v>
                </c:pt>
                <c:pt idx="1481">
                  <c:v>1.05934292834387</c:v>
                </c:pt>
                <c:pt idx="1482">
                  <c:v>1.0593428808010401</c:v>
                </c:pt>
                <c:pt idx="1483">
                  <c:v>1.05934283334789</c:v>
                </c:pt>
                <c:pt idx="1484">
                  <c:v>1.05934278599222</c:v>
                </c:pt>
                <c:pt idx="1485">
                  <c:v>1.0593427387419201</c:v>
                </c:pt>
                <c:pt idx="1486">
                  <c:v>1.0593426916047699</c:v>
                </c:pt>
                <c:pt idx="1487">
                  <c:v>1.0593426445882199</c:v>
                </c:pt>
                <c:pt idx="1488">
                  <c:v>1.0593425977000199</c:v>
                </c:pt>
                <c:pt idx="1489">
                  <c:v>1.0593425509472101</c:v>
                </c:pt>
                <c:pt idx="1490">
                  <c:v>1.0593425043364</c:v>
                </c:pt>
                <c:pt idx="1491">
                  <c:v>1.0593424578741</c:v>
                </c:pt>
                <c:pt idx="1492">
                  <c:v>1.05934241156644</c:v>
                </c:pt>
                <c:pt idx="1493">
                  <c:v>1.0593423654184899</c:v>
                </c:pt>
                <c:pt idx="1494">
                  <c:v>1.05934231943533</c:v>
                </c:pt>
                <c:pt idx="1495">
                  <c:v>1.0593422736211999</c:v>
                </c:pt>
                <c:pt idx="1496">
                  <c:v>1.05934222797966</c:v>
                </c:pt>
                <c:pt idx="1497">
                  <c:v>1.05934218251385</c:v>
                </c:pt>
                <c:pt idx="1498">
                  <c:v>1.05934213722621</c:v>
                </c:pt>
                <c:pt idx="1499">
                  <c:v>1.0593420921183601</c:v>
                </c:pt>
                <c:pt idx="1500">
                  <c:v>1.0593420471914201</c:v>
                </c:pt>
                <c:pt idx="1501">
                  <c:v>1.0593420024459399</c:v>
                </c:pt>
                <c:pt idx="1502">
                  <c:v>1.05934195788174</c:v>
                </c:pt>
                <c:pt idx="1503">
                  <c:v>1.05934191349824</c:v>
                </c:pt>
                <c:pt idx="1504">
                  <c:v>1.05934186929392</c:v>
                </c:pt>
                <c:pt idx="1505">
                  <c:v>1.05934182526723</c:v>
                </c:pt>
                <c:pt idx="1506">
                  <c:v>1.05934178141595</c:v>
                </c:pt>
                <c:pt idx="1507">
                  <c:v>1.05934173773736</c:v>
                </c:pt>
                <c:pt idx="1508">
                  <c:v>1.05934169422861</c:v>
                </c:pt>
                <c:pt idx="1509">
                  <c:v>1.0593416508862401</c:v>
                </c:pt>
                <c:pt idx="1510">
                  <c:v>1.05934160770694</c:v>
                </c:pt>
                <c:pt idx="1511">
                  <c:v>1.0593415646867299</c:v>
                </c:pt>
                <c:pt idx="1512">
                  <c:v>1.0593415218220501</c:v>
                </c:pt>
                <c:pt idx="1513">
                  <c:v>1.05934147910889</c:v>
                </c:pt>
                <c:pt idx="1514">
                  <c:v>1.0593414365434599</c:v>
                </c:pt>
                <c:pt idx="1515">
                  <c:v>1.0593413941218299</c:v>
                </c:pt>
                <c:pt idx="1516">
                  <c:v>1.0593413518405901</c:v>
                </c:pt>
                <c:pt idx="1517">
                  <c:v>1.0593413096962101</c:v>
                </c:pt>
                <c:pt idx="1518">
                  <c:v>1.05934126768531</c:v>
                </c:pt>
                <c:pt idx="1519">
                  <c:v>1.0593412258050301</c:v>
                </c:pt>
                <c:pt idx="1520">
                  <c:v>1.05934118405281</c:v>
                </c:pt>
                <c:pt idx="1521">
                  <c:v>1.0593411424263901</c:v>
                </c:pt>
                <c:pt idx="1522">
                  <c:v>1.05934110092387</c:v>
                </c:pt>
                <c:pt idx="1523">
                  <c:v>1.05934105954404</c:v>
                </c:pt>
                <c:pt idx="1524">
                  <c:v>1.05934101828585</c:v>
                </c:pt>
                <c:pt idx="1525">
                  <c:v>1.05934097714884</c:v>
                </c:pt>
                <c:pt idx="1526">
                  <c:v>1.05934093613298</c:v>
                </c:pt>
                <c:pt idx="1527">
                  <c:v>1.059340895239</c:v>
                </c:pt>
                <c:pt idx="1528">
                  <c:v>1.0593408544677401</c:v>
                </c:pt>
                <c:pt idx="1529">
                  <c:v>1.05934081382057</c:v>
                </c:pt>
                <c:pt idx="1530">
                  <c:v>1.05934077329948</c:v>
                </c:pt>
                <c:pt idx="1531">
                  <c:v>1.0593407329067399</c:v>
                </c:pt>
                <c:pt idx="1532">
                  <c:v>1.05934069264524</c:v>
                </c:pt>
                <c:pt idx="1533">
                  <c:v>1.05934065251801</c:v>
                </c:pt>
                <c:pt idx="1534">
                  <c:v>1.05934061252859</c:v>
                </c:pt>
                <c:pt idx="1535">
                  <c:v>1.0593405726807601</c:v>
                </c:pt>
                <c:pt idx="1536">
                  <c:v>1.0593405329784</c:v>
                </c:pt>
                <c:pt idx="1537">
                  <c:v>1.0593404934259101</c:v>
                </c:pt>
                <c:pt idx="1538">
                  <c:v>1.0593404540276501</c:v>
                </c:pt>
                <c:pt idx="1539">
                  <c:v>1.0593404147879699</c:v>
                </c:pt>
                <c:pt idx="1540">
                  <c:v>1.0593403757118001</c:v>
                </c:pt>
                <c:pt idx="1541">
                  <c:v>1.05934033680337</c:v>
                </c:pt>
                <c:pt idx="1542">
                  <c:v>1.05934029806748</c:v>
                </c:pt>
                <c:pt idx="1543">
                  <c:v>1.0593402595083901</c:v>
                </c:pt>
                <c:pt idx="1544">
                  <c:v>1.05934022113066</c:v>
                </c:pt>
                <c:pt idx="1545">
                  <c:v>1.05934018293828</c:v>
                </c:pt>
                <c:pt idx="1546">
                  <c:v>1.05934014493517</c:v>
                </c:pt>
                <c:pt idx="1547">
                  <c:v>1.0593401071252599</c:v>
                </c:pt>
                <c:pt idx="1548">
                  <c:v>1.05934006951159</c:v>
                </c:pt>
                <c:pt idx="1549">
                  <c:v>1.0593400320973101</c:v>
                </c:pt>
                <c:pt idx="1550">
                  <c:v>1.05933999488526</c:v>
                </c:pt>
                <c:pt idx="1551">
                  <c:v>1.0593399578776299</c:v>
                </c:pt>
                <c:pt idx="1552">
                  <c:v>1.0593399210763801</c:v>
                </c:pt>
                <c:pt idx="1553">
                  <c:v>1.0593398844828901</c:v>
                </c:pt>
                <c:pt idx="1554">
                  <c:v>1.0593398480984899</c:v>
                </c:pt>
                <c:pt idx="1555">
                  <c:v>1.0593398119237001</c:v>
                </c:pt>
                <c:pt idx="1556">
                  <c:v>1.0593397759587699</c:v>
                </c:pt>
                <c:pt idx="1557">
                  <c:v>1.0593397402038101</c:v>
                </c:pt>
                <c:pt idx="1558">
                  <c:v>1.05933970465794</c:v>
                </c:pt>
                <c:pt idx="1559">
                  <c:v>1.0593396693205599</c:v>
                </c:pt>
                <c:pt idx="1560">
                  <c:v>1.05933963419007</c:v>
                </c:pt>
                <c:pt idx="1561">
                  <c:v>1.0593395992652701</c:v>
                </c:pt>
                <c:pt idx="1562">
                  <c:v>1.0593395645439201</c:v>
                </c:pt>
                <c:pt idx="1563">
                  <c:v>1.05933953002405</c:v>
                </c:pt>
                <c:pt idx="1564">
                  <c:v>1.0593394957031601</c:v>
                </c:pt>
                <c:pt idx="1565">
                  <c:v>1.05933946157871</c:v>
                </c:pt>
                <c:pt idx="1566">
                  <c:v>1.0593394276478501</c:v>
                </c:pt>
                <c:pt idx="1567">
                  <c:v>1.0593393939078</c:v>
                </c:pt>
                <c:pt idx="1568">
                  <c:v>1.0593393603555501</c:v>
                </c:pt>
                <c:pt idx="1569">
                  <c:v>1.0593393269882001</c:v>
                </c:pt>
                <c:pt idx="1570">
                  <c:v>1.0593392938025801</c:v>
                </c:pt>
                <c:pt idx="1571">
                  <c:v>1.0593392607958201</c:v>
                </c:pt>
                <c:pt idx="1572">
                  <c:v>1.05933922796507</c:v>
                </c:pt>
                <c:pt idx="1573">
                  <c:v>1.0593391953075599</c:v>
                </c:pt>
                <c:pt idx="1574">
                  <c:v>1.0593391628206399</c:v>
                </c:pt>
                <c:pt idx="1575">
                  <c:v>1.05933913050183</c:v>
                </c:pt>
                <c:pt idx="1576">
                  <c:v>1.05933909834909</c:v>
                </c:pt>
                <c:pt idx="1577">
                  <c:v>1.05933906636026</c:v>
                </c:pt>
                <c:pt idx="1578">
                  <c:v>1.0593390345337601</c:v>
                </c:pt>
                <c:pt idx="1579">
                  <c:v>1.05933900286815</c:v>
                </c:pt>
                <c:pt idx="1580">
                  <c:v>1.05933897136211</c:v>
                </c:pt>
                <c:pt idx="1581">
                  <c:v>1.05933894001497</c:v>
                </c:pt>
                <c:pt idx="1582">
                  <c:v>1.0593389088260301</c:v>
                </c:pt>
                <c:pt idx="1583">
                  <c:v>1.05933887779516</c:v>
                </c:pt>
                <c:pt idx="1584">
                  <c:v>1.05933884692248</c:v>
                </c:pt>
                <c:pt idx="1585">
                  <c:v>1.05933881620827</c:v>
                </c:pt>
                <c:pt idx="1586">
                  <c:v>1.0593387856532199</c:v>
                </c:pt>
                <c:pt idx="1587">
                  <c:v>1.05933875525831</c:v>
                </c:pt>
                <c:pt idx="1588">
                  <c:v>1.0593387250247199</c:v>
                </c:pt>
                <c:pt idx="1589">
                  <c:v>1.05933869495397</c:v>
                </c:pt>
                <c:pt idx="1590">
                  <c:v>1.0593386650476999</c:v>
                </c:pt>
                <c:pt idx="1591">
                  <c:v>1.05933863530783</c:v>
                </c:pt>
                <c:pt idx="1592">
                  <c:v>1.0593386057362899</c:v>
                </c:pt>
                <c:pt idx="1593">
                  <c:v>1.0593385763353</c:v>
                </c:pt>
                <c:pt idx="1594">
                  <c:v>1.0593385471073899</c:v>
                </c:pt>
                <c:pt idx="1595">
                  <c:v>1.05933851805459</c:v>
                </c:pt>
                <c:pt idx="1596">
                  <c:v>1.0593384891795099</c:v>
                </c:pt>
                <c:pt idx="1597">
                  <c:v>1.0593384604845</c:v>
                </c:pt>
                <c:pt idx="1598">
                  <c:v>1.0593384319719501</c:v>
                </c:pt>
                <c:pt idx="1599">
                  <c:v>1.0593384036443101</c:v>
                </c:pt>
                <c:pt idx="1600">
                  <c:v>1.05933837550372</c:v>
                </c:pt>
                <c:pt idx="1601">
                  <c:v>1.05933834755247</c:v>
                </c:pt>
                <c:pt idx="1602">
                  <c:v>1.0593383197925701</c:v>
                </c:pt>
                <c:pt idx="1603">
                  <c:v>1.0593382922258601</c:v>
                </c:pt>
                <c:pt idx="1604">
                  <c:v>1.05933826485398</c:v>
                </c:pt>
                <c:pt idx="1605">
                  <c:v>1.0593382376784799</c:v>
                </c:pt>
                <c:pt idx="1606">
                  <c:v>1.05933821070062</c:v>
                </c:pt>
                <c:pt idx="1607">
                  <c:v>1.0593381839212599</c:v>
                </c:pt>
                <c:pt idx="1608">
                  <c:v>1.0593381573413601</c:v>
                </c:pt>
                <c:pt idx="1609">
                  <c:v>1.0593381309612699</c:v>
                </c:pt>
                <c:pt idx="1610">
                  <c:v>1.0593381047814601</c:v>
                </c:pt>
                <c:pt idx="1611">
                  <c:v>1.0593380788016</c:v>
                </c:pt>
                <c:pt idx="1612">
                  <c:v>1.0593380530216601</c:v>
                </c:pt>
                <c:pt idx="1613">
                  <c:v>1.059338027441</c:v>
                </c:pt>
                <c:pt idx="1614">
                  <c:v>1.05933800205872</c:v>
                </c:pt>
                <c:pt idx="1615">
                  <c:v>1.0593379768740401</c:v>
                </c:pt>
                <c:pt idx="1616">
                  <c:v>1.05933795188538</c:v>
                </c:pt>
                <c:pt idx="1617">
                  <c:v>1.05933792709154</c:v>
                </c:pt>
                <c:pt idx="1618">
                  <c:v>1.0593379024906999</c:v>
                </c:pt>
                <c:pt idx="1619">
                  <c:v>1.05933787808111</c:v>
                </c:pt>
                <c:pt idx="1620">
                  <c:v>1.0593378538606999</c:v>
                </c:pt>
                <c:pt idx="1621">
                  <c:v>1.0593378298273199</c:v>
                </c:pt>
                <c:pt idx="1622">
                  <c:v>1.0593378059788201</c:v>
                </c:pt>
                <c:pt idx="1623">
                  <c:v>1.0593377823129799</c:v>
                </c:pt>
                <c:pt idx="1624">
                  <c:v>1.0593377588272499</c:v>
                </c:pt>
                <c:pt idx="1625">
                  <c:v>1.05933773551949</c:v>
                </c:pt>
                <c:pt idx="1626">
                  <c:v>1.05933771238707</c:v>
                </c:pt>
                <c:pt idx="1627">
                  <c:v>1.0593376894277899</c:v>
                </c:pt>
                <c:pt idx="1628">
                  <c:v>1.05933766663928</c:v>
                </c:pt>
                <c:pt idx="1629">
                  <c:v>1.0593376440193101</c:v>
                </c:pt>
                <c:pt idx="1630">
                  <c:v>1.05933762156567</c:v>
                </c:pt>
                <c:pt idx="1631">
                  <c:v>1.05933759927643</c:v>
                </c:pt>
                <c:pt idx="1632">
                  <c:v>1.0593375771496401</c:v>
                </c:pt>
                <c:pt idx="1633">
                  <c:v>1.0593375551835</c:v>
                </c:pt>
                <c:pt idx="1634">
                  <c:v>1.05933753337654</c:v>
                </c:pt>
                <c:pt idx="1635">
                  <c:v>1.0593375117272299</c:v>
                </c:pt>
                <c:pt idx="1636">
                  <c:v>1.05933749023437</c:v>
                </c:pt>
                <c:pt idx="1637">
                  <c:v>1.0593374688968999</c:v>
                </c:pt>
                <c:pt idx="1638">
                  <c:v>1.05933744771413</c:v>
                </c:pt>
                <c:pt idx="1639">
                  <c:v>1.05933742668519</c:v>
                </c:pt>
                <c:pt idx="1640">
                  <c:v>1.0593374058098499</c:v>
                </c:pt>
                <c:pt idx="1641">
                  <c:v>1.05933738508762</c:v>
                </c:pt>
                <c:pt idx="1642">
                  <c:v>1.0593373645187201</c:v>
                </c:pt>
                <c:pt idx="1643">
                  <c:v>1.0593373441028699</c:v>
                </c:pt>
                <c:pt idx="1644">
                  <c:v>1.05933732384067</c:v>
                </c:pt>
                <c:pt idx="1645">
                  <c:v>1.05933730373248</c:v>
                </c:pt>
                <c:pt idx="1646">
                  <c:v>1.05933728377882</c:v>
                </c:pt>
                <c:pt idx="1647">
                  <c:v>1.0593372639805101</c:v>
                </c:pt>
                <c:pt idx="1648">
                  <c:v>1.0593372443382401</c:v>
                </c:pt>
                <c:pt idx="1649">
                  <c:v>1.0593372248530499</c:v>
                </c:pt>
                <c:pt idx="1650">
                  <c:v>1.0593372055258901</c:v>
                </c:pt>
                <c:pt idx="1651">
                  <c:v>1.0593371863577301</c:v>
                </c:pt>
                <c:pt idx="1652">
                  <c:v>1.0593371673496801</c:v>
                </c:pt>
                <c:pt idx="1653">
                  <c:v>1.05933714850289</c:v>
                </c:pt>
                <c:pt idx="1654">
                  <c:v>1.05933712981838</c:v>
                </c:pt>
                <c:pt idx="1655">
                  <c:v>1.0593371112971799</c:v>
                </c:pt>
                <c:pt idx="1656">
                  <c:v>1.0593370929403401</c:v>
                </c:pt>
                <c:pt idx="1657">
                  <c:v>1.0593370747489601</c:v>
                </c:pt>
                <c:pt idx="1658">
                  <c:v>1.0593370567235101</c:v>
                </c:pt>
                <c:pt idx="1659">
                  <c:v>1.05933703886506</c:v>
                </c:pt>
                <c:pt idx="1660">
                  <c:v>1.0593370211743101</c:v>
                </c:pt>
                <c:pt idx="1661">
                  <c:v>1.05933700365149</c:v>
                </c:pt>
                <c:pt idx="1662">
                  <c:v>1.0593369862972599</c:v>
                </c:pt>
                <c:pt idx="1663">
                  <c:v>1.05933696911176</c:v>
                </c:pt>
                <c:pt idx="1664">
                  <c:v>1.0593369520950999</c:v>
                </c:pt>
                <c:pt idx="1665">
                  <c:v>1.0593369352472399</c:v>
                </c:pt>
                <c:pt idx="1666">
                  <c:v>1.0593369185678101</c:v>
                </c:pt>
                <c:pt idx="1667">
                  <c:v>1.0593369020565</c:v>
                </c:pt>
                <c:pt idx="1668">
                  <c:v>1.0593368857127701</c:v>
                </c:pt>
                <c:pt idx="1669">
                  <c:v>1.0593368695358401</c:v>
                </c:pt>
                <c:pt idx="1670">
                  <c:v>1.0593368535249601</c:v>
                </c:pt>
                <c:pt idx="1671">
                  <c:v>1.0593368376788701</c:v>
                </c:pt>
                <c:pt idx="1672">
                  <c:v>1.0593368219966</c:v>
                </c:pt>
                <c:pt idx="1673">
                  <c:v>1.0593368064766899</c:v>
                </c:pt>
                <c:pt idx="1674">
                  <c:v>1.05933679111781</c:v>
                </c:pt>
                <c:pt idx="1675">
                  <c:v>1.05933677591841</c:v>
                </c:pt>
                <c:pt idx="1676">
                  <c:v>1.0593367608767399</c:v>
                </c:pt>
                <c:pt idx="1677">
                  <c:v>1.0593367459912</c:v>
                </c:pt>
                <c:pt idx="1678">
                  <c:v>1.05933673125988</c:v>
                </c:pt>
                <c:pt idx="1679">
                  <c:v>1.05933671668115</c:v>
                </c:pt>
                <c:pt idx="1680">
                  <c:v>1.0593367022528899</c:v>
                </c:pt>
                <c:pt idx="1681">
                  <c:v>1.0593366879732999</c:v>
                </c:pt>
                <c:pt idx="1682">
                  <c:v>1.0593366738405301</c:v>
                </c:pt>
                <c:pt idx="1683">
                  <c:v>1.0593366598526699</c:v>
                </c:pt>
                <c:pt idx="1684">
                  <c:v>1.05933664600777</c:v>
                </c:pt>
                <c:pt idx="1685">
                  <c:v>1.0593366323042199</c:v>
                </c:pt>
                <c:pt idx="1686">
                  <c:v>1.0593366187400499</c:v>
                </c:pt>
                <c:pt idx="1687">
                  <c:v>1.0593366053136399</c:v>
                </c:pt>
                <c:pt idx="1688">
                  <c:v>1.0593365920234701</c:v>
                </c:pt>
                <c:pt idx="1689">
                  <c:v>1.05933657886801</c:v>
                </c:pt>
                <c:pt idx="1690">
                  <c:v>1.05933656584564</c:v>
                </c:pt>
                <c:pt idx="1691">
                  <c:v>1.05933655295534</c:v>
                </c:pt>
                <c:pt idx="1692">
                  <c:v>1.0593365401957999</c:v>
                </c:pt>
                <c:pt idx="1693">
                  <c:v>1.0593365275658999</c:v>
                </c:pt>
                <c:pt idx="1694">
                  <c:v>1.0593365150649201</c:v>
                </c:pt>
                <c:pt idx="1695">
                  <c:v>1.0593365026917401</c:v>
                </c:pt>
                <c:pt idx="1696">
                  <c:v>1.0593364904459599</c:v>
                </c:pt>
                <c:pt idx="1697">
                  <c:v>1.0593364783268999</c:v>
                </c:pt>
                <c:pt idx="1698">
                  <c:v>1.05933646633391</c:v>
                </c:pt>
                <c:pt idx="1699">
                  <c:v>1.0593364544670101</c:v>
                </c:pt>
                <c:pt idx="1700">
                  <c:v>1.0593364427258101</c:v>
                </c:pt>
                <c:pt idx="1701">
                  <c:v>1.0593364311102</c:v>
                </c:pt>
                <c:pt idx="1702">
                  <c:v>1.05933641962012</c:v>
                </c:pt>
                <c:pt idx="1703">
                  <c:v>1.0593364082557299</c:v>
                </c:pt>
                <c:pt idx="1704">
                  <c:v>1.0593363970172001</c:v>
                </c:pt>
                <c:pt idx="1705">
                  <c:v>1.0593363859045699</c:v>
                </c:pt>
                <c:pt idx="1706">
                  <c:v>1.05933637491838</c:v>
                </c:pt>
                <c:pt idx="1707">
                  <c:v>1.05933636405861</c:v>
                </c:pt>
                <c:pt idx="1708">
                  <c:v>1.05933635332576</c:v>
                </c:pt>
                <c:pt idx="1709">
                  <c:v>1.05933634272005</c:v>
                </c:pt>
                <c:pt idx="1710">
                  <c:v>1.05933633224198</c:v>
                </c:pt>
                <c:pt idx="1711">
                  <c:v>1.05933632189173</c:v>
                </c:pt>
                <c:pt idx="1712">
                  <c:v>1.0593363116696799</c:v>
                </c:pt>
                <c:pt idx="1713">
                  <c:v>1.0593363015761299</c:v>
                </c:pt>
                <c:pt idx="1714">
                  <c:v>1.0593362916111799</c:v>
                </c:pt>
                <c:pt idx="1715">
                  <c:v>1.05933628177502</c:v>
                </c:pt>
                <c:pt idx="1716">
                  <c:v>1.0593362720678201</c:v>
                </c:pt>
                <c:pt idx="1717">
                  <c:v>1.0593362624895499</c:v>
                </c:pt>
                <c:pt idx="1718">
                  <c:v>1.0593362530403101</c:v>
                </c:pt>
                <c:pt idx="1719">
                  <c:v>1.0593362437196201</c:v>
                </c:pt>
                <c:pt idx="1720">
                  <c:v>1.0593362345275901</c:v>
                </c:pt>
                <c:pt idx="1721">
                  <c:v>1.0593362254636101</c:v>
                </c:pt>
                <c:pt idx="1722">
                  <c:v>1.0593362165273901</c:v>
                </c:pt>
                <c:pt idx="1723">
                  <c:v>1.0593362077183399</c:v>
                </c:pt>
                <c:pt idx="1724">
                  <c:v>1.0593361990358401</c:v>
                </c:pt>
                <c:pt idx="1725">
                  <c:v>1.0593361904791401</c:v>
                </c:pt>
                <c:pt idx="1726">
                  <c:v>1.05933618204751</c:v>
                </c:pt>
                <c:pt idx="1727">
                  <c:v>1.0593361737398099</c:v>
                </c:pt>
                <c:pt idx="1728">
                  <c:v>1.0593361655552</c:v>
                </c:pt>
                <c:pt idx="1729">
                  <c:v>1.05933615749244</c:v>
                </c:pt>
                <c:pt idx="1730">
                  <c:v>1.0593361495504301</c:v>
                </c:pt>
                <c:pt idx="1731">
                  <c:v>1.0593361417278799</c:v>
                </c:pt>
                <c:pt idx="1732">
                  <c:v>1.0593361340235099</c:v>
                </c:pt>
                <c:pt idx="1733">
                  <c:v>1.0593361264358401</c:v>
                </c:pt>
                <c:pt idx="1734">
                  <c:v>1.0593361189636299</c:v>
                </c:pt>
                <c:pt idx="1735">
                  <c:v>1.05933611160524</c:v>
                </c:pt>
                <c:pt idx="1736">
                  <c:v>1.0593361043593801</c:v>
                </c:pt>
                <c:pt idx="1737">
                  <c:v>1.05933609722455</c:v>
                </c:pt>
                <c:pt idx="1738">
                  <c:v>1.05933609019907</c:v>
                </c:pt>
                <c:pt idx="1739">
                  <c:v>1.05933608328173</c:v>
                </c:pt>
                <c:pt idx="1740">
                  <c:v>1.0593360764708699</c:v>
                </c:pt>
                <c:pt idx="1741">
                  <c:v>1.0593360697651499</c:v>
                </c:pt>
                <c:pt idx="1742">
                  <c:v>1.0593360631631401</c:v>
                </c:pt>
                <c:pt idx="1743">
                  <c:v>1.0593360566634</c:v>
                </c:pt>
                <c:pt idx="1744">
                  <c:v>1.0593360502647899</c:v>
                </c:pt>
                <c:pt idx="1745">
                  <c:v>1.0593360439659101</c:v>
                </c:pt>
                <c:pt idx="1746">
                  <c:v>1.05933603776569</c:v>
                </c:pt>
                <c:pt idx="1747">
                  <c:v>1.0593360316629601</c:v>
                </c:pt>
                <c:pt idx="1748">
                  <c:v>1.05933602565661</c:v>
                </c:pt>
                <c:pt idx="1749">
                  <c:v>1.05933601974577</c:v>
                </c:pt>
                <c:pt idx="1750">
                  <c:v>1.05933601392958</c:v>
                </c:pt>
                <c:pt idx="1751">
                  <c:v>1.05933600820707</c:v>
                </c:pt>
                <c:pt idx="1752">
                  <c:v>1.0593360025777001</c:v>
                </c:pt>
                <c:pt idx="1753">
                  <c:v>1.0593359970407501</c:v>
                </c:pt>
                <c:pt idx="1754">
                  <c:v>1.0593359915955201</c:v>
                </c:pt>
                <c:pt idx="1755">
                  <c:v>1.0593359862418299</c:v>
                </c:pt>
                <c:pt idx="1756">
                  <c:v>1.0593359809790399</c:v>
                </c:pt>
                <c:pt idx="1757">
                  <c:v>1.0593359758067999</c:v>
                </c:pt>
                <c:pt idx="1758">
                  <c:v>1.05933597072485</c:v>
                </c:pt>
                <c:pt idx="1759">
                  <c:v>1.0593359657330701</c:v>
                </c:pt>
                <c:pt idx="1760">
                  <c:v>1.05933596083107</c:v>
                </c:pt>
                <c:pt idx="1761">
                  <c:v>1.0593359560189399</c:v>
                </c:pt>
                <c:pt idx="1762">
                  <c:v>1.0593359512964799</c:v>
                </c:pt>
                <c:pt idx="1763">
                  <c:v>1.05933594666366</c:v>
                </c:pt>
                <c:pt idx="1764">
                  <c:v>1.05933594212048</c:v>
                </c:pt>
                <c:pt idx="1765">
                  <c:v>1.05933593766673</c:v>
                </c:pt>
                <c:pt idx="1766">
                  <c:v>1.0593359333025001</c:v>
                </c:pt>
                <c:pt idx="1767">
                  <c:v>1.0593359290278299</c:v>
                </c:pt>
                <c:pt idx="1768">
                  <c:v>1.05933592484257</c:v>
                </c:pt>
                <c:pt idx="1769">
                  <c:v>1.0593359207467601</c:v>
                </c:pt>
                <c:pt idx="1770">
                  <c:v>1.0593359167402201</c:v>
                </c:pt>
                <c:pt idx="1771">
                  <c:v>1.0593359128229201</c:v>
                </c:pt>
                <c:pt idx="1772">
                  <c:v>1.0593359089946901</c:v>
                </c:pt>
                <c:pt idx="1773">
                  <c:v>1.0593359052553</c:v>
                </c:pt>
                <c:pt idx="1774">
                  <c:v>1.05933590160463</c:v>
                </c:pt>
                <c:pt idx="1775">
                  <c:v>1.05933589804227</c:v>
                </c:pt>
                <c:pt idx="1776">
                  <c:v>1.0593358945678599</c:v>
                </c:pt>
                <c:pt idx="1777">
                  <c:v>1.0593358911811399</c:v>
                </c:pt>
                <c:pt idx="1778">
                  <c:v>1.05933588788157</c:v>
                </c:pt>
                <c:pt idx="1779">
                  <c:v>1.0593358846685199</c:v>
                </c:pt>
                <c:pt idx="1780">
                  <c:v>1.05933588154147</c:v>
                </c:pt>
                <c:pt idx="1781">
                  <c:v>1.0593358784997799</c:v>
                </c:pt>
                <c:pt idx="1782">
                  <c:v>1.0593358755428099</c:v>
                </c:pt>
                <c:pt idx="1783">
                  <c:v>1.05933587266961</c:v>
                </c:pt>
                <c:pt idx="1784">
                  <c:v>1.0593358698794999</c:v>
                </c:pt>
                <c:pt idx="1785">
                  <c:v>1.0593358671715101</c:v>
                </c:pt>
                <c:pt idx="1786">
                  <c:v>1.0593358645448201</c:v>
                </c:pt>
                <c:pt idx="1787">
                  <c:v>1.0593358619984199</c:v>
                </c:pt>
                <c:pt idx="1788">
                  <c:v>1.0593358595312401</c:v>
                </c:pt>
                <c:pt idx="1789">
                  <c:v>1.05933585714223</c:v>
                </c:pt>
                <c:pt idx="1790">
                  <c:v>1.05933585483031</c:v>
                </c:pt>
                <c:pt idx="1791">
                  <c:v>1.05933585259452</c:v>
                </c:pt>
                <c:pt idx="1792">
                  <c:v>1.0593358504336099</c:v>
                </c:pt>
                <c:pt idx="1793">
                  <c:v>1.0593358483464099</c:v>
                </c:pt>
                <c:pt idx="1794">
                  <c:v>1.05933584633191</c:v>
                </c:pt>
                <c:pt idx="1795">
                  <c:v>1.059335844389</c:v>
                </c:pt>
                <c:pt idx="1796">
                  <c:v>1.05933584251654</c:v>
                </c:pt>
                <c:pt idx="1797">
                  <c:v>1.05933584071331</c:v>
                </c:pt>
                <c:pt idx="1798">
                  <c:v>1.05933583897842</c:v>
                </c:pt>
                <c:pt idx="1799">
                  <c:v>1.0593358373108199</c:v>
                </c:pt>
                <c:pt idx="1800">
                  <c:v>1.0593358357092599</c:v>
                </c:pt>
                <c:pt idx="1801">
                  <c:v>1.0593358341729</c:v>
                </c:pt>
                <c:pt idx="1802">
                  <c:v>1.05933583270086</c:v>
                </c:pt>
                <c:pt idx="1803">
                  <c:v>1.05933583129229</c:v>
                </c:pt>
                <c:pt idx="1804">
                  <c:v>1.05933582994613</c:v>
                </c:pt>
                <c:pt idx="1805">
                  <c:v>1.05933582866183</c:v>
                </c:pt>
                <c:pt idx="1806">
                  <c:v>1.0593358274383899</c:v>
                </c:pt>
                <c:pt idx="1807">
                  <c:v>1.0593358262752499</c:v>
                </c:pt>
                <c:pt idx="1808">
                  <c:v>1.0593358251718601</c:v>
                </c:pt>
                <c:pt idx="1809">
                  <c:v>1.05933582412747</c:v>
                </c:pt>
                <c:pt idx="1810">
                  <c:v>1.0593358231415499</c:v>
                </c:pt>
                <c:pt idx="1811">
                  <c:v>1.0593358222137801</c:v>
                </c:pt>
                <c:pt idx="1812">
                  <c:v>1.05933582134353</c:v>
                </c:pt>
                <c:pt idx="1813">
                  <c:v>1.0593358205305199</c:v>
                </c:pt>
                <c:pt idx="1814">
                  <c:v>1.0593358197743299</c:v>
                </c:pt>
                <c:pt idx="1815">
                  <c:v>1.05933581907471</c:v>
                </c:pt>
                <c:pt idx="1816">
                  <c:v>1.0593358184314701</c:v>
                </c:pt>
                <c:pt idx="1817">
                  <c:v>1.05933581784421</c:v>
                </c:pt>
                <c:pt idx="1818">
                  <c:v>1.0593358173126499</c:v>
                </c:pt>
                <c:pt idx="1819">
                  <c:v>1.0593358168368601</c:v>
                </c:pt>
                <c:pt idx="1820">
                  <c:v>1.0593358164164399</c:v>
                </c:pt>
                <c:pt idx="1821">
                  <c:v>1.0593358160513999</c:v>
                </c:pt>
                <c:pt idx="1822">
                  <c:v>1.0593358157415</c:v>
                </c:pt>
                <c:pt idx="1823">
                  <c:v>1.0593358154866299</c:v>
                </c:pt>
                <c:pt idx="1824">
                  <c:v>1.05933581528652</c:v>
                </c:pt>
                <c:pt idx="1825">
                  <c:v>1.0593358151411401</c:v>
                </c:pt>
                <c:pt idx="1826">
                  <c:v>1.0593358150502099</c:v>
                </c:pt>
                <c:pt idx="1827">
                  <c:v>1.0593358150136001</c:v>
                </c:pt>
                <c:pt idx="1828">
                  <c:v>1.0593358150311301</c:v>
                </c:pt>
                <c:pt idx="1829">
                  <c:v>1.05933581510255</c:v>
                </c:pt>
                <c:pt idx="1830">
                  <c:v>1.0593358152275401</c:v>
                </c:pt>
                <c:pt idx="1831">
                  <c:v>1.0593358154058801</c:v>
                </c:pt>
                <c:pt idx="1832">
                  <c:v>1.05933581563709</c:v>
                </c:pt>
                <c:pt idx="1833">
                  <c:v>1.059335815921</c:v>
                </c:pt>
                <c:pt idx="1834">
                  <c:v>1.0593358162570901</c:v>
                </c:pt>
                <c:pt idx="1835">
                  <c:v>1.059335816645</c:v>
                </c:pt>
                <c:pt idx="1836">
                  <c:v>1.0593358170841201</c:v>
                </c:pt>
                <c:pt idx="1837">
                  <c:v>1.0593358175740599</c:v>
                </c:pt>
                <c:pt idx="1838">
                  <c:v>1.05933581811424</c:v>
                </c:pt>
                <c:pt idx="1839">
                  <c:v>1.05933581870412</c:v>
                </c:pt>
                <c:pt idx="1840">
                  <c:v>1.0593358193429601</c:v>
                </c:pt>
                <c:pt idx="1841">
                  <c:v>1.0593358200302201</c:v>
                </c:pt>
                <c:pt idx="1842">
                  <c:v>1.0593358207651</c:v>
                </c:pt>
                <c:pt idx="1843">
                  <c:v>1.0593358215469</c:v>
                </c:pt>
                <c:pt idx="1844">
                  <c:v>1.05933582237498</c:v>
                </c:pt>
                <c:pt idx="1845">
                  <c:v>1.0593358232485</c:v>
                </c:pt>
                <c:pt idx="1846">
                  <c:v>1.0593358241667099</c:v>
                </c:pt>
                <c:pt idx="1847">
                  <c:v>1.0593358251287599</c:v>
                </c:pt>
                <c:pt idx="1848">
                  <c:v>1.0593358261338699</c:v>
                </c:pt>
                <c:pt idx="1849">
                  <c:v>1.05933582718131</c:v>
                </c:pt>
                <c:pt idx="1850">
                  <c:v>1.05933582827009</c:v>
                </c:pt>
                <c:pt idx="1851">
                  <c:v>1.05933582939967</c:v>
                </c:pt>
                <c:pt idx="1852">
                  <c:v>1.0593358305689</c:v>
                </c:pt>
                <c:pt idx="1853">
                  <c:v>1.0593358317772901</c:v>
                </c:pt>
                <c:pt idx="1854">
                  <c:v>1.0593358330239</c:v>
                </c:pt>
                <c:pt idx="1855">
                  <c:v>1.0593358343080299</c:v>
                </c:pt>
                <c:pt idx="1856">
                  <c:v>1.0593358356288101</c:v>
                </c:pt>
                <c:pt idx="1857">
                  <c:v>1.05933583698565</c:v>
                </c:pt>
                <c:pt idx="1858">
                  <c:v>1.05933583837775</c:v>
                </c:pt>
                <c:pt idx="1859">
                  <c:v>1.05933583980461</c:v>
                </c:pt>
                <c:pt idx="1860">
                  <c:v>1.0593358412654099</c:v>
                </c:pt>
                <c:pt idx="1861">
                  <c:v>1.0593358427597099</c:v>
                </c:pt>
                <c:pt idx="1862">
                  <c:v>1.05933584428674</c:v>
                </c:pt>
                <c:pt idx="1863">
                  <c:v>1.05933584584601</c:v>
                </c:pt>
                <c:pt idx="1864">
                  <c:v>1.0593358474372301</c:v>
                </c:pt>
                <c:pt idx="1865">
                  <c:v>1.05933584905971</c:v>
                </c:pt>
                <c:pt idx="1866">
                  <c:v>1.0593358507131101</c:v>
                </c:pt>
                <c:pt idx="1867">
                  <c:v>1.05933585239706</c:v>
                </c:pt>
                <c:pt idx="1868">
                  <c:v>1.0593358541109901</c:v>
                </c:pt>
                <c:pt idx="1869">
                  <c:v>1.05933585585489</c:v>
                </c:pt>
                <c:pt idx="1870">
                  <c:v>1.0593358576282399</c:v>
                </c:pt>
                <c:pt idx="1871">
                  <c:v>1.05933585943075</c:v>
                </c:pt>
                <c:pt idx="1872">
                  <c:v>1.05933586126233</c:v>
                </c:pt>
                <c:pt idx="1873">
                  <c:v>1.05933586312263</c:v>
                </c:pt>
                <c:pt idx="1874">
                  <c:v>1.0593358650114699</c:v>
                </c:pt>
                <c:pt idx="1875">
                  <c:v>1.0593358669286099</c:v>
                </c:pt>
                <c:pt idx="1876">
                  <c:v>1.05933586887399</c:v>
                </c:pt>
                <c:pt idx="1877">
                  <c:v>1.0593358708473199</c:v>
                </c:pt>
                <c:pt idx="1878">
                  <c:v>1.05933587284856</c:v>
                </c:pt>
                <c:pt idx="1879">
                  <c:v>1.0593358748773301</c:v>
                </c:pt>
                <c:pt idx="1880">
                  <c:v>1.05933587693377</c:v>
                </c:pt>
                <c:pt idx="1881">
                  <c:v>1.05933587901752</c:v>
                </c:pt>
                <c:pt idx="1882">
                  <c:v>1.0593358811284701</c:v>
                </c:pt>
                <c:pt idx="1883">
                  <c:v>1.05933588326654</c:v>
                </c:pt>
                <c:pt idx="1884">
                  <c:v>1.0593358854313299</c:v>
                </c:pt>
                <c:pt idx="1885">
                  <c:v>1.0593358876227901</c:v>
                </c:pt>
                <c:pt idx="1886">
                  <c:v>1.0593358898407901</c:v>
                </c:pt>
                <c:pt idx="1887">
                  <c:v>1.0593358920849101</c:v>
                </c:pt>
                <c:pt idx="1888">
                  <c:v>1.05933589435503</c:v>
                </c:pt>
                <c:pt idx="1889">
                  <c:v>1.05933589665073</c:v>
                </c:pt>
                <c:pt idx="1890">
                  <c:v>1.0593358989719199</c:v>
                </c:pt>
                <c:pt idx="1891">
                  <c:v>1.0593359013180901</c:v>
                </c:pt>
                <c:pt idx="1892">
                  <c:v>1.05933590368897</c:v>
                </c:pt>
                <c:pt idx="1893">
                  <c:v>1.0593359060842999</c:v>
                </c:pt>
                <c:pt idx="1894">
                  <c:v>1.0593359085035099</c:v>
                </c:pt>
                <c:pt idx="1895">
                  <c:v>1.0593359109463201</c:v>
                </c:pt>
                <c:pt idx="1896">
                  <c:v>1.05933591341228</c:v>
                </c:pt>
                <c:pt idx="1897">
                  <c:v>1.05933591590081</c:v>
                </c:pt>
                <c:pt idx="1898">
                  <c:v>1.05933591841159</c:v>
                </c:pt>
                <c:pt idx="1899">
                  <c:v>1.05933592094406</c:v>
                </c:pt>
                <c:pt idx="1900">
                  <c:v>1.05933592349771</c:v>
                </c:pt>
                <c:pt idx="1901">
                  <c:v>1.05933592607211</c:v>
                </c:pt>
                <c:pt idx="1902">
                  <c:v>1.05933592866663</c:v>
                </c:pt>
                <c:pt idx="1903">
                  <c:v>1.05933593128071</c:v>
                </c:pt>
                <c:pt idx="1904">
                  <c:v>1.05933593391377</c:v>
                </c:pt>
                <c:pt idx="1905">
                  <c:v>1.0593359365653801</c:v>
                </c:pt>
                <c:pt idx="1906">
                  <c:v>1.0593359392350199</c:v>
                </c:pt>
                <c:pt idx="1907">
                  <c:v>1.0593359419219399</c:v>
                </c:pt>
                <c:pt idx="1908">
                  <c:v>1.05933594462572</c:v>
                </c:pt>
                <c:pt idx="1909">
                  <c:v>1.0593359473458399</c:v>
                </c:pt>
                <c:pt idx="1910">
                  <c:v>1.0593359500816799</c:v>
                </c:pt>
                <c:pt idx="1911">
                  <c:v>1.05933595283274</c:v>
                </c:pt>
                <c:pt idx="1912">
                  <c:v>1.0593359555985999</c:v>
                </c:pt>
                <c:pt idx="1913">
                  <c:v>1.05933595837858</c:v>
                </c:pt>
                <c:pt idx="1914">
                  <c:v>1.0593359611723501</c:v>
                </c:pt>
                <c:pt idx="1915">
                  <c:v>1.0593359639794799</c:v>
                </c:pt>
                <c:pt idx="1916">
                  <c:v>1.05933596679935</c:v>
                </c:pt>
                <c:pt idx="1917">
                  <c:v>1.05933596963166</c:v>
                </c:pt>
                <c:pt idx="1918">
                  <c:v>1.0593359724761</c:v>
                </c:pt>
                <c:pt idx="1919">
                  <c:v>1.0593359753321401</c:v>
                </c:pt>
                <c:pt idx="1920">
                  <c:v>1.05933597819949</c:v>
                </c:pt>
                <c:pt idx="1921">
                  <c:v>1.05933598107784</c:v>
                </c:pt>
                <c:pt idx="1922">
                  <c:v>1.0593359839668399</c:v>
                </c:pt>
                <c:pt idx="1923">
                  <c:v>1.0593359868663199</c:v>
                </c:pt>
                <c:pt idx="1924">
                  <c:v>1.0593359897758701</c:v>
                </c:pt>
                <c:pt idx="1925">
                  <c:v>1.05933599269537</c:v>
                </c:pt>
                <c:pt idx="1926">
                  <c:v>1.0593359956245301</c:v>
                </c:pt>
                <c:pt idx="1927">
                  <c:v>1.0593359985631801</c:v>
                </c:pt>
                <c:pt idx="1928">
                  <c:v>1.0593360015111899</c:v>
                </c:pt>
                <c:pt idx="1929">
                  <c:v>1.05933600446828</c:v>
                </c:pt>
                <c:pt idx="1930">
                  <c:v>1.05933600743441</c:v>
                </c:pt>
                <c:pt idx="1931">
                  <c:v>1.05933601040943</c:v>
                </c:pt>
                <c:pt idx="1932">
                  <c:v>1.05933601339311</c:v>
                </c:pt>
                <c:pt idx="1933">
                  <c:v>1.05933601638541</c:v>
                </c:pt>
                <c:pt idx="1934">
                  <c:v>1.05933601938619</c:v>
                </c:pt>
                <c:pt idx="1935">
                  <c:v>1.0593360223955</c:v>
                </c:pt>
                <c:pt idx="1936">
                  <c:v>1.05933602541301</c:v>
                </c:pt>
                <c:pt idx="1937">
                  <c:v>1.05933602843859</c:v>
                </c:pt>
                <c:pt idx="1938">
                  <c:v>1.0593360314723399</c:v>
                </c:pt>
                <c:pt idx="1939">
                  <c:v>1.0593360345139999</c:v>
                </c:pt>
                <c:pt idx="1940">
                  <c:v>1.05933603756341</c:v>
                </c:pt>
                <c:pt idx="1941">
                  <c:v>1.0593360406207299</c:v>
                </c:pt>
                <c:pt idx="1942">
                  <c:v>1.05933604368537</c:v>
                </c:pt>
                <c:pt idx="1943">
                  <c:v>1.0593360467576001</c:v>
                </c:pt>
                <c:pt idx="1944">
                  <c:v>1.0593360498369699</c:v>
                </c:pt>
                <c:pt idx="1945">
                  <c:v>1.05933605292333</c:v>
                </c:pt>
                <c:pt idx="1946">
                  <c:v>1.0593360560167899</c:v>
                </c:pt>
                <c:pt idx="1947">
                  <c:v>1.05933605911679</c:v>
                </c:pt>
                <c:pt idx="1948">
                  <c:v>1.0593360622232999</c:v>
                </c:pt>
                <c:pt idx="1949">
                  <c:v>1.05933606533606</c:v>
                </c:pt>
                <c:pt idx="1950">
                  <c:v>1.0593360684547899</c:v>
                </c:pt>
                <c:pt idx="1951">
                  <c:v>1.0593360715793301</c:v>
                </c:pt>
                <c:pt idx="1952">
                  <c:v>1.0593360747092999</c:v>
                </c:pt>
                <c:pt idx="1953">
                  <c:v>1.0593360778443699</c:v>
                </c:pt>
                <c:pt idx="1954">
                  <c:v>1.0593360809844401</c:v>
                </c:pt>
                <c:pt idx="1955">
                  <c:v>1.05933608412902</c:v>
                </c:pt>
                <c:pt idx="1956">
                  <c:v>1.0593360872779101</c:v>
                </c:pt>
                <c:pt idx="1957">
                  <c:v>1.05933609043056</c:v>
                </c:pt>
                <c:pt idx="1958">
                  <c:v>1.05933609358698</c:v>
                </c:pt>
                <c:pt idx="1959">
                  <c:v>1.0593360967466099</c:v>
                </c:pt>
                <c:pt idx="1960">
                  <c:v>1.0593360999091199</c:v>
                </c:pt>
                <c:pt idx="1961">
                  <c:v>1.0593361030742301</c:v>
                </c:pt>
                <c:pt idx="1962">
                  <c:v>1.0593361062415401</c:v>
                </c:pt>
                <c:pt idx="1963">
                  <c:v>1.0593361094107401</c:v>
                </c:pt>
                <c:pt idx="1964">
                  <c:v>1.0593361125812599</c:v>
                </c:pt>
                <c:pt idx="1965">
                  <c:v>1.0593361157532</c:v>
                </c:pt>
                <c:pt idx="1966">
                  <c:v>1.0593361189258601</c:v>
                </c:pt>
                <c:pt idx="1967">
                  <c:v>1.05933612209904</c:v>
                </c:pt>
                <c:pt idx="1968">
                  <c:v>1.0593361252723299</c:v>
                </c:pt>
                <c:pt idx="1969">
                  <c:v>1.0593361284456799</c:v>
                </c:pt>
                <c:pt idx="1970">
                  <c:v>1.05933613161846</c:v>
                </c:pt>
                <c:pt idx="1971">
                  <c:v>1.0593361347905299</c:v>
                </c:pt>
                <c:pt idx="1972">
                  <c:v>1.0593361379617801</c:v>
                </c:pt>
                <c:pt idx="1973">
                  <c:v>1.0593361411316</c:v>
                </c:pt>
                <c:pt idx="1974">
                  <c:v>1.05933614429999</c:v>
                </c:pt>
                <c:pt idx="1975">
                  <c:v>1.0593361474666201</c:v>
                </c:pt>
                <c:pt idx="1976">
                  <c:v>1.0593361506313901</c:v>
                </c:pt>
                <c:pt idx="1977">
                  <c:v>1.0593361537939401</c:v>
                </c:pt>
                <c:pt idx="1978">
                  <c:v>1.0593361569541999</c:v>
                </c:pt>
                <c:pt idx="1979">
                  <c:v>1.05933616011193</c:v>
                </c:pt>
                <c:pt idx="1980">
                  <c:v>1.0593361632671801</c:v>
                </c:pt>
                <c:pt idx="1981">
                  <c:v>1.0593361664195</c:v>
                </c:pt>
                <c:pt idx="1982">
                  <c:v>1.0593361695688901</c:v>
                </c:pt>
                <c:pt idx="1983">
                  <c:v>1.05933617271542</c:v>
                </c:pt>
                <c:pt idx="1984">
                  <c:v>1.0593361758587301</c:v>
                </c:pt>
                <c:pt idx="1985">
                  <c:v>1.05933617899882</c:v>
                </c:pt>
                <c:pt idx="1986">
                  <c:v>1.05933618213564</c:v>
                </c:pt>
                <c:pt idx="1987">
                  <c:v>1.0593361852690399</c:v>
                </c:pt>
                <c:pt idx="1988">
                  <c:v>1.05933618839907</c:v>
                </c:pt>
                <c:pt idx="1989">
                  <c:v>1.0593361915256101</c:v>
                </c:pt>
                <c:pt idx="1990">
                  <c:v>1.05933619464856</c:v>
                </c:pt>
                <c:pt idx="1991">
                  <c:v>1.05933619776803</c:v>
                </c:pt>
                <c:pt idx="1992">
                  <c:v>1.0593362008837599</c:v>
                </c:pt>
                <c:pt idx="1993">
                  <c:v>1.0593362039957599</c:v>
                </c:pt>
                <c:pt idx="1994">
                  <c:v>1.0593362071040799</c:v>
                </c:pt>
                <c:pt idx="1995">
                  <c:v>1.0593362102086401</c:v>
                </c:pt>
                <c:pt idx="1996">
                  <c:v>1.0593362133092701</c:v>
                </c:pt>
                <c:pt idx="1997">
                  <c:v>1.05933621640605</c:v>
                </c:pt>
                <c:pt idx="1998">
                  <c:v>1.05933621949888</c:v>
                </c:pt>
                <c:pt idx="1999">
                  <c:v>1.0593362225877101</c:v>
                </c:pt>
                <c:pt idx="2000">
                  <c:v>1.0593362256722301</c:v>
                </c:pt>
                <c:pt idx="2001">
                  <c:v>1.05933622875269</c:v>
                </c:pt>
                <c:pt idx="2002">
                  <c:v>1.0593362318288799</c:v>
                </c:pt>
                <c:pt idx="2003">
                  <c:v>1.0593362349006199</c:v>
                </c:pt>
                <c:pt idx="2004">
                  <c:v>1.0593362379678199</c:v>
                </c:pt>
                <c:pt idx="2005">
                  <c:v>1.0593362410303999</c:v>
                </c:pt>
                <c:pt idx="2006">
                  <c:v>1.0593362440882801</c:v>
                </c:pt>
                <c:pt idx="2007">
                  <c:v>1.05933624714121</c:v>
                </c:pt>
                <c:pt idx="2008">
                  <c:v>1.0593362501891499</c:v>
                </c:pt>
                <c:pt idx="2009">
                  <c:v>1.05933625323178</c:v>
                </c:pt>
                <c:pt idx="2010">
                  <c:v>1.0593362562692099</c:v>
                </c:pt>
                <c:pt idx="2011">
                  <c:v>1.0593362593008799</c:v>
                </c:pt>
                <c:pt idx="2012">
                  <c:v>1.05933626232696</c:v>
                </c:pt>
                <c:pt idx="2013">
                  <c:v>1.05933626534723</c:v>
                </c:pt>
                <c:pt idx="2014">
                  <c:v>1.0593362683613401</c:v>
                </c:pt>
                <c:pt idx="2015">
                  <c:v>1.0593362713691601</c:v>
                </c:pt>
                <c:pt idx="2016">
                  <c:v>1.05933627437045</c:v>
                </c:pt>
                <c:pt idx="2017">
                  <c:v>1.0593362773653301</c:v>
                </c:pt>
                <c:pt idx="2018">
                  <c:v>1.0593362803531901</c:v>
                </c:pt>
                <c:pt idx="2019">
                  <c:v>1.0593362833339099</c:v>
                </c:pt>
                <c:pt idx="2020">
                  <c:v>1.05933628630745</c:v>
                </c:pt>
                <c:pt idx="2021">
                  <c:v>1.05933628927366</c:v>
                </c:pt>
                <c:pt idx="2022">
                  <c:v>1.0593362922321501</c:v>
                </c:pt>
                <c:pt idx="2023">
                  <c:v>1.05933629518281</c:v>
                </c:pt>
                <c:pt idx="2024">
                  <c:v>1.0593362981255401</c:v>
                </c:pt>
                <c:pt idx="2025">
                  <c:v>1.05933630106007</c:v>
                </c:pt>
                <c:pt idx="2026">
                  <c:v>1.0593363039863399</c:v>
                </c:pt>
                <c:pt idx="2027">
                  <c:v>1.05933630690407</c:v>
                </c:pt>
                <c:pt idx="2028">
                  <c:v>1.05933630981323</c:v>
                </c:pt>
                <c:pt idx="2029">
                  <c:v>1.0593363127136</c:v>
                </c:pt>
                <c:pt idx="2030">
                  <c:v>1.0593363156050599</c:v>
                </c:pt>
                <c:pt idx="2031">
                  <c:v>1.0593363184875699</c:v>
                </c:pt>
                <c:pt idx="2032">
                  <c:v>1.0593363213609099</c:v>
                </c:pt>
                <c:pt idx="2033">
                  <c:v>1.0593363242251099</c:v>
                </c:pt>
                <c:pt idx="2034">
                  <c:v>1.0593363270798399</c:v>
                </c:pt>
                <c:pt idx="2035">
                  <c:v>1.05933632992532</c:v>
                </c:pt>
                <c:pt idx="2036">
                  <c:v>1.0593363327613201</c:v>
                </c:pt>
                <c:pt idx="2037">
                  <c:v>1.0593363355878</c:v>
                </c:pt>
                <c:pt idx="2038">
                  <c:v>1.0593363384046699</c:v>
                </c:pt>
                <c:pt idx="2039">
                  <c:v>1.0593363412119701</c:v>
                </c:pt>
                <c:pt idx="2040">
                  <c:v>1.0593363440096</c:v>
                </c:pt>
                <c:pt idx="2041">
                  <c:v>1.05933634679762</c:v>
                </c:pt>
                <c:pt idx="2042">
                  <c:v>1.0593363495758601</c:v>
                </c:pt>
                <c:pt idx="2043">
                  <c:v>1.0593363523444199</c:v>
                </c:pt>
                <c:pt idx="2044">
                  <c:v>1.0593363551033499</c:v>
                </c:pt>
                <c:pt idx="2045">
                  <c:v>1.05933635785243</c:v>
                </c:pt>
                <c:pt idx="2046">
                  <c:v>1.0593363605919199</c:v>
                </c:pt>
                <c:pt idx="2047">
                  <c:v>1.05933636332157</c:v>
                </c:pt>
                <c:pt idx="2048">
                  <c:v>1.05933636604153</c:v>
                </c:pt>
                <c:pt idx="2049">
                  <c:v>1.0593363687519399</c:v>
                </c:pt>
                <c:pt idx="2050">
                  <c:v>1.05933637145235</c:v>
                </c:pt>
                <c:pt idx="2051">
                  <c:v>1.0593363741431101</c:v>
                </c:pt>
                <c:pt idx="2052">
                  <c:v>1.0593363768242401</c:v>
                </c:pt>
                <c:pt idx="2053">
                  <c:v>1.0593363794956101</c:v>
                </c:pt>
                <c:pt idx="2054">
                  <c:v>1.0593363821572599</c:v>
                </c:pt>
                <c:pt idx="2055">
                  <c:v>1.05933638480911</c:v>
                </c:pt>
                <c:pt idx="2056">
                  <c:v>1.0593363874513699</c:v>
                </c:pt>
                <c:pt idx="2057">
                  <c:v>1.05933639008377</c:v>
                </c:pt>
                <c:pt idx="2058">
                  <c:v>1.0593363927063</c:v>
                </c:pt>
                <c:pt idx="2059">
                  <c:v>1.05933639531908</c:v>
                </c:pt>
                <c:pt idx="2060">
                  <c:v>1.05933639792205</c:v>
                </c:pt>
                <c:pt idx="2061">
                  <c:v>1.0593364005151</c:v>
                </c:pt>
                <c:pt idx="2062">
                  <c:v>1.0593364030981101</c:v>
                </c:pt>
                <c:pt idx="2063">
                  <c:v>1.0593364056710901</c:v>
                </c:pt>
                <c:pt idx="2064">
                  <c:v>1.0593364082341199</c:v>
                </c:pt>
                <c:pt idx="2065">
                  <c:v>1.0593364107869401</c:v>
                </c:pt>
                <c:pt idx="2066">
                  <c:v>1.0593364133295899</c:v>
                </c:pt>
                <c:pt idx="2067">
                  <c:v>1.05933641586205</c:v>
                </c:pt>
                <c:pt idx="2068">
                  <c:v>1.05933641838421</c:v>
                </c:pt>
                <c:pt idx="2069">
                  <c:v>1.05933642089581</c:v>
                </c:pt>
                <c:pt idx="2070">
                  <c:v>1.0593364233970299</c:v>
                </c:pt>
                <c:pt idx="2071">
                  <c:v>1.0593364258876099</c:v>
                </c:pt>
                <c:pt idx="2072">
                  <c:v>1.0593364283675399</c:v>
                </c:pt>
                <c:pt idx="2073">
                  <c:v>1.05933643083665</c:v>
                </c:pt>
                <c:pt idx="2074">
                  <c:v>1.0593364332948101</c:v>
                </c:pt>
                <c:pt idx="2075">
                  <c:v>1.05933643574207</c:v>
                </c:pt>
                <c:pt idx="2076">
                  <c:v>1.0593364381783901</c:v>
                </c:pt>
                <c:pt idx="2077">
                  <c:v>1.0593364406036501</c:v>
                </c:pt>
                <c:pt idx="2078">
                  <c:v>1.05933644301753</c:v>
                </c:pt>
                <c:pt idx="2079">
                  <c:v>1.0593364454201699</c:v>
                </c:pt>
                <c:pt idx="2080">
                  <c:v>1.05933644781144</c:v>
                </c:pt>
                <c:pt idx="2081">
                  <c:v>1.05933645019137</c:v>
                </c:pt>
                <c:pt idx="2082">
                  <c:v>1.05933645255966</c:v>
                </c:pt>
                <c:pt idx="2083">
                  <c:v>1.0593364549164399</c:v>
                </c:pt>
                <c:pt idx="2084">
                  <c:v>1.05933645726152</c:v>
                </c:pt>
                <c:pt idx="2085">
                  <c:v>1.0593364595950301</c:v>
                </c:pt>
                <c:pt idx="2086">
                  <c:v>1.0593364619166901</c:v>
                </c:pt>
                <c:pt idx="2087">
                  <c:v>1.0593364642265</c:v>
                </c:pt>
                <c:pt idx="2088">
                  <c:v>1.0593364665245799</c:v>
                </c:pt>
                <c:pt idx="2089">
                  <c:v>1.0593364688108799</c:v>
                </c:pt>
                <c:pt idx="2090">
                  <c:v>1.05933647108518</c:v>
                </c:pt>
                <c:pt idx="2091">
                  <c:v>1.0593364733477599</c:v>
                </c:pt>
                <c:pt idx="2092">
                  <c:v>1.0593364755982799</c:v>
                </c:pt>
                <c:pt idx="2093">
                  <c:v>1.0593364778369501</c:v>
                </c:pt>
                <c:pt idx="2094">
                  <c:v>1.0593364800638301</c:v>
                </c:pt>
                <c:pt idx="2095">
                  <c:v>1.0593364822786799</c:v>
                </c:pt>
                <c:pt idx="2096">
                  <c:v>1.0593364844817299</c:v>
                </c:pt>
                <c:pt idx="2097">
                  <c:v>1.0593364866728101</c:v>
                </c:pt>
                <c:pt idx="2098">
                  <c:v>1.0593364888521699</c:v>
                </c:pt>
                <c:pt idx="2099">
                  <c:v>1.0593364910196501</c:v>
                </c:pt>
                <c:pt idx="2100">
                  <c:v>1.0593364931753699</c:v>
                </c:pt>
                <c:pt idx="2101">
                  <c:v>1.0593364953193201</c:v>
                </c:pt>
                <c:pt idx="2102">
                  <c:v>1.05933649745155</c:v>
                </c:pt>
                <c:pt idx="2103">
                  <c:v>1.05933649957207</c:v>
                </c:pt>
                <c:pt idx="2104">
                  <c:v>1.0593365016809999</c:v>
                </c:pt>
                <c:pt idx="2105">
                  <c:v>1.05933650377828</c:v>
                </c:pt>
                <c:pt idx="2106">
                  <c:v>1.0593365058640201</c:v>
                </c:pt>
                <c:pt idx="2107">
                  <c:v>1.0593365079382</c:v>
                </c:pt>
                <c:pt idx="2108">
                  <c:v>1.05933651000092</c:v>
                </c:pt>
                <c:pt idx="2109">
                  <c:v>1.0593365120521001</c:v>
                </c:pt>
                <c:pt idx="2110">
                  <c:v>1.05933651409186</c:v>
                </c:pt>
                <c:pt idx="2111">
                  <c:v>1.05933651612016</c:v>
                </c:pt>
                <c:pt idx="2112">
                  <c:v>1.0593365181371699</c:v>
                </c:pt>
                <c:pt idx="2113">
                  <c:v>1.05933652014281</c:v>
                </c:pt>
                <c:pt idx="2114">
                  <c:v>1.0593365221370701</c:v>
                </c:pt>
                <c:pt idx="2115">
                  <c:v>1.0593365241200301</c:v>
                </c:pt>
                <c:pt idx="2116">
                  <c:v>1.0593365260916501</c:v>
                </c:pt>
                <c:pt idx="2117">
                  <c:v>1.0593365280520799</c:v>
                </c:pt>
                <c:pt idx="2118">
                  <c:v>1.059336530001</c:v>
                </c:pt>
                <c:pt idx="2119">
                  <c:v>1.0593365319388901</c:v>
                </c:pt>
                <c:pt idx="2120">
                  <c:v>1.05933653386533</c:v>
                </c:pt>
                <c:pt idx="2121">
                  <c:v>1.05933653578052</c:v>
                </c:pt>
                <c:pt idx="2122">
                  <c:v>1.0593365376844399</c:v>
                </c:pt>
                <c:pt idx="2123">
                  <c:v>1.0593365395769401</c:v>
                </c:pt>
                <c:pt idx="2124">
                  <c:v>1.0593365414582101</c:v>
                </c:pt>
                <c:pt idx="2125">
                  <c:v>1.0593365433280699</c:v>
                </c:pt>
                <c:pt idx="2126">
                  <c:v>1.0593365451866501</c:v>
                </c:pt>
                <c:pt idx="2127">
                  <c:v>1.0593365470337599</c:v>
                </c:pt>
                <c:pt idx="2128">
                  <c:v>1.0593365488695199</c:v>
                </c:pt>
                <c:pt idx="2129">
                  <c:v>1.05933655069379</c:v>
                </c:pt>
                <c:pt idx="2130">
                  <c:v>1.05933655250671</c:v>
                </c:pt>
                <c:pt idx="2131">
                  <c:v>1.0593365543080799</c:v>
                </c:pt>
                <c:pt idx="2132">
                  <c:v>1.0593365560980299</c:v>
                </c:pt>
                <c:pt idx="2133">
                  <c:v>1.0593365578765099</c:v>
                </c:pt>
                <c:pt idx="2134">
                  <c:v>1.05933655964332</c:v>
                </c:pt>
                <c:pt idx="2135">
                  <c:v>1.0593365613986501</c:v>
                </c:pt>
                <c:pt idx="2136">
                  <c:v>1.0593365631423599</c:v>
                </c:pt>
                <c:pt idx="2137">
                  <c:v>1.0593365648745301</c:v>
                </c:pt>
                <c:pt idx="2138">
                  <c:v>1.05933656659508</c:v>
                </c:pt>
                <c:pt idx="2139">
                  <c:v>1.0593365683040601</c:v>
                </c:pt>
                <c:pt idx="2140">
                  <c:v>1.0593365700014199</c:v>
                </c:pt>
                <c:pt idx="2141">
                  <c:v>1.0593365716871599</c:v>
                </c:pt>
                <c:pt idx="2142">
                  <c:v>1.05933657336133</c:v>
                </c:pt>
                <c:pt idx="2143">
                  <c:v>1.0593365750238199</c:v>
                </c:pt>
                <c:pt idx="2144">
                  <c:v>1.0593365766746701</c:v>
                </c:pt>
                <c:pt idx="2145">
                  <c:v>1.0593365783142099</c:v>
                </c:pt>
                <c:pt idx="2146">
                  <c:v>1.0593365799419701</c:v>
                </c:pt>
                <c:pt idx="2147">
                  <c:v>1.0593365815581799</c:v>
                </c:pt>
                <c:pt idx="2148">
                  <c:v>1.05933658316295</c:v>
                </c:pt>
                <c:pt idx="2149">
                  <c:v>1.05933658475617</c:v>
                </c:pt>
                <c:pt idx="2150">
                  <c:v>1.05933658633801</c:v>
                </c:pt>
                <c:pt idx="2151">
                  <c:v>1.0593365879083201</c:v>
                </c:pt>
                <c:pt idx="2152">
                  <c:v>1.0593365894673501</c:v>
                </c:pt>
                <c:pt idx="2153">
                  <c:v>1.0593365910149599</c:v>
                </c:pt>
                <c:pt idx="2154">
                  <c:v>1.0593365925514</c:v>
                </c:pt>
                <c:pt idx="2155">
                  <c:v>1.0593365940765</c:v>
                </c:pt>
                <c:pt idx="2156">
                  <c:v>1.0593365955904099</c:v>
                </c:pt>
                <c:pt idx="2157">
                  <c:v>1.05933659709322</c:v>
                </c:pt>
                <c:pt idx="2158">
                  <c:v>1.0593365985849801</c:v>
                </c:pt>
                <c:pt idx="2159">
                  <c:v>1.0593366000655899</c:v>
                </c:pt>
                <c:pt idx="2160">
                  <c:v>1.0593366015352601</c:v>
                </c:pt>
                <c:pt idx="2161">
                  <c:v>1.0593366029941</c:v>
                </c:pt>
                <c:pt idx="2162">
                  <c:v>1.0593366044419099</c:v>
                </c:pt>
                <c:pt idx="2163">
                  <c:v>1.0593366058790601</c:v>
                </c:pt>
                <c:pt idx="2164">
                  <c:v>1.05933660730537</c:v>
                </c:pt>
                <c:pt idx="2165">
                  <c:v>1.0593366087209799</c:v>
                </c:pt>
                <c:pt idx="2166">
                  <c:v>1.0593366101259301</c:v>
                </c:pt>
                <c:pt idx="2167">
                  <c:v>1.0593366115202301</c:v>
                </c:pt>
                <c:pt idx="2168">
                  <c:v>1.0593366129041599</c:v>
                </c:pt>
                <c:pt idx="2169">
                  <c:v>1.05933661427732</c:v>
                </c:pt>
                <c:pt idx="2170">
                  <c:v>1.05933661564014</c:v>
                </c:pt>
                <c:pt idx="2171">
                  <c:v>1.05933661699253</c:v>
                </c:pt>
                <c:pt idx="2172">
                  <c:v>1.0593366183345301</c:v>
                </c:pt>
                <c:pt idx="2173">
                  <c:v>1.0593366196662199</c:v>
                </c:pt>
                <c:pt idx="2174">
                  <c:v>1.0593366209874699</c:v>
                </c:pt>
                <c:pt idx="2175">
                  <c:v>1.0593366222985301</c:v>
                </c:pt>
                <c:pt idx="2176">
                  <c:v>1.05933662359939</c:v>
                </c:pt>
                <c:pt idx="2177">
                  <c:v>1.0593366248899301</c:v>
                </c:pt>
                <c:pt idx="2178">
                  <c:v>1.0593366261702899</c:v>
                </c:pt>
                <c:pt idx="2179">
                  <c:v>1.05933662744052</c:v>
                </c:pt>
                <c:pt idx="2180">
                  <c:v>1.0593366287005199</c:v>
                </c:pt>
                <c:pt idx="2181">
                  <c:v>1.0593366299504301</c:v>
                </c:pt>
                <c:pt idx="2182">
                  <c:v>1.0593366311901999</c:v>
                </c:pt>
                <c:pt idx="2183">
                  <c:v>1.05933663241993</c:v>
                </c:pt>
                <c:pt idx="2184">
                  <c:v>1.05933663363954</c:v>
                </c:pt>
                <c:pt idx="2185">
                  <c:v>1.0593366348490401</c:v>
                </c:pt>
                <c:pt idx="2186">
                  <c:v>1.0593366360484899</c:v>
                </c:pt>
                <c:pt idx="2187">
                  <c:v>1.05933663723793</c:v>
                </c:pt>
                <c:pt idx="2188">
                  <c:v>1.0593366384173899</c:v>
                </c:pt>
                <c:pt idx="2189">
                  <c:v>1.0593366395867601</c:v>
                </c:pt>
                <c:pt idx="2190">
                  <c:v>1.05933664074616</c:v>
                </c:pt>
                <c:pt idx="2191">
                  <c:v>1.05933664189563</c:v>
                </c:pt>
                <c:pt idx="2192">
                  <c:v>1.0593366430350399</c:v>
                </c:pt>
                <c:pt idx="2193">
                  <c:v>1.05933664416458</c:v>
                </c:pt>
                <c:pt idx="2194">
                  <c:v>1.0593366452841899</c:v>
                </c:pt>
                <c:pt idx="2195">
                  <c:v>1.05933664639391</c:v>
                </c:pt>
                <c:pt idx="2196">
                  <c:v>1.0593366474937</c:v>
                </c:pt>
                <c:pt idx="2197">
                  <c:v>1.0593366485837099</c:v>
                </c:pt>
                <c:pt idx="2198">
                  <c:v>1.0593366496637799</c:v>
                </c:pt>
                <c:pt idx="2199">
                  <c:v>1.05933665073408</c:v>
                </c:pt>
                <c:pt idx="2200">
                  <c:v>1.0593366517947</c:v>
                </c:pt>
                <c:pt idx="2201">
                  <c:v>1.0593366528454999</c:v>
                </c:pt>
                <c:pt idx="2202">
                  <c:v>1.0593366538867399</c:v>
                </c:pt>
                <c:pt idx="2203">
                  <c:v>1.05933665491819</c:v>
                </c:pt>
                <c:pt idx="2204">
                  <c:v>1.0593366559400601</c:v>
                </c:pt>
                <c:pt idx="2205">
                  <c:v>1.0593366569523699</c:v>
                </c:pt>
                <c:pt idx="2206">
                  <c:v>1.05933665795514</c:v>
                </c:pt>
                <c:pt idx="2207">
                  <c:v>1.05933665894851</c:v>
                </c:pt>
                <c:pt idx="2208">
                  <c:v>1.0593366599324601</c:v>
                </c:pt>
                <c:pt idx="2209">
                  <c:v>1.0593366609069199</c:v>
                </c:pt>
                <c:pt idx="2210">
                  <c:v>1.0593366618722</c:v>
                </c:pt>
                <c:pt idx="2211">
                  <c:v>1.05933666282818</c:v>
                </c:pt>
                <c:pt idx="2212">
                  <c:v>1.05933666377485</c:v>
                </c:pt>
                <c:pt idx="2213">
                  <c:v>1.05933666471253</c:v>
                </c:pt>
                <c:pt idx="2214">
                  <c:v>1.0593366656410299</c:v>
                </c:pt>
                <c:pt idx="2215">
                  <c:v>1.0593366665605399</c:v>
                </c:pt>
                <c:pt idx="2216">
                  <c:v>1.05933666747108</c:v>
                </c:pt>
                <c:pt idx="2217">
                  <c:v>1.0593366683727099</c:v>
                </c:pt>
                <c:pt idx="2218">
                  <c:v>1.0593366692655699</c:v>
                </c:pt>
                <c:pt idx="2219">
                  <c:v>1.05933667014946</c:v>
                </c:pt>
                <c:pt idx="2220">
                  <c:v>1.0593366710246599</c:v>
                </c:pt>
                <c:pt idx="2221">
                  <c:v>1.05933667189129</c:v>
                </c:pt>
                <c:pt idx="2222">
                  <c:v>1.0593366727493101</c:v>
                </c:pt>
                <c:pt idx="2223">
                  <c:v>1.0593366735987499</c:v>
                </c:pt>
                <c:pt idx="2224">
                  <c:v>1.05933667443957</c:v>
                </c:pt>
                <c:pt idx="2225">
                  <c:v>1.0593366752720099</c:v>
                </c:pt>
                <c:pt idx="2226">
                  <c:v>1.0593366760960401</c:v>
                </c:pt>
                <c:pt idx="2227">
                  <c:v>1.05933667691174</c:v>
                </c:pt>
                <c:pt idx="2228">
                  <c:v>1.0593366777191</c:v>
                </c:pt>
                <c:pt idx="2229">
                  <c:v>1.0593366785182801</c:v>
                </c:pt>
                <c:pt idx="2230">
                  <c:v>1.05933667930929</c:v>
                </c:pt>
                <c:pt idx="2231">
                  <c:v>1.0593366800919399</c:v>
                </c:pt>
                <c:pt idx="2232">
                  <c:v>1.05933668086668</c:v>
                </c:pt>
                <c:pt idx="2233">
                  <c:v>1.0593366816331899</c:v>
                </c:pt>
                <c:pt idx="2234">
                  <c:v>1.0593366823917001</c:v>
                </c:pt>
                <c:pt idx="2235">
                  <c:v>1.05933668314222</c:v>
                </c:pt>
                <c:pt idx="2236">
                  <c:v>1.05933668388477</c:v>
                </c:pt>
                <c:pt idx="2237">
                  <c:v>1.0593366846194401</c:v>
                </c:pt>
                <c:pt idx="2238">
                  <c:v>1.0593366853460899</c:v>
                </c:pt>
                <c:pt idx="2239">
                  <c:v>1.05933668606494</c:v>
                </c:pt>
                <c:pt idx="2240">
                  <c:v>1.0593366867760099</c:v>
                </c:pt>
                <c:pt idx="2241">
                  <c:v>1.0593366874792101</c:v>
                </c:pt>
                <c:pt idx="2242">
                  <c:v>1.05933668817462</c:v>
                </c:pt>
                <c:pt idx="2243">
                  <c:v>1.0593366888623801</c:v>
                </c:pt>
                <c:pt idx="2244">
                  <c:v>1.05933668954232</c:v>
                </c:pt>
                <c:pt idx="2245">
                  <c:v>1.0593366902146799</c:v>
                </c:pt>
                <c:pt idx="2246">
                  <c:v>1.0593366908792801</c:v>
                </c:pt>
                <c:pt idx="2247">
                  <c:v>1.05933669153635</c:v>
                </c:pt>
                <c:pt idx="2248">
                  <c:v>1.0593366921857399</c:v>
                </c:pt>
                <c:pt idx="2249">
                  <c:v>1.0593366928277399</c:v>
                </c:pt>
                <c:pt idx="2250">
                  <c:v>1.0593366934620401</c:v>
                </c:pt>
                <c:pt idx="2251">
                  <c:v>1.05933669408891</c:v>
                </c:pt>
                <c:pt idx="2252">
                  <c:v>1.0593366947084499</c:v>
                </c:pt>
                <c:pt idx="2253">
                  <c:v>1.05933669532039</c:v>
                </c:pt>
                <c:pt idx="2254">
                  <c:v>1.0593366959250099</c:v>
                </c:pt>
                <c:pt idx="2255">
                  <c:v>1.0593366965222699</c:v>
                </c:pt>
                <c:pt idx="2256">
                  <c:v>1.05933669711223</c:v>
                </c:pt>
                <c:pt idx="2257">
                  <c:v>1.0593366976948899</c:v>
                </c:pt>
                <c:pt idx="2258">
                  <c:v>1.05933669827036</c:v>
                </c:pt>
                <c:pt idx="2259">
                  <c:v>1.0593366988386601</c:v>
                </c:pt>
                <c:pt idx="2260">
                  <c:v>1.0593366993998501</c:v>
                </c:pt>
                <c:pt idx="2261">
                  <c:v>1.05933669995385</c:v>
                </c:pt>
                <c:pt idx="2262">
                  <c:v>1.0593367005009799</c:v>
                </c:pt>
                <c:pt idx="2263">
                  <c:v>1.05933670104092</c:v>
                </c:pt>
                <c:pt idx="2264">
                  <c:v>1.05933670157407</c:v>
                </c:pt>
                <c:pt idx="2265">
                  <c:v>1.05933670210024</c:v>
                </c:pt>
                <c:pt idx="2266">
                  <c:v>1.0593367026196101</c:v>
                </c:pt>
                <c:pt idx="2267">
                  <c:v>1.0593367031321801</c:v>
                </c:pt>
                <c:pt idx="2268">
                  <c:v>1.0593367036380801</c:v>
                </c:pt>
                <c:pt idx="2269">
                  <c:v>1.0593367041371999</c:v>
                </c:pt>
                <c:pt idx="2270">
                  <c:v>1.05933670462967</c:v>
                </c:pt>
                <c:pt idx="2271">
                  <c:v>1.0593367051156899</c:v>
                </c:pt>
                <c:pt idx="2272">
                  <c:v>1.0593367055951299</c:v>
                </c:pt>
                <c:pt idx="2273">
                  <c:v>1.05933670606812</c:v>
                </c:pt>
                <c:pt idx="2274">
                  <c:v>1.0593367065347401</c:v>
                </c:pt>
                <c:pt idx="2275">
                  <c:v>1.05933670699496</c:v>
                </c:pt>
                <c:pt idx="2276">
                  <c:v>1.0593367074489</c:v>
                </c:pt>
                <c:pt idx="2277">
                  <c:v>1.0593367078966101</c:v>
                </c:pt>
                <c:pt idx="2278">
                  <c:v>1.05933670833808</c:v>
                </c:pt>
                <c:pt idx="2279">
                  <c:v>1.05933670877345</c:v>
                </c:pt>
                <c:pt idx="2280">
                  <c:v>1.0593367092027599</c:v>
                </c:pt>
                <c:pt idx="2281">
                  <c:v>1.05933670962603</c:v>
                </c:pt>
                <c:pt idx="2282">
                  <c:v>1.05933671004333</c:v>
                </c:pt>
                <c:pt idx="2283">
                  <c:v>1.0593367104546001</c:v>
                </c:pt>
                <c:pt idx="2284">
                  <c:v>1.0593367108601</c:v>
                </c:pt>
                <c:pt idx="2285">
                  <c:v>1.0593367112596701</c:v>
                </c:pt>
                <c:pt idx="2286">
                  <c:v>1.05933671165351</c:v>
                </c:pt>
                <c:pt idx="2287">
                  <c:v>1.0593367120414801</c:v>
                </c:pt>
                <c:pt idx="2288">
                  <c:v>1.0593367124240001</c:v>
                </c:pt>
                <c:pt idx="2289">
                  <c:v>1.0593367128005799</c:v>
                </c:pt>
                <c:pt idx="2290">
                  <c:v>1.05933671317161</c:v>
                </c:pt>
                <c:pt idx="2291">
                  <c:v>1.05933671353699</c:v>
                </c:pt>
                <c:pt idx="2292">
                  <c:v>1.0593367138969301</c:v>
                </c:pt>
                <c:pt idx="2293">
                  <c:v>1.0593367142512899</c:v>
                </c:pt>
                <c:pt idx="2294">
                  <c:v>1.0593367146002</c:v>
                </c:pt>
                <c:pt idx="2295">
                  <c:v>1.0593367149436399</c:v>
                </c:pt>
                <c:pt idx="2296">
                  <c:v>1.0593367152816799</c:v>
                </c:pt>
                <c:pt idx="2297">
                  <c:v>1.0593367156143201</c:v>
                </c:pt>
                <c:pt idx="2298">
                  <c:v>1.05933671594168</c:v>
                </c:pt>
                <c:pt idx="2299">
                  <c:v>1.05933671626371</c:v>
                </c:pt>
                <c:pt idx="2300">
                  <c:v>1.0593367165804599</c:v>
                </c:pt>
                <c:pt idx="2301">
                  <c:v>1.0593367168919801</c:v>
                </c:pt>
                <c:pt idx="2302">
                  <c:v>1.05933671719818</c:v>
                </c:pt>
                <c:pt idx="2303">
                  <c:v>1.05933671749933</c:v>
                </c:pt>
                <c:pt idx="2304">
                  <c:v>1.0593367177953701</c:v>
                </c:pt>
                <c:pt idx="2305">
                  <c:v>1.0593367180861599</c:v>
                </c:pt>
                <c:pt idx="2306">
                  <c:v>1.05933671837192</c:v>
                </c:pt>
                <c:pt idx="2307">
                  <c:v>1.0593367186526199</c:v>
                </c:pt>
                <c:pt idx="2308">
                  <c:v>1.0593367189282801</c:v>
                </c:pt>
                <c:pt idx="2309">
                  <c:v>1.0593367191990699</c:v>
                </c:pt>
                <c:pt idx="2310">
                  <c:v>1.0593367194648</c:v>
                </c:pt>
                <c:pt idx="2311">
                  <c:v>1.05933671972571</c:v>
                </c:pt>
                <c:pt idx="2312">
                  <c:v>1.0593367199817501</c:v>
                </c:pt>
                <c:pt idx="2313">
                  <c:v>1.05933672023293</c:v>
                </c:pt>
                <c:pt idx="2314">
                  <c:v>1.0593367204792901</c:v>
                </c:pt>
                <c:pt idx="2315">
                  <c:v>1.0593367207209201</c:v>
                </c:pt>
                <c:pt idx="2316">
                  <c:v>1.0593367209579001</c:v>
                </c:pt>
                <c:pt idx="2317">
                  <c:v>1.0593367211901901</c:v>
                </c:pt>
                <c:pt idx="2318">
                  <c:v>1.05933672141784</c:v>
                </c:pt>
                <c:pt idx="2319">
                  <c:v>1.05933672164091</c:v>
                </c:pt>
                <c:pt idx="2320">
                  <c:v>1.05933672185946</c:v>
                </c:pt>
                <c:pt idx="2321">
                  <c:v>1.05933672207342</c:v>
                </c:pt>
                <c:pt idx="2322">
                  <c:v>1.0593367222830199</c:v>
                </c:pt>
                <c:pt idx="2323">
                  <c:v>1.05933672248818</c:v>
                </c:pt>
                <c:pt idx="2324">
                  <c:v>1.0593367226889101</c:v>
                </c:pt>
                <c:pt idx="2325">
                  <c:v>1.05933672288539</c:v>
                </c:pt>
                <c:pt idx="2326">
                  <c:v>1.0593367230776001</c:v>
                </c:pt>
                <c:pt idx="2327">
                  <c:v>1.0593367232655799</c:v>
                </c:pt>
                <c:pt idx="2328">
                  <c:v>1.05933672344935</c:v>
                </c:pt>
                <c:pt idx="2329">
                  <c:v>1.0593367236290301</c:v>
                </c:pt>
                <c:pt idx="2330">
                  <c:v>1.0593367238045599</c:v>
                </c:pt>
                <c:pt idx="2331">
                  <c:v>1.05933672397606</c:v>
                </c:pt>
                <c:pt idx="2332">
                  <c:v>1.0593367241435201</c:v>
                </c:pt>
                <c:pt idx="2333">
                  <c:v>1.05933672430703</c:v>
                </c:pt>
                <c:pt idx="2334">
                  <c:v>1.0593367244666601</c:v>
                </c:pt>
                <c:pt idx="2335">
                  <c:v>1.0593367246224299</c:v>
                </c:pt>
                <c:pt idx="2336">
                  <c:v>1.0593367247743399</c:v>
                </c:pt>
                <c:pt idx="2337">
                  <c:v>1.0593367249224801</c:v>
                </c:pt>
                <c:pt idx="2338">
                  <c:v>1.05933672506683</c:v>
                </c:pt>
                <c:pt idx="2339">
                  <c:v>1.0593367252074599</c:v>
                </c:pt>
                <c:pt idx="2340">
                  <c:v>1.0593367253444901</c:v>
                </c:pt>
                <c:pt idx="2341">
                  <c:v>1.05933672547793</c:v>
                </c:pt>
                <c:pt idx="2342">
                  <c:v>1.05933672560764</c:v>
                </c:pt>
                <c:pt idx="2343">
                  <c:v>1.0593367257338899</c:v>
                </c:pt>
                <c:pt idx="2344">
                  <c:v>1.05933672585656</c:v>
                </c:pt>
                <c:pt idx="2345">
                  <c:v>1.0593367259758799</c:v>
                </c:pt>
                <c:pt idx="2346">
                  <c:v>1.05933672609158</c:v>
                </c:pt>
                <c:pt idx="2347">
                  <c:v>1.0593367262039299</c:v>
                </c:pt>
                <c:pt idx="2348">
                  <c:v>1.0593367263129201</c:v>
                </c:pt>
                <c:pt idx="2349">
                  <c:v>1.0593367264185201</c:v>
                </c:pt>
                <c:pt idx="2350">
                  <c:v>1.05933672652077</c:v>
                </c:pt>
                <c:pt idx="2351">
                  <c:v>1.0593367266198199</c:v>
                </c:pt>
                <c:pt idx="2352">
                  <c:v>1.05933672671562</c:v>
                </c:pt>
                <c:pt idx="2353">
                  <c:v>1.05933672680812</c:v>
                </c:pt>
                <c:pt idx="2354">
                  <c:v>1.05933672689747</c:v>
                </c:pt>
                <c:pt idx="2355">
                  <c:v>1.0593367269835701</c:v>
                </c:pt>
                <c:pt idx="2356">
                  <c:v>1.0593367270666101</c:v>
                </c:pt>
                <c:pt idx="2357">
                  <c:v>1.0593367271465399</c:v>
                </c:pt>
                <c:pt idx="2358">
                  <c:v>1.0593367272232701</c:v>
                </c:pt>
                <c:pt idx="2359">
                  <c:v>1.0593367272971801</c:v>
                </c:pt>
                <c:pt idx="2360">
                  <c:v>1.05933672736783</c:v>
                </c:pt>
                <c:pt idx="2361">
                  <c:v>1.0593367274355701</c:v>
                </c:pt>
                <c:pt idx="2362">
                  <c:v>1.05933672750032</c:v>
                </c:pt>
                <c:pt idx="2363">
                  <c:v>1.05933672756209</c:v>
                </c:pt>
                <c:pt idx="2364">
                  <c:v>1.0593367276210199</c:v>
                </c:pt>
                <c:pt idx="2365">
                  <c:v>1.05933672767707</c:v>
                </c:pt>
                <c:pt idx="2366">
                  <c:v>1.05933672773018</c:v>
                </c:pt>
                <c:pt idx="2367">
                  <c:v>1.05933672778043</c:v>
                </c:pt>
                <c:pt idx="2368">
                  <c:v>1.0593367278279899</c:v>
                </c:pt>
                <c:pt idx="2369">
                  <c:v>1.0593367278727399</c:v>
                </c:pt>
                <c:pt idx="2370">
                  <c:v>1.0593367279147801</c:v>
                </c:pt>
                <c:pt idx="2371">
                  <c:v>1.0593367279539401</c:v>
                </c:pt>
                <c:pt idx="2372">
                  <c:v>1.05933672799065</c:v>
                </c:pt>
                <c:pt idx="2373">
                  <c:v>1.05933672802454</c:v>
                </c:pt>
                <c:pt idx="2374">
                  <c:v>1.0593367280559001</c:v>
                </c:pt>
                <c:pt idx="2375">
                  <c:v>1.0593367280847501</c:v>
                </c:pt>
                <c:pt idx="2376">
                  <c:v>1.0593367281109201</c:v>
                </c:pt>
                <c:pt idx="2377">
                  <c:v>1.05933672813465</c:v>
                </c:pt>
                <c:pt idx="2378">
                  <c:v>1.05933672815595</c:v>
                </c:pt>
                <c:pt idx="2379">
                  <c:v>1.0593367281748001</c:v>
                </c:pt>
                <c:pt idx="2380">
                  <c:v>1.0593367281911501</c:v>
                </c:pt>
                <c:pt idx="2381">
                  <c:v>1.05933672820511</c:v>
                </c:pt>
                <c:pt idx="2382">
                  <c:v>1.0593367282167701</c:v>
                </c:pt>
                <c:pt idx="2383">
                  <c:v>1.0593367282261601</c:v>
                </c:pt>
                <c:pt idx="2384">
                  <c:v>1.0593367282332</c:v>
                </c:pt>
                <c:pt idx="2385">
                  <c:v>1.05933672823801</c:v>
                </c:pt>
                <c:pt idx="2386">
                  <c:v>1.0593367282406501</c:v>
                </c:pt>
                <c:pt idx="2387">
                  <c:v>1.05933672824105</c:v>
                </c:pt>
                <c:pt idx="2388">
                  <c:v>1.05933672823938</c:v>
                </c:pt>
                <c:pt idx="2389">
                  <c:v>1.0593367282356001</c:v>
                </c:pt>
                <c:pt idx="2390">
                  <c:v>1.05933672822967</c:v>
                </c:pt>
                <c:pt idx="2391">
                  <c:v>1.05933672822179</c:v>
                </c:pt>
                <c:pt idx="2392">
                  <c:v>1.0593367282119099</c:v>
                </c:pt>
                <c:pt idx="2393">
                  <c:v>1.05933672819989</c:v>
                </c:pt>
                <c:pt idx="2394">
                  <c:v>1.05933672818603</c:v>
                </c:pt>
                <c:pt idx="2395">
                  <c:v>1.0593367281702499</c:v>
                </c:pt>
                <c:pt idx="2396">
                  <c:v>1.05933672815266</c:v>
                </c:pt>
                <c:pt idx="2397">
                  <c:v>1.0593367281330699</c:v>
                </c:pt>
                <c:pt idx="2398">
                  <c:v>1.0593367281116099</c:v>
                </c:pt>
                <c:pt idx="2399">
                  <c:v>1.0593367280883901</c:v>
                </c:pt>
                <c:pt idx="2400">
                  <c:v>1.0593367280634201</c:v>
                </c:pt>
                <c:pt idx="2401">
                  <c:v>1.0593367280367501</c:v>
                </c:pt>
                <c:pt idx="2402">
                  <c:v>1.05933672800824</c:v>
                </c:pt>
                <c:pt idx="2403">
                  <c:v>1.0593367279780299</c:v>
                </c:pt>
                <c:pt idx="2404">
                  <c:v>1.05933672794625</c:v>
                </c:pt>
                <c:pt idx="2405">
                  <c:v>1.0593367279127499</c:v>
                </c:pt>
                <c:pt idx="2406">
                  <c:v>1.05933672787767</c:v>
                </c:pt>
                <c:pt idx="2407">
                  <c:v>1.05933672784091</c:v>
                </c:pt>
                <c:pt idx="2408">
                  <c:v>1.05933672780261</c:v>
                </c:pt>
                <c:pt idx="2409">
                  <c:v>1.05933672776262</c:v>
                </c:pt>
                <c:pt idx="2410">
                  <c:v>1.05933672772129</c:v>
                </c:pt>
                <c:pt idx="2411">
                  <c:v>1.0593367276783101</c:v>
                </c:pt>
                <c:pt idx="2412">
                  <c:v>1.0593367276338801</c:v>
                </c:pt>
                <c:pt idx="2413">
                  <c:v>1.05933672758793</c:v>
                </c:pt>
                <c:pt idx="2414">
                  <c:v>1.0593367275405401</c:v>
                </c:pt>
                <c:pt idx="2415">
                  <c:v>1.05933672749171</c:v>
                </c:pt>
                <c:pt idx="2416">
                  <c:v>1.05933672744145</c:v>
                </c:pt>
                <c:pt idx="2417">
                  <c:v>1.05933672738982</c:v>
                </c:pt>
                <c:pt idx="2418">
                  <c:v>1.05933672733678</c:v>
                </c:pt>
                <c:pt idx="2419">
                  <c:v>1.0593367272824199</c:v>
                </c:pt>
                <c:pt idx="2420">
                  <c:v>1.05933672722671</c:v>
                </c:pt>
                <c:pt idx="2421">
                  <c:v>1.0593367271697101</c:v>
                </c:pt>
                <c:pt idx="2422">
                  <c:v>1.05933672711139</c:v>
                </c:pt>
                <c:pt idx="2423">
                  <c:v>1.05933672705172</c:v>
                </c:pt>
                <c:pt idx="2424">
                  <c:v>1.05933672699086</c:v>
                </c:pt>
                <c:pt idx="2425">
                  <c:v>1.05933672692892</c:v>
                </c:pt>
                <c:pt idx="2426">
                  <c:v>1.0593367268656</c:v>
                </c:pt>
                <c:pt idx="2427">
                  <c:v>1.05933672680109</c:v>
                </c:pt>
                <c:pt idx="2428">
                  <c:v>1.0593367267354601</c:v>
                </c:pt>
                <c:pt idx="2429">
                  <c:v>1.05933672666866</c:v>
                </c:pt>
                <c:pt idx="2430">
                  <c:v>1.0593367266008</c:v>
                </c:pt>
                <c:pt idx="2431">
                  <c:v>1.0593367265317799</c:v>
                </c:pt>
                <c:pt idx="2432">
                  <c:v>1.0593367264617599</c:v>
                </c:pt>
                <c:pt idx="2433">
                  <c:v>1.05933672639056</c:v>
                </c:pt>
                <c:pt idx="2434">
                  <c:v>1.0593367263183999</c:v>
                </c:pt>
                <c:pt idx="2435">
                  <c:v>1.05933672624521</c:v>
                </c:pt>
                <c:pt idx="2436">
                  <c:v>1.05933672617109</c:v>
                </c:pt>
                <c:pt idx="2437">
                  <c:v>1.0593367260959801</c:v>
                </c:pt>
                <c:pt idx="2438">
                  <c:v>1.05933672601996</c:v>
                </c:pt>
                <c:pt idx="2439">
                  <c:v>1.05933672594301</c:v>
                </c:pt>
                <c:pt idx="2440">
                  <c:v>1.05933672586516</c:v>
                </c:pt>
                <c:pt idx="2441">
                  <c:v>1.0593367257863899</c:v>
                </c:pt>
                <c:pt idx="2442">
                  <c:v>1.05933672570687</c:v>
                </c:pt>
                <c:pt idx="2443">
                  <c:v>1.0593367256264301</c:v>
                </c:pt>
                <c:pt idx="2444">
                  <c:v>1.0593367255452</c:v>
                </c:pt>
                <c:pt idx="2445">
                  <c:v>1.05933672546322</c:v>
                </c:pt>
                <c:pt idx="2446">
                  <c:v>1.05933672538048</c:v>
                </c:pt>
                <c:pt idx="2447">
                  <c:v>1.0593367252969801</c:v>
                </c:pt>
                <c:pt idx="2448">
                  <c:v>1.0593367252128101</c:v>
                </c:pt>
                <c:pt idx="2449">
                  <c:v>1.05933672512791</c:v>
                </c:pt>
                <c:pt idx="2450">
                  <c:v>1.05933672504239</c:v>
                </c:pt>
                <c:pt idx="2451">
                  <c:v>1.0593367249560901</c:v>
                </c:pt>
                <c:pt idx="2452">
                  <c:v>1.05933672486922</c:v>
                </c:pt>
                <c:pt idx="2453">
                  <c:v>1.0593367247818499</c:v>
                </c:pt>
                <c:pt idx="2454">
                  <c:v>1.0593367246937599</c:v>
                </c:pt>
                <c:pt idx="2455">
                  <c:v>1.05933672460509</c:v>
                </c:pt>
                <c:pt idx="2456">
                  <c:v>1.0593367245158201</c:v>
                </c:pt>
                <c:pt idx="2457">
                  <c:v>1.05933672442613</c:v>
                </c:pt>
                <c:pt idx="2458">
                  <c:v>1.05933672433585</c:v>
                </c:pt>
                <c:pt idx="2459">
                  <c:v>1.05933672424509</c:v>
                </c:pt>
                <c:pt idx="2460">
                  <c:v>1.0593367241537699</c:v>
                </c:pt>
                <c:pt idx="2461">
                  <c:v>1.05933672406198</c:v>
                </c:pt>
                <c:pt idx="2462">
                  <c:v>1.0593367239697999</c:v>
                </c:pt>
                <c:pt idx="2463">
                  <c:v>1.0593367238771001</c:v>
                </c:pt>
                <c:pt idx="2464">
                  <c:v>1.0593367237839599</c:v>
                </c:pt>
                <c:pt idx="2465">
                  <c:v>1.0593367236904001</c:v>
                </c:pt>
                <c:pt idx="2466">
                  <c:v>1.0593367235964399</c:v>
                </c:pt>
                <c:pt idx="2467">
                  <c:v>1.05933672350212</c:v>
                </c:pt>
                <c:pt idx="2468">
                  <c:v>1.0593367234074</c:v>
                </c:pt>
                <c:pt idx="2469">
                  <c:v>1.0593367233123401</c:v>
                </c:pt>
                <c:pt idx="2470">
                  <c:v>1.05933672321685</c:v>
                </c:pt>
                <c:pt idx="2471">
                  <c:v>1.05933672312105</c:v>
                </c:pt>
                <c:pt idx="2472">
                  <c:v>1.0593367230249799</c:v>
                </c:pt>
                <c:pt idx="2473">
                  <c:v>1.05933672292854</c:v>
                </c:pt>
                <c:pt idx="2474">
                  <c:v>1.05933672283185</c:v>
                </c:pt>
                <c:pt idx="2475">
                  <c:v>1.05933672273489</c:v>
                </c:pt>
                <c:pt idx="2476">
                  <c:v>1.0593367226374799</c:v>
                </c:pt>
                <c:pt idx="2477">
                  <c:v>1.0593367225399799</c:v>
                </c:pt>
                <c:pt idx="2478">
                  <c:v>1.0593367224421699</c:v>
                </c:pt>
                <c:pt idx="2479">
                  <c:v>1.0593367223441199</c:v>
                </c:pt>
                <c:pt idx="2480">
                  <c:v>1.0593367222457499</c:v>
                </c:pt>
                <c:pt idx="2481">
                  <c:v>1.05933672214729</c:v>
                </c:pt>
                <c:pt idx="2482">
                  <c:v>1.05933672204869</c:v>
                </c:pt>
                <c:pt idx="2483">
                  <c:v>1.05933672194976</c:v>
                </c:pt>
                <c:pt idx="2484">
                  <c:v>1.0593367218507399</c:v>
                </c:pt>
                <c:pt idx="2485">
                  <c:v>1.0593367217515</c:v>
                </c:pt>
                <c:pt idx="2486">
                  <c:v>1.0593367216521401</c:v>
                </c:pt>
                <c:pt idx="2487">
                  <c:v>1.0593367215526801</c:v>
                </c:pt>
                <c:pt idx="2488">
                  <c:v>1.05933672145307</c:v>
                </c:pt>
                <c:pt idx="2489">
                  <c:v>1.05933672135337</c:v>
                </c:pt>
                <c:pt idx="2490">
                  <c:v>1.05933672125356</c:v>
                </c:pt>
                <c:pt idx="2491">
                  <c:v>1.0593367211537399</c:v>
                </c:pt>
                <c:pt idx="2492">
                  <c:v>1.0593367210536999</c:v>
                </c:pt>
                <c:pt idx="2493">
                  <c:v>1.0593367209537199</c:v>
                </c:pt>
                <c:pt idx="2494">
                  <c:v>1.05933672085363</c:v>
                </c:pt>
                <c:pt idx="2495">
                  <c:v>1.0593367207536</c:v>
                </c:pt>
                <c:pt idx="2496">
                  <c:v>1.05933672065355</c:v>
                </c:pt>
                <c:pt idx="2497">
                  <c:v>1.0593367205534401</c:v>
                </c:pt>
                <c:pt idx="2498">
                  <c:v>1.0593367204534301</c:v>
                </c:pt>
                <c:pt idx="2499">
                  <c:v>1.05933672035346</c:v>
                </c:pt>
                <c:pt idx="2500">
                  <c:v>1.0593367202534201</c:v>
                </c:pt>
                <c:pt idx="2501">
                  <c:v>1.05933672015348</c:v>
                </c:pt>
                <c:pt idx="2502">
                  <c:v>1.0593367200536401</c:v>
                </c:pt>
                <c:pt idx="2503">
                  <c:v>1.0593367199539101</c:v>
                </c:pt>
                <c:pt idx="2504">
                  <c:v>1.05933671985426</c:v>
                </c:pt>
                <c:pt idx="2505">
                  <c:v>1.0593367197547201</c:v>
                </c:pt>
                <c:pt idx="2506">
                  <c:v>1.0593367196552199</c:v>
                </c:pt>
                <c:pt idx="2507">
                  <c:v>1.05933671955588</c:v>
                </c:pt>
                <c:pt idx="2508">
                  <c:v>1.05933671945674</c:v>
                </c:pt>
                <c:pt idx="2509">
                  <c:v>1.0593367193577099</c:v>
                </c:pt>
                <c:pt idx="2510">
                  <c:v>1.05933671925892</c:v>
                </c:pt>
                <c:pt idx="2511">
                  <c:v>1.0593367191601799</c:v>
                </c:pt>
                <c:pt idx="2512">
                  <c:v>1.05933671906169</c:v>
                </c:pt>
                <c:pt idx="2513">
                  <c:v>1.05933671896335</c:v>
                </c:pt>
                <c:pt idx="2514">
                  <c:v>1.0593367188652301</c:v>
                </c:pt>
                <c:pt idx="2515">
                  <c:v>1.05933671876729</c:v>
                </c:pt>
                <c:pt idx="2516">
                  <c:v>1.0593367186695299</c:v>
                </c:pt>
                <c:pt idx="2517">
                  <c:v>1.0593367185721201</c:v>
                </c:pt>
                <c:pt idx="2518">
                  <c:v>1.0593367184749001</c:v>
                </c:pt>
                <c:pt idx="2519">
                  <c:v>1.0593367183778899</c:v>
                </c:pt>
                <c:pt idx="2520">
                  <c:v>1.0593367182811499</c:v>
                </c:pt>
                <c:pt idx="2521">
                  <c:v>1.05933671818469</c:v>
                </c:pt>
                <c:pt idx="2522">
                  <c:v>1.0593367180884601</c:v>
                </c:pt>
                <c:pt idx="2523">
                  <c:v>1.05933671799248</c:v>
                </c:pt>
                <c:pt idx="2524">
                  <c:v>1.0593367178968101</c:v>
                </c:pt>
                <c:pt idx="2525">
                  <c:v>1.0593367178014901</c:v>
                </c:pt>
                <c:pt idx="2526">
                  <c:v>1.0593367177063999</c:v>
                </c:pt>
                <c:pt idx="2527">
                  <c:v>1.05933671761155</c:v>
                </c:pt>
                <c:pt idx="2528">
                  <c:v>1.05933671751706</c:v>
                </c:pt>
                <c:pt idx="2529">
                  <c:v>1.05933671742293</c:v>
                </c:pt>
                <c:pt idx="2530">
                  <c:v>1.05933671732908</c:v>
                </c:pt>
                <c:pt idx="2531">
                  <c:v>1.0593367172355801</c:v>
                </c:pt>
                <c:pt idx="2532">
                  <c:v>1.0593367171422401</c:v>
                </c:pt>
                <c:pt idx="2533">
                  <c:v>1.0593367170494301</c:v>
                </c:pt>
                <c:pt idx="2534">
                  <c:v>1.0593367169568799</c:v>
                </c:pt>
                <c:pt idx="2535">
                  <c:v>1.0593367168647001</c:v>
                </c:pt>
                <c:pt idx="2536">
                  <c:v>1.05933671677281</c:v>
                </c:pt>
                <c:pt idx="2537">
                  <c:v>1.05933671668142</c:v>
                </c:pt>
                <c:pt idx="2538">
                  <c:v>1.05933671659037</c:v>
                </c:pt>
                <c:pt idx="2539">
                  <c:v>1.0593367164996199</c:v>
                </c:pt>
                <c:pt idx="2540">
                  <c:v>1.0593367164092899</c:v>
                </c:pt>
                <c:pt idx="2541">
                  <c:v>1.0593367163193099</c:v>
                </c:pt>
                <c:pt idx="2542">
                  <c:v>1.05933671622976</c:v>
                </c:pt>
                <c:pt idx="2543">
                  <c:v>1.05933671614059</c:v>
                </c:pt>
                <c:pt idx="2544">
                  <c:v>1.0593367160519001</c:v>
                </c:pt>
                <c:pt idx="2545">
                  <c:v>1.0593367159635201</c:v>
                </c:pt>
                <c:pt idx="2546">
                  <c:v>1.0593367158756</c:v>
                </c:pt>
                <c:pt idx="2547">
                  <c:v>1.05933671578807</c:v>
                </c:pt>
                <c:pt idx="2548">
                  <c:v>1.0593367157011</c:v>
                </c:pt>
                <c:pt idx="2549">
                  <c:v>1.05933671561442</c:v>
                </c:pt>
                <c:pt idx="2550">
                  <c:v>1.0593367155283</c:v>
                </c:pt>
                <c:pt idx="2551">
                  <c:v>1.0593367154425299</c:v>
                </c:pt>
                <c:pt idx="2552">
                  <c:v>1.0593367153572499</c:v>
                </c:pt>
                <c:pt idx="2553">
                  <c:v>1.05933671527248</c:v>
                </c:pt>
                <c:pt idx="2554">
                  <c:v>1.0593367151881301</c:v>
                </c:pt>
                <c:pt idx="2555">
                  <c:v>1.0593367151042501</c:v>
                </c:pt>
                <c:pt idx="2556">
                  <c:v>1.05933671502097</c:v>
                </c:pt>
                <c:pt idx="2557">
                  <c:v>1.0593367149380599</c:v>
                </c:pt>
                <c:pt idx="2558">
                  <c:v>1.05933671485572</c:v>
                </c:pt>
                <c:pt idx="2559">
                  <c:v>1.0593367147738999</c:v>
                </c:pt>
                <c:pt idx="2560">
                  <c:v>1.0593367146925401</c:v>
                </c:pt>
                <c:pt idx="2561">
                  <c:v>1.0593367146117201</c:v>
                </c:pt>
                <c:pt idx="2562">
                  <c:v>1.0593367145313599</c:v>
                </c:pt>
                <c:pt idx="2563">
                  <c:v>1.0593367144515899</c:v>
                </c:pt>
                <c:pt idx="2564">
                  <c:v>1.05933671437234</c:v>
                </c:pt>
                <c:pt idx="2565">
                  <c:v>1.05933671429351</c:v>
                </c:pt>
                <c:pt idx="2566">
                  <c:v>1.05933671421543</c:v>
                </c:pt>
                <c:pt idx="2567">
                  <c:v>1.0593367141377801</c:v>
                </c:pt>
                <c:pt idx="2568">
                  <c:v>1.05933671406067</c:v>
                </c:pt>
                <c:pt idx="2569">
                  <c:v>1.0593367139840899</c:v>
                </c:pt>
                <c:pt idx="2570">
                  <c:v>1.05933671390813</c:v>
                </c:pt>
                <c:pt idx="2571">
                  <c:v>1.0593367138326999</c:v>
                </c:pt>
                <c:pt idx="2572">
                  <c:v>1.05933671375779</c:v>
                </c:pt>
                <c:pt idx="2573">
                  <c:v>1.0593367136834999</c:v>
                </c:pt>
                <c:pt idx="2574">
                  <c:v>1.0593367136098</c:v>
                </c:pt>
                <c:pt idx="2575">
                  <c:v>1.0593367135365499</c:v>
                </c:pt>
                <c:pt idx="2576">
                  <c:v>1.0593367134640399</c:v>
                </c:pt>
                <c:pt idx="2577">
                  <c:v>1.05933671339199</c:v>
                </c:pt>
                <c:pt idx="2578">
                  <c:v>1.05933671332054</c:v>
                </c:pt>
                <c:pt idx="2579">
                  <c:v>1.05933671324971</c:v>
                </c:pt>
                <c:pt idx="2580">
                  <c:v>1.0593367131793601</c:v>
                </c:pt>
                <c:pt idx="2581">
                  <c:v>1.05933671310967</c:v>
                </c:pt>
                <c:pt idx="2582">
                  <c:v>1.0593367130404701</c:v>
                </c:pt>
                <c:pt idx="2583">
                  <c:v>1.05933671297196</c:v>
                </c:pt>
                <c:pt idx="2584">
                  <c:v>1.0593367129039799</c:v>
                </c:pt>
                <c:pt idx="2585">
                  <c:v>1.0593367128367199</c:v>
                </c:pt>
                <c:pt idx="2586">
                  <c:v>1.0593367127698801</c:v>
                </c:pt>
                <c:pt idx="2587">
                  <c:v>1.0593367127037501</c:v>
                </c:pt>
                <c:pt idx="2588">
                  <c:v>1.0593367126380999</c:v>
                </c:pt>
                <c:pt idx="2589">
                  <c:v>1.0593367125731901</c:v>
                </c:pt>
                <c:pt idx="2590">
                  <c:v>1.05933671250885</c:v>
                </c:pt>
                <c:pt idx="2591">
                  <c:v>1.0593367124450099</c:v>
                </c:pt>
                <c:pt idx="2592">
                  <c:v>1.05933671238185</c:v>
                </c:pt>
                <c:pt idx="2593">
                  <c:v>1.0593367123193</c:v>
                </c:pt>
                <c:pt idx="2594">
                  <c:v>1.0593367122573101</c:v>
                </c:pt>
                <c:pt idx="2595">
                  <c:v>1.05933671219595</c:v>
                </c:pt>
                <c:pt idx="2596">
                  <c:v>1.0593367121352399</c:v>
                </c:pt>
                <c:pt idx="2597">
                  <c:v>1.0593367120750701</c:v>
                </c:pt>
                <c:pt idx="2598">
                  <c:v>1.0593367120155299</c:v>
                </c:pt>
                <c:pt idx="2599">
                  <c:v>1.05933671195657</c:v>
                </c:pt>
                <c:pt idx="2600">
                  <c:v>1.05933671189822</c:v>
                </c:pt>
                <c:pt idx="2601">
                  <c:v>1.0593367118405199</c:v>
                </c:pt>
                <c:pt idx="2602">
                  <c:v>1.05933671178343</c:v>
                </c:pt>
                <c:pt idx="2603">
                  <c:v>1.0593367117269801</c:v>
                </c:pt>
                <c:pt idx="2604">
                  <c:v>1.05933671167118</c:v>
                </c:pt>
                <c:pt idx="2605">
                  <c:v>1.05933671161592</c:v>
                </c:pt>
                <c:pt idx="2606">
                  <c:v>1.0593367115613801</c:v>
                </c:pt>
                <c:pt idx="2607">
                  <c:v>1.0593367115074199</c:v>
                </c:pt>
                <c:pt idx="2608">
                  <c:v>1.05933671145405</c:v>
                </c:pt>
                <c:pt idx="2609">
                  <c:v>1.0593367114013601</c:v>
                </c:pt>
                <c:pt idx="2610">
                  <c:v>1.0593367113493399</c:v>
                </c:pt>
                <c:pt idx="2611">
                  <c:v>1.05933671129791</c:v>
                </c:pt>
                <c:pt idx="2612">
                  <c:v>1.05933671124707</c:v>
                </c:pt>
                <c:pt idx="2613">
                  <c:v>1.0593367111968499</c:v>
                </c:pt>
                <c:pt idx="2614">
                  <c:v>1.0593367111473999</c:v>
                </c:pt>
                <c:pt idx="2615">
                  <c:v>1.0593367110985099</c:v>
                </c:pt>
                <c:pt idx="2616">
                  <c:v>1.05933671105029</c:v>
                </c:pt>
                <c:pt idx="2617">
                  <c:v>1.0593367110026699</c:v>
                </c:pt>
                <c:pt idx="2618">
                  <c:v>1.0593367109557399</c:v>
                </c:pt>
                <c:pt idx="2619">
                  <c:v>1.0593367109093801</c:v>
                </c:pt>
                <c:pt idx="2620">
                  <c:v>1.0593367108637599</c:v>
                </c:pt>
                <c:pt idx="2621">
                  <c:v>1.05933671081864</c:v>
                </c:pt>
                <c:pt idx="2622">
                  <c:v>1.0593367107742999</c:v>
                </c:pt>
                <c:pt idx="2623">
                  <c:v>1.0593367107306</c:v>
                </c:pt>
                <c:pt idx="2624">
                  <c:v>1.0593367106875</c:v>
                </c:pt>
                <c:pt idx="2625">
                  <c:v>1.05933671064505</c:v>
                </c:pt>
                <c:pt idx="2626">
                  <c:v>1.0593367106032401</c:v>
                </c:pt>
                <c:pt idx="2627">
                  <c:v>1.05933671056223</c:v>
                </c:pt>
                <c:pt idx="2628">
                  <c:v>1.0593367105217699</c:v>
                </c:pt>
                <c:pt idx="2629">
                  <c:v>1.0593367104818701</c:v>
                </c:pt>
                <c:pt idx="2630">
                  <c:v>1.0593367104426299</c:v>
                </c:pt>
                <c:pt idx="2631">
                  <c:v>1.0593367104040099</c:v>
                </c:pt>
                <c:pt idx="2632">
                  <c:v>1.05933671036609</c:v>
                </c:pt>
                <c:pt idx="2633">
                  <c:v>1.05933671032883</c:v>
                </c:pt>
                <c:pt idx="2634">
                  <c:v>1.05933671029219</c:v>
                </c:pt>
                <c:pt idx="2635">
                  <c:v>1.0593367102561799</c:v>
                </c:pt>
                <c:pt idx="2636">
                  <c:v>1.0593367102208799</c:v>
                </c:pt>
                <c:pt idx="2637">
                  <c:v>1.05933671018614</c:v>
                </c:pt>
                <c:pt idx="2638">
                  <c:v>1.0593367101520901</c:v>
                </c:pt>
                <c:pt idx="2639">
                  <c:v>1.05933671011861</c:v>
                </c:pt>
                <c:pt idx="2640">
                  <c:v>1.05933671008576</c:v>
                </c:pt>
                <c:pt idx="2641">
                  <c:v>1.05933671005357</c:v>
                </c:pt>
                <c:pt idx="2642">
                  <c:v>1.0593367100220401</c:v>
                </c:pt>
                <c:pt idx="2643">
                  <c:v>1.0593367099911299</c:v>
                </c:pt>
                <c:pt idx="2644">
                  <c:v>1.05933670996082</c:v>
                </c:pt>
                <c:pt idx="2645">
                  <c:v>1.0593367099312101</c:v>
                </c:pt>
                <c:pt idx="2646">
                  <c:v>1.05933670990217</c:v>
                </c:pt>
                <c:pt idx="2647">
                  <c:v>1.05933670987377</c:v>
                </c:pt>
                <c:pt idx="2648">
                  <c:v>1.0593367098459601</c:v>
                </c:pt>
                <c:pt idx="2649">
                  <c:v>1.05933670981877</c:v>
                </c:pt>
                <c:pt idx="2650">
                  <c:v>1.0593367097922799</c:v>
                </c:pt>
                <c:pt idx="2651">
                  <c:v>1.0593367097663</c:v>
                </c:pt>
                <c:pt idx="2652">
                  <c:v>1.05933670974109</c:v>
                </c:pt>
                <c:pt idx="2653">
                  <c:v>1.05933670971636</c:v>
                </c:pt>
                <c:pt idx="2654">
                  <c:v>1.0593367096923501</c:v>
                </c:pt>
                <c:pt idx="2655">
                  <c:v>1.0593367096688999</c:v>
                </c:pt>
                <c:pt idx="2656">
                  <c:v>1.05933670964604</c:v>
                </c:pt>
                <c:pt idx="2657">
                  <c:v>1.05933670962384</c:v>
                </c:pt>
                <c:pt idx="2658">
                  <c:v>1.05933670960216</c:v>
                </c:pt>
                <c:pt idx="2659">
                  <c:v>1.0593367095811701</c:v>
                </c:pt>
                <c:pt idx="2660">
                  <c:v>1.0593367095607999</c:v>
                </c:pt>
                <c:pt idx="2661">
                  <c:v>1.05933670954102</c:v>
                </c:pt>
                <c:pt idx="2662">
                  <c:v>1.05933670952187</c:v>
                </c:pt>
                <c:pt idx="2663">
                  <c:v>1.05933670950328</c:v>
                </c:pt>
                <c:pt idx="2664">
                  <c:v>1.0593367094853401</c:v>
                </c:pt>
                <c:pt idx="2665">
                  <c:v>1.0593367094680599</c:v>
                </c:pt>
                <c:pt idx="2666">
                  <c:v>1.05933670945134</c:v>
                </c:pt>
                <c:pt idx="2667">
                  <c:v>1.05933670943519</c:v>
                </c:pt>
                <c:pt idx="2668">
                  <c:v>1.05933670941964</c:v>
                </c:pt>
                <c:pt idx="2669">
                  <c:v>1.0593367094046899</c:v>
                </c:pt>
                <c:pt idx="2670">
                  <c:v>1.0593367093904</c:v>
                </c:pt>
                <c:pt idx="2671">
                  <c:v>1.0593367093766499</c:v>
                </c:pt>
                <c:pt idx="2672">
                  <c:v>1.0593367093635</c:v>
                </c:pt>
                <c:pt idx="2673">
                  <c:v>1.05933670935094</c:v>
                </c:pt>
                <c:pt idx="2674">
                  <c:v>1.0593367093389701</c:v>
                </c:pt>
                <c:pt idx="2675">
                  <c:v>1.05933670932764</c:v>
                </c:pt>
                <c:pt idx="2676">
                  <c:v>1.05933670931685</c:v>
                </c:pt>
                <c:pt idx="2677">
                  <c:v>1.0593367093066099</c:v>
                </c:pt>
                <c:pt idx="2678">
                  <c:v>1.05933670929711</c:v>
                </c:pt>
                <c:pt idx="2679">
                  <c:v>1.0593367092880299</c:v>
                </c:pt>
                <c:pt idx="2680">
                  <c:v>1.0593367092794901</c:v>
                </c:pt>
                <c:pt idx="2681">
                  <c:v>1.0593367092716699</c:v>
                </c:pt>
                <c:pt idx="2682">
                  <c:v>1.0593367092643899</c:v>
                </c:pt>
                <c:pt idx="2683">
                  <c:v>1.0593367092577199</c:v>
                </c:pt>
                <c:pt idx="2684">
                  <c:v>1.05933670925157</c:v>
                </c:pt>
                <c:pt idx="2685">
                  <c:v>1.05933670924599</c:v>
                </c:pt>
                <c:pt idx="2686">
                  <c:v>1.05933670924103</c:v>
                </c:pt>
                <c:pt idx="2687">
                  <c:v>1.05933670923657</c:v>
                </c:pt>
                <c:pt idx="2688">
                  <c:v>1.0593367092327099</c:v>
                </c:pt>
                <c:pt idx="2689">
                  <c:v>1.0593367092294399</c:v>
                </c:pt>
                <c:pt idx="2690">
                  <c:v>1.0593367092267101</c:v>
                </c:pt>
                <c:pt idx="2691">
                  <c:v>1.0593367092245001</c:v>
                </c:pt>
                <c:pt idx="2692">
                  <c:v>1.0593367092229</c:v>
                </c:pt>
                <c:pt idx="2693">
                  <c:v>1.05933670922181</c:v>
                </c:pt>
                <c:pt idx="2694">
                  <c:v>1.0593367092213799</c:v>
                </c:pt>
                <c:pt idx="2695">
                  <c:v>1.0593367092213</c:v>
                </c:pt>
                <c:pt idx="2696">
                  <c:v>1.0593367092218899</c:v>
                </c:pt>
                <c:pt idx="2697">
                  <c:v>1.0593367092230099</c:v>
                </c:pt>
                <c:pt idx="2698">
                  <c:v>1.05933670922464</c:v>
                </c:pt>
                <c:pt idx="2699">
                  <c:v>1.05933670922678</c:v>
                </c:pt>
                <c:pt idx="2700">
                  <c:v>1.05933670922955</c:v>
                </c:pt>
                <c:pt idx="2701">
                  <c:v>1.0593367092327199</c:v>
                </c:pt>
                <c:pt idx="2702">
                  <c:v>1.05933670923654</c:v>
                </c:pt>
                <c:pt idx="2703">
                  <c:v>1.0593367092407899</c:v>
                </c:pt>
                <c:pt idx="2704">
                  <c:v>1.0593367092456401</c:v>
                </c:pt>
                <c:pt idx="2705">
                  <c:v>1.0593367092508701</c:v>
                </c:pt>
                <c:pt idx="2706">
                  <c:v>1.0593367092567201</c:v>
                </c:pt>
                <c:pt idx="2707">
                  <c:v>1.0593367092631201</c:v>
                </c:pt>
                <c:pt idx="2708">
                  <c:v>1.0593367092699399</c:v>
                </c:pt>
                <c:pt idx="2709">
                  <c:v>1.0593367092773001</c:v>
                </c:pt>
                <c:pt idx="2710">
                  <c:v>1.05933670928521</c:v>
                </c:pt>
                <c:pt idx="2711">
                  <c:v>1.0593367092936199</c:v>
                </c:pt>
                <c:pt idx="2712">
                  <c:v>1.0593367093024999</c:v>
                </c:pt>
                <c:pt idx="2713">
                  <c:v>1.05933670931186</c:v>
                </c:pt>
                <c:pt idx="2714">
                  <c:v>1.0593367093217501</c:v>
                </c:pt>
                <c:pt idx="2715">
                  <c:v>1.05933670933212</c:v>
                </c:pt>
                <c:pt idx="2716">
                  <c:v>1.05933670934298</c:v>
                </c:pt>
                <c:pt idx="2717">
                  <c:v>1.0593367093542601</c:v>
                </c:pt>
                <c:pt idx="2718">
                  <c:v>1.0593367093661299</c:v>
                </c:pt>
                <c:pt idx="2719">
                  <c:v>1.05933670937846</c:v>
                </c:pt>
                <c:pt idx="2720">
                  <c:v>1.0593367093911801</c:v>
                </c:pt>
                <c:pt idx="2721">
                  <c:v>1.0593367094044399</c:v>
                </c:pt>
                <c:pt idx="2722">
                  <c:v>1.05933670941817</c:v>
                </c:pt>
                <c:pt idx="2723">
                  <c:v>1.05933670943243</c:v>
                </c:pt>
                <c:pt idx="2724">
                  <c:v>1.05933670944715</c:v>
                </c:pt>
                <c:pt idx="2725">
                  <c:v>1.0593367094622399</c:v>
                </c:pt>
                <c:pt idx="2726">
                  <c:v>1.0593367094778701</c:v>
                </c:pt>
                <c:pt idx="2727">
                  <c:v>1.0593367094939901</c:v>
                </c:pt>
                <c:pt idx="2728">
                  <c:v>1.05933670951041</c:v>
                </c:pt>
                <c:pt idx="2729">
                  <c:v>1.05933670952742</c:v>
                </c:pt>
                <c:pt idx="2730">
                  <c:v>1.05933670954496</c:v>
                </c:pt>
                <c:pt idx="2731">
                  <c:v>1.0593367095628401</c:v>
                </c:pt>
                <c:pt idx="2732">
                  <c:v>1.0593367095811199</c:v>
                </c:pt>
                <c:pt idx="2733">
                  <c:v>1.0593367095999899</c:v>
                </c:pt>
                <c:pt idx="2734">
                  <c:v>1.0593367096191699</c:v>
                </c:pt>
                <c:pt idx="2735">
                  <c:v>1.0593367096388899</c:v>
                </c:pt>
                <c:pt idx="2736">
                  <c:v>1.0593367096588999</c:v>
                </c:pt>
                <c:pt idx="2737">
                  <c:v>1.0593367096796</c:v>
                </c:pt>
                <c:pt idx="2738">
                  <c:v>1.0593367097005599</c:v>
                </c:pt>
                <c:pt idx="2739">
                  <c:v>1.0593367097220301</c:v>
                </c:pt>
                <c:pt idx="2740">
                  <c:v>1.05933670974387</c:v>
                </c:pt>
                <c:pt idx="2741">
                  <c:v>1.0593367097661399</c:v>
                </c:pt>
                <c:pt idx="2742">
                  <c:v>1.0593367097888</c:v>
                </c:pt>
                <c:pt idx="2743">
                  <c:v>1.0593367098119499</c:v>
                </c:pt>
                <c:pt idx="2744">
                  <c:v>1.05933670983547</c:v>
                </c:pt>
                <c:pt idx="2745">
                  <c:v>1.05933670985943</c:v>
                </c:pt>
                <c:pt idx="2746">
                  <c:v>1.0593367098837601</c:v>
                </c:pt>
                <c:pt idx="2747">
                  <c:v>1.05933670990854</c:v>
                </c:pt>
                <c:pt idx="2748">
                  <c:v>1.0593367099337101</c:v>
                </c:pt>
                <c:pt idx="2749">
                  <c:v>1.0593367099592601</c:v>
                </c:pt>
                <c:pt idx="2750">
                  <c:v>1.05933670998522</c:v>
                </c:pt>
                <c:pt idx="2751">
                  <c:v>1.0593367100115001</c:v>
                </c:pt>
                <c:pt idx="2752">
                  <c:v>1.05933671003831</c:v>
                </c:pt>
                <c:pt idx="2753">
                  <c:v>1.0593367100654101</c:v>
                </c:pt>
                <c:pt idx="2754">
                  <c:v>1.0593367100929101</c:v>
                </c:pt>
                <c:pt idx="2755">
                  <c:v>1.05933671012075</c:v>
                </c:pt>
                <c:pt idx="2756">
                  <c:v>1.0593367101490301</c:v>
                </c:pt>
                <c:pt idx="2757">
                  <c:v>1.0593367101777</c:v>
                </c:pt>
                <c:pt idx="2758">
                  <c:v>1.0593367102067399</c:v>
                </c:pt>
                <c:pt idx="2759">
                  <c:v>1.0593367102361</c:v>
                </c:pt>
                <c:pt idx="2760">
                  <c:v>1.05933671026577</c:v>
                </c:pt>
                <c:pt idx="2761">
                  <c:v>1.0593367102959199</c:v>
                </c:pt>
                <c:pt idx="2762">
                  <c:v>1.05933671032636</c:v>
                </c:pt>
                <c:pt idx="2763">
                  <c:v>1.05933671035718</c:v>
                </c:pt>
                <c:pt idx="2764">
                  <c:v>1.0593367103884299</c:v>
                </c:pt>
                <c:pt idx="2765">
                  <c:v>1.0593367104198099</c:v>
                </c:pt>
                <c:pt idx="2766">
                  <c:v>1.0593367104517</c:v>
                </c:pt>
                <c:pt idx="2767">
                  <c:v>1.05933671048391</c:v>
                </c:pt>
                <c:pt idx="2768">
                  <c:v>1.0593367105164599</c:v>
                </c:pt>
                <c:pt idx="2769">
                  <c:v>1.0593367105492899</c:v>
                </c:pt>
                <c:pt idx="2770">
                  <c:v>1.0593367105825999</c:v>
                </c:pt>
                <c:pt idx="2771">
                  <c:v>1.05933671061614</c:v>
                </c:pt>
                <c:pt idx="2772">
                  <c:v>1.05933671064996</c:v>
                </c:pt>
                <c:pt idx="2773">
                  <c:v>1.05933671068417</c:v>
                </c:pt>
                <c:pt idx="2774">
                  <c:v>1.0593367107187599</c:v>
                </c:pt>
                <c:pt idx="2775">
                  <c:v>1.0593367107534499</c:v>
                </c:pt>
                <c:pt idx="2776">
                  <c:v>1.05933671078864</c:v>
                </c:pt>
                <c:pt idx="2777">
                  <c:v>1.0593367108240901</c:v>
                </c:pt>
                <c:pt idx="2778">
                  <c:v>1.05933671085982</c:v>
                </c:pt>
                <c:pt idx="2779">
                  <c:v>1.0593367108959499</c:v>
                </c:pt>
                <c:pt idx="2780">
                  <c:v>1.05933671093233</c:v>
                </c:pt>
                <c:pt idx="2781">
                  <c:v>1.0593367109690699</c:v>
                </c:pt>
                <c:pt idx="2782">
                  <c:v>1.0593367110060501</c:v>
                </c:pt>
                <c:pt idx="2783">
                  <c:v>1.05933671104338</c:v>
                </c:pt>
                <c:pt idx="2784">
                  <c:v>1.0593367110809999</c:v>
                </c:pt>
                <c:pt idx="2785">
                  <c:v>1.0593367111189</c:v>
                </c:pt>
                <c:pt idx="2786">
                  <c:v>1.05933671115706</c:v>
                </c:pt>
                <c:pt idx="2787">
                  <c:v>1.0593367111955201</c:v>
                </c:pt>
                <c:pt idx="2788">
                  <c:v>1.05933671123427</c:v>
                </c:pt>
                <c:pt idx="2789">
                  <c:v>1.0593367112733401</c:v>
                </c:pt>
                <c:pt idx="2790">
                  <c:v>1.05933671131263</c:v>
                </c:pt>
                <c:pt idx="2791">
                  <c:v>1.0593367113522401</c:v>
                </c:pt>
                <c:pt idx="2792">
                  <c:v>1.05933671139207</c:v>
                </c:pt>
                <c:pt idx="2793">
                  <c:v>1.0593367114322201</c:v>
                </c:pt>
                <c:pt idx="2794">
                  <c:v>1.0593367114727099</c:v>
                </c:pt>
                <c:pt idx="2795">
                  <c:v>1.0593367115133101</c:v>
                </c:pt>
                <c:pt idx="2796">
                  <c:v>1.05933671155428</c:v>
                </c:pt>
                <c:pt idx="2797">
                  <c:v>1.0593367115954899</c:v>
                </c:pt>
                <c:pt idx="2798">
                  <c:v>1.0593367116369099</c:v>
                </c:pt>
                <c:pt idx="2799">
                  <c:v>1.0593367116786301</c:v>
                </c:pt>
                <c:pt idx="2800">
                  <c:v>1.0593367117206001</c:v>
                </c:pt>
                <c:pt idx="2801">
                  <c:v>1.0593367117627099</c:v>
                </c:pt>
                <c:pt idx="2802">
                  <c:v>1.0593367118052199</c:v>
                </c:pt>
                <c:pt idx="2803">
                  <c:v>1.05933671184792</c:v>
                </c:pt>
                <c:pt idx="2804">
                  <c:v>1.0593367118907899</c:v>
                </c:pt>
                <c:pt idx="2805">
                  <c:v>1.0593367119339501</c:v>
                </c:pt>
                <c:pt idx="2806">
                  <c:v>1.0593367119773001</c:v>
                </c:pt>
                <c:pt idx="2807">
                  <c:v>1.05933671202096</c:v>
                </c:pt>
                <c:pt idx="2808">
                  <c:v>1.0593367120647801</c:v>
                </c:pt>
                <c:pt idx="2809">
                  <c:v>1.0593367121088599</c:v>
                </c:pt>
                <c:pt idx="2810">
                  <c:v>1.0593367121531501</c:v>
                </c:pt>
                <c:pt idx="2811">
                  <c:v>1.05933671219773</c:v>
                </c:pt>
                <c:pt idx="2812">
                  <c:v>1.05933671224239</c:v>
                </c:pt>
                <c:pt idx="2813">
                  <c:v>1.05933671228735</c:v>
                </c:pt>
                <c:pt idx="2814">
                  <c:v>1.0593367123324999</c:v>
                </c:pt>
                <c:pt idx="2815">
                  <c:v>1.0593367123778501</c:v>
                </c:pt>
                <c:pt idx="2816">
                  <c:v>1.0593367124233699</c:v>
                </c:pt>
                <c:pt idx="2817">
                  <c:v>1.05933671246913</c:v>
                </c:pt>
                <c:pt idx="2818">
                  <c:v>1.0593367125151101</c:v>
                </c:pt>
                <c:pt idx="2819">
                  <c:v>1.0593367125611799</c:v>
                </c:pt>
                <c:pt idx="2820">
                  <c:v>1.0593367126075099</c:v>
                </c:pt>
                <c:pt idx="2821">
                  <c:v>1.0593367126540201</c:v>
                </c:pt>
                <c:pt idx="2822">
                  <c:v>1.05933671270076</c:v>
                </c:pt>
                <c:pt idx="2823">
                  <c:v>1.0593367127475899</c:v>
                </c:pt>
                <c:pt idx="2824">
                  <c:v>1.0593367127946201</c:v>
                </c:pt>
                <c:pt idx="2825">
                  <c:v>1.0593367128419999</c:v>
                </c:pt>
                <c:pt idx="2826">
                  <c:v>1.05933671288947</c:v>
                </c:pt>
                <c:pt idx="2827">
                  <c:v>1.05933671293697</c:v>
                </c:pt>
                <c:pt idx="2828">
                  <c:v>1.05933671298476</c:v>
                </c:pt>
                <c:pt idx="2829">
                  <c:v>1.05933671303273</c:v>
                </c:pt>
                <c:pt idx="2830">
                  <c:v>1.05933671308083</c:v>
                </c:pt>
                <c:pt idx="2831">
                  <c:v>1.0593367131290901</c:v>
                </c:pt>
                <c:pt idx="2832">
                  <c:v>1.05933671317753</c:v>
                </c:pt>
                <c:pt idx="2833">
                  <c:v>1.05933671322609</c:v>
                </c:pt>
                <c:pt idx="2834">
                  <c:v>1.0593367132748499</c:v>
                </c:pt>
                <c:pt idx="2835">
                  <c:v>1.05933671332385</c:v>
                </c:pt>
                <c:pt idx="2836">
                  <c:v>1.0593367133728799</c:v>
                </c:pt>
                <c:pt idx="2837">
                  <c:v>1.0593367134220999</c:v>
                </c:pt>
                <c:pt idx="2838">
                  <c:v>1.05933671347138</c:v>
                </c:pt>
                <c:pt idx="2839">
                  <c:v>1.05933671352085</c:v>
                </c:pt>
                <c:pt idx="2840">
                  <c:v>1.0593367135705101</c:v>
                </c:pt>
                <c:pt idx="2841">
                  <c:v>1.05933671362035</c:v>
                </c:pt>
                <c:pt idx="2842">
                  <c:v>1.0593367136702601</c:v>
                </c:pt>
                <c:pt idx="2843">
                  <c:v>1.0593367137201899</c:v>
                </c:pt>
                <c:pt idx="2844">
                  <c:v>1.0593367137704801</c:v>
                </c:pt>
                <c:pt idx="2845">
                  <c:v>1.0593367138207199</c:v>
                </c:pt>
                <c:pt idx="2846">
                  <c:v>1.05933671387116</c:v>
                </c:pt>
                <c:pt idx="2847">
                  <c:v>1.05933671392169</c:v>
                </c:pt>
                <c:pt idx="2848">
                  <c:v>1.0593367139723999</c:v>
                </c:pt>
                <c:pt idx="2849">
                  <c:v>1.0593367140232199</c:v>
                </c:pt>
                <c:pt idx="2850">
                  <c:v>1.0593367140741601</c:v>
                </c:pt>
                <c:pt idx="2851">
                  <c:v>1.05933671412515</c:v>
                </c:pt>
                <c:pt idx="2852">
                  <c:v>1.0593367141763199</c:v>
                </c:pt>
                <c:pt idx="2853">
                  <c:v>1.05933671422755</c:v>
                </c:pt>
                <c:pt idx="2854">
                  <c:v>1.059336714279</c:v>
                </c:pt>
                <c:pt idx="2855">
                  <c:v>1.05933671433045</c:v>
                </c:pt>
                <c:pt idx="2856">
                  <c:v>1.05933671438203</c:v>
                </c:pt>
                <c:pt idx="2857">
                  <c:v>1.05933671443374</c:v>
                </c:pt>
                <c:pt idx="2858">
                  <c:v>1.05933671448547</c:v>
                </c:pt>
                <c:pt idx="2859">
                  <c:v>1.05933671453736</c:v>
                </c:pt>
                <c:pt idx="2860">
                  <c:v>1.05933671458929</c:v>
                </c:pt>
                <c:pt idx="2861">
                  <c:v>1.0593367146413499</c:v>
                </c:pt>
                <c:pt idx="2862">
                  <c:v>1.0593367146935</c:v>
                </c:pt>
                <c:pt idx="2863">
                  <c:v>1.05933671474574</c:v>
                </c:pt>
                <c:pt idx="2864">
                  <c:v>1.0593367147980599</c:v>
                </c:pt>
                <c:pt idx="2865">
                  <c:v>1.05933671485045</c:v>
                </c:pt>
                <c:pt idx="2866">
                  <c:v>1.05933671490296</c:v>
                </c:pt>
                <c:pt idx="2867">
                  <c:v>1.0593367149555399</c:v>
                </c:pt>
                <c:pt idx="2868">
                  <c:v>1.0593367150081401</c:v>
                </c:pt>
                <c:pt idx="2869">
                  <c:v>1.0593367150608199</c:v>
                </c:pt>
                <c:pt idx="2870">
                  <c:v>1.0593367151135999</c:v>
                </c:pt>
                <c:pt idx="2871">
                  <c:v>1.0593367151664701</c:v>
                </c:pt>
                <c:pt idx="2872">
                  <c:v>1.05933671521935</c:v>
                </c:pt>
                <c:pt idx="2873">
                  <c:v>1.0593367152722599</c:v>
                </c:pt>
                <c:pt idx="2874">
                  <c:v>1.0593367153253901</c:v>
                </c:pt>
                <c:pt idx="2875">
                  <c:v>1.05933671537834</c:v>
                </c:pt>
                <c:pt idx="2876">
                  <c:v>1.05933671543161</c:v>
                </c:pt>
                <c:pt idx="2877">
                  <c:v>1.0593367154848801</c:v>
                </c:pt>
                <c:pt idx="2878">
                  <c:v>1.0593367155381099</c:v>
                </c:pt>
                <c:pt idx="2879">
                  <c:v>1.05933671559138</c:v>
                </c:pt>
                <c:pt idx="2880">
                  <c:v>1.05933671564467</c:v>
                </c:pt>
                <c:pt idx="2881">
                  <c:v>1.0593367156981399</c:v>
                </c:pt>
                <c:pt idx="2882">
                  <c:v>1.0593367157516</c:v>
                </c:pt>
                <c:pt idx="2883">
                  <c:v>1.0593367158051401</c:v>
                </c:pt>
                <c:pt idx="2884">
                  <c:v>1.05933671585863</c:v>
                </c:pt>
                <c:pt idx="2885">
                  <c:v>1.05933671591222</c:v>
                </c:pt>
                <c:pt idx="2886">
                  <c:v>1.05933671596588</c:v>
                </c:pt>
                <c:pt idx="2887">
                  <c:v>1.0593367160195299</c:v>
                </c:pt>
                <c:pt idx="2888">
                  <c:v>1.0593367160731499</c:v>
                </c:pt>
                <c:pt idx="2889">
                  <c:v>1.05933671612692</c:v>
                </c:pt>
                <c:pt idx="2890">
                  <c:v>1.0593367161806899</c:v>
                </c:pt>
                <c:pt idx="2891">
                  <c:v>1.05933671623443</c:v>
                </c:pt>
                <c:pt idx="2892">
                  <c:v>1.0593367162882901</c:v>
                </c:pt>
                <c:pt idx="2893">
                  <c:v>1.0593367163420799</c:v>
                </c:pt>
                <c:pt idx="2894">
                  <c:v>1.0593367163959</c:v>
                </c:pt>
                <c:pt idx="2895">
                  <c:v>1.05933671644974</c:v>
                </c:pt>
                <c:pt idx="2896">
                  <c:v>1.05933671650365</c:v>
                </c:pt>
                <c:pt idx="2897">
                  <c:v>1.05933671655752</c:v>
                </c:pt>
                <c:pt idx="2898">
                  <c:v>1.0593367166115</c:v>
                </c:pt>
                <c:pt idx="2899">
                  <c:v>1.05933671666537</c:v>
                </c:pt>
                <c:pt idx="2900">
                  <c:v>1.05933671671928</c:v>
                </c:pt>
                <c:pt idx="2901">
                  <c:v>1.0593367167732599</c:v>
                </c:pt>
                <c:pt idx="2902">
                  <c:v>1.0593367168272501</c:v>
                </c:pt>
                <c:pt idx="2903">
                  <c:v>1.05933671688123</c:v>
                </c:pt>
                <c:pt idx="2904">
                  <c:v>1.0593367169351799</c:v>
                </c:pt>
                <c:pt idx="2905">
                  <c:v>1.0593367169891701</c:v>
                </c:pt>
                <c:pt idx="2906">
                  <c:v>1.05933671704313</c:v>
                </c:pt>
                <c:pt idx="2907">
                  <c:v>1.05933671709708</c:v>
                </c:pt>
                <c:pt idx="2908">
                  <c:v>1.0593367171511101</c:v>
                </c:pt>
                <c:pt idx="2909">
                  <c:v>1.05933671720512</c:v>
                </c:pt>
                <c:pt idx="2910">
                  <c:v>1.05933671725898</c:v>
                </c:pt>
                <c:pt idx="2911">
                  <c:v>1.05933671731298</c:v>
                </c:pt>
                <c:pt idx="2912">
                  <c:v>1.0593367173669099</c:v>
                </c:pt>
                <c:pt idx="2913">
                  <c:v>1.0593367174208601</c:v>
                </c:pt>
                <c:pt idx="2914">
                  <c:v>1.0593367174748001</c:v>
                </c:pt>
                <c:pt idx="2915">
                  <c:v>1.0593367175286601</c:v>
                </c:pt>
                <c:pt idx="2916">
                  <c:v>1.0593367175825501</c:v>
                </c:pt>
                <c:pt idx="2917">
                  <c:v>1.0593367176365001</c:v>
                </c:pt>
                <c:pt idx="2918">
                  <c:v>1.0593367176903401</c:v>
                </c:pt>
                <c:pt idx="2919">
                  <c:v>1.0593367177441799</c:v>
                </c:pt>
                <c:pt idx="2920">
                  <c:v>1.05933671779799</c:v>
                </c:pt>
                <c:pt idx="2921">
                  <c:v>1.0593367178516799</c:v>
                </c:pt>
                <c:pt idx="2922">
                  <c:v>1.05933671790552</c:v>
                </c:pt>
                <c:pt idx="2923">
                  <c:v>1.0593367179591999</c:v>
                </c:pt>
                <c:pt idx="2924">
                  <c:v>1.05933671801298</c:v>
                </c:pt>
                <c:pt idx="2925">
                  <c:v>1.05933671806665</c:v>
                </c:pt>
                <c:pt idx="2926">
                  <c:v>1.0593367181202999</c:v>
                </c:pt>
                <c:pt idx="2927">
                  <c:v>1.05933671817389</c:v>
                </c:pt>
                <c:pt idx="2928">
                  <c:v>1.05933671822746</c:v>
                </c:pt>
                <c:pt idx="2929">
                  <c:v>1.0593367182809399</c:v>
                </c:pt>
                <c:pt idx="2930">
                  <c:v>1.05933671833447</c:v>
                </c:pt>
                <c:pt idx="2931">
                  <c:v>1.0593367183878899</c:v>
                </c:pt>
                <c:pt idx="2932">
                  <c:v>1.05933671844133</c:v>
                </c:pt>
                <c:pt idx="2933">
                  <c:v>1.05933671849468</c:v>
                </c:pt>
                <c:pt idx="2934">
                  <c:v>1.05933671854801</c:v>
                </c:pt>
                <c:pt idx="2935">
                  <c:v>1.0593367186012499</c:v>
                </c:pt>
                <c:pt idx="2936">
                  <c:v>1.0593367186545599</c:v>
                </c:pt>
                <c:pt idx="2937">
                  <c:v>1.0593367187078</c:v>
                </c:pt>
                <c:pt idx="2938">
                  <c:v>1.0593367187609399</c:v>
                </c:pt>
                <c:pt idx="2939">
                  <c:v>1.0593367188140299</c:v>
                </c:pt>
                <c:pt idx="2940">
                  <c:v>1.0593367188670499</c:v>
                </c:pt>
                <c:pt idx="2941">
                  <c:v>1.0593367189199701</c:v>
                </c:pt>
                <c:pt idx="2942">
                  <c:v>1.0593367189728899</c:v>
                </c:pt>
                <c:pt idx="2943">
                  <c:v>1.0593367190257701</c:v>
                </c:pt>
                <c:pt idx="2944">
                  <c:v>1.05933671907866</c:v>
                </c:pt>
                <c:pt idx="2945">
                  <c:v>1.05933671913141</c:v>
                </c:pt>
                <c:pt idx="2946">
                  <c:v>1.0593367191841201</c:v>
                </c:pt>
                <c:pt idx="2947">
                  <c:v>1.05933671923675</c:v>
                </c:pt>
                <c:pt idx="2948">
                  <c:v>1.05933671928928</c:v>
                </c:pt>
                <c:pt idx="2949">
                  <c:v>1.05933671934179</c:v>
                </c:pt>
                <c:pt idx="2950">
                  <c:v>1.0593367193941601</c:v>
                </c:pt>
                <c:pt idx="2951">
                  <c:v>1.0593367194466501</c:v>
                </c:pt>
                <c:pt idx="2952">
                  <c:v>1.05933671949895</c:v>
                </c:pt>
                <c:pt idx="2953">
                  <c:v>1.05933671955127</c:v>
                </c:pt>
                <c:pt idx="2954">
                  <c:v>1.0593367196034</c:v>
                </c:pt>
                <c:pt idx="2955">
                  <c:v>1.0593367196555199</c:v>
                </c:pt>
                <c:pt idx="2956">
                  <c:v>1.0593367197075501</c:v>
                </c:pt>
                <c:pt idx="2957">
                  <c:v>1.05933671975951</c:v>
                </c:pt>
                <c:pt idx="2958">
                  <c:v>1.05933671981148</c:v>
                </c:pt>
                <c:pt idx="2959">
                  <c:v>1.0593367198633501</c:v>
                </c:pt>
                <c:pt idx="2960">
                  <c:v>1.0593367199150201</c:v>
                </c:pt>
                <c:pt idx="2961">
                  <c:v>1.0593367199666801</c:v>
                </c:pt>
                <c:pt idx="2962">
                  <c:v>1.0593367200182999</c:v>
                </c:pt>
                <c:pt idx="2963">
                  <c:v>1.0593367200697901</c:v>
                </c:pt>
                <c:pt idx="2964">
                  <c:v>1.0593367201212101</c:v>
                </c:pt>
                <c:pt idx="2965">
                  <c:v>1.0593367201726001</c:v>
                </c:pt>
                <c:pt idx="2966">
                  <c:v>1.05933672022379</c:v>
                </c:pt>
                <c:pt idx="2967">
                  <c:v>1.0593367202750199</c:v>
                </c:pt>
                <c:pt idx="2968">
                  <c:v>1.0593367203260899</c:v>
                </c:pt>
                <c:pt idx="2969">
                  <c:v>1.05933672037719</c:v>
                </c:pt>
                <c:pt idx="2970">
                  <c:v>1.0593367204280999</c:v>
                </c:pt>
                <c:pt idx="2971">
                  <c:v>1.0593367204789299</c:v>
                </c:pt>
                <c:pt idx="2972">
                  <c:v>1.05933672052971</c:v>
                </c:pt>
                <c:pt idx="2973">
                  <c:v>1.0593367205804001</c:v>
                </c:pt>
                <c:pt idx="2974">
                  <c:v>1.0593367206309801</c:v>
                </c:pt>
                <c:pt idx="2975">
                  <c:v>1.0593367206814901</c:v>
                </c:pt>
                <c:pt idx="2976">
                  <c:v>1.05933672073186</c:v>
                </c:pt>
                <c:pt idx="2977">
                  <c:v>1.05933672078212</c:v>
                </c:pt>
                <c:pt idx="2978">
                  <c:v>1.0593367208323801</c:v>
                </c:pt>
                <c:pt idx="2979">
                  <c:v>1.05933672088252</c:v>
                </c:pt>
                <c:pt idx="2980">
                  <c:v>1.05933672093251</c:v>
                </c:pt>
                <c:pt idx="2981">
                  <c:v>1.05933672098242</c:v>
                </c:pt>
                <c:pt idx="2982">
                  <c:v>1.05933672103221</c:v>
                </c:pt>
                <c:pt idx="2983">
                  <c:v>1.0593367210819999</c:v>
                </c:pt>
                <c:pt idx="2984">
                  <c:v>1.05933672113161</c:v>
                </c:pt>
                <c:pt idx="2985">
                  <c:v>1.05933672118111</c:v>
                </c:pt>
                <c:pt idx="2986">
                  <c:v>1.0593367212306299</c:v>
                </c:pt>
                <c:pt idx="2987">
                  <c:v>1.05933672127997</c:v>
                </c:pt>
                <c:pt idx="2988">
                  <c:v>1.0593367213292499</c:v>
                </c:pt>
                <c:pt idx="2989">
                  <c:v>1.05933672137834</c:v>
                </c:pt>
                <c:pt idx="2990">
                  <c:v>1.0593367214273599</c:v>
                </c:pt>
                <c:pt idx="2991">
                  <c:v>1.0593367214762599</c:v>
                </c:pt>
                <c:pt idx="2992">
                  <c:v>1.05933672152504</c:v>
                </c:pt>
                <c:pt idx="2993">
                  <c:v>1.0593367215737799</c:v>
                </c:pt>
                <c:pt idx="2994">
                  <c:v>1.0593367216223999</c:v>
                </c:pt>
                <c:pt idx="2995">
                  <c:v>1.05933672167089</c:v>
                </c:pt>
                <c:pt idx="2996">
                  <c:v>1.05933672171927</c:v>
                </c:pt>
                <c:pt idx="2997">
                  <c:v>1.0593367217676199</c:v>
                </c:pt>
                <c:pt idx="2998">
                  <c:v>1.05933672181567</c:v>
                </c:pt>
                <c:pt idx="2999">
                  <c:v>1.05933672186371</c:v>
                </c:pt>
                <c:pt idx="3000">
                  <c:v>1.0593367219116501</c:v>
                </c:pt>
                <c:pt idx="3001">
                  <c:v>1.05933672195956</c:v>
                </c:pt>
                <c:pt idx="3002">
                  <c:v>1.0593367220072301</c:v>
                </c:pt>
                <c:pt idx="3003">
                  <c:v>1.0593367220548999</c:v>
                </c:pt>
                <c:pt idx="3004">
                  <c:v>1.0593367221024099</c:v>
                </c:pt>
                <c:pt idx="3005">
                  <c:v>1.05933672214976</c:v>
                </c:pt>
                <c:pt idx="3006">
                  <c:v>1.0593367221969701</c:v>
                </c:pt>
                <c:pt idx="3007">
                  <c:v>1.0593367222441401</c:v>
                </c:pt>
                <c:pt idx="3008">
                  <c:v>1.05933672229116</c:v>
                </c:pt>
                <c:pt idx="3009">
                  <c:v>1.0593367223380501</c:v>
                </c:pt>
                <c:pt idx="3010">
                  <c:v>1.05933672238487</c:v>
                </c:pt>
                <c:pt idx="3011">
                  <c:v>1.05933672243146</c:v>
                </c:pt>
                <c:pt idx="3012">
                  <c:v>1.0593367224781001</c:v>
                </c:pt>
                <c:pt idx="3013">
                  <c:v>1.0593367225246</c:v>
                </c:pt>
                <c:pt idx="3014">
                  <c:v>1.0593367225708801</c:v>
                </c:pt>
                <c:pt idx="3015">
                  <c:v>1.05933672261714</c:v>
                </c:pt>
                <c:pt idx="3016">
                  <c:v>1.05933672266318</c:v>
                </c:pt>
                <c:pt idx="3017">
                  <c:v>1.0593367227091</c:v>
                </c:pt>
                <c:pt idx="3018">
                  <c:v>1.0593367227550501</c:v>
                </c:pt>
                <c:pt idx="3019">
                  <c:v>1.05933672280073</c:v>
                </c:pt>
                <c:pt idx="3020">
                  <c:v>1.0593367228463799</c:v>
                </c:pt>
                <c:pt idx="3021">
                  <c:v>1.05933672289185</c:v>
                </c:pt>
                <c:pt idx="3022">
                  <c:v>1.05933672293717</c:v>
                </c:pt>
                <c:pt idx="3023">
                  <c:v>1.0593367229824799</c:v>
                </c:pt>
                <c:pt idx="3024">
                  <c:v>1.0593367230275299</c:v>
                </c:pt>
                <c:pt idx="3025">
                  <c:v>1.0593367230724999</c:v>
                </c:pt>
                <c:pt idx="3026">
                  <c:v>1.0593367231173401</c:v>
                </c:pt>
                <c:pt idx="3027">
                  <c:v>1.05933672316214</c:v>
                </c:pt>
                <c:pt idx="3028">
                  <c:v>1.0593367232066899</c:v>
                </c:pt>
                <c:pt idx="3029">
                  <c:v>1.0593367232511499</c:v>
                </c:pt>
                <c:pt idx="3030">
                  <c:v>1.05933672329555</c:v>
                </c:pt>
                <c:pt idx="3031">
                  <c:v>1.0593367233397999</c:v>
                </c:pt>
                <c:pt idx="3032">
                  <c:v>1.05933672338388</c:v>
                </c:pt>
                <c:pt idx="3033">
                  <c:v>1.0593367234278701</c:v>
                </c:pt>
                <c:pt idx="3034">
                  <c:v>1.0593367234717299</c:v>
                </c:pt>
                <c:pt idx="3035">
                  <c:v>1.0593367235154201</c:v>
                </c:pt>
                <c:pt idx="3036">
                  <c:v>1.0593367235590401</c:v>
                </c:pt>
                <c:pt idx="3037">
                  <c:v>1.05933672360242</c:v>
                </c:pt>
                <c:pt idx="3038">
                  <c:v>1.0593367236458</c:v>
                </c:pt>
                <c:pt idx="3039">
                  <c:v>1.0593367236889599</c:v>
                </c:pt>
                <c:pt idx="3040">
                  <c:v>1.0593367237320099</c:v>
                </c:pt>
                <c:pt idx="3041">
                  <c:v>1.05933672377493</c:v>
                </c:pt>
                <c:pt idx="3042">
                  <c:v>1.05933672381775</c:v>
                </c:pt>
                <c:pt idx="3043">
                  <c:v>1.0593367238604201</c:v>
                </c:pt>
                <c:pt idx="3044">
                  <c:v>1.0593367239029501</c:v>
                </c:pt>
                <c:pt idx="3045">
                  <c:v>1.0593367239454099</c:v>
                </c:pt>
                <c:pt idx="3046">
                  <c:v>1.0593367239876601</c:v>
                </c:pt>
                <c:pt idx="3047">
                  <c:v>1.0593367240298099</c:v>
                </c:pt>
                <c:pt idx="3048">
                  <c:v>1.0593367240717499</c:v>
                </c:pt>
                <c:pt idx="3049">
                  <c:v>1.05933672411363</c:v>
                </c:pt>
                <c:pt idx="3050">
                  <c:v>1.05933672415536</c:v>
                </c:pt>
                <c:pt idx="3051">
                  <c:v>1.05933672419698</c:v>
                </c:pt>
                <c:pt idx="3052">
                  <c:v>1.0593367242384699</c:v>
                </c:pt>
                <c:pt idx="3053">
                  <c:v>1.05933672427977</c:v>
                </c:pt>
                <c:pt idx="3054">
                  <c:v>1.0593367243210901</c:v>
                </c:pt>
                <c:pt idx="3055">
                  <c:v>1.0593367243621099</c:v>
                </c:pt>
                <c:pt idx="3056">
                  <c:v>1.0593367244030001</c:v>
                </c:pt>
                <c:pt idx="3057">
                  <c:v>1.0593367244438601</c:v>
                </c:pt>
                <c:pt idx="3058">
                  <c:v>1.05933672448452</c:v>
                </c:pt>
                <c:pt idx="3059">
                  <c:v>1.05933672452507</c:v>
                </c:pt>
                <c:pt idx="3060">
                  <c:v>1.0593367245654499</c:v>
                </c:pt>
                <c:pt idx="3061">
                  <c:v>1.05933672460568</c:v>
                </c:pt>
                <c:pt idx="3062">
                  <c:v>1.0593367246457901</c:v>
                </c:pt>
                <c:pt idx="3063">
                  <c:v>1.0593367246857801</c:v>
                </c:pt>
                <c:pt idx="3064">
                  <c:v>1.05933672472564</c:v>
                </c:pt>
                <c:pt idx="3065">
                  <c:v>1.05933672476539</c:v>
                </c:pt>
                <c:pt idx="3066">
                  <c:v>1.0593367248049801</c:v>
                </c:pt>
                <c:pt idx="3067">
                  <c:v>1.0593367248443399</c:v>
                </c:pt>
                <c:pt idx="3068">
                  <c:v>1.05933672488367</c:v>
                </c:pt>
                <c:pt idx="3069">
                  <c:v>1.05933672492286</c:v>
                </c:pt>
                <c:pt idx="3070">
                  <c:v>1.0593367249619099</c:v>
                </c:pt>
                <c:pt idx="3071">
                  <c:v>1.0593367250007499</c:v>
                </c:pt>
                <c:pt idx="3072">
                  <c:v>1.05933672503951</c:v>
                </c:pt>
                <c:pt idx="3073">
                  <c:v>1.05933672507812</c:v>
                </c:pt>
                <c:pt idx="3074">
                  <c:v>1.0593367251166299</c:v>
                </c:pt>
                <c:pt idx="3075">
                  <c:v>1.0593367251550001</c:v>
                </c:pt>
                <c:pt idx="3076">
                  <c:v>1.05933672519323</c:v>
                </c:pt>
                <c:pt idx="3077">
                  <c:v>1.0593367252313</c:v>
                </c:pt>
                <c:pt idx="3078">
                  <c:v>1.05933672526926</c:v>
                </c:pt>
                <c:pt idx="3079">
                  <c:v>1.05933672530711</c:v>
                </c:pt>
                <c:pt idx="3080">
                  <c:v>1.0593367253446599</c:v>
                </c:pt>
                <c:pt idx="3081">
                  <c:v>1.0593367253822501</c:v>
                </c:pt>
                <c:pt idx="3082">
                  <c:v>1.0593367254196</c:v>
                </c:pt>
                <c:pt idx="3083">
                  <c:v>1.05933672545685</c:v>
                </c:pt>
                <c:pt idx="3084">
                  <c:v>1.0593367254939501</c:v>
                </c:pt>
                <c:pt idx="3085">
                  <c:v>1.0593367255308299</c:v>
                </c:pt>
                <c:pt idx="3086">
                  <c:v>1.0593367255677399</c:v>
                </c:pt>
                <c:pt idx="3087">
                  <c:v>1.0593367256044399</c:v>
                </c:pt>
                <c:pt idx="3088">
                  <c:v>1.05933672564103</c:v>
                </c:pt>
                <c:pt idx="3089">
                  <c:v>1.05933672567743</c:v>
                </c:pt>
                <c:pt idx="3090">
                  <c:v>1.05933672571374</c:v>
                </c:pt>
                <c:pt idx="3091">
                  <c:v>1.05933672574987</c:v>
                </c:pt>
                <c:pt idx="3092">
                  <c:v>1.0593367257859001</c:v>
                </c:pt>
                <c:pt idx="3093">
                  <c:v>1.0593367258217401</c:v>
                </c:pt>
                <c:pt idx="3094">
                  <c:v>1.05933672585748</c:v>
                </c:pt>
                <c:pt idx="3095">
                  <c:v>1.0593367258930899</c:v>
                </c:pt>
                <c:pt idx="3096">
                  <c:v>1.05933672592854</c:v>
                </c:pt>
                <c:pt idx="3097">
                  <c:v>1.05933672596381</c:v>
                </c:pt>
                <c:pt idx="3098">
                  <c:v>1.0593367259990001</c:v>
                </c:pt>
                <c:pt idx="3099">
                  <c:v>1.05933672603405</c:v>
                </c:pt>
                <c:pt idx="3100">
                  <c:v>1.0593367260689499</c:v>
                </c:pt>
                <c:pt idx="3101">
                  <c:v>1.0593367261037401</c:v>
                </c:pt>
                <c:pt idx="3102">
                  <c:v>1.05933672613834</c:v>
                </c:pt>
                <c:pt idx="3103">
                  <c:v>1.0593367261728699</c:v>
                </c:pt>
                <c:pt idx="3104">
                  <c:v>1.05933672620724</c:v>
                </c:pt>
                <c:pt idx="3105">
                  <c:v>1.0593367262414299</c:v>
                </c:pt>
                <c:pt idx="3106">
                  <c:v>1.05933672627551</c:v>
                </c:pt>
                <c:pt idx="3107">
                  <c:v>1.05933672630942</c:v>
                </c:pt>
                <c:pt idx="3108">
                  <c:v>1.05933672634326</c:v>
                </c:pt>
                <c:pt idx="3109">
                  <c:v>1.05933672637689</c:v>
                </c:pt>
                <c:pt idx="3110">
                  <c:v>1.0593367264104201</c:v>
                </c:pt>
                <c:pt idx="3111">
                  <c:v>1.0593367264438101</c:v>
                </c:pt>
                <c:pt idx="3112">
                  <c:v>1.0593367264771101</c:v>
                </c:pt>
                <c:pt idx="3113">
                  <c:v>1.05933672651027</c:v>
                </c:pt>
                <c:pt idx="3114">
                  <c:v>1.05933672654329</c:v>
                </c:pt>
                <c:pt idx="3115">
                  <c:v>1.05933672657614</c:v>
                </c:pt>
                <c:pt idx="3116">
                  <c:v>1.0593367266088101</c:v>
                </c:pt>
                <c:pt idx="3117">
                  <c:v>1.05933672664137</c:v>
                </c:pt>
                <c:pt idx="3118">
                  <c:v>1.0593367266738301</c:v>
                </c:pt>
                <c:pt idx="3119">
                  <c:v>1.0593367267060501</c:v>
                </c:pt>
                <c:pt idx="3120">
                  <c:v>1.0593367267382401</c:v>
                </c:pt>
                <c:pt idx="3121">
                  <c:v>1.05933672677034</c:v>
                </c:pt>
                <c:pt idx="3122">
                  <c:v>1.05933672680223</c:v>
                </c:pt>
                <c:pt idx="3123">
                  <c:v>1.0593367268339999</c:v>
                </c:pt>
                <c:pt idx="3124">
                  <c:v>1.05933672686564</c:v>
                </c:pt>
                <c:pt idx="3125">
                  <c:v>1.0593367268971301</c:v>
                </c:pt>
                <c:pt idx="3126">
                  <c:v>1.0593367269284899</c:v>
                </c:pt>
                <c:pt idx="3127">
                  <c:v>1.05933672695981</c:v>
                </c:pt>
                <c:pt idx="3128">
                  <c:v>1.05933672699086</c:v>
                </c:pt>
                <c:pt idx="3129">
                  <c:v>1.0593367270218501</c:v>
                </c:pt>
                <c:pt idx="3130">
                  <c:v>1.0593367270526199</c:v>
                </c:pt>
                <c:pt idx="3131">
                  <c:v>1.0593367270832701</c:v>
                </c:pt>
                <c:pt idx="3132">
                  <c:v>1.0593367271138701</c:v>
                </c:pt>
                <c:pt idx="3133">
                  <c:v>1.0593367271443099</c:v>
                </c:pt>
                <c:pt idx="3134">
                  <c:v>1.0593367271746099</c:v>
                </c:pt>
                <c:pt idx="3135">
                  <c:v>1.05933672720481</c:v>
                </c:pt>
                <c:pt idx="3136">
                  <c:v>1.0593367272348599</c:v>
                </c:pt>
                <c:pt idx="3137">
                  <c:v>1.05933672726474</c:v>
                </c:pt>
                <c:pt idx="3138">
                  <c:v>1.05933672729452</c:v>
                </c:pt>
                <c:pt idx="3139">
                  <c:v>1.0593367273241601</c:v>
                </c:pt>
                <c:pt idx="3140">
                  <c:v>1.05933672735367</c:v>
                </c:pt>
                <c:pt idx="3141">
                  <c:v>1.0593367273830301</c:v>
                </c:pt>
                <c:pt idx="3142">
                  <c:v>1.05933672741226</c:v>
                </c:pt>
                <c:pt idx="3143">
                  <c:v>1.0593367274413901</c:v>
                </c:pt>
                <c:pt idx="3144">
                  <c:v>1.05933672747037</c:v>
                </c:pt>
                <c:pt idx="3145">
                  <c:v>1.05933672749925</c:v>
                </c:pt>
                <c:pt idx="3146">
                  <c:v>1.0593367275279999</c:v>
                </c:pt>
                <c:pt idx="3147">
                  <c:v>1.0593367275565999</c:v>
                </c:pt>
                <c:pt idx="3148">
                  <c:v>1.05933672758507</c:v>
                </c:pt>
                <c:pt idx="3149">
                  <c:v>1.0593367276133401</c:v>
                </c:pt>
                <c:pt idx="3150">
                  <c:v>1.05933672764155</c:v>
                </c:pt>
                <c:pt idx="3151">
                  <c:v>1.0593367276696299</c:v>
                </c:pt>
                <c:pt idx="3152">
                  <c:v>1.05933672769756</c:v>
                </c:pt>
                <c:pt idx="3153">
                  <c:v>1.0593367277253301</c:v>
                </c:pt>
                <c:pt idx="3154">
                  <c:v>1.0593367277530501</c:v>
                </c:pt>
                <c:pt idx="3155">
                  <c:v>1.05933672778064</c:v>
                </c:pt>
                <c:pt idx="3156">
                  <c:v>1.0593367278080801</c:v>
                </c:pt>
                <c:pt idx="3157">
                  <c:v>1.05933672783535</c:v>
                </c:pt>
                <c:pt idx="3158">
                  <c:v>1.05933672786261</c:v>
                </c:pt>
                <c:pt idx="3159">
                  <c:v>1.05933672788957</c:v>
                </c:pt>
                <c:pt idx="3160">
                  <c:v>1.05933672791655</c:v>
                </c:pt>
                <c:pt idx="3161">
                  <c:v>1.0593367279433299</c:v>
                </c:pt>
                <c:pt idx="3162">
                  <c:v>1.0593367279699699</c:v>
                </c:pt>
                <c:pt idx="3163">
                  <c:v>1.05933672799653</c:v>
                </c:pt>
                <c:pt idx="3164">
                  <c:v>1.0593367280229</c:v>
                </c:pt>
                <c:pt idx="3165">
                  <c:v>1.05933672804927</c:v>
                </c:pt>
                <c:pt idx="3166">
                  <c:v>1.05933672807537</c:v>
                </c:pt>
                <c:pt idx="3167">
                  <c:v>1.0593367281013799</c:v>
                </c:pt>
                <c:pt idx="3168">
                  <c:v>1.05933672812736</c:v>
                </c:pt>
                <c:pt idx="3169">
                  <c:v>1.05933672815319</c:v>
                </c:pt>
                <c:pt idx="3170">
                  <c:v>1.0593367281788</c:v>
                </c:pt>
                <c:pt idx="3171">
                  <c:v>1.0593367282044199</c:v>
                </c:pt>
                <c:pt idx="3172">
                  <c:v>1.0593367282298201</c:v>
                </c:pt>
                <c:pt idx="3173">
                  <c:v>1.0593367282551001</c:v>
                </c:pt>
                <c:pt idx="3174">
                  <c:v>1.0593367282803501</c:v>
                </c:pt>
                <c:pt idx="3175">
                  <c:v>1.0593367283053701</c:v>
                </c:pt>
                <c:pt idx="3176">
                  <c:v>1.0593367283303201</c:v>
                </c:pt>
                <c:pt idx="3177">
                  <c:v>1.0593367283552</c:v>
                </c:pt>
                <c:pt idx="3178">
                  <c:v>1.05933672837992</c:v>
                </c:pt>
                <c:pt idx="3179">
                  <c:v>1.0593367284044599</c:v>
                </c:pt>
                <c:pt idx="3180">
                  <c:v>1.0593367284289299</c:v>
                </c:pt>
                <c:pt idx="3181">
                  <c:v>1.05933672845325</c:v>
                </c:pt>
                <c:pt idx="3182">
                  <c:v>1.05933672847747</c:v>
                </c:pt>
                <c:pt idx="3183">
                  <c:v>1.0593367285015201</c:v>
                </c:pt>
                <c:pt idx="3184">
                  <c:v>1.05933672852554</c:v>
                </c:pt>
                <c:pt idx="3185">
                  <c:v>1.05933672854941</c:v>
                </c:pt>
                <c:pt idx="3186">
                  <c:v>1.0593367285731701</c:v>
                </c:pt>
                <c:pt idx="3187">
                  <c:v>1.0593367285967501</c:v>
                </c:pt>
                <c:pt idx="3188">
                  <c:v>1.0593367286203199</c:v>
                </c:pt>
                <c:pt idx="3189">
                  <c:v>1.0593367286436699</c:v>
                </c:pt>
                <c:pt idx="3190">
                  <c:v>1.0593367286669</c:v>
                </c:pt>
                <c:pt idx="3191">
                  <c:v>1.0593367286900801</c:v>
                </c:pt>
                <c:pt idx="3192">
                  <c:v>1.0593367287131299</c:v>
                </c:pt>
                <c:pt idx="3193">
                  <c:v>1.05933672873609</c:v>
                </c:pt>
                <c:pt idx="3194">
                  <c:v>1.05933672875883</c:v>
                </c:pt>
                <c:pt idx="3195">
                  <c:v>1.0593367287815001</c:v>
                </c:pt>
                <c:pt idx="3196">
                  <c:v>1.05933672880414</c:v>
                </c:pt>
                <c:pt idx="3197">
                  <c:v>1.05933672882656</c:v>
                </c:pt>
                <c:pt idx="3198">
                  <c:v>1.05933672884888</c:v>
                </c:pt>
                <c:pt idx="3199">
                  <c:v>1.0593367288711399</c:v>
                </c:pt>
                <c:pt idx="3200">
                  <c:v>1.05933672889328</c:v>
                </c:pt>
                <c:pt idx="3201">
                  <c:v>1.05933672891527</c:v>
                </c:pt>
                <c:pt idx="3202">
                  <c:v>1.05933672893722</c:v>
                </c:pt>
                <c:pt idx="3203">
                  <c:v>1.0593367289589699</c:v>
                </c:pt>
                <c:pt idx="3204">
                  <c:v>1.0593367289806099</c:v>
                </c:pt>
                <c:pt idx="3205">
                  <c:v>1.0593367290022</c:v>
                </c:pt>
                <c:pt idx="3206">
                  <c:v>1.0593367290236599</c:v>
                </c:pt>
                <c:pt idx="3207">
                  <c:v>1.0593367290450399</c:v>
                </c:pt>
                <c:pt idx="3208">
                  <c:v>1.0593367290662199</c:v>
                </c:pt>
                <c:pt idx="3209">
                  <c:v>1.0593367290874001</c:v>
                </c:pt>
                <c:pt idx="3210">
                  <c:v>1.0593367291083999</c:v>
                </c:pt>
                <c:pt idx="3211">
                  <c:v>1.0593367291293201</c:v>
                </c:pt>
                <c:pt idx="3212">
                  <c:v>1.0593367291500899</c:v>
                </c:pt>
                <c:pt idx="3213">
                  <c:v>1.05933672917076</c:v>
                </c:pt>
                <c:pt idx="3214">
                  <c:v>1.05933672919136</c:v>
                </c:pt>
                <c:pt idx="3215">
                  <c:v>1.0593367292117799</c:v>
                </c:pt>
                <c:pt idx="3216">
                  <c:v>1.0593367292321301</c:v>
                </c:pt>
                <c:pt idx="3217">
                  <c:v>1.0593367292523601</c:v>
                </c:pt>
                <c:pt idx="3218">
                  <c:v>1.05933672927246</c:v>
                </c:pt>
                <c:pt idx="3219">
                  <c:v>1.05933672929254</c:v>
                </c:pt>
                <c:pt idx="3220">
                  <c:v>1.05933672931248</c:v>
                </c:pt>
                <c:pt idx="3221">
                  <c:v>1.0593367293323099</c:v>
                </c:pt>
                <c:pt idx="3222">
                  <c:v>1.0593367293520899</c:v>
                </c:pt>
                <c:pt idx="3223">
                  <c:v>1.05933672937162</c:v>
                </c:pt>
                <c:pt idx="3224">
                  <c:v>1.05933672939118</c:v>
                </c:pt>
                <c:pt idx="3225">
                  <c:v>1.05933672941063</c:v>
                </c:pt>
                <c:pt idx="3226">
                  <c:v>1.0593367294298901</c:v>
                </c:pt>
                <c:pt idx="3227">
                  <c:v>1.0593367294491101</c:v>
                </c:pt>
                <c:pt idx="3228">
                  <c:v>1.0593367294682099</c:v>
                </c:pt>
                <c:pt idx="3229">
                  <c:v>1.05933672948724</c:v>
                </c:pt>
                <c:pt idx="3230">
                  <c:v>1.05933672950609</c:v>
                </c:pt>
                <c:pt idx="3231">
                  <c:v>1.0593367295249301</c:v>
                </c:pt>
                <c:pt idx="3232">
                  <c:v>1.05933672954362</c:v>
                </c:pt>
                <c:pt idx="3233">
                  <c:v>1.0593367295621301</c:v>
                </c:pt>
                <c:pt idx="3234">
                  <c:v>1.0593367295806599</c:v>
                </c:pt>
                <c:pt idx="3235">
                  <c:v>1.0593367295989999</c:v>
                </c:pt>
                <c:pt idx="3236">
                  <c:v>1.0593367296173399</c:v>
                </c:pt>
                <c:pt idx="3237">
                  <c:v>1.0593367296355201</c:v>
                </c:pt>
                <c:pt idx="3238">
                  <c:v>1.0593367296535801</c:v>
                </c:pt>
                <c:pt idx="3239">
                  <c:v>1.0593367296715399</c:v>
                </c:pt>
                <c:pt idx="3240">
                  <c:v>1.0593367296894201</c:v>
                </c:pt>
                <c:pt idx="3241">
                  <c:v>1.05933672970725</c:v>
                </c:pt>
                <c:pt idx="3242">
                  <c:v>1.0593367297249501</c:v>
                </c:pt>
                <c:pt idx="3243">
                  <c:v>1.05933672974253</c:v>
                </c:pt>
                <c:pt idx="3244">
                  <c:v>1.05933672975999</c:v>
                </c:pt>
                <c:pt idx="3245">
                  <c:v>1.0593367297773999</c:v>
                </c:pt>
                <c:pt idx="3246">
                  <c:v>1.05933672979477</c:v>
                </c:pt>
                <c:pt idx="3247">
                  <c:v>1.05933672981196</c:v>
                </c:pt>
                <c:pt idx="3248">
                  <c:v>1.0593367298290699</c:v>
                </c:pt>
                <c:pt idx="3249">
                  <c:v>1.0593367298460901</c:v>
                </c:pt>
                <c:pt idx="3250">
                  <c:v>1.0593367298629901</c:v>
                </c:pt>
                <c:pt idx="3251">
                  <c:v>1.0593367298798899</c:v>
                </c:pt>
                <c:pt idx="3252">
                  <c:v>1.0593367298966201</c:v>
                </c:pt>
                <c:pt idx="3253">
                  <c:v>1.0593367299132399</c:v>
                </c:pt>
                <c:pt idx="3254">
                  <c:v>1.05933672992977</c:v>
                </c:pt>
                <c:pt idx="3255">
                  <c:v>1.0593367299462699</c:v>
                </c:pt>
                <c:pt idx="3256">
                  <c:v>1.05933672996258</c:v>
                </c:pt>
                <c:pt idx="3257">
                  <c:v>1.05933672997892</c:v>
                </c:pt>
                <c:pt idx="3258">
                  <c:v>1.05933672999506</c:v>
                </c:pt>
                <c:pt idx="3259">
                  <c:v>1.05933673001124</c:v>
                </c:pt>
                <c:pt idx="3260">
                  <c:v>1.0593367300272301</c:v>
                </c:pt>
                <c:pt idx="3261">
                  <c:v>1.05933673004312</c:v>
                </c:pt>
                <c:pt idx="3262">
                  <c:v>1.0593367300589001</c:v>
                </c:pt>
                <c:pt idx="3263">
                  <c:v>1.0593367300747201</c:v>
                </c:pt>
                <c:pt idx="3264">
                  <c:v>1.0593367300902801</c:v>
                </c:pt>
                <c:pt idx="3265">
                  <c:v>1.0593367301058301</c:v>
                </c:pt>
                <c:pt idx="3266">
                  <c:v>1.0593367301213299</c:v>
                </c:pt>
                <c:pt idx="3267">
                  <c:v>1.05933673013679</c:v>
                </c:pt>
                <c:pt idx="3268">
                  <c:v>1.05933673015202</c:v>
                </c:pt>
                <c:pt idx="3269">
                  <c:v>1.05933673016732</c:v>
                </c:pt>
                <c:pt idx="3270">
                  <c:v>1.0593367301824199</c:v>
                </c:pt>
                <c:pt idx="3271">
                  <c:v>1.0593367301973999</c:v>
                </c:pt>
                <c:pt idx="3272">
                  <c:v>1.0593367302123899</c:v>
                </c:pt>
                <c:pt idx="3273">
                  <c:v>1.0593367302272401</c:v>
                </c:pt>
                <c:pt idx="3274">
                  <c:v>1.0593367302419801</c:v>
                </c:pt>
                <c:pt idx="3275">
                  <c:v>1.0593367302566801</c:v>
                </c:pt>
                <c:pt idx="3276">
                  <c:v>1.0593367302712999</c:v>
                </c:pt>
                <c:pt idx="3277">
                  <c:v>1.0593367302858501</c:v>
                </c:pt>
                <c:pt idx="3278">
                  <c:v>1.0593367303002801</c:v>
                </c:pt>
                <c:pt idx="3279">
                  <c:v>1.0593367303146499</c:v>
                </c:pt>
                <c:pt idx="3280">
                  <c:v>1.05933673032894</c:v>
                </c:pt>
                <c:pt idx="3281">
                  <c:v>1.05933673034311</c:v>
                </c:pt>
                <c:pt idx="3282">
                  <c:v>1.0593367303571799</c:v>
                </c:pt>
                <c:pt idx="3283">
                  <c:v>1.05933673037121</c:v>
                </c:pt>
                <c:pt idx="3284">
                  <c:v>1.05933673038514</c:v>
                </c:pt>
                <c:pt idx="3285">
                  <c:v>1.05933673039903</c:v>
                </c:pt>
                <c:pt idx="3286">
                  <c:v>1.0593367304128001</c:v>
                </c:pt>
                <c:pt idx="3287">
                  <c:v>1.05933673042652</c:v>
                </c:pt>
                <c:pt idx="3288">
                  <c:v>1.05933673044014</c:v>
                </c:pt>
                <c:pt idx="3289">
                  <c:v>1.0593367304536301</c:v>
                </c:pt>
                <c:pt idx="3290">
                  <c:v>1.05933673046711</c:v>
                </c:pt>
                <c:pt idx="3291">
                  <c:v>1.0593367304805501</c:v>
                </c:pt>
                <c:pt idx="3292">
                  <c:v>1.0593367304938399</c:v>
                </c:pt>
                <c:pt idx="3293">
                  <c:v>1.05933673050712</c:v>
                </c:pt>
                <c:pt idx="3294">
                  <c:v>1.0593367305202801</c:v>
                </c:pt>
                <c:pt idx="3295">
                  <c:v>1.0593367305333199</c:v>
                </c:pt>
                <c:pt idx="3296">
                  <c:v>1.0593367305463499</c:v>
                </c:pt>
                <c:pt idx="3297">
                  <c:v>1.05933673055927</c:v>
                </c:pt>
                <c:pt idx="3298">
                  <c:v>1.0593367305721</c:v>
                </c:pt>
                <c:pt idx="3299">
                  <c:v>1.05933673058489</c:v>
                </c:pt>
                <c:pt idx="3300">
                  <c:v>1.05933673059762</c:v>
                </c:pt>
                <c:pt idx="3301">
                  <c:v>1.0593367306102399</c:v>
                </c:pt>
                <c:pt idx="3302">
                  <c:v>1.0593367306227299</c:v>
                </c:pt>
                <c:pt idx="3303">
                  <c:v>1.0593367306352299</c:v>
                </c:pt>
                <c:pt idx="3304">
                  <c:v>1.05933673064765</c:v>
                </c:pt>
                <c:pt idx="3305">
                  <c:v>1.0593367306599299</c:v>
                </c:pt>
                <c:pt idx="3306">
                  <c:v>1.0593367306721899</c:v>
                </c:pt>
                <c:pt idx="3307">
                  <c:v>1.0593367306843899</c:v>
                </c:pt>
                <c:pt idx="3308">
                  <c:v>1.0593367306965</c:v>
                </c:pt>
                <c:pt idx="3309">
                  <c:v>1.05933673070853</c:v>
                </c:pt>
                <c:pt idx="3310">
                  <c:v>1.0593367307205801</c:v>
                </c:pt>
                <c:pt idx="3311">
                  <c:v>1.05933673073235</c:v>
                </c:pt>
                <c:pt idx="3312">
                  <c:v>1.0593367307442201</c:v>
                </c:pt>
                <c:pt idx="3313">
                  <c:v>1.05933673075593</c:v>
                </c:pt>
                <c:pt idx="3314">
                  <c:v>1.05933673076769</c:v>
                </c:pt>
                <c:pt idx="3315">
                  <c:v>1.05933673077932</c:v>
                </c:pt>
                <c:pt idx="3316">
                  <c:v>1.0593367307908701</c:v>
                </c:pt>
                <c:pt idx="3317">
                  <c:v>1.0593367308022801</c:v>
                </c:pt>
                <c:pt idx="3318">
                  <c:v>1.05933673081374</c:v>
                </c:pt>
                <c:pt idx="3319">
                  <c:v>1.05933673082512</c:v>
                </c:pt>
                <c:pt idx="3320">
                  <c:v>1.0593367308364201</c:v>
                </c:pt>
                <c:pt idx="3321">
                  <c:v>1.0593367308475701</c:v>
                </c:pt>
                <c:pt idx="3322">
                  <c:v>1.0593367308586901</c:v>
                </c:pt>
                <c:pt idx="3323">
                  <c:v>1.0593367308698101</c:v>
                </c:pt>
                <c:pt idx="3324">
                  <c:v>1.0593367308808299</c:v>
                </c:pt>
                <c:pt idx="3325">
                  <c:v>1.0593367308918</c:v>
                </c:pt>
                <c:pt idx="3326">
                  <c:v>1.05933673090261</c:v>
                </c:pt>
                <c:pt idx="3327">
                  <c:v>1.05933673091349</c:v>
                </c:pt>
                <c:pt idx="3328">
                  <c:v>1.0593367309242301</c:v>
                </c:pt>
                <c:pt idx="3329">
                  <c:v>1.05933673093489</c:v>
                </c:pt>
                <c:pt idx="3330">
                  <c:v>1.0593367309455599</c:v>
                </c:pt>
                <c:pt idx="3331">
                  <c:v>1.0593367309561199</c:v>
                </c:pt>
                <c:pt idx="3332">
                  <c:v>1.05933673096655</c:v>
                </c:pt>
                <c:pt idx="3333">
                  <c:v>1.0593367309769299</c:v>
                </c:pt>
                <c:pt idx="3334">
                  <c:v>1.0593367309873201</c:v>
                </c:pt>
                <c:pt idx="3335">
                  <c:v>1.05933673099767</c:v>
                </c:pt>
                <c:pt idx="3336">
                  <c:v>1.05933673100792</c:v>
                </c:pt>
                <c:pt idx="3337">
                  <c:v>1.0593367310180499</c:v>
                </c:pt>
                <c:pt idx="3338">
                  <c:v>1.05933673102821</c:v>
                </c:pt>
                <c:pt idx="3339">
                  <c:v>1.05933673103829</c:v>
                </c:pt>
                <c:pt idx="3340">
                  <c:v>1.05933673104826</c:v>
                </c:pt>
                <c:pt idx="3341">
                  <c:v>1.05933673105821</c:v>
                </c:pt>
                <c:pt idx="3342">
                  <c:v>1.0593367310680299</c:v>
                </c:pt>
                <c:pt idx="3343">
                  <c:v>1.0593367310778801</c:v>
                </c:pt>
                <c:pt idx="3344">
                  <c:v>1.05933673108763</c:v>
                </c:pt>
                <c:pt idx="3345">
                  <c:v>1.0593367310973401</c:v>
                </c:pt>
                <c:pt idx="3346">
                  <c:v>1.0593367311069699</c:v>
                </c:pt>
                <c:pt idx="3347">
                  <c:v>1.05933673111654</c:v>
                </c:pt>
                <c:pt idx="3348">
                  <c:v>1.05933673112607</c:v>
                </c:pt>
                <c:pt idx="3349">
                  <c:v>1.0593367311355599</c:v>
                </c:pt>
                <c:pt idx="3350">
                  <c:v>1.0593367311449799</c:v>
                </c:pt>
                <c:pt idx="3351">
                  <c:v>1.0593367311542501</c:v>
                </c:pt>
                <c:pt idx="3352">
                  <c:v>1.05933673116353</c:v>
                </c:pt>
                <c:pt idx="3353">
                  <c:v>1.0593367311728199</c:v>
                </c:pt>
                <c:pt idx="3354">
                  <c:v>1.0593367311819899</c:v>
                </c:pt>
                <c:pt idx="3355">
                  <c:v>1.0593367311911399</c:v>
                </c:pt>
                <c:pt idx="3356">
                  <c:v>1.05933673120022</c:v>
                </c:pt>
                <c:pt idx="3357">
                  <c:v>1.0593367312091799</c:v>
                </c:pt>
                <c:pt idx="3358">
                  <c:v>1.0593367312181401</c:v>
                </c:pt>
                <c:pt idx="3359">
                  <c:v>1.0593367312270701</c:v>
                </c:pt>
                <c:pt idx="3360">
                  <c:v>1.0593367312359001</c:v>
                </c:pt>
                <c:pt idx="3361">
                  <c:v>1.0593367312447499</c:v>
                </c:pt>
                <c:pt idx="3362">
                  <c:v>1.05933673125348</c:v>
                </c:pt>
                <c:pt idx="3363">
                  <c:v>1.05933673126214</c:v>
                </c:pt>
                <c:pt idx="3364">
                  <c:v>1.05933673127076</c:v>
                </c:pt>
                <c:pt idx="3365">
                  <c:v>1.0593367312793001</c:v>
                </c:pt>
                <c:pt idx="3366">
                  <c:v>1.0593367312878601</c:v>
                </c:pt>
                <c:pt idx="3367">
                  <c:v>1.05933673129631</c:v>
                </c:pt>
                <c:pt idx="3368">
                  <c:v>1.0593367313047699</c:v>
                </c:pt>
                <c:pt idx="3369">
                  <c:v>1.0593367313131601</c:v>
                </c:pt>
                <c:pt idx="3370">
                  <c:v>1.0593367313214399</c:v>
                </c:pt>
                <c:pt idx="3371">
                  <c:v>1.0593367313297299</c:v>
                </c:pt>
                <c:pt idx="3372">
                  <c:v>1.05933673133796</c:v>
                </c:pt>
                <c:pt idx="3373">
                  <c:v>1.0593367313462001</c:v>
                </c:pt>
                <c:pt idx="3374">
                  <c:v>1.0593367313542299</c:v>
                </c:pt>
                <c:pt idx="3375">
                  <c:v>1.0593367313623501</c:v>
                </c:pt>
                <c:pt idx="3376">
                  <c:v>1.0593367313703801</c:v>
                </c:pt>
                <c:pt idx="3377">
                  <c:v>1.05933673137831</c:v>
                </c:pt>
                <c:pt idx="3378">
                  <c:v>1.05933673138633</c:v>
                </c:pt>
                <c:pt idx="3379">
                  <c:v>1.0593367313941899</c:v>
                </c:pt>
                <c:pt idx="3380">
                  <c:v>1.0593367314020301</c:v>
                </c:pt>
                <c:pt idx="3381">
                  <c:v>1.0593367314098101</c:v>
                </c:pt>
                <c:pt idx="3382">
                  <c:v>1.0593367314175099</c:v>
                </c:pt>
                <c:pt idx="3383">
                  <c:v>1.05933673142525</c:v>
                </c:pt>
                <c:pt idx="3384">
                  <c:v>1.0593367314328499</c:v>
                </c:pt>
                <c:pt idx="3385">
                  <c:v>1.05933673144046</c:v>
                </c:pt>
                <c:pt idx="3386">
                  <c:v>1.05933673144803</c:v>
                </c:pt>
                <c:pt idx="3387">
                  <c:v>1.05933673145555</c:v>
                </c:pt>
                <c:pt idx="3388">
                  <c:v>1.05933673146297</c:v>
                </c:pt>
                <c:pt idx="3389">
                  <c:v>1.0593367314704001</c:v>
                </c:pt>
                <c:pt idx="3390">
                  <c:v>1.05933673147779</c:v>
                </c:pt>
                <c:pt idx="3391">
                  <c:v>1.0593367314851601</c:v>
                </c:pt>
                <c:pt idx="3392">
                  <c:v>1.0593367314923701</c:v>
                </c:pt>
                <c:pt idx="3393">
                  <c:v>1.05933673149962</c:v>
                </c:pt>
                <c:pt idx="3394">
                  <c:v>1.05933673150686</c:v>
                </c:pt>
                <c:pt idx="3395">
                  <c:v>1.05933673151389</c:v>
                </c:pt>
                <c:pt idx="3396">
                  <c:v>1.05933673152108</c:v>
                </c:pt>
                <c:pt idx="3397">
                  <c:v>1.05933673152805</c:v>
                </c:pt>
                <c:pt idx="3398">
                  <c:v>1.0593367315351101</c:v>
                </c:pt>
                <c:pt idx="3399">
                  <c:v>1.0593367315420401</c:v>
                </c:pt>
                <c:pt idx="3400">
                  <c:v>1.0593367315490501</c:v>
                </c:pt>
                <c:pt idx="3401">
                  <c:v>1.0593367315559601</c:v>
                </c:pt>
                <c:pt idx="3402">
                  <c:v>1.05933673156274</c:v>
                </c:pt>
                <c:pt idx="3403">
                  <c:v>1.0593367315695701</c:v>
                </c:pt>
                <c:pt idx="3404">
                  <c:v>1.05933673157631</c:v>
                </c:pt>
                <c:pt idx="3405">
                  <c:v>1.0593367315830899</c:v>
                </c:pt>
                <c:pt idx="3406">
                  <c:v>1.0593367315897599</c:v>
                </c:pt>
                <c:pt idx="3407">
                  <c:v>1.0593367315964299</c:v>
                </c:pt>
                <c:pt idx="3408">
                  <c:v>1.05933673160299</c:v>
                </c:pt>
                <c:pt idx="3409">
                  <c:v>1.0593367316096101</c:v>
                </c:pt>
                <c:pt idx="3410">
                  <c:v>1.05933673161613</c:v>
                </c:pt>
                <c:pt idx="3411">
                  <c:v>1.0593367316225799</c:v>
                </c:pt>
                <c:pt idx="3412">
                  <c:v>1.0593367316290501</c:v>
                </c:pt>
                <c:pt idx="3413">
                  <c:v>1.05933673163547</c:v>
                </c:pt>
                <c:pt idx="3414">
                  <c:v>1.0593367316418401</c:v>
                </c:pt>
                <c:pt idx="3415">
                  <c:v>1.0593367316481499</c:v>
                </c:pt>
                <c:pt idx="3416">
                  <c:v>1.05933673165441</c:v>
                </c:pt>
                <c:pt idx="3417">
                  <c:v>1.0593367316607001</c:v>
                </c:pt>
                <c:pt idx="3418">
                  <c:v>1.05933673166691</c:v>
                </c:pt>
                <c:pt idx="3419">
                  <c:v>1.05933673167308</c:v>
                </c:pt>
                <c:pt idx="3420">
                  <c:v>1.05933673167918</c:v>
                </c:pt>
                <c:pt idx="3421">
                  <c:v>1.0593367316853599</c:v>
                </c:pt>
                <c:pt idx="3422">
                  <c:v>1.05933673169141</c:v>
                </c:pt>
                <c:pt idx="3423">
                  <c:v>1.05933673169742</c:v>
                </c:pt>
                <c:pt idx="3424">
                  <c:v>1.0593367317034299</c:v>
                </c:pt>
                <c:pt idx="3425">
                  <c:v>1.05933673170938</c:v>
                </c:pt>
                <c:pt idx="3426">
                  <c:v>1.05933673171527</c:v>
                </c:pt>
                <c:pt idx="3427">
                  <c:v>1.0593367317212301</c:v>
                </c:pt>
                <c:pt idx="3428">
                  <c:v>1.0593367317270499</c:v>
                </c:pt>
                <c:pt idx="3429">
                  <c:v>1.0593367317329201</c:v>
                </c:pt>
                <c:pt idx="3430">
                  <c:v>1.05933673173863</c:v>
                </c:pt>
                <c:pt idx="3431">
                  <c:v>1.05933673174438</c:v>
                </c:pt>
                <c:pt idx="3432">
                  <c:v>1.0593367317501601</c:v>
                </c:pt>
                <c:pt idx="3433">
                  <c:v>1.0593367317558799</c:v>
                </c:pt>
                <c:pt idx="3434">
                  <c:v>1.0593367317615101</c:v>
                </c:pt>
                <c:pt idx="3435">
                  <c:v>1.0593367317670599</c:v>
                </c:pt>
                <c:pt idx="3436">
                  <c:v>1.05933673177271</c:v>
                </c:pt>
                <c:pt idx="3437">
                  <c:v>1.0593367317782201</c:v>
                </c:pt>
                <c:pt idx="3438">
                  <c:v>1.0593367317837501</c:v>
                </c:pt>
                <c:pt idx="3439">
                  <c:v>1.0593367317892199</c:v>
                </c:pt>
                <c:pt idx="3440">
                  <c:v>1.05933673179472</c:v>
                </c:pt>
                <c:pt idx="3441">
                  <c:v>1.0593367318001301</c:v>
                </c:pt>
                <c:pt idx="3442">
                  <c:v>1.05933673180552</c:v>
                </c:pt>
                <c:pt idx="3443">
                  <c:v>1.05933673181085</c:v>
                </c:pt>
                <c:pt idx="3444">
                  <c:v>1.0593367318161899</c:v>
                </c:pt>
                <c:pt idx="3445">
                  <c:v>1.0593367318214999</c:v>
                </c:pt>
                <c:pt idx="3446">
                  <c:v>1.0593367318267299</c:v>
                </c:pt>
                <c:pt idx="3447">
                  <c:v>1.05933673183197</c:v>
                </c:pt>
                <c:pt idx="3448">
                  <c:v>1.05933673183721</c:v>
                </c:pt>
                <c:pt idx="3449">
                  <c:v>1.0593367318423801</c:v>
                </c:pt>
                <c:pt idx="3450">
                  <c:v>1.05933673184751</c:v>
                </c:pt>
                <c:pt idx="3451">
                  <c:v>1.0593367318525999</c:v>
                </c:pt>
                <c:pt idx="3452">
                  <c:v>1.0593367318577001</c:v>
                </c:pt>
                <c:pt idx="3453">
                  <c:v>1.0593367318628</c:v>
                </c:pt>
                <c:pt idx="3454">
                  <c:v>1.05933673186778</c:v>
                </c:pt>
                <c:pt idx="3455">
                  <c:v>1.0593367318728</c:v>
                </c:pt>
                <c:pt idx="3456">
                  <c:v>1.0593367318778</c:v>
                </c:pt>
                <c:pt idx="3457">
                  <c:v>1.0593367318826501</c:v>
                </c:pt>
                <c:pt idx="3458">
                  <c:v>1.0593367318875999</c:v>
                </c:pt>
                <c:pt idx="3459">
                  <c:v>1.0593367318925</c:v>
                </c:pt>
                <c:pt idx="3460">
                  <c:v>1.0593367318973399</c:v>
                </c:pt>
                <c:pt idx="3461">
                  <c:v>1.05933673190219</c:v>
                </c:pt>
                <c:pt idx="3462">
                  <c:v>1.05933673190694</c:v>
                </c:pt>
                <c:pt idx="3463">
                  <c:v>1.0593367319117299</c:v>
                </c:pt>
                <c:pt idx="3464">
                  <c:v>1.0593367319164899</c:v>
                </c:pt>
                <c:pt idx="3465">
                  <c:v>1.0593367319211899</c:v>
                </c:pt>
                <c:pt idx="3466">
                  <c:v>1.0593367319259499</c:v>
                </c:pt>
                <c:pt idx="3467">
                  <c:v>1.0593367319306</c:v>
                </c:pt>
                <c:pt idx="3468">
                  <c:v>1.0593367319352001</c:v>
                </c:pt>
                <c:pt idx="3469">
                  <c:v>1.0593367319398099</c:v>
                </c:pt>
                <c:pt idx="3470">
                  <c:v>1.0593367319443801</c:v>
                </c:pt>
                <c:pt idx="3471">
                  <c:v>1.0593367319489899</c:v>
                </c:pt>
                <c:pt idx="3472">
                  <c:v>1.0593367319534299</c:v>
                </c:pt>
                <c:pt idx="3473">
                  <c:v>1.0593367319579801</c:v>
                </c:pt>
                <c:pt idx="3474">
                  <c:v>1.05933673196244</c:v>
                </c:pt>
                <c:pt idx="3475">
                  <c:v>1.0593367319669</c:v>
                </c:pt>
                <c:pt idx="3476">
                  <c:v>1.05933673197141</c:v>
                </c:pt>
                <c:pt idx="3477">
                  <c:v>1.05933673197584</c:v>
                </c:pt>
                <c:pt idx="3478">
                  <c:v>1.0593367319801601</c:v>
                </c:pt>
                <c:pt idx="3479">
                  <c:v>1.0593367319845199</c:v>
                </c:pt>
                <c:pt idx="3480">
                  <c:v>1.05933673198888</c:v>
                </c:pt>
                <c:pt idx="3481">
                  <c:v>1.0593367319931699</c:v>
                </c:pt>
                <c:pt idx="3482">
                  <c:v>1.05933673199746</c:v>
                </c:pt>
                <c:pt idx="3483">
                  <c:v>1.05933673200168</c:v>
                </c:pt>
                <c:pt idx="3484">
                  <c:v>1.0593367320060101</c:v>
                </c:pt>
                <c:pt idx="3485">
                  <c:v>1.0593367320101501</c:v>
                </c:pt>
                <c:pt idx="3486">
                  <c:v>1.0593367320143801</c:v>
                </c:pt>
                <c:pt idx="3487">
                  <c:v>1.05933673201856</c:v>
                </c:pt>
                <c:pt idx="3488">
                  <c:v>1.0593367320226701</c:v>
                </c:pt>
                <c:pt idx="3489">
                  <c:v>1.0593367320268099</c:v>
                </c:pt>
                <c:pt idx="3490">
                  <c:v>1.0593367320309399</c:v>
                </c:pt>
                <c:pt idx="3491">
                  <c:v>1.05933673203496</c:v>
                </c:pt>
                <c:pt idx="3492">
                  <c:v>1.0593367320390701</c:v>
                </c:pt>
                <c:pt idx="3493">
                  <c:v>1.0593367320430001</c:v>
                </c:pt>
                <c:pt idx="3494">
                  <c:v>1.0593367320470499</c:v>
                </c:pt>
                <c:pt idx="3495">
                  <c:v>1.0593367320511</c:v>
                </c:pt>
                <c:pt idx="3496">
                  <c:v>1.0593367320551099</c:v>
                </c:pt>
                <c:pt idx="3497">
                  <c:v>1.0593367320589899</c:v>
                </c:pt>
                <c:pt idx="3498">
                  <c:v>1.0593367320629501</c:v>
                </c:pt>
                <c:pt idx="3499">
                  <c:v>1.0593367320668301</c:v>
                </c:pt>
                <c:pt idx="3500">
                  <c:v>1.0593367320706799</c:v>
                </c:pt>
                <c:pt idx="3501">
                  <c:v>1.0593367320745799</c:v>
                </c:pt>
                <c:pt idx="3502">
                  <c:v>1.05933673207836</c:v>
                </c:pt>
                <c:pt idx="3503">
                  <c:v>1.05933673208219</c:v>
                </c:pt>
                <c:pt idx="3504">
                  <c:v>1.0593367320859299</c:v>
                </c:pt>
                <c:pt idx="3505">
                  <c:v>1.05933673208977</c:v>
                </c:pt>
                <c:pt idx="3506">
                  <c:v>1.0593367320935201</c:v>
                </c:pt>
                <c:pt idx="3507">
                  <c:v>1.05933673209727</c:v>
                </c:pt>
                <c:pt idx="3508">
                  <c:v>1.0593367321010101</c:v>
                </c:pt>
                <c:pt idx="3509">
                  <c:v>1.05933673210472</c:v>
                </c:pt>
                <c:pt idx="3510">
                  <c:v>1.05933673210834</c:v>
                </c:pt>
                <c:pt idx="3511">
                  <c:v>1.0593367321121001</c:v>
                </c:pt>
                <c:pt idx="3512">
                  <c:v>1.0593367321157501</c:v>
                </c:pt>
                <c:pt idx="3513">
                  <c:v>1.0593367321193199</c:v>
                </c:pt>
                <c:pt idx="3514">
                  <c:v>1.0593367321229199</c:v>
                </c:pt>
                <c:pt idx="3515">
                  <c:v>1.0593367321265501</c:v>
                </c:pt>
                <c:pt idx="3516">
                  <c:v>1.0593367321301399</c:v>
                </c:pt>
                <c:pt idx="3517">
                  <c:v>1.05933673213359</c:v>
                </c:pt>
                <c:pt idx="3518">
                  <c:v>1.05933673213718</c:v>
                </c:pt>
                <c:pt idx="3519">
                  <c:v>1.0593367321406999</c:v>
                </c:pt>
                <c:pt idx="3520">
                  <c:v>1.05933673214419</c:v>
                </c:pt>
                <c:pt idx="3521">
                  <c:v>1.0593367321476399</c:v>
                </c:pt>
                <c:pt idx="3522">
                  <c:v>1.05933673215113</c:v>
                </c:pt>
                <c:pt idx="3523">
                  <c:v>1.0593367321546101</c:v>
                </c:pt>
                <c:pt idx="3524">
                  <c:v>1.05933673215802</c:v>
                </c:pt>
                <c:pt idx="3525">
                  <c:v>1.05933673216146</c:v>
                </c:pt>
                <c:pt idx="3526">
                  <c:v>1.0593367321648199</c:v>
                </c:pt>
                <c:pt idx="3527">
                  <c:v>1.0593367321682099</c:v>
                </c:pt>
                <c:pt idx="3528">
                  <c:v>1.0593367321716001</c:v>
                </c:pt>
                <c:pt idx="3529">
                  <c:v>1.05933673217496</c:v>
                </c:pt>
                <c:pt idx="3530">
                  <c:v>1.0593367321782401</c:v>
                </c:pt>
                <c:pt idx="3531">
                  <c:v>1.0593367321816101</c:v>
                </c:pt>
                <c:pt idx="3532">
                  <c:v>1.0593367321848499</c:v>
                </c:pt>
                <c:pt idx="3533">
                  <c:v>1.05933673218813</c:v>
                </c:pt>
                <c:pt idx="3534">
                  <c:v>1.05933673219136</c:v>
                </c:pt>
                <c:pt idx="3535">
                  <c:v>1.0593367321946701</c:v>
                </c:pt>
                <c:pt idx="3536">
                  <c:v>1.0593367321979099</c:v>
                </c:pt>
                <c:pt idx="3537">
                  <c:v>1.0593367322011</c:v>
                </c:pt>
                <c:pt idx="3538">
                  <c:v>1.0593367322042699</c:v>
                </c:pt>
                <c:pt idx="3539">
                  <c:v>1.05933673220754</c:v>
                </c:pt>
                <c:pt idx="3540">
                  <c:v>1.0593367322106999</c:v>
                </c:pt>
                <c:pt idx="3541">
                  <c:v>1.0593367322138001</c:v>
                </c:pt>
                <c:pt idx="3542">
                  <c:v>1.05933673221697</c:v>
                </c:pt>
                <c:pt idx="3543">
                  <c:v>1.0593367322201099</c:v>
                </c:pt>
                <c:pt idx="3544">
                  <c:v>1.0593367322232199</c:v>
                </c:pt>
                <c:pt idx="3545">
                  <c:v>1.05933673222639</c:v>
                </c:pt>
                <c:pt idx="3546">
                  <c:v>1.0593367322294001</c:v>
                </c:pt>
                <c:pt idx="3547">
                  <c:v>1.05933673223253</c:v>
                </c:pt>
                <c:pt idx="3548">
                  <c:v>1.0593367322355201</c:v>
                </c:pt>
                <c:pt idx="3549">
                  <c:v>1.0593367322385301</c:v>
                </c:pt>
                <c:pt idx="3550">
                  <c:v>1.0593367322415499</c:v>
                </c:pt>
                <c:pt idx="3551">
                  <c:v>1.0593367322446401</c:v>
                </c:pt>
                <c:pt idx="3552">
                  <c:v>1.0593367322476099</c:v>
                </c:pt>
                <c:pt idx="3553">
                  <c:v>1.05933673225059</c:v>
                </c:pt>
                <c:pt idx="3554">
                  <c:v>1.0593367322535401</c:v>
                </c:pt>
                <c:pt idx="3555">
                  <c:v>1.0593367322565299</c:v>
                </c:pt>
                <c:pt idx="3556">
                  <c:v>1.05933673225949</c:v>
                </c:pt>
                <c:pt idx="3557">
                  <c:v>1.05933673226231</c:v>
                </c:pt>
                <c:pt idx="3558">
                  <c:v>1.05933673226525</c:v>
                </c:pt>
                <c:pt idx="3559">
                  <c:v>1.0593367322681899</c:v>
                </c:pt>
                <c:pt idx="3560">
                  <c:v>1.0593367322710701</c:v>
                </c:pt>
                <c:pt idx="3561">
                  <c:v>1.05933673227395</c:v>
                </c:pt>
                <c:pt idx="3562">
                  <c:v>1.0593367322768299</c:v>
                </c:pt>
                <c:pt idx="3563">
                  <c:v>1.0593367322796601</c:v>
                </c:pt>
                <c:pt idx="3564">
                  <c:v>1.0593367322825</c:v>
                </c:pt>
                <c:pt idx="3565">
                  <c:v>1.0593367322853</c:v>
                </c:pt>
                <c:pt idx="3566">
                  <c:v>1.05933673228812</c:v>
                </c:pt>
                <c:pt idx="3567">
                  <c:v>1.0593367322909699</c:v>
                </c:pt>
                <c:pt idx="3568">
                  <c:v>1.05933673229368</c:v>
                </c:pt>
                <c:pt idx="3569">
                  <c:v>1.05933673229648</c:v>
                </c:pt>
                <c:pt idx="3570">
                  <c:v>1.05933673229924</c:v>
                </c:pt>
                <c:pt idx="3571">
                  <c:v>1.05933673230192</c:v>
                </c:pt>
                <c:pt idx="3572">
                  <c:v>1.05933673230477</c:v>
                </c:pt>
                <c:pt idx="3573">
                  <c:v>1.0593367323074701</c:v>
                </c:pt>
                <c:pt idx="3574">
                  <c:v>1.0593367323101499</c:v>
                </c:pt>
                <c:pt idx="3575">
                  <c:v>1.05933673231285</c:v>
                </c:pt>
                <c:pt idx="3576">
                  <c:v>1.05933673231558</c:v>
                </c:pt>
                <c:pt idx="3577">
                  <c:v>1.0593367323182501</c:v>
                </c:pt>
                <c:pt idx="3578">
                  <c:v>1.05933673232091</c:v>
                </c:pt>
                <c:pt idx="3579">
                  <c:v>1.0593367323236</c:v>
                </c:pt>
                <c:pt idx="3580">
                  <c:v>1.0593367323262699</c:v>
                </c:pt>
                <c:pt idx="3581">
                  <c:v>1.0593367323288501</c:v>
                </c:pt>
                <c:pt idx="3582">
                  <c:v>1.05933673233146</c:v>
                </c:pt>
                <c:pt idx="3583">
                  <c:v>1.05933673233415</c:v>
                </c:pt>
                <c:pt idx="3584">
                  <c:v>1.0593367323367</c:v>
                </c:pt>
                <c:pt idx="3585">
                  <c:v>1.0593367323392699</c:v>
                </c:pt>
                <c:pt idx="3586">
                  <c:v>1.0593367323418399</c:v>
                </c:pt>
                <c:pt idx="3587">
                  <c:v>1.05933673234448</c:v>
                </c:pt>
                <c:pt idx="3588">
                  <c:v>1.05933673234694</c:v>
                </c:pt>
                <c:pt idx="3589">
                  <c:v>1.0593367323495999</c:v>
                </c:pt>
                <c:pt idx="3590">
                  <c:v>1.0593367323520899</c:v>
                </c:pt>
                <c:pt idx="3591">
                  <c:v>1.0593367323546099</c:v>
                </c:pt>
                <c:pt idx="3592">
                  <c:v>1.0593367323571901</c:v>
                </c:pt>
                <c:pt idx="3593">
                  <c:v>1.0593367323596601</c:v>
                </c:pt>
                <c:pt idx="3594">
                  <c:v>1.05933673236222</c:v>
                </c:pt>
                <c:pt idx="3595">
                  <c:v>1.0593367323646401</c:v>
                </c:pt>
                <c:pt idx="3596">
                  <c:v>1.0593367323671701</c:v>
                </c:pt>
                <c:pt idx="3597">
                  <c:v>1.0593367323695599</c:v>
                </c:pt>
                <c:pt idx="3598">
                  <c:v>1.0593367323720999</c:v>
                </c:pt>
                <c:pt idx="3599">
                  <c:v>1.05933673237453</c:v>
                </c:pt>
                <c:pt idx="3600">
                  <c:v>1.059336732377</c:v>
                </c:pt>
                <c:pt idx="3601">
                  <c:v>1.0593367323793701</c:v>
                </c:pt>
                <c:pt idx="3602">
                  <c:v>1.0593367323818701</c:v>
                </c:pt>
                <c:pt idx="3603">
                  <c:v>1.05933673238427</c:v>
                </c:pt>
                <c:pt idx="3604">
                  <c:v>1.05933673238669</c:v>
                </c:pt>
                <c:pt idx="3605">
                  <c:v>1.0593367323890499</c:v>
                </c:pt>
                <c:pt idx="3606">
                  <c:v>1.05933673239142</c:v>
                </c:pt>
                <c:pt idx="3607">
                  <c:v>1.0593367323937899</c:v>
                </c:pt>
                <c:pt idx="3608">
                  <c:v>1.05933673239615</c:v>
                </c:pt>
                <c:pt idx="3609">
                  <c:v>1.0593367323984699</c:v>
                </c:pt>
                <c:pt idx="3610">
                  <c:v>1.05933673240085</c:v>
                </c:pt>
                <c:pt idx="3611">
                  <c:v>1.05933673240314</c:v>
                </c:pt>
                <c:pt idx="3612">
                  <c:v>1.0593367324055101</c:v>
                </c:pt>
                <c:pt idx="3613">
                  <c:v>1.05933673240779</c:v>
                </c:pt>
                <c:pt idx="3614">
                  <c:v>1.0593367324101599</c:v>
                </c:pt>
                <c:pt idx="3615">
                  <c:v>1.05933673241249</c:v>
                </c:pt>
                <c:pt idx="3616">
                  <c:v>1.05933673241476</c:v>
                </c:pt>
                <c:pt idx="3617">
                  <c:v>1.0593367324170599</c:v>
                </c:pt>
                <c:pt idx="3618">
                  <c:v>1.05933673241927</c:v>
                </c:pt>
                <c:pt idx="3619">
                  <c:v>1.0593367324215599</c:v>
                </c:pt>
                <c:pt idx="3620">
                  <c:v>1.05933673242391</c:v>
                </c:pt>
                <c:pt idx="3621">
                  <c:v>1.05933673242613</c:v>
                </c:pt>
                <c:pt idx="3622">
                  <c:v>1.0593367324282901</c:v>
                </c:pt>
                <c:pt idx="3623">
                  <c:v>1.05933673243055</c:v>
                </c:pt>
                <c:pt idx="3624">
                  <c:v>1.05933673243278</c:v>
                </c:pt>
                <c:pt idx="3625">
                  <c:v>1.05933673243503</c:v>
                </c:pt>
                <c:pt idx="3626">
                  <c:v>1.05933673243723</c:v>
                </c:pt>
                <c:pt idx="3627">
                  <c:v>1.0593367324394201</c:v>
                </c:pt>
                <c:pt idx="3628">
                  <c:v>1.0593367324415901</c:v>
                </c:pt>
                <c:pt idx="3629">
                  <c:v>1.0593367324438601</c:v>
                </c:pt>
                <c:pt idx="3630">
                  <c:v>1.0593367324460301</c:v>
                </c:pt>
                <c:pt idx="3631">
                  <c:v>1.05933673244816</c:v>
                </c:pt>
                <c:pt idx="3632">
                  <c:v>1.0593367324504099</c:v>
                </c:pt>
                <c:pt idx="3633">
                  <c:v>1.05933673245256</c:v>
                </c:pt>
                <c:pt idx="3634">
                  <c:v>1.0593367324546701</c:v>
                </c:pt>
                <c:pt idx="3635">
                  <c:v>1.05933673245675</c:v>
                </c:pt>
                <c:pt idx="3636">
                  <c:v>1.0593367324589</c:v>
                </c:pt>
                <c:pt idx="3637">
                  <c:v>1.05933673246112</c:v>
                </c:pt>
                <c:pt idx="3638">
                  <c:v>1.0593367324632199</c:v>
                </c:pt>
                <c:pt idx="3639">
                  <c:v>1.05933673246534</c:v>
                </c:pt>
                <c:pt idx="3640">
                  <c:v>1.05933673246752</c:v>
                </c:pt>
                <c:pt idx="3641">
                  <c:v>1.0593367324696199</c:v>
                </c:pt>
                <c:pt idx="3642">
                  <c:v>1.05933673247169</c:v>
                </c:pt>
                <c:pt idx="3643">
                  <c:v>1.0593367324738201</c:v>
                </c:pt>
                <c:pt idx="3644">
                  <c:v>1.0593367324757901</c:v>
                </c:pt>
                <c:pt idx="3645">
                  <c:v>1.0593367324779299</c:v>
                </c:pt>
                <c:pt idx="3646">
                  <c:v>1.0593367324799801</c:v>
                </c:pt>
                <c:pt idx="3647">
                  <c:v>1.0593367324820799</c:v>
                </c:pt>
                <c:pt idx="3648">
                  <c:v>1.0593367324841001</c:v>
                </c:pt>
                <c:pt idx="3649">
                  <c:v>1.05933673248617</c:v>
                </c:pt>
                <c:pt idx="3650">
                  <c:v>1.0593367324882501</c:v>
                </c:pt>
                <c:pt idx="3651">
                  <c:v>1.05933673249031</c:v>
                </c:pt>
                <c:pt idx="3652">
                  <c:v>1.0593367324923699</c:v>
                </c:pt>
                <c:pt idx="3653">
                  <c:v>1.0593367324943499</c:v>
                </c:pt>
                <c:pt idx="3654">
                  <c:v>1.0593367324963701</c:v>
                </c:pt>
                <c:pt idx="3655">
                  <c:v>1.0593367324982901</c:v>
                </c:pt>
                <c:pt idx="3656">
                  <c:v>1.05933673250031</c:v>
                </c:pt>
                <c:pt idx="3657">
                  <c:v>1.05933673250232</c:v>
                </c:pt>
                <c:pt idx="3658">
                  <c:v>1.0593367325043701</c:v>
                </c:pt>
                <c:pt idx="3659">
                  <c:v>1.0593367325062899</c:v>
                </c:pt>
                <c:pt idx="3660">
                  <c:v>1.0593367325083201</c:v>
                </c:pt>
                <c:pt idx="3661">
                  <c:v>1.05933673251028</c:v>
                </c:pt>
                <c:pt idx="3662">
                  <c:v>1.05933673251226</c:v>
                </c:pt>
                <c:pt idx="3663">
                  <c:v>1.05933673251418</c:v>
                </c:pt>
                <c:pt idx="3664">
                  <c:v>1.05933673251613</c:v>
                </c:pt>
                <c:pt idx="3665">
                  <c:v>1.05933673251807</c:v>
                </c:pt>
                <c:pt idx="3666">
                  <c:v>1.0593367325199601</c:v>
                </c:pt>
                <c:pt idx="3667">
                  <c:v>1.059336732522</c:v>
                </c:pt>
                <c:pt idx="3668">
                  <c:v>1.0593367325238801</c:v>
                </c:pt>
                <c:pt idx="3669">
                  <c:v>1.05933673252584</c:v>
                </c:pt>
                <c:pt idx="3670">
                  <c:v>1.0593367325278</c:v>
                </c:pt>
                <c:pt idx="3671">
                  <c:v>1.0593367325296901</c:v>
                </c:pt>
                <c:pt idx="3672">
                  <c:v>1.0593367325315699</c:v>
                </c:pt>
                <c:pt idx="3673">
                  <c:v>1.0593367325334799</c:v>
                </c:pt>
                <c:pt idx="3674">
                  <c:v>1.0593367325353999</c:v>
                </c:pt>
                <c:pt idx="3675">
                  <c:v>1.05933673253725</c:v>
                </c:pt>
                <c:pt idx="3676">
                  <c:v>1.05933673253917</c:v>
                </c:pt>
                <c:pt idx="3677">
                  <c:v>1.0593367325410701</c:v>
                </c:pt>
                <c:pt idx="3678">
                  <c:v>1.0593367325429099</c:v>
                </c:pt>
                <c:pt idx="3679">
                  <c:v>1.05933673254479</c:v>
                </c:pt>
                <c:pt idx="3680">
                  <c:v>1.0593367325466601</c:v>
                </c:pt>
                <c:pt idx="3681">
                  <c:v>1.0593367325484699</c:v>
                </c:pt>
                <c:pt idx="3682">
                  <c:v>1.05933673255034</c:v>
                </c:pt>
                <c:pt idx="3683">
                  <c:v>1.0593367325522101</c:v>
                </c:pt>
                <c:pt idx="3684">
                  <c:v>1.0593367325540399</c:v>
                </c:pt>
                <c:pt idx="3685">
                  <c:v>1.05933673255595</c:v>
                </c:pt>
                <c:pt idx="3686">
                  <c:v>1.0593367325577201</c:v>
                </c:pt>
                <c:pt idx="3687">
                  <c:v>1.05933673255948</c:v>
                </c:pt>
                <c:pt idx="3688">
                  <c:v>1.05933673256139</c:v>
                </c:pt>
                <c:pt idx="3689">
                  <c:v>1.05933673256317</c:v>
                </c:pt>
                <c:pt idx="3690">
                  <c:v>1.05933673256502</c:v>
                </c:pt>
                <c:pt idx="3691">
                  <c:v>1.0593367325668399</c:v>
                </c:pt>
                <c:pt idx="3692">
                  <c:v>1.0593367325685901</c:v>
                </c:pt>
                <c:pt idx="3693">
                  <c:v>1.0593367325704</c:v>
                </c:pt>
                <c:pt idx="3694">
                  <c:v>1.0593367325722001</c:v>
                </c:pt>
                <c:pt idx="3695">
                  <c:v>1.05933673257398</c:v>
                </c:pt>
                <c:pt idx="3696">
                  <c:v>1.0593367325757601</c:v>
                </c:pt>
                <c:pt idx="3697">
                  <c:v>1.05933673257755</c:v>
                </c:pt>
                <c:pt idx="3698">
                  <c:v>1.0593367325793099</c:v>
                </c:pt>
                <c:pt idx="3699">
                  <c:v>1.05933673258112</c:v>
                </c:pt>
                <c:pt idx="3700">
                  <c:v>1.05933673258283</c:v>
                </c:pt>
                <c:pt idx="3701">
                  <c:v>1.0593367325847001</c:v>
                </c:pt>
                <c:pt idx="3702">
                  <c:v>1.0593367325863401</c:v>
                </c:pt>
                <c:pt idx="3703">
                  <c:v>1.05933673258812</c:v>
                </c:pt>
                <c:pt idx="3704">
                  <c:v>1.05933673258981</c:v>
                </c:pt>
                <c:pt idx="3705">
                  <c:v>1.0593367325916101</c:v>
                </c:pt>
                <c:pt idx="3706">
                  <c:v>1.0593367325933301</c:v>
                </c:pt>
                <c:pt idx="3707">
                  <c:v>1.05933673259507</c:v>
                </c:pt>
                <c:pt idx="3708">
                  <c:v>1.0593367325967999</c:v>
                </c:pt>
                <c:pt idx="3709">
                  <c:v>1.0593367325985299</c:v>
                </c:pt>
                <c:pt idx="3710">
                  <c:v>1.0593367326002701</c:v>
                </c:pt>
                <c:pt idx="3711">
                  <c:v>1.05933673260197</c:v>
                </c:pt>
                <c:pt idx="3712">
                  <c:v>1.05933673260365</c:v>
                </c:pt>
                <c:pt idx="3713">
                  <c:v>1.05933673260539</c:v>
                </c:pt>
                <c:pt idx="3714">
                  <c:v>1.05933673260704</c:v>
                </c:pt>
                <c:pt idx="3715">
                  <c:v>1.05933673260873</c:v>
                </c:pt>
                <c:pt idx="3716">
                  <c:v>1.0593367326104299</c:v>
                </c:pt>
                <c:pt idx="3717">
                  <c:v>1.0593367326120799</c:v>
                </c:pt>
                <c:pt idx="3718">
                  <c:v>1.0593367326138099</c:v>
                </c:pt>
                <c:pt idx="3719">
                  <c:v>1.0593367326155101</c:v>
                </c:pt>
                <c:pt idx="3720">
                  <c:v>1.0593367326171701</c:v>
                </c:pt>
                <c:pt idx="3721">
                  <c:v>1.0593367326188099</c:v>
                </c:pt>
                <c:pt idx="3722">
                  <c:v>1.0593367326205001</c:v>
                </c:pt>
                <c:pt idx="3723">
                  <c:v>1.0593367326221901</c:v>
                </c:pt>
                <c:pt idx="3724">
                  <c:v>1.05933673262369</c:v>
                </c:pt>
                <c:pt idx="3725">
                  <c:v>1.0593367326254099</c:v>
                </c:pt>
                <c:pt idx="3726">
                  <c:v>1.0593367326271601</c:v>
                </c:pt>
                <c:pt idx="3727">
                  <c:v>1.0593367326287999</c:v>
                </c:pt>
                <c:pt idx="3728">
                  <c:v>1.0593367326304299</c:v>
                </c:pt>
                <c:pt idx="3729">
                  <c:v>1.05933673263202</c:v>
                </c:pt>
                <c:pt idx="3730">
                  <c:v>1.05933673263369</c:v>
                </c:pt>
                <c:pt idx="3731">
                  <c:v>1.0593367326352801</c:v>
                </c:pt>
                <c:pt idx="3732">
                  <c:v>1.0593367326369501</c:v>
                </c:pt>
                <c:pt idx="3733">
                  <c:v>1.0593367326385501</c:v>
                </c:pt>
                <c:pt idx="3734">
                  <c:v>1.0593367326401999</c:v>
                </c:pt>
                <c:pt idx="3735">
                  <c:v>1.05933673264177</c:v>
                </c:pt>
                <c:pt idx="3736">
                  <c:v>1.0593367326433401</c:v>
                </c:pt>
                <c:pt idx="3737">
                  <c:v>1.0593367326449601</c:v>
                </c:pt>
                <c:pt idx="3738">
                  <c:v>1.0593367326466101</c:v>
                </c:pt>
                <c:pt idx="3739">
                  <c:v>1.05933673264817</c:v>
                </c:pt>
                <c:pt idx="3740">
                  <c:v>1.05933673264974</c:v>
                </c:pt>
                <c:pt idx="3741">
                  <c:v>1.0593367326513401</c:v>
                </c:pt>
                <c:pt idx="3742">
                  <c:v>1.0593367326529399</c:v>
                </c:pt>
                <c:pt idx="3743">
                  <c:v>1.0593367326545</c:v>
                </c:pt>
                <c:pt idx="3744">
                  <c:v>1.0593367326560501</c:v>
                </c:pt>
                <c:pt idx="3745">
                  <c:v>1.0593367326576999</c:v>
                </c:pt>
                <c:pt idx="3746">
                  <c:v>1.05933673265925</c:v>
                </c:pt>
                <c:pt idx="3747">
                  <c:v>1.0593367326608001</c:v>
                </c:pt>
                <c:pt idx="3748">
                  <c:v>1.0593367326623699</c:v>
                </c:pt>
                <c:pt idx="3749">
                  <c:v>1.05933673266392</c:v>
                </c:pt>
                <c:pt idx="3750">
                  <c:v>1.0593367326654901</c:v>
                </c:pt>
                <c:pt idx="3751">
                  <c:v>1.05933673266705</c:v>
                </c:pt>
                <c:pt idx="3752">
                  <c:v>1.0593367326685701</c:v>
                </c:pt>
                <c:pt idx="3753">
                  <c:v>1.05933673267008</c:v>
                </c:pt>
                <c:pt idx="3754">
                  <c:v>1.0593367326716401</c:v>
                </c:pt>
                <c:pt idx="3755">
                  <c:v>1.0593367326731999</c:v>
                </c:pt>
                <c:pt idx="3756">
                  <c:v>1.0593367326747201</c:v>
                </c:pt>
                <c:pt idx="3757">
                  <c:v>1.0593367326762899</c:v>
                </c:pt>
                <c:pt idx="3758">
                  <c:v>1.0593367326777801</c:v>
                </c:pt>
                <c:pt idx="3759">
                  <c:v>1.0593367326793199</c:v>
                </c:pt>
                <c:pt idx="3760">
                  <c:v>1.0593367326808001</c:v>
                </c:pt>
                <c:pt idx="3761">
                  <c:v>1.0593367326823799</c:v>
                </c:pt>
                <c:pt idx="3762">
                  <c:v>1.0593367326838401</c:v>
                </c:pt>
                <c:pt idx="3763">
                  <c:v>1.05933673268535</c:v>
                </c:pt>
                <c:pt idx="3764">
                  <c:v>1.0593367326868299</c:v>
                </c:pt>
                <c:pt idx="3765">
                  <c:v>1.05933673268836</c:v>
                </c:pt>
                <c:pt idx="3766">
                  <c:v>1.05933673268984</c:v>
                </c:pt>
                <c:pt idx="3767">
                  <c:v>1.0593367326912499</c:v>
                </c:pt>
                <c:pt idx="3768">
                  <c:v>1.0593367326927601</c:v>
                </c:pt>
                <c:pt idx="3769">
                  <c:v>1.05933673269423</c:v>
                </c:pt>
                <c:pt idx="3770">
                  <c:v>1.0593367326956999</c:v>
                </c:pt>
                <c:pt idx="3771">
                  <c:v>1.0593367326971601</c:v>
                </c:pt>
                <c:pt idx="3772">
                  <c:v>1.05933673269863</c:v>
                </c:pt>
                <c:pt idx="3773">
                  <c:v>1.0593367327001</c:v>
                </c:pt>
                <c:pt idx="3774">
                  <c:v>1.0593367327015899</c:v>
                </c:pt>
                <c:pt idx="3775">
                  <c:v>1.0593367327030301</c:v>
                </c:pt>
                <c:pt idx="3776">
                  <c:v>1.05933673270453</c:v>
                </c:pt>
                <c:pt idx="3777">
                  <c:v>1.0593367327059899</c:v>
                </c:pt>
                <c:pt idx="3778">
                  <c:v>1.0593367327074601</c:v>
                </c:pt>
                <c:pt idx="3779">
                  <c:v>1.0593367327088901</c:v>
                </c:pt>
                <c:pt idx="3780">
                  <c:v>1.05933673271035</c:v>
                </c:pt>
                <c:pt idx="3781">
                  <c:v>1.05933673271176</c:v>
                </c:pt>
                <c:pt idx="3782">
                  <c:v>1.0593367327132399</c:v>
                </c:pt>
                <c:pt idx="3783">
                  <c:v>1.0593367327147101</c:v>
                </c:pt>
                <c:pt idx="3784">
                  <c:v>1.05933673271614</c:v>
                </c:pt>
                <c:pt idx="3785">
                  <c:v>1.0593367327175001</c:v>
                </c:pt>
                <c:pt idx="3786">
                  <c:v>1.05933673271891</c:v>
                </c:pt>
                <c:pt idx="3787">
                  <c:v>1.05933673272039</c:v>
                </c:pt>
                <c:pt idx="3788">
                  <c:v>1.0593367327218</c:v>
                </c:pt>
                <c:pt idx="3789">
                  <c:v>1.0593367327232199</c:v>
                </c:pt>
                <c:pt idx="3790">
                  <c:v>1.05933673272455</c:v>
                </c:pt>
                <c:pt idx="3791">
                  <c:v>1.0593367327260601</c:v>
                </c:pt>
                <c:pt idx="3792">
                  <c:v>1.0593367327274801</c:v>
                </c:pt>
                <c:pt idx="3793">
                  <c:v>1.05933673272892</c:v>
                </c:pt>
                <c:pt idx="3794">
                  <c:v>1.0593367327302201</c:v>
                </c:pt>
                <c:pt idx="3795">
                  <c:v>1.0593367327316401</c:v>
                </c:pt>
                <c:pt idx="3796">
                  <c:v>1.0593367327330601</c:v>
                </c:pt>
                <c:pt idx="3797">
                  <c:v>1.0593367327344101</c:v>
                </c:pt>
                <c:pt idx="3798">
                  <c:v>1.0593367327358201</c:v>
                </c:pt>
                <c:pt idx="3799">
                  <c:v>1.0593367327372101</c:v>
                </c:pt>
                <c:pt idx="3800">
                  <c:v>1.0593367327385399</c:v>
                </c:pt>
                <c:pt idx="3801">
                  <c:v>1.05933673274004</c:v>
                </c:pt>
                <c:pt idx="3802">
                  <c:v>1.0593367327414001</c:v>
                </c:pt>
                <c:pt idx="3803">
                  <c:v>1.0593367327426899</c:v>
                </c:pt>
                <c:pt idx="3804">
                  <c:v>1.05933673274402</c:v>
                </c:pt>
                <c:pt idx="3805">
                  <c:v>1.0593367327454399</c:v>
                </c:pt>
                <c:pt idx="3806">
                  <c:v>1.05933673274675</c:v>
                </c:pt>
                <c:pt idx="3807">
                  <c:v>1.05933673274819</c:v>
                </c:pt>
                <c:pt idx="3808">
                  <c:v>1.05933673274955</c:v>
                </c:pt>
                <c:pt idx="3809">
                  <c:v>1.05933673275089</c:v>
                </c:pt>
                <c:pt idx="3810">
                  <c:v>1.0593367327522301</c:v>
                </c:pt>
                <c:pt idx="3811">
                  <c:v>1.0593367327535801</c:v>
                </c:pt>
                <c:pt idx="3812">
                  <c:v>1.0593367327549099</c:v>
                </c:pt>
                <c:pt idx="3813">
                  <c:v>1.0593367327562899</c:v>
                </c:pt>
                <c:pt idx="3814">
                  <c:v>1.05933673275764</c:v>
                </c:pt>
                <c:pt idx="3815">
                  <c:v>1.05933673275895</c:v>
                </c:pt>
                <c:pt idx="3816">
                  <c:v>1.05933673276033</c:v>
                </c:pt>
                <c:pt idx="3817">
                  <c:v>1.0593367327615799</c:v>
                </c:pt>
                <c:pt idx="3818">
                  <c:v>1.05933673276287</c:v>
                </c:pt>
                <c:pt idx="3819">
                  <c:v>1.05933673276426</c:v>
                </c:pt>
                <c:pt idx="3820">
                  <c:v>1.0593367327655301</c:v>
                </c:pt>
                <c:pt idx="3821">
                  <c:v>1.0593367327668499</c:v>
                </c:pt>
                <c:pt idx="3822">
                  <c:v>1.0593367327682499</c:v>
                </c:pt>
                <c:pt idx="3823">
                  <c:v>1.05933673276953</c:v>
                </c:pt>
                <c:pt idx="3824">
                  <c:v>1.0593367327708401</c:v>
                </c:pt>
                <c:pt idx="3825">
                  <c:v>1.0593367327721599</c:v>
                </c:pt>
                <c:pt idx="3826">
                  <c:v>1.05933673277346</c:v>
                </c:pt>
                <c:pt idx="3827">
                  <c:v>1.05933673277476</c:v>
                </c:pt>
                <c:pt idx="3828">
                  <c:v>1.05933673277598</c:v>
                </c:pt>
                <c:pt idx="3829">
                  <c:v>1.05933673277733</c:v>
                </c:pt>
                <c:pt idx="3830">
                  <c:v>1.0593367327786301</c:v>
                </c:pt>
                <c:pt idx="3831">
                  <c:v>1.0593367327799299</c:v>
                </c:pt>
                <c:pt idx="3832">
                  <c:v>1.05933673278122</c:v>
                </c:pt>
                <c:pt idx="3833">
                  <c:v>1.05933673278253</c:v>
                </c:pt>
                <c:pt idx="3834">
                  <c:v>1.0593367327838401</c:v>
                </c:pt>
                <c:pt idx="3835">
                  <c:v>1.05933673278503</c:v>
                </c:pt>
                <c:pt idx="3836">
                  <c:v>1.0593367327863099</c:v>
                </c:pt>
                <c:pt idx="3837">
                  <c:v>1.05933673278759</c:v>
                </c:pt>
                <c:pt idx="3838">
                  <c:v>1.0593367327888401</c:v>
                </c:pt>
                <c:pt idx="3839">
                  <c:v>1.05933673279014</c:v>
                </c:pt>
                <c:pt idx="3840">
                  <c:v>1.0593367327913701</c:v>
                </c:pt>
                <c:pt idx="3841">
                  <c:v>1.0593367327926599</c:v>
                </c:pt>
                <c:pt idx="3842">
                  <c:v>1.0593367327938901</c:v>
                </c:pt>
                <c:pt idx="3843">
                  <c:v>1.0593367327951</c:v>
                </c:pt>
                <c:pt idx="3844">
                  <c:v>1.05933673279644</c:v>
                </c:pt>
                <c:pt idx="3845">
                  <c:v>1.0593367327976499</c:v>
                </c:pt>
                <c:pt idx="3846">
                  <c:v>1.0593367327988801</c:v>
                </c:pt>
                <c:pt idx="3847">
                  <c:v>1.05933673280013</c:v>
                </c:pt>
                <c:pt idx="3848">
                  <c:v>1.0593367328013701</c:v>
                </c:pt>
                <c:pt idx="3849">
                  <c:v>1.05933673280263</c:v>
                </c:pt>
                <c:pt idx="3850">
                  <c:v>1.0593367328038701</c:v>
                </c:pt>
                <c:pt idx="3851">
                  <c:v>1.05933673280504</c:v>
                </c:pt>
                <c:pt idx="3852">
                  <c:v>1.0593367328062799</c:v>
                </c:pt>
                <c:pt idx="3853">
                  <c:v>1.05933673280757</c:v>
                </c:pt>
                <c:pt idx="3854">
                  <c:v>1.0593367328087699</c:v>
                </c:pt>
                <c:pt idx="3855">
                  <c:v>1.0593367328100001</c:v>
                </c:pt>
                <c:pt idx="3856">
                  <c:v>1.05933673281118</c:v>
                </c:pt>
                <c:pt idx="3857">
                  <c:v>1.0593367328124399</c:v>
                </c:pt>
                <c:pt idx="3858">
                  <c:v>1.0593367328136101</c:v>
                </c:pt>
                <c:pt idx="3859">
                  <c:v>1.05933673281483</c:v>
                </c:pt>
                <c:pt idx="3860">
                  <c:v>1.0593367328160299</c:v>
                </c:pt>
                <c:pt idx="3861">
                  <c:v>1.0593367328172301</c:v>
                </c:pt>
                <c:pt idx="3862">
                  <c:v>1.05933673281839</c:v>
                </c:pt>
                <c:pt idx="3863">
                  <c:v>1.05933673281959</c:v>
                </c:pt>
                <c:pt idx="3864">
                  <c:v>1.0593367328207901</c:v>
                </c:pt>
                <c:pt idx="3865">
                  <c:v>1.059336732822</c:v>
                </c:pt>
                <c:pt idx="3866">
                  <c:v>1.05933673282318</c:v>
                </c:pt>
                <c:pt idx="3867">
                  <c:v>1.0593367328243499</c:v>
                </c:pt>
                <c:pt idx="3868">
                  <c:v>1.0593367328255101</c:v>
                </c:pt>
                <c:pt idx="3869">
                  <c:v>1.05933673282671</c:v>
                </c:pt>
                <c:pt idx="3870">
                  <c:v>1.05933673282787</c:v>
                </c:pt>
                <c:pt idx="3871">
                  <c:v>1.0593367328290499</c:v>
                </c:pt>
                <c:pt idx="3872">
                  <c:v>1.0593367328302199</c:v>
                </c:pt>
                <c:pt idx="3873">
                  <c:v>1.0593367328313601</c:v>
                </c:pt>
                <c:pt idx="3874">
                  <c:v>1.0593367328326</c:v>
                </c:pt>
                <c:pt idx="3875">
                  <c:v>1.05933673283374</c:v>
                </c:pt>
                <c:pt idx="3876">
                  <c:v>1.05933673283486</c:v>
                </c:pt>
                <c:pt idx="3877">
                  <c:v>1.0593367328360299</c:v>
                </c:pt>
                <c:pt idx="3878">
                  <c:v>1.0593367328372101</c:v>
                </c:pt>
                <c:pt idx="3879">
                  <c:v>1.0593367328383201</c:v>
                </c:pt>
                <c:pt idx="3880">
                  <c:v>1.05933673283948</c:v>
                </c:pt>
                <c:pt idx="3881">
                  <c:v>1.05933673284061</c:v>
                </c:pt>
                <c:pt idx="3882">
                  <c:v>1.05933673284182</c:v>
                </c:pt>
                <c:pt idx="3883">
                  <c:v>1.05933673284291</c:v>
                </c:pt>
                <c:pt idx="3884">
                  <c:v>1.05933673284402</c:v>
                </c:pt>
                <c:pt idx="3885">
                  <c:v>1.0593367328451599</c:v>
                </c:pt>
                <c:pt idx="3886">
                  <c:v>1.0593367328463099</c:v>
                </c:pt>
                <c:pt idx="3887">
                  <c:v>1.0593367328473899</c:v>
                </c:pt>
                <c:pt idx="3888">
                  <c:v>1.0593367328485399</c:v>
                </c:pt>
                <c:pt idx="3889">
                  <c:v>1.0593367328496499</c:v>
                </c:pt>
                <c:pt idx="3890">
                  <c:v>1.0593367328508401</c:v>
                </c:pt>
                <c:pt idx="3891">
                  <c:v>1.0593367328519001</c:v>
                </c:pt>
                <c:pt idx="3892">
                  <c:v>1.0593367328530701</c:v>
                </c:pt>
                <c:pt idx="3893">
                  <c:v>1.0593367328541801</c:v>
                </c:pt>
                <c:pt idx="3894">
                  <c:v>1.0593367328552801</c:v>
                </c:pt>
                <c:pt idx="3895">
                  <c:v>1.0593367328563501</c:v>
                </c:pt>
                <c:pt idx="3896">
                  <c:v>1.0593367328574801</c:v>
                </c:pt>
                <c:pt idx="3897">
                  <c:v>1.0593367328585901</c:v>
                </c:pt>
                <c:pt idx="3898">
                  <c:v>1.0593367328596901</c:v>
                </c:pt>
                <c:pt idx="3899">
                  <c:v>1.0593367328607499</c:v>
                </c:pt>
                <c:pt idx="3900">
                  <c:v>1.0593367328618399</c:v>
                </c:pt>
                <c:pt idx="3901">
                  <c:v>1.0593367328629899</c:v>
                </c:pt>
                <c:pt idx="3902">
                  <c:v>1.0593367328640699</c:v>
                </c:pt>
                <c:pt idx="3903">
                  <c:v>1.0593367328651599</c:v>
                </c:pt>
                <c:pt idx="3904">
                  <c:v>1.0593367328662</c:v>
                </c:pt>
                <c:pt idx="3905">
                  <c:v>1.05933673286727</c:v>
                </c:pt>
                <c:pt idx="3906">
                  <c:v>1.0593367328683501</c:v>
                </c:pt>
                <c:pt idx="3907">
                  <c:v>1.0593367328695</c:v>
                </c:pt>
                <c:pt idx="3908">
                  <c:v>1.0593367328705801</c:v>
                </c:pt>
                <c:pt idx="3909">
                  <c:v>1.0593367328715699</c:v>
                </c:pt>
                <c:pt idx="3910">
                  <c:v>1.05933673287265</c:v>
                </c:pt>
                <c:pt idx="3911">
                  <c:v>1.05933673287372</c:v>
                </c:pt>
                <c:pt idx="3912">
                  <c:v>1.05933673287483</c:v>
                </c:pt>
                <c:pt idx="3913">
                  <c:v>1.0593367328758601</c:v>
                </c:pt>
                <c:pt idx="3914">
                  <c:v>1.05933673287698</c:v>
                </c:pt>
                <c:pt idx="3915">
                  <c:v>1.0593367328780201</c:v>
                </c:pt>
                <c:pt idx="3916">
                  <c:v>1.059336732879</c:v>
                </c:pt>
                <c:pt idx="3917">
                  <c:v>1.05933673288008</c:v>
                </c:pt>
                <c:pt idx="3918">
                  <c:v>1.05933673288117</c:v>
                </c:pt>
                <c:pt idx="3919">
                  <c:v>1.0593367328822401</c:v>
                </c:pt>
                <c:pt idx="3920">
                  <c:v>1.05933673288321</c:v>
                </c:pt>
                <c:pt idx="3921">
                  <c:v>1.05933673288424</c:v>
                </c:pt>
                <c:pt idx="3922">
                  <c:v>1.05933673288533</c:v>
                </c:pt>
                <c:pt idx="3923">
                  <c:v>1.0593367328863901</c:v>
                </c:pt>
                <c:pt idx="3924">
                  <c:v>1.05933673288738</c:v>
                </c:pt>
                <c:pt idx="3925">
                  <c:v>1.05933673288846</c:v>
                </c:pt>
                <c:pt idx="3926">
                  <c:v>1.0593367328893999</c:v>
                </c:pt>
                <c:pt idx="3927">
                  <c:v>1.0593367328904799</c:v>
                </c:pt>
                <c:pt idx="3928">
                  <c:v>1.05933673289147</c:v>
                </c:pt>
                <c:pt idx="3929">
                  <c:v>1.0593367328925201</c:v>
                </c:pt>
                <c:pt idx="3930">
                  <c:v>1.0593367328935801</c:v>
                </c:pt>
                <c:pt idx="3931">
                  <c:v>1.0593367328946099</c:v>
                </c:pt>
                <c:pt idx="3932">
                  <c:v>1.0593367328955701</c:v>
                </c:pt>
                <c:pt idx="3933">
                  <c:v>1.0593367328965899</c:v>
                </c:pt>
                <c:pt idx="3934">
                  <c:v>1.05933673289754</c:v>
                </c:pt>
                <c:pt idx="3935">
                  <c:v>1.0593367328985801</c:v>
                </c:pt>
                <c:pt idx="3936">
                  <c:v>1.0593367328996299</c:v>
                </c:pt>
                <c:pt idx="3937">
                  <c:v>1.05933673290061</c:v>
                </c:pt>
                <c:pt idx="3938">
                  <c:v>1.05933673290153</c:v>
                </c:pt>
                <c:pt idx="3939">
                  <c:v>1.05933673290255</c:v>
                </c:pt>
                <c:pt idx="3940">
                  <c:v>1.0593367329035499</c:v>
                </c:pt>
                <c:pt idx="3941">
                  <c:v>1.05933673290454</c:v>
                </c:pt>
                <c:pt idx="3942">
                  <c:v>1.0593367329055701</c:v>
                </c:pt>
                <c:pt idx="3943">
                  <c:v>1.05933673290649</c:v>
                </c:pt>
                <c:pt idx="3944">
                  <c:v>1.0593367329074801</c:v>
                </c:pt>
                <c:pt idx="3945">
                  <c:v>1.05933673290847</c:v>
                </c:pt>
                <c:pt idx="3946">
                  <c:v>1.05933673290948</c:v>
                </c:pt>
                <c:pt idx="3947">
                  <c:v>1.05933673291039</c:v>
                </c:pt>
                <c:pt idx="3948">
                  <c:v>1.05933673291146</c:v>
                </c:pt>
                <c:pt idx="3949">
                  <c:v>1.05933673291233</c:v>
                </c:pt>
                <c:pt idx="3950">
                  <c:v>1.0593367329133301</c:v>
                </c:pt>
                <c:pt idx="3951">
                  <c:v>1.05933673291429</c:v>
                </c:pt>
                <c:pt idx="3952">
                  <c:v>1.0593367329152601</c:v>
                </c:pt>
                <c:pt idx="3953">
                  <c:v>1.05933673291623</c:v>
                </c:pt>
                <c:pt idx="3954">
                  <c:v>1.0593367329172001</c:v>
                </c:pt>
                <c:pt idx="3955">
                  <c:v>1.0593367329180901</c:v>
                </c:pt>
                <c:pt idx="3956">
                  <c:v>1.05933673291902</c:v>
                </c:pt>
                <c:pt idx="3957">
                  <c:v>1.0593367329199299</c:v>
                </c:pt>
                <c:pt idx="3958">
                  <c:v>1.05933673292092</c:v>
                </c:pt>
                <c:pt idx="3959">
                  <c:v>1.0593367329218999</c:v>
                </c:pt>
                <c:pt idx="3960">
                  <c:v>1.05933673292285</c:v>
                </c:pt>
                <c:pt idx="3961">
                  <c:v>1.05933673292376</c:v>
                </c:pt>
                <c:pt idx="3962">
                  <c:v>1.0593367329247201</c:v>
                </c:pt>
                <c:pt idx="3963">
                  <c:v>1.0593367329255901</c:v>
                </c:pt>
                <c:pt idx="3964">
                  <c:v>1.0593367329265599</c:v>
                </c:pt>
                <c:pt idx="3965">
                  <c:v>1.0593367329275101</c:v>
                </c:pt>
                <c:pt idx="3966">
                  <c:v>1.05933673292844</c:v>
                </c:pt>
                <c:pt idx="3967">
                  <c:v>1.0593367329293399</c:v>
                </c:pt>
                <c:pt idx="3968">
                  <c:v>1.0593367329302199</c:v>
                </c:pt>
                <c:pt idx="3969">
                  <c:v>1.0593367329311401</c:v>
                </c:pt>
                <c:pt idx="3970">
                  <c:v>1.05933673293208</c:v>
                </c:pt>
                <c:pt idx="3971">
                  <c:v>1.0593367329329999</c:v>
                </c:pt>
                <c:pt idx="3972">
                  <c:v>1.0593367329338399</c:v>
                </c:pt>
                <c:pt idx="3973">
                  <c:v>1.05933673293481</c:v>
                </c:pt>
                <c:pt idx="3974">
                  <c:v>1.0593367329357</c:v>
                </c:pt>
                <c:pt idx="3975">
                  <c:v>1.0593367329365699</c:v>
                </c:pt>
                <c:pt idx="3976">
                  <c:v>1.05933673293757</c:v>
                </c:pt>
                <c:pt idx="3977">
                  <c:v>1.05933673293842</c:v>
                </c:pt>
                <c:pt idx="3978">
                  <c:v>1.05933673293931</c:v>
                </c:pt>
                <c:pt idx="3979">
                  <c:v>1.05933673294012</c:v>
                </c:pt>
                <c:pt idx="3980">
                  <c:v>1.0593367329410599</c:v>
                </c:pt>
                <c:pt idx="3981">
                  <c:v>1.0593367329419201</c:v>
                </c:pt>
                <c:pt idx="3982">
                  <c:v>1.05933673294286</c:v>
                </c:pt>
                <c:pt idx="3983">
                  <c:v>1.05933673294372</c:v>
                </c:pt>
                <c:pt idx="3984">
                  <c:v>1.0593367329446099</c:v>
                </c:pt>
                <c:pt idx="3985">
                  <c:v>1.0593367329455301</c:v>
                </c:pt>
                <c:pt idx="3986">
                  <c:v>1.0593367329464201</c:v>
                </c:pt>
                <c:pt idx="3987">
                  <c:v>1.0593367329472101</c:v>
                </c:pt>
                <c:pt idx="3988">
                  <c:v>1.05933673294812</c:v>
                </c:pt>
                <c:pt idx="3989">
                  <c:v>1.05933673294899</c:v>
                </c:pt>
                <c:pt idx="3990">
                  <c:v>1.05933673294987</c:v>
                </c:pt>
                <c:pt idx="3991">
                  <c:v>1.05933673295066</c:v>
                </c:pt>
                <c:pt idx="3992">
                  <c:v>1.05933673295152</c:v>
                </c:pt>
                <c:pt idx="3993">
                  <c:v>1.0593367329524499</c:v>
                </c:pt>
                <c:pt idx="3994">
                  <c:v>1.0593367329533701</c:v>
                </c:pt>
                <c:pt idx="3995">
                  <c:v>1.0593367329542001</c:v>
                </c:pt>
                <c:pt idx="3996">
                  <c:v>1.0593367329549299</c:v>
                </c:pt>
                <c:pt idx="3997">
                  <c:v>1.0593367329558701</c:v>
                </c:pt>
                <c:pt idx="3998">
                  <c:v>1.0593367329566901</c:v>
                </c:pt>
                <c:pt idx="3999">
                  <c:v>1.05933673295758</c:v>
                </c:pt>
                <c:pt idx="4000">
                  <c:v>1.05933673295839</c:v>
                </c:pt>
                <c:pt idx="4001">
                  <c:v>1.05933673295923</c:v>
                </c:pt>
                <c:pt idx="4002">
                  <c:v>1.05933673296009</c:v>
                </c:pt>
                <c:pt idx="4003">
                  <c:v>1.05933673296095</c:v>
                </c:pt>
                <c:pt idx="4004">
                  <c:v>1.05933673296173</c:v>
                </c:pt>
                <c:pt idx="4005">
                  <c:v>1.05933673296256</c:v>
                </c:pt>
                <c:pt idx="4006">
                  <c:v>1.05933673296344</c:v>
                </c:pt>
                <c:pt idx="4007">
                  <c:v>1.05933673296432</c:v>
                </c:pt>
                <c:pt idx="4008">
                  <c:v>1.05933673296505</c:v>
                </c:pt>
                <c:pt idx="4009">
                  <c:v>1.05933673296591</c:v>
                </c:pt>
                <c:pt idx="4010">
                  <c:v>1.05933673296673</c:v>
                </c:pt>
                <c:pt idx="4011">
                  <c:v>1.0593367329675301</c:v>
                </c:pt>
                <c:pt idx="4012">
                  <c:v>1.0593367329683201</c:v>
                </c:pt>
                <c:pt idx="4013">
                  <c:v>1.0593367329691901</c:v>
                </c:pt>
                <c:pt idx="4014">
                  <c:v>1.0593367329700001</c:v>
                </c:pt>
                <c:pt idx="4015">
                  <c:v>1.0593367329707599</c:v>
                </c:pt>
                <c:pt idx="4016">
                  <c:v>1.0593367329715899</c:v>
                </c:pt>
                <c:pt idx="4017">
                  <c:v>1.0593367329724499</c:v>
                </c:pt>
                <c:pt idx="4018">
                  <c:v>1.0593367329732299</c:v>
                </c:pt>
                <c:pt idx="4019">
                  <c:v>1.05933673297397</c:v>
                </c:pt>
                <c:pt idx="4020">
                  <c:v>1.0593367329747501</c:v>
                </c:pt>
                <c:pt idx="4021">
                  <c:v>1.0593367329755901</c:v>
                </c:pt>
                <c:pt idx="4022">
                  <c:v>1.0593367329764101</c:v>
                </c:pt>
                <c:pt idx="4023">
                  <c:v>1.0593367329771499</c:v>
                </c:pt>
                <c:pt idx="4024">
                  <c:v>1.0593367329780199</c:v>
                </c:pt>
                <c:pt idx="4025">
                  <c:v>1.05933673297875</c:v>
                </c:pt>
                <c:pt idx="4026">
                  <c:v>1.05933673297955</c:v>
                </c:pt>
                <c:pt idx="4027">
                  <c:v>1.05933673298035</c:v>
                </c:pt>
                <c:pt idx="4028">
                  <c:v>1.0593367329810801</c:v>
                </c:pt>
                <c:pt idx="4029">
                  <c:v>1.0593367329819099</c:v>
                </c:pt>
                <c:pt idx="4030">
                  <c:v>1.05933673298265</c:v>
                </c:pt>
                <c:pt idx="4031">
                  <c:v>1.0593367329834</c:v>
                </c:pt>
                <c:pt idx="4032">
                  <c:v>1.05933673298426</c:v>
                </c:pt>
                <c:pt idx="4033">
                  <c:v>1.0593367329849299</c:v>
                </c:pt>
                <c:pt idx="4034">
                  <c:v>1.05933673298572</c:v>
                </c:pt>
                <c:pt idx="4035">
                  <c:v>1.0593367329864201</c:v>
                </c:pt>
                <c:pt idx="4036">
                  <c:v>1.0593367329872501</c:v>
                </c:pt>
                <c:pt idx="4037">
                  <c:v>1.0593367329880199</c:v>
                </c:pt>
                <c:pt idx="4038">
                  <c:v>1.0593367329887899</c:v>
                </c:pt>
                <c:pt idx="4039">
                  <c:v>1.05933673298949</c:v>
                </c:pt>
                <c:pt idx="4040">
                  <c:v>1.0593367329902501</c:v>
                </c:pt>
                <c:pt idx="4041">
                  <c:v>1.059336732991</c:v>
                </c:pt>
                <c:pt idx="4042">
                  <c:v>1.0593367329917101</c:v>
                </c:pt>
                <c:pt idx="4043">
                  <c:v>1.05933673299256</c:v>
                </c:pt>
                <c:pt idx="4044">
                  <c:v>1.0593367329932799</c:v>
                </c:pt>
                <c:pt idx="4045">
                  <c:v>1.0593367329939201</c:v>
                </c:pt>
                <c:pt idx="4046">
                  <c:v>1.0593367329947001</c:v>
                </c:pt>
                <c:pt idx="4047">
                  <c:v>1.0593367329954699</c:v>
                </c:pt>
                <c:pt idx="4048">
                  <c:v>1.05933673299621</c:v>
                </c:pt>
                <c:pt idx="4049">
                  <c:v>1.0593367329969301</c:v>
                </c:pt>
                <c:pt idx="4050">
                  <c:v>1.05933673299766</c:v>
                </c:pt>
                <c:pt idx="4051">
                  <c:v>1.0593367329983301</c:v>
                </c:pt>
                <c:pt idx="4052">
                  <c:v>1.0593367329991401</c:v>
                </c:pt>
                <c:pt idx="4053">
                  <c:v>1.05933673299986</c:v>
                </c:pt>
                <c:pt idx="4054">
                  <c:v>1.0593367330005401</c:v>
                </c:pt>
                <c:pt idx="4055">
                  <c:v>1.0593367330013099</c:v>
                </c:pt>
                <c:pt idx="4056">
                  <c:v>1.05933673300199</c:v>
                </c:pt>
                <c:pt idx="4057">
                  <c:v>1.0593367330027199</c:v>
                </c:pt>
                <c:pt idx="4058">
                  <c:v>1.05933673300343</c:v>
                </c:pt>
                <c:pt idx="4059">
                  <c:v>1.0593367330041601</c:v>
                </c:pt>
                <c:pt idx="4060">
                  <c:v>1.05933673300489</c:v>
                </c:pt>
                <c:pt idx="4061">
                  <c:v>1.0593367330056001</c:v>
                </c:pt>
                <c:pt idx="4062">
                  <c:v>1.0593367330063099</c:v>
                </c:pt>
                <c:pt idx="4063">
                  <c:v>1.0593367330069901</c:v>
                </c:pt>
                <c:pt idx="4064">
                  <c:v>1.0593367330077099</c:v>
                </c:pt>
                <c:pt idx="4065">
                  <c:v>1.05933673300839</c:v>
                </c:pt>
                <c:pt idx="4066">
                  <c:v>1.0593367330090799</c:v>
                </c:pt>
                <c:pt idx="4067">
                  <c:v>1.05933673300978</c:v>
                </c:pt>
                <c:pt idx="4068">
                  <c:v>1.0593367330104699</c:v>
                </c:pt>
                <c:pt idx="4069">
                  <c:v>1.05933673301121</c:v>
                </c:pt>
                <c:pt idx="4070">
                  <c:v>1.05933673301181</c:v>
                </c:pt>
                <c:pt idx="4071">
                  <c:v>1.0593367330125001</c:v>
                </c:pt>
                <c:pt idx="4072">
                  <c:v>1.05933673301322</c:v>
                </c:pt>
                <c:pt idx="4073">
                  <c:v>1.0593367330139201</c:v>
                </c:pt>
                <c:pt idx="4074">
                  <c:v>1.0593367330146</c:v>
                </c:pt>
                <c:pt idx="4075">
                  <c:v>1.0593367330153201</c:v>
                </c:pt>
                <c:pt idx="4076">
                  <c:v>1.05933673301593</c:v>
                </c:pt>
                <c:pt idx="4077">
                  <c:v>1.0593367330166199</c:v>
                </c:pt>
                <c:pt idx="4078">
                  <c:v>1.05933673301732</c:v>
                </c:pt>
                <c:pt idx="4079">
                  <c:v>1.0593367330179899</c:v>
                </c:pt>
                <c:pt idx="4080">
                  <c:v>1.0593367330186001</c:v>
                </c:pt>
                <c:pt idx="4081">
                  <c:v>1.05933673301926</c:v>
                </c:pt>
                <c:pt idx="4082">
                  <c:v>1.0593367330199299</c:v>
                </c:pt>
                <c:pt idx="4083">
                  <c:v>1.05933673302061</c:v>
                </c:pt>
                <c:pt idx="4084">
                  <c:v>1.05933673302128</c:v>
                </c:pt>
                <c:pt idx="4085">
                  <c:v>1.0593367330219301</c:v>
                </c:pt>
                <c:pt idx="4086">
                  <c:v>1.05933673302261</c:v>
                </c:pt>
                <c:pt idx="4087">
                  <c:v>1.0593367330232299</c:v>
                </c:pt>
                <c:pt idx="4088">
                  <c:v>1.0593367330239001</c:v>
                </c:pt>
                <c:pt idx="4089">
                  <c:v>1.05933673302454</c:v>
                </c:pt>
                <c:pt idx="4090">
                  <c:v>1.05933673302516</c:v>
                </c:pt>
                <c:pt idx="4091">
                  <c:v>1.0593367330257899</c:v>
                </c:pt>
                <c:pt idx="4092">
                  <c:v>1.05933673302645</c:v>
                </c:pt>
                <c:pt idx="4093">
                  <c:v>1.0593367330271399</c:v>
                </c:pt>
                <c:pt idx="4094">
                  <c:v>1.0593367330277701</c:v>
                </c:pt>
                <c:pt idx="4095">
                  <c:v>1.0593367330283701</c:v>
                </c:pt>
                <c:pt idx="4096">
                  <c:v>1.05933673302902</c:v>
                </c:pt>
                <c:pt idx="4097">
                  <c:v>1.0593367330296699</c:v>
                </c:pt>
                <c:pt idx="4098">
                  <c:v>1.0593367330303101</c:v>
                </c:pt>
                <c:pt idx="4099">
                  <c:v>1.05933673303094</c:v>
                </c:pt>
                <c:pt idx="4100">
                  <c:v>1.05933673303154</c:v>
                </c:pt>
                <c:pt idx="4101">
                  <c:v>1.0593367330321699</c:v>
                </c:pt>
                <c:pt idx="4102">
                  <c:v>1.0593367330328201</c:v>
                </c:pt>
                <c:pt idx="4103">
                  <c:v>1.0593367330334</c:v>
                </c:pt>
                <c:pt idx="4104">
                  <c:v>1.0593367330340799</c:v>
                </c:pt>
                <c:pt idx="4105">
                  <c:v>1.0593367330346599</c:v>
                </c:pt>
                <c:pt idx="4106">
                  <c:v>1.0593367330353001</c:v>
                </c:pt>
                <c:pt idx="4107">
                  <c:v>1.05933673303593</c:v>
                </c:pt>
                <c:pt idx="4108">
                  <c:v>1.05933673303651</c:v>
                </c:pt>
                <c:pt idx="4109">
                  <c:v>1.0593367330371499</c:v>
                </c:pt>
                <c:pt idx="4110">
                  <c:v>1.0593367330377499</c:v>
                </c:pt>
                <c:pt idx="4111">
                  <c:v>1.0593367330383301</c:v>
                </c:pt>
                <c:pt idx="4112">
                  <c:v>1.0593367330389301</c:v>
                </c:pt>
                <c:pt idx="4113">
                  <c:v>1.05933673303956</c:v>
                </c:pt>
                <c:pt idx="4114">
                  <c:v>1.0593367330401899</c:v>
                </c:pt>
                <c:pt idx="4115">
                  <c:v>1.0593367330407399</c:v>
                </c:pt>
                <c:pt idx="4116">
                  <c:v>1.0593367330413499</c:v>
                </c:pt>
                <c:pt idx="4117">
                  <c:v>1.0593367330418799</c:v>
                </c:pt>
                <c:pt idx="4118">
                  <c:v>1.0593367330425301</c:v>
                </c:pt>
                <c:pt idx="4119">
                  <c:v>1.05933673304315</c:v>
                </c:pt>
                <c:pt idx="4120">
                  <c:v>1.0593367330436601</c:v>
                </c:pt>
                <c:pt idx="4121">
                  <c:v>1.05933673304432</c:v>
                </c:pt>
                <c:pt idx="4122">
                  <c:v>1.05933673304488</c:v>
                </c:pt>
                <c:pt idx="4123">
                  <c:v>1.0593367330454999</c:v>
                </c:pt>
                <c:pt idx="4124">
                  <c:v>1.0593367330460499</c:v>
                </c:pt>
                <c:pt idx="4125">
                  <c:v>1.0593367330465999</c:v>
                </c:pt>
                <c:pt idx="4126">
                  <c:v>1.0593367330472201</c:v>
                </c:pt>
                <c:pt idx="4127">
                  <c:v>1.0593367330477701</c:v>
                </c:pt>
                <c:pt idx="4128">
                  <c:v>1.0593367330483201</c:v>
                </c:pt>
                <c:pt idx="4129">
                  <c:v>1.0593367330488801</c:v>
                </c:pt>
                <c:pt idx="4130">
                  <c:v>1.0593367330494701</c:v>
                </c:pt>
                <c:pt idx="4131">
                  <c:v>1.0593367330500401</c:v>
                </c:pt>
                <c:pt idx="4132">
                  <c:v>1.05933673305063</c:v>
                </c:pt>
                <c:pt idx="4133">
                  <c:v>1.0593367330512</c:v>
                </c:pt>
                <c:pt idx="4134">
                  <c:v>1.05933673305176</c:v>
                </c:pt>
                <c:pt idx="4135">
                  <c:v>1.05933673305234</c:v>
                </c:pt>
                <c:pt idx="4136">
                  <c:v>1.05933673305288</c:v>
                </c:pt>
                <c:pt idx="4137">
                  <c:v>1.05933673305348</c:v>
                </c:pt>
                <c:pt idx="4138">
                  <c:v>1.05933673305403</c:v>
                </c:pt>
                <c:pt idx="4139">
                  <c:v>1.05933673305452</c:v>
                </c:pt>
                <c:pt idx="4140">
                  <c:v>1.0593367330551</c:v>
                </c:pt>
                <c:pt idx="4141">
                  <c:v>1.05933673305572</c:v>
                </c:pt>
                <c:pt idx="4142">
                  <c:v>1.0593367330561401</c:v>
                </c:pt>
                <c:pt idx="4143">
                  <c:v>1.05933673305677</c:v>
                </c:pt>
                <c:pt idx="4144">
                  <c:v>1.05933673305733</c:v>
                </c:pt>
                <c:pt idx="4145">
                  <c:v>1.05933673305783</c:v>
                </c:pt>
                <c:pt idx="4146">
                  <c:v>1.0593367330583601</c:v>
                </c:pt>
                <c:pt idx="4147">
                  <c:v>1.05933673305894</c:v>
                </c:pt>
                <c:pt idx="4148">
                  <c:v>1.0593367330594701</c:v>
                </c:pt>
                <c:pt idx="4149">
                  <c:v>1.0593367330600401</c:v>
                </c:pt>
                <c:pt idx="4150">
                  <c:v>1.0593367330604999</c:v>
                </c:pt>
                <c:pt idx="4151">
                  <c:v>1.0593367330611001</c:v>
                </c:pt>
                <c:pt idx="4152">
                  <c:v>1.0593367330615899</c:v>
                </c:pt>
                <c:pt idx="4153">
                  <c:v>1.0593367330621599</c:v>
                </c:pt>
                <c:pt idx="4154">
                  <c:v>1.0593367330626899</c:v>
                </c:pt>
                <c:pt idx="4155">
                  <c:v>1.05933673306316</c:v>
                </c:pt>
                <c:pt idx="4156">
                  <c:v>1.05933673306374</c:v>
                </c:pt>
                <c:pt idx="4157">
                  <c:v>1.0593367330642001</c:v>
                </c:pt>
                <c:pt idx="4158">
                  <c:v>1.05933673306483</c:v>
                </c:pt>
                <c:pt idx="4159">
                  <c:v>1.0593367330652601</c:v>
                </c:pt>
                <c:pt idx="4160">
                  <c:v>1.0593367330658501</c:v>
                </c:pt>
                <c:pt idx="4161">
                  <c:v>1.0593367330663199</c:v>
                </c:pt>
                <c:pt idx="4162">
                  <c:v>1.0593367330668</c:v>
                </c:pt>
                <c:pt idx="4163">
                  <c:v>1.05933673306732</c:v>
                </c:pt>
                <c:pt idx="4164">
                  <c:v>1.0593367330678201</c:v>
                </c:pt>
                <c:pt idx="4165">
                  <c:v>1.0593367330682599</c:v>
                </c:pt>
                <c:pt idx="4166">
                  <c:v>1.0593367330688801</c:v>
                </c:pt>
                <c:pt idx="4167">
                  <c:v>1.05933673306934</c:v>
                </c:pt>
                <c:pt idx="4168">
                  <c:v>1.05933673306982</c:v>
                </c:pt>
                <c:pt idx="4169">
                  <c:v>1.05933673307034</c:v>
                </c:pt>
                <c:pt idx="4170">
                  <c:v>1.0593367330708401</c:v>
                </c:pt>
                <c:pt idx="4171">
                  <c:v>1.0593367330714201</c:v>
                </c:pt>
                <c:pt idx="4172">
                  <c:v>1.0593367330718999</c:v>
                </c:pt>
                <c:pt idx="4173">
                  <c:v>1.0593367330724199</c:v>
                </c:pt>
                <c:pt idx="4174">
                  <c:v>1.05933673307291</c:v>
                </c:pt>
                <c:pt idx="4175">
                  <c:v>1.0593367330733801</c:v>
                </c:pt>
                <c:pt idx="4176">
                  <c:v>1.0593367330739301</c:v>
                </c:pt>
                <c:pt idx="4177">
                  <c:v>1.0593367330744501</c:v>
                </c:pt>
                <c:pt idx="4178">
                  <c:v>1.05933673307482</c:v>
                </c:pt>
                <c:pt idx="4179">
                  <c:v>1.05933673307537</c:v>
                </c:pt>
                <c:pt idx="4180">
                  <c:v>1.0593367330758401</c:v>
                </c:pt>
                <c:pt idx="4181">
                  <c:v>1.0593367330763599</c:v>
                </c:pt>
                <c:pt idx="4182">
                  <c:v>1.05933673307681</c:v>
                </c:pt>
                <c:pt idx="4183">
                  <c:v>1.05933673307733</c:v>
                </c:pt>
                <c:pt idx="4184">
                  <c:v>1.0593367330777399</c:v>
                </c:pt>
                <c:pt idx="4185">
                  <c:v>1.0593367330782799</c:v>
                </c:pt>
                <c:pt idx="4186">
                  <c:v>1.05933673307874</c:v>
                </c:pt>
                <c:pt idx="4187">
                  <c:v>1.05933673307927</c:v>
                </c:pt>
                <c:pt idx="4188">
                  <c:v>1.0593367330796599</c:v>
                </c:pt>
                <c:pt idx="4189">
                  <c:v>1.0593367330801799</c:v>
                </c:pt>
                <c:pt idx="4190">
                  <c:v>1.05933673308068</c:v>
                </c:pt>
                <c:pt idx="4191">
                  <c:v>1.0593367330811001</c:v>
                </c:pt>
                <c:pt idx="4192">
                  <c:v>1.0593367330815699</c:v>
                </c:pt>
                <c:pt idx="4193">
                  <c:v>1.05933673308204</c:v>
                </c:pt>
                <c:pt idx="4194">
                  <c:v>1.0593367330825201</c:v>
                </c:pt>
                <c:pt idx="4195">
                  <c:v>1.0593367330830199</c:v>
                </c:pt>
                <c:pt idx="4196">
                  <c:v>1.05933673308341</c:v>
                </c:pt>
                <c:pt idx="4197">
                  <c:v>1.0593367330838801</c:v>
                </c:pt>
                <c:pt idx="4198">
                  <c:v>1.0593367330843799</c:v>
                </c:pt>
                <c:pt idx="4199">
                  <c:v>1.05933673308484</c:v>
                </c:pt>
                <c:pt idx="4200">
                  <c:v>1.0593367330852701</c:v>
                </c:pt>
                <c:pt idx="4201">
                  <c:v>1.0593367330857499</c:v>
                </c:pt>
                <c:pt idx="4202">
                  <c:v>1.0593367330862</c:v>
                </c:pt>
                <c:pt idx="4203">
                  <c:v>1.0593367330866701</c:v>
                </c:pt>
                <c:pt idx="4204">
                  <c:v>1.05933673308704</c:v>
                </c:pt>
                <c:pt idx="4205">
                  <c:v>1.0593367330875201</c:v>
                </c:pt>
                <c:pt idx="4206">
                  <c:v>1.05933673308793</c:v>
                </c:pt>
                <c:pt idx="4207">
                  <c:v>1.05933673308844</c:v>
                </c:pt>
                <c:pt idx="4208">
                  <c:v>1.0593367330888901</c:v>
                </c:pt>
                <c:pt idx="4209">
                  <c:v>1.05933673308934</c:v>
                </c:pt>
                <c:pt idx="4210">
                  <c:v>1.0593367330897501</c:v>
                </c:pt>
                <c:pt idx="4211">
                  <c:v>1.0593367330902601</c:v>
                </c:pt>
                <c:pt idx="4212">
                  <c:v>1.05933673309063</c:v>
                </c:pt>
                <c:pt idx="4213">
                  <c:v>1.0593367330910599</c:v>
                </c:pt>
                <c:pt idx="4214">
                  <c:v>1.05933673309153</c:v>
                </c:pt>
                <c:pt idx="4215">
                  <c:v>1.0593367330919199</c:v>
                </c:pt>
                <c:pt idx="4216">
                  <c:v>1.05933673309239</c:v>
                </c:pt>
                <c:pt idx="4217">
                  <c:v>1.0593367330928301</c:v>
                </c:pt>
                <c:pt idx="4218">
                  <c:v>1.05933673309321</c:v>
                </c:pt>
                <c:pt idx="4219">
                  <c:v>1.05933673309368</c:v>
                </c:pt>
                <c:pt idx="4220">
                  <c:v>1.0593367330941399</c:v>
                </c:pt>
                <c:pt idx="4221">
                  <c:v>1.0593367330944501</c:v>
                </c:pt>
                <c:pt idx="4222">
                  <c:v>1.0593367330949199</c:v>
                </c:pt>
                <c:pt idx="4223">
                  <c:v>1.05933673309538</c:v>
                </c:pt>
                <c:pt idx="4224">
                  <c:v>1.0593367330957499</c:v>
                </c:pt>
                <c:pt idx="4225">
                  <c:v>1.0593367330962</c:v>
                </c:pt>
                <c:pt idx="4226">
                  <c:v>1.0593367330966399</c:v>
                </c:pt>
                <c:pt idx="4227">
                  <c:v>1.05933673309706</c:v>
                </c:pt>
                <c:pt idx="4228">
                  <c:v>1.0593367330974099</c:v>
                </c:pt>
                <c:pt idx="4229">
                  <c:v>1.05933673309785</c:v>
                </c:pt>
                <c:pt idx="4230">
                  <c:v>1.0593367330982399</c:v>
                </c:pt>
                <c:pt idx="4231">
                  <c:v>1.05933673309872</c:v>
                </c:pt>
                <c:pt idx="4232">
                  <c:v>1.0593367330991701</c:v>
                </c:pt>
                <c:pt idx="4233">
                  <c:v>1.0593367330994901</c:v>
                </c:pt>
                <c:pt idx="4234">
                  <c:v>1.0593367330999099</c:v>
                </c:pt>
                <c:pt idx="4235">
                  <c:v>1.05933673310037</c:v>
                </c:pt>
                <c:pt idx="4236">
                  <c:v>1.0593367331007899</c:v>
                </c:pt>
                <c:pt idx="4237">
                  <c:v>1.0593367331011601</c:v>
                </c:pt>
                <c:pt idx="4238">
                  <c:v>1.05933673310155</c:v>
                </c:pt>
                <c:pt idx="4239">
                  <c:v>1.05933673310205</c:v>
                </c:pt>
                <c:pt idx="4240">
                  <c:v>1.05933673310237</c:v>
                </c:pt>
                <c:pt idx="4241">
                  <c:v>1.0593367331027499</c:v>
                </c:pt>
                <c:pt idx="4242">
                  <c:v>1.05933673310323</c:v>
                </c:pt>
                <c:pt idx="4243">
                  <c:v>1.0593367331035699</c:v>
                </c:pt>
                <c:pt idx="4244">
                  <c:v>1.05933673310398</c:v>
                </c:pt>
                <c:pt idx="4245">
                  <c:v>1.0593367331043</c:v>
                </c:pt>
                <c:pt idx="4246">
                  <c:v>1.0593367331047601</c:v>
                </c:pt>
                <c:pt idx="4247">
                  <c:v>1.05933673310513</c:v>
                </c:pt>
                <c:pt idx="4248">
                  <c:v>1.0593367331054899</c:v>
                </c:pt>
                <c:pt idx="4249">
                  <c:v>1.0593367331058601</c:v>
                </c:pt>
                <c:pt idx="4250">
                  <c:v>1.0593367331063099</c:v>
                </c:pt>
                <c:pt idx="4251">
                  <c:v>1.0593367331066901</c:v>
                </c:pt>
                <c:pt idx="4252">
                  <c:v>1.05933673310709</c:v>
                </c:pt>
                <c:pt idx="4253">
                  <c:v>1.0593367331074399</c:v>
                </c:pt>
                <c:pt idx="4254">
                  <c:v>1.05933673310788</c:v>
                </c:pt>
                <c:pt idx="4255">
                  <c:v>1.0593367331082499</c:v>
                </c:pt>
                <c:pt idx="4256">
                  <c:v>1.0593367331086301</c:v>
                </c:pt>
                <c:pt idx="4257">
                  <c:v>1.05933673310896</c:v>
                </c:pt>
                <c:pt idx="4258">
                  <c:v>1.05933673310933</c:v>
                </c:pt>
                <c:pt idx="4259">
                  <c:v>1.0593367331097501</c:v>
                </c:pt>
                <c:pt idx="4260">
                  <c:v>1.05933673311011</c:v>
                </c:pt>
                <c:pt idx="4261">
                  <c:v>1.0593367331104699</c:v>
                </c:pt>
                <c:pt idx="4262">
                  <c:v>1.0593367331108301</c:v>
                </c:pt>
                <c:pt idx="4263">
                  <c:v>1.05933673311119</c:v>
                </c:pt>
                <c:pt idx="4264">
                  <c:v>1.05933673311157</c:v>
                </c:pt>
                <c:pt idx="4265">
                  <c:v>1.0593367331119801</c:v>
                </c:pt>
                <c:pt idx="4266">
                  <c:v>1.05933673311231</c:v>
                </c:pt>
                <c:pt idx="4267">
                  <c:v>1.0593367331126899</c:v>
                </c:pt>
                <c:pt idx="4268">
                  <c:v>1.0593367331130199</c:v>
                </c:pt>
                <c:pt idx="4269">
                  <c:v>1.05933673311342</c:v>
                </c:pt>
                <c:pt idx="4270">
                  <c:v>1.0593367331138199</c:v>
                </c:pt>
                <c:pt idx="4271">
                  <c:v>1.0593367331141601</c:v>
                </c:pt>
                <c:pt idx="4272">
                  <c:v>1.0593367331144901</c:v>
                </c:pt>
                <c:pt idx="4273">
                  <c:v>1.0593367331149</c:v>
                </c:pt>
                <c:pt idx="4274">
                  <c:v>1.0593367331152299</c:v>
                </c:pt>
                <c:pt idx="4275">
                  <c:v>1.0593367331155601</c:v>
                </c:pt>
                <c:pt idx="4276">
                  <c:v>1.05933673311594</c:v>
                </c:pt>
                <c:pt idx="4277">
                  <c:v>1.0593367331163199</c:v>
                </c:pt>
                <c:pt idx="4278">
                  <c:v>1.0593367331166801</c:v>
                </c:pt>
                <c:pt idx="4279">
                  <c:v>1.0593367331169801</c:v>
                </c:pt>
                <c:pt idx="4280">
                  <c:v>1.05933673311731</c:v>
                </c:pt>
                <c:pt idx="4281">
                  <c:v>1.05933673311767</c:v>
                </c:pt>
                <c:pt idx="4282">
                  <c:v>1.0593367331180401</c:v>
                </c:pt>
                <c:pt idx="4283">
                  <c:v>1.05933673311845</c:v>
                </c:pt>
                <c:pt idx="4284">
                  <c:v>1.05933673311871</c:v>
                </c:pt>
                <c:pt idx="4285">
                  <c:v>1.0593367331191099</c:v>
                </c:pt>
                <c:pt idx="4286">
                  <c:v>1.0593367331194601</c:v>
                </c:pt>
                <c:pt idx="4287">
                  <c:v>1.05933673311982</c:v>
                </c:pt>
                <c:pt idx="4288">
                  <c:v>1.05933673312011</c:v>
                </c:pt>
                <c:pt idx="4289">
                  <c:v>1.05933673312039</c:v>
                </c:pt>
                <c:pt idx="4290">
                  <c:v>1.0593367331208601</c:v>
                </c:pt>
                <c:pt idx="4291">
                  <c:v>1.0593367331211501</c:v>
                </c:pt>
                <c:pt idx="4292">
                  <c:v>1.05933673312151</c:v>
                </c:pt>
                <c:pt idx="4293">
                  <c:v>1.05933673312177</c:v>
                </c:pt>
                <c:pt idx="4294">
                  <c:v>1.0593367331221799</c:v>
                </c:pt>
                <c:pt idx="4295">
                  <c:v>1.0593367331224799</c:v>
                </c:pt>
                <c:pt idx="4296">
                  <c:v>1.0593367331228101</c:v>
                </c:pt>
                <c:pt idx="4297">
                  <c:v>1.05933673312319</c:v>
                </c:pt>
                <c:pt idx="4298">
                  <c:v>1.0593367331235</c:v>
                </c:pt>
                <c:pt idx="4299">
                  <c:v>1.0593367331238901</c:v>
                </c:pt>
                <c:pt idx="4300">
                  <c:v>1.0593367331241701</c:v>
                </c:pt>
                <c:pt idx="4301">
                  <c:v>1.0593367331244901</c:v>
                </c:pt>
                <c:pt idx="4302">
                  <c:v>1.05933673312485</c:v>
                </c:pt>
                <c:pt idx="4303">
                  <c:v>1.05933673312518</c:v>
                </c:pt>
                <c:pt idx="4304">
                  <c:v>1.05933673312546</c:v>
                </c:pt>
                <c:pt idx="4305">
                  <c:v>1.0593367331257399</c:v>
                </c:pt>
                <c:pt idx="4306">
                  <c:v>1.0593367331261601</c:v>
                </c:pt>
                <c:pt idx="4307">
                  <c:v>1.0593367331265</c:v>
                </c:pt>
                <c:pt idx="4308">
                  <c:v>1.05933673312678</c:v>
                </c:pt>
                <c:pt idx="4309">
                  <c:v>1.0593367331271</c:v>
                </c:pt>
                <c:pt idx="4310">
                  <c:v>1.05933673312734</c:v>
                </c:pt>
                <c:pt idx="4311">
                  <c:v>1.0593367331277099</c:v>
                </c:pt>
                <c:pt idx="4312">
                  <c:v>1.0593367331280199</c:v>
                </c:pt>
                <c:pt idx="4313">
                  <c:v>1.0593367331283099</c:v>
                </c:pt>
                <c:pt idx="4314">
                  <c:v>1.05933673312871</c:v>
                </c:pt>
                <c:pt idx="4315">
                  <c:v>1.05933673312896</c:v>
                </c:pt>
                <c:pt idx="4316">
                  <c:v>1.05933673312924</c:v>
                </c:pt>
                <c:pt idx="4317">
                  <c:v>1.05933673312962</c:v>
                </c:pt>
                <c:pt idx="4318">
                  <c:v>1.0593367331299199</c:v>
                </c:pt>
                <c:pt idx="4319">
                  <c:v>1.0593367331301899</c:v>
                </c:pt>
                <c:pt idx="4320">
                  <c:v>1.0593367331305299</c:v>
                </c:pt>
                <c:pt idx="4321">
                  <c:v>1.0593367331308701</c:v>
                </c:pt>
                <c:pt idx="4322">
                  <c:v>1.0593367331311301</c:v>
                </c:pt>
                <c:pt idx="4323">
                  <c:v>1.05933673313151</c:v>
                </c:pt>
                <c:pt idx="4324">
                  <c:v>1.05933673313175</c:v>
                </c:pt>
                <c:pt idx="4325">
                  <c:v>1.05933673313209</c:v>
                </c:pt>
                <c:pt idx="4326">
                  <c:v>1.05933673313237</c:v>
                </c:pt>
                <c:pt idx="4327">
                  <c:v>1.0593367331327299</c:v>
                </c:pt>
                <c:pt idx="4328">
                  <c:v>1.05933673313294</c:v>
                </c:pt>
                <c:pt idx="4329">
                  <c:v>1.0593367331332999</c:v>
                </c:pt>
                <c:pt idx="4330">
                  <c:v>1.0593367331335199</c:v>
                </c:pt>
                <c:pt idx="4331">
                  <c:v>1.0593367331338399</c:v>
                </c:pt>
                <c:pt idx="4332">
                  <c:v>1.0593367331341701</c:v>
                </c:pt>
                <c:pt idx="4333">
                  <c:v>1.0593367331344901</c:v>
                </c:pt>
                <c:pt idx="4334">
                  <c:v>1.0593367331347701</c:v>
                </c:pt>
                <c:pt idx="4335">
                  <c:v>1.0593367331350501</c:v>
                </c:pt>
                <c:pt idx="4336">
                  <c:v>1.05933673313541</c:v>
                </c:pt>
                <c:pt idx="4337">
                  <c:v>1.05933673313568</c:v>
                </c:pt>
                <c:pt idx="4338">
                  <c:v>1.05933673313592</c:v>
                </c:pt>
                <c:pt idx="4339">
                  <c:v>1.0593367331362</c:v>
                </c:pt>
                <c:pt idx="4340">
                  <c:v>1.05933673313649</c:v>
                </c:pt>
                <c:pt idx="4341">
                  <c:v>1.05933673313675</c:v>
                </c:pt>
                <c:pt idx="4342">
                  <c:v>1.05933673313711</c:v>
                </c:pt>
                <c:pt idx="4343">
                  <c:v>1.0593367331374</c:v>
                </c:pt>
                <c:pt idx="4344">
                  <c:v>1.0593367331377499</c:v>
                </c:pt>
                <c:pt idx="4345">
                  <c:v>1.05933673313792</c:v>
                </c:pt>
                <c:pt idx="4346">
                  <c:v>1.0593367331382599</c:v>
                </c:pt>
                <c:pt idx="4347">
                  <c:v>1.0593367331385299</c:v>
                </c:pt>
                <c:pt idx="4348">
                  <c:v>1.05933673313879</c:v>
                </c:pt>
                <c:pt idx="4349">
                  <c:v>1.0593367331390999</c:v>
                </c:pt>
                <c:pt idx="4350">
                  <c:v>1.0593367331393699</c:v>
                </c:pt>
                <c:pt idx="4351">
                  <c:v>1.0593367331396699</c:v>
                </c:pt>
                <c:pt idx="4352">
                  <c:v>1.0593367331399699</c:v>
                </c:pt>
                <c:pt idx="4353">
                  <c:v>1.0593367331402399</c:v>
                </c:pt>
                <c:pt idx="4354">
                  <c:v>1.0593367331405501</c:v>
                </c:pt>
                <c:pt idx="4355">
                  <c:v>1.0593367331407699</c:v>
                </c:pt>
                <c:pt idx="4356">
                  <c:v>1.0593367331410299</c:v>
                </c:pt>
                <c:pt idx="4357">
                  <c:v>1.0593367331413499</c:v>
                </c:pt>
                <c:pt idx="4358">
                  <c:v>1.0593367331416199</c:v>
                </c:pt>
                <c:pt idx="4359">
                  <c:v>1.05933673314185</c:v>
                </c:pt>
                <c:pt idx="4360">
                  <c:v>1.05933673314209</c:v>
                </c:pt>
                <c:pt idx="4361">
                  <c:v>1.0593367331424</c:v>
                </c:pt>
                <c:pt idx="4362">
                  <c:v>1.0593367331426899</c:v>
                </c:pt>
                <c:pt idx="4363">
                  <c:v>1.0593367331429699</c:v>
                </c:pt>
                <c:pt idx="4364">
                  <c:v>1.05933673314322</c:v>
                </c:pt>
                <c:pt idx="4365">
                  <c:v>1.0593367331435199</c:v>
                </c:pt>
                <c:pt idx="4366">
                  <c:v>1.05933673314375</c:v>
                </c:pt>
                <c:pt idx="4367">
                  <c:v>1.05933673314398</c:v>
                </c:pt>
                <c:pt idx="4368">
                  <c:v>1.05933673314429</c:v>
                </c:pt>
                <c:pt idx="4369">
                  <c:v>1.05933673314457</c:v>
                </c:pt>
                <c:pt idx="4370">
                  <c:v>1.05933673314489</c:v>
                </c:pt>
                <c:pt idx="4371">
                  <c:v>1.0593367331451</c:v>
                </c:pt>
                <c:pt idx="4372">
                  <c:v>1.05933673314539</c:v>
                </c:pt>
                <c:pt idx="4373">
                  <c:v>1.0593367331455901</c:v>
                </c:pt>
                <c:pt idx="4374">
                  <c:v>1.05933673314597</c:v>
                </c:pt>
                <c:pt idx="4375">
                  <c:v>1.0593367331461501</c:v>
                </c:pt>
                <c:pt idx="4376">
                  <c:v>1.0593367331464101</c:v>
                </c:pt>
                <c:pt idx="4377">
                  <c:v>1.0593367331465899</c:v>
                </c:pt>
                <c:pt idx="4378">
                  <c:v>1.0593367331468999</c:v>
                </c:pt>
                <c:pt idx="4379">
                  <c:v>1.0593367331472101</c:v>
                </c:pt>
                <c:pt idx="4380">
                  <c:v>1.0593367331474099</c:v>
                </c:pt>
                <c:pt idx="4381">
                  <c:v>1.05933673314767</c:v>
                </c:pt>
                <c:pt idx="4382">
                  <c:v>1.05933673314796</c:v>
                </c:pt>
                <c:pt idx="4383">
                  <c:v>1.05933673314819</c:v>
                </c:pt>
                <c:pt idx="4384">
                  <c:v>1.05933673314846</c:v>
                </c:pt>
                <c:pt idx="4385">
                  <c:v>1.0593367331487</c:v>
                </c:pt>
                <c:pt idx="4386">
                  <c:v>1.05933673314898</c:v>
                </c:pt>
                <c:pt idx="4387">
                  <c:v>1.05933673314925</c:v>
                </c:pt>
                <c:pt idx="4388">
                  <c:v>1.0593367331494501</c:v>
                </c:pt>
                <c:pt idx="4389">
                  <c:v>1.0593367331496699</c:v>
                </c:pt>
                <c:pt idx="4390">
                  <c:v>1.0593367331499599</c:v>
                </c:pt>
                <c:pt idx="4391">
                  <c:v>1.0593367331501999</c:v>
                </c:pt>
                <c:pt idx="4392">
                  <c:v>1.0593367331505099</c:v>
                </c:pt>
                <c:pt idx="4393">
                  <c:v>1.0593367331507</c:v>
                </c:pt>
                <c:pt idx="4394">
                  <c:v>1.0593367331508501</c:v>
                </c:pt>
                <c:pt idx="4395">
                  <c:v>1.0593367331511201</c:v>
                </c:pt>
                <c:pt idx="4396">
                  <c:v>1.0593367331514301</c:v>
                </c:pt>
                <c:pt idx="4397">
                  <c:v>1.0593367331516399</c:v>
                </c:pt>
                <c:pt idx="4398">
                  <c:v>1.0593367331519401</c:v>
                </c:pt>
                <c:pt idx="4399">
                  <c:v>1.05933673315213</c:v>
                </c:pt>
                <c:pt idx="4400">
                  <c:v>1.0593367331524</c:v>
                </c:pt>
                <c:pt idx="4401">
                  <c:v>1.05933673315263</c:v>
                </c:pt>
                <c:pt idx="4402">
                  <c:v>1.0593367331528201</c:v>
                </c:pt>
                <c:pt idx="4403">
                  <c:v>1.05933673315314</c:v>
                </c:pt>
                <c:pt idx="4404">
                  <c:v>1.0593367331533801</c:v>
                </c:pt>
                <c:pt idx="4405">
                  <c:v>1.0593367331535799</c:v>
                </c:pt>
                <c:pt idx="4406">
                  <c:v>1.0593367331538699</c:v>
                </c:pt>
                <c:pt idx="4407">
                  <c:v>1.05933673315407</c:v>
                </c:pt>
                <c:pt idx="4408">
                  <c:v>1.05933673315424</c:v>
                </c:pt>
                <c:pt idx="4409">
                  <c:v>1.0593367331545001</c:v>
                </c:pt>
                <c:pt idx="4410">
                  <c:v>1.05933673315481</c:v>
                </c:pt>
                <c:pt idx="4411">
                  <c:v>1.0593367331550001</c:v>
                </c:pt>
                <c:pt idx="4412">
                  <c:v>1.0593367331552499</c:v>
                </c:pt>
                <c:pt idx="4413">
                  <c:v>1.0593367331554699</c:v>
                </c:pt>
                <c:pt idx="4414">
                  <c:v>1.0593367331557</c:v>
                </c:pt>
                <c:pt idx="4415">
                  <c:v>1.0593367331558701</c:v>
                </c:pt>
                <c:pt idx="4416">
                  <c:v>1.0593367331561401</c:v>
                </c:pt>
                <c:pt idx="4417">
                  <c:v>1.0593367331563199</c:v>
                </c:pt>
                <c:pt idx="4418">
                  <c:v>1.0593367331566199</c:v>
                </c:pt>
                <c:pt idx="4419">
                  <c:v>1.0593367331568799</c:v>
                </c:pt>
                <c:pt idx="4420">
                  <c:v>1.05933673315703</c:v>
                </c:pt>
                <c:pt idx="4421">
                  <c:v>1.0593367331572701</c:v>
                </c:pt>
                <c:pt idx="4422">
                  <c:v>1.0593367331575501</c:v>
                </c:pt>
                <c:pt idx="4423">
                  <c:v>1.0593367331577701</c:v>
                </c:pt>
                <c:pt idx="4424">
                  <c:v>1.0593367331579899</c:v>
                </c:pt>
                <c:pt idx="4425">
                  <c:v>1.0593367331582</c:v>
                </c:pt>
                <c:pt idx="4426">
                  <c:v>1.05933673315842</c:v>
                </c:pt>
                <c:pt idx="4427">
                  <c:v>1.0593367331586701</c:v>
                </c:pt>
                <c:pt idx="4428">
                  <c:v>1.0593367331588801</c:v>
                </c:pt>
                <c:pt idx="4429">
                  <c:v>1.05933673315905</c:v>
                </c:pt>
                <c:pt idx="4430">
                  <c:v>1.05933673315927</c:v>
                </c:pt>
                <c:pt idx="4431">
                  <c:v>1.05933673315952</c:v>
                </c:pt>
                <c:pt idx="4432">
                  <c:v>1.0593367331597801</c:v>
                </c:pt>
                <c:pt idx="4433">
                  <c:v>1.0593367331599699</c:v>
                </c:pt>
                <c:pt idx="4434">
                  <c:v>1.05933673316013</c:v>
                </c:pt>
                <c:pt idx="4435">
                  <c:v>1.0593367331604</c:v>
                </c:pt>
                <c:pt idx="4436">
                  <c:v>1.05933673316062</c:v>
                </c:pt>
                <c:pt idx="4437">
                  <c:v>1.0593367331608501</c:v>
                </c:pt>
                <c:pt idx="4438">
                  <c:v>1.059336733161</c:v>
                </c:pt>
                <c:pt idx="4439">
                  <c:v>1.05933673316126</c:v>
                </c:pt>
                <c:pt idx="4440">
                  <c:v>1.05933673316153</c:v>
                </c:pt>
                <c:pt idx="4441">
                  <c:v>1.0593367331616299</c:v>
                </c:pt>
                <c:pt idx="4442">
                  <c:v>1.0593367331618999</c:v>
                </c:pt>
                <c:pt idx="4443">
                  <c:v>1.05933673316211</c:v>
                </c:pt>
                <c:pt idx="4444">
                  <c:v>1.05933673316232</c:v>
                </c:pt>
                <c:pt idx="4445">
                  <c:v>1.0593367331624901</c:v>
                </c:pt>
                <c:pt idx="4446">
                  <c:v>1.0593367331627199</c:v>
                </c:pt>
                <c:pt idx="4447">
                  <c:v>1.05933673316295</c:v>
                </c:pt>
                <c:pt idx="4448">
                  <c:v>1.05933673316315</c:v>
                </c:pt>
                <c:pt idx="4449">
                  <c:v>1.0593367331633501</c:v>
                </c:pt>
                <c:pt idx="4450">
                  <c:v>1.0593367331635799</c:v>
                </c:pt>
                <c:pt idx="4451">
                  <c:v>1.05933673316376</c:v>
                </c:pt>
                <c:pt idx="4452">
                  <c:v>1.05933673316396</c:v>
                </c:pt>
                <c:pt idx="4453">
                  <c:v>1.05933673316425</c:v>
                </c:pt>
                <c:pt idx="4454">
                  <c:v>1.0593367331643899</c:v>
                </c:pt>
                <c:pt idx="4455">
                  <c:v>1.05933673316458</c:v>
                </c:pt>
                <c:pt idx="4456">
                  <c:v>1.05933673316479</c:v>
                </c:pt>
                <c:pt idx="4457">
                  <c:v>1.0593367331650101</c:v>
                </c:pt>
                <c:pt idx="4458">
                  <c:v>1.05933673316518</c:v>
                </c:pt>
                <c:pt idx="4459">
                  <c:v>1.0593367331654</c:v>
                </c:pt>
                <c:pt idx="4460">
                  <c:v>1.0593367331655901</c:v>
                </c:pt>
                <c:pt idx="4461">
                  <c:v>1.0593367331657999</c:v>
                </c:pt>
                <c:pt idx="4462">
                  <c:v>1.0593367331660299</c:v>
                </c:pt>
                <c:pt idx="4463">
                  <c:v>1.05933673316622</c:v>
                </c:pt>
                <c:pt idx="4464">
                  <c:v>1.0593367331664201</c:v>
                </c:pt>
                <c:pt idx="4465">
                  <c:v>1.05933673316657</c:v>
                </c:pt>
                <c:pt idx="4466">
                  <c:v>1.05933673316681</c:v>
                </c:pt>
                <c:pt idx="4467">
                  <c:v>1.0593367331670001</c:v>
                </c:pt>
                <c:pt idx="4468">
                  <c:v>1.0593367331672401</c:v>
                </c:pt>
                <c:pt idx="4469">
                  <c:v>1.0593367331674499</c:v>
                </c:pt>
                <c:pt idx="4470">
                  <c:v>1.0593367331675401</c:v>
                </c:pt>
                <c:pt idx="4471">
                  <c:v>1.0593367331677701</c:v>
                </c:pt>
                <c:pt idx="4472">
                  <c:v>1.0593367331680099</c:v>
                </c:pt>
                <c:pt idx="4473">
                  <c:v>1.05933673316816</c:v>
                </c:pt>
                <c:pt idx="4474">
                  <c:v>1.05933673316844</c:v>
                </c:pt>
                <c:pt idx="4475">
                  <c:v>1.0593367331685899</c:v>
                </c:pt>
                <c:pt idx="4476">
                  <c:v>1.05933673316876</c:v>
                </c:pt>
                <c:pt idx="4477">
                  <c:v>1.0593367331689501</c:v>
                </c:pt>
                <c:pt idx="4478">
                  <c:v>1.0593367331691701</c:v>
                </c:pt>
                <c:pt idx="4479">
                  <c:v>1.05933673316935</c:v>
                </c:pt>
                <c:pt idx="4480">
                  <c:v>1.05933673316955</c:v>
                </c:pt>
                <c:pt idx="4481">
                  <c:v>1.0593367331696899</c:v>
                </c:pt>
                <c:pt idx="4482">
                  <c:v>1.0593367331699199</c:v>
                </c:pt>
                <c:pt idx="4483">
                  <c:v>1.05933673317009</c:v>
                </c:pt>
                <c:pt idx="4484">
                  <c:v>1.0593367331703001</c:v>
                </c:pt>
                <c:pt idx="4485">
                  <c:v>1.0593367331704899</c:v>
                </c:pt>
                <c:pt idx="4486">
                  <c:v>1.05933673317067</c:v>
                </c:pt>
                <c:pt idx="4487">
                  <c:v>1.0593367331708701</c:v>
                </c:pt>
                <c:pt idx="4488">
                  <c:v>1.0593367331710699</c:v>
                </c:pt>
                <c:pt idx="4489">
                  <c:v>1.05933673317122</c:v>
                </c:pt>
                <c:pt idx="4490">
                  <c:v>1.05933673317148</c:v>
                </c:pt>
                <c:pt idx="4491">
                  <c:v>1.0593367331715999</c:v>
                </c:pt>
                <c:pt idx="4492">
                  <c:v>1.0593367331718</c:v>
                </c:pt>
                <c:pt idx="4493">
                  <c:v>1.05933673317201</c:v>
                </c:pt>
                <c:pt idx="4494">
                  <c:v>1.0593367331721699</c:v>
                </c:pt>
                <c:pt idx="4495">
                  <c:v>1.05933673317234</c:v>
                </c:pt>
                <c:pt idx="4496">
                  <c:v>1.0593367331725301</c:v>
                </c:pt>
                <c:pt idx="4497">
                  <c:v>1.0593367331727099</c:v>
                </c:pt>
                <c:pt idx="4498">
                  <c:v>1.05933673317285</c:v>
                </c:pt>
                <c:pt idx="4499">
                  <c:v>1.0593367331731001</c:v>
                </c:pt>
                <c:pt idx="4500">
                  <c:v>1.05933673317324</c:v>
                </c:pt>
                <c:pt idx="4501">
                  <c:v>1.0593367331733701</c:v>
                </c:pt>
                <c:pt idx="4502">
                  <c:v>1.0593367331736101</c:v>
                </c:pt>
                <c:pt idx="4503">
                  <c:v>1.05933673317375</c:v>
                </c:pt>
                <c:pt idx="4504">
                  <c:v>1.05933673317397</c:v>
                </c:pt>
                <c:pt idx="4505">
                  <c:v>1.0593367331741601</c:v>
                </c:pt>
                <c:pt idx="4506">
                  <c:v>1.05933673317429</c:v>
                </c:pt>
                <c:pt idx="4507">
                  <c:v>1.05933673317452</c:v>
                </c:pt>
                <c:pt idx="4508">
                  <c:v>1.0593367331746699</c:v>
                </c:pt>
                <c:pt idx="4509">
                  <c:v>1.05933673317485</c:v>
                </c:pt>
                <c:pt idx="4510">
                  <c:v>1.0593367331750201</c:v>
                </c:pt>
                <c:pt idx="4511">
                  <c:v>1.0593367331752299</c:v>
                </c:pt>
                <c:pt idx="4512">
                  <c:v>1.05933673317545</c:v>
                </c:pt>
                <c:pt idx="4513">
                  <c:v>1.0593367331755901</c:v>
                </c:pt>
                <c:pt idx="4514">
                  <c:v>1.05933673317572</c:v>
                </c:pt>
                <c:pt idx="4515">
                  <c:v>1.05933673317594</c:v>
                </c:pt>
                <c:pt idx="4516">
                  <c:v>1.0593367331760899</c:v>
                </c:pt>
                <c:pt idx="4517">
                  <c:v>1.05933673317624</c:v>
                </c:pt>
                <c:pt idx="4518">
                  <c:v>1.0593367331764301</c:v>
                </c:pt>
                <c:pt idx="4519">
                  <c:v>1.0593367331766199</c:v>
                </c:pt>
                <c:pt idx="4520">
                  <c:v>1.05933673317674</c:v>
                </c:pt>
                <c:pt idx="4521">
                  <c:v>1.0593367331769701</c:v>
                </c:pt>
                <c:pt idx="4522">
                  <c:v>1.05933673317712</c:v>
                </c:pt>
                <c:pt idx="4523">
                  <c:v>1.0593367331772501</c:v>
                </c:pt>
                <c:pt idx="4524">
                  <c:v>1.0593367331774499</c:v>
                </c:pt>
                <c:pt idx="4525">
                  <c:v>1.05933673317765</c:v>
                </c:pt>
                <c:pt idx="4526">
                  <c:v>1.0593367331778101</c:v>
                </c:pt>
                <c:pt idx="4527">
                  <c:v>1.05933673317794</c:v>
                </c:pt>
                <c:pt idx="4528">
                  <c:v>1.0593367331781001</c:v>
                </c:pt>
                <c:pt idx="4529">
                  <c:v>1.05933673317821</c:v>
                </c:pt>
                <c:pt idx="4530">
                  <c:v>1.05933673317845</c:v>
                </c:pt>
                <c:pt idx="4531">
                  <c:v>1.0593367331786001</c:v>
                </c:pt>
                <c:pt idx="4532">
                  <c:v>1.05933673317877</c:v>
                </c:pt>
                <c:pt idx="4533">
                  <c:v>1.0593367331789201</c:v>
                </c:pt>
                <c:pt idx="4534">
                  <c:v>1.0593367331791099</c:v>
                </c:pt>
                <c:pt idx="4535">
                  <c:v>1.05933673317928</c:v>
                </c:pt>
                <c:pt idx="4536">
                  <c:v>1.0593367331794601</c:v>
                </c:pt>
                <c:pt idx="4537">
                  <c:v>1.05933673317959</c:v>
                </c:pt>
                <c:pt idx="4538">
                  <c:v>1.0593367331797501</c:v>
                </c:pt>
                <c:pt idx="4539">
                  <c:v>1.0593367331799299</c:v>
                </c:pt>
                <c:pt idx="4540">
                  <c:v>1.05933673318011</c:v>
                </c:pt>
                <c:pt idx="4541">
                  <c:v>1.0593367331802801</c:v>
                </c:pt>
                <c:pt idx="4542">
                  <c:v>1.05933673318041</c:v>
                </c:pt>
                <c:pt idx="4543">
                  <c:v>1.0593367331806101</c:v>
                </c:pt>
                <c:pt idx="4544">
                  <c:v>1.05933673318071</c:v>
                </c:pt>
                <c:pt idx="4545">
                  <c:v>1.0593367331808401</c:v>
                </c:pt>
                <c:pt idx="4546">
                  <c:v>1.05933673318099</c:v>
                </c:pt>
                <c:pt idx="4547">
                  <c:v>1.05933673318121</c:v>
                </c:pt>
                <c:pt idx="4548">
                  <c:v>1.0593367331813599</c:v>
                </c:pt>
                <c:pt idx="4549">
                  <c:v>1.05933673318153</c:v>
                </c:pt>
                <c:pt idx="4550">
                  <c:v>1.0593367331816099</c:v>
                </c:pt>
                <c:pt idx="4551">
                  <c:v>1.05933673318184</c:v>
                </c:pt>
                <c:pt idx="4552">
                  <c:v>1.0593367331819701</c:v>
                </c:pt>
                <c:pt idx="4553">
                  <c:v>1.0593367331821399</c:v>
                </c:pt>
                <c:pt idx="4554">
                  <c:v>1.0593367331823</c:v>
                </c:pt>
                <c:pt idx="4555">
                  <c:v>1.0593367331824799</c:v>
                </c:pt>
                <c:pt idx="4556">
                  <c:v>1.05933673318265</c:v>
                </c:pt>
                <c:pt idx="4557">
                  <c:v>1.0593367331827801</c:v>
                </c:pt>
                <c:pt idx="4558">
                  <c:v>1.0593367331829</c:v>
                </c:pt>
                <c:pt idx="4559">
                  <c:v>1.0593367331830801</c:v>
                </c:pt>
                <c:pt idx="4560">
                  <c:v>1.05933673318322</c:v>
                </c:pt>
                <c:pt idx="4561">
                  <c:v>1.0593367331834</c:v>
                </c:pt>
                <c:pt idx="4562">
                  <c:v>1.05933673318348</c:v>
                </c:pt>
                <c:pt idx="4563">
                  <c:v>1.0593367331836601</c:v>
                </c:pt>
                <c:pt idx="4564">
                  <c:v>1.05933673318379</c:v>
                </c:pt>
                <c:pt idx="4565">
                  <c:v>1.0593367331839201</c:v>
                </c:pt>
                <c:pt idx="4566">
                  <c:v>1.0593367331840999</c:v>
                </c:pt>
                <c:pt idx="4567">
                  <c:v>1.05933673318429</c:v>
                </c:pt>
                <c:pt idx="4568">
                  <c:v>1.0593367331844099</c:v>
                </c:pt>
                <c:pt idx="4569">
                  <c:v>1.05933673318458</c:v>
                </c:pt>
                <c:pt idx="4570">
                  <c:v>1.0593367331847501</c:v>
                </c:pt>
                <c:pt idx="4571">
                  <c:v>1.05933673318489</c:v>
                </c:pt>
                <c:pt idx="4572">
                  <c:v>1.0593367331850501</c:v>
                </c:pt>
                <c:pt idx="4573">
                  <c:v>1.05933673318518</c:v>
                </c:pt>
                <c:pt idx="4574">
                  <c:v>1.0593367331853201</c:v>
                </c:pt>
                <c:pt idx="4575">
                  <c:v>1.05933673318544</c:v>
                </c:pt>
                <c:pt idx="4576">
                  <c:v>1.0593367331856101</c:v>
                </c:pt>
                <c:pt idx="4577">
                  <c:v>1.05933673318574</c:v>
                </c:pt>
                <c:pt idx="4578">
                  <c:v>1.05933673318594</c:v>
                </c:pt>
                <c:pt idx="4579">
                  <c:v>1.0593367331860599</c:v>
                </c:pt>
                <c:pt idx="4580">
                  <c:v>1.05933673318618</c:v>
                </c:pt>
                <c:pt idx="4581">
                  <c:v>1.0593367331863399</c:v>
                </c:pt>
                <c:pt idx="4582">
                  <c:v>1.05933673318648</c:v>
                </c:pt>
                <c:pt idx="4583">
                  <c:v>1.0593367331866399</c:v>
                </c:pt>
                <c:pt idx="4584">
                  <c:v>1.05933673318678</c:v>
                </c:pt>
                <c:pt idx="4585">
                  <c:v>1.0593367331869199</c:v>
                </c:pt>
                <c:pt idx="4586">
                  <c:v>1.05933673318709</c:v>
                </c:pt>
                <c:pt idx="4587">
                  <c:v>1.0593367331872801</c:v>
                </c:pt>
                <c:pt idx="4588">
                  <c:v>1.05933673318733</c:v>
                </c:pt>
                <c:pt idx="4589">
                  <c:v>1.0593367331875101</c:v>
                </c:pt>
                <c:pt idx="4590">
                  <c:v>1.05933673318763</c:v>
                </c:pt>
                <c:pt idx="4591">
                  <c:v>1.0593367331877801</c:v>
                </c:pt>
                <c:pt idx="4592">
                  <c:v>1.05933673318795</c:v>
                </c:pt>
                <c:pt idx="4593">
                  <c:v>1.0593367331880299</c:v>
                </c:pt>
                <c:pt idx="4594">
                  <c:v>1.0593367331882</c:v>
                </c:pt>
                <c:pt idx="4595">
                  <c:v>1.0593367331883601</c:v>
                </c:pt>
                <c:pt idx="4596">
                  <c:v>1.05933673318851</c:v>
                </c:pt>
                <c:pt idx="4597">
                  <c:v>1.0593367331886301</c:v>
                </c:pt>
                <c:pt idx="4598">
                  <c:v>1.05933673318872</c:v>
                </c:pt>
                <c:pt idx="4599">
                  <c:v>1.0593367331889001</c:v>
                </c:pt>
                <c:pt idx="4600">
                  <c:v>1.05933673318906</c:v>
                </c:pt>
                <c:pt idx="4601">
                  <c:v>1.0593367331891901</c:v>
                </c:pt>
                <c:pt idx="4602">
                  <c:v>1.05933673318933</c:v>
                </c:pt>
                <c:pt idx="4603">
                  <c:v>1.05933673318951</c:v>
                </c:pt>
                <c:pt idx="4604">
                  <c:v>1.05933673318957</c:v>
                </c:pt>
                <c:pt idx="4605">
                  <c:v>1.0593367331897301</c:v>
                </c:pt>
                <c:pt idx="4606">
                  <c:v>1.05933673318984</c:v>
                </c:pt>
                <c:pt idx="4607">
                  <c:v>1.0593367331900101</c:v>
                </c:pt>
                <c:pt idx="4608">
                  <c:v>1.05933673319017</c:v>
                </c:pt>
                <c:pt idx="4609">
                  <c:v>1.0593367331902801</c:v>
                </c:pt>
                <c:pt idx="4610">
                  <c:v>1.05933673319041</c:v>
                </c:pt>
                <c:pt idx="4611">
                  <c:v>1.0593367331905601</c:v>
                </c:pt>
                <c:pt idx="4612">
                  <c:v>1.0593367331907</c:v>
                </c:pt>
                <c:pt idx="4613">
                  <c:v>1.0593367331908301</c:v>
                </c:pt>
                <c:pt idx="4614">
                  <c:v>1.05933673319095</c:v>
                </c:pt>
                <c:pt idx="4615">
                  <c:v>1.0593367331910599</c:v>
                </c:pt>
                <c:pt idx="4616">
                  <c:v>1.0593367331912</c:v>
                </c:pt>
                <c:pt idx="4617">
                  <c:v>1.0593367331913399</c:v>
                </c:pt>
                <c:pt idx="4618">
                  <c:v>1.0593367331914501</c:v>
                </c:pt>
                <c:pt idx="4619">
                  <c:v>1.05933673319156</c:v>
                </c:pt>
                <c:pt idx="4620">
                  <c:v>1.05933673319176</c:v>
                </c:pt>
                <c:pt idx="4621">
                  <c:v>1.0593367331919299</c:v>
                </c:pt>
                <c:pt idx="4622">
                  <c:v>1.05933673319205</c:v>
                </c:pt>
                <c:pt idx="4623">
                  <c:v>1.0593367331921399</c:v>
                </c:pt>
                <c:pt idx="4624">
                  <c:v>1.0593367331922501</c:v>
                </c:pt>
                <c:pt idx="4625">
                  <c:v>1.0593367331924</c:v>
                </c:pt>
                <c:pt idx="4626">
                  <c:v>1.0593367331925501</c:v>
                </c:pt>
                <c:pt idx="4627">
                  <c:v>1.05933673319268</c:v>
                </c:pt>
                <c:pt idx="4628">
                  <c:v>1.0593367331927499</c:v>
                </c:pt>
                <c:pt idx="4629">
                  <c:v>1.05933673319289</c:v>
                </c:pt>
                <c:pt idx="4630">
                  <c:v>1.0593367331930299</c:v>
                </c:pt>
                <c:pt idx="4631">
                  <c:v>1.05933673319317</c:v>
                </c:pt>
                <c:pt idx="4632">
                  <c:v>1.0593367331932599</c:v>
                </c:pt>
                <c:pt idx="4633">
                  <c:v>1.05933673319342</c:v>
                </c:pt>
                <c:pt idx="4634">
                  <c:v>1.0593367331935399</c:v>
                </c:pt>
                <c:pt idx="4635">
                  <c:v>1.0593367331937</c:v>
                </c:pt>
                <c:pt idx="4636">
                  <c:v>1.0593367331938099</c:v>
                </c:pt>
                <c:pt idx="4637">
                  <c:v>1.0593367331939101</c:v>
                </c:pt>
                <c:pt idx="4638">
                  <c:v>1.05933673319402</c:v>
                </c:pt>
                <c:pt idx="4639">
                  <c:v>1.0593367331941701</c:v>
                </c:pt>
                <c:pt idx="4640">
                  <c:v>1.05933673319434</c:v>
                </c:pt>
                <c:pt idx="4641">
                  <c:v>1.0593367331944199</c:v>
                </c:pt>
                <c:pt idx="4642">
                  <c:v>1.05933673319453</c:v>
                </c:pt>
                <c:pt idx="4643">
                  <c:v>1.0593367331947099</c:v>
                </c:pt>
                <c:pt idx="4644">
                  <c:v>1.05933673319486</c:v>
                </c:pt>
                <c:pt idx="4645">
                  <c:v>1.0593367331950201</c:v>
                </c:pt>
                <c:pt idx="4646">
                  <c:v>1.05933673319507</c:v>
                </c:pt>
                <c:pt idx="4647">
                  <c:v>1.0593367331952199</c:v>
                </c:pt>
                <c:pt idx="4648">
                  <c:v>1.0593367331953301</c:v>
                </c:pt>
                <c:pt idx="4649">
                  <c:v>1.05933673319542</c:v>
                </c:pt>
                <c:pt idx="4650">
                  <c:v>1.0593367331955601</c:v>
                </c:pt>
                <c:pt idx="4651">
                  <c:v>1.0593367331957</c:v>
                </c:pt>
                <c:pt idx="4652">
                  <c:v>1.0593367331957499</c:v>
                </c:pt>
                <c:pt idx="4653">
                  <c:v>1.05933673319592</c:v>
                </c:pt>
                <c:pt idx="4654">
                  <c:v>1.05933673319598</c:v>
                </c:pt>
                <c:pt idx="4655">
                  <c:v>1.0593367331961401</c:v>
                </c:pt>
                <c:pt idx="4656">
                  <c:v>1.0593367331963199</c:v>
                </c:pt>
                <c:pt idx="4657">
                  <c:v>1.0593367331964401</c:v>
                </c:pt>
                <c:pt idx="4658">
                  <c:v>1.05933673319651</c:v>
                </c:pt>
                <c:pt idx="4659">
                  <c:v>1.0593367331966499</c:v>
                </c:pt>
                <c:pt idx="4660">
                  <c:v>1.05933673319676</c:v>
                </c:pt>
                <c:pt idx="4661">
                  <c:v>1.0593367331968999</c:v>
                </c:pt>
                <c:pt idx="4662">
                  <c:v>1.05933673319701</c:v>
                </c:pt>
                <c:pt idx="4663">
                  <c:v>1.05933673319709</c:v>
                </c:pt>
                <c:pt idx="4664">
                  <c:v>1.0593367331971999</c:v>
                </c:pt>
                <c:pt idx="4665">
                  <c:v>1.05933673319731</c:v>
                </c:pt>
                <c:pt idx="4666">
                  <c:v>1.0593367331974199</c:v>
                </c:pt>
                <c:pt idx="4667">
                  <c:v>1.05933673319759</c:v>
                </c:pt>
                <c:pt idx="4668">
                  <c:v>1.0593367331976999</c:v>
                </c:pt>
                <c:pt idx="4669">
                  <c:v>1.0593367331977299</c:v>
                </c:pt>
                <c:pt idx="4670">
                  <c:v>1.05933673319791</c:v>
                </c:pt>
                <c:pt idx="4671">
                  <c:v>1.0593367331980399</c:v>
                </c:pt>
                <c:pt idx="4672">
                  <c:v>1.05933673319814</c:v>
                </c:pt>
                <c:pt idx="4673">
                  <c:v>1.0593367331982499</c:v>
                </c:pt>
                <c:pt idx="4674">
                  <c:v>1.05933673319843</c:v>
                </c:pt>
                <c:pt idx="4675">
                  <c:v>1.0593367331985299</c:v>
                </c:pt>
                <c:pt idx="4676">
                  <c:v>1.0593367331986401</c:v>
                </c:pt>
                <c:pt idx="4677">
                  <c:v>1.05933673319877</c:v>
                </c:pt>
                <c:pt idx="4678">
                  <c:v>1.0593367331988199</c:v>
                </c:pt>
                <c:pt idx="4679">
                  <c:v>1.05933673319898</c:v>
                </c:pt>
                <c:pt idx="4680">
                  <c:v>1.0593367331990999</c:v>
                </c:pt>
                <c:pt idx="4681">
                  <c:v>1.0593367331991701</c:v>
                </c:pt>
                <c:pt idx="4682">
                  <c:v>1.0593367331993</c:v>
                </c:pt>
                <c:pt idx="4683">
                  <c:v>1.0593367331993899</c:v>
                </c:pt>
                <c:pt idx="4684">
                  <c:v>1.05933673319951</c:v>
                </c:pt>
                <c:pt idx="4685">
                  <c:v>1.0593367331996399</c:v>
                </c:pt>
                <c:pt idx="4686">
                  <c:v>1.0593367331997301</c:v>
                </c:pt>
                <c:pt idx="4687">
                  <c:v>1.05933673319991</c:v>
                </c:pt>
                <c:pt idx="4688">
                  <c:v>1.0593367331999499</c:v>
                </c:pt>
                <c:pt idx="4689">
                  <c:v>1.05933673320008</c:v>
                </c:pt>
                <c:pt idx="4690">
                  <c:v>1.0593367332002499</c:v>
                </c:pt>
                <c:pt idx="4691">
                  <c:v>1.0593367332003101</c:v>
                </c:pt>
                <c:pt idx="4692">
                  <c:v>1.05933673320037</c:v>
                </c:pt>
                <c:pt idx="4693">
                  <c:v>1.0593367332005099</c:v>
                </c:pt>
                <c:pt idx="4694">
                  <c:v>1.05933673320064</c:v>
                </c:pt>
                <c:pt idx="4695">
                  <c:v>1.05933673320073</c:v>
                </c:pt>
                <c:pt idx="4696">
                  <c:v>1.0593367332008501</c:v>
                </c:pt>
                <c:pt idx="4697">
                  <c:v>1.05933673320095</c:v>
                </c:pt>
                <c:pt idx="4698">
                  <c:v>1.0593367332010499</c:v>
                </c:pt>
                <c:pt idx="4699">
                  <c:v>1.05933673320118</c:v>
                </c:pt>
                <c:pt idx="4700">
                  <c:v>1.05933673320124</c:v>
                </c:pt>
                <c:pt idx="4701">
                  <c:v>1.0593367332014301</c:v>
                </c:pt>
                <c:pt idx="4702">
                  <c:v>1.05933673320152</c:v>
                </c:pt>
                <c:pt idx="4703">
                  <c:v>1.0593367332016199</c:v>
                </c:pt>
                <c:pt idx="4704">
                  <c:v>1.0593367332016601</c:v>
                </c:pt>
                <c:pt idx="4705">
                  <c:v>1.05933673320183</c:v>
                </c:pt>
                <c:pt idx="4706">
                  <c:v>1.0593367332019099</c:v>
                </c:pt>
                <c:pt idx="4707">
                  <c:v>1.05933673320207</c:v>
                </c:pt>
                <c:pt idx="4708">
                  <c:v>1.05933673320213</c:v>
                </c:pt>
                <c:pt idx="4709">
                  <c:v>1.0593367332022099</c:v>
                </c:pt>
                <c:pt idx="4710">
                  <c:v>1.05933673320233</c:v>
                </c:pt>
                <c:pt idx="4711">
                  <c:v>1.0593367332024499</c:v>
                </c:pt>
                <c:pt idx="4712">
                  <c:v>1.0593367332025501</c:v>
                </c:pt>
                <c:pt idx="4713">
                  <c:v>1.0593367332027299</c:v>
                </c:pt>
                <c:pt idx="4714">
                  <c:v>1.0593367332027801</c:v>
                </c:pt>
                <c:pt idx="4715">
                  <c:v>1.05933673320287</c:v>
                </c:pt>
                <c:pt idx="4716">
                  <c:v>1.0593367332029899</c:v>
                </c:pt>
                <c:pt idx="4717">
                  <c:v>1.0593367332030501</c:v>
                </c:pt>
                <c:pt idx="4718">
                  <c:v>1.05933673320314</c:v>
                </c:pt>
                <c:pt idx="4719">
                  <c:v>1.0593367332032899</c:v>
                </c:pt>
                <c:pt idx="4720">
                  <c:v>1.05933673320343</c:v>
                </c:pt>
                <c:pt idx="4721">
                  <c:v>1.0593367332035299</c:v>
                </c:pt>
                <c:pt idx="4722">
                  <c:v>1.0593367332035499</c:v>
                </c:pt>
                <c:pt idx="4723">
                  <c:v>1.05933673320368</c:v>
                </c:pt>
                <c:pt idx="4724">
                  <c:v>1.05933673320376</c:v>
                </c:pt>
                <c:pt idx="4725">
                  <c:v>1.0593367332039101</c:v>
                </c:pt>
                <c:pt idx="4726">
                  <c:v>1.05933673320397</c:v>
                </c:pt>
                <c:pt idx="4727">
                  <c:v>1.0593367332041199</c:v>
                </c:pt>
                <c:pt idx="4728">
                  <c:v>1.0593367332041901</c:v>
                </c:pt>
                <c:pt idx="4729">
                  <c:v>1.05933673320432</c:v>
                </c:pt>
                <c:pt idx="4730">
                  <c:v>1.0593367332044199</c:v>
                </c:pt>
                <c:pt idx="4731">
                  <c:v>1.0593367332045001</c:v>
                </c:pt>
                <c:pt idx="4732">
                  <c:v>1.05933673320459</c:v>
                </c:pt>
                <c:pt idx="4733">
                  <c:v>1.0593367332047301</c:v>
                </c:pt>
                <c:pt idx="4734">
                  <c:v>1.05933673320479</c:v>
                </c:pt>
                <c:pt idx="4735">
                  <c:v>1.05933673320486</c:v>
                </c:pt>
                <c:pt idx="4736">
                  <c:v>1.0593367332050301</c:v>
                </c:pt>
                <c:pt idx="4737">
                  <c:v>1.0593367332051</c:v>
                </c:pt>
                <c:pt idx="4738">
                  <c:v>1.0593367332052399</c:v>
                </c:pt>
                <c:pt idx="4739">
                  <c:v>1.0593367332053301</c:v>
                </c:pt>
                <c:pt idx="4740">
                  <c:v>1.05933673320538</c:v>
                </c:pt>
                <c:pt idx="4741">
                  <c:v>1.0593367332055501</c:v>
                </c:pt>
                <c:pt idx="4742">
                  <c:v>1.05933673320565</c:v>
                </c:pt>
                <c:pt idx="4743">
                  <c:v>1.0593367332057</c:v>
                </c:pt>
                <c:pt idx="4744">
                  <c:v>1.0593367332058099</c:v>
                </c:pt>
                <c:pt idx="4745">
                  <c:v>1.05933673320592</c:v>
                </c:pt>
                <c:pt idx="4746">
                  <c:v>1.059336733206</c:v>
                </c:pt>
                <c:pt idx="4747">
                  <c:v>1.0593367332060799</c:v>
                </c:pt>
                <c:pt idx="4748">
                  <c:v>1.0593367332061601</c:v>
                </c:pt>
                <c:pt idx="4749">
                  <c:v>1.05933673320627</c:v>
                </c:pt>
                <c:pt idx="4750">
                  <c:v>1.0593367332063801</c:v>
                </c:pt>
                <c:pt idx="4751">
                  <c:v>1.05933673320648</c:v>
                </c:pt>
                <c:pt idx="4752">
                  <c:v>1.05933673320656</c:v>
                </c:pt>
                <c:pt idx="4753">
                  <c:v>1.0593367332066499</c:v>
                </c:pt>
                <c:pt idx="4754">
                  <c:v>1.0593367332067301</c:v>
                </c:pt>
                <c:pt idx="4755">
                  <c:v>1.0593367332068899</c:v>
                </c:pt>
                <c:pt idx="4756">
                  <c:v>1.0593367332069401</c:v>
                </c:pt>
                <c:pt idx="4757">
                  <c:v>1.05933673320703</c:v>
                </c:pt>
                <c:pt idx="4758">
                  <c:v>1.0593367332071399</c:v>
                </c:pt>
                <c:pt idx="4759">
                  <c:v>1.0593367332072501</c:v>
                </c:pt>
                <c:pt idx="4760">
                  <c:v>1.05933673320732</c:v>
                </c:pt>
                <c:pt idx="4761">
                  <c:v>1.0593367332074299</c:v>
                </c:pt>
                <c:pt idx="4762">
                  <c:v>1.0593367332075201</c:v>
                </c:pt>
                <c:pt idx="4763">
                  <c:v>1.05933673320761</c:v>
                </c:pt>
                <c:pt idx="4764">
                  <c:v>1.0593367332077199</c:v>
                </c:pt>
                <c:pt idx="4765">
                  <c:v>1.0593367332078401</c:v>
                </c:pt>
                <c:pt idx="4766">
                  <c:v>1.05933673320791</c:v>
                </c:pt>
                <c:pt idx="4767">
                  <c:v>1.0593367332080099</c:v>
                </c:pt>
                <c:pt idx="4768">
                  <c:v>1.0593367332080601</c:v>
                </c:pt>
                <c:pt idx="4769">
                  <c:v>1.05933673320815</c:v>
                </c:pt>
                <c:pt idx="4770">
                  <c:v>1.0593367332082899</c:v>
                </c:pt>
                <c:pt idx="4771">
                  <c:v>1.0593367332083901</c:v>
                </c:pt>
                <c:pt idx="4772">
                  <c:v>1.05933673320845</c:v>
                </c:pt>
                <c:pt idx="4773">
                  <c:v>1.0593367332085299</c:v>
                </c:pt>
                <c:pt idx="4774">
                  <c:v>1.0593367332086401</c:v>
                </c:pt>
                <c:pt idx="4775">
                  <c:v>1.05933673320868</c:v>
                </c:pt>
                <c:pt idx="4776">
                  <c:v>1.0593367332088099</c:v>
                </c:pt>
                <c:pt idx="4777">
                  <c:v>1.0593367332088901</c:v>
                </c:pt>
                <c:pt idx="4778">
                  <c:v>1.05933673320896</c:v>
                </c:pt>
                <c:pt idx="4779">
                  <c:v>1.05933673320908</c:v>
                </c:pt>
                <c:pt idx="4780">
                  <c:v>1.0593367332091499</c:v>
                </c:pt>
                <c:pt idx="4781">
                  <c:v>1.05933673320924</c:v>
                </c:pt>
                <c:pt idx="4782">
                  <c:v>1.05933673320934</c:v>
                </c:pt>
                <c:pt idx="4783">
                  <c:v>1.0593367332094601</c:v>
                </c:pt>
                <c:pt idx="4784">
                  <c:v>1.05933673320952</c:v>
                </c:pt>
                <c:pt idx="4785">
                  <c:v>1.05933673320956</c:v>
                </c:pt>
                <c:pt idx="4786">
                  <c:v>1.0593367332096899</c:v>
                </c:pt>
                <c:pt idx="4787">
                  <c:v>1.05933673320981</c:v>
                </c:pt>
                <c:pt idx="4788">
                  <c:v>1.05933673320983</c:v>
                </c:pt>
                <c:pt idx="4789">
                  <c:v>1.0593367332099599</c:v>
                </c:pt>
                <c:pt idx="4790">
                  <c:v>1.0593367332100601</c:v>
                </c:pt>
                <c:pt idx="4791">
                  <c:v>1.05933673321015</c:v>
                </c:pt>
                <c:pt idx="4792">
                  <c:v>1.0593367332102099</c:v>
                </c:pt>
                <c:pt idx="4793">
                  <c:v>1.0593367332103001</c:v>
                </c:pt>
                <c:pt idx="4794">
                  <c:v>1.05933673321039</c:v>
                </c:pt>
                <c:pt idx="4795">
                  <c:v>1.0593367332105099</c:v>
                </c:pt>
                <c:pt idx="4796">
                  <c:v>1.0593367332105901</c:v>
                </c:pt>
                <c:pt idx="4797">
                  <c:v>1.0593367332106201</c:v>
                </c:pt>
                <c:pt idx="4798">
                  <c:v>1.0593367332107</c:v>
                </c:pt>
                <c:pt idx="4799">
                  <c:v>1.0593367332108199</c:v>
                </c:pt>
                <c:pt idx="4800">
                  <c:v>1.0593367332108701</c:v>
                </c:pt>
                <c:pt idx="4801">
                  <c:v>1.05933673321095</c:v>
                </c:pt>
                <c:pt idx="4802">
                  <c:v>1.0593367332110399</c:v>
                </c:pt>
                <c:pt idx="4803">
                  <c:v>1.05933673321118</c:v>
                </c:pt>
                <c:pt idx="4804">
                  <c:v>1.0593367332112</c:v>
                </c:pt>
                <c:pt idx="4805">
                  <c:v>1.0593367332113299</c:v>
                </c:pt>
                <c:pt idx="4806">
                  <c:v>1.0593367332113901</c:v>
                </c:pt>
                <c:pt idx="4807">
                  <c:v>1.05933673321154</c:v>
                </c:pt>
                <c:pt idx="4808">
                  <c:v>1.05933673321158</c:v>
                </c:pt>
                <c:pt idx="4809">
                  <c:v>1.0593367332117001</c:v>
                </c:pt>
                <c:pt idx="4810">
                  <c:v>1.0593367332117101</c:v>
                </c:pt>
                <c:pt idx="4811">
                  <c:v>1.0593367332118</c:v>
                </c:pt>
                <c:pt idx="4812">
                  <c:v>1.0593367332118699</c:v>
                </c:pt>
                <c:pt idx="4813">
                  <c:v>1.05933673321205</c:v>
                </c:pt>
                <c:pt idx="4814">
                  <c:v>1.05933673321205</c:v>
                </c:pt>
                <c:pt idx="4815">
                  <c:v>1.0593367332121899</c:v>
                </c:pt>
                <c:pt idx="4816">
                  <c:v>1.0593367332122401</c:v>
                </c:pt>
                <c:pt idx="4817">
                  <c:v>1.05933673321233</c:v>
                </c:pt>
                <c:pt idx="4818">
                  <c:v>1.05933673321241</c:v>
                </c:pt>
                <c:pt idx="4819">
                  <c:v>1.0593367332125401</c:v>
                </c:pt>
                <c:pt idx="4820">
                  <c:v>1.05933673321257</c:v>
                </c:pt>
                <c:pt idx="4821">
                  <c:v>1.05933673321265</c:v>
                </c:pt>
                <c:pt idx="4822">
                  <c:v>1.0593367332127901</c:v>
                </c:pt>
                <c:pt idx="4823">
                  <c:v>1.0593367332127901</c:v>
                </c:pt>
                <c:pt idx="4824">
                  <c:v>1.05933673321288</c:v>
                </c:pt>
                <c:pt idx="4825">
                  <c:v>1.0593367332129999</c:v>
                </c:pt>
                <c:pt idx="4826">
                  <c:v>1.0593367332130801</c:v>
                </c:pt>
                <c:pt idx="4827">
                  <c:v>1.05933673321313</c:v>
                </c:pt>
                <c:pt idx="4828">
                  <c:v>1.05933673321324</c:v>
                </c:pt>
                <c:pt idx="4829">
                  <c:v>1.0593367332132799</c:v>
                </c:pt>
                <c:pt idx="4830">
                  <c:v>1.0593367332134001</c:v>
                </c:pt>
                <c:pt idx="4831">
                  <c:v>1.05933673321347</c:v>
                </c:pt>
                <c:pt idx="4832">
                  <c:v>1.0593367332135699</c:v>
                </c:pt>
                <c:pt idx="4833">
                  <c:v>1.0593367332136501</c:v>
                </c:pt>
                <c:pt idx="4834">
                  <c:v>1.0593367332137</c:v>
                </c:pt>
                <c:pt idx="4835">
                  <c:v>1.0593367332138</c:v>
                </c:pt>
                <c:pt idx="4836">
                  <c:v>1.0593367332138299</c:v>
                </c:pt>
                <c:pt idx="4837">
                  <c:v>1.0593367332138901</c:v>
                </c:pt>
                <c:pt idx="4838">
                  <c:v>1.05933673321401</c:v>
                </c:pt>
                <c:pt idx="4839">
                  <c:v>1.0593367332140899</c:v>
                </c:pt>
                <c:pt idx="4840">
                  <c:v>1.0593367332141901</c:v>
                </c:pt>
                <c:pt idx="4841">
                  <c:v>1.0593367332142201</c:v>
                </c:pt>
                <c:pt idx="4842">
                  <c:v>1.0593367332143</c:v>
                </c:pt>
                <c:pt idx="4843">
                  <c:v>1.0593367332143599</c:v>
                </c:pt>
                <c:pt idx="4844">
                  <c:v>1.0593367332144501</c:v>
                </c:pt>
                <c:pt idx="4845">
                  <c:v>1.05933673321454</c:v>
                </c:pt>
                <c:pt idx="4846">
                  <c:v>1.0593367332146</c:v>
                </c:pt>
                <c:pt idx="4847">
                  <c:v>1.0593367332146399</c:v>
                </c:pt>
                <c:pt idx="4848">
                  <c:v>1.05933673321482</c:v>
                </c:pt>
                <c:pt idx="4849">
                  <c:v>1.05933673321483</c:v>
                </c:pt>
                <c:pt idx="4850">
                  <c:v>1.0593367332150001</c:v>
                </c:pt>
                <c:pt idx="4851">
                  <c:v>1.0593367332150001</c:v>
                </c:pt>
                <c:pt idx="4852">
                  <c:v>1.0593367332151</c:v>
                </c:pt>
                <c:pt idx="4853">
                  <c:v>1.05933673321515</c:v>
                </c:pt>
                <c:pt idx="4854">
                  <c:v>1.0593367332152199</c:v>
                </c:pt>
                <c:pt idx="4855">
                  <c:v>1.0593367332153401</c:v>
                </c:pt>
                <c:pt idx="4856">
                  <c:v>1.05933673321543</c:v>
                </c:pt>
                <c:pt idx="4857">
                  <c:v>1.05933673321543</c:v>
                </c:pt>
                <c:pt idx="4858">
                  <c:v>1.0593367332155701</c:v>
                </c:pt>
                <c:pt idx="4859">
                  <c:v>1.0593367332155701</c:v>
                </c:pt>
                <c:pt idx="4860">
                  <c:v>1.05933673321569</c:v>
                </c:pt>
                <c:pt idx="4861">
                  <c:v>1.0593367332157599</c:v>
                </c:pt>
                <c:pt idx="4862">
                  <c:v>1.0593367332158601</c:v>
                </c:pt>
                <c:pt idx="4863">
                  <c:v>1.0593367332158801</c:v>
                </c:pt>
                <c:pt idx="4864">
                  <c:v>1.05933673321597</c:v>
                </c:pt>
                <c:pt idx="4865">
                  <c:v>1.059336733216</c:v>
                </c:pt>
                <c:pt idx="4866">
                  <c:v>1.0593367332161501</c:v>
                </c:pt>
                <c:pt idx="4867">
                  <c:v>1.05933673321619</c:v>
                </c:pt>
                <c:pt idx="4868">
                  <c:v>1.0593367332163</c:v>
                </c:pt>
                <c:pt idx="4869">
                  <c:v>1.0593367332163299</c:v>
                </c:pt>
                <c:pt idx="4870">
                  <c:v>1.0593367332164001</c:v>
                </c:pt>
                <c:pt idx="4871">
                  <c:v>1.05933673321648</c:v>
                </c:pt>
                <c:pt idx="4872">
                  <c:v>1.05933673321657</c:v>
                </c:pt>
                <c:pt idx="4873">
                  <c:v>1.0593367332166199</c:v>
                </c:pt>
                <c:pt idx="4874">
                  <c:v>1.0593367332166701</c:v>
                </c:pt>
                <c:pt idx="4875">
                  <c:v>1.05933673321681</c:v>
                </c:pt>
                <c:pt idx="4876">
                  <c:v>1.05933673321683</c:v>
                </c:pt>
                <c:pt idx="4877">
                  <c:v>1.0593367332168999</c:v>
                </c:pt>
                <c:pt idx="4878">
                  <c:v>1.0593367332169501</c:v>
                </c:pt>
                <c:pt idx="4879">
                  <c:v>1.0593367332170101</c:v>
                </c:pt>
                <c:pt idx="4880">
                  <c:v>1.05933673321709</c:v>
                </c:pt>
                <c:pt idx="4881">
                  <c:v>1.0593367332171999</c:v>
                </c:pt>
                <c:pt idx="4882">
                  <c:v>1.0593367332172701</c:v>
                </c:pt>
                <c:pt idx="4883">
                  <c:v>1.05933673321735</c:v>
                </c:pt>
                <c:pt idx="4884">
                  <c:v>1.05933673321737</c:v>
                </c:pt>
                <c:pt idx="4885">
                  <c:v>1.0593367332174799</c:v>
                </c:pt>
                <c:pt idx="4886">
                  <c:v>1.0593367332175101</c:v>
                </c:pt>
                <c:pt idx="4887">
                  <c:v>1.05933673321763</c:v>
                </c:pt>
                <c:pt idx="4888">
                  <c:v>1.05933673321763</c:v>
                </c:pt>
                <c:pt idx="4889">
                  <c:v>1.0593367332177499</c:v>
                </c:pt>
                <c:pt idx="4890">
                  <c:v>1.0593367332178001</c:v>
                </c:pt>
                <c:pt idx="4891">
                  <c:v>1.05933673321792</c:v>
                </c:pt>
                <c:pt idx="4892">
                  <c:v>1.05933673321794</c:v>
                </c:pt>
                <c:pt idx="4893">
                  <c:v>1.0593367332180199</c:v>
                </c:pt>
                <c:pt idx="4894">
                  <c:v>1.0593367332180399</c:v>
                </c:pt>
                <c:pt idx="4895">
                  <c:v>1.05933673321814</c:v>
                </c:pt>
                <c:pt idx="4896">
                  <c:v>1.0593367332182499</c:v>
                </c:pt>
                <c:pt idx="4897">
                  <c:v>1.0593367332183199</c:v>
                </c:pt>
                <c:pt idx="4898">
                  <c:v>1.0593367332183701</c:v>
                </c:pt>
                <c:pt idx="4899">
                  <c:v>1.05933673321846</c:v>
                </c:pt>
                <c:pt idx="4900">
                  <c:v>1.0593367332185</c:v>
                </c:pt>
                <c:pt idx="4901">
                  <c:v>1.0593367332185499</c:v>
                </c:pt>
                <c:pt idx="4902">
                  <c:v>1.05933673321869</c:v>
                </c:pt>
                <c:pt idx="4903">
                  <c:v>1.05933673321871</c:v>
                </c:pt>
                <c:pt idx="4904">
                  <c:v>1.0593367332188099</c:v>
                </c:pt>
                <c:pt idx="4905">
                  <c:v>1.0593367332188</c:v>
                </c:pt>
                <c:pt idx="4906">
                  <c:v>1.0593367332188599</c:v>
                </c:pt>
                <c:pt idx="4907">
                  <c:v>1.0593367332189301</c:v>
                </c:pt>
                <c:pt idx="4908">
                  <c:v>1.05933673321902</c:v>
                </c:pt>
                <c:pt idx="4909">
                  <c:v>1.05933673321906</c:v>
                </c:pt>
                <c:pt idx="4910">
                  <c:v>1.0593367332191299</c:v>
                </c:pt>
                <c:pt idx="4911">
                  <c:v>1.0593367332191801</c:v>
                </c:pt>
                <c:pt idx="4912">
                  <c:v>1.0593367332193</c:v>
                </c:pt>
                <c:pt idx="4913">
                  <c:v>1.0593367332193799</c:v>
                </c:pt>
                <c:pt idx="4914">
                  <c:v>1.0593367332194299</c:v>
                </c:pt>
                <c:pt idx="4915">
                  <c:v>1.0593367332194501</c:v>
                </c:pt>
                <c:pt idx="4916">
                  <c:v>1.05933673321957</c:v>
                </c:pt>
                <c:pt idx="4917">
                  <c:v>1.05933673321959</c:v>
                </c:pt>
                <c:pt idx="4918">
                  <c:v>1.0593367332196699</c:v>
                </c:pt>
                <c:pt idx="4919">
                  <c:v>1.0593367332197201</c:v>
                </c:pt>
                <c:pt idx="4920">
                  <c:v>1.0593367332198</c:v>
                </c:pt>
                <c:pt idx="4921">
                  <c:v>1.05933673321989</c:v>
                </c:pt>
                <c:pt idx="4922">
                  <c:v>1.0593367332199699</c:v>
                </c:pt>
                <c:pt idx="4923">
                  <c:v>1.0593367332199699</c:v>
                </c:pt>
                <c:pt idx="4924">
                  <c:v>1.05933673322007</c:v>
                </c:pt>
                <c:pt idx="4925">
                  <c:v>1.05933673322015</c:v>
                </c:pt>
                <c:pt idx="4926">
                  <c:v>1.05933673322017</c:v>
                </c:pt>
                <c:pt idx="4927">
                  <c:v>1.0593367332202701</c:v>
                </c:pt>
                <c:pt idx="4928">
                  <c:v>1.0593367332202299</c:v>
                </c:pt>
                <c:pt idx="4929">
                  <c:v>1.05933673322035</c:v>
                </c:pt>
                <c:pt idx="4930">
                  <c:v>1.05933673322045</c:v>
                </c:pt>
                <c:pt idx="4931">
                  <c:v>1.0593367332204999</c:v>
                </c:pt>
                <c:pt idx="4932">
                  <c:v>1.0593367332205199</c:v>
                </c:pt>
                <c:pt idx="4933">
                  <c:v>1.0593367332205901</c:v>
                </c:pt>
                <c:pt idx="4934">
                  <c:v>1.05933673322074</c:v>
                </c:pt>
                <c:pt idx="4935">
                  <c:v>1.05933673322072</c:v>
                </c:pt>
                <c:pt idx="4936">
                  <c:v>1.0593367332208199</c:v>
                </c:pt>
                <c:pt idx="4937">
                  <c:v>1.0593367332208801</c:v>
                </c:pt>
                <c:pt idx="4938">
                  <c:v>1.05933673322092</c:v>
                </c:pt>
                <c:pt idx="4939">
                  <c:v>1.059336733221</c:v>
                </c:pt>
                <c:pt idx="4940">
                  <c:v>1.0593367332210499</c:v>
                </c:pt>
                <c:pt idx="4941">
                  <c:v>1.0593367332210799</c:v>
                </c:pt>
                <c:pt idx="4942">
                  <c:v>1.0593367332211501</c:v>
                </c:pt>
                <c:pt idx="4943">
                  <c:v>1.05933673322125</c:v>
                </c:pt>
                <c:pt idx="4944">
                  <c:v>1.05933673322127</c:v>
                </c:pt>
                <c:pt idx="4945">
                  <c:v>1.0593367332213699</c:v>
                </c:pt>
                <c:pt idx="4946">
                  <c:v>1.0593367332214201</c:v>
                </c:pt>
                <c:pt idx="4947">
                  <c:v>1.0593367332214001</c:v>
                </c:pt>
                <c:pt idx="4948">
                  <c:v>1.05933673322151</c:v>
                </c:pt>
                <c:pt idx="4949">
                  <c:v>1.05933673322158</c:v>
                </c:pt>
                <c:pt idx="4950">
                  <c:v>1.0593367332217001</c:v>
                </c:pt>
                <c:pt idx="4951">
                  <c:v>1.05933673322174</c:v>
                </c:pt>
                <c:pt idx="4952">
                  <c:v>1.05933673322179</c:v>
                </c:pt>
                <c:pt idx="4953">
                  <c:v>1.0593367332218599</c:v>
                </c:pt>
                <c:pt idx="4954">
                  <c:v>1.0593367332218999</c:v>
                </c:pt>
                <c:pt idx="4955">
                  <c:v>1.0593367332218999</c:v>
                </c:pt>
                <c:pt idx="4956">
                  <c:v>1.05933673322203</c:v>
                </c:pt>
                <c:pt idx="4957">
                  <c:v>1.05933673322204</c:v>
                </c:pt>
                <c:pt idx="4958">
                  <c:v>1.0593367332221399</c:v>
                </c:pt>
                <c:pt idx="4959">
                  <c:v>1.0593367332222201</c:v>
                </c:pt>
                <c:pt idx="4960">
                  <c:v>1.0593367332222701</c:v>
                </c:pt>
                <c:pt idx="4961">
                  <c:v>1.0593367332223</c:v>
                </c:pt>
                <c:pt idx="4962">
                  <c:v>1.05933673322237</c:v>
                </c:pt>
                <c:pt idx="4963">
                  <c:v>1.0593367332224</c:v>
                </c:pt>
                <c:pt idx="4964">
                  <c:v>1.0593367332224699</c:v>
                </c:pt>
                <c:pt idx="4965">
                  <c:v>1.05933673322258</c:v>
                </c:pt>
                <c:pt idx="4966">
                  <c:v>1.0593367332225601</c:v>
                </c:pt>
                <c:pt idx="4967">
                  <c:v>1.05933673322264</c:v>
                </c:pt>
                <c:pt idx="4968">
                  <c:v>1.0593367332227399</c:v>
                </c:pt>
                <c:pt idx="4969">
                  <c:v>1.0593367332227701</c:v>
                </c:pt>
                <c:pt idx="4970">
                  <c:v>1.05933673322285</c:v>
                </c:pt>
                <c:pt idx="4971">
                  <c:v>1.05933673322289</c:v>
                </c:pt>
                <c:pt idx="4972">
                  <c:v>1.05933673322295</c:v>
                </c:pt>
                <c:pt idx="4973">
                  <c:v>1.0593367332230199</c:v>
                </c:pt>
                <c:pt idx="4974">
                  <c:v>1.0593367332230701</c:v>
                </c:pt>
                <c:pt idx="4975">
                  <c:v>1.0593367332231201</c:v>
                </c:pt>
                <c:pt idx="4976">
                  <c:v>1.0593367332231001</c:v>
                </c:pt>
                <c:pt idx="4977">
                  <c:v>1.0593367332232499</c:v>
                </c:pt>
                <c:pt idx="4978">
                  <c:v>1.0593367332232499</c:v>
                </c:pt>
                <c:pt idx="4979">
                  <c:v>1.0593367332233199</c:v>
                </c:pt>
                <c:pt idx="4980">
                  <c:v>1.0593367332234001</c:v>
                </c:pt>
                <c:pt idx="4981">
                  <c:v>1.05933673322345</c:v>
                </c:pt>
                <c:pt idx="4982">
                  <c:v>1.05933673322343</c:v>
                </c:pt>
                <c:pt idx="4983">
                  <c:v>1.0593367332235399</c:v>
                </c:pt>
                <c:pt idx="4984">
                  <c:v>1.0593367332235799</c:v>
                </c:pt>
                <c:pt idx="4985">
                  <c:v>1.0593367332236201</c:v>
                </c:pt>
                <c:pt idx="4986">
                  <c:v>1.05933673322374</c:v>
                </c:pt>
                <c:pt idx="4987">
                  <c:v>1.05933673322371</c:v>
                </c:pt>
                <c:pt idx="4988">
                  <c:v>1.05933673322374</c:v>
                </c:pt>
                <c:pt idx="4989">
                  <c:v>1.0593367332239201</c:v>
                </c:pt>
                <c:pt idx="4990">
                  <c:v>1.0593367332239401</c:v>
                </c:pt>
                <c:pt idx="4991">
                  <c:v>1.05933673322403</c:v>
                </c:pt>
                <c:pt idx="4992">
                  <c:v>1.05933673322401</c:v>
                </c:pt>
                <c:pt idx="4993">
                  <c:v>1.05933673322408</c:v>
                </c:pt>
                <c:pt idx="4994">
                  <c:v>1.0593367332241099</c:v>
                </c:pt>
                <c:pt idx="4995">
                  <c:v>1.0593367332241601</c:v>
                </c:pt>
                <c:pt idx="4996">
                  <c:v>1.05933673322429</c:v>
                </c:pt>
                <c:pt idx="4997">
                  <c:v>1.05933673322433</c:v>
                </c:pt>
                <c:pt idx="4998">
                  <c:v>1.05933673322432</c:v>
                </c:pt>
                <c:pt idx="4999">
                  <c:v>1.0593367332243799</c:v>
                </c:pt>
                <c:pt idx="5000">
                  <c:v>1.0593367332243899</c:v>
                </c:pt>
                <c:pt idx="5001">
                  <c:v>1.0593367332244901</c:v>
                </c:pt>
                <c:pt idx="5002">
                  <c:v>1.0593367332244901</c:v>
                </c:pt>
                <c:pt idx="5003">
                  <c:v>1.0593367332246399</c:v>
                </c:pt>
                <c:pt idx="5004">
                  <c:v>1.0593367332246499</c:v>
                </c:pt>
                <c:pt idx="5005">
                  <c:v>1.0593367332246599</c:v>
                </c:pt>
                <c:pt idx="5006">
                  <c:v>1.0593367332247701</c:v>
                </c:pt>
                <c:pt idx="5007">
                  <c:v>1.0593367332247701</c:v>
                </c:pt>
                <c:pt idx="5008">
                  <c:v>1.05933673322487</c:v>
                </c:pt>
                <c:pt idx="5009">
                  <c:v>1.0593367332249199</c:v>
                </c:pt>
                <c:pt idx="5010">
                  <c:v>1.0593367332249599</c:v>
                </c:pt>
                <c:pt idx="5011">
                  <c:v>1.0593367332250001</c:v>
                </c:pt>
                <c:pt idx="5012">
                  <c:v>1.05933673322507</c:v>
                </c:pt>
                <c:pt idx="5013">
                  <c:v>1.05933673322514</c:v>
                </c:pt>
                <c:pt idx="5014">
                  <c:v>1.05933673322516</c:v>
                </c:pt>
                <c:pt idx="5015">
                  <c:v>1.0593367332252901</c:v>
                </c:pt>
                <c:pt idx="5016">
                  <c:v>1.0593367332252499</c:v>
                </c:pt>
                <c:pt idx="5017">
                  <c:v>1.0593367332253401</c:v>
                </c:pt>
                <c:pt idx="5018">
                  <c:v>1.05933673322538</c:v>
                </c:pt>
                <c:pt idx="5019">
                  <c:v>1.05933673322542</c:v>
                </c:pt>
                <c:pt idx="5020">
                  <c:v>1.0593367332255099</c:v>
                </c:pt>
                <c:pt idx="5021">
                  <c:v>1.0593367332255601</c:v>
                </c:pt>
                <c:pt idx="5022">
                  <c:v>1.0593367332255801</c:v>
                </c:pt>
                <c:pt idx="5023">
                  <c:v>1.05933673322563</c:v>
                </c:pt>
                <c:pt idx="5024">
                  <c:v>1.05933673322568</c:v>
                </c:pt>
                <c:pt idx="5025">
                  <c:v>1.0593367332257</c:v>
                </c:pt>
                <c:pt idx="5026">
                  <c:v>1.0593367332257599</c:v>
                </c:pt>
                <c:pt idx="5027">
                  <c:v>1.0593367332258601</c:v>
                </c:pt>
                <c:pt idx="5028">
                  <c:v>1.0593367332258701</c:v>
                </c:pt>
                <c:pt idx="5029">
                  <c:v>1.05933673322597</c:v>
                </c:pt>
                <c:pt idx="5030">
                  <c:v>1.05933673322596</c:v>
                </c:pt>
                <c:pt idx="5031">
                  <c:v>1.05933673322599</c:v>
                </c:pt>
                <c:pt idx="5032">
                  <c:v>1.0593367332260399</c:v>
                </c:pt>
                <c:pt idx="5033">
                  <c:v>1.0593367332261201</c:v>
                </c:pt>
                <c:pt idx="5034">
                  <c:v>1.05933673322619</c:v>
                </c:pt>
                <c:pt idx="5035">
                  <c:v>1.05933673322624</c:v>
                </c:pt>
                <c:pt idx="5036">
                  <c:v>1.05933673322627</c:v>
                </c:pt>
                <c:pt idx="5037">
                  <c:v>1.05933673322629</c:v>
                </c:pt>
                <c:pt idx="5038">
                  <c:v>1.0593367332264301</c:v>
                </c:pt>
                <c:pt idx="5039">
                  <c:v>1.0593367332263901</c:v>
                </c:pt>
                <c:pt idx="5040">
                  <c:v>1.0593367332263901</c:v>
                </c:pt>
                <c:pt idx="5041">
                  <c:v>1.05933673322649</c:v>
                </c:pt>
                <c:pt idx="5042">
                  <c:v>1.05933673322653</c:v>
                </c:pt>
                <c:pt idx="5043">
                  <c:v>1.0593367332266499</c:v>
                </c:pt>
                <c:pt idx="5044">
                  <c:v>1.0593367332266701</c:v>
                </c:pt>
                <c:pt idx="5045">
                  <c:v>1.0593367332266901</c:v>
                </c:pt>
                <c:pt idx="5046">
                  <c:v>1.0593367332267201</c:v>
                </c:pt>
                <c:pt idx="5047">
                  <c:v>1.05933673322675</c:v>
                </c:pt>
                <c:pt idx="5048">
                  <c:v>1.05933673322686</c:v>
                </c:pt>
                <c:pt idx="5049">
                  <c:v>1.0593367332269199</c:v>
                </c:pt>
                <c:pt idx="5050">
                  <c:v>1.0593367332269801</c:v>
                </c:pt>
                <c:pt idx="5051">
                  <c:v>1.0593367332269199</c:v>
                </c:pt>
                <c:pt idx="5052">
                  <c:v>1.05933673322702</c:v>
                </c:pt>
                <c:pt idx="5053">
                  <c:v>1.05933673322706</c:v>
                </c:pt>
                <c:pt idx="5054">
                  <c:v>1.05933673322712</c:v>
                </c:pt>
                <c:pt idx="5055">
                  <c:v>1.0593367332271899</c:v>
                </c:pt>
                <c:pt idx="5056">
                  <c:v>1.0593367332271699</c:v>
                </c:pt>
                <c:pt idx="5057">
                  <c:v>1.0593367332271899</c:v>
                </c:pt>
                <c:pt idx="5058">
                  <c:v>1.05933673322733</c:v>
                </c:pt>
                <c:pt idx="5059">
                  <c:v>1.05933673322736</c:v>
                </c:pt>
                <c:pt idx="5060">
                  <c:v>1.05933673322738</c:v>
                </c:pt>
                <c:pt idx="5061">
                  <c:v>1.05933673322741</c:v>
                </c:pt>
                <c:pt idx="5062">
                  <c:v>1.0593367332275201</c:v>
                </c:pt>
                <c:pt idx="5063">
                  <c:v>1.0593367332275401</c:v>
                </c:pt>
                <c:pt idx="5064">
                  <c:v>1.05933673322759</c:v>
                </c:pt>
                <c:pt idx="5065">
                  <c:v>1.05933673322762</c:v>
                </c:pt>
                <c:pt idx="5066">
                  <c:v>1.05933673322767</c:v>
                </c:pt>
                <c:pt idx="5067">
                  <c:v>1.0593367332276999</c:v>
                </c:pt>
                <c:pt idx="5068">
                  <c:v>1.0593367332277901</c:v>
                </c:pt>
                <c:pt idx="5069">
                  <c:v>1.0593367332277801</c:v>
                </c:pt>
                <c:pt idx="5070">
                  <c:v>1.05933673322786</c:v>
                </c:pt>
                <c:pt idx="5071">
                  <c:v>1.05933673322785</c:v>
                </c:pt>
                <c:pt idx="5072">
                  <c:v>1.05933673322788</c:v>
                </c:pt>
                <c:pt idx="5073">
                  <c:v>1.05933673322794</c:v>
                </c:pt>
                <c:pt idx="5074">
                  <c:v>1.05933673322796</c:v>
                </c:pt>
                <c:pt idx="5075">
                  <c:v>1.0593367332279999</c:v>
                </c:pt>
                <c:pt idx="5076">
                  <c:v>1.05933673322813</c:v>
                </c:pt>
                <c:pt idx="5077">
                  <c:v>1.05933673322818</c:v>
                </c:pt>
                <c:pt idx="5078">
                  <c:v>1.05933673322818</c:v>
                </c:pt>
                <c:pt idx="5079">
                  <c:v>1.05933673322817</c:v>
                </c:pt>
                <c:pt idx="5080">
                  <c:v>1.0593367332283099</c:v>
                </c:pt>
                <c:pt idx="5081">
                  <c:v>1.0593367332283501</c:v>
                </c:pt>
                <c:pt idx="5082">
                  <c:v>1.0593367332283099</c:v>
                </c:pt>
                <c:pt idx="5083">
                  <c:v>1.05933673322844</c:v>
                </c:pt>
                <c:pt idx="5084">
                  <c:v>1.05933673322843</c:v>
                </c:pt>
                <c:pt idx="5085">
                  <c:v>1.05933673322847</c:v>
                </c:pt>
                <c:pt idx="5086">
                  <c:v>1.0593367332285599</c:v>
                </c:pt>
                <c:pt idx="5087">
                  <c:v>1.0593367332285499</c:v>
                </c:pt>
                <c:pt idx="5088">
                  <c:v>1.0593367332285799</c:v>
                </c:pt>
                <c:pt idx="5089">
                  <c:v>1.05933673322868</c:v>
                </c:pt>
                <c:pt idx="5090">
                  <c:v>1.05933673322868</c:v>
                </c:pt>
                <c:pt idx="5091">
                  <c:v>1.05933673322876</c:v>
                </c:pt>
                <c:pt idx="5092">
                  <c:v>1.05933673322879</c:v>
                </c:pt>
                <c:pt idx="5093">
                  <c:v>1.0593367332288099</c:v>
                </c:pt>
                <c:pt idx="5094">
                  <c:v>1.0593367332289201</c:v>
                </c:pt>
                <c:pt idx="5095">
                  <c:v>1.0593367332289301</c:v>
                </c:pt>
                <c:pt idx="5096">
                  <c:v>1.0593367332289101</c:v>
                </c:pt>
                <c:pt idx="5097">
                  <c:v>1.0593367332289201</c:v>
                </c:pt>
                <c:pt idx="5098">
                  <c:v>1.05933673322907</c:v>
                </c:pt>
                <c:pt idx="5099">
                  <c:v>1.05933673322906</c:v>
                </c:pt>
                <c:pt idx="5100">
                  <c:v>1.05933673322908</c:v>
                </c:pt>
                <c:pt idx="5101">
                  <c:v>1.0593367332291701</c:v>
                </c:pt>
                <c:pt idx="5102">
                  <c:v>1.0593367332292101</c:v>
                </c:pt>
                <c:pt idx="5103">
                  <c:v>1.0593367332291901</c:v>
                </c:pt>
                <c:pt idx="5104">
                  <c:v>1.05933673322928</c:v>
                </c:pt>
                <c:pt idx="5105">
                  <c:v>1.05933673322933</c:v>
                </c:pt>
                <c:pt idx="5106">
                  <c:v>1.0593367332293899</c:v>
                </c:pt>
                <c:pt idx="5107">
                  <c:v>1.0593367332294199</c:v>
                </c:pt>
                <c:pt idx="5108">
                  <c:v>1.0593367332294299</c:v>
                </c:pt>
                <c:pt idx="5109">
                  <c:v>1.0593367332294901</c:v>
                </c:pt>
                <c:pt idx="5110">
                  <c:v>1.0593367332295001</c:v>
                </c:pt>
                <c:pt idx="5111">
                  <c:v>1.05933673322959</c:v>
                </c:pt>
                <c:pt idx="5112">
                  <c:v>1.05933673322959</c:v>
                </c:pt>
                <c:pt idx="5113">
                  <c:v>1.05933673322961</c:v>
                </c:pt>
                <c:pt idx="5114">
                  <c:v>1.0593367332296499</c:v>
                </c:pt>
                <c:pt idx="5115">
                  <c:v>1.0593367332297201</c:v>
                </c:pt>
                <c:pt idx="5116">
                  <c:v>1.0593367332297301</c:v>
                </c:pt>
                <c:pt idx="5117">
                  <c:v>1.0593367332296999</c:v>
                </c:pt>
                <c:pt idx="5118">
                  <c:v>1.0593367332297801</c:v>
                </c:pt>
                <c:pt idx="5119">
                  <c:v>1.05933673322989</c:v>
                </c:pt>
                <c:pt idx="5120">
                  <c:v>1.05933673322991</c:v>
                </c:pt>
                <c:pt idx="5121">
                  <c:v>1.0593367332299599</c:v>
                </c:pt>
                <c:pt idx="5122">
                  <c:v>1.0593367332299799</c:v>
                </c:pt>
                <c:pt idx="5123">
                  <c:v>1.0593367332300001</c:v>
                </c:pt>
                <c:pt idx="5124">
                  <c:v>1.0593367332300501</c:v>
                </c:pt>
                <c:pt idx="5125">
                  <c:v>1.05933673323013</c:v>
                </c:pt>
                <c:pt idx="5126">
                  <c:v>1.0593367332301</c:v>
                </c:pt>
                <c:pt idx="5127">
                  <c:v>1.05933673323014</c:v>
                </c:pt>
                <c:pt idx="5128">
                  <c:v>1.0593367332302099</c:v>
                </c:pt>
                <c:pt idx="5129">
                  <c:v>1.0593367332302399</c:v>
                </c:pt>
                <c:pt idx="5130">
                  <c:v>1.0593367332302801</c:v>
                </c:pt>
                <c:pt idx="5131">
                  <c:v>1.0593367332302901</c:v>
                </c:pt>
                <c:pt idx="5132">
                  <c:v>1.05933673323037</c:v>
                </c:pt>
                <c:pt idx="5133">
                  <c:v>1.05933673323043</c:v>
                </c:pt>
                <c:pt idx="5134">
                  <c:v>1.0593367332304999</c:v>
                </c:pt>
                <c:pt idx="5135">
                  <c:v>1.05933673323043</c:v>
                </c:pt>
                <c:pt idx="5136">
                  <c:v>1.0593367332304999</c:v>
                </c:pt>
                <c:pt idx="5137">
                  <c:v>1.0593367332305501</c:v>
                </c:pt>
                <c:pt idx="5138">
                  <c:v>1.0593367332305801</c:v>
                </c:pt>
                <c:pt idx="5139">
                  <c:v>1.0593367332305801</c:v>
                </c:pt>
                <c:pt idx="5140">
                  <c:v>1.0593367332306201</c:v>
                </c:pt>
                <c:pt idx="5141">
                  <c:v>1.05933673323074</c:v>
                </c:pt>
                <c:pt idx="5142">
                  <c:v>1.05933673323072</c:v>
                </c:pt>
                <c:pt idx="5143">
                  <c:v>1.05933673323073</c:v>
                </c:pt>
                <c:pt idx="5144">
                  <c:v>1.0593367332308501</c:v>
                </c:pt>
                <c:pt idx="5145">
                  <c:v>1.0593367332308701</c:v>
                </c:pt>
                <c:pt idx="5146">
                  <c:v>1.0593367332308501</c:v>
                </c:pt>
                <c:pt idx="5147">
                  <c:v>1.05933673323093</c:v>
                </c:pt>
                <c:pt idx="5148">
                  <c:v>1.059336733231</c:v>
                </c:pt>
                <c:pt idx="5149">
                  <c:v>1.0593367332310499</c:v>
                </c:pt>
                <c:pt idx="5150">
                  <c:v>1.0593367332310599</c:v>
                </c:pt>
                <c:pt idx="5151">
                  <c:v>1.0593367332310799</c:v>
                </c:pt>
                <c:pt idx="5152">
                  <c:v>1.0593367332310599</c:v>
                </c:pt>
                <c:pt idx="5153">
                  <c:v>1.0593367332311201</c:v>
                </c:pt>
                <c:pt idx="5154">
                  <c:v>1.0593367332311301</c:v>
                </c:pt>
                <c:pt idx="5155">
                  <c:v>1.0593367332311701</c:v>
                </c:pt>
                <c:pt idx="5156">
                  <c:v>1.05933673323124</c:v>
                </c:pt>
                <c:pt idx="5157">
                  <c:v>1.05933673323127</c:v>
                </c:pt>
                <c:pt idx="5158">
                  <c:v>1.0593367332313299</c:v>
                </c:pt>
                <c:pt idx="5159">
                  <c:v>1.0593367332313799</c:v>
                </c:pt>
                <c:pt idx="5160">
                  <c:v>1.0593367332314101</c:v>
                </c:pt>
                <c:pt idx="5161">
                  <c:v>1.0593367332314001</c:v>
                </c:pt>
                <c:pt idx="5162">
                  <c:v>1.0593367332314201</c:v>
                </c:pt>
                <c:pt idx="5163">
                  <c:v>1.0593367332315</c:v>
                </c:pt>
                <c:pt idx="5164">
                  <c:v>1.05933673323158</c:v>
                </c:pt>
                <c:pt idx="5165">
                  <c:v>1.05933673323158</c:v>
                </c:pt>
                <c:pt idx="5166">
                  <c:v>1.0593367332315999</c:v>
                </c:pt>
                <c:pt idx="5167">
                  <c:v>1.0593367332316299</c:v>
                </c:pt>
                <c:pt idx="5168">
                  <c:v>1.0593367332316601</c:v>
                </c:pt>
                <c:pt idx="5169">
                  <c:v>1.0593367332316499</c:v>
                </c:pt>
                <c:pt idx="5170">
                  <c:v>1.05933673323177</c:v>
                </c:pt>
                <c:pt idx="5171">
                  <c:v>1.05933673323179</c:v>
                </c:pt>
                <c:pt idx="5172">
                  <c:v>1.05933673323182</c:v>
                </c:pt>
                <c:pt idx="5173">
                  <c:v>1.05933673323183</c:v>
                </c:pt>
                <c:pt idx="5174">
                  <c:v>1.0593367332318799</c:v>
                </c:pt>
                <c:pt idx="5175">
                  <c:v>1.0593367332319299</c:v>
                </c:pt>
                <c:pt idx="5176">
                  <c:v>1.0593367332318699</c:v>
                </c:pt>
                <c:pt idx="5177">
                  <c:v>1.0593367332319299</c:v>
                </c:pt>
                <c:pt idx="5178">
                  <c:v>1.0593367332319601</c:v>
                </c:pt>
                <c:pt idx="5179">
                  <c:v>1.05933673323203</c:v>
                </c:pt>
                <c:pt idx="5180">
                  <c:v>1.05933673323211</c:v>
                </c:pt>
                <c:pt idx="5181">
                  <c:v>1.0593367332321499</c:v>
                </c:pt>
                <c:pt idx="5182">
                  <c:v>1.05933673323209</c:v>
                </c:pt>
                <c:pt idx="5183">
                  <c:v>1.0593367332322099</c:v>
                </c:pt>
                <c:pt idx="5184">
                  <c:v>1.0593367332322401</c:v>
                </c:pt>
                <c:pt idx="5185">
                  <c:v>1.0593367332322301</c:v>
                </c:pt>
                <c:pt idx="5186">
                  <c:v>1.0593367332322901</c:v>
                </c:pt>
                <c:pt idx="5187">
                  <c:v>1.05933673323231</c:v>
                </c:pt>
                <c:pt idx="5188">
                  <c:v>1.05933673323236</c:v>
                </c:pt>
                <c:pt idx="5189">
                  <c:v>1.05933673323236</c:v>
                </c:pt>
                <c:pt idx="5190">
                  <c:v>1.05933673323236</c:v>
                </c:pt>
                <c:pt idx="5191">
                  <c:v>1.05933673323241</c:v>
                </c:pt>
                <c:pt idx="5192">
                  <c:v>1.05933673323241</c:v>
                </c:pt>
                <c:pt idx="5193">
                  <c:v>1.0593367332324799</c:v>
                </c:pt>
                <c:pt idx="5194">
                  <c:v>1.0593367332325301</c:v>
                </c:pt>
                <c:pt idx="5195">
                  <c:v>1.0593367332326</c:v>
                </c:pt>
                <c:pt idx="5196">
                  <c:v>1.05933673323257</c:v>
                </c:pt>
                <c:pt idx="5197">
                  <c:v>1.05933673323266</c:v>
                </c:pt>
                <c:pt idx="5198">
                  <c:v>1.05933673323268</c:v>
                </c:pt>
                <c:pt idx="5199">
                  <c:v>1.05933673323268</c:v>
                </c:pt>
                <c:pt idx="5200">
                  <c:v>1.0593367332327399</c:v>
                </c:pt>
                <c:pt idx="5201">
                  <c:v>1.0593367332327299</c:v>
                </c:pt>
                <c:pt idx="5202">
                  <c:v>1.0593367332328101</c:v>
                </c:pt>
                <c:pt idx="5203">
                  <c:v>1.0593367332328401</c:v>
                </c:pt>
                <c:pt idx="5204">
                  <c:v>1.05933673323287</c:v>
                </c:pt>
                <c:pt idx="5205">
                  <c:v>1.05933673323288</c:v>
                </c:pt>
                <c:pt idx="5206">
                  <c:v>1.05933673323291</c:v>
                </c:pt>
                <c:pt idx="5207">
                  <c:v>1.05933673323294</c:v>
                </c:pt>
                <c:pt idx="5208">
                  <c:v>1.05933673323294</c:v>
                </c:pt>
                <c:pt idx="5209">
                  <c:v>1.0593367332329999</c:v>
                </c:pt>
                <c:pt idx="5210">
                  <c:v>1.0593367332330601</c:v>
                </c:pt>
                <c:pt idx="5211">
                  <c:v>1.0593367332330299</c:v>
                </c:pt>
                <c:pt idx="5212">
                  <c:v>1.0593367332330701</c:v>
                </c:pt>
                <c:pt idx="5213">
                  <c:v>1.0593367332331001</c:v>
                </c:pt>
                <c:pt idx="5214">
                  <c:v>1.0593367332331101</c:v>
                </c:pt>
                <c:pt idx="5215">
                  <c:v>1.05933673323318</c:v>
                </c:pt>
                <c:pt idx="5216">
                  <c:v>1.05933673323324</c:v>
                </c:pt>
                <c:pt idx="5217">
                  <c:v>1.0593367332332799</c:v>
                </c:pt>
                <c:pt idx="5218">
                  <c:v>1.0593367332333099</c:v>
                </c:pt>
                <c:pt idx="5219">
                  <c:v>1.0593367332332899</c:v>
                </c:pt>
                <c:pt idx="5220">
                  <c:v>1.0593367332333601</c:v>
                </c:pt>
                <c:pt idx="5221">
                  <c:v>1.0593367332333401</c:v>
                </c:pt>
                <c:pt idx="5222">
                  <c:v>1.0593367332333801</c:v>
                </c:pt>
                <c:pt idx="5223">
                  <c:v>1.05933673323343</c:v>
                </c:pt>
                <c:pt idx="5224">
                  <c:v>1.05933673323344</c:v>
                </c:pt>
                <c:pt idx="5225">
                  <c:v>1.05933673323351</c:v>
                </c:pt>
                <c:pt idx="5226">
                  <c:v>1.05933673323349</c:v>
                </c:pt>
                <c:pt idx="5227">
                  <c:v>1.0593367332335699</c:v>
                </c:pt>
                <c:pt idx="5228">
                  <c:v>1.0593367332336301</c:v>
                </c:pt>
                <c:pt idx="5229">
                  <c:v>1.0593367332335899</c:v>
                </c:pt>
                <c:pt idx="5230">
                  <c:v>1.0593367332336501</c:v>
                </c:pt>
                <c:pt idx="5231">
                  <c:v>1.0593367332336501</c:v>
                </c:pt>
                <c:pt idx="5232">
                  <c:v>1.0593367332336701</c:v>
                </c:pt>
                <c:pt idx="5233">
                  <c:v>1.0593367332337</c:v>
                </c:pt>
                <c:pt idx="5234">
                  <c:v>1.05933673323377</c:v>
                </c:pt>
                <c:pt idx="5235">
                  <c:v>1.0593367332338299</c:v>
                </c:pt>
                <c:pt idx="5236">
                  <c:v>1.0593367332338</c:v>
                </c:pt>
                <c:pt idx="5237">
                  <c:v>1.0593367332338</c:v>
                </c:pt>
                <c:pt idx="5238">
                  <c:v>1.0593367332338901</c:v>
                </c:pt>
                <c:pt idx="5239">
                  <c:v>1.0593367332338901</c:v>
                </c:pt>
                <c:pt idx="5240">
                  <c:v>1.0593367332339201</c:v>
                </c:pt>
                <c:pt idx="5241">
                  <c:v>1.05933673323399</c:v>
                </c:pt>
                <c:pt idx="5242">
                  <c:v>1.0593367332339501</c:v>
                </c:pt>
                <c:pt idx="5243">
                  <c:v>1.05933673323403</c:v>
                </c:pt>
                <c:pt idx="5244">
                  <c:v>1.059336733234</c:v>
                </c:pt>
                <c:pt idx="5245">
                  <c:v>1.0593367332340999</c:v>
                </c:pt>
                <c:pt idx="5246">
                  <c:v>1.05933673323408</c:v>
                </c:pt>
                <c:pt idx="5247">
                  <c:v>1.05933673323408</c:v>
                </c:pt>
                <c:pt idx="5248">
                  <c:v>1.0593367332341499</c:v>
                </c:pt>
                <c:pt idx="5249">
                  <c:v>1.0593367332342101</c:v>
                </c:pt>
                <c:pt idx="5250">
                  <c:v>1.05933673323424</c:v>
                </c:pt>
                <c:pt idx="5251">
                  <c:v>1.05933673323427</c:v>
                </c:pt>
                <c:pt idx="5252">
                  <c:v>1.05933673323426</c:v>
                </c:pt>
                <c:pt idx="5253">
                  <c:v>1.05933673323425</c:v>
                </c:pt>
                <c:pt idx="5254">
                  <c:v>1.0593367332343699</c:v>
                </c:pt>
                <c:pt idx="5255">
                  <c:v>1.05933673323433</c:v>
                </c:pt>
                <c:pt idx="5256">
                  <c:v>1.05933673323435</c:v>
                </c:pt>
                <c:pt idx="5257">
                  <c:v>1.0593367332343999</c:v>
                </c:pt>
                <c:pt idx="5258">
                  <c:v>1.0593367332344299</c:v>
                </c:pt>
                <c:pt idx="5259">
                  <c:v>1.0593367332344701</c:v>
                </c:pt>
                <c:pt idx="5260">
                  <c:v>1.0593367332345001</c:v>
                </c:pt>
                <c:pt idx="5261">
                  <c:v>1.0593367332344901</c:v>
                </c:pt>
                <c:pt idx="5262">
                  <c:v>1.0593367332344601</c:v>
                </c:pt>
                <c:pt idx="5263">
                  <c:v>1.05933673323458</c:v>
                </c:pt>
                <c:pt idx="5264">
                  <c:v>1.05933673323459</c:v>
                </c:pt>
                <c:pt idx="5265">
                  <c:v>1.0593367332346399</c:v>
                </c:pt>
                <c:pt idx="5266">
                  <c:v>1.05933673323462</c:v>
                </c:pt>
                <c:pt idx="5267">
                  <c:v>1.05933673323462</c:v>
                </c:pt>
                <c:pt idx="5268">
                  <c:v>1.0593367332346799</c:v>
                </c:pt>
                <c:pt idx="5269">
                  <c:v>1.0593367332346899</c:v>
                </c:pt>
                <c:pt idx="5270">
                  <c:v>1.0593367332347201</c:v>
                </c:pt>
                <c:pt idx="5271">
                  <c:v>1.0593367332347901</c:v>
                </c:pt>
                <c:pt idx="5272">
                  <c:v>1.0593367332347601</c:v>
                </c:pt>
                <c:pt idx="5273">
                  <c:v>1.05933673323488</c:v>
                </c:pt>
                <c:pt idx="5274">
                  <c:v>1.0593367332349</c:v>
                </c:pt>
                <c:pt idx="5275">
                  <c:v>1.05933673323485</c:v>
                </c:pt>
                <c:pt idx="5276">
                  <c:v>1.05933673323491</c:v>
                </c:pt>
                <c:pt idx="5277">
                  <c:v>1.0593367332349199</c:v>
                </c:pt>
                <c:pt idx="5278">
                  <c:v>1.0593367332349499</c:v>
                </c:pt>
                <c:pt idx="5279">
                  <c:v>1.0593367332349399</c:v>
                </c:pt>
                <c:pt idx="5280">
                  <c:v>1.0593367332349799</c:v>
                </c:pt>
                <c:pt idx="5281">
                  <c:v>1.05933673323507</c:v>
                </c:pt>
                <c:pt idx="5282">
                  <c:v>1.0593367332350401</c:v>
                </c:pt>
                <c:pt idx="5283">
                  <c:v>1.05933673323507</c:v>
                </c:pt>
                <c:pt idx="5284">
                  <c:v>1.05933673323514</c:v>
                </c:pt>
                <c:pt idx="5285">
                  <c:v>1.05933673323508</c:v>
                </c:pt>
                <c:pt idx="5286">
                  <c:v>1.05933673323518</c:v>
                </c:pt>
                <c:pt idx="5287">
                  <c:v>1.0593367332352099</c:v>
                </c:pt>
                <c:pt idx="5288">
                  <c:v>1.0593367332352399</c:v>
                </c:pt>
                <c:pt idx="5289">
                  <c:v>1.05933673323518</c:v>
                </c:pt>
                <c:pt idx="5290">
                  <c:v>1.0593367332352901</c:v>
                </c:pt>
                <c:pt idx="5291">
                  <c:v>1.0593367332352901</c:v>
                </c:pt>
                <c:pt idx="5292">
                  <c:v>1.0593367332353201</c:v>
                </c:pt>
                <c:pt idx="5293">
                  <c:v>1.0593367332354</c:v>
                </c:pt>
                <c:pt idx="5294">
                  <c:v>1.05933673323537</c:v>
                </c:pt>
                <c:pt idx="5295">
                  <c:v>1.0593367332353401</c:v>
                </c:pt>
                <c:pt idx="5296">
                  <c:v>1.0593367332354</c:v>
                </c:pt>
                <c:pt idx="5297">
                  <c:v>1.0593367332354899</c:v>
                </c:pt>
                <c:pt idx="5298">
                  <c:v>1.05933673323545</c:v>
                </c:pt>
                <c:pt idx="5299">
                  <c:v>1.0593367332354899</c:v>
                </c:pt>
                <c:pt idx="5300">
                  <c:v>1.0593367332355601</c:v>
                </c:pt>
                <c:pt idx="5301">
                  <c:v>1.0593367332355299</c:v>
                </c:pt>
                <c:pt idx="5302">
                  <c:v>1.0593367332355801</c:v>
                </c:pt>
                <c:pt idx="5303">
                  <c:v>1.05933673323564</c:v>
                </c:pt>
                <c:pt idx="5304">
                  <c:v>1.05933673323564</c:v>
                </c:pt>
                <c:pt idx="5305">
                  <c:v>1.0593367332356001</c:v>
                </c:pt>
                <c:pt idx="5306">
                  <c:v>1.05933673323563</c:v>
                </c:pt>
                <c:pt idx="5307">
                  <c:v>1.05933673323573</c:v>
                </c:pt>
                <c:pt idx="5308">
                  <c:v>1.05933673323574</c:v>
                </c:pt>
                <c:pt idx="5309">
                  <c:v>1.05933673323574</c:v>
                </c:pt>
                <c:pt idx="5310">
                  <c:v>1.05933673323573</c:v>
                </c:pt>
                <c:pt idx="5311">
                  <c:v>1.0593367332357599</c:v>
                </c:pt>
                <c:pt idx="5312">
                  <c:v>1.0593367332358301</c:v>
                </c:pt>
                <c:pt idx="5313">
                  <c:v>1.0593367332358501</c:v>
                </c:pt>
                <c:pt idx="5314">
                  <c:v>1.0593367332358199</c:v>
                </c:pt>
                <c:pt idx="5315">
                  <c:v>1.0593367332358501</c:v>
                </c:pt>
                <c:pt idx="5316">
                  <c:v>1.0593367332358901</c:v>
                </c:pt>
                <c:pt idx="5317">
                  <c:v>1.05933673323594</c:v>
                </c:pt>
                <c:pt idx="5318">
                  <c:v>1.05933673323592</c:v>
                </c:pt>
                <c:pt idx="5319">
                  <c:v>1.05933673323596</c:v>
                </c:pt>
                <c:pt idx="5320">
                  <c:v>1.05933673323598</c:v>
                </c:pt>
                <c:pt idx="5321">
                  <c:v>1.0593367332360599</c:v>
                </c:pt>
                <c:pt idx="5322">
                  <c:v>1.0593367332360399</c:v>
                </c:pt>
                <c:pt idx="5323">
                  <c:v>1.0593367332360299</c:v>
                </c:pt>
                <c:pt idx="5324">
                  <c:v>1.059336733236</c:v>
                </c:pt>
                <c:pt idx="5325">
                  <c:v>1.0593367332360999</c:v>
                </c:pt>
                <c:pt idx="5326">
                  <c:v>1.0593367332360999</c:v>
                </c:pt>
                <c:pt idx="5327">
                  <c:v>1.0593367332361401</c:v>
                </c:pt>
                <c:pt idx="5328">
                  <c:v>1.0593367332361701</c:v>
                </c:pt>
                <c:pt idx="5329">
                  <c:v>1.0593367332362</c:v>
                </c:pt>
                <c:pt idx="5330">
                  <c:v>1.05933673323619</c:v>
                </c:pt>
                <c:pt idx="5331">
                  <c:v>1.05933673323624</c:v>
                </c:pt>
                <c:pt idx="5332">
                  <c:v>1.05933673323623</c:v>
                </c:pt>
                <c:pt idx="5333">
                  <c:v>1.05933673323628</c:v>
                </c:pt>
                <c:pt idx="5334">
                  <c:v>1.05933673323628</c:v>
                </c:pt>
                <c:pt idx="5335">
                  <c:v>1.0593367332363399</c:v>
                </c:pt>
                <c:pt idx="5336">
                  <c:v>1.0593367332363799</c:v>
                </c:pt>
                <c:pt idx="5337">
                  <c:v>1.0593367332363199</c:v>
                </c:pt>
                <c:pt idx="5338">
                  <c:v>1.0593367332363599</c:v>
                </c:pt>
                <c:pt idx="5339">
                  <c:v>1.0593367332364001</c:v>
                </c:pt>
                <c:pt idx="5340">
                  <c:v>1.0593367332363901</c:v>
                </c:pt>
                <c:pt idx="5341">
                  <c:v>1.0593367332365</c:v>
                </c:pt>
                <c:pt idx="5342">
                  <c:v>1.0593367332364401</c:v>
                </c:pt>
                <c:pt idx="5343">
                  <c:v>1.05933673323649</c:v>
                </c:pt>
                <c:pt idx="5344">
                  <c:v>1.05933673323649</c:v>
                </c:pt>
                <c:pt idx="5345">
                  <c:v>1.05933673323653</c:v>
                </c:pt>
                <c:pt idx="5346">
                  <c:v>1.05933673323653</c:v>
                </c:pt>
                <c:pt idx="5347">
                  <c:v>1.05933673323658</c:v>
                </c:pt>
                <c:pt idx="5348">
                  <c:v>1.05933673323658</c:v>
                </c:pt>
                <c:pt idx="5349">
                  <c:v>1.0593367332366299</c:v>
                </c:pt>
                <c:pt idx="5350">
                  <c:v>1.0593367332366399</c:v>
                </c:pt>
                <c:pt idx="5351">
                  <c:v>1.0593367332366901</c:v>
                </c:pt>
                <c:pt idx="5352">
                  <c:v>1.0593367332366601</c:v>
                </c:pt>
                <c:pt idx="5353">
                  <c:v>1.0593367332366901</c:v>
                </c:pt>
                <c:pt idx="5354">
                  <c:v>1.0593367332366801</c:v>
                </c:pt>
                <c:pt idx="5355">
                  <c:v>1.05933673323676</c:v>
                </c:pt>
                <c:pt idx="5356">
                  <c:v>1.05933673323678</c:v>
                </c:pt>
                <c:pt idx="5357">
                  <c:v>1.05933673323681</c:v>
                </c:pt>
                <c:pt idx="5358">
                  <c:v>1.0593367332368</c:v>
                </c:pt>
                <c:pt idx="5359">
                  <c:v>1.0593367332368</c:v>
                </c:pt>
                <c:pt idx="5360">
                  <c:v>1.05933673323684</c:v>
                </c:pt>
                <c:pt idx="5361">
                  <c:v>1.0593367332368799</c:v>
                </c:pt>
                <c:pt idx="5362">
                  <c:v>1.0593367332369299</c:v>
                </c:pt>
                <c:pt idx="5363">
                  <c:v>1.0593367332369299</c:v>
                </c:pt>
                <c:pt idx="5364">
                  <c:v>1.0593367332369199</c:v>
                </c:pt>
                <c:pt idx="5365">
                  <c:v>1.0593367332369701</c:v>
                </c:pt>
                <c:pt idx="5366">
                  <c:v>1.0593367332369801</c:v>
                </c:pt>
                <c:pt idx="5367">
                  <c:v>1.0593367332370001</c:v>
                </c:pt>
                <c:pt idx="5368">
                  <c:v>1.05933673323704</c:v>
                </c:pt>
                <c:pt idx="5369">
                  <c:v>1.05933673323705</c:v>
                </c:pt>
                <c:pt idx="5370">
                  <c:v>1.05933673323706</c:v>
                </c:pt>
                <c:pt idx="5371">
                  <c:v>1.05933673323709</c:v>
                </c:pt>
                <c:pt idx="5372">
                  <c:v>1.05933673323706</c:v>
                </c:pt>
                <c:pt idx="5373">
                  <c:v>1.0593367332371</c:v>
                </c:pt>
                <c:pt idx="5374">
                  <c:v>1.0593367332371399</c:v>
                </c:pt>
                <c:pt idx="5375">
                  <c:v>1.05933673323713</c:v>
                </c:pt>
                <c:pt idx="5376">
                  <c:v>1.0593367332372501</c:v>
                </c:pt>
                <c:pt idx="5377">
                  <c:v>1.0593367332371899</c:v>
                </c:pt>
                <c:pt idx="5378">
                  <c:v>1.0593367332372401</c:v>
                </c:pt>
                <c:pt idx="5379">
                  <c:v>1.0593367332371999</c:v>
                </c:pt>
                <c:pt idx="5380">
                  <c:v>1.0593367332372701</c:v>
                </c:pt>
                <c:pt idx="5381">
                  <c:v>1.0593367332372401</c:v>
                </c:pt>
                <c:pt idx="5382">
                  <c:v>1.0593367332373</c:v>
                </c:pt>
                <c:pt idx="5383">
                  <c:v>1.05933673323735</c:v>
                </c:pt>
                <c:pt idx="5384">
                  <c:v>1.05933673323733</c:v>
                </c:pt>
                <c:pt idx="5385">
                  <c:v>1.05933673323734</c:v>
                </c:pt>
                <c:pt idx="5386">
                  <c:v>1.05933673323739</c:v>
                </c:pt>
                <c:pt idx="5387">
                  <c:v>1.05933673323737</c:v>
                </c:pt>
                <c:pt idx="5388">
                  <c:v>1.0593367332374199</c:v>
                </c:pt>
                <c:pt idx="5389">
                  <c:v>1.0593367332374599</c:v>
                </c:pt>
                <c:pt idx="5390">
                  <c:v>1.0593367332374399</c:v>
                </c:pt>
                <c:pt idx="5391">
                  <c:v>1.0593367332374799</c:v>
                </c:pt>
                <c:pt idx="5392">
                  <c:v>1.0593367332374899</c:v>
                </c:pt>
                <c:pt idx="5393">
                  <c:v>1.0593367332375201</c:v>
                </c:pt>
                <c:pt idx="5394">
                  <c:v>1.0593367332375301</c:v>
                </c:pt>
                <c:pt idx="5395">
                  <c:v>1.05933673323758</c:v>
                </c:pt>
                <c:pt idx="5396">
                  <c:v>1.0593367332375601</c:v>
                </c:pt>
                <c:pt idx="5397">
                  <c:v>1.05933673323761</c:v>
                </c:pt>
                <c:pt idx="5398">
                  <c:v>1.05933673323761</c:v>
                </c:pt>
                <c:pt idx="5399">
                  <c:v>1.05933673323764</c:v>
                </c:pt>
                <c:pt idx="5400">
                  <c:v>1.05933673323759</c:v>
                </c:pt>
                <c:pt idx="5401">
                  <c:v>1.05933673323769</c:v>
                </c:pt>
                <c:pt idx="5402">
                  <c:v>1.05933673323766</c:v>
                </c:pt>
                <c:pt idx="5403">
                  <c:v>1.0593367332377699</c:v>
                </c:pt>
                <c:pt idx="5404">
                  <c:v>1.0593367332377599</c:v>
                </c:pt>
                <c:pt idx="5405">
                  <c:v>1.0593367332377399</c:v>
                </c:pt>
                <c:pt idx="5406">
                  <c:v>1.0593367332378101</c:v>
                </c:pt>
                <c:pt idx="5407">
                  <c:v>1.0593367332377499</c:v>
                </c:pt>
                <c:pt idx="5408">
                  <c:v>1.0593367332377699</c:v>
                </c:pt>
                <c:pt idx="5409">
                  <c:v>1.0593367332378401</c:v>
                </c:pt>
                <c:pt idx="5410">
                  <c:v>1.0593367332378201</c:v>
                </c:pt>
                <c:pt idx="5411">
                  <c:v>1.05933673323789</c:v>
                </c:pt>
                <c:pt idx="5412">
                  <c:v>1.05933673323788</c:v>
                </c:pt>
                <c:pt idx="5413">
                  <c:v>1.05933673323792</c:v>
                </c:pt>
                <c:pt idx="5414">
                  <c:v>1.05933673323793</c:v>
                </c:pt>
                <c:pt idx="5415">
                  <c:v>1.05933673323793</c:v>
                </c:pt>
                <c:pt idx="5416">
                  <c:v>1.05933673323794</c:v>
                </c:pt>
                <c:pt idx="5417">
                  <c:v>1.0593367332379899</c:v>
                </c:pt>
                <c:pt idx="5418">
                  <c:v>1.05933673323797</c:v>
                </c:pt>
                <c:pt idx="5419">
                  <c:v>1.0593367332379899</c:v>
                </c:pt>
                <c:pt idx="5420">
                  <c:v>1.0593367332380299</c:v>
                </c:pt>
                <c:pt idx="5421">
                  <c:v>1.0593367332380299</c:v>
                </c:pt>
                <c:pt idx="5422">
                  <c:v>1.0593367332380199</c:v>
                </c:pt>
                <c:pt idx="5423">
                  <c:v>1.0593367332381101</c:v>
                </c:pt>
                <c:pt idx="5424">
                  <c:v>1.0593367332380601</c:v>
                </c:pt>
                <c:pt idx="5425">
                  <c:v>1.0593367332380701</c:v>
                </c:pt>
                <c:pt idx="5426">
                  <c:v>1.05933673323814</c:v>
                </c:pt>
                <c:pt idx="5427">
                  <c:v>1.0593367332381001</c:v>
                </c:pt>
                <c:pt idx="5428">
                  <c:v>1.05933673323817</c:v>
                </c:pt>
                <c:pt idx="5429">
                  <c:v>1.05933673323814</c:v>
                </c:pt>
                <c:pt idx="5430">
                  <c:v>1.05933673323819</c:v>
                </c:pt>
                <c:pt idx="5431">
                  <c:v>1.05933673323818</c:v>
                </c:pt>
                <c:pt idx="5432">
                  <c:v>1.05933673323819</c:v>
                </c:pt>
                <c:pt idx="5433">
                  <c:v>1.05933673323823</c:v>
                </c:pt>
                <c:pt idx="5434">
                  <c:v>1.0593367332382799</c:v>
                </c:pt>
                <c:pt idx="5435">
                  <c:v>1.0593367332382699</c:v>
                </c:pt>
                <c:pt idx="5436">
                  <c:v>1.0593367332382599</c:v>
                </c:pt>
                <c:pt idx="5437">
                  <c:v>1.0593367332382599</c:v>
                </c:pt>
                <c:pt idx="5438">
                  <c:v>1.0593367332382999</c:v>
                </c:pt>
                <c:pt idx="5439">
                  <c:v>1.0593367332383501</c:v>
                </c:pt>
                <c:pt idx="5440">
                  <c:v>1.0593367332383601</c:v>
                </c:pt>
                <c:pt idx="5441">
                  <c:v>1.0593367332383501</c:v>
                </c:pt>
                <c:pt idx="5442">
                  <c:v>1.0593367332383701</c:v>
                </c:pt>
                <c:pt idx="5443">
                  <c:v>1.0593367332383701</c:v>
                </c:pt>
                <c:pt idx="5444">
                  <c:v>1.05933673323845</c:v>
                </c:pt>
                <c:pt idx="5445">
                  <c:v>1.05933673323841</c:v>
                </c:pt>
                <c:pt idx="5446">
                  <c:v>1.05933673323845</c:v>
                </c:pt>
                <c:pt idx="5447">
                  <c:v>1.05933673323848</c:v>
                </c:pt>
                <c:pt idx="5448">
                  <c:v>1.05933673323846</c:v>
                </c:pt>
                <c:pt idx="5449">
                  <c:v>1.0593367332385699</c:v>
                </c:pt>
                <c:pt idx="5450">
                  <c:v>1.05933673323851</c:v>
                </c:pt>
                <c:pt idx="5451">
                  <c:v>1.0593367332385299</c:v>
                </c:pt>
                <c:pt idx="5452">
                  <c:v>1.0593367332385299</c:v>
                </c:pt>
                <c:pt idx="5453">
                  <c:v>1.0593367332385999</c:v>
                </c:pt>
                <c:pt idx="5454">
                  <c:v>1.05933673323851</c:v>
                </c:pt>
                <c:pt idx="5455">
                  <c:v>1.0593367332385499</c:v>
                </c:pt>
                <c:pt idx="5456">
                  <c:v>1.0593367332385999</c:v>
                </c:pt>
                <c:pt idx="5457">
                  <c:v>1.0593367332386201</c:v>
                </c:pt>
                <c:pt idx="5458">
                  <c:v>1.0593367332386201</c:v>
                </c:pt>
                <c:pt idx="5459">
                  <c:v>1.0593367332386401</c:v>
                </c:pt>
                <c:pt idx="5460">
                  <c:v>1.05933673323869</c:v>
                </c:pt>
                <c:pt idx="5461">
                  <c:v>1.0593367332386701</c:v>
                </c:pt>
                <c:pt idx="5462">
                  <c:v>1.05933673323869</c:v>
                </c:pt>
                <c:pt idx="5463">
                  <c:v>1.05933673323873</c:v>
                </c:pt>
                <c:pt idx="5464">
                  <c:v>1.05933673323874</c:v>
                </c:pt>
                <c:pt idx="5465">
                  <c:v>1.05933673323878</c:v>
                </c:pt>
                <c:pt idx="5466">
                  <c:v>1.05933673323876</c:v>
                </c:pt>
                <c:pt idx="5467">
                  <c:v>1.0593367332388199</c:v>
                </c:pt>
                <c:pt idx="5468">
                  <c:v>1.05933673323878</c:v>
                </c:pt>
                <c:pt idx="5469">
                  <c:v>1.0593367332388099</c:v>
                </c:pt>
                <c:pt idx="5470">
                  <c:v>1.0593367332388499</c:v>
                </c:pt>
                <c:pt idx="5471">
                  <c:v>1.0593367332388699</c:v>
                </c:pt>
                <c:pt idx="5472">
                  <c:v>1.0593367332388499</c:v>
                </c:pt>
                <c:pt idx="5473">
                  <c:v>1.0593367332388599</c:v>
                </c:pt>
                <c:pt idx="5474">
                  <c:v>1.0593367332389201</c:v>
                </c:pt>
                <c:pt idx="5475">
                  <c:v>1.0593367332389301</c:v>
                </c:pt>
                <c:pt idx="5476">
                  <c:v>1.0593367332389101</c:v>
                </c:pt>
                <c:pt idx="5477">
                  <c:v>1.05933673323898</c:v>
                </c:pt>
                <c:pt idx="5478">
                  <c:v>1.05933673323898</c:v>
                </c:pt>
                <c:pt idx="5479">
                  <c:v>1.05933673323899</c:v>
                </c:pt>
                <c:pt idx="5480">
                  <c:v>1.05933673323901</c:v>
                </c:pt>
                <c:pt idx="5481">
                  <c:v>1.05933673323898</c:v>
                </c:pt>
                <c:pt idx="5482">
                  <c:v>1.05933673323903</c:v>
                </c:pt>
                <c:pt idx="5483">
                  <c:v>1.05933673323898</c:v>
                </c:pt>
                <c:pt idx="5484">
                  <c:v>1.05933673323906</c:v>
                </c:pt>
                <c:pt idx="5485">
                  <c:v>1.05933673323907</c:v>
                </c:pt>
                <c:pt idx="5486">
                  <c:v>1.0593367332390899</c:v>
                </c:pt>
                <c:pt idx="5487">
                  <c:v>1.05933673323908</c:v>
                </c:pt>
                <c:pt idx="5488">
                  <c:v>1.0593367332391099</c:v>
                </c:pt>
                <c:pt idx="5489">
                  <c:v>1.0593367332391099</c:v>
                </c:pt>
                <c:pt idx="5490">
                  <c:v>1.0593367332391499</c:v>
                </c:pt>
                <c:pt idx="5491">
                  <c:v>1.0593367332391801</c:v>
                </c:pt>
                <c:pt idx="5492">
                  <c:v>1.0593367332391901</c:v>
                </c:pt>
                <c:pt idx="5493">
                  <c:v>1.0593367332392201</c:v>
                </c:pt>
                <c:pt idx="5494">
                  <c:v>1.0593367332392201</c:v>
                </c:pt>
                <c:pt idx="5495">
                  <c:v>1.0593367332392001</c:v>
                </c:pt>
                <c:pt idx="5496">
                  <c:v>1.05933673323925</c:v>
                </c:pt>
                <c:pt idx="5497">
                  <c:v>1.05933673323925</c:v>
                </c:pt>
                <c:pt idx="5498">
                  <c:v>1.05933673323931</c:v>
                </c:pt>
                <c:pt idx="5499">
                  <c:v>1.0593367332393</c:v>
                </c:pt>
                <c:pt idx="5500">
                  <c:v>1.05933673323933</c:v>
                </c:pt>
                <c:pt idx="5501">
                  <c:v>1.05933673323932</c:v>
                </c:pt>
                <c:pt idx="5502">
                  <c:v>1.05933673323934</c:v>
                </c:pt>
                <c:pt idx="5503">
                  <c:v>1.05933673323934</c:v>
                </c:pt>
                <c:pt idx="5504">
                  <c:v>1.05933673323932</c:v>
                </c:pt>
                <c:pt idx="5505">
                  <c:v>1.05933673323934</c:v>
                </c:pt>
                <c:pt idx="5506">
                  <c:v>1.05933673323934</c:v>
                </c:pt>
                <c:pt idx="5507">
                  <c:v>1.0593367332393799</c:v>
                </c:pt>
                <c:pt idx="5508">
                  <c:v>1.0593367332393799</c:v>
                </c:pt>
                <c:pt idx="5509">
                  <c:v>1.0593367332394601</c:v>
                </c:pt>
                <c:pt idx="5510">
                  <c:v>1.0593367332394299</c:v>
                </c:pt>
                <c:pt idx="5511">
                  <c:v>1.0593367332394401</c:v>
                </c:pt>
                <c:pt idx="5512">
                  <c:v>1.0593367332394601</c:v>
                </c:pt>
                <c:pt idx="5513">
                  <c:v>1.0593367332394801</c:v>
                </c:pt>
                <c:pt idx="5514">
                  <c:v>1.05933673323953</c:v>
                </c:pt>
                <c:pt idx="5515">
                  <c:v>1.0593367332395001</c:v>
                </c:pt>
                <c:pt idx="5516">
                  <c:v>1.05933673323952</c:v>
                </c:pt>
                <c:pt idx="5517">
                  <c:v>1.05933673323954</c:v>
                </c:pt>
                <c:pt idx="5518">
                  <c:v>1.05933673323954</c:v>
                </c:pt>
                <c:pt idx="5519">
                  <c:v>1.05933673323955</c:v>
                </c:pt>
                <c:pt idx="5520">
                  <c:v>1.05933673323955</c:v>
                </c:pt>
                <c:pt idx="5521">
                  <c:v>1.05933673323957</c:v>
                </c:pt>
                <c:pt idx="5522">
                  <c:v>1.05933673323956</c:v>
                </c:pt>
                <c:pt idx="5523">
                  <c:v>1.0593367332396</c:v>
                </c:pt>
                <c:pt idx="5524">
                  <c:v>1.0593367332396</c:v>
                </c:pt>
                <c:pt idx="5525">
                  <c:v>1.0593367332396799</c:v>
                </c:pt>
                <c:pt idx="5526">
                  <c:v>1.0593367332396499</c:v>
                </c:pt>
                <c:pt idx="5527">
                  <c:v>1.0593367332396399</c:v>
                </c:pt>
                <c:pt idx="5528">
                  <c:v>1.0593367332396699</c:v>
                </c:pt>
                <c:pt idx="5529">
                  <c:v>1.0593367332396599</c:v>
                </c:pt>
                <c:pt idx="5530">
                  <c:v>1.0593367332396799</c:v>
                </c:pt>
                <c:pt idx="5531">
                  <c:v>1.0593367332396799</c:v>
                </c:pt>
                <c:pt idx="5532">
                  <c:v>1.0593367332397401</c:v>
                </c:pt>
                <c:pt idx="5533">
                  <c:v>1.0593367332396799</c:v>
                </c:pt>
                <c:pt idx="5534">
                  <c:v>1.0593367332397099</c:v>
                </c:pt>
                <c:pt idx="5535">
                  <c:v>1.0593367332397501</c:v>
                </c:pt>
                <c:pt idx="5536">
                  <c:v>1.0593367332397501</c:v>
                </c:pt>
                <c:pt idx="5537">
                  <c:v>1.0593367332397901</c:v>
                </c:pt>
                <c:pt idx="5538">
                  <c:v>1.05933673323983</c:v>
                </c:pt>
                <c:pt idx="5539">
                  <c:v>1.05933673323983</c:v>
                </c:pt>
                <c:pt idx="5540">
                  <c:v>1.05933673323982</c:v>
                </c:pt>
                <c:pt idx="5541">
                  <c:v>1.05933673323981</c:v>
                </c:pt>
                <c:pt idx="5542">
                  <c:v>1.05933673323981</c:v>
                </c:pt>
                <c:pt idx="5543">
                  <c:v>1.05933673323981</c:v>
                </c:pt>
                <c:pt idx="5544">
                  <c:v>1.05933673323988</c:v>
                </c:pt>
                <c:pt idx="5545">
                  <c:v>1.0593367332399199</c:v>
                </c:pt>
                <c:pt idx="5546">
                  <c:v>1.0593367332399</c:v>
                </c:pt>
                <c:pt idx="5547">
                  <c:v>1.05933673323984</c:v>
                </c:pt>
                <c:pt idx="5548">
                  <c:v>1.0593367332399299</c:v>
                </c:pt>
                <c:pt idx="5549">
                  <c:v>1.0593367332399</c:v>
                </c:pt>
                <c:pt idx="5550">
                  <c:v>1.0593367332399599</c:v>
                </c:pt>
                <c:pt idx="5551">
                  <c:v>1.0593367332399499</c:v>
                </c:pt>
                <c:pt idx="5552">
                  <c:v>1.0593367332400001</c:v>
                </c:pt>
                <c:pt idx="5553">
                  <c:v>1.0593367332399499</c:v>
                </c:pt>
                <c:pt idx="5554">
                  <c:v>1.0593367332399799</c:v>
                </c:pt>
                <c:pt idx="5555">
                  <c:v>1.0593367332400001</c:v>
                </c:pt>
                <c:pt idx="5556">
                  <c:v>1.0593367332400001</c:v>
                </c:pt>
                <c:pt idx="5557">
                  <c:v>1.0593367332400001</c:v>
                </c:pt>
                <c:pt idx="5558">
                  <c:v>1.0593367332400501</c:v>
                </c:pt>
                <c:pt idx="5559">
                  <c:v>1.0593367332400401</c:v>
                </c:pt>
                <c:pt idx="5560">
                  <c:v>1.0593367332400401</c:v>
                </c:pt>
                <c:pt idx="5561">
                  <c:v>1.0593367332400601</c:v>
                </c:pt>
                <c:pt idx="5562">
                  <c:v>1.05933673324008</c:v>
                </c:pt>
                <c:pt idx="5563">
                  <c:v>1.05933673324011</c:v>
                </c:pt>
                <c:pt idx="5564">
                  <c:v>1.0593367332401</c:v>
                </c:pt>
                <c:pt idx="5565">
                  <c:v>1.05933673324012</c:v>
                </c:pt>
                <c:pt idx="5566">
                  <c:v>1.05933673324015</c:v>
                </c:pt>
                <c:pt idx="5567">
                  <c:v>1.05933673324017</c:v>
                </c:pt>
                <c:pt idx="5568">
                  <c:v>1.05933673324016</c:v>
                </c:pt>
                <c:pt idx="5569">
                  <c:v>1.05933673324017</c:v>
                </c:pt>
                <c:pt idx="5570">
                  <c:v>1.0593367332401999</c:v>
                </c:pt>
                <c:pt idx="5571">
                  <c:v>1.05933673324017</c:v>
                </c:pt>
                <c:pt idx="5572">
                  <c:v>1.0593367332402499</c:v>
                </c:pt>
                <c:pt idx="5573">
                  <c:v>1.0593367332402099</c:v>
                </c:pt>
                <c:pt idx="5574">
                  <c:v>1.0593367332402199</c:v>
                </c:pt>
                <c:pt idx="5575">
                  <c:v>1.0593367332402099</c:v>
                </c:pt>
                <c:pt idx="5576">
                  <c:v>1.0593367332402699</c:v>
                </c:pt>
                <c:pt idx="5577">
                  <c:v>1.0593367332402901</c:v>
                </c:pt>
                <c:pt idx="5578">
                  <c:v>1.0593367332402901</c:v>
                </c:pt>
                <c:pt idx="5579">
                  <c:v>1.0593367332402699</c:v>
                </c:pt>
                <c:pt idx="5580">
                  <c:v>1.05933673324035</c:v>
                </c:pt>
                <c:pt idx="5581">
                  <c:v>1.0593367332402801</c:v>
                </c:pt>
                <c:pt idx="5582">
                  <c:v>1.0593367332404</c:v>
                </c:pt>
                <c:pt idx="5583">
                  <c:v>1.0593367332403101</c:v>
                </c:pt>
                <c:pt idx="5584">
                  <c:v>1.0593367332403301</c:v>
                </c:pt>
                <c:pt idx="5585">
                  <c:v>1.05933673324039</c:v>
                </c:pt>
                <c:pt idx="5586">
                  <c:v>1.05933673324036</c:v>
                </c:pt>
                <c:pt idx="5587">
                  <c:v>1.05933673324042</c:v>
                </c:pt>
                <c:pt idx="5588">
                  <c:v>1.05933673324041</c:v>
                </c:pt>
                <c:pt idx="5589">
                  <c:v>1.05933673324044</c:v>
                </c:pt>
                <c:pt idx="5590">
                  <c:v>1.05933673324039</c:v>
                </c:pt>
                <c:pt idx="5591">
                  <c:v>1.0593367332404</c:v>
                </c:pt>
                <c:pt idx="5592">
                  <c:v>1.05933673324043</c:v>
                </c:pt>
                <c:pt idx="5593">
                  <c:v>1.0593367332404899</c:v>
                </c:pt>
                <c:pt idx="5594">
                  <c:v>1.05933673324047</c:v>
                </c:pt>
                <c:pt idx="5595">
                  <c:v>1.0593367332405099</c:v>
                </c:pt>
                <c:pt idx="5596">
                  <c:v>1.0593367332405099</c:v>
                </c:pt>
                <c:pt idx="5597">
                  <c:v>1.0593367332405099</c:v>
                </c:pt>
                <c:pt idx="5598">
                  <c:v>1.0593367332405601</c:v>
                </c:pt>
                <c:pt idx="5599">
                  <c:v>1.0593367332405199</c:v>
                </c:pt>
                <c:pt idx="5600">
                  <c:v>1.0593367332405299</c:v>
                </c:pt>
                <c:pt idx="5601">
                  <c:v>1.0593367332405701</c:v>
                </c:pt>
                <c:pt idx="5602">
                  <c:v>1.0593367332406001</c:v>
                </c:pt>
                <c:pt idx="5603">
                  <c:v>1.0593367332405501</c:v>
                </c:pt>
                <c:pt idx="5604">
                  <c:v>1.0593367332405701</c:v>
                </c:pt>
                <c:pt idx="5605">
                  <c:v>1.0593367332405801</c:v>
                </c:pt>
                <c:pt idx="5606">
                  <c:v>1.05933673324063</c:v>
                </c:pt>
                <c:pt idx="5607">
                  <c:v>1.0593367332405901</c:v>
                </c:pt>
                <c:pt idx="5608">
                  <c:v>1.0593367332406201</c:v>
                </c:pt>
                <c:pt idx="5609">
                  <c:v>1.05933673324063</c:v>
                </c:pt>
                <c:pt idx="5610">
                  <c:v>1.0593367332406001</c:v>
                </c:pt>
                <c:pt idx="5611">
                  <c:v>1.05933673324068</c:v>
                </c:pt>
                <c:pt idx="5612">
                  <c:v>1.05933673324067</c:v>
                </c:pt>
                <c:pt idx="5613">
                  <c:v>1.05933673324069</c:v>
                </c:pt>
                <c:pt idx="5614">
                  <c:v>1.05933673324065</c:v>
                </c:pt>
                <c:pt idx="5615">
                  <c:v>1.05933673324071</c:v>
                </c:pt>
                <c:pt idx="5616">
                  <c:v>1.05933673324068</c:v>
                </c:pt>
                <c:pt idx="5617">
                  <c:v>1.0593367332407</c:v>
                </c:pt>
                <c:pt idx="5618">
                  <c:v>1.05933673324073</c:v>
                </c:pt>
                <c:pt idx="5619">
                  <c:v>1.05933673324074</c:v>
                </c:pt>
                <c:pt idx="5620">
                  <c:v>1.05933673324073</c:v>
                </c:pt>
                <c:pt idx="5621">
                  <c:v>1.0593367332407599</c:v>
                </c:pt>
                <c:pt idx="5622">
                  <c:v>1.05933673324074</c:v>
                </c:pt>
                <c:pt idx="5623">
                  <c:v>1.0593367332407799</c:v>
                </c:pt>
                <c:pt idx="5624">
                  <c:v>1.0593367332408099</c:v>
                </c:pt>
                <c:pt idx="5625">
                  <c:v>1.0593367332407999</c:v>
                </c:pt>
                <c:pt idx="5626">
                  <c:v>1.0593367332408601</c:v>
                </c:pt>
                <c:pt idx="5627">
                  <c:v>1.0593367332408401</c:v>
                </c:pt>
                <c:pt idx="5628">
                  <c:v>1.0593367332408199</c:v>
                </c:pt>
                <c:pt idx="5629">
                  <c:v>1.0593367332408901</c:v>
                </c:pt>
                <c:pt idx="5630">
                  <c:v>1.0593367332408301</c:v>
                </c:pt>
                <c:pt idx="5631">
                  <c:v>1.0593367332408901</c:v>
                </c:pt>
                <c:pt idx="5632">
                  <c:v>1.0593367332408901</c:v>
                </c:pt>
                <c:pt idx="5633">
                  <c:v>1.0593367332408901</c:v>
                </c:pt>
                <c:pt idx="5634">
                  <c:v>1.0593367332408601</c:v>
                </c:pt>
                <c:pt idx="5635">
                  <c:v>1.0593367332408701</c:v>
                </c:pt>
                <c:pt idx="5636">
                  <c:v>1.05933673324091</c:v>
                </c:pt>
                <c:pt idx="5637">
                  <c:v>1.05933673324092</c:v>
                </c:pt>
                <c:pt idx="5638">
                  <c:v>1.0593367332409001</c:v>
                </c:pt>
                <c:pt idx="5639">
                  <c:v>1.05933673324097</c:v>
                </c:pt>
                <c:pt idx="5640">
                  <c:v>1.05933673324098</c:v>
                </c:pt>
                <c:pt idx="5641">
                  <c:v>1.05933673324095</c:v>
                </c:pt>
                <c:pt idx="5642">
                  <c:v>1.05933673324097</c:v>
                </c:pt>
                <c:pt idx="5643">
                  <c:v>1.05933673324093</c:v>
                </c:pt>
                <c:pt idx="5644">
                  <c:v>1.0593367332408901</c:v>
                </c:pt>
                <c:pt idx="5645">
                  <c:v>1.05933673324097</c:v>
                </c:pt>
                <c:pt idx="5646">
                  <c:v>1.05933673324098</c:v>
                </c:pt>
                <c:pt idx="5647">
                  <c:v>1.05933673324098</c:v>
                </c:pt>
                <c:pt idx="5648">
                  <c:v>1.059336733241</c:v>
                </c:pt>
                <c:pt idx="5649">
                  <c:v>1.059336733241</c:v>
                </c:pt>
                <c:pt idx="5650">
                  <c:v>1.0593367332410399</c:v>
                </c:pt>
                <c:pt idx="5651">
                  <c:v>1.05933673324102</c:v>
                </c:pt>
                <c:pt idx="5652">
                  <c:v>1.05933673324101</c:v>
                </c:pt>
                <c:pt idx="5653">
                  <c:v>1.0593367332410399</c:v>
                </c:pt>
                <c:pt idx="5654">
                  <c:v>1.0593367332410699</c:v>
                </c:pt>
                <c:pt idx="5655">
                  <c:v>1.0593367332410799</c:v>
                </c:pt>
                <c:pt idx="5656">
                  <c:v>1.0593367332410799</c:v>
                </c:pt>
                <c:pt idx="5657">
                  <c:v>1.0593367332410799</c:v>
                </c:pt>
                <c:pt idx="5658">
                  <c:v>1.0593367332410699</c:v>
                </c:pt>
                <c:pt idx="5659">
                  <c:v>1.0593367332410999</c:v>
                </c:pt>
                <c:pt idx="5660">
                  <c:v>1.0593367332410899</c:v>
                </c:pt>
                <c:pt idx="5661">
                  <c:v>1.0593367332410799</c:v>
                </c:pt>
                <c:pt idx="5662">
                  <c:v>1.0593367332410799</c:v>
                </c:pt>
                <c:pt idx="5663">
                  <c:v>1.0593367332411701</c:v>
                </c:pt>
                <c:pt idx="5664">
                  <c:v>1.0593367332411401</c:v>
                </c:pt>
                <c:pt idx="5665">
                  <c:v>1.0593367332411801</c:v>
                </c:pt>
                <c:pt idx="5666">
                  <c:v>1.05933673324119</c:v>
                </c:pt>
                <c:pt idx="5667">
                  <c:v>1.05933673324121</c:v>
                </c:pt>
                <c:pt idx="5668">
                  <c:v>1.05933673324123</c:v>
                </c:pt>
                <c:pt idx="5669">
                  <c:v>1.05933673324124</c:v>
                </c:pt>
                <c:pt idx="5670">
                  <c:v>1.05933673324122</c:v>
                </c:pt>
                <c:pt idx="5671">
                  <c:v>1.05933673324121</c:v>
                </c:pt>
                <c:pt idx="5672">
                  <c:v>1.05933673324123</c:v>
                </c:pt>
                <c:pt idx="5673">
                  <c:v>1.05933673324122</c:v>
                </c:pt>
                <c:pt idx="5674">
                  <c:v>1.05933673324126</c:v>
                </c:pt>
                <c:pt idx="5675">
                  <c:v>1.05933673324124</c:v>
                </c:pt>
                <c:pt idx="5676">
                  <c:v>1.0593367332413</c:v>
                </c:pt>
                <c:pt idx="5677">
                  <c:v>1.05933673324129</c:v>
                </c:pt>
                <c:pt idx="5678">
                  <c:v>1.0593367332413</c:v>
                </c:pt>
                <c:pt idx="5679">
                  <c:v>1.05933673324126</c:v>
                </c:pt>
                <c:pt idx="5680">
                  <c:v>1.0593367332413399</c:v>
                </c:pt>
                <c:pt idx="5681">
                  <c:v>1.05933673324127</c:v>
                </c:pt>
                <c:pt idx="5682">
                  <c:v>1.0593367332413499</c:v>
                </c:pt>
                <c:pt idx="5683">
                  <c:v>1.05933673324128</c:v>
                </c:pt>
                <c:pt idx="5684">
                  <c:v>1.0593367332413901</c:v>
                </c:pt>
                <c:pt idx="5685">
                  <c:v>1.0593367332413399</c:v>
                </c:pt>
                <c:pt idx="5686">
                  <c:v>1.0593367332413199</c:v>
                </c:pt>
                <c:pt idx="5687">
                  <c:v>1.0593367332413399</c:v>
                </c:pt>
                <c:pt idx="5688">
                  <c:v>1.0593367332413499</c:v>
                </c:pt>
                <c:pt idx="5689">
                  <c:v>1.0593367332413499</c:v>
                </c:pt>
                <c:pt idx="5690">
                  <c:v>1.0593367332413799</c:v>
                </c:pt>
                <c:pt idx="5691">
                  <c:v>1.0593367332414301</c:v>
                </c:pt>
                <c:pt idx="5692">
                  <c:v>1.0593367332414001</c:v>
                </c:pt>
                <c:pt idx="5693">
                  <c:v>1.0593367332414501</c:v>
                </c:pt>
                <c:pt idx="5694">
                  <c:v>1.0593367332414301</c:v>
                </c:pt>
                <c:pt idx="5695">
                  <c:v>1.0593367332414301</c:v>
                </c:pt>
                <c:pt idx="5696">
                  <c:v>1.0593367332414401</c:v>
                </c:pt>
                <c:pt idx="5697">
                  <c:v>1.0593367332414001</c:v>
                </c:pt>
                <c:pt idx="5698">
                  <c:v>1.0593367332414401</c:v>
                </c:pt>
                <c:pt idx="5699">
                  <c:v>1.0593367332414401</c:v>
                </c:pt>
                <c:pt idx="5700">
                  <c:v>1.05933673324146</c:v>
                </c:pt>
                <c:pt idx="5701">
                  <c:v>1.0593367332414501</c:v>
                </c:pt>
                <c:pt idx="5702">
                  <c:v>1.0593367332414201</c:v>
                </c:pt>
                <c:pt idx="5703">
                  <c:v>1.0593367332415</c:v>
                </c:pt>
                <c:pt idx="5704">
                  <c:v>1.05933673324149</c:v>
                </c:pt>
                <c:pt idx="5705">
                  <c:v>1.05933673324156</c:v>
                </c:pt>
                <c:pt idx="5706">
                  <c:v>1.05933673324153</c:v>
                </c:pt>
                <c:pt idx="5707">
                  <c:v>1.05933673324149</c:v>
                </c:pt>
                <c:pt idx="5708">
                  <c:v>1.0593367332415899</c:v>
                </c:pt>
                <c:pt idx="5709">
                  <c:v>1.05933673324154</c:v>
                </c:pt>
                <c:pt idx="5710">
                  <c:v>1.05933673324149</c:v>
                </c:pt>
                <c:pt idx="5711">
                  <c:v>1.05933673324156</c:v>
                </c:pt>
                <c:pt idx="5712">
                  <c:v>1.05933673324155</c:v>
                </c:pt>
                <c:pt idx="5713">
                  <c:v>1.0593367332415899</c:v>
                </c:pt>
                <c:pt idx="5714">
                  <c:v>1.05933673324155</c:v>
                </c:pt>
                <c:pt idx="5715">
                  <c:v>1.05933673324156</c:v>
                </c:pt>
                <c:pt idx="5716">
                  <c:v>1.0593367332416199</c:v>
                </c:pt>
                <c:pt idx="5717">
                  <c:v>1.0593367332416099</c:v>
                </c:pt>
                <c:pt idx="5718">
                  <c:v>1.0593367332416701</c:v>
                </c:pt>
                <c:pt idx="5719">
                  <c:v>1.0593367332415899</c:v>
                </c:pt>
                <c:pt idx="5720">
                  <c:v>1.0593367332416499</c:v>
                </c:pt>
                <c:pt idx="5721">
                  <c:v>1.0593367332416701</c:v>
                </c:pt>
                <c:pt idx="5722">
                  <c:v>1.0593367332416599</c:v>
                </c:pt>
                <c:pt idx="5723">
                  <c:v>1.0593367332416901</c:v>
                </c:pt>
                <c:pt idx="5724">
                  <c:v>1.0593367332416701</c:v>
                </c:pt>
                <c:pt idx="5725">
                  <c:v>1.0593367332416901</c:v>
                </c:pt>
                <c:pt idx="5726">
                  <c:v>1.0593367332416801</c:v>
                </c:pt>
                <c:pt idx="5727">
                  <c:v>1.0593367332416599</c:v>
                </c:pt>
                <c:pt idx="5728">
                  <c:v>1.0593367332416901</c:v>
                </c:pt>
                <c:pt idx="5729">
                  <c:v>1.0593367332416901</c:v>
                </c:pt>
                <c:pt idx="5730">
                  <c:v>1.0593367332416599</c:v>
                </c:pt>
                <c:pt idx="5731">
                  <c:v>1.0593367332417001</c:v>
                </c:pt>
                <c:pt idx="5732">
                  <c:v>1.0593367332417201</c:v>
                </c:pt>
                <c:pt idx="5733">
                  <c:v>1.0593367332417201</c:v>
                </c:pt>
                <c:pt idx="5734">
                  <c:v>1.05933673324174</c:v>
                </c:pt>
                <c:pt idx="5735">
                  <c:v>1.05933673324175</c:v>
                </c:pt>
                <c:pt idx="5736">
                  <c:v>1.05933673324176</c:v>
                </c:pt>
                <c:pt idx="5737">
                  <c:v>1.05933673324175</c:v>
                </c:pt>
                <c:pt idx="5738">
                  <c:v>1.05933673324178</c:v>
                </c:pt>
                <c:pt idx="5739">
                  <c:v>1.05933673324175</c:v>
                </c:pt>
                <c:pt idx="5740">
                  <c:v>1.05933673324175</c:v>
                </c:pt>
                <c:pt idx="5741">
                  <c:v>1.05933673324176</c:v>
                </c:pt>
                <c:pt idx="5742">
                  <c:v>1.0593367332418</c:v>
                </c:pt>
                <c:pt idx="5743">
                  <c:v>1.05933673324179</c:v>
                </c:pt>
                <c:pt idx="5744">
                  <c:v>1.05933673324179</c:v>
                </c:pt>
                <c:pt idx="5745">
                  <c:v>1.05933673324183</c:v>
                </c:pt>
                <c:pt idx="5746">
                  <c:v>1.0593367332418</c:v>
                </c:pt>
                <c:pt idx="5747">
                  <c:v>1.05933673324181</c:v>
                </c:pt>
                <c:pt idx="5748">
                  <c:v>1.05933673324181</c:v>
                </c:pt>
                <c:pt idx="5749">
                  <c:v>1.05933673324184</c:v>
                </c:pt>
                <c:pt idx="5750">
                  <c:v>1.05933673324186</c:v>
                </c:pt>
                <c:pt idx="5751">
                  <c:v>1.05933673324186</c:v>
                </c:pt>
                <c:pt idx="5752">
                  <c:v>1.0593367332418899</c:v>
                </c:pt>
                <c:pt idx="5753">
                  <c:v>1.0593367332418899</c:v>
                </c:pt>
                <c:pt idx="5754">
                  <c:v>1.0593367332418699</c:v>
                </c:pt>
                <c:pt idx="5755">
                  <c:v>1.05933673324186</c:v>
                </c:pt>
                <c:pt idx="5756">
                  <c:v>1.0593367332419099</c:v>
                </c:pt>
                <c:pt idx="5757">
                  <c:v>1.0593367332418699</c:v>
                </c:pt>
                <c:pt idx="5758">
                  <c:v>1.0593367332418699</c:v>
                </c:pt>
                <c:pt idx="5759">
                  <c:v>1.0593367332419099</c:v>
                </c:pt>
                <c:pt idx="5760">
                  <c:v>1.0593367332419299</c:v>
                </c:pt>
                <c:pt idx="5761">
                  <c:v>1.0593367332419099</c:v>
                </c:pt>
                <c:pt idx="5762">
                  <c:v>1.0593367332419501</c:v>
                </c:pt>
                <c:pt idx="5763">
                  <c:v>1.0593367332419801</c:v>
                </c:pt>
                <c:pt idx="5764">
                  <c:v>1.0593367332419401</c:v>
                </c:pt>
                <c:pt idx="5765">
                  <c:v>1.0593367332419501</c:v>
                </c:pt>
                <c:pt idx="5766">
                  <c:v>1.0593367332419099</c:v>
                </c:pt>
                <c:pt idx="5767">
                  <c:v>1.0593367332420101</c:v>
                </c:pt>
                <c:pt idx="5768">
                  <c:v>1.0593367332419601</c:v>
                </c:pt>
                <c:pt idx="5769">
                  <c:v>1.0593367332420101</c:v>
                </c:pt>
                <c:pt idx="5770">
                  <c:v>1.0593367332419801</c:v>
                </c:pt>
                <c:pt idx="5771">
                  <c:v>1.0593367332420001</c:v>
                </c:pt>
                <c:pt idx="5772">
                  <c:v>1.0593367332420101</c:v>
                </c:pt>
                <c:pt idx="5773">
                  <c:v>1.0593367332420101</c:v>
                </c:pt>
                <c:pt idx="5774">
                  <c:v>1.05933673324204</c:v>
                </c:pt>
                <c:pt idx="5775">
                  <c:v>1.05933673324206</c:v>
                </c:pt>
                <c:pt idx="5776">
                  <c:v>1.05933673324209</c:v>
                </c:pt>
                <c:pt idx="5777">
                  <c:v>1.05933673324205</c:v>
                </c:pt>
                <c:pt idx="5778">
                  <c:v>1.05933673324203</c:v>
                </c:pt>
                <c:pt idx="5779">
                  <c:v>1.05933673324207</c:v>
                </c:pt>
                <c:pt idx="5780">
                  <c:v>1.05933673324204</c:v>
                </c:pt>
                <c:pt idx="5781">
                  <c:v>1.05933673324203</c:v>
                </c:pt>
                <c:pt idx="5782">
                  <c:v>1.0593367332421</c:v>
                </c:pt>
                <c:pt idx="5783">
                  <c:v>1.0593367332421499</c:v>
                </c:pt>
                <c:pt idx="5784">
                  <c:v>1.05933673324213</c:v>
                </c:pt>
                <c:pt idx="5785">
                  <c:v>1.05933673324208</c:v>
                </c:pt>
                <c:pt idx="5786">
                  <c:v>1.05933673324209</c:v>
                </c:pt>
                <c:pt idx="5787">
                  <c:v>1.05933673324211</c:v>
                </c:pt>
                <c:pt idx="5788">
                  <c:v>1.05933673324213</c:v>
                </c:pt>
                <c:pt idx="5789">
                  <c:v>1.05933673324212</c:v>
                </c:pt>
                <c:pt idx="5790">
                  <c:v>1.0593367332421</c:v>
                </c:pt>
                <c:pt idx="5791">
                  <c:v>1.0593367332421399</c:v>
                </c:pt>
                <c:pt idx="5792">
                  <c:v>1.05933673324209</c:v>
                </c:pt>
                <c:pt idx="5793">
                  <c:v>1.05933673324212</c:v>
                </c:pt>
                <c:pt idx="5794">
                  <c:v>1.0593367332421699</c:v>
                </c:pt>
                <c:pt idx="5795">
                  <c:v>1.05933673324212</c:v>
                </c:pt>
                <c:pt idx="5796">
                  <c:v>1.0593367332422099</c:v>
                </c:pt>
                <c:pt idx="5797">
                  <c:v>1.0593367332421799</c:v>
                </c:pt>
                <c:pt idx="5798">
                  <c:v>1.0593367332421999</c:v>
                </c:pt>
                <c:pt idx="5799">
                  <c:v>1.0593367332421899</c:v>
                </c:pt>
                <c:pt idx="5800">
                  <c:v>1.0593367332421899</c:v>
                </c:pt>
                <c:pt idx="5801">
                  <c:v>1.0593367332421999</c:v>
                </c:pt>
                <c:pt idx="5802">
                  <c:v>1.0593367332421699</c:v>
                </c:pt>
                <c:pt idx="5803">
                  <c:v>1.0593367332421799</c:v>
                </c:pt>
                <c:pt idx="5804">
                  <c:v>1.0593367332422301</c:v>
                </c:pt>
                <c:pt idx="5805">
                  <c:v>1.0593367332421899</c:v>
                </c:pt>
                <c:pt idx="5806">
                  <c:v>1.0593367332421899</c:v>
                </c:pt>
                <c:pt idx="5807">
                  <c:v>1.0593367332422401</c:v>
                </c:pt>
                <c:pt idx="5808">
                  <c:v>1.0593367332422099</c:v>
                </c:pt>
                <c:pt idx="5809">
                  <c:v>1.0593367332421999</c:v>
                </c:pt>
                <c:pt idx="5810">
                  <c:v>1.0593367332422099</c:v>
                </c:pt>
                <c:pt idx="5811">
                  <c:v>1.0593367332422801</c:v>
                </c:pt>
                <c:pt idx="5812">
                  <c:v>1.0593367332422201</c:v>
                </c:pt>
                <c:pt idx="5813">
                  <c:v>1.0593367332422601</c:v>
                </c:pt>
                <c:pt idx="5814">
                  <c:v>1.0593367332422701</c:v>
                </c:pt>
                <c:pt idx="5815">
                  <c:v>1.0593367332422401</c:v>
                </c:pt>
                <c:pt idx="5816">
                  <c:v>1.05933673324231</c:v>
                </c:pt>
                <c:pt idx="5817">
                  <c:v>1.0593367332422701</c:v>
                </c:pt>
                <c:pt idx="5818">
                  <c:v>1.0593367332423</c:v>
                </c:pt>
                <c:pt idx="5819">
                  <c:v>1.0593367332423</c:v>
                </c:pt>
                <c:pt idx="5820">
                  <c:v>1.0593367332423</c:v>
                </c:pt>
                <c:pt idx="5821">
                  <c:v>1.0593367332423</c:v>
                </c:pt>
                <c:pt idx="5822">
                  <c:v>1.0593367332422801</c:v>
                </c:pt>
                <c:pt idx="5823">
                  <c:v>1.05933673324234</c:v>
                </c:pt>
                <c:pt idx="5824">
                  <c:v>1.05933673324232</c:v>
                </c:pt>
                <c:pt idx="5825">
                  <c:v>1.05933673324235</c:v>
                </c:pt>
                <c:pt idx="5826">
                  <c:v>1.05933673324233</c:v>
                </c:pt>
                <c:pt idx="5827">
                  <c:v>1.05933673324231</c:v>
                </c:pt>
                <c:pt idx="5828">
                  <c:v>1.05933673324238</c:v>
                </c:pt>
                <c:pt idx="5829">
                  <c:v>1.05933673324232</c:v>
                </c:pt>
                <c:pt idx="5830">
                  <c:v>1.0593367332424</c:v>
                </c:pt>
                <c:pt idx="5831">
                  <c:v>1.0593367332424</c:v>
                </c:pt>
                <c:pt idx="5832">
                  <c:v>1.05933673324237</c:v>
                </c:pt>
                <c:pt idx="5833">
                  <c:v>1.0593367332424299</c:v>
                </c:pt>
                <c:pt idx="5834">
                  <c:v>1.05933673324233</c:v>
                </c:pt>
                <c:pt idx="5835">
                  <c:v>1.05933673324241</c:v>
                </c:pt>
                <c:pt idx="5836">
                  <c:v>1.05933673324239</c:v>
                </c:pt>
                <c:pt idx="5837">
                  <c:v>1.05933673324241</c:v>
                </c:pt>
                <c:pt idx="5838">
                  <c:v>1.0593367332424199</c:v>
                </c:pt>
                <c:pt idx="5839">
                  <c:v>1.0593367332424299</c:v>
                </c:pt>
                <c:pt idx="5840">
                  <c:v>1.0593367332424599</c:v>
                </c:pt>
                <c:pt idx="5841">
                  <c:v>1.0593367332424</c:v>
                </c:pt>
                <c:pt idx="5842">
                  <c:v>1.0593367332424199</c:v>
                </c:pt>
                <c:pt idx="5843">
                  <c:v>1.0593367332424499</c:v>
                </c:pt>
                <c:pt idx="5844">
                  <c:v>1.0593367332424799</c:v>
                </c:pt>
                <c:pt idx="5845">
                  <c:v>1.0593367332424299</c:v>
                </c:pt>
                <c:pt idx="5846">
                  <c:v>1.0593367332424899</c:v>
                </c:pt>
                <c:pt idx="5847">
                  <c:v>1.0593367332424599</c:v>
                </c:pt>
                <c:pt idx="5848">
                  <c:v>1.0593367332425101</c:v>
                </c:pt>
                <c:pt idx="5849">
                  <c:v>1.0593367332424299</c:v>
                </c:pt>
                <c:pt idx="5850">
                  <c:v>1.0593367332424799</c:v>
                </c:pt>
                <c:pt idx="5851">
                  <c:v>1.0593367332424299</c:v>
                </c:pt>
                <c:pt idx="5852">
                  <c:v>1.0593367332424799</c:v>
                </c:pt>
                <c:pt idx="5853">
                  <c:v>1.0593367332425401</c:v>
                </c:pt>
                <c:pt idx="5854">
                  <c:v>1.0593367332425001</c:v>
                </c:pt>
                <c:pt idx="5855">
                  <c:v>1.0593367332425201</c:v>
                </c:pt>
                <c:pt idx="5856">
                  <c:v>1.0593367332425101</c:v>
                </c:pt>
                <c:pt idx="5857">
                  <c:v>1.0593367332425501</c:v>
                </c:pt>
                <c:pt idx="5858">
                  <c:v>1.0593367332425101</c:v>
                </c:pt>
                <c:pt idx="5859">
                  <c:v>1.0593367332424899</c:v>
                </c:pt>
                <c:pt idx="5860">
                  <c:v>1.0593367332425301</c:v>
                </c:pt>
                <c:pt idx="5861">
                  <c:v>1.0593367332425201</c:v>
                </c:pt>
                <c:pt idx="5862">
                  <c:v>1.0593367332425601</c:v>
                </c:pt>
                <c:pt idx="5863">
                  <c:v>1.0593367332425601</c:v>
                </c:pt>
                <c:pt idx="5864">
                  <c:v>1.05933673324257</c:v>
                </c:pt>
                <c:pt idx="5865">
                  <c:v>1.0593367332425601</c:v>
                </c:pt>
                <c:pt idx="5866">
                  <c:v>1.05933673324259</c:v>
                </c:pt>
                <c:pt idx="5867">
                  <c:v>1.0593367332425101</c:v>
                </c:pt>
                <c:pt idx="5868">
                  <c:v>1.0593367332425501</c:v>
                </c:pt>
                <c:pt idx="5869">
                  <c:v>1.05933673324259</c:v>
                </c:pt>
                <c:pt idx="5870">
                  <c:v>1.05933673324258</c:v>
                </c:pt>
                <c:pt idx="5871">
                  <c:v>1.0593367332426</c:v>
                </c:pt>
                <c:pt idx="5872">
                  <c:v>1.05933673324257</c:v>
                </c:pt>
                <c:pt idx="5873">
                  <c:v>1.0593367332425601</c:v>
                </c:pt>
                <c:pt idx="5874">
                  <c:v>1.05933673324261</c:v>
                </c:pt>
                <c:pt idx="5875">
                  <c:v>1.05933673324261</c:v>
                </c:pt>
                <c:pt idx="5876">
                  <c:v>1.05933673324263</c:v>
                </c:pt>
                <c:pt idx="5877">
                  <c:v>1.05933673324261</c:v>
                </c:pt>
                <c:pt idx="5878">
                  <c:v>1.05933673324267</c:v>
                </c:pt>
                <c:pt idx="5879">
                  <c:v>1.05933673324261</c:v>
                </c:pt>
                <c:pt idx="5880">
                  <c:v>1.05933673324267</c:v>
                </c:pt>
                <c:pt idx="5881">
                  <c:v>1.0593367332426</c:v>
                </c:pt>
                <c:pt idx="5882">
                  <c:v>1.05933673324263</c:v>
                </c:pt>
                <c:pt idx="5883">
                  <c:v>1.05933673324266</c:v>
                </c:pt>
                <c:pt idx="5884">
                  <c:v>1.05933673324263</c:v>
                </c:pt>
                <c:pt idx="5885">
                  <c:v>1.05933673324268</c:v>
                </c:pt>
                <c:pt idx="5886">
                  <c:v>1.05933673324266</c:v>
                </c:pt>
                <c:pt idx="5887">
                  <c:v>1.05933673324268</c:v>
                </c:pt>
                <c:pt idx="5888">
                  <c:v>1.05933673324262</c:v>
                </c:pt>
                <c:pt idx="5889">
                  <c:v>1.05933673324269</c:v>
                </c:pt>
                <c:pt idx="5890">
                  <c:v>1.05933673324268</c:v>
                </c:pt>
                <c:pt idx="5891">
                  <c:v>1.05933673324267</c:v>
                </c:pt>
                <c:pt idx="5892">
                  <c:v>1.05933673324267</c:v>
                </c:pt>
                <c:pt idx="5893">
                  <c:v>1.0593367332427099</c:v>
                </c:pt>
                <c:pt idx="5894">
                  <c:v>1.0593367332427099</c:v>
                </c:pt>
                <c:pt idx="5895">
                  <c:v>1.0593367332427099</c:v>
                </c:pt>
                <c:pt idx="5896">
                  <c:v>1.05933673324267</c:v>
                </c:pt>
                <c:pt idx="5897">
                  <c:v>1.0593367332427199</c:v>
                </c:pt>
                <c:pt idx="5898">
                  <c:v>1.0593367332427099</c:v>
                </c:pt>
                <c:pt idx="5899">
                  <c:v>1.05933673324268</c:v>
                </c:pt>
                <c:pt idx="5900">
                  <c:v>1.05933673324268</c:v>
                </c:pt>
                <c:pt idx="5901">
                  <c:v>1.0593367332427099</c:v>
                </c:pt>
                <c:pt idx="5902">
                  <c:v>1.0593367332426999</c:v>
                </c:pt>
                <c:pt idx="5903">
                  <c:v>1.0593367332427399</c:v>
                </c:pt>
                <c:pt idx="5904">
                  <c:v>1.05933673324269</c:v>
                </c:pt>
                <c:pt idx="5905">
                  <c:v>1.0593367332427099</c:v>
                </c:pt>
                <c:pt idx="5906">
                  <c:v>1.0593367332427299</c:v>
                </c:pt>
                <c:pt idx="5907">
                  <c:v>1.0593367332427699</c:v>
                </c:pt>
                <c:pt idx="5908">
                  <c:v>1.0593367332427199</c:v>
                </c:pt>
                <c:pt idx="5909">
                  <c:v>1.0593367332427599</c:v>
                </c:pt>
                <c:pt idx="5910">
                  <c:v>1.0593367332427599</c:v>
                </c:pt>
                <c:pt idx="5911">
                  <c:v>1.0593367332427499</c:v>
                </c:pt>
                <c:pt idx="5912">
                  <c:v>1.0593367332427901</c:v>
                </c:pt>
                <c:pt idx="5913">
                  <c:v>1.0593367332427699</c:v>
                </c:pt>
                <c:pt idx="5914">
                  <c:v>1.0593367332428001</c:v>
                </c:pt>
                <c:pt idx="5915">
                  <c:v>1.0593367332427599</c:v>
                </c:pt>
                <c:pt idx="5916">
                  <c:v>1.0593367332427699</c:v>
                </c:pt>
                <c:pt idx="5917">
                  <c:v>1.0593367332427901</c:v>
                </c:pt>
                <c:pt idx="5918">
                  <c:v>1.0593367332427901</c:v>
                </c:pt>
                <c:pt idx="5919">
                  <c:v>1.0593367332428001</c:v>
                </c:pt>
                <c:pt idx="5920">
                  <c:v>1.0593367332427801</c:v>
                </c:pt>
                <c:pt idx="5921">
                  <c:v>1.0593367332428301</c:v>
                </c:pt>
                <c:pt idx="5922">
                  <c:v>1.0593367332428001</c:v>
                </c:pt>
                <c:pt idx="5923">
                  <c:v>1.0593367332428101</c:v>
                </c:pt>
                <c:pt idx="5924">
                  <c:v>1.0593367332428301</c:v>
                </c:pt>
                <c:pt idx="5925">
                  <c:v>1.0593367332427801</c:v>
                </c:pt>
                <c:pt idx="5926">
                  <c:v>1.05933673324286</c:v>
                </c:pt>
                <c:pt idx="5927">
                  <c:v>1.05933673324286</c:v>
                </c:pt>
                <c:pt idx="5928">
                  <c:v>1.0593367332428401</c:v>
                </c:pt>
                <c:pt idx="5929">
                  <c:v>1.0593367332429</c:v>
                </c:pt>
                <c:pt idx="5930">
                  <c:v>1.05933673324287</c:v>
                </c:pt>
                <c:pt idx="5931">
                  <c:v>1.0593367332428401</c:v>
                </c:pt>
                <c:pt idx="5932">
                  <c:v>1.05933673324285</c:v>
                </c:pt>
                <c:pt idx="5933">
                  <c:v>1.05933673324286</c:v>
                </c:pt>
                <c:pt idx="5934">
                  <c:v>1.05933673324286</c:v>
                </c:pt>
                <c:pt idx="5935">
                  <c:v>1.05933673324287</c:v>
                </c:pt>
                <c:pt idx="5936">
                  <c:v>1.05933673324287</c:v>
                </c:pt>
                <c:pt idx="5937">
                  <c:v>1.05933673324288</c:v>
                </c:pt>
                <c:pt idx="5938">
                  <c:v>1.05933673324291</c:v>
                </c:pt>
                <c:pt idx="5939">
                  <c:v>1.05933673324287</c:v>
                </c:pt>
                <c:pt idx="5940">
                  <c:v>1.05933673324289</c:v>
                </c:pt>
                <c:pt idx="5941">
                  <c:v>1.0593367332429</c:v>
                </c:pt>
                <c:pt idx="5942">
                  <c:v>1.05933673324289</c:v>
                </c:pt>
                <c:pt idx="5943">
                  <c:v>1.05933673324289</c:v>
                </c:pt>
                <c:pt idx="5944">
                  <c:v>1.05933673324289</c:v>
                </c:pt>
                <c:pt idx="5945">
                  <c:v>1.05933673324291</c:v>
                </c:pt>
                <c:pt idx="5946">
                  <c:v>1.0593367332428301</c:v>
                </c:pt>
                <c:pt idx="5947">
                  <c:v>1.05933673324292</c:v>
                </c:pt>
                <c:pt idx="5948">
                  <c:v>1.05933673324295</c:v>
                </c:pt>
                <c:pt idx="5949">
                  <c:v>1.0593367332429799</c:v>
                </c:pt>
                <c:pt idx="5950">
                  <c:v>1.05933673324292</c:v>
                </c:pt>
                <c:pt idx="5951">
                  <c:v>1.05933673324292</c:v>
                </c:pt>
                <c:pt idx="5952">
                  <c:v>1.05933673324293</c:v>
                </c:pt>
                <c:pt idx="5953">
                  <c:v>1.05933673324295</c:v>
                </c:pt>
                <c:pt idx="5954">
                  <c:v>1.05933673324297</c:v>
                </c:pt>
                <c:pt idx="5955">
                  <c:v>1.0593367332429799</c:v>
                </c:pt>
                <c:pt idx="5956">
                  <c:v>1.05933673324296</c:v>
                </c:pt>
                <c:pt idx="5957">
                  <c:v>1.05933673324297</c:v>
                </c:pt>
                <c:pt idx="5958">
                  <c:v>1.05933673324297</c:v>
                </c:pt>
                <c:pt idx="5959">
                  <c:v>1.05933673324296</c:v>
                </c:pt>
                <c:pt idx="5960">
                  <c:v>1.05933673324293</c:v>
                </c:pt>
                <c:pt idx="5961">
                  <c:v>1.05933673324296</c:v>
                </c:pt>
                <c:pt idx="5962">
                  <c:v>1.0593367332430299</c:v>
                </c:pt>
                <c:pt idx="5963">
                  <c:v>1.0593367332429799</c:v>
                </c:pt>
                <c:pt idx="5964">
                  <c:v>1.05933673324296</c:v>
                </c:pt>
                <c:pt idx="5965">
                  <c:v>1.05933673324294</c:v>
                </c:pt>
                <c:pt idx="5966">
                  <c:v>1.05933673324297</c:v>
                </c:pt>
                <c:pt idx="5967">
                  <c:v>1.0593367332429999</c:v>
                </c:pt>
                <c:pt idx="5968">
                  <c:v>1.0593367332430199</c:v>
                </c:pt>
                <c:pt idx="5969">
                  <c:v>1.0593367332430299</c:v>
                </c:pt>
                <c:pt idx="5970">
                  <c:v>1.0593367332430299</c:v>
                </c:pt>
                <c:pt idx="5971">
                  <c:v>1.0593367332429799</c:v>
                </c:pt>
                <c:pt idx="5972">
                  <c:v>1.0593367332429799</c:v>
                </c:pt>
                <c:pt idx="5973">
                  <c:v>1.0593367332430199</c:v>
                </c:pt>
                <c:pt idx="5974">
                  <c:v>1.0593367332430701</c:v>
                </c:pt>
                <c:pt idx="5975">
                  <c:v>1.0593367332430801</c:v>
                </c:pt>
                <c:pt idx="5976">
                  <c:v>1.0593367332430701</c:v>
                </c:pt>
                <c:pt idx="5977">
                  <c:v>1.0593367332430501</c:v>
                </c:pt>
                <c:pt idx="5978">
                  <c:v>1.0593367332430299</c:v>
                </c:pt>
                <c:pt idx="5979">
                  <c:v>1.0593367332430501</c:v>
                </c:pt>
                <c:pt idx="5980">
                  <c:v>1.0593367332430299</c:v>
                </c:pt>
                <c:pt idx="5981">
                  <c:v>1.0593367332430399</c:v>
                </c:pt>
                <c:pt idx="5982">
                  <c:v>1.0593367332430501</c:v>
                </c:pt>
                <c:pt idx="5983">
                  <c:v>1.0593367332430601</c:v>
                </c:pt>
                <c:pt idx="5984">
                  <c:v>1.0593367332430501</c:v>
                </c:pt>
                <c:pt idx="5985">
                  <c:v>1.0593367332431101</c:v>
                </c:pt>
                <c:pt idx="5986">
                  <c:v>1.0593367332430701</c:v>
                </c:pt>
                <c:pt idx="5987">
                  <c:v>1.0593367332430501</c:v>
                </c:pt>
                <c:pt idx="5988">
                  <c:v>1.0593367332430501</c:v>
                </c:pt>
                <c:pt idx="5989">
                  <c:v>1.0593367332430701</c:v>
                </c:pt>
                <c:pt idx="5990">
                  <c:v>1.0593367332430701</c:v>
                </c:pt>
                <c:pt idx="5991">
                  <c:v>1.0593367332430601</c:v>
                </c:pt>
                <c:pt idx="5992">
                  <c:v>1.0593367332431001</c:v>
                </c:pt>
                <c:pt idx="5993">
                  <c:v>1.0593367332430501</c:v>
                </c:pt>
                <c:pt idx="5994">
                  <c:v>1.0593367332430801</c:v>
                </c:pt>
                <c:pt idx="5995">
                  <c:v>1.0593367332431001</c:v>
                </c:pt>
                <c:pt idx="5996">
                  <c:v>1.0593367332430701</c:v>
                </c:pt>
                <c:pt idx="5997">
                  <c:v>1.05933673324315</c:v>
                </c:pt>
                <c:pt idx="5998">
                  <c:v>1.0593367332431201</c:v>
                </c:pt>
                <c:pt idx="5999">
                  <c:v>1.05933673324314</c:v>
                </c:pt>
                <c:pt idx="6000">
                  <c:v>1.05933673324315</c:v>
                </c:pt>
                <c:pt idx="6001">
                  <c:v>1.0593367332431201</c:v>
                </c:pt>
                <c:pt idx="6002">
                  <c:v>1.0593367332431101</c:v>
                </c:pt>
                <c:pt idx="6003">
                  <c:v>1.05933673324315</c:v>
                </c:pt>
                <c:pt idx="6004">
                  <c:v>1.0593367332431101</c:v>
                </c:pt>
                <c:pt idx="6005">
                  <c:v>1.05933673324315</c:v>
                </c:pt>
                <c:pt idx="6006">
                  <c:v>1.05933673324314</c:v>
                </c:pt>
                <c:pt idx="6007">
                  <c:v>1.05933673324317</c:v>
                </c:pt>
                <c:pt idx="6008">
                  <c:v>1.05933673324316</c:v>
                </c:pt>
                <c:pt idx="6009">
                  <c:v>1.05933673324316</c:v>
                </c:pt>
                <c:pt idx="6010">
                  <c:v>1.05933673324317</c:v>
                </c:pt>
                <c:pt idx="6011">
                  <c:v>1.05933673324313</c:v>
                </c:pt>
                <c:pt idx="6012">
                  <c:v>1.05933673324316</c:v>
                </c:pt>
                <c:pt idx="6013">
                  <c:v>1.05933673324313</c:v>
                </c:pt>
                <c:pt idx="6014">
                  <c:v>1.05933673324313</c:v>
                </c:pt>
                <c:pt idx="6015">
                  <c:v>1.05933673324317</c:v>
                </c:pt>
                <c:pt idx="6016">
                  <c:v>1.05933673324317</c:v>
                </c:pt>
                <c:pt idx="6017">
                  <c:v>1.05933673324319</c:v>
                </c:pt>
                <c:pt idx="6018">
                  <c:v>1.05933673324316</c:v>
                </c:pt>
                <c:pt idx="6019">
                  <c:v>1.05933673324318</c:v>
                </c:pt>
                <c:pt idx="6020">
                  <c:v>1.05933673324318</c:v>
                </c:pt>
                <c:pt idx="6021">
                  <c:v>1.05933673324321</c:v>
                </c:pt>
                <c:pt idx="6022">
                  <c:v>1.05933673324319</c:v>
                </c:pt>
                <c:pt idx="6023">
                  <c:v>1.05933673324321</c:v>
                </c:pt>
                <c:pt idx="6024">
                  <c:v>1.05933673324317</c:v>
                </c:pt>
                <c:pt idx="6025">
                  <c:v>1.05933673324323</c:v>
                </c:pt>
                <c:pt idx="6026">
                  <c:v>1.05933673324321</c:v>
                </c:pt>
                <c:pt idx="6027">
                  <c:v>1.05933673324321</c:v>
                </c:pt>
                <c:pt idx="6028">
                  <c:v>1.05933673324321</c:v>
                </c:pt>
                <c:pt idx="6029">
                  <c:v>1.05933673324324</c:v>
                </c:pt>
                <c:pt idx="6030">
                  <c:v>1.05933673324322</c:v>
                </c:pt>
                <c:pt idx="6031">
                  <c:v>1.0593367332432</c:v>
                </c:pt>
                <c:pt idx="6032">
                  <c:v>1.0593367332432599</c:v>
                </c:pt>
                <c:pt idx="6033">
                  <c:v>1.05933673324319</c:v>
                </c:pt>
                <c:pt idx="6034">
                  <c:v>1.05933673324322</c:v>
                </c:pt>
                <c:pt idx="6035">
                  <c:v>1.0593367332432</c:v>
                </c:pt>
                <c:pt idx="6036">
                  <c:v>1.05933673324323</c:v>
                </c:pt>
                <c:pt idx="6037">
                  <c:v>1.0593367332432</c:v>
                </c:pt>
                <c:pt idx="6038">
                  <c:v>1.0593367332432</c:v>
                </c:pt>
                <c:pt idx="6039">
                  <c:v>1.05933673324324</c:v>
                </c:pt>
                <c:pt idx="6040">
                  <c:v>1.05933673324323</c:v>
                </c:pt>
                <c:pt idx="6041">
                  <c:v>1.0593367332432699</c:v>
                </c:pt>
                <c:pt idx="6042">
                  <c:v>1.0593367332432599</c:v>
                </c:pt>
                <c:pt idx="6043">
                  <c:v>1.0593367332432599</c:v>
                </c:pt>
                <c:pt idx="6044">
                  <c:v>1.0593367332432599</c:v>
                </c:pt>
                <c:pt idx="6045">
                  <c:v>1.0593367332432799</c:v>
                </c:pt>
                <c:pt idx="6046">
                  <c:v>1.05933673324325</c:v>
                </c:pt>
                <c:pt idx="6047">
                  <c:v>1.0593367332432899</c:v>
                </c:pt>
                <c:pt idx="6048">
                  <c:v>1.05933673324323</c:v>
                </c:pt>
                <c:pt idx="6049">
                  <c:v>1.05933673324321</c:v>
                </c:pt>
                <c:pt idx="6050">
                  <c:v>1.05933673324324</c:v>
                </c:pt>
                <c:pt idx="6051">
                  <c:v>1.05933673324324</c:v>
                </c:pt>
                <c:pt idx="6052">
                  <c:v>1.0593367332432799</c:v>
                </c:pt>
                <c:pt idx="6053">
                  <c:v>1.0593367332432699</c:v>
                </c:pt>
                <c:pt idx="6054">
                  <c:v>1.0593367332432799</c:v>
                </c:pt>
                <c:pt idx="6055">
                  <c:v>1.0593367332432599</c:v>
                </c:pt>
                <c:pt idx="6056">
                  <c:v>1.0593367332432799</c:v>
                </c:pt>
                <c:pt idx="6057">
                  <c:v>1.0593367332432899</c:v>
                </c:pt>
                <c:pt idx="6058">
                  <c:v>1.0593367332432899</c:v>
                </c:pt>
                <c:pt idx="6059">
                  <c:v>1.0593367332432999</c:v>
                </c:pt>
                <c:pt idx="6060">
                  <c:v>1.0593367332432799</c:v>
                </c:pt>
                <c:pt idx="6061">
                  <c:v>1.0593367332432699</c:v>
                </c:pt>
                <c:pt idx="6062">
                  <c:v>1.0593367332433401</c:v>
                </c:pt>
                <c:pt idx="6063">
                  <c:v>1.0593367332432899</c:v>
                </c:pt>
                <c:pt idx="6064">
                  <c:v>1.0593367332432899</c:v>
                </c:pt>
                <c:pt idx="6065">
                  <c:v>1.0593367332432899</c:v>
                </c:pt>
                <c:pt idx="6066">
                  <c:v>1.0593367332433701</c:v>
                </c:pt>
                <c:pt idx="6067">
                  <c:v>1.0593367332432699</c:v>
                </c:pt>
                <c:pt idx="6068">
                  <c:v>1.0593367332432999</c:v>
                </c:pt>
                <c:pt idx="6069">
                  <c:v>1.0593367332432999</c:v>
                </c:pt>
                <c:pt idx="6070">
                  <c:v>1.0593367332433199</c:v>
                </c:pt>
                <c:pt idx="6071">
                  <c:v>1.0593367332432899</c:v>
                </c:pt>
                <c:pt idx="6072">
                  <c:v>1.0593367332433099</c:v>
                </c:pt>
                <c:pt idx="6073">
                  <c:v>1.0593367332433301</c:v>
                </c:pt>
                <c:pt idx="6074">
                  <c:v>1.0593367332433401</c:v>
                </c:pt>
                <c:pt idx="6075">
                  <c:v>1.0593367332433701</c:v>
                </c:pt>
                <c:pt idx="6076">
                  <c:v>1.0593367332433099</c:v>
                </c:pt>
                <c:pt idx="6077">
                  <c:v>1.0593367332433301</c:v>
                </c:pt>
                <c:pt idx="6078">
                  <c:v>1.0593367332433401</c:v>
                </c:pt>
                <c:pt idx="6079">
                  <c:v>1.0593367332433099</c:v>
                </c:pt>
                <c:pt idx="6080">
                  <c:v>1.0593367332433501</c:v>
                </c:pt>
                <c:pt idx="6081">
                  <c:v>1.0593367332433501</c:v>
                </c:pt>
                <c:pt idx="6082">
                  <c:v>1.0593367332432999</c:v>
                </c:pt>
                <c:pt idx="6083">
                  <c:v>1.0593367332433501</c:v>
                </c:pt>
                <c:pt idx="6084">
                  <c:v>1.0593367332433701</c:v>
                </c:pt>
                <c:pt idx="6085">
                  <c:v>1.0593367332433801</c:v>
                </c:pt>
                <c:pt idx="6086">
                  <c:v>1.0593367332433401</c:v>
                </c:pt>
                <c:pt idx="6087">
                  <c:v>1.0593367332433801</c:v>
                </c:pt>
                <c:pt idx="6088">
                  <c:v>1.0593367332433801</c:v>
                </c:pt>
                <c:pt idx="6089">
                  <c:v>1.0593367332433801</c:v>
                </c:pt>
                <c:pt idx="6090">
                  <c:v>1.0593367332434001</c:v>
                </c:pt>
                <c:pt idx="6091">
                  <c:v>1.0593367332433601</c:v>
                </c:pt>
                <c:pt idx="6092">
                  <c:v>1.0593367332433701</c:v>
                </c:pt>
                <c:pt idx="6093">
                  <c:v>1.05933673324341</c:v>
                </c:pt>
                <c:pt idx="6094">
                  <c:v>1.0593367332433801</c:v>
                </c:pt>
                <c:pt idx="6095">
                  <c:v>1.0593367332433301</c:v>
                </c:pt>
                <c:pt idx="6096">
                  <c:v>1.0593367332433701</c:v>
                </c:pt>
                <c:pt idx="6097">
                  <c:v>1.0593367332433801</c:v>
                </c:pt>
                <c:pt idx="6098">
                  <c:v>1.0593367332433601</c:v>
                </c:pt>
                <c:pt idx="6099">
                  <c:v>1.05933673324344</c:v>
                </c:pt>
                <c:pt idx="6100">
                  <c:v>1.0593367332433701</c:v>
                </c:pt>
                <c:pt idx="6101">
                  <c:v>1.05933673324342</c:v>
                </c:pt>
                <c:pt idx="6102">
                  <c:v>1.0593367332433701</c:v>
                </c:pt>
                <c:pt idx="6103">
                  <c:v>1.05933673324348</c:v>
                </c:pt>
                <c:pt idx="6104">
                  <c:v>1.05933673324344</c:v>
                </c:pt>
                <c:pt idx="6105">
                  <c:v>1.05933673324341</c:v>
                </c:pt>
                <c:pt idx="6106">
                  <c:v>1.05933673324345</c:v>
                </c:pt>
                <c:pt idx="6107">
                  <c:v>1.05933673324345</c:v>
                </c:pt>
                <c:pt idx="6108">
                  <c:v>1.05933673324343</c:v>
                </c:pt>
                <c:pt idx="6109">
                  <c:v>1.05933673324346</c:v>
                </c:pt>
                <c:pt idx="6110">
                  <c:v>1.05933673324342</c:v>
                </c:pt>
                <c:pt idx="6111">
                  <c:v>1.05933673324345</c:v>
                </c:pt>
                <c:pt idx="6112">
                  <c:v>1.05933673324345</c:v>
                </c:pt>
                <c:pt idx="6113">
                  <c:v>1.05933673324345</c:v>
                </c:pt>
                <c:pt idx="6114">
                  <c:v>1.05933673324344</c:v>
                </c:pt>
                <c:pt idx="6115">
                  <c:v>1.05933673324346</c:v>
                </c:pt>
                <c:pt idx="6116">
                  <c:v>1.05933673324345</c:v>
                </c:pt>
                <c:pt idx="6117">
                  <c:v>1.05933673324342</c:v>
                </c:pt>
                <c:pt idx="6118">
                  <c:v>1.05933673324341</c:v>
                </c:pt>
                <c:pt idx="6119">
                  <c:v>1.05933673324346</c:v>
                </c:pt>
                <c:pt idx="6120">
                  <c:v>1.05933673324343</c:v>
                </c:pt>
                <c:pt idx="6121">
                  <c:v>1.05933673324345</c:v>
                </c:pt>
                <c:pt idx="6122">
                  <c:v>1.0593367332434001</c:v>
                </c:pt>
                <c:pt idx="6123">
                  <c:v>1.05933673324343</c:v>
                </c:pt>
                <c:pt idx="6124">
                  <c:v>1.0593367332435</c:v>
                </c:pt>
                <c:pt idx="6125">
                  <c:v>1.05933673324343</c:v>
                </c:pt>
                <c:pt idx="6126">
                  <c:v>1.05933673324345</c:v>
                </c:pt>
                <c:pt idx="6127">
                  <c:v>1.0593367332434001</c:v>
                </c:pt>
                <c:pt idx="6128">
                  <c:v>1.0593367332433901</c:v>
                </c:pt>
                <c:pt idx="6129">
                  <c:v>1.05933673324344</c:v>
                </c:pt>
                <c:pt idx="6130">
                  <c:v>1.05933673324343</c:v>
                </c:pt>
                <c:pt idx="6131">
                  <c:v>1.05933673324345</c:v>
                </c:pt>
                <c:pt idx="6132">
                  <c:v>1.05933673324346</c:v>
                </c:pt>
                <c:pt idx="6133">
                  <c:v>1.05933673324345</c:v>
                </c:pt>
                <c:pt idx="6134">
                  <c:v>1.05933673324344</c:v>
                </c:pt>
                <c:pt idx="6135">
                  <c:v>1.05933673324348</c:v>
                </c:pt>
                <c:pt idx="6136">
                  <c:v>1.05933673324347</c:v>
                </c:pt>
                <c:pt idx="6137">
                  <c:v>1.05933673324346</c:v>
                </c:pt>
                <c:pt idx="6138">
                  <c:v>1.05933673324351</c:v>
                </c:pt>
                <c:pt idx="6139">
                  <c:v>1.0593367332435</c:v>
                </c:pt>
                <c:pt idx="6140">
                  <c:v>1.05933673324349</c:v>
                </c:pt>
                <c:pt idx="6141">
                  <c:v>1.05933673324349</c:v>
                </c:pt>
                <c:pt idx="6142">
                  <c:v>1.05933673324349</c:v>
                </c:pt>
                <c:pt idx="6143">
                  <c:v>1.05933673324351</c:v>
                </c:pt>
                <c:pt idx="6144">
                  <c:v>1.05933673324346</c:v>
                </c:pt>
                <c:pt idx="6145">
                  <c:v>1.05933673324343</c:v>
                </c:pt>
                <c:pt idx="6146">
                  <c:v>1.05933673324351</c:v>
                </c:pt>
                <c:pt idx="6147">
                  <c:v>1.0593367332435699</c:v>
                </c:pt>
                <c:pt idx="6148">
                  <c:v>1.05933673324346</c:v>
                </c:pt>
                <c:pt idx="6149">
                  <c:v>1.05933673324348</c:v>
                </c:pt>
                <c:pt idx="6150">
                  <c:v>1.05933673324348</c:v>
                </c:pt>
                <c:pt idx="6151">
                  <c:v>1.05933673324351</c:v>
                </c:pt>
                <c:pt idx="6152">
                  <c:v>1.0593367332435599</c:v>
                </c:pt>
                <c:pt idx="6153">
                  <c:v>1.05933673324349</c:v>
                </c:pt>
                <c:pt idx="6154">
                  <c:v>1.0593367332435299</c:v>
                </c:pt>
                <c:pt idx="6155">
                  <c:v>1.05933673324349</c:v>
                </c:pt>
                <c:pt idx="6156">
                  <c:v>1.05933673324348</c:v>
                </c:pt>
                <c:pt idx="6157">
                  <c:v>1.05933673324346</c:v>
                </c:pt>
                <c:pt idx="6158">
                  <c:v>1.0593367332435599</c:v>
                </c:pt>
                <c:pt idx="6159">
                  <c:v>1.0593367332435599</c:v>
                </c:pt>
                <c:pt idx="6160">
                  <c:v>1.05933673324349</c:v>
                </c:pt>
                <c:pt idx="6161">
                  <c:v>1.0593367332435399</c:v>
                </c:pt>
                <c:pt idx="6162">
                  <c:v>1.05933673324352</c:v>
                </c:pt>
                <c:pt idx="6163">
                  <c:v>1.0593367332435299</c:v>
                </c:pt>
                <c:pt idx="6164">
                  <c:v>1.05933673324349</c:v>
                </c:pt>
                <c:pt idx="6165">
                  <c:v>1.0593367332435499</c:v>
                </c:pt>
                <c:pt idx="6166">
                  <c:v>1.05933673324352</c:v>
                </c:pt>
                <c:pt idx="6167">
                  <c:v>1.0593367332435</c:v>
                </c:pt>
                <c:pt idx="6168">
                  <c:v>1.0593367332435399</c:v>
                </c:pt>
                <c:pt idx="6169">
                  <c:v>1.0593367332435</c:v>
                </c:pt>
                <c:pt idx="6170">
                  <c:v>1.05933673324349</c:v>
                </c:pt>
                <c:pt idx="6171">
                  <c:v>1.0593367332435599</c:v>
                </c:pt>
                <c:pt idx="6172">
                  <c:v>1.0593367332435699</c:v>
                </c:pt>
                <c:pt idx="6173">
                  <c:v>1.05933673324352</c:v>
                </c:pt>
                <c:pt idx="6174">
                  <c:v>1.0593367332435399</c:v>
                </c:pt>
                <c:pt idx="6175">
                  <c:v>1.05933673324351</c:v>
                </c:pt>
                <c:pt idx="6176">
                  <c:v>1.0593367332435799</c:v>
                </c:pt>
                <c:pt idx="6177">
                  <c:v>1.05933673324352</c:v>
                </c:pt>
                <c:pt idx="6178">
                  <c:v>1.0593367332435999</c:v>
                </c:pt>
                <c:pt idx="6179">
                  <c:v>1.0593367332435299</c:v>
                </c:pt>
                <c:pt idx="6180">
                  <c:v>1.0593367332435499</c:v>
                </c:pt>
                <c:pt idx="6181">
                  <c:v>1.0593367332435699</c:v>
                </c:pt>
                <c:pt idx="6182">
                  <c:v>1.0593367332435499</c:v>
                </c:pt>
                <c:pt idx="6183">
                  <c:v>1.0593367332435299</c:v>
                </c:pt>
                <c:pt idx="6184">
                  <c:v>1.0593367332435899</c:v>
                </c:pt>
                <c:pt idx="6185">
                  <c:v>1.0593367332435999</c:v>
                </c:pt>
                <c:pt idx="6186">
                  <c:v>1.0593367332436101</c:v>
                </c:pt>
                <c:pt idx="6187">
                  <c:v>1.0593367332435899</c:v>
                </c:pt>
                <c:pt idx="6188">
                  <c:v>1.0593367332435899</c:v>
                </c:pt>
                <c:pt idx="6189">
                  <c:v>1.0593367332436301</c:v>
                </c:pt>
                <c:pt idx="6190">
                  <c:v>1.0593367332435799</c:v>
                </c:pt>
                <c:pt idx="6191">
                  <c:v>1.0593367332435899</c:v>
                </c:pt>
                <c:pt idx="6192">
                  <c:v>1.0593367332435599</c:v>
                </c:pt>
                <c:pt idx="6193">
                  <c:v>1.0593367332435599</c:v>
                </c:pt>
                <c:pt idx="6194">
                  <c:v>1.0593367332435499</c:v>
                </c:pt>
                <c:pt idx="6195">
                  <c:v>1.0593367332436201</c:v>
                </c:pt>
                <c:pt idx="6196">
                  <c:v>1.0593367332436401</c:v>
                </c:pt>
                <c:pt idx="6197">
                  <c:v>1.0593367332435799</c:v>
                </c:pt>
                <c:pt idx="6198">
                  <c:v>1.0593367332435899</c:v>
                </c:pt>
                <c:pt idx="6199">
                  <c:v>1.0593367332435899</c:v>
                </c:pt>
                <c:pt idx="6200">
                  <c:v>1.0593367332435499</c:v>
                </c:pt>
                <c:pt idx="6201">
                  <c:v>1.0593367332435799</c:v>
                </c:pt>
                <c:pt idx="6202">
                  <c:v>1.0593367332435899</c:v>
                </c:pt>
                <c:pt idx="6203">
                  <c:v>1.0593367332435599</c:v>
                </c:pt>
                <c:pt idx="6204">
                  <c:v>1.0593367332436101</c:v>
                </c:pt>
                <c:pt idx="6205">
                  <c:v>1.0593367332436301</c:v>
                </c:pt>
                <c:pt idx="6206">
                  <c:v>1.0593367332436401</c:v>
                </c:pt>
                <c:pt idx="6207">
                  <c:v>1.0593367332435899</c:v>
                </c:pt>
                <c:pt idx="6208">
                  <c:v>1.0593367332436501</c:v>
                </c:pt>
                <c:pt idx="6209">
                  <c:v>1.0593367332435999</c:v>
                </c:pt>
                <c:pt idx="6210">
                  <c:v>1.0593367332436101</c:v>
                </c:pt>
                <c:pt idx="6211">
                  <c:v>1.0593367332436201</c:v>
                </c:pt>
                <c:pt idx="6212">
                  <c:v>1.0593367332436501</c:v>
                </c:pt>
                <c:pt idx="6213">
                  <c:v>1.0593367332435899</c:v>
                </c:pt>
                <c:pt idx="6214">
                  <c:v>1.0593367332436401</c:v>
                </c:pt>
                <c:pt idx="6215">
                  <c:v>1.0593367332436301</c:v>
                </c:pt>
                <c:pt idx="6216">
                  <c:v>1.0593367332435699</c:v>
                </c:pt>
                <c:pt idx="6217">
                  <c:v>1.0593367332436501</c:v>
                </c:pt>
                <c:pt idx="6218">
                  <c:v>1.0593367332436201</c:v>
                </c:pt>
                <c:pt idx="6219">
                  <c:v>1.0593367332436501</c:v>
                </c:pt>
                <c:pt idx="6220">
                  <c:v>1.0593367332435899</c:v>
                </c:pt>
                <c:pt idx="6221">
                  <c:v>1.0593367332436201</c:v>
                </c:pt>
                <c:pt idx="6222">
                  <c:v>1.0593367332436401</c:v>
                </c:pt>
                <c:pt idx="6223">
                  <c:v>1.0593367332435999</c:v>
                </c:pt>
                <c:pt idx="6224">
                  <c:v>1.0593367332436601</c:v>
                </c:pt>
                <c:pt idx="6225">
                  <c:v>1.0593367332436701</c:v>
                </c:pt>
                <c:pt idx="6226">
                  <c:v>1.0593367332436301</c:v>
                </c:pt>
                <c:pt idx="6227">
                  <c:v>1.0593367332435999</c:v>
                </c:pt>
                <c:pt idx="6228">
                  <c:v>1.0593367332436501</c:v>
                </c:pt>
                <c:pt idx="6229">
                  <c:v>1.0593367332436201</c:v>
                </c:pt>
                <c:pt idx="6230">
                  <c:v>1.0593367332436701</c:v>
                </c:pt>
                <c:pt idx="6231">
                  <c:v>1.0593367332435699</c:v>
                </c:pt>
                <c:pt idx="6232">
                  <c:v>1.0593367332436201</c:v>
                </c:pt>
                <c:pt idx="6233">
                  <c:v>1.0593367332436301</c:v>
                </c:pt>
                <c:pt idx="6234">
                  <c:v>1.0593367332436501</c:v>
                </c:pt>
                <c:pt idx="6235">
                  <c:v>1.0593367332436801</c:v>
                </c:pt>
                <c:pt idx="6236">
                  <c:v>1.0593367332436401</c:v>
                </c:pt>
                <c:pt idx="6237">
                  <c:v>1.0593367332436301</c:v>
                </c:pt>
                <c:pt idx="6238">
                  <c:v>1.0593367332436601</c:v>
                </c:pt>
                <c:pt idx="6239">
                  <c:v>1.0593367332436701</c:v>
                </c:pt>
                <c:pt idx="6240">
                  <c:v>1.0593367332436301</c:v>
                </c:pt>
                <c:pt idx="6241">
                  <c:v>1.0593367332436501</c:v>
                </c:pt>
                <c:pt idx="6242">
                  <c:v>1.0593367332436301</c:v>
                </c:pt>
                <c:pt idx="6243">
                  <c:v>1.0593367332436301</c:v>
                </c:pt>
                <c:pt idx="6244">
                  <c:v>1.0593367332436101</c:v>
                </c:pt>
                <c:pt idx="6245">
                  <c:v>1.0593367332436501</c:v>
                </c:pt>
                <c:pt idx="6246">
                  <c:v>1.0593367332436701</c:v>
                </c:pt>
                <c:pt idx="6247">
                  <c:v>1.0593367332436501</c:v>
                </c:pt>
                <c:pt idx="6248">
                  <c:v>1.05933673324371</c:v>
                </c:pt>
                <c:pt idx="6249">
                  <c:v>1.0593367332436501</c:v>
                </c:pt>
                <c:pt idx="6250">
                  <c:v>1.0593367332436701</c:v>
                </c:pt>
                <c:pt idx="6251">
                  <c:v>1.0593367332436201</c:v>
                </c:pt>
                <c:pt idx="6252">
                  <c:v>1.0593367332436501</c:v>
                </c:pt>
                <c:pt idx="6253">
                  <c:v>1.0593367332436501</c:v>
                </c:pt>
                <c:pt idx="6254">
                  <c:v>1.05933673324369</c:v>
                </c:pt>
                <c:pt idx="6255">
                  <c:v>1.0593367332436701</c:v>
                </c:pt>
                <c:pt idx="6256">
                  <c:v>1.0593367332437</c:v>
                </c:pt>
                <c:pt idx="6257">
                  <c:v>1.0593367332436701</c:v>
                </c:pt>
                <c:pt idx="6258">
                  <c:v>1.05933673324371</c:v>
                </c:pt>
                <c:pt idx="6259">
                  <c:v>1.0593367332436601</c:v>
                </c:pt>
                <c:pt idx="6260">
                  <c:v>1.0593367332436601</c:v>
                </c:pt>
                <c:pt idx="6261">
                  <c:v>1.0593367332436701</c:v>
                </c:pt>
                <c:pt idx="6262">
                  <c:v>1.0593367332436701</c:v>
                </c:pt>
                <c:pt idx="6263">
                  <c:v>1.0593367332436801</c:v>
                </c:pt>
                <c:pt idx="6264">
                  <c:v>1.0593367332436501</c:v>
                </c:pt>
                <c:pt idx="6265">
                  <c:v>1.0593367332436801</c:v>
                </c:pt>
                <c:pt idx="6266">
                  <c:v>1.05933673324375</c:v>
                </c:pt>
                <c:pt idx="6267">
                  <c:v>1.0593367332436801</c:v>
                </c:pt>
                <c:pt idx="6268">
                  <c:v>1.05933673324373</c:v>
                </c:pt>
                <c:pt idx="6269">
                  <c:v>1.0593367332436801</c:v>
                </c:pt>
                <c:pt idx="6270">
                  <c:v>1.05933673324372</c:v>
                </c:pt>
                <c:pt idx="6271">
                  <c:v>1.05933673324369</c:v>
                </c:pt>
                <c:pt idx="6272">
                  <c:v>1.05933673324371</c:v>
                </c:pt>
                <c:pt idx="6273">
                  <c:v>1.05933673324376</c:v>
                </c:pt>
                <c:pt idx="6274">
                  <c:v>1.0593367332436801</c:v>
                </c:pt>
                <c:pt idx="6275">
                  <c:v>1.0593367332437</c:v>
                </c:pt>
                <c:pt idx="6276">
                  <c:v>1.05933673324372</c:v>
                </c:pt>
                <c:pt idx="6277">
                  <c:v>1.05933673324371</c:v>
                </c:pt>
                <c:pt idx="6278">
                  <c:v>1.0593367332437</c:v>
                </c:pt>
                <c:pt idx="6279">
                  <c:v>1.05933673324372</c:v>
                </c:pt>
                <c:pt idx="6280">
                  <c:v>1.05933673324374</c:v>
                </c:pt>
                <c:pt idx="6281">
                  <c:v>1.05933673324371</c:v>
                </c:pt>
                <c:pt idx="6282">
                  <c:v>1.0593367332437</c:v>
                </c:pt>
                <c:pt idx="6283">
                  <c:v>1.05933673324372</c:v>
                </c:pt>
                <c:pt idx="6284">
                  <c:v>1.0593367332436801</c:v>
                </c:pt>
                <c:pt idx="6285">
                  <c:v>1.05933673324372</c:v>
                </c:pt>
                <c:pt idx="6286">
                  <c:v>1.05933673324375</c:v>
                </c:pt>
                <c:pt idx="6287">
                  <c:v>1.05933673324372</c:v>
                </c:pt>
                <c:pt idx="6288">
                  <c:v>1.05933673324373</c:v>
                </c:pt>
                <c:pt idx="6289">
                  <c:v>1.05933673324374</c:v>
                </c:pt>
                <c:pt idx="6290">
                  <c:v>1.05933673324369</c:v>
                </c:pt>
                <c:pt idx="6291">
                  <c:v>1.0593367332436801</c:v>
                </c:pt>
                <c:pt idx="6292">
                  <c:v>1.05933673324374</c:v>
                </c:pt>
                <c:pt idx="6293">
                  <c:v>1.05933673324372</c:v>
                </c:pt>
                <c:pt idx="6294">
                  <c:v>1.05933673324373</c:v>
                </c:pt>
                <c:pt idx="6295">
                  <c:v>1.05933673324375</c:v>
                </c:pt>
                <c:pt idx="6296">
                  <c:v>1.05933673324375</c:v>
                </c:pt>
                <c:pt idx="6297">
                  <c:v>1.05933673324377</c:v>
                </c:pt>
                <c:pt idx="6298">
                  <c:v>1.05933673324376</c:v>
                </c:pt>
                <c:pt idx="6299">
                  <c:v>1.05933673324376</c:v>
                </c:pt>
                <c:pt idx="6300">
                  <c:v>1.05933673324376</c:v>
                </c:pt>
                <c:pt idx="6301">
                  <c:v>1.05933673324374</c:v>
                </c:pt>
                <c:pt idx="6302">
                  <c:v>1.05933673324373</c:v>
                </c:pt>
                <c:pt idx="6303">
                  <c:v>1.05933673324378</c:v>
                </c:pt>
                <c:pt idx="6304">
                  <c:v>1.05933673324374</c:v>
                </c:pt>
                <c:pt idx="6305">
                  <c:v>1.05933673324373</c:v>
                </c:pt>
                <c:pt idx="6306">
                  <c:v>1.05933673324372</c:v>
                </c:pt>
                <c:pt idx="6307">
                  <c:v>1.05933673324375</c:v>
                </c:pt>
                <c:pt idx="6308">
                  <c:v>1.05933673324372</c:v>
                </c:pt>
                <c:pt idx="6309">
                  <c:v>1.05933673324372</c:v>
                </c:pt>
                <c:pt idx="6310">
                  <c:v>1.05933673324372</c:v>
                </c:pt>
                <c:pt idx="6311">
                  <c:v>1.05933673324376</c:v>
                </c:pt>
                <c:pt idx="6312">
                  <c:v>1.05933673324379</c:v>
                </c:pt>
                <c:pt idx="6313">
                  <c:v>1.05933673324374</c:v>
                </c:pt>
                <c:pt idx="6314">
                  <c:v>1.05933673324374</c:v>
                </c:pt>
                <c:pt idx="6315">
                  <c:v>1.05933673324374</c:v>
                </c:pt>
                <c:pt idx="6316">
                  <c:v>1.05933673324375</c:v>
                </c:pt>
                <c:pt idx="6317">
                  <c:v>1.05933673324374</c:v>
                </c:pt>
                <c:pt idx="6318">
                  <c:v>1.05933673324375</c:v>
                </c:pt>
                <c:pt idx="6319">
                  <c:v>1.05933673324376</c:v>
                </c:pt>
                <c:pt idx="6320">
                  <c:v>1.0593367332438</c:v>
                </c:pt>
                <c:pt idx="6321">
                  <c:v>1.05933673324373</c:v>
                </c:pt>
                <c:pt idx="6322">
                  <c:v>1.05933673324375</c:v>
                </c:pt>
                <c:pt idx="6323">
                  <c:v>1.05933673324378</c:v>
                </c:pt>
                <c:pt idx="6324">
                  <c:v>1.05933673324376</c:v>
                </c:pt>
                <c:pt idx="6325">
                  <c:v>1.05933673324377</c:v>
                </c:pt>
                <c:pt idx="6326">
                  <c:v>1.05933673324377</c:v>
                </c:pt>
                <c:pt idx="6327">
                  <c:v>1.05933673324378</c:v>
                </c:pt>
                <c:pt idx="6328">
                  <c:v>1.05933673324374</c:v>
                </c:pt>
                <c:pt idx="6329">
                  <c:v>1.05933673324379</c:v>
                </c:pt>
                <c:pt idx="6330">
                  <c:v>1.05933673324374</c:v>
                </c:pt>
                <c:pt idx="6331">
                  <c:v>1.05933673324376</c:v>
                </c:pt>
                <c:pt idx="6332">
                  <c:v>1.05933673324375</c:v>
                </c:pt>
                <c:pt idx="6333">
                  <c:v>1.05933673324373</c:v>
                </c:pt>
                <c:pt idx="6334">
                  <c:v>1.05933673324375</c:v>
                </c:pt>
                <c:pt idx="6335">
                  <c:v>1.05933673324374</c:v>
                </c:pt>
                <c:pt idx="6336">
                  <c:v>1.05933673324374</c:v>
                </c:pt>
                <c:pt idx="6337">
                  <c:v>1.05933673324373</c:v>
                </c:pt>
                <c:pt idx="6338">
                  <c:v>1.05933673324379</c:v>
                </c:pt>
                <c:pt idx="6339">
                  <c:v>1.0593367332438</c:v>
                </c:pt>
                <c:pt idx="6340">
                  <c:v>1.05933673324376</c:v>
                </c:pt>
                <c:pt idx="6341">
                  <c:v>1.05933673324377</c:v>
                </c:pt>
                <c:pt idx="6342">
                  <c:v>1.05933673324378</c:v>
                </c:pt>
                <c:pt idx="6343">
                  <c:v>1.05933673324378</c:v>
                </c:pt>
                <c:pt idx="6344">
                  <c:v>1.05933673324375</c:v>
                </c:pt>
                <c:pt idx="6345">
                  <c:v>1.05933673324378</c:v>
                </c:pt>
                <c:pt idx="6346">
                  <c:v>1.05933673324374</c:v>
                </c:pt>
                <c:pt idx="6347">
                  <c:v>1.05933673324375</c:v>
                </c:pt>
                <c:pt idx="6348">
                  <c:v>1.05933673324373</c:v>
                </c:pt>
                <c:pt idx="6349">
                  <c:v>1.05933673324374</c:v>
                </c:pt>
                <c:pt idx="6350">
                  <c:v>1.05933673324373</c:v>
                </c:pt>
                <c:pt idx="6351">
                  <c:v>1.05933673324377</c:v>
                </c:pt>
                <c:pt idx="6352">
                  <c:v>1.0593367332438199</c:v>
                </c:pt>
                <c:pt idx="6353">
                  <c:v>1.05933673324372</c:v>
                </c:pt>
                <c:pt idx="6354">
                  <c:v>1.05933673324374</c:v>
                </c:pt>
                <c:pt idx="6355">
                  <c:v>1.05933673324379</c:v>
                </c:pt>
                <c:pt idx="6356">
                  <c:v>1.05933673324377</c:v>
                </c:pt>
                <c:pt idx="6357">
                  <c:v>1.05933673324373</c:v>
                </c:pt>
                <c:pt idx="6358">
                  <c:v>1.0593367332438</c:v>
                </c:pt>
                <c:pt idx="6359">
                  <c:v>1.05933673324379</c:v>
                </c:pt>
                <c:pt idx="6360">
                  <c:v>1.0593367332438199</c:v>
                </c:pt>
                <c:pt idx="6361">
                  <c:v>1.0593367332438099</c:v>
                </c:pt>
                <c:pt idx="6362">
                  <c:v>1.0593367332438599</c:v>
                </c:pt>
                <c:pt idx="6363">
                  <c:v>1.0593367332438399</c:v>
                </c:pt>
                <c:pt idx="6364">
                  <c:v>1.05933673324378</c:v>
                </c:pt>
                <c:pt idx="6365">
                  <c:v>1.0593367332438</c:v>
                </c:pt>
                <c:pt idx="6366">
                  <c:v>1.0593367332438</c:v>
                </c:pt>
                <c:pt idx="6367">
                  <c:v>1.0593367332438299</c:v>
                </c:pt>
                <c:pt idx="6368">
                  <c:v>1.05933673324379</c:v>
                </c:pt>
                <c:pt idx="6369">
                  <c:v>1.05933673324378</c:v>
                </c:pt>
                <c:pt idx="6370">
                  <c:v>1.0593367332438199</c:v>
                </c:pt>
                <c:pt idx="6371">
                  <c:v>1.05933673324377</c:v>
                </c:pt>
                <c:pt idx="6372">
                  <c:v>1.0593367332438099</c:v>
                </c:pt>
                <c:pt idx="6373">
                  <c:v>1.0593367332438199</c:v>
                </c:pt>
                <c:pt idx="6374">
                  <c:v>1.0593367332438099</c:v>
                </c:pt>
                <c:pt idx="6375">
                  <c:v>1.0593367332438499</c:v>
                </c:pt>
                <c:pt idx="6376">
                  <c:v>1.0593367332438199</c:v>
                </c:pt>
                <c:pt idx="6377">
                  <c:v>1.0593367332438799</c:v>
                </c:pt>
                <c:pt idx="6378">
                  <c:v>1.0593367332438</c:v>
                </c:pt>
                <c:pt idx="6379">
                  <c:v>1.0593367332438099</c:v>
                </c:pt>
                <c:pt idx="6380">
                  <c:v>1.0593367332438199</c:v>
                </c:pt>
                <c:pt idx="6381">
                  <c:v>1.05933673324379</c:v>
                </c:pt>
                <c:pt idx="6382">
                  <c:v>1.0593367332438299</c:v>
                </c:pt>
                <c:pt idx="6383">
                  <c:v>1.0593367332438199</c:v>
                </c:pt>
                <c:pt idx="6384">
                  <c:v>1.0593367332438599</c:v>
                </c:pt>
                <c:pt idx="6385">
                  <c:v>1.05933673324379</c:v>
                </c:pt>
                <c:pt idx="6386">
                  <c:v>1.0593367332438099</c:v>
                </c:pt>
                <c:pt idx="6387">
                  <c:v>1.0593367332438199</c:v>
                </c:pt>
                <c:pt idx="6388">
                  <c:v>1.0593367332438499</c:v>
                </c:pt>
                <c:pt idx="6389">
                  <c:v>1.05933673324379</c:v>
                </c:pt>
                <c:pt idx="6390">
                  <c:v>1.0593367332438099</c:v>
                </c:pt>
                <c:pt idx="6391">
                  <c:v>1.0593367332438099</c:v>
                </c:pt>
                <c:pt idx="6392">
                  <c:v>1.05933673324379</c:v>
                </c:pt>
                <c:pt idx="6393">
                  <c:v>1.05933673324377</c:v>
                </c:pt>
                <c:pt idx="6394">
                  <c:v>1.0593367332438199</c:v>
                </c:pt>
                <c:pt idx="6395">
                  <c:v>1.05933673324379</c:v>
                </c:pt>
                <c:pt idx="6396">
                  <c:v>1.0593367332438699</c:v>
                </c:pt>
                <c:pt idx="6397">
                  <c:v>1.0593367332438599</c:v>
                </c:pt>
                <c:pt idx="6398">
                  <c:v>1.0593367332438199</c:v>
                </c:pt>
                <c:pt idx="6399">
                  <c:v>1.0593367332438399</c:v>
                </c:pt>
                <c:pt idx="6400">
                  <c:v>1.0593367332438</c:v>
                </c:pt>
                <c:pt idx="6401">
                  <c:v>1.0593367332438</c:v>
                </c:pt>
                <c:pt idx="6402">
                  <c:v>1.05933673324378</c:v>
                </c:pt>
                <c:pt idx="6403">
                  <c:v>1.05933673324377</c:v>
                </c:pt>
                <c:pt idx="6404">
                  <c:v>1.05933673324377</c:v>
                </c:pt>
                <c:pt idx="6405">
                  <c:v>1.0593367332438</c:v>
                </c:pt>
                <c:pt idx="6406">
                  <c:v>1.0593367332438199</c:v>
                </c:pt>
                <c:pt idx="6407">
                  <c:v>1.0593367332438299</c:v>
                </c:pt>
                <c:pt idx="6408">
                  <c:v>1.0593367332438099</c:v>
                </c:pt>
                <c:pt idx="6409">
                  <c:v>1.0593367332438499</c:v>
                </c:pt>
                <c:pt idx="6410">
                  <c:v>1.05933673324378</c:v>
                </c:pt>
                <c:pt idx="6411">
                  <c:v>1.0593367332438199</c:v>
                </c:pt>
                <c:pt idx="6412">
                  <c:v>1.0593367332438399</c:v>
                </c:pt>
                <c:pt idx="6413">
                  <c:v>1.0593367332438499</c:v>
                </c:pt>
                <c:pt idx="6414">
                  <c:v>1.0593367332438399</c:v>
                </c:pt>
                <c:pt idx="6415">
                  <c:v>1.0593367332438299</c:v>
                </c:pt>
                <c:pt idx="6416">
                  <c:v>1.0593367332438299</c:v>
                </c:pt>
                <c:pt idx="6417">
                  <c:v>1.0593367332438</c:v>
                </c:pt>
                <c:pt idx="6418">
                  <c:v>1.0593367332438099</c:v>
                </c:pt>
                <c:pt idx="6419">
                  <c:v>1.05933673324379</c:v>
                </c:pt>
                <c:pt idx="6420">
                  <c:v>1.0593367332438</c:v>
                </c:pt>
                <c:pt idx="6421">
                  <c:v>1.0593367332438199</c:v>
                </c:pt>
                <c:pt idx="6422">
                  <c:v>1.0593367332438599</c:v>
                </c:pt>
                <c:pt idx="6423">
                  <c:v>1.0593367332438299</c:v>
                </c:pt>
                <c:pt idx="6424">
                  <c:v>1.0593367332438499</c:v>
                </c:pt>
                <c:pt idx="6425">
                  <c:v>1.0593367332438499</c:v>
                </c:pt>
                <c:pt idx="6426">
                  <c:v>1.0593367332438699</c:v>
                </c:pt>
                <c:pt idx="6427">
                  <c:v>1.0593367332438299</c:v>
                </c:pt>
                <c:pt idx="6428">
                  <c:v>1.0593367332438299</c:v>
                </c:pt>
                <c:pt idx="6429">
                  <c:v>1.0593367332438499</c:v>
                </c:pt>
                <c:pt idx="6430">
                  <c:v>1.0593367332438399</c:v>
                </c:pt>
                <c:pt idx="6431">
                  <c:v>1.0593367332438299</c:v>
                </c:pt>
                <c:pt idx="6432">
                  <c:v>1.0593367332438499</c:v>
                </c:pt>
                <c:pt idx="6433">
                  <c:v>1.0593367332439001</c:v>
                </c:pt>
                <c:pt idx="6434">
                  <c:v>1.0593367332438099</c:v>
                </c:pt>
                <c:pt idx="6435">
                  <c:v>1.0593367332438599</c:v>
                </c:pt>
                <c:pt idx="6436">
                  <c:v>1.0593367332438599</c:v>
                </c:pt>
                <c:pt idx="6437">
                  <c:v>1.0593367332439301</c:v>
                </c:pt>
                <c:pt idx="6438">
                  <c:v>1.0593367332438299</c:v>
                </c:pt>
                <c:pt idx="6439">
                  <c:v>1.0593367332438399</c:v>
                </c:pt>
                <c:pt idx="6440">
                  <c:v>1.0593367332438299</c:v>
                </c:pt>
                <c:pt idx="6441">
                  <c:v>1.0593367332438799</c:v>
                </c:pt>
                <c:pt idx="6442">
                  <c:v>1.0593367332438299</c:v>
                </c:pt>
                <c:pt idx="6443">
                  <c:v>1.0593367332438699</c:v>
                </c:pt>
                <c:pt idx="6444">
                  <c:v>1.0593367332438599</c:v>
                </c:pt>
                <c:pt idx="6445">
                  <c:v>1.0593367332438799</c:v>
                </c:pt>
                <c:pt idx="6446">
                  <c:v>1.0593367332438799</c:v>
                </c:pt>
                <c:pt idx="6447">
                  <c:v>1.0593367332438901</c:v>
                </c:pt>
                <c:pt idx="6448">
                  <c:v>1.0593367332438599</c:v>
                </c:pt>
                <c:pt idx="6449">
                  <c:v>1.0593367332438799</c:v>
                </c:pt>
                <c:pt idx="6450">
                  <c:v>1.0593367332438599</c:v>
                </c:pt>
                <c:pt idx="6451">
                  <c:v>1.0593367332438699</c:v>
                </c:pt>
                <c:pt idx="6452">
                  <c:v>1.0593367332438901</c:v>
                </c:pt>
                <c:pt idx="6453">
                  <c:v>1.0593367332438901</c:v>
                </c:pt>
                <c:pt idx="6454">
                  <c:v>1.0593367332438399</c:v>
                </c:pt>
                <c:pt idx="6455">
                  <c:v>1.0593367332438799</c:v>
                </c:pt>
                <c:pt idx="6456">
                  <c:v>1.0593367332438499</c:v>
                </c:pt>
                <c:pt idx="6457">
                  <c:v>1.0593367332438499</c:v>
                </c:pt>
                <c:pt idx="6458">
                  <c:v>1.0593367332438</c:v>
                </c:pt>
                <c:pt idx="6459">
                  <c:v>1.0593367332438699</c:v>
                </c:pt>
                <c:pt idx="6460">
                  <c:v>1.0593367332438799</c:v>
                </c:pt>
                <c:pt idx="6461">
                  <c:v>1.0593367332438699</c:v>
                </c:pt>
                <c:pt idx="6462">
                  <c:v>1.0593367332438299</c:v>
                </c:pt>
                <c:pt idx="6463">
                  <c:v>1.0593367332438599</c:v>
                </c:pt>
                <c:pt idx="6464">
                  <c:v>1.0593367332438699</c:v>
                </c:pt>
                <c:pt idx="6465">
                  <c:v>1.0593367332438299</c:v>
                </c:pt>
                <c:pt idx="6466">
                  <c:v>1.0593367332438799</c:v>
                </c:pt>
                <c:pt idx="6467">
                  <c:v>1.0593367332438799</c:v>
                </c:pt>
                <c:pt idx="6468">
                  <c:v>1.0593367332438599</c:v>
                </c:pt>
                <c:pt idx="6469">
                  <c:v>1.0593367332438399</c:v>
                </c:pt>
                <c:pt idx="6470">
                  <c:v>1.0593367332438901</c:v>
                </c:pt>
                <c:pt idx="6471">
                  <c:v>1.0593367332438499</c:v>
                </c:pt>
                <c:pt idx="6472">
                  <c:v>1.0593367332438499</c:v>
                </c:pt>
                <c:pt idx="6473">
                  <c:v>1.0593367332438299</c:v>
                </c:pt>
                <c:pt idx="6474">
                  <c:v>1.0593367332438599</c:v>
                </c:pt>
                <c:pt idx="6475">
                  <c:v>1.0593367332438599</c:v>
                </c:pt>
                <c:pt idx="6476">
                  <c:v>1.0593367332438599</c:v>
                </c:pt>
                <c:pt idx="6477">
                  <c:v>1.0593367332439001</c:v>
                </c:pt>
                <c:pt idx="6478">
                  <c:v>1.0593367332438901</c:v>
                </c:pt>
                <c:pt idx="6479">
                  <c:v>1.0593367332439001</c:v>
                </c:pt>
                <c:pt idx="6480">
                  <c:v>1.0593367332438299</c:v>
                </c:pt>
                <c:pt idx="6481">
                  <c:v>1.0593367332438499</c:v>
                </c:pt>
                <c:pt idx="6482">
                  <c:v>1.0593367332438599</c:v>
                </c:pt>
                <c:pt idx="6483">
                  <c:v>1.0593367332439001</c:v>
                </c:pt>
                <c:pt idx="6484">
                  <c:v>1.0593367332438901</c:v>
                </c:pt>
                <c:pt idx="6485">
                  <c:v>1.0593367332438901</c:v>
                </c:pt>
                <c:pt idx="6486">
                  <c:v>1.0593367332438799</c:v>
                </c:pt>
                <c:pt idx="6487">
                  <c:v>1.0593367332438699</c:v>
                </c:pt>
                <c:pt idx="6488">
                  <c:v>1.0593367332438599</c:v>
                </c:pt>
                <c:pt idx="6489">
                  <c:v>1.0593367332439001</c:v>
                </c:pt>
                <c:pt idx="6490">
                  <c:v>1.0593367332438901</c:v>
                </c:pt>
                <c:pt idx="6491">
                  <c:v>1.0593367332438799</c:v>
                </c:pt>
                <c:pt idx="6492">
                  <c:v>1.0593367332438399</c:v>
                </c:pt>
                <c:pt idx="6493">
                  <c:v>1.0593367332438099</c:v>
                </c:pt>
                <c:pt idx="6494">
                  <c:v>1.0593367332438699</c:v>
                </c:pt>
                <c:pt idx="6495">
                  <c:v>1.0593367332439101</c:v>
                </c:pt>
                <c:pt idx="6496">
                  <c:v>1.0593367332438599</c:v>
                </c:pt>
                <c:pt idx="6497">
                  <c:v>1.0593367332439301</c:v>
                </c:pt>
                <c:pt idx="6498">
                  <c:v>1.0593367332439201</c:v>
                </c:pt>
                <c:pt idx="6499">
                  <c:v>1.0593367332439101</c:v>
                </c:pt>
                <c:pt idx="6500">
                  <c:v>1.0593367332439101</c:v>
                </c:pt>
                <c:pt idx="6501">
                  <c:v>1.0593367332439201</c:v>
                </c:pt>
                <c:pt idx="6502">
                  <c:v>1.0593367332439001</c:v>
                </c:pt>
                <c:pt idx="6503">
                  <c:v>1.0593367332439201</c:v>
                </c:pt>
                <c:pt idx="6504">
                  <c:v>1.0593367332438799</c:v>
                </c:pt>
                <c:pt idx="6505">
                  <c:v>1.0593367332438699</c:v>
                </c:pt>
                <c:pt idx="6506">
                  <c:v>1.0593367332439401</c:v>
                </c:pt>
                <c:pt idx="6507">
                  <c:v>1.0593367332439101</c:v>
                </c:pt>
                <c:pt idx="6508">
                  <c:v>1.0593367332439201</c:v>
                </c:pt>
                <c:pt idx="6509">
                  <c:v>1.0593367332438599</c:v>
                </c:pt>
                <c:pt idx="6510">
                  <c:v>1.0593367332439101</c:v>
                </c:pt>
                <c:pt idx="6511">
                  <c:v>1.0593367332439101</c:v>
                </c:pt>
                <c:pt idx="6512">
                  <c:v>1.0593367332438799</c:v>
                </c:pt>
                <c:pt idx="6513">
                  <c:v>1.0593367332439001</c:v>
                </c:pt>
                <c:pt idx="6514">
                  <c:v>1.0593367332439101</c:v>
                </c:pt>
                <c:pt idx="6515">
                  <c:v>1.0593367332439001</c:v>
                </c:pt>
                <c:pt idx="6516">
                  <c:v>1.0593367332438799</c:v>
                </c:pt>
                <c:pt idx="6517">
                  <c:v>1.0593367332438599</c:v>
                </c:pt>
                <c:pt idx="6518">
                  <c:v>1.0593367332438799</c:v>
                </c:pt>
                <c:pt idx="6519">
                  <c:v>1.0593367332439201</c:v>
                </c:pt>
                <c:pt idx="6520">
                  <c:v>1.0593367332438499</c:v>
                </c:pt>
                <c:pt idx="6521">
                  <c:v>1.0593367332438499</c:v>
                </c:pt>
                <c:pt idx="6522">
                  <c:v>1.0593367332438901</c:v>
                </c:pt>
                <c:pt idx="6523">
                  <c:v>1.0593367332439001</c:v>
                </c:pt>
                <c:pt idx="6524">
                  <c:v>1.0593367332438599</c:v>
                </c:pt>
                <c:pt idx="6525">
                  <c:v>1.0593367332439001</c:v>
                </c:pt>
                <c:pt idx="6526">
                  <c:v>1.0593367332439001</c:v>
                </c:pt>
                <c:pt idx="6527">
                  <c:v>1.0593367332439401</c:v>
                </c:pt>
                <c:pt idx="6528">
                  <c:v>1.0593367332439301</c:v>
                </c:pt>
                <c:pt idx="6529">
                  <c:v>1.0593367332439301</c:v>
                </c:pt>
                <c:pt idx="6530">
                  <c:v>1.0593367332439201</c:v>
                </c:pt>
                <c:pt idx="6531">
                  <c:v>1.0593367332438799</c:v>
                </c:pt>
                <c:pt idx="6532">
                  <c:v>1.0593367332439101</c:v>
                </c:pt>
                <c:pt idx="6533">
                  <c:v>1.0593367332438901</c:v>
                </c:pt>
                <c:pt idx="6534">
                  <c:v>1.0593367332439201</c:v>
                </c:pt>
                <c:pt idx="6535">
                  <c:v>1.0593367332439501</c:v>
                </c:pt>
                <c:pt idx="6536">
                  <c:v>1.0593367332439001</c:v>
                </c:pt>
                <c:pt idx="6537">
                  <c:v>1.0593367332439401</c:v>
                </c:pt>
                <c:pt idx="6538">
                  <c:v>1.0593367332438799</c:v>
                </c:pt>
                <c:pt idx="6539">
                  <c:v>1.0593367332438599</c:v>
                </c:pt>
                <c:pt idx="6540">
                  <c:v>1.0593367332439001</c:v>
                </c:pt>
                <c:pt idx="6541">
                  <c:v>1.0593367332438699</c:v>
                </c:pt>
                <c:pt idx="6542">
                  <c:v>1.0593367332438299</c:v>
                </c:pt>
                <c:pt idx="6543">
                  <c:v>1.0593367332438299</c:v>
                </c:pt>
                <c:pt idx="6544">
                  <c:v>1.0593367332438901</c:v>
                </c:pt>
                <c:pt idx="6545">
                  <c:v>1.0593367332439201</c:v>
                </c:pt>
                <c:pt idx="6546">
                  <c:v>1.0593367332439001</c:v>
                </c:pt>
                <c:pt idx="6547">
                  <c:v>1.0593367332438699</c:v>
                </c:pt>
                <c:pt idx="6548">
                  <c:v>1.0593367332439401</c:v>
                </c:pt>
                <c:pt idx="6549">
                  <c:v>1.0593367332439401</c:v>
                </c:pt>
                <c:pt idx="6550">
                  <c:v>1.0593367332439001</c:v>
                </c:pt>
                <c:pt idx="6551">
                  <c:v>1.0593367332439301</c:v>
                </c:pt>
                <c:pt idx="6552">
                  <c:v>1.0593367332438901</c:v>
                </c:pt>
                <c:pt idx="6553">
                  <c:v>1.0593367332439101</c:v>
                </c:pt>
                <c:pt idx="6554">
                  <c:v>1.0593367332439001</c:v>
                </c:pt>
                <c:pt idx="6555">
                  <c:v>1.0593367332439201</c:v>
                </c:pt>
                <c:pt idx="6556">
                  <c:v>1.0593367332438799</c:v>
                </c:pt>
                <c:pt idx="6557">
                  <c:v>1.0593367332439001</c:v>
                </c:pt>
                <c:pt idx="6558">
                  <c:v>1.0593367332439201</c:v>
                </c:pt>
                <c:pt idx="6559">
                  <c:v>1.0593367332439501</c:v>
                </c:pt>
                <c:pt idx="6560">
                  <c:v>1.0593367332438799</c:v>
                </c:pt>
                <c:pt idx="6561">
                  <c:v>1.0593367332439001</c:v>
                </c:pt>
                <c:pt idx="6562">
                  <c:v>1.0593367332439201</c:v>
                </c:pt>
                <c:pt idx="6563">
                  <c:v>1.0593367332439201</c:v>
                </c:pt>
                <c:pt idx="6564">
                  <c:v>1.0593367332439001</c:v>
                </c:pt>
                <c:pt idx="6565">
                  <c:v>1.0593367332438399</c:v>
                </c:pt>
                <c:pt idx="6566">
                  <c:v>1.0593367332439401</c:v>
                </c:pt>
                <c:pt idx="6567">
                  <c:v>1.0593367332439001</c:v>
                </c:pt>
                <c:pt idx="6568">
                  <c:v>1.0593367332438799</c:v>
                </c:pt>
                <c:pt idx="6569">
                  <c:v>1.0593367332439201</c:v>
                </c:pt>
                <c:pt idx="6570">
                  <c:v>1.0593367332438699</c:v>
                </c:pt>
                <c:pt idx="6571">
                  <c:v>1.0593367332438799</c:v>
                </c:pt>
                <c:pt idx="6572">
                  <c:v>1.0593367332438799</c:v>
                </c:pt>
                <c:pt idx="6573">
                  <c:v>1.0593367332439201</c:v>
                </c:pt>
                <c:pt idx="6574">
                  <c:v>1.0593367332439001</c:v>
                </c:pt>
                <c:pt idx="6575">
                  <c:v>1.0593367332439001</c:v>
                </c:pt>
                <c:pt idx="6576">
                  <c:v>1.0593367332439201</c:v>
                </c:pt>
                <c:pt idx="6577">
                  <c:v>1.05933673324398</c:v>
                </c:pt>
                <c:pt idx="6578">
                  <c:v>1.0593367332439101</c:v>
                </c:pt>
                <c:pt idx="6579">
                  <c:v>1.0593367332439001</c:v>
                </c:pt>
                <c:pt idx="6580">
                  <c:v>1.0593367332439401</c:v>
                </c:pt>
                <c:pt idx="6581">
                  <c:v>1.0593367332439401</c:v>
                </c:pt>
                <c:pt idx="6582">
                  <c:v>1.0593367332439001</c:v>
                </c:pt>
                <c:pt idx="6583">
                  <c:v>1.0593367332438799</c:v>
                </c:pt>
                <c:pt idx="6584">
                  <c:v>1.0593367332439101</c:v>
                </c:pt>
                <c:pt idx="6585">
                  <c:v>1.0593367332439101</c:v>
                </c:pt>
                <c:pt idx="6586">
                  <c:v>1.0593367332439001</c:v>
                </c:pt>
                <c:pt idx="6587">
                  <c:v>1.0593367332438799</c:v>
                </c:pt>
                <c:pt idx="6588">
                  <c:v>1.0593367332439201</c:v>
                </c:pt>
                <c:pt idx="6589">
                  <c:v>1.0593367332439501</c:v>
                </c:pt>
                <c:pt idx="6590">
                  <c:v>1.0593367332439401</c:v>
                </c:pt>
                <c:pt idx="6591">
                  <c:v>1.0593367332439401</c:v>
                </c:pt>
                <c:pt idx="6592">
                  <c:v>1.05933673324396</c:v>
                </c:pt>
                <c:pt idx="6593">
                  <c:v>1.0593367332439201</c:v>
                </c:pt>
                <c:pt idx="6594">
                  <c:v>1.0593367332439101</c:v>
                </c:pt>
                <c:pt idx="6595">
                  <c:v>1.0593367332438901</c:v>
                </c:pt>
                <c:pt idx="6596">
                  <c:v>1.0593367332439201</c:v>
                </c:pt>
                <c:pt idx="6597">
                  <c:v>1.0593367332438799</c:v>
                </c:pt>
                <c:pt idx="6598">
                  <c:v>1.0593367332439001</c:v>
                </c:pt>
                <c:pt idx="6599">
                  <c:v>1.0593367332438901</c:v>
                </c:pt>
                <c:pt idx="6600">
                  <c:v>1.0593367332439301</c:v>
                </c:pt>
                <c:pt idx="6601">
                  <c:v>1.0593367332439301</c:v>
                </c:pt>
                <c:pt idx="6602">
                  <c:v>1.0593367332439001</c:v>
                </c:pt>
                <c:pt idx="6603">
                  <c:v>1.0593367332438901</c:v>
                </c:pt>
                <c:pt idx="6604">
                  <c:v>1.0593367332439101</c:v>
                </c:pt>
                <c:pt idx="6605">
                  <c:v>1.0593367332438901</c:v>
                </c:pt>
                <c:pt idx="6606">
                  <c:v>1.0593367332439301</c:v>
                </c:pt>
                <c:pt idx="6607">
                  <c:v>1.05933673324396</c:v>
                </c:pt>
                <c:pt idx="6608">
                  <c:v>1.0593367332439401</c:v>
                </c:pt>
                <c:pt idx="6609">
                  <c:v>1.0593367332439201</c:v>
                </c:pt>
                <c:pt idx="6610">
                  <c:v>1.0593367332439401</c:v>
                </c:pt>
                <c:pt idx="6611">
                  <c:v>1.0593367332438901</c:v>
                </c:pt>
                <c:pt idx="6612">
                  <c:v>1.0593367332439301</c:v>
                </c:pt>
                <c:pt idx="6613">
                  <c:v>1.0593367332438901</c:v>
                </c:pt>
                <c:pt idx="6614">
                  <c:v>1.0593367332438901</c:v>
                </c:pt>
                <c:pt idx="6615">
                  <c:v>1.0593367332439201</c:v>
                </c:pt>
                <c:pt idx="6616">
                  <c:v>1.0593367332438799</c:v>
                </c:pt>
                <c:pt idx="6617">
                  <c:v>1.0593367332439201</c:v>
                </c:pt>
                <c:pt idx="6618">
                  <c:v>1.0593367332439401</c:v>
                </c:pt>
                <c:pt idx="6619">
                  <c:v>1.0593367332439401</c:v>
                </c:pt>
                <c:pt idx="6620">
                  <c:v>1.0593367332439501</c:v>
                </c:pt>
                <c:pt idx="6621">
                  <c:v>1.0593367332438901</c:v>
                </c:pt>
                <c:pt idx="6622">
                  <c:v>1.0593367332438901</c:v>
                </c:pt>
                <c:pt idx="6623">
                  <c:v>1.0593367332439101</c:v>
                </c:pt>
                <c:pt idx="6624">
                  <c:v>1.0593367332438799</c:v>
                </c:pt>
                <c:pt idx="6625">
                  <c:v>1.0593367332439201</c:v>
                </c:pt>
                <c:pt idx="6626">
                  <c:v>1.0593367332438799</c:v>
                </c:pt>
                <c:pt idx="6627">
                  <c:v>1.0593367332439201</c:v>
                </c:pt>
                <c:pt idx="6628">
                  <c:v>1.0593367332438901</c:v>
                </c:pt>
                <c:pt idx="6629">
                  <c:v>1.0593367332439201</c:v>
                </c:pt>
                <c:pt idx="6630">
                  <c:v>1.05933673324396</c:v>
                </c:pt>
                <c:pt idx="6631">
                  <c:v>1.0593367332438799</c:v>
                </c:pt>
                <c:pt idx="6632">
                  <c:v>1.05933673324396</c:v>
                </c:pt>
                <c:pt idx="6633">
                  <c:v>1.0593367332439201</c:v>
                </c:pt>
                <c:pt idx="6634">
                  <c:v>1.0593367332439001</c:v>
                </c:pt>
                <c:pt idx="6635">
                  <c:v>1.0593367332439401</c:v>
                </c:pt>
                <c:pt idx="6636">
                  <c:v>1.0593367332438799</c:v>
                </c:pt>
                <c:pt idx="6637">
                  <c:v>1.0593367332439501</c:v>
                </c:pt>
                <c:pt idx="6638">
                  <c:v>1.0593367332439401</c:v>
                </c:pt>
                <c:pt idx="6639">
                  <c:v>1.0593367332439301</c:v>
                </c:pt>
                <c:pt idx="6640">
                  <c:v>1.05933673324396</c:v>
                </c:pt>
                <c:pt idx="6641">
                  <c:v>1.0593367332439201</c:v>
                </c:pt>
                <c:pt idx="6642">
                  <c:v>1.0593367332439501</c:v>
                </c:pt>
                <c:pt idx="6643">
                  <c:v>1.0593367332439201</c:v>
                </c:pt>
                <c:pt idx="6644">
                  <c:v>1.0593367332439201</c:v>
                </c:pt>
                <c:pt idx="6645">
                  <c:v>1.0593367332439501</c:v>
                </c:pt>
                <c:pt idx="6646">
                  <c:v>1.0593367332438901</c:v>
                </c:pt>
                <c:pt idx="6647">
                  <c:v>1.0593367332439401</c:v>
                </c:pt>
                <c:pt idx="6648">
                  <c:v>1.0593367332439301</c:v>
                </c:pt>
                <c:pt idx="6649">
                  <c:v>1.05933673324397</c:v>
                </c:pt>
                <c:pt idx="6650">
                  <c:v>1.0593367332439501</c:v>
                </c:pt>
                <c:pt idx="6651">
                  <c:v>1.05933673324398</c:v>
                </c:pt>
                <c:pt idx="6652">
                  <c:v>1.05933673324397</c:v>
                </c:pt>
                <c:pt idx="6653">
                  <c:v>1.0593367332438901</c:v>
                </c:pt>
                <c:pt idx="6654">
                  <c:v>1.0593367332439201</c:v>
                </c:pt>
                <c:pt idx="6655">
                  <c:v>1.0593367332439301</c:v>
                </c:pt>
                <c:pt idx="6656">
                  <c:v>1.0593367332439401</c:v>
                </c:pt>
                <c:pt idx="6657">
                  <c:v>1.0593367332439301</c:v>
                </c:pt>
                <c:pt idx="6658">
                  <c:v>1.0593367332439201</c:v>
                </c:pt>
                <c:pt idx="6659">
                  <c:v>1.0593367332439301</c:v>
                </c:pt>
                <c:pt idx="6660">
                  <c:v>1.05933673324397</c:v>
                </c:pt>
                <c:pt idx="6661">
                  <c:v>1.0593367332439001</c:v>
                </c:pt>
                <c:pt idx="6662">
                  <c:v>1.0593367332439401</c:v>
                </c:pt>
                <c:pt idx="6663">
                  <c:v>1.0593367332439201</c:v>
                </c:pt>
                <c:pt idx="6664">
                  <c:v>1.0593367332439301</c:v>
                </c:pt>
                <c:pt idx="6665">
                  <c:v>1.0593367332438699</c:v>
                </c:pt>
                <c:pt idx="6666">
                  <c:v>1.0593367332439201</c:v>
                </c:pt>
                <c:pt idx="6667">
                  <c:v>1.0593367332439101</c:v>
                </c:pt>
                <c:pt idx="6668">
                  <c:v>1.0593367332439401</c:v>
                </c:pt>
                <c:pt idx="6669">
                  <c:v>1.0593367332439301</c:v>
                </c:pt>
                <c:pt idx="6670">
                  <c:v>1.0593367332439501</c:v>
                </c:pt>
                <c:pt idx="6671">
                  <c:v>1.0593367332439401</c:v>
                </c:pt>
                <c:pt idx="6672">
                  <c:v>1.0593367332439401</c:v>
                </c:pt>
                <c:pt idx="6673">
                  <c:v>1.0593367332439301</c:v>
                </c:pt>
                <c:pt idx="6674">
                  <c:v>1.0593367332439501</c:v>
                </c:pt>
                <c:pt idx="6675">
                  <c:v>1.0593367332439001</c:v>
                </c:pt>
                <c:pt idx="6676">
                  <c:v>1.0593367332439301</c:v>
                </c:pt>
                <c:pt idx="6677">
                  <c:v>1.0593367332439201</c:v>
                </c:pt>
                <c:pt idx="6678">
                  <c:v>1.0593367332439201</c:v>
                </c:pt>
                <c:pt idx="6679">
                  <c:v>1.0593367332439201</c:v>
                </c:pt>
                <c:pt idx="6680">
                  <c:v>1.0593367332439301</c:v>
                </c:pt>
                <c:pt idx="6681">
                  <c:v>1.0593367332439401</c:v>
                </c:pt>
                <c:pt idx="6682">
                  <c:v>1.0593367332439401</c:v>
                </c:pt>
                <c:pt idx="6683">
                  <c:v>1.05933673324397</c:v>
                </c:pt>
                <c:pt idx="6684">
                  <c:v>1.0593367332439101</c:v>
                </c:pt>
                <c:pt idx="6685">
                  <c:v>1.0593367332439501</c:v>
                </c:pt>
                <c:pt idx="6686">
                  <c:v>1.0593367332439001</c:v>
                </c:pt>
                <c:pt idx="6687">
                  <c:v>1.0593367332439001</c:v>
                </c:pt>
                <c:pt idx="6688">
                  <c:v>1.0593367332439301</c:v>
                </c:pt>
                <c:pt idx="6689">
                  <c:v>1.0593367332439201</c:v>
                </c:pt>
                <c:pt idx="6690">
                  <c:v>1.0593367332439101</c:v>
                </c:pt>
                <c:pt idx="6691">
                  <c:v>1.0593367332438599</c:v>
                </c:pt>
                <c:pt idx="6692">
                  <c:v>1.0593367332439201</c:v>
                </c:pt>
                <c:pt idx="6693">
                  <c:v>1.0593367332439201</c:v>
                </c:pt>
                <c:pt idx="6694">
                  <c:v>1.05933673324398</c:v>
                </c:pt>
                <c:pt idx="6695">
                  <c:v>1.0593367332439001</c:v>
                </c:pt>
                <c:pt idx="6696">
                  <c:v>1.0593367332439101</c:v>
                </c:pt>
                <c:pt idx="6697">
                  <c:v>1.0593367332438901</c:v>
                </c:pt>
                <c:pt idx="6698">
                  <c:v>1.0593367332439401</c:v>
                </c:pt>
                <c:pt idx="6699">
                  <c:v>1.0593367332439101</c:v>
                </c:pt>
                <c:pt idx="6700">
                  <c:v>1.0593367332439401</c:v>
                </c:pt>
                <c:pt idx="6701">
                  <c:v>1.0593367332439401</c:v>
                </c:pt>
                <c:pt idx="6702">
                  <c:v>1.0593367332439301</c:v>
                </c:pt>
                <c:pt idx="6703">
                  <c:v>1.0593367332439501</c:v>
                </c:pt>
                <c:pt idx="6704">
                  <c:v>1.0593367332439101</c:v>
                </c:pt>
                <c:pt idx="6705">
                  <c:v>1.05933673324397</c:v>
                </c:pt>
                <c:pt idx="6706">
                  <c:v>1.0593367332439401</c:v>
                </c:pt>
                <c:pt idx="6707">
                  <c:v>1.05933673324398</c:v>
                </c:pt>
                <c:pt idx="6708">
                  <c:v>1.0593367332439201</c:v>
                </c:pt>
                <c:pt idx="6709">
                  <c:v>1.05933673324399</c:v>
                </c:pt>
                <c:pt idx="6710">
                  <c:v>1.0593367332439101</c:v>
                </c:pt>
                <c:pt idx="6711">
                  <c:v>1.0593367332439501</c:v>
                </c:pt>
                <c:pt idx="6712">
                  <c:v>1.0593367332439401</c:v>
                </c:pt>
                <c:pt idx="6713">
                  <c:v>1.0593367332439101</c:v>
                </c:pt>
                <c:pt idx="6714">
                  <c:v>1.0593367332439201</c:v>
                </c:pt>
                <c:pt idx="6715">
                  <c:v>1.0593367332439501</c:v>
                </c:pt>
                <c:pt idx="6716">
                  <c:v>1.0593367332439201</c:v>
                </c:pt>
                <c:pt idx="6717">
                  <c:v>1.0593367332439301</c:v>
                </c:pt>
                <c:pt idx="6718">
                  <c:v>1.0593367332439301</c:v>
                </c:pt>
                <c:pt idx="6719">
                  <c:v>1.0593367332439101</c:v>
                </c:pt>
                <c:pt idx="6720">
                  <c:v>1.0593367332439301</c:v>
                </c:pt>
                <c:pt idx="6721">
                  <c:v>1.0593367332439201</c:v>
                </c:pt>
                <c:pt idx="6722">
                  <c:v>1.0593367332439101</c:v>
                </c:pt>
                <c:pt idx="6723">
                  <c:v>1.0593367332439301</c:v>
                </c:pt>
                <c:pt idx="6724">
                  <c:v>1.0593367332439101</c:v>
                </c:pt>
                <c:pt idx="6725">
                  <c:v>1.0593367332439401</c:v>
                </c:pt>
                <c:pt idx="6726">
                  <c:v>1.0593367332439001</c:v>
                </c:pt>
                <c:pt idx="6727">
                  <c:v>1.05933673324398</c:v>
                </c:pt>
                <c:pt idx="6728">
                  <c:v>1.0593367332439301</c:v>
                </c:pt>
                <c:pt idx="6729">
                  <c:v>1.05933673324397</c:v>
                </c:pt>
                <c:pt idx="6730">
                  <c:v>1.0593367332439201</c:v>
                </c:pt>
                <c:pt idx="6731">
                  <c:v>1.05933673324399</c:v>
                </c:pt>
                <c:pt idx="6732">
                  <c:v>1.05933673324398</c:v>
                </c:pt>
                <c:pt idx="6733">
                  <c:v>1.0593367332439101</c:v>
                </c:pt>
                <c:pt idx="6734">
                  <c:v>1.0593367332439401</c:v>
                </c:pt>
                <c:pt idx="6735">
                  <c:v>1.0593367332439201</c:v>
                </c:pt>
                <c:pt idx="6736">
                  <c:v>1.0593367332439101</c:v>
                </c:pt>
                <c:pt idx="6737">
                  <c:v>1.0593367332439301</c:v>
                </c:pt>
                <c:pt idx="6738">
                  <c:v>1.0593367332439001</c:v>
                </c:pt>
                <c:pt idx="6739">
                  <c:v>1.0593367332438901</c:v>
                </c:pt>
                <c:pt idx="6740">
                  <c:v>1.0593367332439201</c:v>
                </c:pt>
                <c:pt idx="6741">
                  <c:v>1.0593367332438901</c:v>
                </c:pt>
                <c:pt idx="6742">
                  <c:v>1.0593367332439001</c:v>
                </c:pt>
                <c:pt idx="6743">
                  <c:v>1.05933673324396</c:v>
                </c:pt>
                <c:pt idx="6744">
                  <c:v>1.0593367332439401</c:v>
                </c:pt>
                <c:pt idx="6745">
                  <c:v>1.0593367332439201</c:v>
                </c:pt>
                <c:pt idx="6746">
                  <c:v>1.0593367332439201</c:v>
                </c:pt>
                <c:pt idx="6747">
                  <c:v>1.0593367332438901</c:v>
                </c:pt>
                <c:pt idx="6748">
                  <c:v>1.0593367332439101</c:v>
                </c:pt>
                <c:pt idx="6749">
                  <c:v>1.0593367332439301</c:v>
                </c:pt>
                <c:pt idx="6750">
                  <c:v>1.059336733244</c:v>
                </c:pt>
                <c:pt idx="6751">
                  <c:v>1.0593367332439401</c:v>
                </c:pt>
                <c:pt idx="6752">
                  <c:v>1.0593367332439401</c:v>
                </c:pt>
                <c:pt idx="6753">
                  <c:v>1.0593367332439001</c:v>
                </c:pt>
                <c:pt idx="6754">
                  <c:v>1.05933673324396</c:v>
                </c:pt>
                <c:pt idx="6755">
                  <c:v>1.0593367332438799</c:v>
                </c:pt>
                <c:pt idx="6756">
                  <c:v>1.0593367332439101</c:v>
                </c:pt>
                <c:pt idx="6757">
                  <c:v>1.0593367332438901</c:v>
                </c:pt>
                <c:pt idx="6758">
                  <c:v>1.0593367332439301</c:v>
                </c:pt>
                <c:pt idx="6759">
                  <c:v>1.0593367332439301</c:v>
                </c:pt>
                <c:pt idx="6760">
                  <c:v>1.0593367332439501</c:v>
                </c:pt>
                <c:pt idx="6761">
                  <c:v>1.05933673324396</c:v>
                </c:pt>
                <c:pt idx="6762">
                  <c:v>1.0593367332439201</c:v>
                </c:pt>
                <c:pt idx="6763">
                  <c:v>1.0593367332439001</c:v>
                </c:pt>
                <c:pt idx="6764">
                  <c:v>1.0593367332439201</c:v>
                </c:pt>
                <c:pt idx="6765">
                  <c:v>1.0593367332438799</c:v>
                </c:pt>
                <c:pt idx="6766">
                  <c:v>1.0593367332439301</c:v>
                </c:pt>
                <c:pt idx="6767">
                  <c:v>1.0593367332439301</c:v>
                </c:pt>
                <c:pt idx="6768">
                  <c:v>1.05933673324397</c:v>
                </c:pt>
                <c:pt idx="6769">
                  <c:v>1.0593367332438901</c:v>
                </c:pt>
                <c:pt idx="6770">
                  <c:v>1.0593367332439401</c:v>
                </c:pt>
                <c:pt idx="6771">
                  <c:v>1.05933673324397</c:v>
                </c:pt>
                <c:pt idx="6772">
                  <c:v>1.0593367332439501</c:v>
                </c:pt>
                <c:pt idx="6773">
                  <c:v>1.0593367332439501</c:v>
                </c:pt>
                <c:pt idx="6774">
                  <c:v>1.0593367332439301</c:v>
                </c:pt>
                <c:pt idx="6775">
                  <c:v>1.0593367332439301</c:v>
                </c:pt>
                <c:pt idx="6776">
                  <c:v>1.0593367332439201</c:v>
                </c:pt>
                <c:pt idx="6777">
                  <c:v>1.0593367332439301</c:v>
                </c:pt>
                <c:pt idx="6778">
                  <c:v>1.0593367332439001</c:v>
                </c:pt>
                <c:pt idx="6779">
                  <c:v>1.0593367332439501</c:v>
                </c:pt>
                <c:pt idx="6780">
                  <c:v>1.0593367332438901</c:v>
                </c:pt>
                <c:pt idx="6781">
                  <c:v>1.05933673324396</c:v>
                </c:pt>
                <c:pt idx="6782">
                  <c:v>1.0593367332439201</c:v>
                </c:pt>
                <c:pt idx="6783">
                  <c:v>1.0593367332439401</c:v>
                </c:pt>
                <c:pt idx="6784">
                  <c:v>1.0593367332438799</c:v>
                </c:pt>
                <c:pt idx="6785">
                  <c:v>1.0593367332439201</c:v>
                </c:pt>
                <c:pt idx="6786">
                  <c:v>1.0593367332439401</c:v>
                </c:pt>
                <c:pt idx="6787">
                  <c:v>1.05933673324396</c:v>
                </c:pt>
                <c:pt idx="6788">
                  <c:v>1.0593367332439101</c:v>
                </c:pt>
                <c:pt idx="6789">
                  <c:v>1.0593367332439201</c:v>
                </c:pt>
                <c:pt idx="6790">
                  <c:v>1.0593367332438799</c:v>
                </c:pt>
                <c:pt idx="6791">
                  <c:v>1.0593367332439101</c:v>
                </c:pt>
                <c:pt idx="6792">
                  <c:v>1.05933673324397</c:v>
                </c:pt>
                <c:pt idx="6793">
                  <c:v>1.0593367332439201</c:v>
                </c:pt>
                <c:pt idx="6794">
                  <c:v>1.0593367332439501</c:v>
                </c:pt>
                <c:pt idx="6795">
                  <c:v>1.0593367332439501</c:v>
                </c:pt>
                <c:pt idx="6796">
                  <c:v>1.05933673324396</c:v>
                </c:pt>
                <c:pt idx="6797">
                  <c:v>1.0593367332439201</c:v>
                </c:pt>
                <c:pt idx="6798">
                  <c:v>1.0593367332439301</c:v>
                </c:pt>
                <c:pt idx="6799">
                  <c:v>1.0593367332439201</c:v>
                </c:pt>
                <c:pt idx="6800">
                  <c:v>1.0593367332439301</c:v>
                </c:pt>
                <c:pt idx="6801">
                  <c:v>1.05933673324397</c:v>
                </c:pt>
                <c:pt idx="6802">
                  <c:v>1.0593367332439001</c:v>
                </c:pt>
                <c:pt idx="6803">
                  <c:v>1.0593367332439501</c:v>
                </c:pt>
                <c:pt idx="6804">
                  <c:v>1.0593367332438901</c:v>
                </c:pt>
                <c:pt idx="6805">
                  <c:v>1.0593367332438901</c:v>
                </c:pt>
                <c:pt idx="6806">
                  <c:v>1.0593367332439101</c:v>
                </c:pt>
                <c:pt idx="6807">
                  <c:v>1.0593367332439301</c:v>
                </c:pt>
                <c:pt idx="6808">
                  <c:v>1.0593367332439401</c:v>
                </c:pt>
                <c:pt idx="6809">
                  <c:v>1.0593367332438699</c:v>
                </c:pt>
                <c:pt idx="6810">
                  <c:v>1.05933673324396</c:v>
                </c:pt>
                <c:pt idx="6811">
                  <c:v>1.0593367332439401</c:v>
                </c:pt>
                <c:pt idx="6812">
                  <c:v>1.0593367332439101</c:v>
                </c:pt>
                <c:pt idx="6813">
                  <c:v>1.0593367332439301</c:v>
                </c:pt>
                <c:pt idx="6814">
                  <c:v>1.0593367332439201</c:v>
                </c:pt>
                <c:pt idx="6815">
                  <c:v>1.0593367332439001</c:v>
                </c:pt>
                <c:pt idx="6816">
                  <c:v>1.0593367332439301</c:v>
                </c:pt>
                <c:pt idx="6817">
                  <c:v>1.05933673324396</c:v>
                </c:pt>
                <c:pt idx="6818">
                  <c:v>1.0593367332439401</c:v>
                </c:pt>
                <c:pt idx="6819">
                  <c:v>1.05933673324397</c:v>
                </c:pt>
                <c:pt idx="6820">
                  <c:v>1.05933673324397</c:v>
                </c:pt>
                <c:pt idx="6821">
                  <c:v>1.05933673324396</c:v>
                </c:pt>
                <c:pt idx="6822">
                  <c:v>1.0593367332439301</c:v>
                </c:pt>
                <c:pt idx="6823">
                  <c:v>1.0593367332439201</c:v>
                </c:pt>
                <c:pt idx="6824">
                  <c:v>1.0593367332439001</c:v>
                </c:pt>
                <c:pt idx="6825">
                  <c:v>1.0593367332439301</c:v>
                </c:pt>
                <c:pt idx="6826">
                  <c:v>1.0593367332439101</c:v>
                </c:pt>
                <c:pt idx="6827">
                  <c:v>1.0593367332439301</c:v>
                </c:pt>
                <c:pt idx="6828">
                  <c:v>1.05933673324396</c:v>
                </c:pt>
                <c:pt idx="6829">
                  <c:v>1.05933673324396</c:v>
                </c:pt>
                <c:pt idx="6830">
                  <c:v>1.0593367332439401</c:v>
                </c:pt>
                <c:pt idx="6831">
                  <c:v>1.0593367332439101</c:v>
                </c:pt>
                <c:pt idx="6832">
                  <c:v>1.0593367332439401</c:v>
                </c:pt>
                <c:pt idx="6833">
                  <c:v>1.05933673324397</c:v>
                </c:pt>
                <c:pt idx="6834">
                  <c:v>1.0593367332439101</c:v>
                </c:pt>
                <c:pt idx="6835">
                  <c:v>1.0593367332438699</c:v>
                </c:pt>
                <c:pt idx="6836">
                  <c:v>1.0593367332439401</c:v>
                </c:pt>
                <c:pt idx="6837">
                  <c:v>1.0593367332439301</c:v>
                </c:pt>
                <c:pt idx="6838">
                  <c:v>1.0593367332439401</c:v>
                </c:pt>
                <c:pt idx="6839">
                  <c:v>1.05933673324397</c:v>
                </c:pt>
                <c:pt idx="6840">
                  <c:v>1.0593367332439501</c:v>
                </c:pt>
                <c:pt idx="6841">
                  <c:v>1.0593367332439401</c:v>
                </c:pt>
                <c:pt idx="6842">
                  <c:v>1.05933673324396</c:v>
                </c:pt>
                <c:pt idx="6843">
                  <c:v>1.0593367332438901</c:v>
                </c:pt>
                <c:pt idx="6844">
                  <c:v>1.0593367332439001</c:v>
                </c:pt>
                <c:pt idx="6845">
                  <c:v>1.05933673324396</c:v>
                </c:pt>
                <c:pt idx="6846">
                  <c:v>1.0593367332439301</c:v>
                </c:pt>
                <c:pt idx="6847">
                  <c:v>1.0593367332439001</c:v>
                </c:pt>
                <c:pt idx="6848">
                  <c:v>1.0593367332439301</c:v>
                </c:pt>
                <c:pt idx="6849">
                  <c:v>1.0593367332439301</c:v>
                </c:pt>
                <c:pt idx="6850">
                  <c:v>1.05933673324396</c:v>
                </c:pt>
                <c:pt idx="6851">
                  <c:v>1.0593367332438901</c:v>
                </c:pt>
                <c:pt idx="6852">
                  <c:v>1.0593367332439101</c:v>
                </c:pt>
                <c:pt idx="6853">
                  <c:v>1.0593367332439001</c:v>
                </c:pt>
                <c:pt idx="6854">
                  <c:v>1.0593367332439201</c:v>
                </c:pt>
                <c:pt idx="6855">
                  <c:v>1.0593367332439201</c:v>
                </c:pt>
                <c:pt idx="6856">
                  <c:v>1.0593367332439001</c:v>
                </c:pt>
                <c:pt idx="6857">
                  <c:v>1.0593367332439301</c:v>
                </c:pt>
                <c:pt idx="6858">
                  <c:v>1.0593367332439201</c:v>
                </c:pt>
                <c:pt idx="6859">
                  <c:v>1.0593367332439001</c:v>
                </c:pt>
                <c:pt idx="6860">
                  <c:v>1.0593367332439001</c:v>
                </c:pt>
                <c:pt idx="6861">
                  <c:v>1.0593367332439101</c:v>
                </c:pt>
                <c:pt idx="6862">
                  <c:v>1.0593367332439101</c:v>
                </c:pt>
                <c:pt idx="6863">
                  <c:v>1.0593367332438699</c:v>
                </c:pt>
                <c:pt idx="6864">
                  <c:v>1.0593367332439301</c:v>
                </c:pt>
                <c:pt idx="6865">
                  <c:v>1.0593367332439201</c:v>
                </c:pt>
                <c:pt idx="6866">
                  <c:v>1.0593367332439501</c:v>
                </c:pt>
                <c:pt idx="6867">
                  <c:v>1.0593367332439101</c:v>
                </c:pt>
                <c:pt idx="6868">
                  <c:v>1.0593367332438901</c:v>
                </c:pt>
                <c:pt idx="6869">
                  <c:v>1.05933673324396</c:v>
                </c:pt>
                <c:pt idx="6870">
                  <c:v>1.0593367332439301</c:v>
                </c:pt>
                <c:pt idx="6871">
                  <c:v>1.0593367332439101</c:v>
                </c:pt>
                <c:pt idx="6872">
                  <c:v>1.0593367332439401</c:v>
                </c:pt>
                <c:pt idx="6873">
                  <c:v>1.0593367332439101</c:v>
                </c:pt>
                <c:pt idx="6874">
                  <c:v>1.0593367332439201</c:v>
                </c:pt>
                <c:pt idx="6875">
                  <c:v>1.0593367332439301</c:v>
                </c:pt>
                <c:pt idx="6876">
                  <c:v>1.0593367332439301</c:v>
                </c:pt>
                <c:pt idx="6877">
                  <c:v>1.0593367332439301</c:v>
                </c:pt>
                <c:pt idx="6878">
                  <c:v>1.0593367332439401</c:v>
                </c:pt>
                <c:pt idx="6879">
                  <c:v>1.0593367332439501</c:v>
                </c:pt>
                <c:pt idx="6880">
                  <c:v>1.05933673324397</c:v>
                </c:pt>
                <c:pt idx="6881">
                  <c:v>1.0593367332439501</c:v>
                </c:pt>
                <c:pt idx="6882">
                  <c:v>1.0593367332439501</c:v>
                </c:pt>
                <c:pt idx="6883">
                  <c:v>1.0593367332439201</c:v>
                </c:pt>
                <c:pt idx="6884">
                  <c:v>1.05933673324396</c:v>
                </c:pt>
                <c:pt idx="6885">
                  <c:v>1.0593367332439301</c:v>
                </c:pt>
                <c:pt idx="6886">
                  <c:v>1.0593367332438901</c:v>
                </c:pt>
                <c:pt idx="6887">
                  <c:v>1.0593367332439101</c:v>
                </c:pt>
                <c:pt idx="6888">
                  <c:v>1.0593367332439501</c:v>
                </c:pt>
                <c:pt idx="6889">
                  <c:v>1.0593367332439101</c:v>
                </c:pt>
                <c:pt idx="6890">
                  <c:v>1.0593367332439501</c:v>
                </c:pt>
                <c:pt idx="6891">
                  <c:v>1.0593367332439401</c:v>
                </c:pt>
                <c:pt idx="6892">
                  <c:v>1.05933673324397</c:v>
                </c:pt>
                <c:pt idx="6893">
                  <c:v>1.0593367332439501</c:v>
                </c:pt>
                <c:pt idx="6894">
                  <c:v>1.0593367332439301</c:v>
                </c:pt>
                <c:pt idx="6895">
                  <c:v>1.0593367332439201</c:v>
                </c:pt>
                <c:pt idx="6896">
                  <c:v>1.0593367332439301</c:v>
                </c:pt>
                <c:pt idx="6897">
                  <c:v>1.0593367332439401</c:v>
                </c:pt>
                <c:pt idx="6898">
                  <c:v>1.0593367332439001</c:v>
                </c:pt>
                <c:pt idx="6899">
                  <c:v>1.0593367332439101</c:v>
                </c:pt>
                <c:pt idx="6900">
                  <c:v>1.0593367332438901</c:v>
                </c:pt>
                <c:pt idx="6901">
                  <c:v>1.0593367332439001</c:v>
                </c:pt>
                <c:pt idx="6902">
                  <c:v>1.0593367332439401</c:v>
                </c:pt>
                <c:pt idx="6903">
                  <c:v>1.05933673324399</c:v>
                </c:pt>
                <c:pt idx="6904">
                  <c:v>1.0593367332439101</c:v>
                </c:pt>
                <c:pt idx="6905">
                  <c:v>1.0593367332439201</c:v>
                </c:pt>
                <c:pt idx="6906">
                  <c:v>1.0593367332439301</c:v>
                </c:pt>
                <c:pt idx="6907">
                  <c:v>1.0593367332438799</c:v>
                </c:pt>
                <c:pt idx="6908">
                  <c:v>1.0593367332439401</c:v>
                </c:pt>
                <c:pt idx="6909">
                  <c:v>1.0593367332439001</c:v>
                </c:pt>
                <c:pt idx="6910">
                  <c:v>1.0593367332439101</c:v>
                </c:pt>
                <c:pt idx="6911">
                  <c:v>1.0593367332439401</c:v>
                </c:pt>
                <c:pt idx="6912">
                  <c:v>1.0593367332439001</c:v>
                </c:pt>
                <c:pt idx="6913">
                  <c:v>1.0593367332439401</c:v>
                </c:pt>
                <c:pt idx="6914">
                  <c:v>1.0593367332439101</c:v>
                </c:pt>
                <c:pt idx="6915">
                  <c:v>1.0593367332439401</c:v>
                </c:pt>
                <c:pt idx="6916">
                  <c:v>1.0593367332439301</c:v>
                </c:pt>
                <c:pt idx="6917">
                  <c:v>1.0593367332439101</c:v>
                </c:pt>
                <c:pt idx="6918">
                  <c:v>1.05933673324396</c:v>
                </c:pt>
                <c:pt idx="6919">
                  <c:v>1.0593367332439201</c:v>
                </c:pt>
                <c:pt idx="6920">
                  <c:v>1.0593367332439501</c:v>
                </c:pt>
                <c:pt idx="6921">
                  <c:v>1.0593367332439501</c:v>
                </c:pt>
                <c:pt idx="6922">
                  <c:v>1.05933673324397</c:v>
                </c:pt>
                <c:pt idx="6923">
                  <c:v>1.0593367332439501</c:v>
                </c:pt>
                <c:pt idx="6924">
                  <c:v>1.059336733244</c:v>
                </c:pt>
                <c:pt idx="6925">
                  <c:v>1.0593367332439101</c:v>
                </c:pt>
                <c:pt idx="6926">
                  <c:v>1.0593367332439301</c:v>
                </c:pt>
                <c:pt idx="6927">
                  <c:v>1.0593367332439501</c:v>
                </c:pt>
                <c:pt idx="6928">
                  <c:v>1.0593367332439501</c:v>
                </c:pt>
                <c:pt idx="6929">
                  <c:v>1.0593367332439101</c:v>
                </c:pt>
                <c:pt idx="6930">
                  <c:v>1.0593367332439201</c:v>
                </c:pt>
                <c:pt idx="6931">
                  <c:v>1.0593367332439301</c:v>
                </c:pt>
                <c:pt idx="6932">
                  <c:v>1.0593367332438901</c:v>
                </c:pt>
                <c:pt idx="6933">
                  <c:v>1.0593367332439301</c:v>
                </c:pt>
                <c:pt idx="6934">
                  <c:v>1.0593367332439001</c:v>
                </c:pt>
                <c:pt idx="6935">
                  <c:v>1.0593367332439201</c:v>
                </c:pt>
                <c:pt idx="6936">
                  <c:v>1.0593367332439201</c:v>
                </c:pt>
                <c:pt idx="6937">
                  <c:v>1.0593367332439301</c:v>
                </c:pt>
                <c:pt idx="6938">
                  <c:v>1.0593367332439101</c:v>
                </c:pt>
                <c:pt idx="6939">
                  <c:v>1.0593367332438901</c:v>
                </c:pt>
                <c:pt idx="6940">
                  <c:v>1.0593367332439501</c:v>
                </c:pt>
                <c:pt idx="6941">
                  <c:v>1.0593367332439501</c:v>
                </c:pt>
                <c:pt idx="6942">
                  <c:v>1.0593367332439101</c:v>
                </c:pt>
                <c:pt idx="6943">
                  <c:v>1.0593367332439001</c:v>
                </c:pt>
                <c:pt idx="6944">
                  <c:v>1.0593367332439401</c:v>
                </c:pt>
                <c:pt idx="6945">
                  <c:v>1.0593367332438799</c:v>
                </c:pt>
                <c:pt idx="6946">
                  <c:v>1.0593367332438699</c:v>
                </c:pt>
                <c:pt idx="6947">
                  <c:v>1.0593367332438699</c:v>
                </c:pt>
                <c:pt idx="6948">
                  <c:v>1.0593367332439001</c:v>
                </c:pt>
                <c:pt idx="6949">
                  <c:v>1.0593367332439301</c:v>
                </c:pt>
                <c:pt idx="6950">
                  <c:v>1.0593367332439001</c:v>
                </c:pt>
                <c:pt idx="6951">
                  <c:v>1.0593367332439001</c:v>
                </c:pt>
                <c:pt idx="6952">
                  <c:v>1.0593367332439201</c:v>
                </c:pt>
                <c:pt idx="6953">
                  <c:v>1.0593367332439401</c:v>
                </c:pt>
                <c:pt idx="6954">
                  <c:v>1.0593367332439101</c:v>
                </c:pt>
                <c:pt idx="6955">
                  <c:v>1.0593367332439101</c:v>
                </c:pt>
                <c:pt idx="6956">
                  <c:v>1.0593367332439401</c:v>
                </c:pt>
                <c:pt idx="6957">
                  <c:v>1.0593367332439001</c:v>
                </c:pt>
                <c:pt idx="6958">
                  <c:v>1.0593367332439001</c:v>
                </c:pt>
                <c:pt idx="6959">
                  <c:v>1.0593367332438699</c:v>
                </c:pt>
                <c:pt idx="6960">
                  <c:v>1.0593367332439001</c:v>
                </c:pt>
                <c:pt idx="6961">
                  <c:v>1.0593367332438799</c:v>
                </c:pt>
                <c:pt idx="6962">
                  <c:v>1.0593367332439001</c:v>
                </c:pt>
                <c:pt idx="6963">
                  <c:v>1.0593367332439201</c:v>
                </c:pt>
                <c:pt idx="6964">
                  <c:v>1.0593367332438901</c:v>
                </c:pt>
                <c:pt idx="6965">
                  <c:v>1.0593367332438799</c:v>
                </c:pt>
                <c:pt idx="6966">
                  <c:v>1.0593367332438901</c:v>
                </c:pt>
                <c:pt idx="6967">
                  <c:v>1.0593367332439301</c:v>
                </c:pt>
                <c:pt idx="6968">
                  <c:v>1.0593367332439501</c:v>
                </c:pt>
                <c:pt idx="6969">
                  <c:v>1.0593367332439401</c:v>
                </c:pt>
                <c:pt idx="6970">
                  <c:v>1.05933673324397</c:v>
                </c:pt>
                <c:pt idx="6971">
                  <c:v>1.05933673324396</c:v>
                </c:pt>
                <c:pt idx="6972">
                  <c:v>1.0593367332439401</c:v>
                </c:pt>
                <c:pt idx="6973">
                  <c:v>1.05933673324396</c:v>
                </c:pt>
                <c:pt idx="6974">
                  <c:v>1.0593367332439101</c:v>
                </c:pt>
                <c:pt idx="6975">
                  <c:v>1.05933673324398</c:v>
                </c:pt>
                <c:pt idx="6976">
                  <c:v>1.0593367332439501</c:v>
                </c:pt>
                <c:pt idx="6977">
                  <c:v>1.05933673324398</c:v>
                </c:pt>
                <c:pt idx="6978">
                  <c:v>1.05933673324396</c:v>
                </c:pt>
                <c:pt idx="6979">
                  <c:v>1.0593367332438901</c:v>
                </c:pt>
                <c:pt idx="6980">
                  <c:v>1.05933673324396</c:v>
                </c:pt>
                <c:pt idx="6981">
                  <c:v>1.0593367332439201</c:v>
                </c:pt>
                <c:pt idx="6982">
                  <c:v>1.0593367332439301</c:v>
                </c:pt>
                <c:pt idx="6983">
                  <c:v>1.0593367332439001</c:v>
                </c:pt>
                <c:pt idx="6984">
                  <c:v>1.05933673324396</c:v>
                </c:pt>
                <c:pt idx="6985">
                  <c:v>1.0593367332439301</c:v>
                </c:pt>
                <c:pt idx="6986">
                  <c:v>1.0593367332439301</c:v>
                </c:pt>
                <c:pt idx="6987">
                  <c:v>1.0593367332439501</c:v>
                </c:pt>
                <c:pt idx="6988">
                  <c:v>1.0593367332439101</c:v>
                </c:pt>
                <c:pt idx="6989">
                  <c:v>1.0593367332439301</c:v>
                </c:pt>
                <c:pt idx="6990">
                  <c:v>1.0593367332439501</c:v>
                </c:pt>
                <c:pt idx="6991">
                  <c:v>1.0593367332439001</c:v>
                </c:pt>
                <c:pt idx="6992">
                  <c:v>1.0593367332439501</c:v>
                </c:pt>
                <c:pt idx="6993">
                  <c:v>1.0593367332438901</c:v>
                </c:pt>
                <c:pt idx="6994">
                  <c:v>1.0593367332439501</c:v>
                </c:pt>
                <c:pt idx="6995">
                  <c:v>1.0593367332439301</c:v>
                </c:pt>
                <c:pt idx="6996">
                  <c:v>1.0593367332438901</c:v>
                </c:pt>
                <c:pt idx="6997">
                  <c:v>1.0593367332439501</c:v>
                </c:pt>
                <c:pt idx="6998">
                  <c:v>1.0593367332439101</c:v>
                </c:pt>
                <c:pt idx="6999">
                  <c:v>1.05933673324396</c:v>
                </c:pt>
                <c:pt idx="7000">
                  <c:v>1.0593367332439101</c:v>
                </c:pt>
                <c:pt idx="7001">
                  <c:v>1.0593367332438901</c:v>
                </c:pt>
                <c:pt idx="7002">
                  <c:v>1.0593367332438499</c:v>
                </c:pt>
                <c:pt idx="7003">
                  <c:v>1.0593367332439401</c:v>
                </c:pt>
                <c:pt idx="7004">
                  <c:v>1.0593367332438799</c:v>
                </c:pt>
                <c:pt idx="7005">
                  <c:v>1.0593367332439101</c:v>
                </c:pt>
                <c:pt idx="7006">
                  <c:v>1.0593367332438901</c:v>
                </c:pt>
                <c:pt idx="7007">
                  <c:v>1.0593367332438901</c:v>
                </c:pt>
                <c:pt idx="7008">
                  <c:v>1.0593367332439301</c:v>
                </c:pt>
                <c:pt idx="7009">
                  <c:v>1.0593367332439201</c:v>
                </c:pt>
                <c:pt idx="7010">
                  <c:v>1.0593367332439401</c:v>
                </c:pt>
                <c:pt idx="7011">
                  <c:v>1.0593367332439201</c:v>
                </c:pt>
                <c:pt idx="7012">
                  <c:v>1.0593367332439201</c:v>
                </c:pt>
                <c:pt idx="7013">
                  <c:v>1.0593367332439401</c:v>
                </c:pt>
                <c:pt idx="7014">
                  <c:v>1.0593367332439101</c:v>
                </c:pt>
                <c:pt idx="7015">
                  <c:v>1.0593367332439301</c:v>
                </c:pt>
                <c:pt idx="7016">
                  <c:v>1.0593367332439101</c:v>
                </c:pt>
                <c:pt idx="7017">
                  <c:v>1.0593367332438901</c:v>
                </c:pt>
                <c:pt idx="7018">
                  <c:v>1.0593367332439501</c:v>
                </c:pt>
                <c:pt idx="7019">
                  <c:v>1.0593367332438699</c:v>
                </c:pt>
                <c:pt idx="7020">
                  <c:v>1.05933673324397</c:v>
                </c:pt>
                <c:pt idx="7021">
                  <c:v>1.0593367332438901</c:v>
                </c:pt>
                <c:pt idx="7022">
                  <c:v>1.0593367332439101</c:v>
                </c:pt>
                <c:pt idx="7023">
                  <c:v>1.0593367332439201</c:v>
                </c:pt>
                <c:pt idx="7024">
                  <c:v>1.05933673324397</c:v>
                </c:pt>
                <c:pt idx="7025">
                  <c:v>1.0593367332439001</c:v>
                </c:pt>
                <c:pt idx="7026">
                  <c:v>1.0593367332439201</c:v>
                </c:pt>
                <c:pt idx="7027">
                  <c:v>1.0593367332439201</c:v>
                </c:pt>
                <c:pt idx="7028">
                  <c:v>1.0593367332439301</c:v>
                </c:pt>
                <c:pt idx="7029">
                  <c:v>1.0593367332439301</c:v>
                </c:pt>
                <c:pt idx="7030">
                  <c:v>1.0593367332439001</c:v>
                </c:pt>
                <c:pt idx="7031">
                  <c:v>1.0593367332438901</c:v>
                </c:pt>
                <c:pt idx="7032">
                  <c:v>1.0593367332438901</c:v>
                </c:pt>
                <c:pt idx="7033">
                  <c:v>1.0593367332438901</c:v>
                </c:pt>
                <c:pt idx="7034">
                  <c:v>1.0593367332438901</c:v>
                </c:pt>
                <c:pt idx="7035">
                  <c:v>1.0593367332438799</c:v>
                </c:pt>
                <c:pt idx="7036">
                  <c:v>1.0593367332438901</c:v>
                </c:pt>
                <c:pt idx="7037">
                  <c:v>1.0593367332438799</c:v>
                </c:pt>
                <c:pt idx="7038">
                  <c:v>1.0593367332438901</c:v>
                </c:pt>
                <c:pt idx="7039">
                  <c:v>1.0593367332438799</c:v>
                </c:pt>
                <c:pt idx="7040">
                  <c:v>1.0593367332439001</c:v>
                </c:pt>
                <c:pt idx="7041">
                  <c:v>1.0593367332439501</c:v>
                </c:pt>
                <c:pt idx="7042">
                  <c:v>1.0593367332439401</c:v>
                </c:pt>
                <c:pt idx="7043">
                  <c:v>1.0593367332439201</c:v>
                </c:pt>
                <c:pt idx="7044">
                  <c:v>1.0593367332438901</c:v>
                </c:pt>
                <c:pt idx="7045">
                  <c:v>1.0593367332439501</c:v>
                </c:pt>
                <c:pt idx="7046">
                  <c:v>1.0593367332438901</c:v>
                </c:pt>
                <c:pt idx="7047">
                  <c:v>1.0593367332438699</c:v>
                </c:pt>
                <c:pt idx="7048">
                  <c:v>1.0593367332439401</c:v>
                </c:pt>
                <c:pt idx="7049">
                  <c:v>1.0593367332438399</c:v>
                </c:pt>
                <c:pt idx="7050">
                  <c:v>1.0593367332439101</c:v>
                </c:pt>
                <c:pt idx="7051">
                  <c:v>1.0593367332439101</c:v>
                </c:pt>
                <c:pt idx="7052">
                  <c:v>1.0593367332438799</c:v>
                </c:pt>
                <c:pt idx="7053">
                  <c:v>1.0593367332438699</c:v>
                </c:pt>
                <c:pt idx="7054">
                  <c:v>1.0593367332438699</c:v>
                </c:pt>
                <c:pt idx="7055">
                  <c:v>1.0593367332438499</c:v>
                </c:pt>
                <c:pt idx="7056">
                  <c:v>1.05933673324396</c:v>
                </c:pt>
                <c:pt idx="7057">
                  <c:v>1.0593367332438699</c:v>
                </c:pt>
                <c:pt idx="7058">
                  <c:v>1.0593367332438799</c:v>
                </c:pt>
                <c:pt idx="7059">
                  <c:v>1.0593367332438901</c:v>
                </c:pt>
                <c:pt idx="7060">
                  <c:v>1.0593367332438599</c:v>
                </c:pt>
                <c:pt idx="7061">
                  <c:v>1.0593367332439201</c:v>
                </c:pt>
                <c:pt idx="7062">
                  <c:v>1.0593367332438699</c:v>
                </c:pt>
                <c:pt idx="7063">
                  <c:v>1.0593367332439001</c:v>
                </c:pt>
                <c:pt idx="7064">
                  <c:v>1.0593367332439101</c:v>
                </c:pt>
                <c:pt idx="7065">
                  <c:v>1.0593367332439401</c:v>
                </c:pt>
                <c:pt idx="7066">
                  <c:v>1.0593367332439201</c:v>
                </c:pt>
                <c:pt idx="7067">
                  <c:v>1.0593367332439201</c:v>
                </c:pt>
                <c:pt idx="7068">
                  <c:v>1.0593367332439301</c:v>
                </c:pt>
                <c:pt idx="7069">
                  <c:v>1.0593367332439201</c:v>
                </c:pt>
                <c:pt idx="7070">
                  <c:v>1.0593367332438699</c:v>
                </c:pt>
                <c:pt idx="7071">
                  <c:v>1.0593367332439201</c:v>
                </c:pt>
                <c:pt idx="7072">
                  <c:v>1.0593367332439101</c:v>
                </c:pt>
                <c:pt idx="7073">
                  <c:v>1.0593367332438699</c:v>
                </c:pt>
                <c:pt idx="7074">
                  <c:v>1.0593367332439201</c:v>
                </c:pt>
                <c:pt idx="7075">
                  <c:v>1.0593367332439001</c:v>
                </c:pt>
                <c:pt idx="7076">
                  <c:v>1.0593367332439101</c:v>
                </c:pt>
                <c:pt idx="7077">
                  <c:v>1.0593367332439001</c:v>
                </c:pt>
                <c:pt idx="7078">
                  <c:v>1.0593367332438499</c:v>
                </c:pt>
                <c:pt idx="7079">
                  <c:v>1.0593367332438901</c:v>
                </c:pt>
                <c:pt idx="7080">
                  <c:v>1.0593367332438799</c:v>
                </c:pt>
                <c:pt idx="7081">
                  <c:v>1.0593367332438799</c:v>
                </c:pt>
                <c:pt idx="7082">
                  <c:v>1.0593367332439101</c:v>
                </c:pt>
                <c:pt idx="7083">
                  <c:v>1.0593367332438799</c:v>
                </c:pt>
                <c:pt idx="7084">
                  <c:v>1.0593367332438901</c:v>
                </c:pt>
                <c:pt idx="7085">
                  <c:v>1.0593367332438599</c:v>
                </c:pt>
                <c:pt idx="7086">
                  <c:v>1.0593367332438901</c:v>
                </c:pt>
                <c:pt idx="7087">
                  <c:v>1.0593367332439001</c:v>
                </c:pt>
                <c:pt idx="7088">
                  <c:v>1.0593367332439201</c:v>
                </c:pt>
                <c:pt idx="7089">
                  <c:v>1.0593367332438599</c:v>
                </c:pt>
                <c:pt idx="7090">
                  <c:v>1.05933673324396</c:v>
                </c:pt>
                <c:pt idx="7091">
                  <c:v>1.0593367332438901</c:v>
                </c:pt>
                <c:pt idx="7092">
                  <c:v>1.0593367332439001</c:v>
                </c:pt>
                <c:pt idx="7093">
                  <c:v>1.0593367332438699</c:v>
                </c:pt>
                <c:pt idx="7094">
                  <c:v>1.0593367332438599</c:v>
                </c:pt>
                <c:pt idx="7095">
                  <c:v>1.0593367332438901</c:v>
                </c:pt>
                <c:pt idx="7096">
                  <c:v>1.0593367332439001</c:v>
                </c:pt>
                <c:pt idx="7097">
                  <c:v>1.0593367332439101</c:v>
                </c:pt>
                <c:pt idx="7098">
                  <c:v>1.0593367332439101</c:v>
                </c:pt>
                <c:pt idx="7099">
                  <c:v>1.0593367332438499</c:v>
                </c:pt>
                <c:pt idx="7100">
                  <c:v>1.0593367332439201</c:v>
                </c:pt>
                <c:pt idx="7101">
                  <c:v>1.0593367332439001</c:v>
                </c:pt>
                <c:pt idx="7102">
                  <c:v>1.0593367332439201</c:v>
                </c:pt>
                <c:pt idx="7103">
                  <c:v>1.0593367332439201</c:v>
                </c:pt>
                <c:pt idx="7104">
                  <c:v>1.0593367332439401</c:v>
                </c:pt>
                <c:pt idx="7105">
                  <c:v>1.0593367332438499</c:v>
                </c:pt>
                <c:pt idx="7106">
                  <c:v>1.0593367332438901</c:v>
                </c:pt>
                <c:pt idx="7107">
                  <c:v>1.0593367332439101</c:v>
                </c:pt>
                <c:pt idx="7108">
                  <c:v>1.0593367332438699</c:v>
                </c:pt>
                <c:pt idx="7109">
                  <c:v>1.0593367332438901</c:v>
                </c:pt>
                <c:pt idx="7110">
                  <c:v>1.0593367332439501</c:v>
                </c:pt>
                <c:pt idx="7111">
                  <c:v>1.0593367332439001</c:v>
                </c:pt>
                <c:pt idx="7112">
                  <c:v>1.0593367332439501</c:v>
                </c:pt>
                <c:pt idx="7113">
                  <c:v>1.0593367332438599</c:v>
                </c:pt>
                <c:pt idx="7114">
                  <c:v>1.0593367332439201</c:v>
                </c:pt>
                <c:pt idx="7115">
                  <c:v>1.0593367332439101</c:v>
                </c:pt>
                <c:pt idx="7116">
                  <c:v>1.0593367332439301</c:v>
                </c:pt>
                <c:pt idx="7117">
                  <c:v>1.0593367332439101</c:v>
                </c:pt>
                <c:pt idx="7118">
                  <c:v>1.0593367332438799</c:v>
                </c:pt>
                <c:pt idx="7119">
                  <c:v>1.0593367332438199</c:v>
                </c:pt>
                <c:pt idx="7120">
                  <c:v>1.0593367332438599</c:v>
                </c:pt>
                <c:pt idx="7121">
                  <c:v>1.0593367332439101</c:v>
                </c:pt>
                <c:pt idx="7122">
                  <c:v>1.0593367332438399</c:v>
                </c:pt>
                <c:pt idx="7123">
                  <c:v>1.0593367332438901</c:v>
                </c:pt>
                <c:pt idx="7124">
                  <c:v>1.0593367332439401</c:v>
                </c:pt>
                <c:pt idx="7125">
                  <c:v>1.0593367332438901</c:v>
                </c:pt>
                <c:pt idx="7126">
                  <c:v>1.0593367332439101</c:v>
                </c:pt>
                <c:pt idx="7127">
                  <c:v>1.0593367332438699</c:v>
                </c:pt>
                <c:pt idx="7128">
                  <c:v>1.0593367332438799</c:v>
                </c:pt>
                <c:pt idx="7129">
                  <c:v>1.0593367332438399</c:v>
                </c:pt>
                <c:pt idx="7130">
                  <c:v>1.0593367332439001</c:v>
                </c:pt>
                <c:pt idx="7131">
                  <c:v>1.0593367332438901</c:v>
                </c:pt>
                <c:pt idx="7132">
                  <c:v>1.0593367332438799</c:v>
                </c:pt>
                <c:pt idx="7133">
                  <c:v>1.0593367332438799</c:v>
                </c:pt>
                <c:pt idx="7134">
                  <c:v>1.0593367332439101</c:v>
                </c:pt>
                <c:pt idx="7135">
                  <c:v>1.0593367332438699</c:v>
                </c:pt>
                <c:pt idx="7136">
                  <c:v>1.0593367332439001</c:v>
                </c:pt>
                <c:pt idx="7137">
                  <c:v>1.0593367332438299</c:v>
                </c:pt>
                <c:pt idx="7138">
                  <c:v>1.0593367332438901</c:v>
                </c:pt>
                <c:pt idx="7139">
                  <c:v>1.0593367332438699</c:v>
                </c:pt>
                <c:pt idx="7140">
                  <c:v>1.0593367332438599</c:v>
                </c:pt>
                <c:pt idx="7141">
                  <c:v>1.0593367332438499</c:v>
                </c:pt>
                <c:pt idx="7142">
                  <c:v>1.0593367332438399</c:v>
                </c:pt>
                <c:pt idx="7143">
                  <c:v>1.0593367332439301</c:v>
                </c:pt>
                <c:pt idx="7144">
                  <c:v>1.0593367332439101</c:v>
                </c:pt>
                <c:pt idx="7145">
                  <c:v>1.0593367332439201</c:v>
                </c:pt>
                <c:pt idx="7146">
                  <c:v>1.0593367332438799</c:v>
                </c:pt>
                <c:pt idx="7147">
                  <c:v>1.0593367332439101</c:v>
                </c:pt>
                <c:pt idx="7148">
                  <c:v>1.0593367332439001</c:v>
                </c:pt>
                <c:pt idx="7149">
                  <c:v>1.0593367332439001</c:v>
                </c:pt>
                <c:pt idx="7150">
                  <c:v>1.0593367332438699</c:v>
                </c:pt>
                <c:pt idx="7151">
                  <c:v>1.0593367332439101</c:v>
                </c:pt>
                <c:pt idx="7152">
                  <c:v>1.0593367332438799</c:v>
                </c:pt>
                <c:pt idx="7153">
                  <c:v>1.0593367332439001</c:v>
                </c:pt>
                <c:pt idx="7154">
                  <c:v>1.0593367332438699</c:v>
                </c:pt>
                <c:pt idx="7155">
                  <c:v>1.0593367332439001</c:v>
                </c:pt>
                <c:pt idx="7156">
                  <c:v>1.0593367332438699</c:v>
                </c:pt>
                <c:pt idx="7157">
                  <c:v>1.0593367332438901</c:v>
                </c:pt>
                <c:pt idx="7158">
                  <c:v>1.0593367332438599</c:v>
                </c:pt>
                <c:pt idx="7159">
                  <c:v>1.0593367332439101</c:v>
                </c:pt>
                <c:pt idx="7160">
                  <c:v>1.0593367332439101</c:v>
                </c:pt>
                <c:pt idx="7161">
                  <c:v>1.0593367332438901</c:v>
                </c:pt>
                <c:pt idx="7162">
                  <c:v>1.0593367332438399</c:v>
                </c:pt>
                <c:pt idx="7163">
                  <c:v>1.0593367332438699</c:v>
                </c:pt>
                <c:pt idx="7164">
                  <c:v>1.0593367332438399</c:v>
                </c:pt>
                <c:pt idx="7165">
                  <c:v>1.0593367332438399</c:v>
                </c:pt>
                <c:pt idx="7166">
                  <c:v>1.0593367332438599</c:v>
                </c:pt>
                <c:pt idx="7167">
                  <c:v>1.0593367332439101</c:v>
                </c:pt>
                <c:pt idx="7168">
                  <c:v>1.0593367332438499</c:v>
                </c:pt>
                <c:pt idx="7169">
                  <c:v>1.0593367332438699</c:v>
                </c:pt>
                <c:pt idx="7170">
                  <c:v>1.0593367332438699</c:v>
                </c:pt>
                <c:pt idx="7171">
                  <c:v>1.0593367332438499</c:v>
                </c:pt>
                <c:pt idx="7172">
                  <c:v>1.0593367332438799</c:v>
                </c:pt>
                <c:pt idx="7173">
                  <c:v>1.0593367332439001</c:v>
                </c:pt>
                <c:pt idx="7174">
                  <c:v>1.0593367332438499</c:v>
                </c:pt>
                <c:pt idx="7175">
                  <c:v>1.0593367332438499</c:v>
                </c:pt>
                <c:pt idx="7176">
                  <c:v>1.0593367332438599</c:v>
                </c:pt>
                <c:pt idx="7177">
                  <c:v>1.0593367332439001</c:v>
                </c:pt>
                <c:pt idx="7178">
                  <c:v>1.0593367332439201</c:v>
                </c:pt>
                <c:pt idx="7179">
                  <c:v>1.0593367332438901</c:v>
                </c:pt>
                <c:pt idx="7180">
                  <c:v>1.0593367332439201</c:v>
                </c:pt>
                <c:pt idx="7181">
                  <c:v>1.0593367332439101</c:v>
                </c:pt>
                <c:pt idx="7182">
                  <c:v>1.0593367332438901</c:v>
                </c:pt>
                <c:pt idx="7183">
                  <c:v>1.0593367332438499</c:v>
                </c:pt>
                <c:pt idx="7184">
                  <c:v>1.0593367332438699</c:v>
                </c:pt>
                <c:pt idx="7185">
                  <c:v>1.0593367332438901</c:v>
                </c:pt>
                <c:pt idx="7186">
                  <c:v>1.0593367332438499</c:v>
                </c:pt>
                <c:pt idx="7187">
                  <c:v>1.0593367332438299</c:v>
                </c:pt>
                <c:pt idx="7188">
                  <c:v>1.0593367332438599</c:v>
                </c:pt>
                <c:pt idx="7189">
                  <c:v>1.0593367332439001</c:v>
                </c:pt>
                <c:pt idx="7190">
                  <c:v>1.0593367332438399</c:v>
                </c:pt>
                <c:pt idx="7191">
                  <c:v>1.0593367332438699</c:v>
                </c:pt>
                <c:pt idx="7192">
                  <c:v>1.0593367332438901</c:v>
                </c:pt>
                <c:pt idx="7193">
                  <c:v>1.0593367332438799</c:v>
                </c:pt>
                <c:pt idx="7194">
                  <c:v>1.0593367332438699</c:v>
                </c:pt>
                <c:pt idx="7195">
                  <c:v>1.0593367332438799</c:v>
                </c:pt>
                <c:pt idx="7196">
                  <c:v>1.0593367332439001</c:v>
                </c:pt>
                <c:pt idx="7197">
                  <c:v>1.0593367332438901</c:v>
                </c:pt>
                <c:pt idx="7198">
                  <c:v>1.0593367332439101</c:v>
                </c:pt>
                <c:pt idx="7199">
                  <c:v>1.0593367332438599</c:v>
                </c:pt>
                <c:pt idx="7200">
                  <c:v>1.0593367332438901</c:v>
                </c:pt>
                <c:pt idx="7201">
                  <c:v>1.0593367332439101</c:v>
                </c:pt>
                <c:pt idx="7202">
                  <c:v>1.0593367332439101</c:v>
                </c:pt>
                <c:pt idx="7203">
                  <c:v>1.0593367332438799</c:v>
                </c:pt>
                <c:pt idx="7204">
                  <c:v>1.0593367332439001</c:v>
                </c:pt>
                <c:pt idx="7205">
                  <c:v>1.0593367332439101</c:v>
                </c:pt>
                <c:pt idx="7206">
                  <c:v>1.0593367332439101</c:v>
                </c:pt>
                <c:pt idx="7207">
                  <c:v>1.0593367332439001</c:v>
                </c:pt>
                <c:pt idx="7208">
                  <c:v>1.0593367332439001</c:v>
                </c:pt>
                <c:pt idx="7209">
                  <c:v>1.0593367332439001</c:v>
                </c:pt>
                <c:pt idx="7210">
                  <c:v>1.0593367332438499</c:v>
                </c:pt>
                <c:pt idx="7211">
                  <c:v>1.0593367332439201</c:v>
                </c:pt>
                <c:pt idx="7212">
                  <c:v>1.0593367332438901</c:v>
                </c:pt>
                <c:pt idx="7213">
                  <c:v>1.0593367332439501</c:v>
                </c:pt>
                <c:pt idx="7214">
                  <c:v>1.0593367332439201</c:v>
                </c:pt>
                <c:pt idx="7215">
                  <c:v>1.0593367332439001</c:v>
                </c:pt>
                <c:pt idx="7216">
                  <c:v>1.0593367332438799</c:v>
                </c:pt>
                <c:pt idx="7217">
                  <c:v>1.0593367332438901</c:v>
                </c:pt>
                <c:pt idx="7218">
                  <c:v>1.0593367332438399</c:v>
                </c:pt>
                <c:pt idx="7219">
                  <c:v>1.0593367332438799</c:v>
                </c:pt>
                <c:pt idx="7220">
                  <c:v>1.0593367332439001</c:v>
                </c:pt>
                <c:pt idx="7221">
                  <c:v>1.0593367332438699</c:v>
                </c:pt>
                <c:pt idx="7222">
                  <c:v>1.0593367332439101</c:v>
                </c:pt>
                <c:pt idx="7223">
                  <c:v>1.0593367332438299</c:v>
                </c:pt>
                <c:pt idx="7224">
                  <c:v>1.0593367332439101</c:v>
                </c:pt>
                <c:pt idx="7225">
                  <c:v>1.0593367332438599</c:v>
                </c:pt>
                <c:pt idx="7226">
                  <c:v>1.0593367332439001</c:v>
                </c:pt>
                <c:pt idx="7227">
                  <c:v>1.0593367332439301</c:v>
                </c:pt>
                <c:pt idx="7228">
                  <c:v>1.0593367332439301</c:v>
                </c:pt>
                <c:pt idx="7229">
                  <c:v>1.0593367332439001</c:v>
                </c:pt>
                <c:pt idx="7230">
                  <c:v>1.0593367332438399</c:v>
                </c:pt>
                <c:pt idx="7231">
                  <c:v>1.0593367332438399</c:v>
                </c:pt>
                <c:pt idx="7232">
                  <c:v>1.0593367332438199</c:v>
                </c:pt>
                <c:pt idx="7233">
                  <c:v>1.0593367332438299</c:v>
                </c:pt>
                <c:pt idx="7234">
                  <c:v>1.0593367332438499</c:v>
                </c:pt>
                <c:pt idx="7235">
                  <c:v>1.0593367332438299</c:v>
                </c:pt>
                <c:pt idx="7236">
                  <c:v>1.0593367332438699</c:v>
                </c:pt>
                <c:pt idx="7237">
                  <c:v>1.0593367332439001</c:v>
                </c:pt>
                <c:pt idx="7238">
                  <c:v>1.0593367332438699</c:v>
                </c:pt>
                <c:pt idx="7239">
                  <c:v>1.0593367332439001</c:v>
                </c:pt>
                <c:pt idx="7240">
                  <c:v>1.0593367332438699</c:v>
                </c:pt>
                <c:pt idx="7241">
                  <c:v>1.0593367332438799</c:v>
                </c:pt>
                <c:pt idx="7242">
                  <c:v>1.0593367332438199</c:v>
                </c:pt>
                <c:pt idx="7243">
                  <c:v>1.0593367332438499</c:v>
                </c:pt>
                <c:pt idx="7244">
                  <c:v>1.0593367332438699</c:v>
                </c:pt>
                <c:pt idx="7245">
                  <c:v>1.0593367332438199</c:v>
                </c:pt>
                <c:pt idx="7246">
                  <c:v>1.0593367332438099</c:v>
                </c:pt>
                <c:pt idx="7247">
                  <c:v>1.0593367332438901</c:v>
                </c:pt>
                <c:pt idx="7248">
                  <c:v>1.0593367332438799</c:v>
                </c:pt>
                <c:pt idx="7249">
                  <c:v>1.0593367332438901</c:v>
                </c:pt>
                <c:pt idx="7250">
                  <c:v>1.0593367332438699</c:v>
                </c:pt>
                <c:pt idx="7251">
                  <c:v>1.0593367332438199</c:v>
                </c:pt>
                <c:pt idx="7252">
                  <c:v>1.0593367332438099</c:v>
                </c:pt>
                <c:pt idx="7253">
                  <c:v>1.0593367332438599</c:v>
                </c:pt>
                <c:pt idx="7254">
                  <c:v>1.0593367332438399</c:v>
                </c:pt>
                <c:pt idx="7255">
                  <c:v>1.0593367332438799</c:v>
                </c:pt>
                <c:pt idx="7256">
                  <c:v>1.0593367332438199</c:v>
                </c:pt>
                <c:pt idx="7257">
                  <c:v>1.0593367332438901</c:v>
                </c:pt>
                <c:pt idx="7258">
                  <c:v>1.0593367332438901</c:v>
                </c:pt>
                <c:pt idx="7259">
                  <c:v>1.0593367332438799</c:v>
                </c:pt>
                <c:pt idx="7260">
                  <c:v>1.0593367332439101</c:v>
                </c:pt>
                <c:pt idx="7261">
                  <c:v>1.0593367332438599</c:v>
                </c:pt>
                <c:pt idx="7262">
                  <c:v>1.0593367332438399</c:v>
                </c:pt>
                <c:pt idx="7263">
                  <c:v>1.0593367332438901</c:v>
                </c:pt>
                <c:pt idx="7264">
                  <c:v>1.0593367332438799</c:v>
                </c:pt>
                <c:pt idx="7265">
                  <c:v>1.0593367332438499</c:v>
                </c:pt>
                <c:pt idx="7266">
                  <c:v>1.0593367332439501</c:v>
                </c:pt>
                <c:pt idx="7267">
                  <c:v>1.0593367332438199</c:v>
                </c:pt>
                <c:pt idx="7268">
                  <c:v>1.0593367332438399</c:v>
                </c:pt>
                <c:pt idx="7269">
                  <c:v>1.0593367332438799</c:v>
                </c:pt>
                <c:pt idx="7270">
                  <c:v>1.0593367332438599</c:v>
                </c:pt>
                <c:pt idx="7271">
                  <c:v>1.0593367332438901</c:v>
                </c:pt>
                <c:pt idx="7272">
                  <c:v>1.0593367332438901</c:v>
                </c:pt>
                <c:pt idx="7273">
                  <c:v>1.0593367332439101</c:v>
                </c:pt>
                <c:pt idx="7274">
                  <c:v>1.0593367332438499</c:v>
                </c:pt>
                <c:pt idx="7275">
                  <c:v>1.0593367332438901</c:v>
                </c:pt>
                <c:pt idx="7276">
                  <c:v>1.0593367332439001</c:v>
                </c:pt>
                <c:pt idx="7277">
                  <c:v>1.0593367332439101</c:v>
                </c:pt>
                <c:pt idx="7278">
                  <c:v>1.0593367332439001</c:v>
                </c:pt>
                <c:pt idx="7279">
                  <c:v>1.0593367332438799</c:v>
                </c:pt>
                <c:pt idx="7280">
                  <c:v>1.0593367332438399</c:v>
                </c:pt>
                <c:pt idx="7281">
                  <c:v>1.0593367332438599</c:v>
                </c:pt>
                <c:pt idx="7282">
                  <c:v>1.0593367332438499</c:v>
                </c:pt>
                <c:pt idx="7283">
                  <c:v>1.0593367332438699</c:v>
                </c:pt>
                <c:pt idx="7284">
                  <c:v>1.0593367332438599</c:v>
                </c:pt>
                <c:pt idx="7285">
                  <c:v>1.0593367332438699</c:v>
                </c:pt>
                <c:pt idx="7286">
                  <c:v>1.0593367332438399</c:v>
                </c:pt>
                <c:pt idx="7287">
                  <c:v>1.0593367332438499</c:v>
                </c:pt>
                <c:pt idx="7288">
                  <c:v>1.0593367332439301</c:v>
                </c:pt>
                <c:pt idx="7289">
                  <c:v>1.0593367332438699</c:v>
                </c:pt>
                <c:pt idx="7290">
                  <c:v>1.0593367332438399</c:v>
                </c:pt>
                <c:pt idx="7291">
                  <c:v>1.0593367332438499</c:v>
                </c:pt>
                <c:pt idx="7292">
                  <c:v>1.0593367332438499</c:v>
                </c:pt>
                <c:pt idx="7293">
                  <c:v>1.0593367332438099</c:v>
                </c:pt>
                <c:pt idx="7294">
                  <c:v>1.0593367332438699</c:v>
                </c:pt>
                <c:pt idx="7295">
                  <c:v>1.0593367332438199</c:v>
                </c:pt>
                <c:pt idx="7296">
                  <c:v>1.0593367332438</c:v>
                </c:pt>
                <c:pt idx="7297">
                  <c:v>1.0593367332438699</c:v>
                </c:pt>
                <c:pt idx="7298">
                  <c:v>1.0593367332438499</c:v>
                </c:pt>
                <c:pt idx="7299">
                  <c:v>1.0593367332438399</c:v>
                </c:pt>
                <c:pt idx="7300">
                  <c:v>1.0593367332438901</c:v>
                </c:pt>
                <c:pt idx="7301">
                  <c:v>1.0593367332438599</c:v>
                </c:pt>
                <c:pt idx="7302">
                  <c:v>1.0593367332438599</c:v>
                </c:pt>
                <c:pt idx="7303">
                  <c:v>1.0593367332438299</c:v>
                </c:pt>
                <c:pt idx="7304">
                  <c:v>1.0593367332438499</c:v>
                </c:pt>
                <c:pt idx="7305">
                  <c:v>1.0593367332438799</c:v>
                </c:pt>
                <c:pt idx="7306">
                  <c:v>1.0593367332439001</c:v>
                </c:pt>
                <c:pt idx="7307">
                  <c:v>1.0593367332438199</c:v>
                </c:pt>
                <c:pt idx="7308">
                  <c:v>1.0593367332438499</c:v>
                </c:pt>
                <c:pt idx="7309">
                  <c:v>1.0593367332438699</c:v>
                </c:pt>
                <c:pt idx="7310">
                  <c:v>1.0593367332438699</c:v>
                </c:pt>
                <c:pt idx="7311">
                  <c:v>1.0593367332438399</c:v>
                </c:pt>
                <c:pt idx="7312">
                  <c:v>1.0593367332438299</c:v>
                </c:pt>
                <c:pt idx="7313">
                  <c:v>1.0593367332438399</c:v>
                </c:pt>
                <c:pt idx="7314">
                  <c:v>1.0593367332438399</c:v>
                </c:pt>
                <c:pt idx="7315">
                  <c:v>1.05933673324379</c:v>
                </c:pt>
                <c:pt idx="7316">
                  <c:v>1.0593367332438499</c:v>
                </c:pt>
                <c:pt idx="7317">
                  <c:v>1.0593367332438199</c:v>
                </c:pt>
                <c:pt idx="7318">
                  <c:v>1.0593367332438599</c:v>
                </c:pt>
                <c:pt idx="7319">
                  <c:v>1.0593367332438499</c:v>
                </c:pt>
                <c:pt idx="7320">
                  <c:v>1.0593367332438499</c:v>
                </c:pt>
                <c:pt idx="7321">
                  <c:v>1.0593367332438399</c:v>
                </c:pt>
                <c:pt idx="7322">
                  <c:v>1.0593367332438</c:v>
                </c:pt>
                <c:pt idx="7323">
                  <c:v>1.0593367332438</c:v>
                </c:pt>
                <c:pt idx="7324">
                  <c:v>1.0593367332438799</c:v>
                </c:pt>
                <c:pt idx="7325">
                  <c:v>1.0593367332438099</c:v>
                </c:pt>
                <c:pt idx="7326">
                  <c:v>1.0593367332438399</c:v>
                </c:pt>
                <c:pt idx="7327">
                  <c:v>1.0593367332438599</c:v>
                </c:pt>
                <c:pt idx="7328">
                  <c:v>1.0593367332438699</c:v>
                </c:pt>
                <c:pt idx="7329">
                  <c:v>1.0593367332438299</c:v>
                </c:pt>
                <c:pt idx="7330">
                  <c:v>1.0593367332438799</c:v>
                </c:pt>
                <c:pt idx="7331">
                  <c:v>1.0593367332438699</c:v>
                </c:pt>
                <c:pt idx="7332">
                  <c:v>1.0593367332438699</c:v>
                </c:pt>
                <c:pt idx="7333">
                  <c:v>1.0593367332438499</c:v>
                </c:pt>
                <c:pt idx="7334">
                  <c:v>1.0593367332438399</c:v>
                </c:pt>
                <c:pt idx="7335">
                  <c:v>1.0593367332438699</c:v>
                </c:pt>
                <c:pt idx="7336">
                  <c:v>1.0593367332438699</c:v>
                </c:pt>
                <c:pt idx="7337">
                  <c:v>1.0593367332438099</c:v>
                </c:pt>
                <c:pt idx="7338">
                  <c:v>1.0593367332438399</c:v>
                </c:pt>
                <c:pt idx="7339">
                  <c:v>1.0593367332438599</c:v>
                </c:pt>
                <c:pt idx="7340">
                  <c:v>1.0593367332438299</c:v>
                </c:pt>
                <c:pt idx="7341">
                  <c:v>1.0593367332438399</c:v>
                </c:pt>
                <c:pt idx="7342">
                  <c:v>1.0593367332438599</c:v>
                </c:pt>
                <c:pt idx="7343">
                  <c:v>1.0593367332438699</c:v>
                </c:pt>
                <c:pt idx="7344">
                  <c:v>1.0593367332438699</c:v>
                </c:pt>
                <c:pt idx="7345">
                  <c:v>1.0593367332438799</c:v>
                </c:pt>
                <c:pt idx="7346">
                  <c:v>1.0593367332438499</c:v>
                </c:pt>
                <c:pt idx="7347">
                  <c:v>1.0593367332439001</c:v>
                </c:pt>
                <c:pt idx="7348">
                  <c:v>1.0593367332438599</c:v>
                </c:pt>
                <c:pt idx="7349">
                  <c:v>1.0593367332438699</c:v>
                </c:pt>
                <c:pt idx="7350">
                  <c:v>1.0593367332438599</c:v>
                </c:pt>
                <c:pt idx="7351">
                  <c:v>1.0593367332438499</c:v>
                </c:pt>
                <c:pt idx="7352">
                  <c:v>1.0593367332438599</c:v>
                </c:pt>
                <c:pt idx="7353">
                  <c:v>1.0593367332438499</c:v>
                </c:pt>
                <c:pt idx="7354">
                  <c:v>1.0593367332438</c:v>
                </c:pt>
                <c:pt idx="7355">
                  <c:v>1.0593367332438699</c:v>
                </c:pt>
                <c:pt idx="7356">
                  <c:v>1.0593367332438499</c:v>
                </c:pt>
                <c:pt idx="7357">
                  <c:v>1.0593367332438499</c:v>
                </c:pt>
                <c:pt idx="7358">
                  <c:v>1.0593367332438599</c:v>
                </c:pt>
                <c:pt idx="7359">
                  <c:v>1.0593367332438399</c:v>
                </c:pt>
                <c:pt idx="7360">
                  <c:v>1.0593367332438599</c:v>
                </c:pt>
                <c:pt idx="7361">
                  <c:v>1.0593367332438599</c:v>
                </c:pt>
                <c:pt idx="7362">
                  <c:v>1.0593367332438599</c:v>
                </c:pt>
                <c:pt idx="7363">
                  <c:v>1.0593367332438599</c:v>
                </c:pt>
                <c:pt idx="7364">
                  <c:v>1.0593367332438499</c:v>
                </c:pt>
                <c:pt idx="7365">
                  <c:v>1.0593367332438199</c:v>
                </c:pt>
                <c:pt idx="7366">
                  <c:v>1.0593367332438299</c:v>
                </c:pt>
                <c:pt idx="7367">
                  <c:v>1.0593367332438699</c:v>
                </c:pt>
                <c:pt idx="7368">
                  <c:v>1.0593367332438099</c:v>
                </c:pt>
                <c:pt idx="7369">
                  <c:v>1.0593367332438299</c:v>
                </c:pt>
                <c:pt idx="7370">
                  <c:v>1.0593367332438599</c:v>
                </c:pt>
                <c:pt idx="7371">
                  <c:v>1.0593367332438499</c:v>
                </c:pt>
                <c:pt idx="7372">
                  <c:v>1.0593367332438099</c:v>
                </c:pt>
                <c:pt idx="7373">
                  <c:v>1.0593367332438</c:v>
                </c:pt>
                <c:pt idx="7374">
                  <c:v>1.0593367332438099</c:v>
                </c:pt>
                <c:pt idx="7375">
                  <c:v>1.0593367332438399</c:v>
                </c:pt>
                <c:pt idx="7376">
                  <c:v>1.0593367332438299</c:v>
                </c:pt>
                <c:pt idx="7377">
                  <c:v>1.0593367332438399</c:v>
                </c:pt>
                <c:pt idx="7378">
                  <c:v>1.0593367332438499</c:v>
                </c:pt>
                <c:pt idx="7379">
                  <c:v>1.0593367332438499</c:v>
                </c:pt>
                <c:pt idx="7380">
                  <c:v>1.0593367332439001</c:v>
                </c:pt>
                <c:pt idx="7381">
                  <c:v>1.0593367332438299</c:v>
                </c:pt>
                <c:pt idx="7382">
                  <c:v>1.0593367332438399</c:v>
                </c:pt>
                <c:pt idx="7383">
                  <c:v>1.0593367332438299</c:v>
                </c:pt>
                <c:pt idx="7384">
                  <c:v>1.0593367332438199</c:v>
                </c:pt>
                <c:pt idx="7385">
                  <c:v>1.0593367332438499</c:v>
                </c:pt>
                <c:pt idx="7386">
                  <c:v>1.0593367332438399</c:v>
                </c:pt>
                <c:pt idx="7387">
                  <c:v>1.0593367332438699</c:v>
                </c:pt>
                <c:pt idx="7388">
                  <c:v>1.0593367332438399</c:v>
                </c:pt>
                <c:pt idx="7389">
                  <c:v>1.0593367332438199</c:v>
                </c:pt>
                <c:pt idx="7390">
                  <c:v>1.0593367332438499</c:v>
                </c:pt>
                <c:pt idx="7391">
                  <c:v>1.05933673324379</c:v>
                </c:pt>
                <c:pt idx="7392">
                  <c:v>1.0593367332438299</c:v>
                </c:pt>
                <c:pt idx="7393">
                  <c:v>1.0593367332438299</c:v>
                </c:pt>
                <c:pt idx="7394">
                  <c:v>1.0593367332438399</c:v>
                </c:pt>
                <c:pt idx="7395">
                  <c:v>1.0593367332438499</c:v>
                </c:pt>
                <c:pt idx="7396">
                  <c:v>1.0593367332438699</c:v>
                </c:pt>
                <c:pt idx="7397">
                  <c:v>1.0593367332438499</c:v>
                </c:pt>
                <c:pt idx="7398">
                  <c:v>1.0593367332438199</c:v>
                </c:pt>
                <c:pt idx="7399">
                  <c:v>1.0593367332438499</c:v>
                </c:pt>
                <c:pt idx="7400">
                  <c:v>1.0593367332438399</c:v>
                </c:pt>
                <c:pt idx="7401">
                  <c:v>1.0593367332438699</c:v>
                </c:pt>
                <c:pt idx="7402">
                  <c:v>1.0593367332438099</c:v>
                </c:pt>
                <c:pt idx="7403">
                  <c:v>1.0593367332438799</c:v>
                </c:pt>
                <c:pt idx="7404">
                  <c:v>1.0593367332438</c:v>
                </c:pt>
                <c:pt idx="7405">
                  <c:v>1.0593367332438499</c:v>
                </c:pt>
                <c:pt idx="7406">
                  <c:v>1.0593367332438299</c:v>
                </c:pt>
                <c:pt idx="7407">
                  <c:v>1.0593367332438499</c:v>
                </c:pt>
                <c:pt idx="7408">
                  <c:v>1.0593367332438199</c:v>
                </c:pt>
                <c:pt idx="7409">
                  <c:v>1.05933673324376</c:v>
                </c:pt>
                <c:pt idx="7410">
                  <c:v>1.0593367332438</c:v>
                </c:pt>
                <c:pt idx="7411">
                  <c:v>1.0593367332438199</c:v>
                </c:pt>
                <c:pt idx="7412">
                  <c:v>1.0593367332438</c:v>
                </c:pt>
                <c:pt idx="7413">
                  <c:v>1.0593367332438299</c:v>
                </c:pt>
                <c:pt idx="7414">
                  <c:v>1.0593367332438</c:v>
                </c:pt>
                <c:pt idx="7415">
                  <c:v>1.0593367332438299</c:v>
                </c:pt>
                <c:pt idx="7416">
                  <c:v>1.05933673324379</c:v>
                </c:pt>
                <c:pt idx="7417">
                  <c:v>1.05933673324379</c:v>
                </c:pt>
                <c:pt idx="7418">
                  <c:v>1.05933673324378</c:v>
                </c:pt>
                <c:pt idx="7419">
                  <c:v>1.0593367332438399</c:v>
                </c:pt>
                <c:pt idx="7420">
                  <c:v>1.0593367332438499</c:v>
                </c:pt>
                <c:pt idx="7421">
                  <c:v>1.0593367332438099</c:v>
                </c:pt>
                <c:pt idx="7422">
                  <c:v>1.0593367332438099</c:v>
                </c:pt>
                <c:pt idx="7423">
                  <c:v>1.0593367332438599</c:v>
                </c:pt>
                <c:pt idx="7424">
                  <c:v>1.05933673324375</c:v>
                </c:pt>
                <c:pt idx="7425">
                  <c:v>1.0593367332439001</c:v>
                </c:pt>
                <c:pt idx="7426">
                  <c:v>1.0593367332438399</c:v>
                </c:pt>
                <c:pt idx="7427">
                  <c:v>1.0593367332438299</c:v>
                </c:pt>
                <c:pt idx="7428">
                  <c:v>1.0593367332438</c:v>
                </c:pt>
                <c:pt idx="7429">
                  <c:v>1.0593367332438099</c:v>
                </c:pt>
                <c:pt idx="7430">
                  <c:v>1.0593367332438099</c:v>
                </c:pt>
                <c:pt idx="7431">
                  <c:v>1.0593367332438099</c:v>
                </c:pt>
                <c:pt idx="7432">
                  <c:v>1.0593367332438399</c:v>
                </c:pt>
                <c:pt idx="7433">
                  <c:v>1.05933673324376</c:v>
                </c:pt>
                <c:pt idx="7434">
                  <c:v>1.0593367332438199</c:v>
                </c:pt>
                <c:pt idx="7435">
                  <c:v>1.0593367332438099</c:v>
                </c:pt>
                <c:pt idx="7436">
                  <c:v>1.0593367332438199</c:v>
                </c:pt>
                <c:pt idx="7437">
                  <c:v>1.0593367332438399</c:v>
                </c:pt>
                <c:pt idx="7438">
                  <c:v>1.05933673324379</c:v>
                </c:pt>
                <c:pt idx="7439">
                  <c:v>1.0593367332438499</c:v>
                </c:pt>
                <c:pt idx="7440">
                  <c:v>1.0593367332438299</c:v>
                </c:pt>
                <c:pt idx="7441">
                  <c:v>1.0593367332438199</c:v>
                </c:pt>
                <c:pt idx="7442">
                  <c:v>1.05933673324376</c:v>
                </c:pt>
                <c:pt idx="7443">
                  <c:v>1.0593367332438</c:v>
                </c:pt>
                <c:pt idx="7444">
                  <c:v>1.0593367332438399</c:v>
                </c:pt>
                <c:pt idx="7445">
                  <c:v>1.05933673324378</c:v>
                </c:pt>
                <c:pt idx="7446">
                  <c:v>1.05933673324379</c:v>
                </c:pt>
                <c:pt idx="7447">
                  <c:v>1.0593367332438199</c:v>
                </c:pt>
                <c:pt idx="7448">
                  <c:v>1.0593367332438099</c:v>
                </c:pt>
                <c:pt idx="7449">
                  <c:v>1.05933673324377</c:v>
                </c:pt>
                <c:pt idx="7450">
                  <c:v>1.05933673324378</c:v>
                </c:pt>
                <c:pt idx="7451">
                  <c:v>1.0593367332438099</c:v>
                </c:pt>
                <c:pt idx="7452">
                  <c:v>1.0593367332438699</c:v>
                </c:pt>
                <c:pt idx="7453">
                  <c:v>1.0593367332438</c:v>
                </c:pt>
                <c:pt idx="7454">
                  <c:v>1.0593367332438599</c:v>
                </c:pt>
                <c:pt idx="7455">
                  <c:v>1.0593367332438499</c:v>
                </c:pt>
                <c:pt idx="7456">
                  <c:v>1.0593367332438099</c:v>
                </c:pt>
                <c:pt idx="7457">
                  <c:v>1.0593367332438099</c:v>
                </c:pt>
                <c:pt idx="7458">
                  <c:v>1.0593367332438399</c:v>
                </c:pt>
                <c:pt idx="7459">
                  <c:v>1.0593367332438199</c:v>
                </c:pt>
                <c:pt idx="7460">
                  <c:v>1.05933673324377</c:v>
                </c:pt>
                <c:pt idx="7461">
                  <c:v>1.0593367332438099</c:v>
                </c:pt>
                <c:pt idx="7462">
                  <c:v>1.0593367332438199</c:v>
                </c:pt>
                <c:pt idx="7463">
                  <c:v>1.0593367332438199</c:v>
                </c:pt>
                <c:pt idx="7464">
                  <c:v>1.0593367332438699</c:v>
                </c:pt>
                <c:pt idx="7465">
                  <c:v>1.0593367332438499</c:v>
                </c:pt>
                <c:pt idx="7466">
                  <c:v>1.0593367332438699</c:v>
                </c:pt>
                <c:pt idx="7467">
                  <c:v>1.0593367332438</c:v>
                </c:pt>
                <c:pt idx="7468">
                  <c:v>1.0593367332438399</c:v>
                </c:pt>
                <c:pt idx="7469">
                  <c:v>1.0593367332438499</c:v>
                </c:pt>
                <c:pt idx="7470">
                  <c:v>1.0593367332438199</c:v>
                </c:pt>
                <c:pt idx="7471">
                  <c:v>1.05933673324379</c:v>
                </c:pt>
                <c:pt idx="7472">
                  <c:v>1.0593367332438</c:v>
                </c:pt>
                <c:pt idx="7473">
                  <c:v>1.0593367332438499</c:v>
                </c:pt>
                <c:pt idx="7474">
                  <c:v>1.0593367332438199</c:v>
                </c:pt>
                <c:pt idx="7475">
                  <c:v>1.0593367332438599</c:v>
                </c:pt>
                <c:pt idx="7476">
                  <c:v>1.0593367332438399</c:v>
                </c:pt>
                <c:pt idx="7477">
                  <c:v>1.0593367332438499</c:v>
                </c:pt>
                <c:pt idx="7478">
                  <c:v>1.05933673324378</c:v>
                </c:pt>
                <c:pt idx="7479">
                  <c:v>1.0593367332438399</c:v>
                </c:pt>
                <c:pt idx="7480">
                  <c:v>1.0593367332438099</c:v>
                </c:pt>
                <c:pt idx="7481">
                  <c:v>1.0593367332438099</c:v>
                </c:pt>
                <c:pt idx="7482">
                  <c:v>1.0593367332438099</c:v>
                </c:pt>
                <c:pt idx="7483">
                  <c:v>1.0593367332438</c:v>
                </c:pt>
                <c:pt idx="7484">
                  <c:v>1.0593367332438199</c:v>
                </c:pt>
                <c:pt idx="7485">
                  <c:v>1.0593367332438199</c:v>
                </c:pt>
                <c:pt idx="7486">
                  <c:v>1.0593367332438399</c:v>
                </c:pt>
                <c:pt idx="7487">
                  <c:v>1.0593367332438099</c:v>
                </c:pt>
                <c:pt idx="7488">
                  <c:v>1.0593367332438</c:v>
                </c:pt>
                <c:pt idx="7489">
                  <c:v>1.05933673324376</c:v>
                </c:pt>
                <c:pt idx="7490">
                  <c:v>1.0593367332438499</c:v>
                </c:pt>
                <c:pt idx="7491">
                  <c:v>1.0593367332438</c:v>
                </c:pt>
                <c:pt idx="7492">
                  <c:v>1.0593367332438299</c:v>
                </c:pt>
                <c:pt idx="7493">
                  <c:v>1.05933673324379</c:v>
                </c:pt>
                <c:pt idx="7494">
                  <c:v>1.0593367332438699</c:v>
                </c:pt>
                <c:pt idx="7495">
                  <c:v>1.0593367332438099</c:v>
                </c:pt>
                <c:pt idx="7496">
                  <c:v>1.0593367332438299</c:v>
                </c:pt>
                <c:pt idx="7497">
                  <c:v>1.0593367332438299</c:v>
                </c:pt>
                <c:pt idx="7498">
                  <c:v>1.05933673324379</c:v>
                </c:pt>
                <c:pt idx="7499">
                  <c:v>1.0593367332438299</c:v>
                </c:pt>
                <c:pt idx="7500">
                  <c:v>1.05933673324378</c:v>
                </c:pt>
                <c:pt idx="7501">
                  <c:v>1.05933673324379</c:v>
                </c:pt>
                <c:pt idx="7502">
                  <c:v>1.05933673324378</c:v>
                </c:pt>
                <c:pt idx="7503">
                  <c:v>1.0593367332438099</c:v>
                </c:pt>
                <c:pt idx="7504">
                  <c:v>1.0593367332438499</c:v>
                </c:pt>
                <c:pt idx="7505">
                  <c:v>1.0593367332438399</c:v>
                </c:pt>
                <c:pt idx="7506">
                  <c:v>1.05933673324379</c:v>
                </c:pt>
                <c:pt idx="7507">
                  <c:v>1.0593367332438399</c:v>
                </c:pt>
                <c:pt idx="7508">
                  <c:v>1.0593367332438099</c:v>
                </c:pt>
                <c:pt idx="7509">
                  <c:v>1.0593367332438599</c:v>
                </c:pt>
                <c:pt idx="7510">
                  <c:v>1.0593367332438099</c:v>
                </c:pt>
                <c:pt idx="7511">
                  <c:v>1.0593367332438399</c:v>
                </c:pt>
                <c:pt idx="7512">
                  <c:v>1.0593367332438799</c:v>
                </c:pt>
                <c:pt idx="7513">
                  <c:v>1.0593367332438399</c:v>
                </c:pt>
                <c:pt idx="7514">
                  <c:v>1.0593367332438099</c:v>
                </c:pt>
                <c:pt idx="7515">
                  <c:v>1.0593367332438599</c:v>
                </c:pt>
                <c:pt idx="7516">
                  <c:v>1.0593367332438299</c:v>
                </c:pt>
                <c:pt idx="7517">
                  <c:v>1.0593367332438299</c:v>
                </c:pt>
                <c:pt idx="7518">
                  <c:v>1.0593367332438099</c:v>
                </c:pt>
                <c:pt idx="7519">
                  <c:v>1.0593367332438199</c:v>
                </c:pt>
                <c:pt idx="7520">
                  <c:v>1.0593367332438399</c:v>
                </c:pt>
                <c:pt idx="7521">
                  <c:v>1.0593367332438499</c:v>
                </c:pt>
                <c:pt idx="7522">
                  <c:v>1.0593367332438399</c:v>
                </c:pt>
                <c:pt idx="7523">
                  <c:v>1.0593367332438299</c:v>
                </c:pt>
                <c:pt idx="7524">
                  <c:v>1.0593367332438499</c:v>
                </c:pt>
                <c:pt idx="7525">
                  <c:v>1.0593367332438099</c:v>
                </c:pt>
                <c:pt idx="7526">
                  <c:v>1.0593367332438399</c:v>
                </c:pt>
                <c:pt idx="7527">
                  <c:v>1.0593367332438099</c:v>
                </c:pt>
                <c:pt idx="7528">
                  <c:v>1.0593367332438299</c:v>
                </c:pt>
                <c:pt idx="7529">
                  <c:v>1.0593367332438199</c:v>
                </c:pt>
                <c:pt idx="7530">
                  <c:v>1.05933673324378</c:v>
                </c:pt>
                <c:pt idx="7531">
                  <c:v>1.0593367332438299</c:v>
                </c:pt>
                <c:pt idx="7532">
                  <c:v>1.0593367332438399</c:v>
                </c:pt>
                <c:pt idx="7533">
                  <c:v>1.0593367332438399</c:v>
                </c:pt>
                <c:pt idx="7534">
                  <c:v>1.0593367332438599</c:v>
                </c:pt>
                <c:pt idx="7535">
                  <c:v>1.0593367332438</c:v>
                </c:pt>
                <c:pt idx="7536">
                  <c:v>1.0593367332438099</c:v>
                </c:pt>
                <c:pt idx="7537">
                  <c:v>1.05933673324376</c:v>
                </c:pt>
                <c:pt idx="7538">
                  <c:v>1.0593367332438399</c:v>
                </c:pt>
                <c:pt idx="7539">
                  <c:v>1.05933673324376</c:v>
                </c:pt>
                <c:pt idx="7540">
                  <c:v>1.0593367332438099</c:v>
                </c:pt>
                <c:pt idx="7541">
                  <c:v>1.05933673324377</c:v>
                </c:pt>
                <c:pt idx="7542">
                  <c:v>1.0593367332438199</c:v>
                </c:pt>
                <c:pt idx="7543">
                  <c:v>1.05933673324377</c:v>
                </c:pt>
                <c:pt idx="7544">
                  <c:v>1.0593367332438199</c:v>
                </c:pt>
                <c:pt idx="7545">
                  <c:v>1.0593367332438599</c:v>
                </c:pt>
                <c:pt idx="7546">
                  <c:v>1.0593367332438499</c:v>
                </c:pt>
                <c:pt idx="7547">
                  <c:v>1.0593367332438299</c:v>
                </c:pt>
                <c:pt idx="7548">
                  <c:v>1.05933673324378</c:v>
                </c:pt>
                <c:pt idx="7549">
                  <c:v>1.05933673324379</c:v>
                </c:pt>
                <c:pt idx="7550">
                  <c:v>1.05933673324379</c:v>
                </c:pt>
                <c:pt idx="7551">
                  <c:v>1.0593367332438099</c:v>
                </c:pt>
                <c:pt idx="7552">
                  <c:v>1.0593367332438099</c:v>
                </c:pt>
                <c:pt idx="7553">
                  <c:v>1.0593367332438099</c:v>
                </c:pt>
                <c:pt idx="7554">
                  <c:v>1.0593367332438</c:v>
                </c:pt>
                <c:pt idx="7555">
                  <c:v>1.0593367332438199</c:v>
                </c:pt>
                <c:pt idx="7556">
                  <c:v>1.0593367332438199</c:v>
                </c:pt>
                <c:pt idx="7557">
                  <c:v>1.05933673324377</c:v>
                </c:pt>
                <c:pt idx="7558">
                  <c:v>1.0593367332438399</c:v>
                </c:pt>
                <c:pt idx="7559">
                  <c:v>1.05933673324379</c:v>
                </c:pt>
                <c:pt idx="7560">
                  <c:v>1.0593367332438699</c:v>
                </c:pt>
                <c:pt idx="7561">
                  <c:v>1.05933673324379</c:v>
                </c:pt>
                <c:pt idx="7562">
                  <c:v>1.0593367332438299</c:v>
                </c:pt>
                <c:pt idx="7563">
                  <c:v>1.0593367332438</c:v>
                </c:pt>
                <c:pt idx="7564">
                  <c:v>1.0593367332438399</c:v>
                </c:pt>
                <c:pt idx="7565">
                  <c:v>1.0593367332438299</c:v>
                </c:pt>
                <c:pt idx="7566">
                  <c:v>1.0593367332438099</c:v>
                </c:pt>
                <c:pt idx="7567">
                  <c:v>1.0593367332438199</c:v>
                </c:pt>
                <c:pt idx="7568">
                  <c:v>1.05933673324378</c:v>
                </c:pt>
                <c:pt idx="7569">
                  <c:v>1.0593367332438</c:v>
                </c:pt>
                <c:pt idx="7570">
                  <c:v>1.0593367332438399</c:v>
                </c:pt>
                <c:pt idx="7571">
                  <c:v>1.05933673324375</c:v>
                </c:pt>
                <c:pt idx="7572">
                  <c:v>1.0593367332438499</c:v>
                </c:pt>
                <c:pt idx="7573">
                  <c:v>1.0593367332438399</c:v>
                </c:pt>
                <c:pt idx="7574">
                  <c:v>1.05933673324377</c:v>
                </c:pt>
                <c:pt idx="7575">
                  <c:v>1.05933673324378</c:v>
                </c:pt>
                <c:pt idx="7576">
                  <c:v>1.05933673324379</c:v>
                </c:pt>
                <c:pt idx="7577">
                  <c:v>1.05933673324379</c:v>
                </c:pt>
                <c:pt idx="7578">
                  <c:v>1.05933673324375</c:v>
                </c:pt>
                <c:pt idx="7579">
                  <c:v>1.0593367332438599</c:v>
                </c:pt>
                <c:pt idx="7580">
                  <c:v>1.05933673324379</c:v>
                </c:pt>
                <c:pt idx="7581">
                  <c:v>1.0593367332438299</c:v>
                </c:pt>
                <c:pt idx="7582">
                  <c:v>1.05933673324378</c:v>
                </c:pt>
                <c:pt idx="7583">
                  <c:v>1.0593367332438</c:v>
                </c:pt>
                <c:pt idx="7584">
                  <c:v>1.05933673324378</c:v>
                </c:pt>
                <c:pt idx="7585">
                  <c:v>1.05933673324375</c:v>
                </c:pt>
                <c:pt idx="7586">
                  <c:v>1.05933673324378</c:v>
                </c:pt>
                <c:pt idx="7587">
                  <c:v>1.05933673324378</c:v>
                </c:pt>
                <c:pt idx="7588">
                  <c:v>1.05933673324378</c:v>
                </c:pt>
                <c:pt idx="7589">
                  <c:v>1.0593367332438099</c:v>
                </c:pt>
                <c:pt idx="7590">
                  <c:v>1.0593367332438099</c:v>
                </c:pt>
                <c:pt idx="7591">
                  <c:v>1.0593367332438299</c:v>
                </c:pt>
                <c:pt idx="7592">
                  <c:v>1.05933673324377</c:v>
                </c:pt>
                <c:pt idx="7593">
                  <c:v>1.05933673324378</c:v>
                </c:pt>
                <c:pt idx="7594">
                  <c:v>1.0593367332438399</c:v>
                </c:pt>
                <c:pt idx="7595">
                  <c:v>1.05933673324378</c:v>
                </c:pt>
                <c:pt idx="7596">
                  <c:v>1.05933673324378</c:v>
                </c:pt>
                <c:pt idx="7597">
                  <c:v>1.05933673324377</c:v>
                </c:pt>
                <c:pt idx="7598">
                  <c:v>1.05933673324379</c:v>
                </c:pt>
                <c:pt idx="7599">
                  <c:v>1.0593367332438099</c:v>
                </c:pt>
                <c:pt idx="7600">
                  <c:v>1.0593367332438499</c:v>
                </c:pt>
                <c:pt idx="7601">
                  <c:v>1.05933673324378</c:v>
                </c:pt>
                <c:pt idx="7602">
                  <c:v>1.0593367332438199</c:v>
                </c:pt>
                <c:pt idx="7603">
                  <c:v>1.05933673324379</c:v>
                </c:pt>
                <c:pt idx="7604">
                  <c:v>1.05933673324379</c:v>
                </c:pt>
                <c:pt idx="7605">
                  <c:v>1.05933673324377</c:v>
                </c:pt>
                <c:pt idx="7606">
                  <c:v>1.0593367332438199</c:v>
                </c:pt>
                <c:pt idx="7607">
                  <c:v>1.05933673324377</c:v>
                </c:pt>
                <c:pt idx="7608">
                  <c:v>1.05933673324377</c:v>
                </c:pt>
                <c:pt idx="7609">
                  <c:v>1.0593367332438</c:v>
                </c:pt>
                <c:pt idx="7610">
                  <c:v>1.0593367332438</c:v>
                </c:pt>
                <c:pt idx="7611">
                  <c:v>1.0593367332438</c:v>
                </c:pt>
                <c:pt idx="7612">
                  <c:v>1.0593367332438099</c:v>
                </c:pt>
                <c:pt idx="7613">
                  <c:v>1.05933673324378</c:v>
                </c:pt>
                <c:pt idx="7614">
                  <c:v>1.0593367332438099</c:v>
                </c:pt>
                <c:pt idx="7615">
                  <c:v>1.0593367332438199</c:v>
                </c:pt>
                <c:pt idx="7616">
                  <c:v>1.05933673324376</c:v>
                </c:pt>
                <c:pt idx="7617">
                  <c:v>1.0593367332438599</c:v>
                </c:pt>
                <c:pt idx="7618">
                  <c:v>1.0593367332438699</c:v>
                </c:pt>
                <c:pt idx="7619">
                  <c:v>1.0593367332438399</c:v>
                </c:pt>
                <c:pt idx="7620">
                  <c:v>1.0593367332438199</c:v>
                </c:pt>
                <c:pt idx="7621">
                  <c:v>1.0593367332438199</c:v>
                </c:pt>
                <c:pt idx="7622">
                  <c:v>1.05933673324378</c:v>
                </c:pt>
                <c:pt idx="7623">
                  <c:v>1.0593367332438099</c:v>
                </c:pt>
                <c:pt idx="7624">
                  <c:v>1.0593367332438099</c:v>
                </c:pt>
                <c:pt idx="7625">
                  <c:v>1.05933673324379</c:v>
                </c:pt>
                <c:pt idx="7626">
                  <c:v>1.0593367332438</c:v>
                </c:pt>
                <c:pt idx="7627">
                  <c:v>1.0593367332438</c:v>
                </c:pt>
                <c:pt idx="7628">
                  <c:v>1.05933673324379</c:v>
                </c:pt>
                <c:pt idx="7629">
                  <c:v>1.05933673324378</c:v>
                </c:pt>
                <c:pt idx="7630">
                  <c:v>1.05933673324376</c:v>
                </c:pt>
                <c:pt idx="7631">
                  <c:v>1.0593367332438099</c:v>
                </c:pt>
                <c:pt idx="7632">
                  <c:v>1.0593367332438</c:v>
                </c:pt>
                <c:pt idx="7633">
                  <c:v>1.05933673324377</c:v>
                </c:pt>
                <c:pt idx="7634">
                  <c:v>1.0593367332438299</c:v>
                </c:pt>
                <c:pt idx="7635">
                  <c:v>1.05933673324379</c:v>
                </c:pt>
                <c:pt idx="7636">
                  <c:v>1.05933673324379</c:v>
                </c:pt>
                <c:pt idx="7637">
                  <c:v>1.05933673324375</c:v>
                </c:pt>
                <c:pt idx="7638">
                  <c:v>1.05933673324379</c:v>
                </c:pt>
                <c:pt idx="7639">
                  <c:v>1.0593367332438</c:v>
                </c:pt>
                <c:pt idx="7640">
                  <c:v>1.05933673324376</c:v>
                </c:pt>
                <c:pt idx="7641">
                  <c:v>1.05933673324379</c:v>
                </c:pt>
                <c:pt idx="7642">
                  <c:v>1.0593367332438099</c:v>
                </c:pt>
                <c:pt idx="7643">
                  <c:v>1.05933673324376</c:v>
                </c:pt>
                <c:pt idx="7644">
                  <c:v>1.0593367332438</c:v>
                </c:pt>
                <c:pt idx="7645">
                  <c:v>1.05933673324375</c:v>
                </c:pt>
                <c:pt idx="7646">
                  <c:v>1.05933673324377</c:v>
                </c:pt>
                <c:pt idx="7647">
                  <c:v>1.05933673324377</c:v>
                </c:pt>
                <c:pt idx="7648">
                  <c:v>1.05933673324377</c:v>
                </c:pt>
                <c:pt idx="7649">
                  <c:v>1.05933673324378</c:v>
                </c:pt>
                <c:pt idx="7650">
                  <c:v>1.05933673324379</c:v>
                </c:pt>
                <c:pt idx="7651">
                  <c:v>1.05933673324374</c:v>
                </c:pt>
                <c:pt idx="7652">
                  <c:v>1.05933673324379</c:v>
                </c:pt>
                <c:pt idx="7653">
                  <c:v>1.0593367332438199</c:v>
                </c:pt>
                <c:pt idx="7654">
                  <c:v>1.0593367332438099</c:v>
                </c:pt>
                <c:pt idx="7655">
                  <c:v>1.0593367332438299</c:v>
                </c:pt>
                <c:pt idx="7656">
                  <c:v>1.05933673324377</c:v>
                </c:pt>
                <c:pt idx="7657">
                  <c:v>1.05933673324378</c:v>
                </c:pt>
                <c:pt idx="7658">
                  <c:v>1.05933673324377</c:v>
                </c:pt>
                <c:pt idx="7659">
                  <c:v>1.05933673324377</c:v>
                </c:pt>
                <c:pt idx="7660">
                  <c:v>1.0593367332438</c:v>
                </c:pt>
                <c:pt idx="7661">
                  <c:v>1.05933673324376</c:v>
                </c:pt>
                <c:pt idx="7662">
                  <c:v>1.0593367332438</c:v>
                </c:pt>
                <c:pt idx="7663">
                  <c:v>1.0593367332438399</c:v>
                </c:pt>
                <c:pt idx="7664">
                  <c:v>1.05933673324376</c:v>
                </c:pt>
                <c:pt idx="7665">
                  <c:v>1.0593367332438</c:v>
                </c:pt>
                <c:pt idx="7666">
                  <c:v>1.05933673324379</c:v>
                </c:pt>
                <c:pt idx="7667">
                  <c:v>1.0593367332438099</c:v>
                </c:pt>
                <c:pt idx="7668">
                  <c:v>1.05933673324378</c:v>
                </c:pt>
                <c:pt idx="7669">
                  <c:v>1.0593367332438099</c:v>
                </c:pt>
                <c:pt idx="7670">
                  <c:v>1.0593367332438299</c:v>
                </c:pt>
                <c:pt idx="7671">
                  <c:v>1.0593367332438299</c:v>
                </c:pt>
                <c:pt idx="7672">
                  <c:v>1.05933673324378</c:v>
                </c:pt>
                <c:pt idx="7673">
                  <c:v>1.05933673324378</c:v>
                </c:pt>
                <c:pt idx="7674">
                  <c:v>1.0593367332438399</c:v>
                </c:pt>
                <c:pt idx="7675">
                  <c:v>1.05933673324378</c:v>
                </c:pt>
                <c:pt idx="7676">
                  <c:v>1.0593367332438099</c:v>
                </c:pt>
                <c:pt idx="7677">
                  <c:v>1.0593367332438</c:v>
                </c:pt>
                <c:pt idx="7678">
                  <c:v>1.0593367332438199</c:v>
                </c:pt>
                <c:pt idx="7679">
                  <c:v>1.0593367332438</c:v>
                </c:pt>
                <c:pt idx="7680">
                  <c:v>1.0593367332438</c:v>
                </c:pt>
                <c:pt idx="7681">
                  <c:v>1.05933673324374</c:v>
                </c:pt>
                <c:pt idx="7682">
                  <c:v>1.05933673324376</c:v>
                </c:pt>
                <c:pt idx="7683">
                  <c:v>1.0593367332438299</c:v>
                </c:pt>
                <c:pt idx="7684">
                  <c:v>1.0593367332438</c:v>
                </c:pt>
                <c:pt idx="7685">
                  <c:v>1.0593367332438</c:v>
                </c:pt>
                <c:pt idx="7686">
                  <c:v>1.05933673324376</c:v>
                </c:pt>
                <c:pt idx="7687">
                  <c:v>1.05933673324378</c:v>
                </c:pt>
                <c:pt idx="7688">
                  <c:v>1.05933673324377</c:v>
                </c:pt>
                <c:pt idx="7689">
                  <c:v>1.05933673324375</c:v>
                </c:pt>
                <c:pt idx="7690">
                  <c:v>1.0593367332438299</c:v>
                </c:pt>
                <c:pt idx="7691">
                  <c:v>1.05933673324378</c:v>
                </c:pt>
                <c:pt idx="7692">
                  <c:v>1.05933673324374</c:v>
                </c:pt>
                <c:pt idx="7693">
                  <c:v>1.05933673324378</c:v>
                </c:pt>
                <c:pt idx="7694">
                  <c:v>1.05933673324377</c:v>
                </c:pt>
                <c:pt idx="7695">
                  <c:v>1.0593367332438299</c:v>
                </c:pt>
                <c:pt idx="7696">
                  <c:v>1.0593367332438099</c:v>
                </c:pt>
                <c:pt idx="7697">
                  <c:v>1.05933673324379</c:v>
                </c:pt>
                <c:pt idx="7698">
                  <c:v>1.05933673324379</c:v>
                </c:pt>
                <c:pt idx="7699">
                  <c:v>1.05933673324375</c:v>
                </c:pt>
                <c:pt idx="7700">
                  <c:v>1.05933673324379</c:v>
                </c:pt>
                <c:pt idx="7701">
                  <c:v>1.05933673324377</c:v>
                </c:pt>
                <c:pt idx="7702">
                  <c:v>1.05933673324377</c:v>
                </c:pt>
                <c:pt idx="7703">
                  <c:v>1.05933673324379</c:v>
                </c:pt>
                <c:pt idx="7704">
                  <c:v>1.0593367332438199</c:v>
                </c:pt>
                <c:pt idx="7705">
                  <c:v>1.05933673324378</c:v>
                </c:pt>
                <c:pt idx="7706">
                  <c:v>1.05933673324379</c:v>
                </c:pt>
                <c:pt idx="7707">
                  <c:v>1.05933673324376</c:v>
                </c:pt>
                <c:pt idx="7708">
                  <c:v>1.0593367332438</c:v>
                </c:pt>
                <c:pt idx="7709">
                  <c:v>1.05933673324374</c:v>
                </c:pt>
                <c:pt idx="7710">
                  <c:v>1.05933673324374</c:v>
                </c:pt>
                <c:pt idx="7711">
                  <c:v>1.05933673324378</c:v>
                </c:pt>
                <c:pt idx="7712">
                  <c:v>1.05933673324376</c:v>
                </c:pt>
                <c:pt idx="7713">
                  <c:v>1.05933673324377</c:v>
                </c:pt>
                <c:pt idx="7714">
                  <c:v>1.05933673324379</c:v>
                </c:pt>
                <c:pt idx="7715">
                  <c:v>1.05933673324375</c:v>
                </c:pt>
                <c:pt idx="7716">
                  <c:v>1.0593367332438</c:v>
                </c:pt>
                <c:pt idx="7717">
                  <c:v>1.05933673324377</c:v>
                </c:pt>
                <c:pt idx="7718">
                  <c:v>1.05933673324375</c:v>
                </c:pt>
                <c:pt idx="7719">
                  <c:v>1.05933673324374</c:v>
                </c:pt>
                <c:pt idx="7720">
                  <c:v>1.05933673324374</c:v>
                </c:pt>
                <c:pt idx="7721">
                  <c:v>1.0593367332438</c:v>
                </c:pt>
                <c:pt idx="7722">
                  <c:v>1.0593367332438</c:v>
                </c:pt>
                <c:pt idx="7723">
                  <c:v>1.05933673324374</c:v>
                </c:pt>
                <c:pt idx="7724">
                  <c:v>1.0593367332438</c:v>
                </c:pt>
                <c:pt idx="7725">
                  <c:v>1.0593367332438</c:v>
                </c:pt>
                <c:pt idx="7726">
                  <c:v>1.05933673324377</c:v>
                </c:pt>
                <c:pt idx="7727">
                  <c:v>1.0593367332438099</c:v>
                </c:pt>
                <c:pt idx="7728">
                  <c:v>1.05933673324379</c:v>
                </c:pt>
                <c:pt idx="7729">
                  <c:v>1.0593367332438099</c:v>
                </c:pt>
                <c:pt idx="7730">
                  <c:v>1.05933673324378</c:v>
                </c:pt>
                <c:pt idx="7731">
                  <c:v>1.05933673324376</c:v>
                </c:pt>
                <c:pt idx="7732">
                  <c:v>1.05933673324372</c:v>
                </c:pt>
                <c:pt idx="7733">
                  <c:v>1.05933673324376</c:v>
                </c:pt>
                <c:pt idx="7734">
                  <c:v>1.0593367332438</c:v>
                </c:pt>
                <c:pt idx="7735">
                  <c:v>1.0593367332438099</c:v>
                </c:pt>
                <c:pt idx="7736">
                  <c:v>1.0593367332438099</c:v>
                </c:pt>
                <c:pt idx="7737">
                  <c:v>1.0593367332438099</c:v>
                </c:pt>
                <c:pt idx="7738">
                  <c:v>1.05933673324379</c:v>
                </c:pt>
                <c:pt idx="7739">
                  <c:v>1.05933673324379</c:v>
                </c:pt>
                <c:pt idx="7740">
                  <c:v>1.05933673324379</c:v>
                </c:pt>
                <c:pt idx="7741">
                  <c:v>1.05933673324378</c:v>
                </c:pt>
                <c:pt idx="7742">
                  <c:v>1.05933673324377</c:v>
                </c:pt>
                <c:pt idx="7743">
                  <c:v>1.05933673324379</c:v>
                </c:pt>
                <c:pt idx="7744">
                  <c:v>1.0593367332438</c:v>
                </c:pt>
                <c:pt idx="7745">
                  <c:v>1.0593367332438099</c:v>
                </c:pt>
                <c:pt idx="7746">
                  <c:v>1.0593367332438299</c:v>
                </c:pt>
                <c:pt idx="7747">
                  <c:v>1.0593367332438099</c:v>
                </c:pt>
                <c:pt idx="7748">
                  <c:v>1.05933673324374</c:v>
                </c:pt>
                <c:pt idx="7749">
                  <c:v>1.05933673324375</c:v>
                </c:pt>
                <c:pt idx="7750">
                  <c:v>1.0593367332438</c:v>
                </c:pt>
                <c:pt idx="7751">
                  <c:v>1.0593367332438199</c:v>
                </c:pt>
                <c:pt idx="7752">
                  <c:v>1.0593367332438099</c:v>
                </c:pt>
                <c:pt idx="7753">
                  <c:v>1.05933673324379</c:v>
                </c:pt>
                <c:pt idx="7754">
                  <c:v>1.05933673324376</c:v>
                </c:pt>
                <c:pt idx="7755">
                  <c:v>1.05933673324374</c:v>
                </c:pt>
                <c:pt idx="7756">
                  <c:v>1.0593367332438099</c:v>
                </c:pt>
                <c:pt idx="7757">
                  <c:v>1.0593367332438199</c:v>
                </c:pt>
                <c:pt idx="7758">
                  <c:v>1.05933673324379</c:v>
                </c:pt>
                <c:pt idx="7759">
                  <c:v>1.05933673324372</c:v>
                </c:pt>
                <c:pt idx="7760">
                  <c:v>1.05933673324378</c:v>
                </c:pt>
                <c:pt idx="7761">
                  <c:v>1.05933673324377</c:v>
                </c:pt>
                <c:pt idx="7762">
                  <c:v>1.05933673324379</c:v>
                </c:pt>
                <c:pt idx="7763">
                  <c:v>1.0593367332438199</c:v>
                </c:pt>
                <c:pt idx="7764">
                  <c:v>1.0593367332438</c:v>
                </c:pt>
                <c:pt idx="7765">
                  <c:v>1.0593367332438099</c:v>
                </c:pt>
                <c:pt idx="7766">
                  <c:v>1.05933673324376</c:v>
                </c:pt>
                <c:pt idx="7767">
                  <c:v>1.05933673324373</c:v>
                </c:pt>
                <c:pt idx="7768">
                  <c:v>1.05933673324376</c:v>
                </c:pt>
                <c:pt idx="7769">
                  <c:v>1.05933673324373</c:v>
                </c:pt>
                <c:pt idx="7770">
                  <c:v>1.05933673324374</c:v>
                </c:pt>
                <c:pt idx="7771">
                  <c:v>1.05933673324377</c:v>
                </c:pt>
                <c:pt idx="7772">
                  <c:v>1.05933673324375</c:v>
                </c:pt>
                <c:pt idx="7773">
                  <c:v>1.05933673324376</c:v>
                </c:pt>
                <c:pt idx="7774">
                  <c:v>1.05933673324372</c:v>
                </c:pt>
                <c:pt idx="7775">
                  <c:v>1.05933673324379</c:v>
                </c:pt>
                <c:pt idx="7776">
                  <c:v>1.0593367332438</c:v>
                </c:pt>
                <c:pt idx="7777">
                  <c:v>1.05933673324379</c:v>
                </c:pt>
                <c:pt idx="7778">
                  <c:v>1.05933673324373</c:v>
                </c:pt>
                <c:pt idx="7779">
                  <c:v>1.05933673324374</c:v>
                </c:pt>
                <c:pt idx="7780">
                  <c:v>1.05933673324376</c:v>
                </c:pt>
                <c:pt idx="7781">
                  <c:v>1.05933673324378</c:v>
                </c:pt>
                <c:pt idx="7782">
                  <c:v>1.05933673324377</c:v>
                </c:pt>
                <c:pt idx="7783">
                  <c:v>1.05933673324377</c:v>
                </c:pt>
                <c:pt idx="7784">
                  <c:v>1.05933673324378</c:v>
                </c:pt>
                <c:pt idx="7785">
                  <c:v>1.05933673324378</c:v>
                </c:pt>
                <c:pt idx="7786">
                  <c:v>1.05933673324379</c:v>
                </c:pt>
                <c:pt idx="7787">
                  <c:v>1.05933673324377</c:v>
                </c:pt>
                <c:pt idx="7788">
                  <c:v>1.05933673324376</c:v>
                </c:pt>
                <c:pt idx="7789">
                  <c:v>1.05933673324372</c:v>
                </c:pt>
                <c:pt idx="7790">
                  <c:v>1.05933673324378</c:v>
                </c:pt>
                <c:pt idx="7791">
                  <c:v>1.05933673324379</c:v>
                </c:pt>
                <c:pt idx="7792">
                  <c:v>1.05933673324373</c:v>
                </c:pt>
                <c:pt idx="7793">
                  <c:v>1.05933673324375</c:v>
                </c:pt>
                <c:pt idx="7794">
                  <c:v>1.05933673324377</c:v>
                </c:pt>
                <c:pt idx="7795">
                  <c:v>1.05933673324375</c:v>
                </c:pt>
                <c:pt idx="7796">
                  <c:v>1.05933673324375</c:v>
                </c:pt>
                <c:pt idx="7797">
                  <c:v>1.05933673324375</c:v>
                </c:pt>
                <c:pt idx="7798">
                  <c:v>1.05933673324375</c:v>
                </c:pt>
                <c:pt idx="7799">
                  <c:v>1.05933673324377</c:v>
                </c:pt>
                <c:pt idx="7800">
                  <c:v>1.05933673324379</c:v>
                </c:pt>
                <c:pt idx="7801">
                  <c:v>1.05933673324374</c:v>
                </c:pt>
                <c:pt idx="7802">
                  <c:v>1.05933673324374</c:v>
                </c:pt>
                <c:pt idx="7803">
                  <c:v>1.05933673324377</c:v>
                </c:pt>
                <c:pt idx="7804">
                  <c:v>1.05933673324376</c:v>
                </c:pt>
                <c:pt idx="7805">
                  <c:v>1.05933673324374</c:v>
                </c:pt>
                <c:pt idx="7806">
                  <c:v>1.0593367332438099</c:v>
                </c:pt>
                <c:pt idx="7807">
                  <c:v>1.05933673324375</c:v>
                </c:pt>
                <c:pt idx="7808">
                  <c:v>1.05933673324372</c:v>
                </c:pt>
                <c:pt idx="7809">
                  <c:v>1.05933673324378</c:v>
                </c:pt>
                <c:pt idx="7810">
                  <c:v>1.05933673324375</c:v>
                </c:pt>
                <c:pt idx="7811">
                  <c:v>1.05933673324375</c:v>
                </c:pt>
                <c:pt idx="7812">
                  <c:v>1.05933673324376</c:v>
                </c:pt>
                <c:pt idx="7813">
                  <c:v>1.05933673324373</c:v>
                </c:pt>
                <c:pt idx="7814">
                  <c:v>1.05933673324373</c:v>
                </c:pt>
                <c:pt idx="7815">
                  <c:v>1.05933673324372</c:v>
                </c:pt>
                <c:pt idx="7816">
                  <c:v>1.05933673324373</c:v>
                </c:pt>
                <c:pt idx="7817">
                  <c:v>1.05933673324379</c:v>
                </c:pt>
                <c:pt idx="7818">
                  <c:v>1.05933673324376</c:v>
                </c:pt>
                <c:pt idx="7819">
                  <c:v>1.05933673324379</c:v>
                </c:pt>
                <c:pt idx="7820">
                  <c:v>1.05933673324376</c:v>
                </c:pt>
                <c:pt idx="7821">
                  <c:v>1.0593367332438299</c:v>
                </c:pt>
                <c:pt idx="7822">
                  <c:v>1.05933673324378</c:v>
                </c:pt>
                <c:pt idx="7823">
                  <c:v>1.05933673324378</c:v>
                </c:pt>
                <c:pt idx="7824">
                  <c:v>1.05933673324378</c:v>
                </c:pt>
                <c:pt idx="7825">
                  <c:v>1.05933673324373</c:v>
                </c:pt>
                <c:pt idx="7826">
                  <c:v>1.05933673324378</c:v>
                </c:pt>
                <c:pt idx="7827">
                  <c:v>1.05933673324376</c:v>
                </c:pt>
                <c:pt idx="7828">
                  <c:v>1.05933673324379</c:v>
                </c:pt>
                <c:pt idx="7829">
                  <c:v>1.05933673324376</c:v>
                </c:pt>
                <c:pt idx="7830">
                  <c:v>1.05933673324377</c:v>
                </c:pt>
                <c:pt idx="7831">
                  <c:v>1.05933673324372</c:v>
                </c:pt>
                <c:pt idx="7832">
                  <c:v>1.05933673324376</c:v>
                </c:pt>
                <c:pt idx="7833">
                  <c:v>1.05933673324378</c:v>
                </c:pt>
                <c:pt idx="7834">
                  <c:v>1.05933673324372</c:v>
                </c:pt>
                <c:pt idx="7835">
                  <c:v>1.05933673324374</c:v>
                </c:pt>
                <c:pt idx="7836">
                  <c:v>1.05933673324374</c:v>
                </c:pt>
                <c:pt idx="7837">
                  <c:v>1.0593367332438099</c:v>
                </c:pt>
                <c:pt idx="7838">
                  <c:v>1.05933673324374</c:v>
                </c:pt>
                <c:pt idx="7839">
                  <c:v>1.0593367332438</c:v>
                </c:pt>
                <c:pt idx="7840">
                  <c:v>1.05933673324375</c:v>
                </c:pt>
                <c:pt idx="7841">
                  <c:v>1.05933673324376</c:v>
                </c:pt>
                <c:pt idx="7842">
                  <c:v>1.05933673324378</c:v>
                </c:pt>
                <c:pt idx="7843">
                  <c:v>1.05933673324378</c:v>
                </c:pt>
                <c:pt idx="7844">
                  <c:v>1.05933673324374</c:v>
                </c:pt>
                <c:pt idx="7845">
                  <c:v>1.05933673324379</c:v>
                </c:pt>
                <c:pt idx="7846">
                  <c:v>1.05933673324369</c:v>
                </c:pt>
                <c:pt idx="7847">
                  <c:v>1.05933673324374</c:v>
                </c:pt>
                <c:pt idx="7848">
                  <c:v>1.05933673324376</c:v>
                </c:pt>
                <c:pt idx="7849">
                  <c:v>1.05933673324373</c:v>
                </c:pt>
                <c:pt idx="7850">
                  <c:v>1.05933673324373</c:v>
                </c:pt>
                <c:pt idx="7851">
                  <c:v>1.0593367332438299</c:v>
                </c:pt>
                <c:pt idx="7852">
                  <c:v>1.05933673324377</c:v>
                </c:pt>
                <c:pt idx="7853">
                  <c:v>1.05933673324379</c:v>
                </c:pt>
                <c:pt idx="7854">
                  <c:v>1.05933673324377</c:v>
                </c:pt>
                <c:pt idx="7855">
                  <c:v>1.05933673324377</c:v>
                </c:pt>
                <c:pt idx="7856">
                  <c:v>1.0593367332438099</c:v>
                </c:pt>
                <c:pt idx="7857">
                  <c:v>1.05933673324374</c:v>
                </c:pt>
                <c:pt idx="7858">
                  <c:v>1.05933673324371</c:v>
                </c:pt>
                <c:pt idx="7859">
                  <c:v>1.05933673324375</c:v>
                </c:pt>
                <c:pt idx="7860">
                  <c:v>1.05933673324375</c:v>
                </c:pt>
                <c:pt idx="7861">
                  <c:v>1.05933673324376</c:v>
                </c:pt>
                <c:pt idx="7862">
                  <c:v>1.05933673324374</c:v>
                </c:pt>
                <c:pt idx="7863">
                  <c:v>1.05933673324373</c:v>
                </c:pt>
                <c:pt idx="7864">
                  <c:v>1.05933673324377</c:v>
                </c:pt>
                <c:pt idx="7865">
                  <c:v>1.05933673324374</c:v>
                </c:pt>
                <c:pt idx="7866">
                  <c:v>1.05933673324376</c:v>
                </c:pt>
                <c:pt idx="7867">
                  <c:v>1.05933673324375</c:v>
                </c:pt>
                <c:pt idx="7868">
                  <c:v>1.05933673324375</c:v>
                </c:pt>
                <c:pt idx="7869">
                  <c:v>1.05933673324372</c:v>
                </c:pt>
                <c:pt idx="7870">
                  <c:v>1.05933673324375</c:v>
                </c:pt>
                <c:pt idx="7871">
                  <c:v>1.05933673324374</c:v>
                </c:pt>
                <c:pt idx="7872">
                  <c:v>1.05933673324378</c:v>
                </c:pt>
                <c:pt idx="7873">
                  <c:v>1.05933673324373</c:v>
                </c:pt>
                <c:pt idx="7874">
                  <c:v>1.05933673324376</c:v>
                </c:pt>
                <c:pt idx="7875">
                  <c:v>1.05933673324378</c:v>
                </c:pt>
                <c:pt idx="7876">
                  <c:v>1.0593367332438</c:v>
                </c:pt>
                <c:pt idx="7877">
                  <c:v>1.05933673324379</c:v>
                </c:pt>
                <c:pt idx="7878">
                  <c:v>1.0593367332438</c:v>
                </c:pt>
                <c:pt idx="7879">
                  <c:v>1.05933673324377</c:v>
                </c:pt>
                <c:pt idx="7880">
                  <c:v>1.0593367332438</c:v>
                </c:pt>
                <c:pt idx="7881">
                  <c:v>1.05933673324378</c:v>
                </c:pt>
                <c:pt idx="7882">
                  <c:v>1.05933673324375</c:v>
                </c:pt>
                <c:pt idx="7883">
                  <c:v>1.05933673324377</c:v>
                </c:pt>
                <c:pt idx="7884">
                  <c:v>1.05933673324376</c:v>
                </c:pt>
                <c:pt idx="7885">
                  <c:v>1.05933673324377</c:v>
                </c:pt>
                <c:pt idx="7886">
                  <c:v>1.05933673324376</c:v>
                </c:pt>
                <c:pt idx="7887">
                  <c:v>1.05933673324373</c:v>
                </c:pt>
                <c:pt idx="7888">
                  <c:v>1.05933673324378</c:v>
                </c:pt>
                <c:pt idx="7889">
                  <c:v>1.05933673324374</c:v>
                </c:pt>
                <c:pt idx="7890">
                  <c:v>1.05933673324376</c:v>
                </c:pt>
                <c:pt idx="7891">
                  <c:v>1.05933673324377</c:v>
                </c:pt>
                <c:pt idx="7892">
                  <c:v>1.05933673324373</c:v>
                </c:pt>
                <c:pt idx="7893">
                  <c:v>1.05933673324377</c:v>
                </c:pt>
                <c:pt idx="7894">
                  <c:v>1.05933673324379</c:v>
                </c:pt>
                <c:pt idx="7895">
                  <c:v>1.05933673324372</c:v>
                </c:pt>
                <c:pt idx="7896">
                  <c:v>1.05933673324378</c:v>
                </c:pt>
                <c:pt idx="7897">
                  <c:v>1.05933673324373</c:v>
                </c:pt>
                <c:pt idx="7898">
                  <c:v>1.05933673324375</c:v>
                </c:pt>
                <c:pt idx="7899">
                  <c:v>1.05933673324377</c:v>
                </c:pt>
                <c:pt idx="7900">
                  <c:v>1.05933673324379</c:v>
                </c:pt>
                <c:pt idx="7901">
                  <c:v>1.05933673324373</c:v>
                </c:pt>
                <c:pt idx="7902">
                  <c:v>1.05933673324373</c:v>
                </c:pt>
                <c:pt idx="7903">
                  <c:v>1.05933673324372</c:v>
                </c:pt>
                <c:pt idx="7904">
                  <c:v>1.05933673324375</c:v>
                </c:pt>
                <c:pt idx="7905">
                  <c:v>1.05933673324372</c:v>
                </c:pt>
                <c:pt idx="7906">
                  <c:v>1.05933673324372</c:v>
                </c:pt>
                <c:pt idx="7907">
                  <c:v>1.05933673324371</c:v>
                </c:pt>
                <c:pt idx="7908">
                  <c:v>1.05933673324373</c:v>
                </c:pt>
                <c:pt idx="7909">
                  <c:v>1.05933673324374</c:v>
                </c:pt>
                <c:pt idx="7910">
                  <c:v>1.05933673324375</c:v>
                </c:pt>
                <c:pt idx="7911">
                  <c:v>1.05933673324377</c:v>
                </c:pt>
                <c:pt idx="7912">
                  <c:v>1.05933673324375</c:v>
                </c:pt>
                <c:pt idx="7913">
                  <c:v>1.05933673324379</c:v>
                </c:pt>
                <c:pt idx="7914">
                  <c:v>1.05933673324379</c:v>
                </c:pt>
                <c:pt idx="7915">
                  <c:v>1.05933673324376</c:v>
                </c:pt>
                <c:pt idx="7916">
                  <c:v>1.05933673324373</c:v>
                </c:pt>
                <c:pt idx="7917">
                  <c:v>1.05933673324372</c:v>
                </c:pt>
                <c:pt idx="7918">
                  <c:v>1.05933673324377</c:v>
                </c:pt>
                <c:pt idx="7919">
                  <c:v>1.05933673324377</c:v>
                </c:pt>
                <c:pt idx="7920">
                  <c:v>1.05933673324374</c:v>
                </c:pt>
                <c:pt idx="7921">
                  <c:v>1.0593367332438</c:v>
                </c:pt>
                <c:pt idx="7922">
                  <c:v>1.05933673324373</c:v>
                </c:pt>
                <c:pt idx="7923">
                  <c:v>1.05933673324375</c:v>
                </c:pt>
                <c:pt idx="7924">
                  <c:v>1.05933673324377</c:v>
                </c:pt>
                <c:pt idx="7925">
                  <c:v>1.05933673324376</c:v>
                </c:pt>
                <c:pt idx="7926">
                  <c:v>1.05933673324374</c:v>
                </c:pt>
                <c:pt idx="7927">
                  <c:v>1.05933673324377</c:v>
                </c:pt>
                <c:pt idx="7928">
                  <c:v>1.05933673324377</c:v>
                </c:pt>
                <c:pt idx="7929">
                  <c:v>1.0593367332438199</c:v>
                </c:pt>
                <c:pt idx="7930">
                  <c:v>1.05933673324377</c:v>
                </c:pt>
                <c:pt idx="7931">
                  <c:v>1.05933673324374</c:v>
                </c:pt>
                <c:pt idx="7932">
                  <c:v>1.05933673324375</c:v>
                </c:pt>
                <c:pt idx="7933">
                  <c:v>1.05933673324373</c:v>
                </c:pt>
                <c:pt idx="7934">
                  <c:v>1.05933673324378</c:v>
                </c:pt>
                <c:pt idx="7935">
                  <c:v>1.05933673324377</c:v>
                </c:pt>
                <c:pt idx="7936">
                  <c:v>1.05933673324373</c:v>
                </c:pt>
                <c:pt idx="7937">
                  <c:v>1.05933673324375</c:v>
                </c:pt>
                <c:pt idx="7938">
                  <c:v>1.05933673324378</c:v>
                </c:pt>
                <c:pt idx="7939">
                  <c:v>1.05933673324376</c:v>
                </c:pt>
                <c:pt idx="7940">
                  <c:v>1.05933673324373</c:v>
                </c:pt>
                <c:pt idx="7941">
                  <c:v>1.05933673324376</c:v>
                </c:pt>
                <c:pt idx="7942">
                  <c:v>1.05933673324375</c:v>
                </c:pt>
                <c:pt idx="7943">
                  <c:v>1.05933673324376</c:v>
                </c:pt>
                <c:pt idx="7944">
                  <c:v>1.05933673324372</c:v>
                </c:pt>
                <c:pt idx="7945">
                  <c:v>1.05933673324375</c:v>
                </c:pt>
                <c:pt idx="7946">
                  <c:v>1.05933673324376</c:v>
                </c:pt>
                <c:pt idx="7947">
                  <c:v>1.05933673324373</c:v>
                </c:pt>
                <c:pt idx="7948">
                  <c:v>1.05933673324374</c:v>
                </c:pt>
                <c:pt idx="7949">
                  <c:v>1.05933673324375</c:v>
                </c:pt>
                <c:pt idx="7950">
                  <c:v>1.05933673324373</c:v>
                </c:pt>
                <c:pt idx="7951">
                  <c:v>1.05933673324372</c:v>
                </c:pt>
                <c:pt idx="7952">
                  <c:v>1.05933673324375</c:v>
                </c:pt>
                <c:pt idx="7953">
                  <c:v>1.05933673324374</c:v>
                </c:pt>
                <c:pt idx="7954">
                  <c:v>1.05933673324375</c:v>
                </c:pt>
                <c:pt idx="7955">
                  <c:v>1.0593367332437</c:v>
                </c:pt>
                <c:pt idx="7956">
                  <c:v>1.05933673324371</c:v>
                </c:pt>
                <c:pt idx="7957">
                  <c:v>1.05933673324373</c:v>
                </c:pt>
                <c:pt idx="7958">
                  <c:v>1.05933673324369</c:v>
                </c:pt>
                <c:pt idx="7959">
                  <c:v>1.05933673324373</c:v>
                </c:pt>
                <c:pt idx="7960">
                  <c:v>1.05933673324372</c:v>
                </c:pt>
                <c:pt idx="7961">
                  <c:v>1.05933673324374</c:v>
                </c:pt>
                <c:pt idx="7962">
                  <c:v>1.05933673324372</c:v>
                </c:pt>
                <c:pt idx="7963">
                  <c:v>1.05933673324376</c:v>
                </c:pt>
                <c:pt idx="7964">
                  <c:v>1.05933673324373</c:v>
                </c:pt>
                <c:pt idx="7965">
                  <c:v>1.05933673324376</c:v>
                </c:pt>
                <c:pt idx="7966">
                  <c:v>1.05933673324378</c:v>
                </c:pt>
                <c:pt idx="7967">
                  <c:v>1.05933673324379</c:v>
                </c:pt>
                <c:pt idx="7968">
                  <c:v>1.05933673324371</c:v>
                </c:pt>
                <c:pt idx="7969">
                  <c:v>1.05933673324375</c:v>
                </c:pt>
                <c:pt idx="7970">
                  <c:v>1.05933673324374</c:v>
                </c:pt>
                <c:pt idx="7971">
                  <c:v>1.05933673324378</c:v>
                </c:pt>
                <c:pt idx="7972">
                  <c:v>1.05933673324373</c:v>
                </c:pt>
                <c:pt idx="7973">
                  <c:v>1.05933673324374</c:v>
                </c:pt>
                <c:pt idx="7974">
                  <c:v>1.05933673324376</c:v>
                </c:pt>
                <c:pt idx="7975">
                  <c:v>1.05933673324374</c:v>
                </c:pt>
                <c:pt idx="7976">
                  <c:v>1.05933673324374</c:v>
                </c:pt>
                <c:pt idx="7977">
                  <c:v>1.05933673324374</c:v>
                </c:pt>
                <c:pt idx="7978">
                  <c:v>1.0593367332437</c:v>
                </c:pt>
                <c:pt idx="7979">
                  <c:v>1.0593367332437</c:v>
                </c:pt>
                <c:pt idx="7980">
                  <c:v>1.05933673324372</c:v>
                </c:pt>
                <c:pt idx="7981">
                  <c:v>1.05933673324374</c:v>
                </c:pt>
                <c:pt idx="7982">
                  <c:v>1.0593367332437</c:v>
                </c:pt>
                <c:pt idx="7983">
                  <c:v>1.05933673324377</c:v>
                </c:pt>
                <c:pt idx="7984">
                  <c:v>1.05933673324373</c:v>
                </c:pt>
                <c:pt idx="7985">
                  <c:v>1.05933673324374</c:v>
                </c:pt>
                <c:pt idx="7986">
                  <c:v>1.05933673324374</c:v>
                </c:pt>
                <c:pt idx="7987">
                  <c:v>1.0593367332437</c:v>
                </c:pt>
                <c:pt idx="7988">
                  <c:v>1.05933673324377</c:v>
                </c:pt>
                <c:pt idx="7989">
                  <c:v>1.05933673324371</c:v>
                </c:pt>
                <c:pt idx="7990">
                  <c:v>1.05933673324373</c:v>
                </c:pt>
                <c:pt idx="7991">
                  <c:v>1.05933673324376</c:v>
                </c:pt>
                <c:pt idx="7992">
                  <c:v>1.05933673324379</c:v>
                </c:pt>
                <c:pt idx="7993">
                  <c:v>1.05933673324369</c:v>
                </c:pt>
                <c:pt idx="7994">
                  <c:v>1.05933673324375</c:v>
                </c:pt>
                <c:pt idx="7995">
                  <c:v>1.05933673324373</c:v>
                </c:pt>
                <c:pt idx="7996">
                  <c:v>1.05933673324375</c:v>
                </c:pt>
                <c:pt idx="7997">
                  <c:v>1.05933673324373</c:v>
                </c:pt>
                <c:pt idx="7998">
                  <c:v>1.05933673324377</c:v>
                </c:pt>
                <c:pt idx="7999">
                  <c:v>1.05933673324378</c:v>
                </c:pt>
                <c:pt idx="8000">
                  <c:v>1.05933673324372</c:v>
                </c:pt>
                <c:pt idx="8001">
                  <c:v>1.05933673324373</c:v>
                </c:pt>
                <c:pt idx="8002">
                  <c:v>1.05933673324375</c:v>
                </c:pt>
                <c:pt idx="8003">
                  <c:v>1.05933673324373</c:v>
                </c:pt>
                <c:pt idx="8004">
                  <c:v>1.05933673324374</c:v>
                </c:pt>
                <c:pt idx="8005">
                  <c:v>1.05933673324378</c:v>
                </c:pt>
                <c:pt idx="8006">
                  <c:v>1.05933673324374</c:v>
                </c:pt>
                <c:pt idx="8007">
                  <c:v>1.05933673324378</c:v>
                </c:pt>
                <c:pt idx="8008">
                  <c:v>1.0593367332438199</c:v>
                </c:pt>
                <c:pt idx="8009">
                  <c:v>1.05933673324376</c:v>
                </c:pt>
                <c:pt idx="8010">
                  <c:v>1.0593367332437</c:v>
                </c:pt>
                <c:pt idx="8011">
                  <c:v>1.05933673324375</c:v>
                </c:pt>
                <c:pt idx="8012">
                  <c:v>1.05933673324374</c:v>
                </c:pt>
                <c:pt idx="8013">
                  <c:v>1.0593367332437</c:v>
                </c:pt>
                <c:pt idx="8014">
                  <c:v>1.05933673324369</c:v>
                </c:pt>
                <c:pt idx="8015">
                  <c:v>1.05933673324369</c:v>
                </c:pt>
                <c:pt idx="8016">
                  <c:v>1.05933673324371</c:v>
                </c:pt>
                <c:pt idx="8017">
                  <c:v>1.05933673324374</c:v>
                </c:pt>
                <c:pt idx="8018">
                  <c:v>1.05933673324378</c:v>
                </c:pt>
                <c:pt idx="8019">
                  <c:v>1.0593367332436801</c:v>
                </c:pt>
                <c:pt idx="8020">
                  <c:v>1.05933673324371</c:v>
                </c:pt>
                <c:pt idx="8021">
                  <c:v>1.05933673324374</c:v>
                </c:pt>
                <c:pt idx="8022">
                  <c:v>1.05933673324374</c:v>
                </c:pt>
                <c:pt idx="8023">
                  <c:v>1.05933673324377</c:v>
                </c:pt>
                <c:pt idx="8024">
                  <c:v>1.05933673324371</c:v>
                </c:pt>
                <c:pt idx="8025">
                  <c:v>1.05933673324374</c:v>
                </c:pt>
                <c:pt idx="8026">
                  <c:v>1.05933673324373</c:v>
                </c:pt>
                <c:pt idx="8027">
                  <c:v>1.05933673324373</c:v>
                </c:pt>
                <c:pt idx="8028">
                  <c:v>1.0593367332436801</c:v>
                </c:pt>
                <c:pt idx="8029">
                  <c:v>1.05933673324372</c:v>
                </c:pt>
                <c:pt idx="8030">
                  <c:v>1.0593367332437</c:v>
                </c:pt>
                <c:pt idx="8031">
                  <c:v>1.05933673324369</c:v>
                </c:pt>
                <c:pt idx="8032">
                  <c:v>1.05933673324377</c:v>
                </c:pt>
                <c:pt idx="8033">
                  <c:v>1.05933673324379</c:v>
                </c:pt>
                <c:pt idx="8034">
                  <c:v>1.05933673324374</c:v>
                </c:pt>
                <c:pt idx="8035">
                  <c:v>1.05933673324377</c:v>
                </c:pt>
                <c:pt idx="8036">
                  <c:v>1.05933673324375</c:v>
                </c:pt>
                <c:pt idx="8037">
                  <c:v>1.05933673324375</c:v>
                </c:pt>
                <c:pt idx="8038">
                  <c:v>1.0593367332437</c:v>
                </c:pt>
                <c:pt idx="8039">
                  <c:v>1.05933673324372</c:v>
                </c:pt>
                <c:pt idx="8040">
                  <c:v>1.05933673324375</c:v>
                </c:pt>
                <c:pt idx="8041">
                  <c:v>1.05933673324374</c:v>
                </c:pt>
                <c:pt idx="8042">
                  <c:v>1.05933673324375</c:v>
                </c:pt>
                <c:pt idx="8043">
                  <c:v>1.05933673324371</c:v>
                </c:pt>
                <c:pt idx="8044">
                  <c:v>1.05933673324369</c:v>
                </c:pt>
                <c:pt idx="8045">
                  <c:v>1.0593367332438</c:v>
                </c:pt>
                <c:pt idx="8046">
                  <c:v>1.05933673324376</c:v>
                </c:pt>
                <c:pt idx="8047">
                  <c:v>1.05933673324372</c:v>
                </c:pt>
                <c:pt idx="8048">
                  <c:v>1.05933673324371</c:v>
                </c:pt>
                <c:pt idx="8049">
                  <c:v>1.05933673324373</c:v>
                </c:pt>
                <c:pt idx="8050">
                  <c:v>1.05933673324372</c:v>
                </c:pt>
                <c:pt idx="8051">
                  <c:v>1.05933673324375</c:v>
                </c:pt>
                <c:pt idx="8052">
                  <c:v>1.0593367332438</c:v>
                </c:pt>
                <c:pt idx="8053">
                  <c:v>1.05933673324378</c:v>
                </c:pt>
                <c:pt idx="8054">
                  <c:v>1.05933673324373</c:v>
                </c:pt>
                <c:pt idx="8055">
                  <c:v>1.05933673324375</c:v>
                </c:pt>
                <c:pt idx="8056">
                  <c:v>1.05933673324375</c:v>
                </c:pt>
                <c:pt idx="8057">
                  <c:v>1.05933673324374</c:v>
                </c:pt>
                <c:pt idx="8058">
                  <c:v>1.05933673324378</c:v>
                </c:pt>
                <c:pt idx="8059">
                  <c:v>1.05933673324374</c:v>
                </c:pt>
                <c:pt idx="8060">
                  <c:v>1.05933673324375</c:v>
                </c:pt>
                <c:pt idx="8061">
                  <c:v>1.05933673324371</c:v>
                </c:pt>
                <c:pt idx="8062">
                  <c:v>1.05933673324376</c:v>
                </c:pt>
                <c:pt idx="8063">
                  <c:v>1.0593367332436801</c:v>
                </c:pt>
                <c:pt idx="8064">
                  <c:v>1.05933673324374</c:v>
                </c:pt>
                <c:pt idx="8065">
                  <c:v>1.05933673324373</c:v>
                </c:pt>
                <c:pt idx="8066">
                  <c:v>1.05933673324377</c:v>
                </c:pt>
                <c:pt idx="8067">
                  <c:v>1.05933673324374</c:v>
                </c:pt>
                <c:pt idx="8068">
                  <c:v>1.05933673324379</c:v>
                </c:pt>
                <c:pt idx="8069">
                  <c:v>1.05933673324375</c:v>
                </c:pt>
                <c:pt idx="8070">
                  <c:v>1.05933673324375</c:v>
                </c:pt>
                <c:pt idx="8071">
                  <c:v>1.0593367332438199</c:v>
                </c:pt>
                <c:pt idx="8072">
                  <c:v>1.05933673324377</c:v>
                </c:pt>
                <c:pt idx="8073">
                  <c:v>1.0593367332437</c:v>
                </c:pt>
                <c:pt idx="8074">
                  <c:v>1.05933673324374</c:v>
                </c:pt>
                <c:pt idx="8075">
                  <c:v>1.05933673324374</c:v>
                </c:pt>
                <c:pt idx="8076">
                  <c:v>1.05933673324373</c:v>
                </c:pt>
                <c:pt idx="8077">
                  <c:v>1.05933673324375</c:v>
                </c:pt>
                <c:pt idx="8078">
                  <c:v>1.05933673324375</c:v>
                </c:pt>
                <c:pt idx="8079">
                  <c:v>1.0593367332437</c:v>
                </c:pt>
                <c:pt idx="8080">
                  <c:v>1.05933673324377</c:v>
                </c:pt>
                <c:pt idx="8081">
                  <c:v>1.05933673324372</c:v>
                </c:pt>
                <c:pt idx="8082">
                  <c:v>1.05933673324376</c:v>
                </c:pt>
                <c:pt idx="8083">
                  <c:v>1.05933673324371</c:v>
                </c:pt>
                <c:pt idx="8084">
                  <c:v>1.05933673324375</c:v>
                </c:pt>
                <c:pt idx="8085">
                  <c:v>1.0593367332436801</c:v>
                </c:pt>
                <c:pt idx="8086">
                  <c:v>1.05933673324374</c:v>
                </c:pt>
                <c:pt idx="8087">
                  <c:v>1.0593367332437</c:v>
                </c:pt>
                <c:pt idx="8088">
                  <c:v>1.05933673324375</c:v>
                </c:pt>
                <c:pt idx="8089">
                  <c:v>1.05933673324375</c:v>
                </c:pt>
                <c:pt idx="8090">
                  <c:v>1.05933673324372</c:v>
                </c:pt>
                <c:pt idx="8091">
                  <c:v>1.0593367332436801</c:v>
                </c:pt>
                <c:pt idx="8092">
                  <c:v>1.05933673324374</c:v>
                </c:pt>
                <c:pt idx="8093">
                  <c:v>1.05933673324374</c:v>
                </c:pt>
                <c:pt idx="8094">
                  <c:v>1.05933673324371</c:v>
                </c:pt>
                <c:pt idx="8095">
                  <c:v>1.05933673324375</c:v>
                </c:pt>
                <c:pt idx="8096">
                  <c:v>1.05933673324375</c:v>
                </c:pt>
                <c:pt idx="8097">
                  <c:v>1.05933673324371</c:v>
                </c:pt>
                <c:pt idx="8098">
                  <c:v>1.05933673324373</c:v>
                </c:pt>
                <c:pt idx="8099">
                  <c:v>1.05933673324375</c:v>
                </c:pt>
                <c:pt idx="8100">
                  <c:v>1.0593367332436801</c:v>
                </c:pt>
                <c:pt idx="8101">
                  <c:v>1.05933673324374</c:v>
                </c:pt>
                <c:pt idx="8102">
                  <c:v>1.05933673324372</c:v>
                </c:pt>
                <c:pt idx="8103">
                  <c:v>1.05933673324372</c:v>
                </c:pt>
                <c:pt idx="8104">
                  <c:v>1.0593367332437</c:v>
                </c:pt>
                <c:pt idx="8105">
                  <c:v>1.05933673324376</c:v>
                </c:pt>
                <c:pt idx="8106">
                  <c:v>1.05933673324375</c:v>
                </c:pt>
                <c:pt idx="8107">
                  <c:v>1.05933673324372</c:v>
                </c:pt>
                <c:pt idx="8108">
                  <c:v>1.05933673324374</c:v>
                </c:pt>
                <c:pt idx="8109">
                  <c:v>1.0593367332437</c:v>
                </c:pt>
                <c:pt idx="8110">
                  <c:v>1.05933673324371</c:v>
                </c:pt>
                <c:pt idx="8111">
                  <c:v>1.05933673324372</c:v>
                </c:pt>
                <c:pt idx="8112">
                  <c:v>1.05933673324373</c:v>
                </c:pt>
                <c:pt idx="8113">
                  <c:v>1.05933673324369</c:v>
                </c:pt>
                <c:pt idx="8114">
                  <c:v>1.05933673324369</c:v>
                </c:pt>
                <c:pt idx="8115">
                  <c:v>1.05933673324373</c:v>
                </c:pt>
                <c:pt idx="8116">
                  <c:v>1.05933673324374</c:v>
                </c:pt>
                <c:pt idx="8117">
                  <c:v>1.05933673324373</c:v>
                </c:pt>
                <c:pt idx="8118">
                  <c:v>1.05933673324371</c:v>
                </c:pt>
                <c:pt idx="8119">
                  <c:v>1.05933673324371</c:v>
                </c:pt>
                <c:pt idx="8120">
                  <c:v>1.05933673324376</c:v>
                </c:pt>
                <c:pt idx="8121">
                  <c:v>1.05933673324374</c:v>
                </c:pt>
                <c:pt idx="8122">
                  <c:v>1.05933673324369</c:v>
                </c:pt>
                <c:pt idx="8123">
                  <c:v>1.05933673324373</c:v>
                </c:pt>
                <c:pt idx="8124">
                  <c:v>1.05933673324375</c:v>
                </c:pt>
                <c:pt idx="8125">
                  <c:v>1.05933673324373</c:v>
                </c:pt>
                <c:pt idx="8126">
                  <c:v>1.05933673324376</c:v>
                </c:pt>
                <c:pt idx="8127">
                  <c:v>1.0593367332436801</c:v>
                </c:pt>
                <c:pt idx="8128">
                  <c:v>1.05933673324375</c:v>
                </c:pt>
                <c:pt idx="8129">
                  <c:v>1.05933673324376</c:v>
                </c:pt>
                <c:pt idx="8130">
                  <c:v>1.05933673324376</c:v>
                </c:pt>
                <c:pt idx="8131">
                  <c:v>1.05933673324375</c:v>
                </c:pt>
                <c:pt idx="8132">
                  <c:v>1.05933673324377</c:v>
                </c:pt>
                <c:pt idx="8133">
                  <c:v>1.05933673324372</c:v>
                </c:pt>
                <c:pt idx="8134">
                  <c:v>1.05933673324374</c:v>
                </c:pt>
                <c:pt idx="8135">
                  <c:v>1.0593367332436601</c:v>
                </c:pt>
                <c:pt idx="8136">
                  <c:v>1.0593367332436501</c:v>
                </c:pt>
                <c:pt idx="8137">
                  <c:v>1.05933673324371</c:v>
                </c:pt>
                <c:pt idx="8138">
                  <c:v>1.05933673324369</c:v>
                </c:pt>
                <c:pt idx="8139">
                  <c:v>1.05933673324373</c:v>
                </c:pt>
                <c:pt idx="8140">
                  <c:v>1.05933673324369</c:v>
                </c:pt>
                <c:pt idx="8141">
                  <c:v>1.05933673324371</c:v>
                </c:pt>
                <c:pt idx="8142">
                  <c:v>1.05933673324372</c:v>
                </c:pt>
                <c:pt idx="8143">
                  <c:v>1.05933673324374</c:v>
                </c:pt>
                <c:pt idx="8144">
                  <c:v>1.05933673324373</c:v>
                </c:pt>
                <c:pt idx="8145">
                  <c:v>1.05933673324374</c:v>
                </c:pt>
                <c:pt idx="8146">
                  <c:v>1.0593367332436801</c:v>
                </c:pt>
                <c:pt idx="8147">
                  <c:v>1.0593367332436801</c:v>
                </c:pt>
                <c:pt idx="8148">
                  <c:v>1.0593367332436801</c:v>
                </c:pt>
                <c:pt idx="8149">
                  <c:v>1.05933673324373</c:v>
                </c:pt>
                <c:pt idx="8150">
                  <c:v>1.05933673324372</c:v>
                </c:pt>
                <c:pt idx="8151">
                  <c:v>1.05933673324371</c:v>
                </c:pt>
                <c:pt idx="8152">
                  <c:v>1.05933673324371</c:v>
                </c:pt>
                <c:pt idx="8153">
                  <c:v>1.05933673324372</c:v>
                </c:pt>
                <c:pt idx="8154">
                  <c:v>1.0593367332436801</c:v>
                </c:pt>
                <c:pt idx="8155">
                  <c:v>1.05933673324371</c:v>
                </c:pt>
                <c:pt idx="8156">
                  <c:v>1.05933673324371</c:v>
                </c:pt>
                <c:pt idx="8157">
                  <c:v>1.0593367332436801</c:v>
                </c:pt>
                <c:pt idx="8158">
                  <c:v>1.05933673324369</c:v>
                </c:pt>
                <c:pt idx="8159">
                  <c:v>1.05933673324369</c:v>
                </c:pt>
                <c:pt idx="8160">
                  <c:v>1.0593367332436501</c:v>
                </c:pt>
                <c:pt idx="8161">
                  <c:v>1.0593367332437</c:v>
                </c:pt>
                <c:pt idx="8162">
                  <c:v>1.05933673324376</c:v>
                </c:pt>
                <c:pt idx="8163">
                  <c:v>1.0593367332437</c:v>
                </c:pt>
                <c:pt idx="8164">
                  <c:v>1.0593367332437</c:v>
                </c:pt>
                <c:pt idx="8165">
                  <c:v>1.05933673324371</c:v>
                </c:pt>
                <c:pt idx="8166">
                  <c:v>1.05933673324371</c:v>
                </c:pt>
                <c:pt idx="8167">
                  <c:v>1.05933673324369</c:v>
                </c:pt>
                <c:pt idx="8168">
                  <c:v>1.05933673324369</c:v>
                </c:pt>
                <c:pt idx="8169">
                  <c:v>1.05933673324371</c:v>
                </c:pt>
                <c:pt idx="8170">
                  <c:v>1.05933673324371</c:v>
                </c:pt>
                <c:pt idx="8171">
                  <c:v>1.0593367332436801</c:v>
                </c:pt>
                <c:pt idx="8172">
                  <c:v>1.0593367332437</c:v>
                </c:pt>
                <c:pt idx="8173">
                  <c:v>1.0593367332436801</c:v>
                </c:pt>
                <c:pt idx="8174">
                  <c:v>1.05933673324373</c:v>
                </c:pt>
                <c:pt idx="8175">
                  <c:v>1.05933673324372</c:v>
                </c:pt>
                <c:pt idx="8176">
                  <c:v>1.05933673324377</c:v>
                </c:pt>
                <c:pt idx="8177">
                  <c:v>1.05933673324375</c:v>
                </c:pt>
                <c:pt idx="8178">
                  <c:v>1.0593367332437</c:v>
                </c:pt>
                <c:pt idx="8179">
                  <c:v>1.05933673324372</c:v>
                </c:pt>
                <c:pt idx="8180">
                  <c:v>1.05933673324369</c:v>
                </c:pt>
                <c:pt idx="8181">
                  <c:v>1.05933673324373</c:v>
                </c:pt>
                <c:pt idx="8182">
                  <c:v>1.0593367332436801</c:v>
                </c:pt>
                <c:pt idx="8183">
                  <c:v>1.05933673324373</c:v>
                </c:pt>
                <c:pt idx="8184">
                  <c:v>1.05933673324372</c:v>
                </c:pt>
                <c:pt idx="8185">
                  <c:v>1.0593367332437</c:v>
                </c:pt>
                <c:pt idx="8186">
                  <c:v>1.05933673324371</c:v>
                </c:pt>
                <c:pt idx="8187">
                  <c:v>1.05933673324371</c:v>
                </c:pt>
                <c:pt idx="8188">
                  <c:v>1.0593367332436601</c:v>
                </c:pt>
                <c:pt idx="8189">
                  <c:v>1.0593367332436501</c:v>
                </c:pt>
                <c:pt idx="8190">
                  <c:v>1.0593367332436801</c:v>
                </c:pt>
                <c:pt idx="8191">
                  <c:v>1.05933673324374</c:v>
                </c:pt>
                <c:pt idx="8192">
                  <c:v>1.05933673324376</c:v>
                </c:pt>
                <c:pt idx="8193">
                  <c:v>1.05933673324377</c:v>
                </c:pt>
                <c:pt idx="8194">
                  <c:v>1.05933673324373</c:v>
                </c:pt>
                <c:pt idx="8195">
                  <c:v>1.05933673324372</c:v>
                </c:pt>
                <c:pt idx="8196">
                  <c:v>1.05933673324374</c:v>
                </c:pt>
                <c:pt idx="8197">
                  <c:v>1.05933673324375</c:v>
                </c:pt>
                <c:pt idx="8198">
                  <c:v>1.0593367332437</c:v>
                </c:pt>
                <c:pt idx="8199">
                  <c:v>1.05933673324375</c:v>
                </c:pt>
                <c:pt idx="8200">
                  <c:v>1.0593367332437</c:v>
                </c:pt>
                <c:pt idx="8201">
                  <c:v>1.05933673324373</c:v>
                </c:pt>
                <c:pt idx="8202">
                  <c:v>1.0593367332437</c:v>
                </c:pt>
                <c:pt idx="8203">
                  <c:v>1.05933673324369</c:v>
                </c:pt>
                <c:pt idx="8204">
                  <c:v>1.05933673324374</c:v>
                </c:pt>
                <c:pt idx="8205">
                  <c:v>1.05933673324369</c:v>
                </c:pt>
                <c:pt idx="8206">
                  <c:v>1.0593367332437</c:v>
                </c:pt>
                <c:pt idx="8207">
                  <c:v>1.05933673324376</c:v>
                </c:pt>
                <c:pt idx="8208">
                  <c:v>1.05933673324369</c:v>
                </c:pt>
                <c:pt idx="8209">
                  <c:v>1.05933673324376</c:v>
                </c:pt>
                <c:pt idx="8210">
                  <c:v>1.0593367332437</c:v>
                </c:pt>
                <c:pt idx="8211">
                  <c:v>1.0593367332436801</c:v>
                </c:pt>
                <c:pt idx="8212">
                  <c:v>1.05933673324374</c:v>
                </c:pt>
                <c:pt idx="8213">
                  <c:v>1.05933673324371</c:v>
                </c:pt>
                <c:pt idx="8214">
                  <c:v>1.0593367332436801</c:v>
                </c:pt>
                <c:pt idx="8215">
                  <c:v>1.0593367332437</c:v>
                </c:pt>
                <c:pt idx="8216">
                  <c:v>1.0593367332436701</c:v>
                </c:pt>
                <c:pt idx="8217">
                  <c:v>1.0593367332437</c:v>
                </c:pt>
                <c:pt idx="8218">
                  <c:v>1.05933673324373</c:v>
                </c:pt>
                <c:pt idx="8219">
                  <c:v>1.05933673324372</c:v>
                </c:pt>
                <c:pt idx="8220">
                  <c:v>1.0593367332437</c:v>
                </c:pt>
                <c:pt idx="8221">
                  <c:v>1.05933673324374</c:v>
                </c:pt>
                <c:pt idx="8222">
                  <c:v>1.05933673324374</c:v>
                </c:pt>
                <c:pt idx="8223">
                  <c:v>1.05933673324374</c:v>
                </c:pt>
                <c:pt idx="8224">
                  <c:v>1.0593367332437</c:v>
                </c:pt>
                <c:pt idx="8225">
                  <c:v>1.05933673324371</c:v>
                </c:pt>
                <c:pt idx="8226">
                  <c:v>1.05933673324373</c:v>
                </c:pt>
                <c:pt idx="8227">
                  <c:v>1.05933673324371</c:v>
                </c:pt>
                <c:pt idx="8228">
                  <c:v>1.05933673324375</c:v>
                </c:pt>
                <c:pt idx="8229">
                  <c:v>1.0593367332437</c:v>
                </c:pt>
                <c:pt idx="8230">
                  <c:v>1.0593367332437</c:v>
                </c:pt>
                <c:pt idx="8231">
                  <c:v>1.05933673324371</c:v>
                </c:pt>
                <c:pt idx="8232">
                  <c:v>1.05933673324376</c:v>
                </c:pt>
                <c:pt idx="8233">
                  <c:v>1.0593367332436701</c:v>
                </c:pt>
                <c:pt idx="8234">
                  <c:v>1.05933673324373</c:v>
                </c:pt>
                <c:pt idx="8235">
                  <c:v>1.05933673324374</c:v>
                </c:pt>
                <c:pt idx="8236">
                  <c:v>1.05933673324374</c:v>
                </c:pt>
                <c:pt idx="8237">
                  <c:v>1.05933673324373</c:v>
                </c:pt>
                <c:pt idx="8238">
                  <c:v>1.05933673324375</c:v>
                </c:pt>
                <c:pt idx="8239">
                  <c:v>1.05933673324369</c:v>
                </c:pt>
                <c:pt idx="8240">
                  <c:v>1.05933673324369</c:v>
                </c:pt>
                <c:pt idx="8241">
                  <c:v>1.05933673324376</c:v>
                </c:pt>
                <c:pt idx="8242">
                  <c:v>1.05933673324373</c:v>
                </c:pt>
                <c:pt idx="8243">
                  <c:v>1.05933673324378</c:v>
                </c:pt>
                <c:pt idx="8244">
                  <c:v>1.0593367332436801</c:v>
                </c:pt>
                <c:pt idx="8245">
                  <c:v>1.05933673324371</c:v>
                </c:pt>
                <c:pt idx="8246">
                  <c:v>1.0593367332437</c:v>
                </c:pt>
                <c:pt idx="8247">
                  <c:v>1.0593367332437</c:v>
                </c:pt>
                <c:pt idx="8248">
                  <c:v>1.0593367332436801</c:v>
                </c:pt>
                <c:pt idx="8249">
                  <c:v>1.0593367332436501</c:v>
                </c:pt>
                <c:pt idx="8250">
                  <c:v>1.05933673324369</c:v>
                </c:pt>
                <c:pt idx="8251">
                  <c:v>1.05933673324372</c:v>
                </c:pt>
                <c:pt idx="8252">
                  <c:v>1.05933673324372</c:v>
                </c:pt>
                <c:pt idx="8253">
                  <c:v>1.05933673324373</c:v>
                </c:pt>
                <c:pt idx="8254">
                  <c:v>1.05933673324369</c:v>
                </c:pt>
                <c:pt idx="8255">
                  <c:v>1.05933673324374</c:v>
                </c:pt>
                <c:pt idx="8256">
                  <c:v>1.0593367332436601</c:v>
                </c:pt>
                <c:pt idx="8257">
                  <c:v>1.0593367332436701</c:v>
                </c:pt>
                <c:pt idx="8258">
                  <c:v>1.0593367332436701</c:v>
                </c:pt>
                <c:pt idx="8259">
                  <c:v>1.0593367332436801</c:v>
                </c:pt>
                <c:pt idx="8260">
                  <c:v>1.0593367332436701</c:v>
                </c:pt>
                <c:pt idx="8261">
                  <c:v>1.05933673324369</c:v>
                </c:pt>
                <c:pt idx="8262">
                  <c:v>1.0593367332436801</c:v>
                </c:pt>
                <c:pt idx="8263">
                  <c:v>1.0593367332436801</c:v>
                </c:pt>
                <c:pt idx="8264">
                  <c:v>1.0593367332436801</c:v>
                </c:pt>
                <c:pt idx="8265">
                  <c:v>1.0593367332437</c:v>
                </c:pt>
                <c:pt idx="8266">
                  <c:v>1.05933673324371</c:v>
                </c:pt>
                <c:pt idx="8267">
                  <c:v>1.05933673324375</c:v>
                </c:pt>
                <c:pt idx="8268">
                  <c:v>1.0593367332437</c:v>
                </c:pt>
                <c:pt idx="8269">
                  <c:v>1.05933673324371</c:v>
                </c:pt>
                <c:pt idx="8270">
                  <c:v>1.05933673324375</c:v>
                </c:pt>
                <c:pt idx="8271">
                  <c:v>1.05933673324372</c:v>
                </c:pt>
                <c:pt idx="8272">
                  <c:v>1.05933673324374</c:v>
                </c:pt>
                <c:pt idx="8273">
                  <c:v>1.0593367332436801</c:v>
                </c:pt>
                <c:pt idx="8274">
                  <c:v>1.0593367332437</c:v>
                </c:pt>
                <c:pt idx="8275">
                  <c:v>1.05933673324372</c:v>
                </c:pt>
                <c:pt idx="8276">
                  <c:v>1.05933673324372</c:v>
                </c:pt>
                <c:pt idx="8277">
                  <c:v>1.05933673324372</c:v>
                </c:pt>
                <c:pt idx="8278">
                  <c:v>1.05933673324373</c:v>
                </c:pt>
                <c:pt idx="8279">
                  <c:v>1.05933673324374</c:v>
                </c:pt>
                <c:pt idx="8280">
                  <c:v>1.0593367332436801</c:v>
                </c:pt>
                <c:pt idx="8281">
                  <c:v>1.05933673324373</c:v>
                </c:pt>
                <c:pt idx="8282">
                  <c:v>1.05933673324371</c:v>
                </c:pt>
                <c:pt idx="8283">
                  <c:v>1.05933673324372</c:v>
                </c:pt>
                <c:pt idx="8284">
                  <c:v>1.05933673324374</c:v>
                </c:pt>
                <c:pt idx="8285">
                  <c:v>1.05933673324369</c:v>
                </c:pt>
                <c:pt idx="8286">
                  <c:v>1.0593367332436801</c:v>
                </c:pt>
                <c:pt idx="8287">
                  <c:v>1.0593367332436601</c:v>
                </c:pt>
                <c:pt idx="8288">
                  <c:v>1.05933673324372</c:v>
                </c:pt>
                <c:pt idx="8289">
                  <c:v>1.05933673324371</c:v>
                </c:pt>
                <c:pt idx="8290">
                  <c:v>1.0593367332436801</c:v>
                </c:pt>
                <c:pt idx="8291">
                  <c:v>1.0593367332436701</c:v>
                </c:pt>
                <c:pt idx="8292">
                  <c:v>1.05933673324369</c:v>
                </c:pt>
                <c:pt idx="8293">
                  <c:v>1.05933673324371</c:v>
                </c:pt>
                <c:pt idx="8294">
                  <c:v>1.0593367332436701</c:v>
                </c:pt>
                <c:pt idx="8295">
                  <c:v>1.05933673324376</c:v>
                </c:pt>
                <c:pt idx="8296">
                  <c:v>1.0593367332436801</c:v>
                </c:pt>
                <c:pt idx="8297">
                  <c:v>1.05933673324375</c:v>
                </c:pt>
                <c:pt idx="8298">
                  <c:v>1.0593367332437</c:v>
                </c:pt>
                <c:pt idx="8299">
                  <c:v>1.0593367332437</c:v>
                </c:pt>
                <c:pt idx="8300">
                  <c:v>1.05933673324369</c:v>
                </c:pt>
                <c:pt idx="8301">
                  <c:v>1.0593367332436701</c:v>
                </c:pt>
                <c:pt idx="8302">
                  <c:v>1.05933673324373</c:v>
                </c:pt>
                <c:pt idx="8303">
                  <c:v>1.05933673324373</c:v>
                </c:pt>
                <c:pt idx="8304">
                  <c:v>1.05933673324369</c:v>
                </c:pt>
                <c:pt idx="8305">
                  <c:v>1.05933673324376</c:v>
                </c:pt>
                <c:pt idx="8306">
                  <c:v>1.0593367332436701</c:v>
                </c:pt>
                <c:pt idx="8307">
                  <c:v>1.0593367332436701</c:v>
                </c:pt>
                <c:pt idx="8308">
                  <c:v>1.05933673324371</c:v>
                </c:pt>
                <c:pt idx="8309">
                  <c:v>1.0593367332437</c:v>
                </c:pt>
                <c:pt idx="8310">
                  <c:v>1.05933673324373</c:v>
                </c:pt>
                <c:pt idx="8311">
                  <c:v>1.05933673324371</c:v>
                </c:pt>
                <c:pt idx="8312">
                  <c:v>1.0593367332437</c:v>
                </c:pt>
                <c:pt idx="8313">
                  <c:v>1.05933673324369</c:v>
                </c:pt>
                <c:pt idx="8314">
                  <c:v>1.05933673324371</c:v>
                </c:pt>
                <c:pt idx="8315">
                  <c:v>1.05933673324372</c:v>
                </c:pt>
                <c:pt idx="8316">
                  <c:v>1.0593367332436801</c:v>
                </c:pt>
                <c:pt idx="8317">
                  <c:v>1.05933673324374</c:v>
                </c:pt>
                <c:pt idx="8318">
                  <c:v>1.05933673324372</c:v>
                </c:pt>
                <c:pt idx="8319">
                  <c:v>1.05933673324377</c:v>
                </c:pt>
                <c:pt idx="8320">
                  <c:v>1.0593367332436601</c:v>
                </c:pt>
                <c:pt idx="8321">
                  <c:v>1.05933673324377</c:v>
                </c:pt>
                <c:pt idx="8322">
                  <c:v>1.0593367332436601</c:v>
                </c:pt>
                <c:pt idx="8323">
                  <c:v>1.05933673324372</c:v>
                </c:pt>
                <c:pt idx="8324">
                  <c:v>1.05933673324369</c:v>
                </c:pt>
                <c:pt idx="8325">
                  <c:v>1.0593367332436801</c:v>
                </c:pt>
                <c:pt idx="8326">
                  <c:v>1.05933673324373</c:v>
                </c:pt>
                <c:pt idx="8327">
                  <c:v>1.05933673324373</c:v>
                </c:pt>
                <c:pt idx="8328">
                  <c:v>1.0593367332436801</c:v>
                </c:pt>
                <c:pt idx="8329">
                  <c:v>1.05933673324369</c:v>
                </c:pt>
                <c:pt idx="8330">
                  <c:v>1.05933673324371</c:v>
                </c:pt>
                <c:pt idx="8331">
                  <c:v>1.05933673324371</c:v>
                </c:pt>
                <c:pt idx="8332">
                  <c:v>1.0593367332436601</c:v>
                </c:pt>
                <c:pt idx="8333">
                  <c:v>1.0593367332437</c:v>
                </c:pt>
                <c:pt idx="8334">
                  <c:v>1.05933673324374</c:v>
                </c:pt>
                <c:pt idx="8335">
                  <c:v>1.05933673324371</c:v>
                </c:pt>
                <c:pt idx="8336">
                  <c:v>1.0593367332437</c:v>
                </c:pt>
                <c:pt idx="8337">
                  <c:v>1.05933673324371</c:v>
                </c:pt>
                <c:pt idx="8338">
                  <c:v>1.0593367332436801</c:v>
                </c:pt>
                <c:pt idx="8339">
                  <c:v>1.05933673324374</c:v>
                </c:pt>
                <c:pt idx="8340">
                  <c:v>1.0593367332436301</c:v>
                </c:pt>
                <c:pt idx="8341">
                  <c:v>1.05933673324371</c:v>
                </c:pt>
                <c:pt idx="8342">
                  <c:v>1.05933673324374</c:v>
                </c:pt>
                <c:pt idx="8343">
                  <c:v>1.05933673324371</c:v>
                </c:pt>
                <c:pt idx="8344">
                  <c:v>1.05933673324372</c:v>
                </c:pt>
                <c:pt idx="8345">
                  <c:v>1.0593367332436701</c:v>
                </c:pt>
                <c:pt idx="8346">
                  <c:v>1.0593367332437</c:v>
                </c:pt>
                <c:pt idx="8347">
                  <c:v>1.05933673324369</c:v>
                </c:pt>
                <c:pt idx="8348">
                  <c:v>1.0593367332437</c:v>
                </c:pt>
                <c:pt idx="8349">
                  <c:v>1.05933673324374</c:v>
                </c:pt>
                <c:pt idx="8350">
                  <c:v>1.0593367332436601</c:v>
                </c:pt>
                <c:pt idx="8351">
                  <c:v>1.05933673324371</c:v>
                </c:pt>
                <c:pt idx="8352">
                  <c:v>1.0593367332436601</c:v>
                </c:pt>
                <c:pt idx="8353">
                  <c:v>1.05933673324372</c:v>
                </c:pt>
                <c:pt idx="8354">
                  <c:v>1.0593367332436801</c:v>
                </c:pt>
                <c:pt idx="8355">
                  <c:v>1.0593367332436801</c:v>
                </c:pt>
                <c:pt idx="8356">
                  <c:v>1.05933673324371</c:v>
                </c:pt>
                <c:pt idx="8357">
                  <c:v>1.05933673324374</c:v>
                </c:pt>
                <c:pt idx="8358">
                  <c:v>1.0593367332437</c:v>
                </c:pt>
                <c:pt idx="8359">
                  <c:v>1.0593367332436601</c:v>
                </c:pt>
                <c:pt idx="8360">
                  <c:v>1.05933673324374</c:v>
                </c:pt>
                <c:pt idx="8361">
                  <c:v>1.0593367332436601</c:v>
                </c:pt>
                <c:pt idx="8362">
                  <c:v>1.0593367332436601</c:v>
                </c:pt>
                <c:pt idx="8363">
                  <c:v>1.0593367332436601</c:v>
                </c:pt>
                <c:pt idx="8364">
                  <c:v>1.0593367332436501</c:v>
                </c:pt>
                <c:pt idx="8365">
                  <c:v>1.05933673324369</c:v>
                </c:pt>
                <c:pt idx="8366">
                  <c:v>1.05933673324374</c:v>
                </c:pt>
                <c:pt idx="8367">
                  <c:v>1.05933673324372</c:v>
                </c:pt>
                <c:pt idx="8368">
                  <c:v>1.0593367332436501</c:v>
                </c:pt>
                <c:pt idx="8369">
                  <c:v>1.05933673324372</c:v>
                </c:pt>
                <c:pt idx="8370">
                  <c:v>1.0593367332436701</c:v>
                </c:pt>
                <c:pt idx="8371">
                  <c:v>1.05933673324373</c:v>
                </c:pt>
                <c:pt idx="8372">
                  <c:v>1.05933673324372</c:v>
                </c:pt>
                <c:pt idx="8373">
                  <c:v>1.0593367332436701</c:v>
                </c:pt>
                <c:pt idx="8374">
                  <c:v>1.0593367332436801</c:v>
                </c:pt>
                <c:pt idx="8375">
                  <c:v>1.0593367332437</c:v>
                </c:pt>
                <c:pt idx="8376">
                  <c:v>1.05933673324374</c:v>
                </c:pt>
                <c:pt idx="8377">
                  <c:v>1.0593367332436801</c:v>
                </c:pt>
                <c:pt idx="8378">
                  <c:v>1.05933673324376</c:v>
                </c:pt>
                <c:pt idx="8379">
                  <c:v>1.0593367332437</c:v>
                </c:pt>
                <c:pt idx="8380">
                  <c:v>1.05933673324373</c:v>
                </c:pt>
                <c:pt idx="8381">
                  <c:v>1.05933673324369</c:v>
                </c:pt>
                <c:pt idx="8382">
                  <c:v>1.05933673324373</c:v>
                </c:pt>
                <c:pt idx="8383">
                  <c:v>1.05933673324374</c:v>
                </c:pt>
                <c:pt idx="8384">
                  <c:v>1.0593367332436601</c:v>
                </c:pt>
                <c:pt idx="8385">
                  <c:v>1.05933673324371</c:v>
                </c:pt>
                <c:pt idx="8386">
                  <c:v>1.05933673324371</c:v>
                </c:pt>
                <c:pt idx="8387">
                  <c:v>1.0593367332436601</c:v>
                </c:pt>
                <c:pt idx="8388">
                  <c:v>1.05933673324369</c:v>
                </c:pt>
                <c:pt idx="8389">
                  <c:v>1.0593367332437</c:v>
                </c:pt>
                <c:pt idx="8390">
                  <c:v>1.05933673324376</c:v>
                </c:pt>
                <c:pt idx="8391">
                  <c:v>1.05933673324373</c:v>
                </c:pt>
                <c:pt idx="8392">
                  <c:v>1.05933673324377</c:v>
                </c:pt>
                <c:pt idx="8393">
                  <c:v>1.0593367332436701</c:v>
                </c:pt>
                <c:pt idx="8394">
                  <c:v>1.05933673324374</c:v>
                </c:pt>
                <c:pt idx="8395">
                  <c:v>1.05933673324371</c:v>
                </c:pt>
                <c:pt idx="8396">
                  <c:v>1.05933673324376</c:v>
                </c:pt>
                <c:pt idx="8397">
                  <c:v>1.0593367332436801</c:v>
                </c:pt>
                <c:pt idx="8398">
                  <c:v>1.05933673324374</c:v>
                </c:pt>
                <c:pt idx="8399">
                  <c:v>1.0593367332437</c:v>
                </c:pt>
                <c:pt idx="8400">
                  <c:v>1.0593367332437</c:v>
                </c:pt>
                <c:pt idx="8401">
                  <c:v>1.0593367332436601</c:v>
                </c:pt>
                <c:pt idx="8402">
                  <c:v>1.0593367332437</c:v>
                </c:pt>
                <c:pt idx="8403">
                  <c:v>1.05933673324372</c:v>
                </c:pt>
                <c:pt idx="8404">
                  <c:v>1.05933673324375</c:v>
                </c:pt>
                <c:pt idx="8405">
                  <c:v>1.0593367332436801</c:v>
                </c:pt>
                <c:pt idx="8406">
                  <c:v>1.05933673324373</c:v>
                </c:pt>
                <c:pt idx="8407">
                  <c:v>1.05933673324373</c:v>
                </c:pt>
                <c:pt idx="8408">
                  <c:v>1.05933673324372</c:v>
                </c:pt>
                <c:pt idx="8409">
                  <c:v>1.0593367332437</c:v>
                </c:pt>
                <c:pt idx="8410">
                  <c:v>1.0593367332436701</c:v>
                </c:pt>
                <c:pt idx="8411">
                  <c:v>1.05933673324371</c:v>
                </c:pt>
                <c:pt idx="8412">
                  <c:v>1.05933673324369</c:v>
                </c:pt>
                <c:pt idx="8413">
                  <c:v>1.0593367332436501</c:v>
                </c:pt>
                <c:pt idx="8414">
                  <c:v>1.05933673324371</c:v>
                </c:pt>
                <c:pt idx="8415">
                  <c:v>1.0593367332437</c:v>
                </c:pt>
                <c:pt idx="8416">
                  <c:v>1.0593367332437</c:v>
                </c:pt>
                <c:pt idx="8417">
                  <c:v>1.05933673324372</c:v>
                </c:pt>
                <c:pt idx="8418">
                  <c:v>1.0593367332436801</c:v>
                </c:pt>
                <c:pt idx="8419">
                  <c:v>1.05933673324369</c:v>
                </c:pt>
                <c:pt idx="8420">
                  <c:v>1.0593367332436601</c:v>
                </c:pt>
                <c:pt idx="8421">
                  <c:v>1.0593367332436601</c:v>
                </c:pt>
                <c:pt idx="8422">
                  <c:v>1.0593367332436401</c:v>
                </c:pt>
                <c:pt idx="8423">
                  <c:v>1.05933673324369</c:v>
                </c:pt>
                <c:pt idx="8424">
                  <c:v>1.05933673324375</c:v>
                </c:pt>
                <c:pt idx="8425">
                  <c:v>1.05933673324369</c:v>
                </c:pt>
                <c:pt idx="8426">
                  <c:v>1.05933673324371</c:v>
                </c:pt>
                <c:pt idx="8427">
                  <c:v>1.0593367332436601</c:v>
                </c:pt>
                <c:pt idx="8428">
                  <c:v>1.05933673324369</c:v>
                </c:pt>
                <c:pt idx="8429">
                  <c:v>1.0593367332436701</c:v>
                </c:pt>
                <c:pt idx="8430">
                  <c:v>1.05933673324372</c:v>
                </c:pt>
                <c:pt idx="8431">
                  <c:v>1.05933673324369</c:v>
                </c:pt>
                <c:pt idx="8432">
                  <c:v>1.0593367332437</c:v>
                </c:pt>
                <c:pt idx="8433">
                  <c:v>1.0593367332436601</c:v>
                </c:pt>
                <c:pt idx="8434">
                  <c:v>1.0593367332436801</c:v>
                </c:pt>
                <c:pt idx="8435">
                  <c:v>1.0593367332436701</c:v>
                </c:pt>
                <c:pt idx="8436">
                  <c:v>1.05933673324369</c:v>
                </c:pt>
                <c:pt idx="8437">
                  <c:v>1.0593367332436601</c:v>
                </c:pt>
                <c:pt idx="8438">
                  <c:v>1.05933673324372</c:v>
                </c:pt>
                <c:pt idx="8439">
                  <c:v>1.0593367332436801</c:v>
                </c:pt>
                <c:pt idx="8440">
                  <c:v>1.05933673324369</c:v>
                </c:pt>
                <c:pt idx="8441">
                  <c:v>1.0593367332436801</c:v>
                </c:pt>
                <c:pt idx="8442">
                  <c:v>1.05933673324372</c:v>
                </c:pt>
                <c:pt idx="8443">
                  <c:v>1.05933673324373</c:v>
                </c:pt>
                <c:pt idx="8444">
                  <c:v>1.05933673324369</c:v>
                </c:pt>
                <c:pt idx="8445">
                  <c:v>1.0593367332437</c:v>
                </c:pt>
                <c:pt idx="8446">
                  <c:v>1.0593367332436801</c:v>
                </c:pt>
                <c:pt idx="8447">
                  <c:v>1.0593367332437</c:v>
                </c:pt>
                <c:pt idx="8448">
                  <c:v>1.05933673324371</c:v>
                </c:pt>
                <c:pt idx="8449">
                  <c:v>1.0593367332437</c:v>
                </c:pt>
                <c:pt idx="8450">
                  <c:v>1.0593367332436801</c:v>
                </c:pt>
                <c:pt idx="8451">
                  <c:v>1.0593367332436301</c:v>
                </c:pt>
                <c:pt idx="8452">
                  <c:v>1.0593367332436801</c:v>
                </c:pt>
                <c:pt idx="8453">
                  <c:v>1.0593367332436801</c:v>
                </c:pt>
                <c:pt idx="8454">
                  <c:v>1.0593367332436701</c:v>
                </c:pt>
                <c:pt idx="8455">
                  <c:v>1.0593367332436801</c:v>
                </c:pt>
                <c:pt idx="8456">
                  <c:v>1.05933673324372</c:v>
                </c:pt>
                <c:pt idx="8457">
                  <c:v>1.05933673324371</c:v>
                </c:pt>
                <c:pt idx="8458">
                  <c:v>1.05933673324372</c:v>
                </c:pt>
                <c:pt idx="8459">
                  <c:v>1.0593367332437</c:v>
                </c:pt>
                <c:pt idx="8460">
                  <c:v>1.0593367332436601</c:v>
                </c:pt>
                <c:pt idx="8461">
                  <c:v>1.0593367332436501</c:v>
                </c:pt>
                <c:pt idx="8462">
                  <c:v>1.0593367332436601</c:v>
                </c:pt>
                <c:pt idx="8463">
                  <c:v>1.0593367332436701</c:v>
                </c:pt>
                <c:pt idx="8464">
                  <c:v>1.0593367332437</c:v>
                </c:pt>
                <c:pt idx="8465">
                  <c:v>1.0593367332436801</c:v>
                </c:pt>
                <c:pt idx="8466">
                  <c:v>1.0593367332436401</c:v>
                </c:pt>
                <c:pt idx="8467">
                  <c:v>1.0593367332437</c:v>
                </c:pt>
                <c:pt idx="8468">
                  <c:v>1.05933673324372</c:v>
                </c:pt>
                <c:pt idx="8469">
                  <c:v>1.0593367332436801</c:v>
                </c:pt>
                <c:pt idx="8470">
                  <c:v>1.0593367332436701</c:v>
                </c:pt>
                <c:pt idx="8471">
                  <c:v>1.05933673324372</c:v>
                </c:pt>
                <c:pt idx="8472">
                  <c:v>1.05933673324374</c:v>
                </c:pt>
                <c:pt idx="8473">
                  <c:v>1.05933673324372</c:v>
                </c:pt>
                <c:pt idx="8474">
                  <c:v>1.05933673324372</c:v>
                </c:pt>
                <c:pt idx="8475">
                  <c:v>1.0593367332437</c:v>
                </c:pt>
                <c:pt idx="8476">
                  <c:v>1.05933673324369</c:v>
                </c:pt>
                <c:pt idx="8477">
                  <c:v>1.0593367332436801</c:v>
                </c:pt>
                <c:pt idx="8478">
                  <c:v>1.05933673324371</c:v>
                </c:pt>
                <c:pt idx="8479">
                  <c:v>1.0593367332436701</c:v>
                </c:pt>
                <c:pt idx="8480">
                  <c:v>1.0593367332436701</c:v>
                </c:pt>
                <c:pt idx="8481">
                  <c:v>1.0593367332436601</c:v>
                </c:pt>
                <c:pt idx="8482">
                  <c:v>1.05933673324369</c:v>
                </c:pt>
                <c:pt idx="8483">
                  <c:v>1.05933673324374</c:v>
                </c:pt>
                <c:pt idx="8484">
                  <c:v>1.05933673324369</c:v>
                </c:pt>
                <c:pt idx="8485">
                  <c:v>1.0593367332437</c:v>
                </c:pt>
                <c:pt idx="8486">
                  <c:v>1.05933673324373</c:v>
                </c:pt>
                <c:pt idx="8487">
                  <c:v>1.05933673324369</c:v>
                </c:pt>
                <c:pt idx="8488">
                  <c:v>1.0593367332437</c:v>
                </c:pt>
                <c:pt idx="8489">
                  <c:v>1.05933673324372</c:v>
                </c:pt>
                <c:pt idx="8490">
                  <c:v>1.0593367332437</c:v>
                </c:pt>
                <c:pt idx="8491">
                  <c:v>1.05933673324369</c:v>
                </c:pt>
                <c:pt idx="8492">
                  <c:v>1.0593367332436401</c:v>
                </c:pt>
                <c:pt idx="8493">
                  <c:v>1.05933673324369</c:v>
                </c:pt>
                <c:pt idx="8494">
                  <c:v>1.05933673324371</c:v>
                </c:pt>
                <c:pt idx="8495">
                  <c:v>1.05933673324373</c:v>
                </c:pt>
                <c:pt idx="8496">
                  <c:v>1.0593367332436701</c:v>
                </c:pt>
                <c:pt idx="8497">
                  <c:v>1.0593367332436701</c:v>
                </c:pt>
                <c:pt idx="8498">
                  <c:v>1.0593367332436401</c:v>
                </c:pt>
                <c:pt idx="8499">
                  <c:v>1.0593367332436501</c:v>
                </c:pt>
                <c:pt idx="8500">
                  <c:v>1.0593367332436801</c:v>
                </c:pt>
                <c:pt idx="8501">
                  <c:v>1.0593367332436801</c:v>
                </c:pt>
                <c:pt idx="8502">
                  <c:v>1.05933673324372</c:v>
                </c:pt>
                <c:pt idx="8503">
                  <c:v>1.0593367332436801</c:v>
                </c:pt>
                <c:pt idx="8504">
                  <c:v>1.0593367332436601</c:v>
                </c:pt>
                <c:pt idx="8505">
                  <c:v>1.0593367332437</c:v>
                </c:pt>
                <c:pt idx="8506">
                  <c:v>1.0593367332436801</c:v>
                </c:pt>
                <c:pt idx="8507">
                  <c:v>1.0593367332436301</c:v>
                </c:pt>
                <c:pt idx="8508">
                  <c:v>1.0593367332436701</c:v>
                </c:pt>
                <c:pt idx="8509">
                  <c:v>1.05933673324374</c:v>
                </c:pt>
                <c:pt idx="8510">
                  <c:v>1.05933673324371</c:v>
                </c:pt>
                <c:pt idx="8511">
                  <c:v>1.05933673324372</c:v>
                </c:pt>
                <c:pt idx="8512">
                  <c:v>1.05933673324375</c:v>
                </c:pt>
                <c:pt idx="8513">
                  <c:v>1.05933673324372</c:v>
                </c:pt>
                <c:pt idx="8514">
                  <c:v>1.0593367332436801</c:v>
                </c:pt>
                <c:pt idx="8515">
                  <c:v>1.0593367332437</c:v>
                </c:pt>
                <c:pt idx="8516">
                  <c:v>1.05933673324374</c:v>
                </c:pt>
                <c:pt idx="8517">
                  <c:v>1.05933673324372</c:v>
                </c:pt>
                <c:pt idx="8518">
                  <c:v>1.05933673324375</c:v>
                </c:pt>
                <c:pt idx="8519">
                  <c:v>1.05933673324372</c:v>
                </c:pt>
                <c:pt idx="8520">
                  <c:v>1.05933673324371</c:v>
                </c:pt>
                <c:pt idx="8521">
                  <c:v>1.0593367332436801</c:v>
                </c:pt>
                <c:pt idx="8522">
                  <c:v>1.05933673324369</c:v>
                </c:pt>
                <c:pt idx="8523">
                  <c:v>1.0593367332437</c:v>
                </c:pt>
                <c:pt idx="8524">
                  <c:v>1.0593367332436501</c:v>
                </c:pt>
                <c:pt idx="8525">
                  <c:v>1.0593367332437</c:v>
                </c:pt>
                <c:pt idx="8526">
                  <c:v>1.0593367332436701</c:v>
                </c:pt>
                <c:pt idx="8527">
                  <c:v>1.05933673324375</c:v>
                </c:pt>
                <c:pt idx="8528">
                  <c:v>1.0593367332436501</c:v>
                </c:pt>
                <c:pt idx="8529">
                  <c:v>1.0593367332436601</c:v>
                </c:pt>
                <c:pt idx="8530">
                  <c:v>1.0593367332436701</c:v>
                </c:pt>
                <c:pt idx="8531">
                  <c:v>1.05933673324371</c:v>
                </c:pt>
                <c:pt idx="8532">
                  <c:v>1.0593367332436401</c:v>
                </c:pt>
                <c:pt idx="8533">
                  <c:v>1.05933673324373</c:v>
                </c:pt>
                <c:pt idx="8534">
                  <c:v>1.05933673324369</c:v>
                </c:pt>
                <c:pt idx="8535">
                  <c:v>1.05933673324372</c:v>
                </c:pt>
                <c:pt idx="8536">
                  <c:v>1.0593367332436801</c:v>
                </c:pt>
                <c:pt idx="8537">
                  <c:v>1.0593367332436501</c:v>
                </c:pt>
                <c:pt idx="8538">
                  <c:v>1.0593367332436601</c:v>
                </c:pt>
                <c:pt idx="8539">
                  <c:v>1.05933673324369</c:v>
                </c:pt>
                <c:pt idx="8540">
                  <c:v>1.05933673324369</c:v>
                </c:pt>
                <c:pt idx="8541">
                  <c:v>1.0593367332436501</c:v>
                </c:pt>
                <c:pt idx="8542">
                  <c:v>1.0593367332437</c:v>
                </c:pt>
                <c:pt idx="8543">
                  <c:v>1.05933673324372</c:v>
                </c:pt>
                <c:pt idx="8544">
                  <c:v>1.05933673324371</c:v>
                </c:pt>
                <c:pt idx="8545">
                  <c:v>1.0593367332436801</c:v>
                </c:pt>
                <c:pt idx="8546">
                  <c:v>1.05933673324369</c:v>
                </c:pt>
                <c:pt idx="8547">
                  <c:v>1.0593367332436601</c:v>
                </c:pt>
                <c:pt idx="8548">
                  <c:v>1.05933673324371</c:v>
                </c:pt>
                <c:pt idx="8549">
                  <c:v>1.0593367332436801</c:v>
                </c:pt>
                <c:pt idx="8550">
                  <c:v>1.05933673324369</c:v>
                </c:pt>
                <c:pt idx="8551">
                  <c:v>1.0593367332436801</c:v>
                </c:pt>
                <c:pt idx="8552">
                  <c:v>1.05933673324372</c:v>
                </c:pt>
                <c:pt idx="8553">
                  <c:v>1.0593367332436601</c:v>
                </c:pt>
                <c:pt idx="8554">
                  <c:v>1.0593367332437</c:v>
                </c:pt>
                <c:pt idx="8555">
                  <c:v>1.05933673324372</c:v>
                </c:pt>
                <c:pt idx="8556">
                  <c:v>1.05933673324374</c:v>
                </c:pt>
                <c:pt idx="8557">
                  <c:v>1.05933673324369</c:v>
                </c:pt>
                <c:pt idx="8558">
                  <c:v>1.05933673324373</c:v>
                </c:pt>
                <c:pt idx="8559">
                  <c:v>1.05933673324371</c:v>
                </c:pt>
                <c:pt idx="8560">
                  <c:v>1.05933673324376</c:v>
                </c:pt>
                <c:pt idx="8561">
                  <c:v>1.05933673324371</c:v>
                </c:pt>
                <c:pt idx="8562">
                  <c:v>1.0593367332437</c:v>
                </c:pt>
                <c:pt idx="8563">
                  <c:v>1.0593367332437</c:v>
                </c:pt>
                <c:pt idx="8564">
                  <c:v>1.05933673324373</c:v>
                </c:pt>
                <c:pt idx="8565">
                  <c:v>1.0593367332436701</c:v>
                </c:pt>
                <c:pt idx="8566">
                  <c:v>1.0593367332436801</c:v>
                </c:pt>
                <c:pt idx="8567">
                  <c:v>1.05933673324373</c:v>
                </c:pt>
                <c:pt idx="8568">
                  <c:v>1.05933673324374</c:v>
                </c:pt>
                <c:pt idx="8569">
                  <c:v>1.05933673324376</c:v>
                </c:pt>
                <c:pt idx="8570">
                  <c:v>1.05933673324371</c:v>
                </c:pt>
                <c:pt idx="8571">
                  <c:v>1.0593367332436701</c:v>
                </c:pt>
                <c:pt idx="8572">
                  <c:v>1.05933673324369</c:v>
                </c:pt>
                <c:pt idx="8573">
                  <c:v>1.0593367332436701</c:v>
                </c:pt>
                <c:pt idx="8574">
                  <c:v>1.05933673324371</c:v>
                </c:pt>
                <c:pt idx="8575">
                  <c:v>1.05933673324371</c:v>
                </c:pt>
                <c:pt idx="8576">
                  <c:v>1.05933673324374</c:v>
                </c:pt>
                <c:pt idx="8577">
                  <c:v>1.0593367332436701</c:v>
                </c:pt>
                <c:pt idx="8578">
                  <c:v>1.0593367332437</c:v>
                </c:pt>
                <c:pt idx="8579">
                  <c:v>1.0593367332436701</c:v>
                </c:pt>
                <c:pt idx="8580">
                  <c:v>1.0593367332436601</c:v>
                </c:pt>
                <c:pt idx="8581">
                  <c:v>1.0593367332436801</c:v>
                </c:pt>
                <c:pt idx="8582">
                  <c:v>1.0593367332436301</c:v>
                </c:pt>
                <c:pt idx="8583">
                  <c:v>1.0593367332437</c:v>
                </c:pt>
                <c:pt idx="8584">
                  <c:v>1.0593367332436801</c:v>
                </c:pt>
                <c:pt idx="8585">
                  <c:v>1.05933673324371</c:v>
                </c:pt>
                <c:pt idx="8586">
                  <c:v>1.0593367332436501</c:v>
                </c:pt>
                <c:pt idx="8587">
                  <c:v>1.0593367332436701</c:v>
                </c:pt>
                <c:pt idx="8588">
                  <c:v>1.05933673324372</c:v>
                </c:pt>
                <c:pt idx="8589">
                  <c:v>1.0593367332436401</c:v>
                </c:pt>
                <c:pt idx="8590">
                  <c:v>1.05933673324369</c:v>
                </c:pt>
                <c:pt idx="8591">
                  <c:v>1.0593367332436701</c:v>
                </c:pt>
                <c:pt idx="8592">
                  <c:v>1.05933673324374</c:v>
                </c:pt>
                <c:pt idx="8593">
                  <c:v>1.05933673324371</c:v>
                </c:pt>
                <c:pt idx="8594">
                  <c:v>1.05933673324371</c:v>
                </c:pt>
                <c:pt idx="8595">
                  <c:v>1.0593367332436601</c:v>
                </c:pt>
                <c:pt idx="8596">
                  <c:v>1.0593367332436501</c:v>
                </c:pt>
                <c:pt idx="8597">
                  <c:v>1.0593367332436601</c:v>
                </c:pt>
                <c:pt idx="8598">
                  <c:v>1.0593367332436801</c:v>
                </c:pt>
                <c:pt idx="8599">
                  <c:v>1.0593367332436801</c:v>
                </c:pt>
                <c:pt idx="8600">
                  <c:v>1.0593367332436801</c:v>
                </c:pt>
                <c:pt idx="8601">
                  <c:v>1.0593367332436801</c:v>
                </c:pt>
                <c:pt idx="8602">
                  <c:v>1.0593367332436601</c:v>
                </c:pt>
                <c:pt idx="8603">
                  <c:v>1.0593367332436701</c:v>
                </c:pt>
                <c:pt idx="8604">
                  <c:v>1.0593367332436401</c:v>
                </c:pt>
                <c:pt idx="8605">
                  <c:v>1.0593367332436601</c:v>
                </c:pt>
                <c:pt idx="8606">
                  <c:v>1.0593367332436501</c:v>
                </c:pt>
                <c:pt idx="8607">
                  <c:v>1.05933673324372</c:v>
                </c:pt>
                <c:pt idx="8608">
                  <c:v>1.0593367332437</c:v>
                </c:pt>
                <c:pt idx="8609">
                  <c:v>1.0593367332437</c:v>
                </c:pt>
                <c:pt idx="8610">
                  <c:v>1.0593367332436801</c:v>
                </c:pt>
                <c:pt idx="8611">
                  <c:v>1.05933673324371</c:v>
                </c:pt>
                <c:pt idx="8612">
                  <c:v>1.0593367332436601</c:v>
                </c:pt>
                <c:pt idx="8613">
                  <c:v>1.0593367332436701</c:v>
                </c:pt>
                <c:pt idx="8614">
                  <c:v>1.0593367332436301</c:v>
                </c:pt>
                <c:pt idx="8615">
                  <c:v>1.0593367332436801</c:v>
                </c:pt>
                <c:pt idx="8616">
                  <c:v>1.05933673324373</c:v>
                </c:pt>
                <c:pt idx="8617">
                  <c:v>1.0593367332436701</c:v>
                </c:pt>
                <c:pt idx="8618">
                  <c:v>1.05933673324372</c:v>
                </c:pt>
                <c:pt idx="8619">
                  <c:v>1.0593367332436801</c:v>
                </c:pt>
                <c:pt idx="8620">
                  <c:v>1.0593367332436401</c:v>
                </c:pt>
                <c:pt idx="8621">
                  <c:v>1.0593367332436201</c:v>
                </c:pt>
                <c:pt idx="8622">
                  <c:v>1.05933673324369</c:v>
                </c:pt>
                <c:pt idx="8623">
                  <c:v>1.0593367332437</c:v>
                </c:pt>
                <c:pt idx="8624">
                  <c:v>1.05933673324369</c:v>
                </c:pt>
                <c:pt idx="8625">
                  <c:v>1.05933673324374</c:v>
                </c:pt>
                <c:pt idx="8626">
                  <c:v>1.0593367332436701</c:v>
                </c:pt>
                <c:pt idx="8627">
                  <c:v>1.05933673324372</c:v>
                </c:pt>
                <c:pt idx="8628">
                  <c:v>1.0593367332436801</c:v>
                </c:pt>
                <c:pt idx="8629">
                  <c:v>1.05933673324372</c:v>
                </c:pt>
                <c:pt idx="8630">
                  <c:v>1.0593367332436601</c:v>
                </c:pt>
                <c:pt idx="8631">
                  <c:v>1.05933673324373</c:v>
                </c:pt>
                <c:pt idx="8632">
                  <c:v>1.0593367332436801</c:v>
                </c:pt>
                <c:pt idx="8633">
                  <c:v>1.0593367332436801</c:v>
                </c:pt>
                <c:pt idx="8634">
                  <c:v>1.0593367332436501</c:v>
                </c:pt>
                <c:pt idx="8635">
                  <c:v>1.05933673324372</c:v>
                </c:pt>
                <c:pt idx="8636">
                  <c:v>1.0593367332436701</c:v>
                </c:pt>
                <c:pt idx="8637">
                  <c:v>1.0593367332436701</c:v>
                </c:pt>
                <c:pt idx="8638">
                  <c:v>1.0593367332436501</c:v>
                </c:pt>
                <c:pt idx="8639">
                  <c:v>1.0593367332436601</c:v>
                </c:pt>
                <c:pt idx="8640">
                  <c:v>1.0593367332436501</c:v>
                </c:pt>
                <c:pt idx="8641">
                  <c:v>1.05933673324374</c:v>
                </c:pt>
                <c:pt idx="8642">
                  <c:v>1.05933673324373</c:v>
                </c:pt>
                <c:pt idx="8643">
                  <c:v>1.0593367332437</c:v>
                </c:pt>
                <c:pt idx="8644">
                  <c:v>1.0593367332436401</c:v>
                </c:pt>
                <c:pt idx="8645">
                  <c:v>1.05933673324372</c:v>
                </c:pt>
                <c:pt idx="8646">
                  <c:v>1.05933673324369</c:v>
                </c:pt>
                <c:pt idx="8647">
                  <c:v>1.0593367332436701</c:v>
                </c:pt>
                <c:pt idx="8648">
                  <c:v>1.05933673324373</c:v>
                </c:pt>
                <c:pt idx="8649">
                  <c:v>1.0593367332436501</c:v>
                </c:pt>
                <c:pt idx="8650">
                  <c:v>1.0593367332437</c:v>
                </c:pt>
                <c:pt idx="8651">
                  <c:v>1.0593367332436501</c:v>
                </c:pt>
                <c:pt idx="8652">
                  <c:v>1.0593367332436601</c:v>
                </c:pt>
                <c:pt idx="8653">
                  <c:v>1.0593367332436301</c:v>
                </c:pt>
                <c:pt idx="8654">
                  <c:v>1.0593367332436401</c:v>
                </c:pt>
                <c:pt idx="8655">
                  <c:v>1.0593367332437</c:v>
                </c:pt>
                <c:pt idx="8656">
                  <c:v>1.0593367332436601</c:v>
                </c:pt>
                <c:pt idx="8657">
                  <c:v>1.0593367332436601</c:v>
                </c:pt>
                <c:pt idx="8658">
                  <c:v>1.0593367332436601</c:v>
                </c:pt>
                <c:pt idx="8659">
                  <c:v>1.0593367332436201</c:v>
                </c:pt>
                <c:pt idx="8660">
                  <c:v>1.0593367332436601</c:v>
                </c:pt>
                <c:pt idx="8661">
                  <c:v>1.0593367332436801</c:v>
                </c:pt>
                <c:pt idx="8662">
                  <c:v>1.05933673324369</c:v>
                </c:pt>
                <c:pt idx="8663">
                  <c:v>1.0593367332437</c:v>
                </c:pt>
                <c:pt idx="8664">
                  <c:v>1.0593367332436701</c:v>
                </c:pt>
                <c:pt idx="8665">
                  <c:v>1.0593367332436801</c:v>
                </c:pt>
                <c:pt idx="8666">
                  <c:v>1.0593367332436401</c:v>
                </c:pt>
                <c:pt idx="8667">
                  <c:v>1.05933673324369</c:v>
                </c:pt>
                <c:pt idx="8668">
                  <c:v>1.0593367332436501</c:v>
                </c:pt>
                <c:pt idx="8669">
                  <c:v>1.0593367332436501</c:v>
                </c:pt>
                <c:pt idx="8670">
                  <c:v>1.0593367332437</c:v>
                </c:pt>
                <c:pt idx="8671">
                  <c:v>1.0593367332436501</c:v>
                </c:pt>
                <c:pt idx="8672">
                  <c:v>1.0593367332437</c:v>
                </c:pt>
                <c:pt idx="8673">
                  <c:v>1.05933673324369</c:v>
                </c:pt>
                <c:pt idx="8674">
                  <c:v>1.0593367332436701</c:v>
                </c:pt>
                <c:pt idx="8675">
                  <c:v>1.0593367332436501</c:v>
                </c:pt>
                <c:pt idx="8676">
                  <c:v>1.0593367332436701</c:v>
                </c:pt>
                <c:pt idx="8677">
                  <c:v>1.05933673324372</c:v>
                </c:pt>
                <c:pt idx="8678">
                  <c:v>1.0593367332436501</c:v>
                </c:pt>
                <c:pt idx="8679">
                  <c:v>1.0593367332436601</c:v>
                </c:pt>
                <c:pt idx="8680">
                  <c:v>1.0593367332437</c:v>
                </c:pt>
                <c:pt idx="8681">
                  <c:v>1.0593367332436801</c:v>
                </c:pt>
                <c:pt idx="8682">
                  <c:v>1.0593367332436801</c:v>
                </c:pt>
                <c:pt idx="8683">
                  <c:v>1.0593367332436801</c:v>
                </c:pt>
                <c:pt idx="8684">
                  <c:v>1.0593367332436501</c:v>
                </c:pt>
                <c:pt idx="8685">
                  <c:v>1.0593367332437</c:v>
                </c:pt>
                <c:pt idx="8686">
                  <c:v>1.0593367332436601</c:v>
                </c:pt>
                <c:pt idx="8687">
                  <c:v>1.0593367332436401</c:v>
                </c:pt>
                <c:pt idx="8688">
                  <c:v>1.05933673324369</c:v>
                </c:pt>
                <c:pt idx="8689">
                  <c:v>1.0593367332436501</c:v>
                </c:pt>
                <c:pt idx="8690">
                  <c:v>1.05933673324371</c:v>
                </c:pt>
                <c:pt idx="8691">
                  <c:v>1.05933673324369</c:v>
                </c:pt>
                <c:pt idx="8692">
                  <c:v>1.05933673324371</c:v>
                </c:pt>
                <c:pt idx="8693">
                  <c:v>1.05933673324371</c:v>
                </c:pt>
                <c:pt idx="8694">
                  <c:v>1.05933673324372</c:v>
                </c:pt>
                <c:pt idx="8695">
                  <c:v>1.05933673324371</c:v>
                </c:pt>
                <c:pt idx="8696">
                  <c:v>1.05933673324369</c:v>
                </c:pt>
                <c:pt idx="8697">
                  <c:v>1.0593367332436701</c:v>
                </c:pt>
                <c:pt idx="8698">
                  <c:v>1.05933673324371</c:v>
                </c:pt>
                <c:pt idx="8699">
                  <c:v>1.0593367332436401</c:v>
                </c:pt>
                <c:pt idx="8700">
                  <c:v>1.05933673324374</c:v>
                </c:pt>
                <c:pt idx="8701">
                  <c:v>1.0593367332436701</c:v>
                </c:pt>
                <c:pt idx="8702">
                  <c:v>1.0593367332436601</c:v>
                </c:pt>
                <c:pt idx="8703">
                  <c:v>1.05933673324374</c:v>
                </c:pt>
                <c:pt idx="8704">
                  <c:v>1.0593367332437</c:v>
                </c:pt>
                <c:pt idx="8705">
                  <c:v>1.0593367332437</c:v>
                </c:pt>
                <c:pt idx="8706">
                  <c:v>1.05933673324373</c:v>
                </c:pt>
                <c:pt idx="8707">
                  <c:v>1.05933673324374</c:v>
                </c:pt>
                <c:pt idx="8708">
                  <c:v>1.0593367332436801</c:v>
                </c:pt>
                <c:pt idx="8709">
                  <c:v>1.0593367332437</c:v>
                </c:pt>
                <c:pt idx="8710">
                  <c:v>1.05933673324371</c:v>
                </c:pt>
                <c:pt idx="8711">
                  <c:v>1.0593367332436701</c:v>
                </c:pt>
                <c:pt idx="8712">
                  <c:v>1.05933673324369</c:v>
                </c:pt>
                <c:pt idx="8713">
                  <c:v>1.05933673324369</c:v>
                </c:pt>
                <c:pt idx="8714">
                  <c:v>1.0593367332436801</c:v>
                </c:pt>
                <c:pt idx="8715">
                  <c:v>1.05933673324371</c:v>
                </c:pt>
                <c:pt idx="8716">
                  <c:v>1.0593367332436601</c:v>
                </c:pt>
                <c:pt idx="8717">
                  <c:v>1.0593367332436801</c:v>
                </c:pt>
                <c:pt idx="8718">
                  <c:v>1.0593367332436601</c:v>
                </c:pt>
                <c:pt idx="8719">
                  <c:v>1.05933673324372</c:v>
                </c:pt>
                <c:pt idx="8720">
                  <c:v>1.0593367332437</c:v>
                </c:pt>
                <c:pt idx="8721">
                  <c:v>1.0593367332436701</c:v>
                </c:pt>
                <c:pt idx="8722">
                  <c:v>1.0593367332436501</c:v>
                </c:pt>
                <c:pt idx="8723">
                  <c:v>1.0593367332436801</c:v>
                </c:pt>
                <c:pt idx="8724">
                  <c:v>1.0593367332436601</c:v>
                </c:pt>
                <c:pt idx="8725">
                  <c:v>1.05933673324369</c:v>
                </c:pt>
                <c:pt idx="8726">
                  <c:v>1.0593367332436401</c:v>
                </c:pt>
                <c:pt idx="8727">
                  <c:v>1.0593367332436701</c:v>
                </c:pt>
                <c:pt idx="8728">
                  <c:v>1.0593367332436401</c:v>
                </c:pt>
                <c:pt idx="8729">
                  <c:v>1.0593367332436601</c:v>
                </c:pt>
                <c:pt idx="8730">
                  <c:v>1.05933673324372</c:v>
                </c:pt>
                <c:pt idx="8731">
                  <c:v>1.05933673324369</c:v>
                </c:pt>
                <c:pt idx="8732">
                  <c:v>1.0593367332436801</c:v>
                </c:pt>
                <c:pt idx="8733">
                  <c:v>1.05933673324377</c:v>
                </c:pt>
                <c:pt idx="8734">
                  <c:v>1.0593367332437</c:v>
                </c:pt>
                <c:pt idx="8735">
                  <c:v>1.0593367332437</c:v>
                </c:pt>
                <c:pt idx="8736">
                  <c:v>1.0593367332436501</c:v>
                </c:pt>
                <c:pt idx="8737">
                  <c:v>1.05933673324371</c:v>
                </c:pt>
                <c:pt idx="8738">
                  <c:v>1.0593367332436301</c:v>
                </c:pt>
                <c:pt idx="8739">
                  <c:v>1.05933673324371</c:v>
                </c:pt>
                <c:pt idx="8740">
                  <c:v>1.0593367332436701</c:v>
                </c:pt>
                <c:pt idx="8741">
                  <c:v>1.0593367332436801</c:v>
                </c:pt>
                <c:pt idx="8742">
                  <c:v>1.0593367332436501</c:v>
                </c:pt>
                <c:pt idx="8743">
                  <c:v>1.05933673324371</c:v>
                </c:pt>
                <c:pt idx="8744">
                  <c:v>1.0593367332436401</c:v>
                </c:pt>
                <c:pt idx="8745">
                  <c:v>1.0593367332436601</c:v>
                </c:pt>
                <c:pt idx="8746">
                  <c:v>1.0593367332436401</c:v>
                </c:pt>
                <c:pt idx="8747">
                  <c:v>1.0593367332436801</c:v>
                </c:pt>
                <c:pt idx="8748">
                  <c:v>1.0593367332436501</c:v>
                </c:pt>
                <c:pt idx="8749">
                  <c:v>1.0593367332436701</c:v>
                </c:pt>
                <c:pt idx="8750">
                  <c:v>1.0593367332436401</c:v>
                </c:pt>
                <c:pt idx="8751">
                  <c:v>1.05933673324369</c:v>
                </c:pt>
                <c:pt idx="8752">
                  <c:v>1.05933673324369</c:v>
                </c:pt>
                <c:pt idx="8753">
                  <c:v>1.05933673324373</c:v>
                </c:pt>
                <c:pt idx="8754">
                  <c:v>1.0593367332436501</c:v>
                </c:pt>
                <c:pt idx="8755">
                  <c:v>1.0593367332436501</c:v>
                </c:pt>
                <c:pt idx="8756">
                  <c:v>1.0593367332436701</c:v>
                </c:pt>
                <c:pt idx="8757">
                  <c:v>1.05933673324369</c:v>
                </c:pt>
                <c:pt idx="8758">
                  <c:v>1.05933673324369</c:v>
                </c:pt>
                <c:pt idx="8759">
                  <c:v>1.0593367332436601</c:v>
                </c:pt>
                <c:pt idx="8760">
                  <c:v>1.0593367332436401</c:v>
                </c:pt>
                <c:pt idx="8761">
                  <c:v>1.0593367332436301</c:v>
                </c:pt>
                <c:pt idx="8762">
                  <c:v>1.0593367332436801</c:v>
                </c:pt>
                <c:pt idx="8763">
                  <c:v>1.0593367332436501</c:v>
                </c:pt>
                <c:pt idx="8764">
                  <c:v>1.0593367332436701</c:v>
                </c:pt>
                <c:pt idx="8765">
                  <c:v>1.05933673324372</c:v>
                </c:pt>
                <c:pt idx="8766">
                  <c:v>1.05933673324372</c:v>
                </c:pt>
                <c:pt idx="8767">
                  <c:v>1.05933673324369</c:v>
                </c:pt>
                <c:pt idx="8768">
                  <c:v>1.05933673324369</c:v>
                </c:pt>
                <c:pt idx="8769">
                  <c:v>1.0593367332437</c:v>
                </c:pt>
                <c:pt idx="8770">
                  <c:v>1.05933673324372</c:v>
                </c:pt>
                <c:pt idx="8771">
                  <c:v>1.0593367332436701</c:v>
                </c:pt>
                <c:pt idx="8772">
                  <c:v>1.05933673324369</c:v>
                </c:pt>
                <c:pt idx="8773">
                  <c:v>1.0593367332437</c:v>
                </c:pt>
                <c:pt idx="8774">
                  <c:v>1.0593367332436601</c:v>
                </c:pt>
                <c:pt idx="8775">
                  <c:v>1.0593367332436401</c:v>
                </c:pt>
                <c:pt idx="8776">
                  <c:v>1.0593367332436701</c:v>
                </c:pt>
                <c:pt idx="8777">
                  <c:v>1.0593367332437</c:v>
                </c:pt>
                <c:pt idx="8778">
                  <c:v>1.0593367332436501</c:v>
                </c:pt>
                <c:pt idx="8779">
                  <c:v>1.05933673324369</c:v>
                </c:pt>
                <c:pt idx="8780">
                  <c:v>1.05933673324371</c:v>
                </c:pt>
                <c:pt idx="8781">
                  <c:v>1.0593367332436601</c:v>
                </c:pt>
                <c:pt idx="8782">
                  <c:v>1.0593367332437</c:v>
                </c:pt>
                <c:pt idx="8783">
                  <c:v>1.0593367332436601</c:v>
                </c:pt>
                <c:pt idx="8784">
                  <c:v>1.05933673324369</c:v>
                </c:pt>
                <c:pt idx="8785">
                  <c:v>1.0593367332436401</c:v>
                </c:pt>
                <c:pt idx="8786">
                  <c:v>1.05933673324369</c:v>
                </c:pt>
                <c:pt idx="8787">
                  <c:v>1.0593367332436301</c:v>
                </c:pt>
                <c:pt idx="8788">
                  <c:v>1.05933673324376</c:v>
                </c:pt>
                <c:pt idx="8789">
                  <c:v>1.0593367332437</c:v>
                </c:pt>
                <c:pt idx="8790">
                  <c:v>1.05933673324369</c:v>
                </c:pt>
                <c:pt idx="8791">
                  <c:v>1.0593367332436301</c:v>
                </c:pt>
                <c:pt idx="8792">
                  <c:v>1.0593367332436401</c:v>
                </c:pt>
                <c:pt idx="8793">
                  <c:v>1.05933673324369</c:v>
                </c:pt>
                <c:pt idx="8794">
                  <c:v>1.0593367332436701</c:v>
                </c:pt>
                <c:pt idx="8795">
                  <c:v>1.0593367332436801</c:v>
                </c:pt>
                <c:pt idx="8796">
                  <c:v>1.0593367332436401</c:v>
                </c:pt>
                <c:pt idx="8797">
                  <c:v>1.0593367332436801</c:v>
                </c:pt>
                <c:pt idx="8798">
                  <c:v>1.0593367332436601</c:v>
                </c:pt>
                <c:pt idx="8799">
                  <c:v>1.05933673324369</c:v>
                </c:pt>
                <c:pt idx="8800">
                  <c:v>1.05933673324371</c:v>
                </c:pt>
                <c:pt idx="8801">
                  <c:v>1.0593367332437</c:v>
                </c:pt>
                <c:pt idx="8802">
                  <c:v>1.0593367332436301</c:v>
                </c:pt>
                <c:pt idx="8803">
                  <c:v>1.05933673324369</c:v>
                </c:pt>
                <c:pt idx="8804">
                  <c:v>1.0593367332437</c:v>
                </c:pt>
                <c:pt idx="8805">
                  <c:v>1.0593367332436701</c:v>
                </c:pt>
                <c:pt idx="8806">
                  <c:v>1.0593367332436701</c:v>
                </c:pt>
                <c:pt idx="8807">
                  <c:v>1.0593367332436701</c:v>
                </c:pt>
                <c:pt idx="8808">
                  <c:v>1.0593367332436801</c:v>
                </c:pt>
                <c:pt idx="8809">
                  <c:v>1.0593367332436501</c:v>
                </c:pt>
                <c:pt idx="8810">
                  <c:v>1.0593367332436601</c:v>
                </c:pt>
                <c:pt idx="8811">
                  <c:v>1.0593367332436401</c:v>
                </c:pt>
                <c:pt idx="8812">
                  <c:v>1.0593367332436701</c:v>
                </c:pt>
                <c:pt idx="8813">
                  <c:v>1.0593367332436701</c:v>
                </c:pt>
                <c:pt idx="8814">
                  <c:v>1.0593367332436201</c:v>
                </c:pt>
                <c:pt idx="8815">
                  <c:v>1.0593367332436301</c:v>
                </c:pt>
                <c:pt idx="8816">
                  <c:v>1.0593367332436101</c:v>
                </c:pt>
                <c:pt idx="8817">
                  <c:v>1.0593367332436701</c:v>
                </c:pt>
                <c:pt idx="8818">
                  <c:v>1.05933673324369</c:v>
                </c:pt>
                <c:pt idx="8819">
                  <c:v>1.0593367332436501</c:v>
                </c:pt>
                <c:pt idx="8820">
                  <c:v>1.0593367332436701</c:v>
                </c:pt>
                <c:pt idx="8821">
                  <c:v>1.0593367332436801</c:v>
                </c:pt>
                <c:pt idx="8822">
                  <c:v>1.05933673324369</c:v>
                </c:pt>
                <c:pt idx="8823">
                  <c:v>1.0593367332436701</c:v>
                </c:pt>
                <c:pt idx="8824">
                  <c:v>1.0593367332436601</c:v>
                </c:pt>
                <c:pt idx="8825">
                  <c:v>1.0593367332436201</c:v>
                </c:pt>
                <c:pt idx="8826">
                  <c:v>1.05933673324369</c:v>
                </c:pt>
                <c:pt idx="8827">
                  <c:v>1.0593367332436501</c:v>
                </c:pt>
                <c:pt idx="8828">
                  <c:v>1.0593367332436801</c:v>
                </c:pt>
                <c:pt idx="8829">
                  <c:v>1.0593367332436801</c:v>
                </c:pt>
                <c:pt idx="8830">
                  <c:v>1.0593367332436801</c:v>
                </c:pt>
                <c:pt idx="8831">
                  <c:v>1.0593367332437</c:v>
                </c:pt>
                <c:pt idx="8832">
                  <c:v>1.0593367332436601</c:v>
                </c:pt>
                <c:pt idx="8833">
                  <c:v>1.0593367332436601</c:v>
                </c:pt>
                <c:pt idx="8834">
                  <c:v>1.0593367332436201</c:v>
                </c:pt>
                <c:pt idx="8835">
                  <c:v>1.0593367332436801</c:v>
                </c:pt>
                <c:pt idx="8836">
                  <c:v>1.0593367332436701</c:v>
                </c:pt>
                <c:pt idx="8837">
                  <c:v>1.0593367332436401</c:v>
                </c:pt>
                <c:pt idx="8838">
                  <c:v>1.0593367332436801</c:v>
                </c:pt>
                <c:pt idx="8839">
                  <c:v>1.0593367332437</c:v>
                </c:pt>
                <c:pt idx="8840">
                  <c:v>1.0593367332437</c:v>
                </c:pt>
                <c:pt idx="8841">
                  <c:v>1.0593367332436601</c:v>
                </c:pt>
                <c:pt idx="8842">
                  <c:v>1.05933673324371</c:v>
                </c:pt>
                <c:pt idx="8843">
                  <c:v>1.0593367332436701</c:v>
                </c:pt>
                <c:pt idx="8844">
                  <c:v>1.0593367332436501</c:v>
                </c:pt>
                <c:pt idx="8845">
                  <c:v>1.0593367332436601</c:v>
                </c:pt>
                <c:pt idx="8846">
                  <c:v>1.0593367332436701</c:v>
                </c:pt>
                <c:pt idx="8847">
                  <c:v>1.0593367332436601</c:v>
                </c:pt>
                <c:pt idx="8848">
                  <c:v>1.0593367332436301</c:v>
                </c:pt>
                <c:pt idx="8849">
                  <c:v>1.0593367332436801</c:v>
                </c:pt>
                <c:pt idx="8850">
                  <c:v>1.0593367332436501</c:v>
                </c:pt>
                <c:pt idx="8851">
                  <c:v>1.0593367332436501</c:v>
                </c:pt>
                <c:pt idx="8852">
                  <c:v>1.0593367332436501</c:v>
                </c:pt>
                <c:pt idx="8853">
                  <c:v>1.0593367332436401</c:v>
                </c:pt>
                <c:pt idx="8854">
                  <c:v>1.05933673324369</c:v>
                </c:pt>
                <c:pt idx="8855">
                  <c:v>1.0593367332436401</c:v>
                </c:pt>
                <c:pt idx="8856">
                  <c:v>1.0593367332436401</c:v>
                </c:pt>
                <c:pt idx="8857">
                  <c:v>1.0593367332436801</c:v>
                </c:pt>
                <c:pt idx="8858">
                  <c:v>1.0593367332437</c:v>
                </c:pt>
                <c:pt idx="8859">
                  <c:v>1.0593367332437</c:v>
                </c:pt>
                <c:pt idx="8860">
                  <c:v>1.05933673324371</c:v>
                </c:pt>
                <c:pt idx="8861">
                  <c:v>1.05933673324371</c:v>
                </c:pt>
                <c:pt idx="8862">
                  <c:v>1.0593367332436601</c:v>
                </c:pt>
                <c:pt idx="8863">
                  <c:v>1.0593367332436801</c:v>
                </c:pt>
                <c:pt idx="8864">
                  <c:v>1.05933673324371</c:v>
                </c:pt>
                <c:pt idx="8865">
                  <c:v>1.05933673324372</c:v>
                </c:pt>
                <c:pt idx="8866">
                  <c:v>1.0593367332436701</c:v>
                </c:pt>
                <c:pt idx="8867">
                  <c:v>1.05933673324369</c:v>
                </c:pt>
                <c:pt idx="8868">
                  <c:v>1.05933673324371</c:v>
                </c:pt>
                <c:pt idx="8869">
                  <c:v>1.0593367332436701</c:v>
                </c:pt>
                <c:pt idx="8870">
                  <c:v>1.0593367332436601</c:v>
                </c:pt>
                <c:pt idx="8871">
                  <c:v>1.0593367332436601</c:v>
                </c:pt>
                <c:pt idx="8872">
                  <c:v>1.0593367332436601</c:v>
                </c:pt>
                <c:pt idx="8873">
                  <c:v>1.0593367332436701</c:v>
                </c:pt>
                <c:pt idx="8874">
                  <c:v>1.0593367332436501</c:v>
                </c:pt>
                <c:pt idx="8875">
                  <c:v>1.0593367332436801</c:v>
                </c:pt>
                <c:pt idx="8876">
                  <c:v>1.05933673324369</c:v>
                </c:pt>
                <c:pt idx="8877">
                  <c:v>1.0593367332436701</c:v>
                </c:pt>
                <c:pt idx="8878">
                  <c:v>1.0593367332436501</c:v>
                </c:pt>
                <c:pt idx="8879">
                  <c:v>1.0593367332436301</c:v>
                </c:pt>
                <c:pt idx="8880">
                  <c:v>1.0593367332436201</c:v>
                </c:pt>
                <c:pt idx="8881">
                  <c:v>1.0593367332436801</c:v>
                </c:pt>
                <c:pt idx="8882">
                  <c:v>1.0593367332436801</c:v>
                </c:pt>
                <c:pt idx="8883">
                  <c:v>1.0593367332436501</c:v>
                </c:pt>
                <c:pt idx="8884">
                  <c:v>1.0593367332436701</c:v>
                </c:pt>
                <c:pt idx="8885">
                  <c:v>1.0593367332436601</c:v>
                </c:pt>
                <c:pt idx="8886">
                  <c:v>1.0593367332436201</c:v>
                </c:pt>
                <c:pt idx="8887">
                  <c:v>1.0593367332436801</c:v>
                </c:pt>
                <c:pt idx="8888">
                  <c:v>1.05933673324369</c:v>
                </c:pt>
                <c:pt idx="8889">
                  <c:v>1.0593367332436801</c:v>
                </c:pt>
                <c:pt idx="8890">
                  <c:v>1.05933673324371</c:v>
                </c:pt>
                <c:pt idx="8891">
                  <c:v>1.0593367332436801</c:v>
                </c:pt>
                <c:pt idx="8892">
                  <c:v>1.0593367332436401</c:v>
                </c:pt>
                <c:pt idx="8893">
                  <c:v>1.0593367332436601</c:v>
                </c:pt>
                <c:pt idx="8894">
                  <c:v>1.0593367332436701</c:v>
                </c:pt>
                <c:pt idx="8895">
                  <c:v>1.0593367332436701</c:v>
                </c:pt>
                <c:pt idx="8896">
                  <c:v>1.0593367332436301</c:v>
                </c:pt>
                <c:pt idx="8897">
                  <c:v>1.0593367332436301</c:v>
                </c:pt>
                <c:pt idx="8898">
                  <c:v>1.05933673324369</c:v>
                </c:pt>
                <c:pt idx="8899">
                  <c:v>1.0593367332436301</c:v>
                </c:pt>
                <c:pt idx="8900">
                  <c:v>1.0593367332436801</c:v>
                </c:pt>
                <c:pt idx="8901">
                  <c:v>1.05933673324372</c:v>
                </c:pt>
                <c:pt idx="8902">
                  <c:v>1.0593367332436601</c:v>
                </c:pt>
                <c:pt idx="8903">
                  <c:v>1.0593367332436801</c:v>
                </c:pt>
                <c:pt idx="8904">
                  <c:v>1.0593367332436701</c:v>
                </c:pt>
                <c:pt idx="8905">
                  <c:v>1.05933673324371</c:v>
                </c:pt>
                <c:pt idx="8906">
                  <c:v>1.0593367332436801</c:v>
                </c:pt>
                <c:pt idx="8907">
                  <c:v>1.05933673324369</c:v>
                </c:pt>
                <c:pt idx="8908">
                  <c:v>1.0593367332436701</c:v>
                </c:pt>
                <c:pt idx="8909">
                  <c:v>1.05933673324369</c:v>
                </c:pt>
                <c:pt idx="8910">
                  <c:v>1.05933673324369</c:v>
                </c:pt>
                <c:pt idx="8911">
                  <c:v>1.0593367332436501</c:v>
                </c:pt>
                <c:pt idx="8912">
                  <c:v>1.0593367332436801</c:v>
                </c:pt>
                <c:pt idx="8913">
                  <c:v>1.0593367332436401</c:v>
                </c:pt>
                <c:pt idx="8914">
                  <c:v>1.0593367332436601</c:v>
                </c:pt>
                <c:pt idx="8915">
                  <c:v>1.0593367332436801</c:v>
                </c:pt>
                <c:pt idx="8916">
                  <c:v>1.05933673324374</c:v>
                </c:pt>
                <c:pt idx="8917">
                  <c:v>1.0593367332436201</c:v>
                </c:pt>
                <c:pt idx="8918">
                  <c:v>1.0593367332436301</c:v>
                </c:pt>
                <c:pt idx="8919">
                  <c:v>1.0593367332436301</c:v>
                </c:pt>
                <c:pt idx="8920">
                  <c:v>1.0593367332436101</c:v>
                </c:pt>
                <c:pt idx="8921">
                  <c:v>1.0593367332436401</c:v>
                </c:pt>
                <c:pt idx="8922">
                  <c:v>1.0593367332436601</c:v>
                </c:pt>
                <c:pt idx="8923">
                  <c:v>1.05933673324369</c:v>
                </c:pt>
                <c:pt idx="8924">
                  <c:v>1.0593367332437</c:v>
                </c:pt>
                <c:pt idx="8925">
                  <c:v>1.05933673324369</c:v>
                </c:pt>
                <c:pt idx="8926">
                  <c:v>1.0593367332437</c:v>
                </c:pt>
                <c:pt idx="8927">
                  <c:v>1.05933673324371</c:v>
                </c:pt>
                <c:pt idx="8928">
                  <c:v>1.05933673324369</c:v>
                </c:pt>
                <c:pt idx="8929">
                  <c:v>1.0593367332436701</c:v>
                </c:pt>
                <c:pt idx="8930">
                  <c:v>1.0593367332437</c:v>
                </c:pt>
                <c:pt idx="8931">
                  <c:v>1.0593367332436601</c:v>
                </c:pt>
                <c:pt idx="8932">
                  <c:v>1.0593367332436201</c:v>
                </c:pt>
                <c:pt idx="8933">
                  <c:v>1.05933673324369</c:v>
                </c:pt>
                <c:pt idx="8934">
                  <c:v>1.0593367332436601</c:v>
                </c:pt>
                <c:pt idx="8935">
                  <c:v>1.0593367332437</c:v>
                </c:pt>
                <c:pt idx="8936">
                  <c:v>1.05933673324369</c:v>
                </c:pt>
                <c:pt idx="8937">
                  <c:v>1.0593367332437</c:v>
                </c:pt>
                <c:pt idx="8938">
                  <c:v>1.05933673324372</c:v>
                </c:pt>
                <c:pt idx="8939">
                  <c:v>1.0593367332436601</c:v>
                </c:pt>
                <c:pt idx="8940">
                  <c:v>1.0593367332436701</c:v>
                </c:pt>
                <c:pt idx="8941">
                  <c:v>1.0593367332437</c:v>
                </c:pt>
                <c:pt idx="8942">
                  <c:v>1.0593367332436801</c:v>
                </c:pt>
                <c:pt idx="8943">
                  <c:v>1.0593367332436501</c:v>
                </c:pt>
                <c:pt idx="8944">
                  <c:v>1.0593367332436301</c:v>
                </c:pt>
                <c:pt idx="8945">
                  <c:v>1.0593367332436601</c:v>
                </c:pt>
                <c:pt idx="8946">
                  <c:v>1.0593367332436701</c:v>
                </c:pt>
                <c:pt idx="8947">
                  <c:v>1.0593367332436501</c:v>
                </c:pt>
                <c:pt idx="8948">
                  <c:v>1.0593367332436301</c:v>
                </c:pt>
                <c:pt idx="8949">
                  <c:v>1.0593367332436801</c:v>
                </c:pt>
                <c:pt idx="8950">
                  <c:v>1.0593367332436701</c:v>
                </c:pt>
                <c:pt idx="8951">
                  <c:v>1.0593367332436201</c:v>
                </c:pt>
                <c:pt idx="8952">
                  <c:v>1.0593367332436301</c:v>
                </c:pt>
                <c:pt idx="8953">
                  <c:v>1.0593367332436601</c:v>
                </c:pt>
                <c:pt idx="8954">
                  <c:v>1.0593367332436301</c:v>
                </c:pt>
                <c:pt idx="8955">
                  <c:v>1.0593367332436701</c:v>
                </c:pt>
                <c:pt idx="8956">
                  <c:v>1.05933673324372</c:v>
                </c:pt>
                <c:pt idx="8957">
                  <c:v>1.0593367332436401</c:v>
                </c:pt>
                <c:pt idx="8958">
                  <c:v>1.0593367332437</c:v>
                </c:pt>
                <c:pt idx="8959">
                  <c:v>1.0593367332436201</c:v>
                </c:pt>
                <c:pt idx="8960">
                  <c:v>1.0593367332436501</c:v>
                </c:pt>
                <c:pt idx="8961">
                  <c:v>1.05933673324371</c:v>
                </c:pt>
                <c:pt idx="8962">
                  <c:v>1.0593367332436801</c:v>
                </c:pt>
                <c:pt idx="8963">
                  <c:v>1.0593367332436701</c:v>
                </c:pt>
                <c:pt idx="8964">
                  <c:v>1.0593367332436201</c:v>
                </c:pt>
                <c:pt idx="8965">
                  <c:v>1.0593367332436601</c:v>
                </c:pt>
                <c:pt idx="8966">
                  <c:v>1.0593367332435899</c:v>
                </c:pt>
                <c:pt idx="8967">
                  <c:v>1.0593367332436501</c:v>
                </c:pt>
                <c:pt idx="8968">
                  <c:v>1.0593367332436501</c:v>
                </c:pt>
                <c:pt idx="8969">
                  <c:v>1.0593367332436301</c:v>
                </c:pt>
                <c:pt idx="8970">
                  <c:v>1.0593367332436201</c:v>
                </c:pt>
                <c:pt idx="8971">
                  <c:v>1.0593367332436201</c:v>
                </c:pt>
                <c:pt idx="8972">
                  <c:v>1.0593367332436801</c:v>
                </c:pt>
                <c:pt idx="8973">
                  <c:v>1.05933673324369</c:v>
                </c:pt>
                <c:pt idx="8974">
                  <c:v>1.0593367332436301</c:v>
                </c:pt>
                <c:pt idx="8975">
                  <c:v>1.0593367332436701</c:v>
                </c:pt>
                <c:pt idx="8976">
                  <c:v>1.0593367332436701</c:v>
                </c:pt>
                <c:pt idx="8977">
                  <c:v>1.0593367332436501</c:v>
                </c:pt>
                <c:pt idx="8978">
                  <c:v>1.05933673324371</c:v>
                </c:pt>
                <c:pt idx="8979">
                  <c:v>1.0593367332436601</c:v>
                </c:pt>
                <c:pt idx="8980">
                  <c:v>1.0593367332436201</c:v>
                </c:pt>
                <c:pt idx="8981">
                  <c:v>1.0593367332436501</c:v>
                </c:pt>
                <c:pt idx="8982">
                  <c:v>1.0593367332436501</c:v>
                </c:pt>
                <c:pt idx="8983">
                  <c:v>1.0593367332436801</c:v>
                </c:pt>
                <c:pt idx="8984">
                  <c:v>1.0593367332436301</c:v>
                </c:pt>
                <c:pt idx="8985">
                  <c:v>1.0593367332436201</c:v>
                </c:pt>
                <c:pt idx="8986">
                  <c:v>1.0593367332436701</c:v>
                </c:pt>
                <c:pt idx="8987">
                  <c:v>1.05933673324371</c:v>
                </c:pt>
                <c:pt idx="8988">
                  <c:v>1.0593367332436801</c:v>
                </c:pt>
                <c:pt idx="8989">
                  <c:v>1.05933673324369</c:v>
                </c:pt>
                <c:pt idx="8990">
                  <c:v>1.0593367332436401</c:v>
                </c:pt>
                <c:pt idx="8991">
                  <c:v>1.05933673324369</c:v>
                </c:pt>
                <c:pt idx="8992">
                  <c:v>1.0593367332436301</c:v>
                </c:pt>
                <c:pt idx="8993">
                  <c:v>1.0593367332436601</c:v>
                </c:pt>
                <c:pt idx="8994">
                  <c:v>1.0593367332436601</c:v>
                </c:pt>
                <c:pt idx="8995">
                  <c:v>1.0593367332436101</c:v>
                </c:pt>
                <c:pt idx="8996">
                  <c:v>1.0593367332436701</c:v>
                </c:pt>
                <c:pt idx="8997">
                  <c:v>1.0593367332436701</c:v>
                </c:pt>
                <c:pt idx="8998">
                  <c:v>1.05933673324369</c:v>
                </c:pt>
                <c:pt idx="8999">
                  <c:v>1.0593367332436301</c:v>
                </c:pt>
                <c:pt idx="9000">
                  <c:v>1.0593367332436601</c:v>
                </c:pt>
                <c:pt idx="9001">
                  <c:v>1.0593367332436301</c:v>
                </c:pt>
                <c:pt idx="9002">
                  <c:v>1.0593367332436301</c:v>
                </c:pt>
                <c:pt idx="9003">
                  <c:v>1.0593367332437</c:v>
                </c:pt>
                <c:pt idx="9004">
                  <c:v>1.0593367332436501</c:v>
                </c:pt>
                <c:pt idx="9005">
                  <c:v>1.0593367332436701</c:v>
                </c:pt>
                <c:pt idx="9006">
                  <c:v>1.0593367332436701</c:v>
                </c:pt>
                <c:pt idx="9007">
                  <c:v>1.0593367332436401</c:v>
                </c:pt>
                <c:pt idx="9008">
                  <c:v>1.0593367332436601</c:v>
                </c:pt>
                <c:pt idx="9009">
                  <c:v>1.05933673324369</c:v>
                </c:pt>
                <c:pt idx="9010">
                  <c:v>1.0593367332436701</c:v>
                </c:pt>
                <c:pt idx="9011">
                  <c:v>1.0593367332436701</c:v>
                </c:pt>
                <c:pt idx="9012">
                  <c:v>1.0593367332436401</c:v>
                </c:pt>
                <c:pt idx="9013">
                  <c:v>1.0593367332436401</c:v>
                </c:pt>
                <c:pt idx="9014">
                  <c:v>1.0593367332436301</c:v>
                </c:pt>
                <c:pt idx="9015">
                  <c:v>1.05933673324369</c:v>
                </c:pt>
                <c:pt idx="9016">
                  <c:v>1.0593367332436101</c:v>
                </c:pt>
                <c:pt idx="9017">
                  <c:v>1.0593367332436501</c:v>
                </c:pt>
                <c:pt idx="9018">
                  <c:v>1.05933673324369</c:v>
                </c:pt>
                <c:pt idx="9019">
                  <c:v>1.0593367332436501</c:v>
                </c:pt>
                <c:pt idx="9020">
                  <c:v>1.0593367332436801</c:v>
                </c:pt>
                <c:pt idx="9021">
                  <c:v>1.0593367332436501</c:v>
                </c:pt>
                <c:pt idx="9022">
                  <c:v>1.0593367332436701</c:v>
                </c:pt>
                <c:pt idx="9023">
                  <c:v>1.0593367332436501</c:v>
                </c:pt>
                <c:pt idx="9024">
                  <c:v>1.0593367332436201</c:v>
                </c:pt>
                <c:pt idx="9025">
                  <c:v>1.0593367332436801</c:v>
                </c:pt>
                <c:pt idx="9026">
                  <c:v>1.05933673324369</c:v>
                </c:pt>
                <c:pt idx="9027">
                  <c:v>1.0593367332436201</c:v>
                </c:pt>
                <c:pt idx="9028">
                  <c:v>1.0593367332436801</c:v>
                </c:pt>
                <c:pt idx="9029">
                  <c:v>1.0593367332436501</c:v>
                </c:pt>
                <c:pt idx="9030">
                  <c:v>1.05933673324371</c:v>
                </c:pt>
                <c:pt idx="9031">
                  <c:v>1.0593367332436401</c:v>
                </c:pt>
                <c:pt idx="9032">
                  <c:v>1.05933673324371</c:v>
                </c:pt>
                <c:pt idx="9033">
                  <c:v>1.0593367332436301</c:v>
                </c:pt>
                <c:pt idx="9034">
                  <c:v>1.0593367332437</c:v>
                </c:pt>
                <c:pt idx="9035">
                  <c:v>1.05933673324369</c:v>
                </c:pt>
                <c:pt idx="9036">
                  <c:v>1.0593367332436801</c:v>
                </c:pt>
                <c:pt idx="9037">
                  <c:v>1.0593367332436501</c:v>
                </c:pt>
                <c:pt idx="9038">
                  <c:v>1.0593367332436401</c:v>
                </c:pt>
                <c:pt idx="9039">
                  <c:v>1.0593367332436601</c:v>
                </c:pt>
                <c:pt idx="9040">
                  <c:v>1.0593367332437</c:v>
                </c:pt>
                <c:pt idx="9041">
                  <c:v>1.05933673324369</c:v>
                </c:pt>
                <c:pt idx="9042">
                  <c:v>1.0593367332436301</c:v>
                </c:pt>
                <c:pt idx="9043">
                  <c:v>1.0593367332436801</c:v>
                </c:pt>
                <c:pt idx="9044">
                  <c:v>1.0593367332436501</c:v>
                </c:pt>
                <c:pt idx="9045">
                  <c:v>1.0593367332436801</c:v>
                </c:pt>
                <c:pt idx="9046">
                  <c:v>1.0593367332436601</c:v>
                </c:pt>
                <c:pt idx="9047">
                  <c:v>1.0593367332436501</c:v>
                </c:pt>
                <c:pt idx="9048">
                  <c:v>1.0593367332436501</c:v>
                </c:pt>
                <c:pt idx="9049">
                  <c:v>1.0593367332436801</c:v>
                </c:pt>
                <c:pt idx="9050">
                  <c:v>1.0593367332436601</c:v>
                </c:pt>
                <c:pt idx="9051">
                  <c:v>1.0593367332436701</c:v>
                </c:pt>
                <c:pt idx="9052">
                  <c:v>1.0593367332436301</c:v>
                </c:pt>
                <c:pt idx="9053">
                  <c:v>1.0593367332436601</c:v>
                </c:pt>
                <c:pt idx="9054">
                  <c:v>1.0593367332436501</c:v>
                </c:pt>
                <c:pt idx="9055">
                  <c:v>1.0593367332436501</c:v>
                </c:pt>
                <c:pt idx="9056">
                  <c:v>1.0593367332436101</c:v>
                </c:pt>
                <c:pt idx="9057">
                  <c:v>1.0593367332436701</c:v>
                </c:pt>
                <c:pt idx="9058">
                  <c:v>1.0593367332435899</c:v>
                </c:pt>
                <c:pt idx="9059">
                  <c:v>1.0593367332436601</c:v>
                </c:pt>
                <c:pt idx="9060">
                  <c:v>1.0593367332436101</c:v>
                </c:pt>
                <c:pt idx="9061">
                  <c:v>1.0593367332436301</c:v>
                </c:pt>
                <c:pt idx="9062">
                  <c:v>1.0593367332436601</c:v>
                </c:pt>
                <c:pt idx="9063">
                  <c:v>1.0593367332436801</c:v>
                </c:pt>
                <c:pt idx="9064">
                  <c:v>1.0593367332436401</c:v>
                </c:pt>
                <c:pt idx="9065">
                  <c:v>1.0593367332437</c:v>
                </c:pt>
                <c:pt idx="9066">
                  <c:v>1.0593367332436501</c:v>
                </c:pt>
                <c:pt idx="9067">
                  <c:v>1.0593367332436601</c:v>
                </c:pt>
                <c:pt idx="9068">
                  <c:v>1.0593367332436201</c:v>
                </c:pt>
                <c:pt idx="9069">
                  <c:v>1.0593367332436101</c:v>
                </c:pt>
                <c:pt idx="9070">
                  <c:v>1.0593367332436601</c:v>
                </c:pt>
                <c:pt idx="9071">
                  <c:v>1.0593367332436201</c:v>
                </c:pt>
                <c:pt idx="9072">
                  <c:v>1.0593367332436701</c:v>
                </c:pt>
                <c:pt idx="9073">
                  <c:v>1.05933673324369</c:v>
                </c:pt>
                <c:pt idx="9074">
                  <c:v>1.0593367332436801</c:v>
                </c:pt>
                <c:pt idx="9075">
                  <c:v>1.0593367332436401</c:v>
                </c:pt>
                <c:pt idx="9076">
                  <c:v>1.0593367332436701</c:v>
                </c:pt>
                <c:pt idx="9077">
                  <c:v>1.0593367332436501</c:v>
                </c:pt>
                <c:pt idx="9078">
                  <c:v>1.0593367332437</c:v>
                </c:pt>
                <c:pt idx="9079">
                  <c:v>1.05933673324369</c:v>
                </c:pt>
                <c:pt idx="9080">
                  <c:v>1.05933673324369</c:v>
                </c:pt>
                <c:pt idx="9081">
                  <c:v>1.05933673324369</c:v>
                </c:pt>
                <c:pt idx="9082">
                  <c:v>1.0593367332436601</c:v>
                </c:pt>
                <c:pt idx="9083">
                  <c:v>1.0593367332436701</c:v>
                </c:pt>
                <c:pt idx="9084">
                  <c:v>1.05933673324371</c:v>
                </c:pt>
                <c:pt idx="9085">
                  <c:v>1.0593367332437</c:v>
                </c:pt>
                <c:pt idx="9086">
                  <c:v>1.0593367332436301</c:v>
                </c:pt>
                <c:pt idx="9087">
                  <c:v>1.05933673324371</c:v>
                </c:pt>
                <c:pt idx="9088">
                  <c:v>1.0593367332436501</c:v>
                </c:pt>
                <c:pt idx="9089">
                  <c:v>1.0593367332436801</c:v>
                </c:pt>
                <c:pt idx="9090">
                  <c:v>1.0593367332436601</c:v>
                </c:pt>
                <c:pt idx="9091">
                  <c:v>1.0593367332436401</c:v>
                </c:pt>
                <c:pt idx="9092">
                  <c:v>1.0593367332436401</c:v>
                </c:pt>
                <c:pt idx="9093">
                  <c:v>1.0593367332436201</c:v>
                </c:pt>
                <c:pt idx="9094">
                  <c:v>1.0593367332436801</c:v>
                </c:pt>
                <c:pt idx="9095">
                  <c:v>1.0593367332436501</c:v>
                </c:pt>
                <c:pt idx="9096">
                  <c:v>1.0593367332436801</c:v>
                </c:pt>
                <c:pt idx="9097">
                  <c:v>1.0593367332436601</c:v>
                </c:pt>
                <c:pt idx="9098">
                  <c:v>1.0593367332436801</c:v>
                </c:pt>
                <c:pt idx="9099">
                  <c:v>1.05933673324369</c:v>
                </c:pt>
                <c:pt idx="9100">
                  <c:v>1.0593367332436601</c:v>
                </c:pt>
                <c:pt idx="9101">
                  <c:v>1.0593367332436701</c:v>
                </c:pt>
                <c:pt idx="9102">
                  <c:v>1.05933673324371</c:v>
                </c:pt>
                <c:pt idx="9103">
                  <c:v>1.0593367332436401</c:v>
                </c:pt>
                <c:pt idx="9104">
                  <c:v>1.0593367332436401</c:v>
                </c:pt>
                <c:pt idx="9105">
                  <c:v>1.0593367332436301</c:v>
                </c:pt>
                <c:pt idx="9106">
                  <c:v>1.0593367332436301</c:v>
                </c:pt>
                <c:pt idx="9107">
                  <c:v>1.0593367332436101</c:v>
                </c:pt>
                <c:pt idx="9108">
                  <c:v>1.0593367332436401</c:v>
                </c:pt>
                <c:pt idx="9109">
                  <c:v>1.0593367332436601</c:v>
                </c:pt>
                <c:pt idx="9110">
                  <c:v>1.0593367332436801</c:v>
                </c:pt>
                <c:pt idx="9111">
                  <c:v>1.0593367332436701</c:v>
                </c:pt>
                <c:pt idx="9112">
                  <c:v>1.0593367332436701</c:v>
                </c:pt>
                <c:pt idx="9113">
                  <c:v>1.05933673324369</c:v>
                </c:pt>
                <c:pt idx="9114">
                  <c:v>1.0593367332436501</c:v>
                </c:pt>
                <c:pt idx="9115">
                  <c:v>1.0593367332436601</c:v>
                </c:pt>
                <c:pt idx="9116">
                  <c:v>1.0593367332436701</c:v>
                </c:pt>
                <c:pt idx="9117">
                  <c:v>1.0593367332436401</c:v>
                </c:pt>
                <c:pt idx="9118">
                  <c:v>1.0593367332436801</c:v>
                </c:pt>
                <c:pt idx="9119">
                  <c:v>1.05933673324371</c:v>
                </c:pt>
                <c:pt idx="9120">
                  <c:v>1.0593367332436201</c:v>
                </c:pt>
                <c:pt idx="9121">
                  <c:v>1.0593367332436301</c:v>
                </c:pt>
                <c:pt idx="9122">
                  <c:v>1.0593367332436101</c:v>
                </c:pt>
                <c:pt idx="9123">
                  <c:v>1.0593367332436601</c:v>
                </c:pt>
                <c:pt idx="9124">
                  <c:v>1.0593367332436201</c:v>
                </c:pt>
                <c:pt idx="9125">
                  <c:v>1.0593367332436601</c:v>
                </c:pt>
                <c:pt idx="9126">
                  <c:v>1.0593367332436501</c:v>
                </c:pt>
                <c:pt idx="9127">
                  <c:v>1.0593367332436701</c:v>
                </c:pt>
                <c:pt idx="9128">
                  <c:v>1.0593367332436501</c:v>
                </c:pt>
                <c:pt idx="9129">
                  <c:v>1.0593367332436701</c:v>
                </c:pt>
                <c:pt idx="9130">
                  <c:v>1.0593367332436201</c:v>
                </c:pt>
                <c:pt idx="9131">
                  <c:v>1.0593367332436401</c:v>
                </c:pt>
                <c:pt idx="9132">
                  <c:v>1.0593367332436301</c:v>
                </c:pt>
                <c:pt idx="9133">
                  <c:v>1.0593367332436501</c:v>
                </c:pt>
                <c:pt idx="9134">
                  <c:v>1.0593367332436801</c:v>
                </c:pt>
                <c:pt idx="9135">
                  <c:v>1.0593367332436601</c:v>
                </c:pt>
                <c:pt idx="9136">
                  <c:v>1.0593367332436401</c:v>
                </c:pt>
                <c:pt idx="9137">
                  <c:v>1.0593367332436801</c:v>
                </c:pt>
                <c:pt idx="9138">
                  <c:v>1.0593367332436501</c:v>
                </c:pt>
                <c:pt idx="9139">
                  <c:v>1.0593367332436501</c:v>
                </c:pt>
                <c:pt idx="9140">
                  <c:v>1.0593367332437</c:v>
                </c:pt>
                <c:pt idx="9141">
                  <c:v>1.0593367332437</c:v>
                </c:pt>
                <c:pt idx="9142">
                  <c:v>1.0593367332436601</c:v>
                </c:pt>
                <c:pt idx="9143">
                  <c:v>1.0593367332436301</c:v>
                </c:pt>
                <c:pt idx="9144">
                  <c:v>1.05933673324372</c:v>
                </c:pt>
                <c:pt idx="9145">
                  <c:v>1.0593367332436701</c:v>
                </c:pt>
                <c:pt idx="9146">
                  <c:v>1.0593367332436601</c:v>
                </c:pt>
                <c:pt idx="9147">
                  <c:v>1.0593367332436701</c:v>
                </c:pt>
                <c:pt idx="9148">
                  <c:v>1.0593367332436801</c:v>
                </c:pt>
                <c:pt idx="9149">
                  <c:v>1.0593367332436401</c:v>
                </c:pt>
                <c:pt idx="9150">
                  <c:v>1.05933673324369</c:v>
                </c:pt>
                <c:pt idx="9151">
                  <c:v>1.0593367332436501</c:v>
                </c:pt>
                <c:pt idx="9152">
                  <c:v>1.0593367332436201</c:v>
                </c:pt>
                <c:pt idx="9153">
                  <c:v>1.0593367332436601</c:v>
                </c:pt>
                <c:pt idx="9154">
                  <c:v>1.0593367332436801</c:v>
                </c:pt>
                <c:pt idx="9155">
                  <c:v>1.0593367332437</c:v>
                </c:pt>
                <c:pt idx="9156">
                  <c:v>1.0593367332436301</c:v>
                </c:pt>
                <c:pt idx="9157">
                  <c:v>1.0593367332436601</c:v>
                </c:pt>
                <c:pt idx="9158">
                  <c:v>1.05933673324369</c:v>
                </c:pt>
                <c:pt idx="9159">
                  <c:v>1.0593367332436501</c:v>
                </c:pt>
                <c:pt idx="9160">
                  <c:v>1.0593367332436401</c:v>
                </c:pt>
                <c:pt idx="9161">
                  <c:v>1.0593367332436701</c:v>
                </c:pt>
                <c:pt idx="9162">
                  <c:v>1.0593367332436801</c:v>
                </c:pt>
                <c:pt idx="9163">
                  <c:v>1.0593367332436801</c:v>
                </c:pt>
                <c:pt idx="9164">
                  <c:v>1.05933673324372</c:v>
                </c:pt>
                <c:pt idx="9165">
                  <c:v>1.0593367332436401</c:v>
                </c:pt>
                <c:pt idx="9166">
                  <c:v>1.0593367332437</c:v>
                </c:pt>
                <c:pt idx="9167">
                  <c:v>1.0593367332436201</c:v>
                </c:pt>
                <c:pt idx="9168">
                  <c:v>1.0593367332436701</c:v>
                </c:pt>
                <c:pt idx="9169">
                  <c:v>1.0593367332436401</c:v>
                </c:pt>
                <c:pt idx="9170">
                  <c:v>1.0593367332436501</c:v>
                </c:pt>
                <c:pt idx="9171">
                  <c:v>1.0593367332436301</c:v>
                </c:pt>
                <c:pt idx="9172">
                  <c:v>1.0593367332436701</c:v>
                </c:pt>
                <c:pt idx="9173">
                  <c:v>1.0593367332436601</c:v>
                </c:pt>
                <c:pt idx="9174">
                  <c:v>1.0593367332436701</c:v>
                </c:pt>
                <c:pt idx="9175">
                  <c:v>1.0593367332436601</c:v>
                </c:pt>
                <c:pt idx="9176">
                  <c:v>1.0593367332436501</c:v>
                </c:pt>
                <c:pt idx="9177">
                  <c:v>1.0593367332436701</c:v>
                </c:pt>
                <c:pt idx="9178">
                  <c:v>1.0593367332436701</c:v>
                </c:pt>
                <c:pt idx="9179">
                  <c:v>1.0593367332436801</c:v>
                </c:pt>
                <c:pt idx="9180">
                  <c:v>1.0593367332436701</c:v>
                </c:pt>
                <c:pt idx="9181">
                  <c:v>1.0593367332436701</c:v>
                </c:pt>
                <c:pt idx="9182">
                  <c:v>1.0593367332436301</c:v>
                </c:pt>
                <c:pt idx="9183">
                  <c:v>1.0593367332436101</c:v>
                </c:pt>
                <c:pt idx="9184">
                  <c:v>1.0593367332436701</c:v>
                </c:pt>
                <c:pt idx="9185">
                  <c:v>1.0593367332436301</c:v>
                </c:pt>
                <c:pt idx="9186">
                  <c:v>1.0593367332436201</c:v>
                </c:pt>
                <c:pt idx="9187">
                  <c:v>1.05933673324369</c:v>
                </c:pt>
                <c:pt idx="9188">
                  <c:v>1.0593367332435999</c:v>
                </c:pt>
                <c:pt idx="9189">
                  <c:v>1.0593367332436701</c:v>
                </c:pt>
                <c:pt idx="9190">
                  <c:v>1.0593367332436201</c:v>
                </c:pt>
                <c:pt idx="9191">
                  <c:v>1.0593367332437</c:v>
                </c:pt>
                <c:pt idx="9192">
                  <c:v>1.0593367332435899</c:v>
                </c:pt>
                <c:pt idx="9193">
                  <c:v>1.0593367332436401</c:v>
                </c:pt>
                <c:pt idx="9194">
                  <c:v>1.0593367332436401</c:v>
                </c:pt>
                <c:pt idx="9195">
                  <c:v>1.0593367332436601</c:v>
                </c:pt>
                <c:pt idx="9196">
                  <c:v>1.05933673324369</c:v>
                </c:pt>
                <c:pt idx="9197">
                  <c:v>1.0593367332436701</c:v>
                </c:pt>
                <c:pt idx="9198">
                  <c:v>1.0593367332436301</c:v>
                </c:pt>
                <c:pt idx="9199">
                  <c:v>1.0593367332436801</c:v>
                </c:pt>
                <c:pt idx="9200">
                  <c:v>1.0593367332436201</c:v>
                </c:pt>
                <c:pt idx="9201">
                  <c:v>1.0593367332436701</c:v>
                </c:pt>
                <c:pt idx="9202">
                  <c:v>1.0593367332436501</c:v>
                </c:pt>
                <c:pt idx="9203">
                  <c:v>1.0593367332436301</c:v>
                </c:pt>
                <c:pt idx="9204">
                  <c:v>1.0593367332436101</c:v>
                </c:pt>
                <c:pt idx="9205">
                  <c:v>1.0593367332436401</c:v>
                </c:pt>
                <c:pt idx="9206">
                  <c:v>1.0593367332436501</c:v>
                </c:pt>
                <c:pt idx="9207">
                  <c:v>1.0593367332435899</c:v>
                </c:pt>
                <c:pt idx="9208">
                  <c:v>1.0593367332436501</c:v>
                </c:pt>
                <c:pt idx="9209">
                  <c:v>1.0593367332436701</c:v>
                </c:pt>
                <c:pt idx="9210">
                  <c:v>1.0593367332436701</c:v>
                </c:pt>
                <c:pt idx="9211">
                  <c:v>1.0593367332437</c:v>
                </c:pt>
                <c:pt idx="9212">
                  <c:v>1.0593367332436801</c:v>
                </c:pt>
                <c:pt idx="9213">
                  <c:v>1.0593367332436801</c:v>
                </c:pt>
                <c:pt idx="9214">
                  <c:v>1.0593367332436801</c:v>
                </c:pt>
                <c:pt idx="9215">
                  <c:v>1.05933673324371</c:v>
                </c:pt>
                <c:pt idx="9216">
                  <c:v>1.0593367332436801</c:v>
                </c:pt>
                <c:pt idx="9217">
                  <c:v>1.0593367332436801</c:v>
                </c:pt>
                <c:pt idx="9218">
                  <c:v>1.0593367332436501</c:v>
                </c:pt>
                <c:pt idx="9219">
                  <c:v>1.0593367332436701</c:v>
                </c:pt>
                <c:pt idx="9220">
                  <c:v>1.0593367332436101</c:v>
                </c:pt>
                <c:pt idx="9221">
                  <c:v>1.0593367332436601</c:v>
                </c:pt>
                <c:pt idx="9222">
                  <c:v>1.0593367332436701</c:v>
                </c:pt>
                <c:pt idx="9223">
                  <c:v>1.0593367332436301</c:v>
                </c:pt>
                <c:pt idx="9224">
                  <c:v>1.0593367332437</c:v>
                </c:pt>
                <c:pt idx="9225">
                  <c:v>1.0593367332436301</c:v>
                </c:pt>
                <c:pt idx="9226">
                  <c:v>1.05933673324369</c:v>
                </c:pt>
                <c:pt idx="9227">
                  <c:v>1.0593367332436401</c:v>
                </c:pt>
                <c:pt idx="9228">
                  <c:v>1.0593367332437</c:v>
                </c:pt>
                <c:pt idx="9229">
                  <c:v>1.05933673324369</c:v>
                </c:pt>
                <c:pt idx="9230">
                  <c:v>1.05933673324369</c:v>
                </c:pt>
                <c:pt idx="9231">
                  <c:v>1.0593367332436601</c:v>
                </c:pt>
                <c:pt idx="9232">
                  <c:v>1.0593367332436701</c:v>
                </c:pt>
                <c:pt idx="9233">
                  <c:v>1.0593367332436601</c:v>
                </c:pt>
                <c:pt idx="9234">
                  <c:v>1.0593367332436101</c:v>
                </c:pt>
                <c:pt idx="9235">
                  <c:v>1.0593367332436801</c:v>
                </c:pt>
                <c:pt idx="9236">
                  <c:v>1.0593367332436401</c:v>
                </c:pt>
                <c:pt idx="9237">
                  <c:v>1.0593367332436801</c:v>
                </c:pt>
                <c:pt idx="9238">
                  <c:v>1.0593367332436701</c:v>
                </c:pt>
                <c:pt idx="9239">
                  <c:v>1.0593367332436801</c:v>
                </c:pt>
                <c:pt idx="9240">
                  <c:v>1.0593367332436201</c:v>
                </c:pt>
                <c:pt idx="9241">
                  <c:v>1.05933673324373</c:v>
                </c:pt>
                <c:pt idx="9242">
                  <c:v>1.0593367332436601</c:v>
                </c:pt>
                <c:pt idx="9243">
                  <c:v>1.0593367332437</c:v>
                </c:pt>
                <c:pt idx="9244">
                  <c:v>1.0593367332436401</c:v>
                </c:pt>
                <c:pt idx="9245">
                  <c:v>1.0593367332436501</c:v>
                </c:pt>
                <c:pt idx="9246">
                  <c:v>1.0593367332436501</c:v>
                </c:pt>
                <c:pt idx="9247">
                  <c:v>1.0593367332436601</c:v>
                </c:pt>
                <c:pt idx="9248">
                  <c:v>1.0593367332436201</c:v>
                </c:pt>
                <c:pt idx="9249">
                  <c:v>1.0593367332436101</c:v>
                </c:pt>
                <c:pt idx="9250">
                  <c:v>1.0593367332436401</c:v>
                </c:pt>
                <c:pt idx="9251">
                  <c:v>1.0593367332437</c:v>
                </c:pt>
                <c:pt idx="9252">
                  <c:v>1.0593367332436401</c:v>
                </c:pt>
                <c:pt idx="9253">
                  <c:v>1.0593367332437</c:v>
                </c:pt>
                <c:pt idx="9254">
                  <c:v>1.05933673324371</c:v>
                </c:pt>
                <c:pt idx="9255">
                  <c:v>1.0593367332436501</c:v>
                </c:pt>
                <c:pt idx="9256">
                  <c:v>1.0593367332436301</c:v>
                </c:pt>
                <c:pt idx="9257">
                  <c:v>1.0593367332436401</c:v>
                </c:pt>
                <c:pt idx="9258">
                  <c:v>1.0593367332435999</c:v>
                </c:pt>
                <c:pt idx="9259">
                  <c:v>1.0593367332436701</c:v>
                </c:pt>
                <c:pt idx="9260">
                  <c:v>1.0593367332436701</c:v>
                </c:pt>
                <c:pt idx="9261">
                  <c:v>1.0593367332436201</c:v>
                </c:pt>
                <c:pt idx="9262">
                  <c:v>1.0593367332435999</c:v>
                </c:pt>
                <c:pt idx="9263">
                  <c:v>1.0593367332436401</c:v>
                </c:pt>
                <c:pt idx="9264">
                  <c:v>1.0593367332436301</c:v>
                </c:pt>
                <c:pt idx="9265">
                  <c:v>1.0593367332436401</c:v>
                </c:pt>
                <c:pt idx="9266">
                  <c:v>1.0593367332436701</c:v>
                </c:pt>
                <c:pt idx="9267">
                  <c:v>1.05933673324371</c:v>
                </c:pt>
                <c:pt idx="9268">
                  <c:v>1.0593367332436701</c:v>
                </c:pt>
                <c:pt idx="9269">
                  <c:v>1.05933673324369</c:v>
                </c:pt>
                <c:pt idx="9270">
                  <c:v>1.05933673324369</c:v>
                </c:pt>
                <c:pt idx="9271">
                  <c:v>1.0593367332436801</c:v>
                </c:pt>
                <c:pt idx="9272">
                  <c:v>1.0593367332436501</c:v>
                </c:pt>
                <c:pt idx="9273">
                  <c:v>1.05933673324369</c:v>
                </c:pt>
                <c:pt idx="9274">
                  <c:v>1.0593367332436201</c:v>
                </c:pt>
                <c:pt idx="9275">
                  <c:v>1.0593367332436701</c:v>
                </c:pt>
                <c:pt idx="9276">
                  <c:v>1.0593367332436801</c:v>
                </c:pt>
                <c:pt idx="9277">
                  <c:v>1.0593367332436601</c:v>
                </c:pt>
                <c:pt idx="9278">
                  <c:v>1.0593367332436801</c:v>
                </c:pt>
                <c:pt idx="9279">
                  <c:v>1.0593367332436301</c:v>
                </c:pt>
                <c:pt idx="9280">
                  <c:v>1.0593367332436601</c:v>
                </c:pt>
                <c:pt idx="9281">
                  <c:v>1.0593367332436501</c:v>
                </c:pt>
                <c:pt idx="9282">
                  <c:v>1.0593367332436301</c:v>
                </c:pt>
                <c:pt idx="9283">
                  <c:v>1.0593367332436201</c:v>
                </c:pt>
                <c:pt idx="9284">
                  <c:v>1.0593367332436401</c:v>
                </c:pt>
                <c:pt idx="9285">
                  <c:v>1.0593367332436301</c:v>
                </c:pt>
                <c:pt idx="9286">
                  <c:v>1.0593367332436301</c:v>
                </c:pt>
                <c:pt idx="9287">
                  <c:v>1.0593367332436401</c:v>
                </c:pt>
                <c:pt idx="9288">
                  <c:v>1.0593367332436301</c:v>
                </c:pt>
                <c:pt idx="9289">
                  <c:v>1.0593367332436401</c:v>
                </c:pt>
                <c:pt idx="9290">
                  <c:v>1.0593367332436301</c:v>
                </c:pt>
                <c:pt idx="9291">
                  <c:v>1.0593367332436601</c:v>
                </c:pt>
                <c:pt idx="9292">
                  <c:v>1.0593367332436301</c:v>
                </c:pt>
                <c:pt idx="9293">
                  <c:v>1.0593367332436601</c:v>
                </c:pt>
                <c:pt idx="9294">
                  <c:v>1.0593367332436701</c:v>
                </c:pt>
                <c:pt idx="9295">
                  <c:v>1.0593367332436601</c:v>
                </c:pt>
                <c:pt idx="9296">
                  <c:v>1.0593367332436501</c:v>
                </c:pt>
                <c:pt idx="9297">
                  <c:v>1.0593367332436601</c:v>
                </c:pt>
                <c:pt idx="9298">
                  <c:v>1.05933673324373</c:v>
                </c:pt>
                <c:pt idx="9299">
                  <c:v>1.0593367332436701</c:v>
                </c:pt>
                <c:pt idx="9300">
                  <c:v>1.05933673324369</c:v>
                </c:pt>
                <c:pt idx="9301">
                  <c:v>1.0593367332436301</c:v>
                </c:pt>
                <c:pt idx="9302">
                  <c:v>1.0593367332437</c:v>
                </c:pt>
                <c:pt idx="9303">
                  <c:v>1.0593367332436201</c:v>
                </c:pt>
                <c:pt idx="9304">
                  <c:v>1.0593367332436601</c:v>
                </c:pt>
                <c:pt idx="9305">
                  <c:v>1.0593367332436801</c:v>
                </c:pt>
                <c:pt idx="9306">
                  <c:v>1.0593367332436401</c:v>
                </c:pt>
                <c:pt idx="9307">
                  <c:v>1.0593367332436401</c:v>
                </c:pt>
                <c:pt idx="9308">
                  <c:v>1.0593367332436201</c:v>
                </c:pt>
                <c:pt idx="9309">
                  <c:v>1.0593367332436701</c:v>
                </c:pt>
                <c:pt idx="9310">
                  <c:v>1.0593367332436101</c:v>
                </c:pt>
                <c:pt idx="9311">
                  <c:v>1.0593367332436501</c:v>
                </c:pt>
                <c:pt idx="9312">
                  <c:v>1.05933673324369</c:v>
                </c:pt>
                <c:pt idx="9313">
                  <c:v>1.0593367332436401</c:v>
                </c:pt>
                <c:pt idx="9314">
                  <c:v>1.0593367332436801</c:v>
                </c:pt>
                <c:pt idx="9315">
                  <c:v>1.0593367332436401</c:v>
                </c:pt>
                <c:pt idx="9316">
                  <c:v>1.0593367332436801</c:v>
                </c:pt>
                <c:pt idx="9317">
                  <c:v>1.0593367332436501</c:v>
                </c:pt>
                <c:pt idx="9318">
                  <c:v>1.0593367332436701</c:v>
                </c:pt>
                <c:pt idx="9319">
                  <c:v>1.0593367332436801</c:v>
                </c:pt>
                <c:pt idx="9320">
                  <c:v>1.0593367332436501</c:v>
                </c:pt>
                <c:pt idx="9321">
                  <c:v>1.0593367332436501</c:v>
                </c:pt>
                <c:pt idx="9322">
                  <c:v>1.0593367332436201</c:v>
                </c:pt>
                <c:pt idx="9323">
                  <c:v>1.05933673324371</c:v>
                </c:pt>
                <c:pt idx="9324">
                  <c:v>1.0593367332436401</c:v>
                </c:pt>
                <c:pt idx="9325">
                  <c:v>1.0593367332436701</c:v>
                </c:pt>
                <c:pt idx="9326">
                  <c:v>1.0593367332436701</c:v>
                </c:pt>
                <c:pt idx="9327">
                  <c:v>1.0593367332436501</c:v>
                </c:pt>
                <c:pt idx="9328">
                  <c:v>1.0593367332436601</c:v>
                </c:pt>
                <c:pt idx="9329">
                  <c:v>1.0593367332436301</c:v>
                </c:pt>
                <c:pt idx="9330">
                  <c:v>1.0593367332436301</c:v>
                </c:pt>
                <c:pt idx="9331">
                  <c:v>1.0593367332436401</c:v>
                </c:pt>
                <c:pt idx="9332">
                  <c:v>1.0593367332436701</c:v>
                </c:pt>
                <c:pt idx="9333">
                  <c:v>1.05933673324372</c:v>
                </c:pt>
                <c:pt idx="9334">
                  <c:v>1.0593367332436301</c:v>
                </c:pt>
                <c:pt idx="9335">
                  <c:v>1.05933673324369</c:v>
                </c:pt>
                <c:pt idx="9336">
                  <c:v>1.0593367332436401</c:v>
                </c:pt>
                <c:pt idx="9337">
                  <c:v>1.05933673324369</c:v>
                </c:pt>
                <c:pt idx="9338">
                  <c:v>1.0593367332436801</c:v>
                </c:pt>
                <c:pt idx="9339">
                  <c:v>1.0593367332436801</c:v>
                </c:pt>
                <c:pt idx="9340">
                  <c:v>1.0593367332436301</c:v>
                </c:pt>
                <c:pt idx="9341">
                  <c:v>1.0593367332436701</c:v>
                </c:pt>
                <c:pt idx="9342">
                  <c:v>1.0593367332436701</c:v>
                </c:pt>
                <c:pt idx="9343">
                  <c:v>1.0593367332436401</c:v>
                </c:pt>
                <c:pt idx="9344">
                  <c:v>1.0593367332436701</c:v>
                </c:pt>
                <c:pt idx="9345">
                  <c:v>1.0593367332436301</c:v>
                </c:pt>
                <c:pt idx="9346">
                  <c:v>1.0593367332436401</c:v>
                </c:pt>
                <c:pt idx="9347">
                  <c:v>1.0593367332436601</c:v>
                </c:pt>
                <c:pt idx="9348">
                  <c:v>1.0593367332436101</c:v>
                </c:pt>
                <c:pt idx="9349">
                  <c:v>1.0593367332436701</c:v>
                </c:pt>
                <c:pt idx="9350">
                  <c:v>1.0593367332436501</c:v>
                </c:pt>
                <c:pt idx="9351">
                  <c:v>1.0593367332436801</c:v>
                </c:pt>
                <c:pt idx="9352">
                  <c:v>1.05933673324371</c:v>
                </c:pt>
                <c:pt idx="9353">
                  <c:v>1.0593367332436801</c:v>
                </c:pt>
                <c:pt idx="9354">
                  <c:v>1.0593367332436401</c:v>
                </c:pt>
                <c:pt idx="9355">
                  <c:v>1.0593367332437</c:v>
                </c:pt>
                <c:pt idx="9356">
                  <c:v>1.0593367332436501</c:v>
                </c:pt>
                <c:pt idx="9357">
                  <c:v>1.0593367332436601</c:v>
                </c:pt>
                <c:pt idx="9358">
                  <c:v>1.0593367332436701</c:v>
                </c:pt>
                <c:pt idx="9359">
                  <c:v>1.0593367332436701</c:v>
                </c:pt>
                <c:pt idx="9360">
                  <c:v>1.0593367332436101</c:v>
                </c:pt>
                <c:pt idx="9361">
                  <c:v>1.0593367332436801</c:v>
                </c:pt>
                <c:pt idx="9362">
                  <c:v>1.0593367332436101</c:v>
                </c:pt>
                <c:pt idx="9363">
                  <c:v>1.05933673324369</c:v>
                </c:pt>
                <c:pt idx="9364">
                  <c:v>1.0593367332436501</c:v>
                </c:pt>
                <c:pt idx="9365">
                  <c:v>1.0593367332437</c:v>
                </c:pt>
                <c:pt idx="9366">
                  <c:v>1.0593367332436501</c:v>
                </c:pt>
                <c:pt idx="9367">
                  <c:v>1.0593367332436801</c:v>
                </c:pt>
                <c:pt idx="9368">
                  <c:v>1.0593367332436401</c:v>
                </c:pt>
                <c:pt idx="9369">
                  <c:v>1.0593367332436601</c:v>
                </c:pt>
                <c:pt idx="9370">
                  <c:v>1.0593367332436601</c:v>
                </c:pt>
                <c:pt idx="9371">
                  <c:v>1.0593367332436301</c:v>
                </c:pt>
                <c:pt idx="9372">
                  <c:v>1.0593367332436501</c:v>
                </c:pt>
                <c:pt idx="9373">
                  <c:v>1.0593367332436401</c:v>
                </c:pt>
                <c:pt idx="9374">
                  <c:v>1.0593367332436401</c:v>
                </c:pt>
                <c:pt idx="9375">
                  <c:v>1.0593367332436501</c:v>
                </c:pt>
                <c:pt idx="9376">
                  <c:v>1.0593367332436401</c:v>
                </c:pt>
                <c:pt idx="9377">
                  <c:v>1.0593367332436301</c:v>
                </c:pt>
                <c:pt idx="9378">
                  <c:v>1.0593367332435899</c:v>
                </c:pt>
                <c:pt idx="9379">
                  <c:v>1.0593367332436301</c:v>
                </c:pt>
                <c:pt idx="9380">
                  <c:v>1.0593367332436601</c:v>
                </c:pt>
                <c:pt idx="9381">
                  <c:v>1.0593367332436501</c:v>
                </c:pt>
                <c:pt idx="9382">
                  <c:v>1.0593367332436701</c:v>
                </c:pt>
                <c:pt idx="9383">
                  <c:v>1.0593367332436201</c:v>
                </c:pt>
                <c:pt idx="9384">
                  <c:v>1.0593367332437</c:v>
                </c:pt>
                <c:pt idx="9385">
                  <c:v>1.0593367332435999</c:v>
                </c:pt>
                <c:pt idx="9386">
                  <c:v>1.0593367332436701</c:v>
                </c:pt>
                <c:pt idx="9387">
                  <c:v>1.05933673324369</c:v>
                </c:pt>
                <c:pt idx="9388">
                  <c:v>1.0593367332436601</c:v>
                </c:pt>
                <c:pt idx="9389">
                  <c:v>1.0593367332436501</c:v>
                </c:pt>
                <c:pt idx="9390">
                  <c:v>1.0593367332435899</c:v>
                </c:pt>
                <c:pt idx="9391">
                  <c:v>1.0593367332436401</c:v>
                </c:pt>
                <c:pt idx="9392">
                  <c:v>1.0593367332436101</c:v>
                </c:pt>
                <c:pt idx="9393">
                  <c:v>1.0593367332436601</c:v>
                </c:pt>
                <c:pt idx="9394">
                  <c:v>1.0593367332436801</c:v>
                </c:pt>
                <c:pt idx="9395">
                  <c:v>1.0593367332436101</c:v>
                </c:pt>
                <c:pt idx="9396">
                  <c:v>1.0593367332436601</c:v>
                </c:pt>
                <c:pt idx="9397">
                  <c:v>1.0593367332437</c:v>
                </c:pt>
                <c:pt idx="9398">
                  <c:v>1.05933673324369</c:v>
                </c:pt>
                <c:pt idx="9399">
                  <c:v>1.0593367332436201</c:v>
                </c:pt>
                <c:pt idx="9400">
                  <c:v>1.0593367332437</c:v>
                </c:pt>
                <c:pt idx="9401">
                  <c:v>1.0593367332436501</c:v>
                </c:pt>
                <c:pt idx="9402">
                  <c:v>1.0593367332436701</c:v>
                </c:pt>
                <c:pt idx="9403">
                  <c:v>1.0593367332436501</c:v>
                </c:pt>
                <c:pt idx="9404">
                  <c:v>1.0593367332436601</c:v>
                </c:pt>
                <c:pt idx="9405">
                  <c:v>1.0593367332436301</c:v>
                </c:pt>
                <c:pt idx="9406">
                  <c:v>1.0593367332436401</c:v>
                </c:pt>
                <c:pt idx="9407">
                  <c:v>1.0593367332436501</c:v>
                </c:pt>
                <c:pt idx="9408">
                  <c:v>1.0593367332436201</c:v>
                </c:pt>
                <c:pt idx="9409">
                  <c:v>1.0593367332436401</c:v>
                </c:pt>
                <c:pt idx="9410">
                  <c:v>1.0593367332436601</c:v>
                </c:pt>
                <c:pt idx="9411">
                  <c:v>1.0593367332436401</c:v>
                </c:pt>
                <c:pt idx="9412">
                  <c:v>1.05933673324369</c:v>
                </c:pt>
                <c:pt idx="9413">
                  <c:v>1.05933673324369</c:v>
                </c:pt>
                <c:pt idx="9414">
                  <c:v>1.0593367332436201</c:v>
                </c:pt>
                <c:pt idx="9415">
                  <c:v>1.05933673324369</c:v>
                </c:pt>
                <c:pt idx="9416">
                  <c:v>1.0593367332436401</c:v>
                </c:pt>
                <c:pt idx="9417">
                  <c:v>1.0593367332437</c:v>
                </c:pt>
                <c:pt idx="9418">
                  <c:v>1.0593367332436301</c:v>
                </c:pt>
                <c:pt idx="9419">
                  <c:v>1.0593367332436401</c:v>
                </c:pt>
                <c:pt idx="9420">
                  <c:v>1.0593367332436301</c:v>
                </c:pt>
                <c:pt idx="9421">
                  <c:v>1.0593367332436601</c:v>
                </c:pt>
                <c:pt idx="9422">
                  <c:v>1.0593367332436701</c:v>
                </c:pt>
                <c:pt idx="9423">
                  <c:v>1.0593367332436701</c:v>
                </c:pt>
                <c:pt idx="9424">
                  <c:v>1.0593367332436401</c:v>
                </c:pt>
                <c:pt idx="9425">
                  <c:v>1.0593367332436701</c:v>
                </c:pt>
                <c:pt idx="9426">
                  <c:v>1.0593367332436701</c:v>
                </c:pt>
                <c:pt idx="9427">
                  <c:v>1.0593367332436701</c:v>
                </c:pt>
                <c:pt idx="9428">
                  <c:v>1.0593367332436301</c:v>
                </c:pt>
                <c:pt idx="9429">
                  <c:v>1.0593367332436701</c:v>
                </c:pt>
                <c:pt idx="9430">
                  <c:v>1.0593367332436301</c:v>
                </c:pt>
                <c:pt idx="9431">
                  <c:v>1.0593367332436601</c:v>
                </c:pt>
                <c:pt idx="9432">
                  <c:v>1.0593367332436401</c:v>
                </c:pt>
                <c:pt idx="9433">
                  <c:v>1.0593367332436401</c:v>
                </c:pt>
                <c:pt idx="9434">
                  <c:v>1.0593367332436201</c:v>
                </c:pt>
                <c:pt idx="9435">
                  <c:v>1.0593367332436501</c:v>
                </c:pt>
                <c:pt idx="9436">
                  <c:v>1.0593367332436501</c:v>
                </c:pt>
                <c:pt idx="9437">
                  <c:v>1.0593367332436601</c:v>
                </c:pt>
                <c:pt idx="9438">
                  <c:v>1.0593367332436501</c:v>
                </c:pt>
                <c:pt idx="9439">
                  <c:v>1.0593367332436401</c:v>
                </c:pt>
                <c:pt idx="9440">
                  <c:v>1.0593367332436301</c:v>
                </c:pt>
                <c:pt idx="9441">
                  <c:v>1.0593367332436401</c:v>
                </c:pt>
                <c:pt idx="9442">
                  <c:v>1.0593367332436501</c:v>
                </c:pt>
                <c:pt idx="9443">
                  <c:v>1.0593367332436501</c:v>
                </c:pt>
                <c:pt idx="9444">
                  <c:v>1.0593367332436101</c:v>
                </c:pt>
                <c:pt idx="9445">
                  <c:v>1.0593367332436101</c:v>
                </c:pt>
                <c:pt idx="9446">
                  <c:v>1.0593367332436401</c:v>
                </c:pt>
                <c:pt idx="9447">
                  <c:v>1.0593367332436401</c:v>
                </c:pt>
                <c:pt idx="9448">
                  <c:v>1.05933673324369</c:v>
                </c:pt>
                <c:pt idx="9449">
                  <c:v>1.0593367332436501</c:v>
                </c:pt>
                <c:pt idx="9450">
                  <c:v>1.0593367332436301</c:v>
                </c:pt>
                <c:pt idx="9451">
                  <c:v>1.0593367332436101</c:v>
                </c:pt>
                <c:pt idx="9452">
                  <c:v>1.0593367332436201</c:v>
                </c:pt>
                <c:pt idx="9453">
                  <c:v>1.0593367332436801</c:v>
                </c:pt>
                <c:pt idx="9454">
                  <c:v>1.0593367332436501</c:v>
                </c:pt>
                <c:pt idx="9455">
                  <c:v>1.0593367332436301</c:v>
                </c:pt>
                <c:pt idx="9456">
                  <c:v>1.0593367332436101</c:v>
                </c:pt>
                <c:pt idx="9457">
                  <c:v>1.0593367332436801</c:v>
                </c:pt>
                <c:pt idx="9458">
                  <c:v>1.0593367332436701</c:v>
                </c:pt>
                <c:pt idx="9459">
                  <c:v>1.0593367332436601</c:v>
                </c:pt>
                <c:pt idx="9460">
                  <c:v>1.0593367332436801</c:v>
                </c:pt>
                <c:pt idx="9461">
                  <c:v>1.0593367332436501</c:v>
                </c:pt>
                <c:pt idx="9462">
                  <c:v>1.0593367332435999</c:v>
                </c:pt>
                <c:pt idx="9463">
                  <c:v>1.0593367332436301</c:v>
                </c:pt>
                <c:pt idx="9464">
                  <c:v>1.0593367332436701</c:v>
                </c:pt>
                <c:pt idx="9465">
                  <c:v>1.0593367332435999</c:v>
                </c:pt>
                <c:pt idx="9466">
                  <c:v>1.0593367332436201</c:v>
                </c:pt>
                <c:pt idx="9467">
                  <c:v>1.0593367332437</c:v>
                </c:pt>
                <c:pt idx="9468">
                  <c:v>1.05933673324371</c:v>
                </c:pt>
                <c:pt idx="9469">
                  <c:v>1.0593367332436501</c:v>
                </c:pt>
                <c:pt idx="9470">
                  <c:v>1.0593367332436201</c:v>
                </c:pt>
                <c:pt idx="9471">
                  <c:v>1.05933673324369</c:v>
                </c:pt>
                <c:pt idx="9472">
                  <c:v>1.0593367332436601</c:v>
                </c:pt>
                <c:pt idx="9473">
                  <c:v>1.0593367332436501</c:v>
                </c:pt>
                <c:pt idx="9474">
                  <c:v>1.0593367332435999</c:v>
                </c:pt>
                <c:pt idx="9475">
                  <c:v>1.0593367332436501</c:v>
                </c:pt>
                <c:pt idx="9476">
                  <c:v>1.0593367332436801</c:v>
                </c:pt>
                <c:pt idx="9477">
                  <c:v>1.0593367332436401</c:v>
                </c:pt>
                <c:pt idx="9478">
                  <c:v>1.0593367332436701</c:v>
                </c:pt>
                <c:pt idx="9479">
                  <c:v>1.0593367332436801</c:v>
                </c:pt>
                <c:pt idx="9480">
                  <c:v>1.0593367332436301</c:v>
                </c:pt>
                <c:pt idx="9481">
                  <c:v>1.0593367332436401</c:v>
                </c:pt>
                <c:pt idx="9482">
                  <c:v>1.0593367332436201</c:v>
                </c:pt>
                <c:pt idx="9483">
                  <c:v>1.0593367332436301</c:v>
                </c:pt>
                <c:pt idx="9484">
                  <c:v>1.0593367332436401</c:v>
                </c:pt>
                <c:pt idx="9485">
                  <c:v>1.0593367332436201</c:v>
                </c:pt>
                <c:pt idx="9486">
                  <c:v>1.0593367332436501</c:v>
                </c:pt>
                <c:pt idx="9487">
                  <c:v>1.0593367332436301</c:v>
                </c:pt>
                <c:pt idx="9488">
                  <c:v>1.0593367332436701</c:v>
                </c:pt>
                <c:pt idx="9489">
                  <c:v>1.0593367332436501</c:v>
                </c:pt>
                <c:pt idx="9490">
                  <c:v>1.0593367332436101</c:v>
                </c:pt>
                <c:pt idx="9491">
                  <c:v>1.0593367332436701</c:v>
                </c:pt>
                <c:pt idx="9492">
                  <c:v>1.0593367332436701</c:v>
                </c:pt>
                <c:pt idx="9493">
                  <c:v>1.0593367332436701</c:v>
                </c:pt>
                <c:pt idx="9494">
                  <c:v>1.0593367332436801</c:v>
                </c:pt>
                <c:pt idx="9495">
                  <c:v>1.0593367332436601</c:v>
                </c:pt>
                <c:pt idx="9496">
                  <c:v>1.0593367332436701</c:v>
                </c:pt>
                <c:pt idx="9497">
                  <c:v>1.0593367332436201</c:v>
                </c:pt>
                <c:pt idx="9498">
                  <c:v>1.05933673324369</c:v>
                </c:pt>
                <c:pt idx="9499">
                  <c:v>1.0593367332436601</c:v>
                </c:pt>
                <c:pt idx="9500">
                  <c:v>1.0593367332436701</c:v>
                </c:pt>
                <c:pt idx="9501">
                  <c:v>1.0593367332436301</c:v>
                </c:pt>
                <c:pt idx="9502">
                  <c:v>1.05933673324369</c:v>
                </c:pt>
                <c:pt idx="9503">
                  <c:v>1.0593367332436601</c:v>
                </c:pt>
                <c:pt idx="9504">
                  <c:v>1.0593367332436801</c:v>
                </c:pt>
                <c:pt idx="9505">
                  <c:v>1.0593367332436201</c:v>
                </c:pt>
                <c:pt idx="9506">
                  <c:v>1.0593367332437</c:v>
                </c:pt>
                <c:pt idx="9507">
                  <c:v>1.0593367332436401</c:v>
                </c:pt>
                <c:pt idx="9508">
                  <c:v>1.0593367332436201</c:v>
                </c:pt>
                <c:pt idx="9509">
                  <c:v>1.0593367332436301</c:v>
                </c:pt>
                <c:pt idx="9510">
                  <c:v>1.0593367332436401</c:v>
                </c:pt>
                <c:pt idx="9511">
                  <c:v>1.0593367332436701</c:v>
                </c:pt>
                <c:pt idx="9512">
                  <c:v>1.0593367332435999</c:v>
                </c:pt>
                <c:pt idx="9513">
                  <c:v>1.0593367332436601</c:v>
                </c:pt>
                <c:pt idx="9514">
                  <c:v>1.0593367332436101</c:v>
                </c:pt>
                <c:pt idx="9515">
                  <c:v>1.0593367332436301</c:v>
                </c:pt>
                <c:pt idx="9516">
                  <c:v>1.0593367332436401</c:v>
                </c:pt>
                <c:pt idx="9517">
                  <c:v>1.0593367332436501</c:v>
                </c:pt>
                <c:pt idx="9518">
                  <c:v>1.0593367332436601</c:v>
                </c:pt>
                <c:pt idx="9519">
                  <c:v>1.0593367332436601</c:v>
                </c:pt>
                <c:pt idx="9520">
                  <c:v>1.05933673324371</c:v>
                </c:pt>
                <c:pt idx="9521">
                  <c:v>1.0593367332436501</c:v>
                </c:pt>
                <c:pt idx="9522">
                  <c:v>1.05933673324369</c:v>
                </c:pt>
                <c:pt idx="9523">
                  <c:v>1.0593367332435899</c:v>
                </c:pt>
                <c:pt idx="9524">
                  <c:v>1.0593367332436501</c:v>
                </c:pt>
                <c:pt idx="9525">
                  <c:v>1.0593367332436401</c:v>
                </c:pt>
                <c:pt idx="9526">
                  <c:v>1.0593367332436301</c:v>
                </c:pt>
                <c:pt idx="9527">
                  <c:v>1.0593367332436701</c:v>
                </c:pt>
                <c:pt idx="9528">
                  <c:v>1.0593367332436701</c:v>
                </c:pt>
                <c:pt idx="9529">
                  <c:v>1.0593367332436701</c:v>
                </c:pt>
                <c:pt idx="9530">
                  <c:v>1.0593367332436801</c:v>
                </c:pt>
                <c:pt idx="9531">
                  <c:v>1.0593367332436601</c:v>
                </c:pt>
                <c:pt idx="9532">
                  <c:v>1.0593367332436201</c:v>
                </c:pt>
                <c:pt idx="9533">
                  <c:v>1.0593367332436101</c:v>
                </c:pt>
                <c:pt idx="9534">
                  <c:v>1.0593367332436301</c:v>
                </c:pt>
                <c:pt idx="9535">
                  <c:v>1.0593367332436601</c:v>
                </c:pt>
                <c:pt idx="9536">
                  <c:v>1.0593367332435999</c:v>
                </c:pt>
                <c:pt idx="9537">
                  <c:v>1.0593367332436201</c:v>
                </c:pt>
                <c:pt idx="9538">
                  <c:v>1.05933673324369</c:v>
                </c:pt>
                <c:pt idx="9539">
                  <c:v>1.0593367332436701</c:v>
                </c:pt>
                <c:pt idx="9540">
                  <c:v>1.0593367332436301</c:v>
                </c:pt>
                <c:pt idx="9541">
                  <c:v>1.0593367332436301</c:v>
                </c:pt>
                <c:pt idx="9542">
                  <c:v>1.0593367332437</c:v>
                </c:pt>
                <c:pt idx="9543">
                  <c:v>1.0593367332436101</c:v>
                </c:pt>
                <c:pt idx="9544">
                  <c:v>1.0593367332436301</c:v>
                </c:pt>
                <c:pt idx="9545">
                  <c:v>1.0593367332436701</c:v>
                </c:pt>
                <c:pt idx="9546">
                  <c:v>1.0593367332436301</c:v>
                </c:pt>
                <c:pt idx="9547">
                  <c:v>1.0593367332436401</c:v>
                </c:pt>
                <c:pt idx="9548">
                  <c:v>1.0593367332436401</c:v>
                </c:pt>
                <c:pt idx="9549">
                  <c:v>1.0593367332436601</c:v>
                </c:pt>
                <c:pt idx="9550">
                  <c:v>1.0593367332436101</c:v>
                </c:pt>
                <c:pt idx="9551">
                  <c:v>1.0593367332436401</c:v>
                </c:pt>
                <c:pt idx="9552">
                  <c:v>1.0593367332436101</c:v>
                </c:pt>
                <c:pt idx="9553">
                  <c:v>1.0593367332436401</c:v>
                </c:pt>
                <c:pt idx="9554">
                  <c:v>1.0593367332436101</c:v>
                </c:pt>
                <c:pt idx="9555">
                  <c:v>1.0593367332436301</c:v>
                </c:pt>
                <c:pt idx="9556">
                  <c:v>1.0593367332436401</c:v>
                </c:pt>
                <c:pt idx="9557">
                  <c:v>1.0593367332436401</c:v>
                </c:pt>
                <c:pt idx="9558">
                  <c:v>1.0593367332436801</c:v>
                </c:pt>
                <c:pt idx="9559">
                  <c:v>1.0593367332436801</c:v>
                </c:pt>
                <c:pt idx="9560">
                  <c:v>1.0593367332436401</c:v>
                </c:pt>
                <c:pt idx="9561">
                  <c:v>1.0593367332436401</c:v>
                </c:pt>
                <c:pt idx="9562">
                  <c:v>1.0593367332436301</c:v>
                </c:pt>
                <c:pt idx="9563">
                  <c:v>1.0593367332436401</c:v>
                </c:pt>
                <c:pt idx="9564">
                  <c:v>1.0593367332436301</c:v>
                </c:pt>
                <c:pt idx="9565">
                  <c:v>1.0593367332437</c:v>
                </c:pt>
                <c:pt idx="9566">
                  <c:v>1.0593367332436701</c:v>
                </c:pt>
                <c:pt idx="9567">
                  <c:v>1.0593367332436301</c:v>
                </c:pt>
                <c:pt idx="9568">
                  <c:v>1.0593367332436401</c:v>
                </c:pt>
                <c:pt idx="9569">
                  <c:v>1.0593367332436301</c:v>
                </c:pt>
                <c:pt idx="9570">
                  <c:v>1.0593367332436401</c:v>
                </c:pt>
                <c:pt idx="9571">
                  <c:v>1.0593367332436401</c:v>
                </c:pt>
                <c:pt idx="9572">
                  <c:v>1.0593367332436201</c:v>
                </c:pt>
                <c:pt idx="9573">
                  <c:v>1.0593367332436401</c:v>
                </c:pt>
                <c:pt idx="9574">
                  <c:v>1.0593367332436701</c:v>
                </c:pt>
                <c:pt idx="9575">
                  <c:v>1.0593367332436301</c:v>
                </c:pt>
                <c:pt idx="9576">
                  <c:v>1.0593367332436501</c:v>
                </c:pt>
                <c:pt idx="9577">
                  <c:v>1.0593367332436501</c:v>
                </c:pt>
                <c:pt idx="9578">
                  <c:v>1.0593367332436601</c:v>
                </c:pt>
                <c:pt idx="9579">
                  <c:v>1.0593367332435999</c:v>
                </c:pt>
                <c:pt idx="9580">
                  <c:v>1.0593367332436501</c:v>
                </c:pt>
                <c:pt idx="9581">
                  <c:v>1.0593367332436301</c:v>
                </c:pt>
                <c:pt idx="9582">
                  <c:v>1.0593367332437</c:v>
                </c:pt>
                <c:pt idx="9583">
                  <c:v>1.0593367332436601</c:v>
                </c:pt>
                <c:pt idx="9584">
                  <c:v>1.0593367332436801</c:v>
                </c:pt>
                <c:pt idx="9585">
                  <c:v>1.0593367332436301</c:v>
                </c:pt>
                <c:pt idx="9586">
                  <c:v>1.0593367332436301</c:v>
                </c:pt>
                <c:pt idx="9587">
                  <c:v>1.0593367332436701</c:v>
                </c:pt>
                <c:pt idx="9588">
                  <c:v>1.0593367332436701</c:v>
                </c:pt>
                <c:pt idx="9589">
                  <c:v>1.0593367332436501</c:v>
                </c:pt>
                <c:pt idx="9590">
                  <c:v>1.0593367332436301</c:v>
                </c:pt>
                <c:pt idx="9591">
                  <c:v>1.0593367332436401</c:v>
                </c:pt>
                <c:pt idx="9592">
                  <c:v>1.0593367332435799</c:v>
                </c:pt>
                <c:pt idx="9593">
                  <c:v>1.0593367332436401</c:v>
                </c:pt>
                <c:pt idx="9594">
                  <c:v>1.0593367332436501</c:v>
                </c:pt>
                <c:pt idx="9595">
                  <c:v>1.0593367332435999</c:v>
                </c:pt>
                <c:pt idx="9596">
                  <c:v>1.0593367332436301</c:v>
                </c:pt>
                <c:pt idx="9597">
                  <c:v>1.0593367332436201</c:v>
                </c:pt>
                <c:pt idx="9598">
                  <c:v>1.0593367332436801</c:v>
                </c:pt>
                <c:pt idx="9599">
                  <c:v>1.0593367332436601</c:v>
                </c:pt>
                <c:pt idx="9600">
                  <c:v>1.0593367332436701</c:v>
                </c:pt>
                <c:pt idx="9601">
                  <c:v>1.0593367332436201</c:v>
                </c:pt>
                <c:pt idx="9602">
                  <c:v>1.0593367332436601</c:v>
                </c:pt>
                <c:pt idx="9603">
                  <c:v>1.05933673324369</c:v>
                </c:pt>
                <c:pt idx="9604">
                  <c:v>1.0593367332436201</c:v>
                </c:pt>
                <c:pt idx="9605">
                  <c:v>1.0593367332436401</c:v>
                </c:pt>
                <c:pt idx="9606">
                  <c:v>1.0593367332436201</c:v>
                </c:pt>
                <c:pt idx="9607">
                  <c:v>1.0593367332436601</c:v>
                </c:pt>
                <c:pt idx="9608">
                  <c:v>1.0593367332436301</c:v>
                </c:pt>
                <c:pt idx="9609">
                  <c:v>1.0593367332436401</c:v>
                </c:pt>
                <c:pt idx="9610">
                  <c:v>1.0593367332436501</c:v>
                </c:pt>
                <c:pt idx="9611">
                  <c:v>1.0593367332436201</c:v>
                </c:pt>
                <c:pt idx="9612">
                  <c:v>1.0593367332436401</c:v>
                </c:pt>
                <c:pt idx="9613">
                  <c:v>1.0593367332436401</c:v>
                </c:pt>
                <c:pt idx="9614">
                  <c:v>1.0593367332436801</c:v>
                </c:pt>
                <c:pt idx="9615">
                  <c:v>1.05933673324371</c:v>
                </c:pt>
                <c:pt idx="9616">
                  <c:v>1.0593367332436501</c:v>
                </c:pt>
                <c:pt idx="9617">
                  <c:v>1.0593367332436601</c:v>
                </c:pt>
                <c:pt idx="9618">
                  <c:v>1.0593367332436701</c:v>
                </c:pt>
                <c:pt idx="9619">
                  <c:v>1.0593367332436601</c:v>
                </c:pt>
                <c:pt idx="9620">
                  <c:v>1.0593367332436401</c:v>
                </c:pt>
                <c:pt idx="9621">
                  <c:v>1.0593367332436501</c:v>
                </c:pt>
                <c:pt idx="9622">
                  <c:v>1.0593367332436601</c:v>
                </c:pt>
                <c:pt idx="9623">
                  <c:v>1.05933673324373</c:v>
                </c:pt>
                <c:pt idx="9624">
                  <c:v>1.0593367332436301</c:v>
                </c:pt>
                <c:pt idx="9625">
                  <c:v>1.0593367332436401</c:v>
                </c:pt>
                <c:pt idx="9626">
                  <c:v>1.0593367332436301</c:v>
                </c:pt>
                <c:pt idx="9627">
                  <c:v>1.0593367332436501</c:v>
                </c:pt>
                <c:pt idx="9628">
                  <c:v>1.0593367332435899</c:v>
                </c:pt>
                <c:pt idx="9629">
                  <c:v>1.0593367332437</c:v>
                </c:pt>
                <c:pt idx="9630">
                  <c:v>1.0593367332436201</c:v>
                </c:pt>
                <c:pt idx="9631">
                  <c:v>1.0593367332436401</c:v>
                </c:pt>
                <c:pt idx="9632">
                  <c:v>1.05933673324371</c:v>
                </c:pt>
                <c:pt idx="9633">
                  <c:v>1.0593367332436401</c:v>
                </c:pt>
                <c:pt idx="9634">
                  <c:v>1.0593367332436601</c:v>
                </c:pt>
                <c:pt idx="9635">
                  <c:v>1.0593367332436101</c:v>
                </c:pt>
                <c:pt idx="9636">
                  <c:v>1.0593367332436201</c:v>
                </c:pt>
                <c:pt idx="9637">
                  <c:v>1.0593367332436501</c:v>
                </c:pt>
                <c:pt idx="9638">
                  <c:v>1.0593367332436501</c:v>
                </c:pt>
                <c:pt idx="9639">
                  <c:v>1.0593367332436701</c:v>
                </c:pt>
                <c:pt idx="9640">
                  <c:v>1.0593367332436201</c:v>
                </c:pt>
                <c:pt idx="9641">
                  <c:v>1.0593367332435999</c:v>
                </c:pt>
                <c:pt idx="9642">
                  <c:v>1.05933673324369</c:v>
                </c:pt>
                <c:pt idx="9643">
                  <c:v>1.0593367332436501</c:v>
                </c:pt>
                <c:pt idx="9644">
                  <c:v>1.0593367332436201</c:v>
                </c:pt>
                <c:pt idx="9645">
                  <c:v>1.0593367332436201</c:v>
                </c:pt>
                <c:pt idx="9646">
                  <c:v>1.0593367332436501</c:v>
                </c:pt>
                <c:pt idx="9647">
                  <c:v>1.0593367332436401</c:v>
                </c:pt>
                <c:pt idx="9648">
                  <c:v>1.0593367332436201</c:v>
                </c:pt>
                <c:pt idx="9649">
                  <c:v>1.0593367332436401</c:v>
                </c:pt>
                <c:pt idx="9650">
                  <c:v>1.0593367332436301</c:v>
                </c:pt>
                <c:pt idx="9651">
                  <c:v>1.0593367332436201</c:v>
                </c:pt>
                <c:pt idx="9652">
                  <c:v>1.0593367332436301</c:v>
                </c:pt>
                <c:pt idx="9653">
                  <c:v>1.0593367332436101</c:v>
                </c:pt>
                <c:pt idx="9654">
                  <c:v>1.0593367332436601</c:v>
                </c:pt>
                <c:pt idx="9655">
                  <c:v>1.0593367332436101</c:v>
                </c:pt>
                <c:pt idx="9656">
                  <c:v>1.0593367332436201</c:v>
                </c:pt>
                <c:pt idx="9657">
                  <c:v>1.0593367332435799</c:v>
                </c:pt>
                <c:pt idx="9658">
                  <c:v>1.0593367332436101</c:v>
                </c:pt>
                <c:pt idx="9659">
                  <c:v>1.0593367332436201</c:v>
                </c:pt>
                <c:pt idx="9660">
                  <c:v>1.0593367332435899</c:v>
                </c:pt>
                <c:pt idx="9661">
                  <c:v>1.0593367332436201</c:v>
                </c:pt>
                <c:pt idx="9662">
                  <c:v>1.0593367332436101</c:v>
                </c:pt>
                <c:pt idx="9663">
                  <c:v>1.0593367332435799</c:v>
                </c:pt>
                <c:pt idx="9664">
                  <c:v>1.0593367332436301</c:v>
                </c:pt>
                <c:pt idx="9665">
                  <c:v>1.0593367332436201</c:v>
                </c:pt>
                <c:pt idx="9666">
                  <c:v>1.0593367332436201</c:v>
                </c:pt>
                <c:pt idx="9667">
                  <c:v>1.0593367332436601</c:v>
                </c:pt>
                <c:pt idx="9668">
                  <c:v>1.0593367332436801</c:v>
                </c:pt>
                <c:pt idx="9669">
                  <c:v>1.0593367332436101</c:v>
                </c:pt>
                <c:pt idx="9670">
                  <c:v>1.0593367332436301</c:v>
                </c:pt>
                <c:pt idx="9671">
                  <c:v>1.0593367332436201</c:v>
                </c:pt>
                <c:pt idx="9672">
                  <c:v>1.0593367332436401</c:v>
                </c:pt>
                <c:pt idx="9673">
                  <c:v>1.0593367332436601</c:v>
                </c:pt>
                <c:pt idx="9674">
                  <c:v>1.0593367332436301</c:v>
                </c:pt>
                <c:pt idx="9675">
                  <c:v>1.0593367332436501</c:v>
                </c:pt>
                <c:pt idx="9676">
                  <c:v>1.0593367332436501</c:v>
                </c:pt>
                <c:pt idx="9677">
                  <c:v>1.0593367332436201</c:v>
                </c:pt>
                <c:pt idx="9678">
                  <c:v>1.0593367332436501</c:v>
                </c:pt>
                <c:pt idx="9679">
                  <c:v>1.0593367332436601</c:v>
                </c:pt>
                <c:pt idx="9680">
                  <c:v>1.0593367332436201</c:v>
                </c:pt>
                <c:pt idx="9681">
                  <c:v>1.0593367332436101</c:v>
                </c:pt>
                <c:pt idx="9682">
                  <c:v>1.0593367332436701</c:v>
                </c:pt>
                <c:pt idx="9683">
                  <c:v>1.0593367332436201</c:v>
                </c:pt>
                <c:pt idx="9684">
                  <c:v>1.0593367332436301</c:v>
                </c:pt>
                <c:pt idx="9685">
                  <c:v>1.0593367332436501</c:v>
                </c:pt>
                <c:pt idx="9686">
                  <c:v>1.0593367332436201</c:v>
                </c:pt>
                <c:pt idx="9687">
                  <c:v>1.0593367332436501</c:v>
                </c:pt>
                <c:pt idx="9688">
                  <c:v>1.0593367332436801</c:v>
                </c:pt>
                <c:pt idx="9689">
                  <c:v>1.0593367332436701</c:v>
                </c:pt>
                <c:pt idx="9690">
                  <c:v>1.0593367332436701</c:v>
                </c:pt>
                <c:pt idx="9691">
                  <c:v>1.0593367332436401</c:v>
                </c:pt>
                <c:pt idx="9692">
                  <c:v>1.0593367332436501</c:v>
                </c:pt>
                <c:pt idx="9693">
                  <c:v>1.05933673324371</c:v>
                </c:pt>
                <c:pt idx="9694">
                  <c:v>1.0593367332436701</c:v>
                </c:pt>
                <c:pt idx="9695">
                  <c:v>1.0593367332437</c:v>
                </c:pt>
                <c:pt idx="9696">
                  <c:v>1.0593367332436301</c:v>
                </c:pt>
                <c:pt idx="9697">
                  <c:v>1.0593367332436401</c:v>
                </c:pt>
                <c:pt idx="9698">
                  <c:v>1.0593367332436201</c:v>
                </c:pt>
                <c:pt idx="9699">
                  <c:v>1.0593367332436301</c:v>
                </c:pt>
                <c:pt idx="9700">
                  <c:v>1.0593367332436201</c:v>
                </c:pt>
                <c:pt idx="9701">
                  <c:v>1.0593367332436601</c:v>
                </c:pt>
                <c:pt idx="9702">
                  <c:v>1.0593367332436501</c:v>
                </c:pt>
                <c:pt idx="9703">
                  <c:v>1.0593367332436501</c:v>
                </c:pt>
                <c:pt idx="9704">
                  <c:v>1.0593367332436501</c:v>
                </c:pt>
                <c:pt idx="9705">
                  <c:v>1.0593367332436701</c:v>
                </c:pt>
                <c:pt idx="9706">
                  <c:v>1.0593367332436701</c:v>
                </c:pt>
                <c:pt idx="9707">
                  <c:v>1.0593367332436601</c:v>
                </c:pt>
                <c:pt idx="9708">
                  <c:v>1.0593367332436701</c:v>
                </c:pt>
                <c:pt idx="9709">
                  <c:v>1.0593367332436101</c:v>
                </c:pt>
                <c:pt idx="9710">
                  <c:v>1.0593367332435999</c:v>
                </c:pt>
                <c:pt idx="9711">
                  <c:v>1.0593367332436401</c:v>
                </c:pt>
                <c:pt idx="9712">
                  <c:v>1.0593367332436401</c:v>
                </c:pt>
                <c:pt idx="9713">
                  <c:v>1.0593367332436301</c:v>
                </c:pt>
                <c:pt idx="9714">
                  <c:v>1.0593367332436601</c:v>
                </c:pt>
                <c:pt idx="9715">
                  <c:v>1.0593367332436501</c:v>
                </c:pt>
                <c:pt idx="9716">
                  <c:v>1.0593367332436501</c:v>
                </c:pt>
                <c:pt idx="9717">
                  <c:v>1.0593367332436601</c:v>
                </c:pt>
                <c:pt idx="9718">
                  <c:v>1.05933673324369</c:v>
                </c:pt>
                <c:pt idx="9719">
                  <c:v>1.0593367332436701</c:v>
                </c:pt>
                <c:pt idx="9720">
                  <c:v>1.0593367332436801</c:v>
                </c:pt>
                <c:pt idx="9721">
                  <c:v>1.0593367332436801</c:v>
                </c:pt>
                <c:pt idx="9722">
                  <c:v>1.0593367332436701</c:v>
                </c:pt>
                <c:pt idx="9723">
                  <c:v>1.05933673324369</c:v>
                </c:pt>
                <c:pt idx="9724">
                  <c:v>1.0593367332436101</c:v>
                </c:pt>
                <c:pt idx="9725">
                  <c:v>1.05933673324369</c:v>
                </c:pt>
                <c:pt idx="9726">
                  <c:v>1.0593367332436501</c:v>
                </c:pt>
                <c:pt idx="9727">
                  <c:v>1.0593367332436301</c:v>
                </c:pt>
                <c:pt idx="9728">
                  <c:v>1.05933673324369</c:v>
                </c:pt>
                <c:pt idx="9729">
                  <c:v>1.0593367332436501</c:v>
                </c:pt>
                <c:pt idx="9730">
                  <c:v>1.0593367332436601</c:v>
                </c:pt>
                <c:pt idx="9731">
                  <c:v>1.0593367332436401</c:v>
                </c:pt>
                <c:pt idx="9732">
                  <c:v>1.05933673324371</c:v>
                </c:pt>
                <c:pt idx="9733">
                  <c:v>1.0593367332436201</c:v>
                </c:pt>
                <c:pt idx="9734">
                  <c:v>1.0593367332435699</c:v>
                </c:pt>
                <c:pt idx="9735">
                  <c:v>1.0593367332436701</c:v>
                </c:pt>
                <c:pt idx="9736">
                  <c:v>1.0593367332436401</c:v>
                </c:pt>
                <c:pt idx="9737">
                  <c:v>1.0593367332436501</c:v>
                </c:pt>
                <c:pt idx="9738">
                  <c:v>1.0593367332436701</c:v>
                </c:pt>
                <c:pt idx="9739">
                  <c:v>1.0593367332436401</c:v>
                </c:pt>
                <c:pt idx="9740">
                  <c:v>1.0593367332436301</c:v>
                </c:pt>
                <c:pt idx="9741">
                  <c:v>1.0593367332436201</c:v>
                </c:pt>
                <c:pt idx="9742">
                  <c:v>1.0593367332436201</c:v>
                </c:pt>
                <c:pt idx="9743">
                  <c:v>1.0593367332436501</c:v>
                </c:pt>
                <c:pt idx="9744">
                  <c:v>1.0593367332436701</c:v>
                </c:pt>
                <c:pt idx="9745">
                  <c:v>1.0593367332436401</c:v>
                </c:pt>
                <c:pt idx="9746">
                  <c:v>1.0593367332436601</c:v>
                </c:pt>
                <c:pt idx="9747">
                  <c:v>1.0593367332436301</c:v>
                </c:pt>
                <c:pt idx="9748">
                  <c:v>1.0593367332436701</c:v>
                </c:pt>
                <c:pt idx="9749">
                  <c:v>1.0593367332436501</c:v>
                </c:pt>
                <c:pt idx="9750">
                  <c:v>1.05933673324369</c:v>
                </c:pt>
                <c:pt idx="9751">
                  <c:v>1.0593367332436401</c:v>
                </c:pt>
                <c:pt idx="9752">
                  <c:v>1.0593367332436701</c:v>
                </c:pt>
                <c:pt idx="9753">
                  <c:v>1.0593367332436601</c:v>
                </c:pt>
                <c:pt idx="9754">
                  <c:v>1.0593367332436701</c:v>
                </c:pt>
                <c:pt idx="9755">
                  <c:v>1.0593367332436601</c:v>
                </c:pt>
                <c:pt idx="9756">
                  <c:v>1.0593367332436501</c:v>
                </c:pt>
                <c:pt idx="9757">
                  <c:v>1.0593367332436401</c:v>
                </c:pt>
                <c:pt idx="9758">
                  <c:v>1.0593367332436201</c:v>
                </c:pt>
                <c:pt idx="9759">
                  <c:v>1.0593367332436101</c:v>
                </c:pt>
                <c:pt idx="9760">
                  <c:v>1.0593367332436301</c:v>
                </c:pt>
                <c:pt idx="9761">
                  <c:v>1.0593367332436401</c:v>
                </c:pt>
                <c:pt idx="9762">
                  <c:v>1.05933673324369</c:v>
                </c:pt>
                <c:pt idx="9763">
                  <c:v>1.0593367332436501</c:v>
                </c:pt>
                <c:pt idx="9764">
                  <c:v>1.0593367332436301</c:v>
                </c:pt>
                <c:pt idx="9765">
                  <c:v>1.0593367332436401</c:v>
                </c:pt>
                <c:pt idx="9766">
                  <c:v>1.0593367332436101</c:v>
                </c:pt>
                <c:pt idx="9767">
                  <c:v>1.0593367332436601</c:v>
                </c:pt>
                <c:pt idx="9768">
                  <c:v>1.0593367332436601</c:v>
                </c:pt>
                <c:pt idx="9769">
                  <c:v>1.0593367332436501</c:v>
                </c:pt>
                <c:pt idx="9770">
                  <c:v>1.0593367332436201</c:v>
                </c:pt>
                <c:pt idx="9771">
                  <c:v>1.0593367332436201</c:v>
                </c:pt>
                <c:pt idx="9772">
                  <c:v>1.0593367332436301</c:v>
                </c:pt>
                <c:pt idx="9773">
                  <c:v>1.0593367332437</c:v>
                </c:pt>
                <c:pt idx="9774">
                  <c:v>1.0593367332437</c:v>
                </c:pt>
                <c:pt idx="9775">
                  <c:v>1.05933673324369</c:v>
                </c:pt>
                <c:pt idx="9776">
                  <c:v>1.0593367332436701</c:v>
                </c:pt>
                <c:pt idx="9777">
                  <c:v>1.0593367332436601</c:v>
                </c:pt>
                <c:pt idx="9778">
                  <c:v>1.0593367332436601</c:v>
                </c:pt>
                <c:pt idx="9779">
                  <c:v>1.0593367332436301</c:v>
                </c:pt>
                <c:pt idx="9780">
                  <c:v>1.0593367332436301</c:v>
                </c:pt>
                <c:pt idx="9781">
                  <c:v>1.0593367332436401</c:v>
                </c:pt>
                <c:pt idx="9782">
                  <c:v>1.0593367332436301</c:v>
                </c:pt>
                <c:pt idx="9783">
                  <c:v>1.0593367332436601</c:v>
                </c:pt>
                <c:pt idx="9784">
                  <c:v>1.0593367332436501</c:v>
                </c:pt>
                <c:pt idx="9785">
                  <c:v>1.05933673324369</c:v>
                </c:pt>
                <c:pt idx="9786">
                  <c:v>1.0593367332436601</c:v>
                </c:pt>
                <c:pt idx="9787">
                  <c:v>1.0593367332436501</c:v>
                </c:pt>
                <c:pt idx="9788">
                  <c:v>1.0593367332435899</c:v>
                </c:pt>
                <c:pt idx="9789">
                  <c:v>1.0593367332436801</c:v>
                </c:pt>
                <c:pt idx="9790">
                  <c:v>1.0593367332436301</c:v>
                </c:pt>
                <c:pt idx="9791">
                  <c:v>1.0593367332436201</c:v>
                </c:pt>
                <c:pt idx="9792">
                  <c:v>1.0593367332436401</c:v>
                </c:pt>
                <c:pt idx="9793">
                  <c:v>1.0593367332436101</c:v>
                </c:pt>
                <c:pt idx="9794">
                  <c:v>1.0593367332436201</c:v>
                </c:pt>
                <c:pt idx="9795">
                  <c:v>1.0593367332436501</c:v>
                </c:pt>
                <c:pt idx="9796">
                  <c:v>1.0593367332436201</c:v>
                </c:pt>
                <c:pt idx="9797">
                  <c:v>1.0593367332436201</c:v>
                </c:pt>
                <c:pt idx="9798">
                  <c:v>1.0593367332436601</c:v>
                </c:pt>
                <c:pt idx="9799">
                  <c:v>1.0593367332436601</c:v>
                </c:pt>
                <c:pt idx="9800">
                  <c:v>1.0593367332436301</c:v>
                </c:pt>
                <c:pt idx="9801">
                  <c:v>1.0593367332436501</c:v>
                </c:pt>
                <c:pt idx="9802">
                  <c:v>1.0593367332436501</c:v>
                </c:pt>
                <c:pt idx="9803">
                  <c:v>1.0593367332436701</c:v>
                </c:pt>
                <c:pt idx="9804">
                  <c:v>1.0593367332436301</c:v>
                </c:pt>
                <c:pt idx="9805">
                  <c:v>1.0593367332436601</c:v>
                </c:pt>
                <c:pt idx="9806">
                  <c:v>1.0593367332436301</c:v>
                </c:pt>
                <c:pt idx="9807">
                  <c:v>1.0593367332436601</c:v>
                </c:pt>
                <c:pt idx="9808">
                  <c:v>1.0593367332436501</c:v>
                </c:pt>
                <c:pt idx="9809">
                  <c:v>1.0593367332436401</c:v>
                </c:pt>
                <c:pt idx="9810">
                  <c:v>1.0593367332436601</c:v>
                </c:pt>
                <c:pt idx="9811">
                  <c:v>1.0593367332436501</c:v>
                </c:pt>
                <c:pt idx="9812">
                  <c:v>1.0593367332436201</c:v>
                </c:pt>
                <c:pt idx="9813">
                  <c:v>1.0593367332436701</c:v>
                </c:pt>
                <c:pt idx="9814">
                  <c:v>1.0593367332436501</c:v>
                </c:pt>
                <c:pt idx="9815">
                  <c:v>1.0593367332437</c:v>
                </c:pt>
                <c:pt idx="9816">
                  <c:v>1.0593367332436501</c:v>
                </c:pt>
                <c:pt idx="9817">
                  <c:v>1.0593367332436601</c:v>
                </c:pt>
                <c:pt idx="9818">
                  <c:v>1.0593367332436301</c:v>
                </c:pt>
                <c:pt idx="9819">
                  <c:v>1.0593367332436701</c:v>
                </c:pt>
                <c:pt idx="9820">
                  <c:v>1.0593367332436401</c:v>
                </c:pt>
                <c:pt idx="9821">
                  <c:v>1.0593367332436401</c:v>
                </c:pt>
                <c:pt idx="9822">
                  <c:v>1.0593367332436501</c:v>
                </c:pt>
                <c:pt idx="9823">
                  <c:v>1.0593367332435999</c:v>
                </c:pt>
                <c:pt idx="9824">
                  <c:v>1.0593367332436601</c:v>
                </c:pt>
                <c:pt idx="9825">
                  <c:v>1.0593367332436201</c:v>
                </c:pt>
                <c:pt idx="9826">
                  <c:v>1.0593367332436501</c:v>
                </c:pt>
                <c:pt idx="9827">
                  <c:v>1.0593367332436301</c:v>
                </c:pt>
                <c:pt idx="9828">
                  <c:v>1.0593367332436801</c:v>
                </c:pt>
                <c:pt idx="9829">
                  <c:v>1.05933673324369</c:v>
                </c:pt>
                <c:pt idx="9830">
                  <c:v>1.0593367332436401</c:v>
                </c:pt>
                <c:pt idx="9831">
                  <c:v>1.0593367332436701</c:v>
                </c:pt>
                <c:pt idx="9832">
                  <c:v>1.0593367332436501</c:v>
                </c:pt>
                <c:pt idx="9833">
                  <c:v>1.0593367332436501</c:v>
                </c:pt>
                <c:pt idx="9834">
                  <c:v>1.0593367332436501</c:v>
                </c:pt>
                <c:pt idx="9835">
                  <c:v>1.0593367332435899</c:v>
                </c:pt>
                <c:pt idx="9836">
                  <c:v>1.0593367332436401</c:v>
                </c:pt>
                <c:pt idx="9837">
                  <c:v>1.0593367332435999</c:v>
                </c:pt>
                <c:pt idx="9838">
                  <c:v>1.05933673324369</c:v>
                </c:pt>
                <c:pt idx="9839">
                  <c:v>1.0593367332436501</c:v>
                </c:pt>
                <c:pt idx="9840">
                  <c:v>1.0593367332436701</c:v>
                </c:pt>
                <c:pt idx="9841">
                  <c:v>1.0593367332436301</c:v>
                </c:pt>
                <c:pt idx="9842">
                  <c:v>1.0593367332436801</c:v>
                </c:pt>
                <c:pt idx="9843">
                  <c:v>1.0593367332436401</c:v>
                </c:pt>
                <c:pt idx="9844">
                  <c:v>1.0593367332436601</c:v>
                </c:pt>
                <c:pt idx="9845">
                  <c:v>1.0593367332436301</c:v>
                </c:pt>
                <c:pt idx="9846">
                  <c:v>1.0593367332436401</c:v>
                </c:pt>
                <c:pt idx="9847">
                  <c:v>1.0593367332436801</c:v>
                </c:pt>
                <c:pt idx="9848">
                  <c:v>1.0593367332436301</c:v>
                </c:pt>
                <c:pt idx="9849">
                  <c:v>1.0593367332435999</c:v>
                </c:pt>
                <c:pt idx="9850">
                  <c:v>1.0593367332436701</c:v>
                </c:pt>
                <c:pt idx="9851">
                  <c:v>1.0593367332436801</c:v>
                </c:pt>
                <c:pt idx="9852">
                  <c:v>1.0593367332436601</c:v>
                </c:pt>
                <c:pt idx="9853">
                  <c:v>1.0593367332436801</c:v>
                </c:pt>
                <c:pt idx="9854">
                  <c:v>1.05933673324369</c:v>
                </c:pt>
                <c:pt idx="9855">
                  <c:v>1.0593367332436501</c:v>
                </c:pt>
                <c:pt idx="9856">
                  <c:v>1.0593367332436801</c:v>
                </c:pt>
                <c:pt idx="9857">
                  <c:v>1.0593367332436301</c:v>
                </c:pt>
                <c:pt idx="9858">
                  <c:v>1.0593367332436501</c:v>
                </c:pt>
                <c:pt idx="9859">
                  <c:v>1.05933673324369</c:v>
                </c:pt>
                <c:pt idx="9860">
                  <c:v>1.0593367332436501</c:v>
                </c:pt>
                <c:pt idx="9861">
                  <c:v>1.0593367332436701</c:v>
                </c:pt>
                <c:pt idx="9862">
                  <c:v>1.0593367332436501</c:v>
                </c:pt>
                <c:pt idx="9863">
                  <c:v>1.0593367332436401</c:v>
                </c:pt>
                <c:pt idx="9864">
                  <c:v>1.0593367332436301</c:v>
                </c:pt>
                <c:pt idx="9865">
                  <c:v>1.0593367332436801</c:v>
                </c:pt>
                <c:pt idx="9866">
                  <c:v>1.0593367332436501</c:v>
                </c:pt>
                <c:pt idx="9867">
                  <c:v>1.0593367332436101</c:v>
                </c:pt>
                <c:pt idx="9868">
                  <c:v>1.0593367332436501</c:v>
                </c:pt>
                <c:pt idx="9869">
                  <c:v>1.0593367332435999</c:v>
                </c:pt>
                <c:pt idx="9870">
                  <c:v>1.0593367332436701</c:v>
                </c:pt>
                <c:pt idx="9871">
                  <c:v>1.0593367332436201</c:v>
                </c:pt>
                <c:pt idx="9872">
                  <c:v>1.0593367332436701</c:v>
                </c:pt>
                <c:pt idx="9873">
                  <c:v>1.0593367332436501</c:v>
                </c:pt>
                <c:pt idx="9874">
                  <c:v>1.0593367332435999</c:v>
                </c:pt>
                <c:pt idx="9875">
                  <c:v>1.0593367332436701</c:v>
                </c:pt>
                <c:pt idx="9876">
                  <c:v>1.0593367332435899</c:v>
                </c:pt>
                <c:pt idx="9877">
                  <c:v>1.0593367332435999</c:v>
                </c:pt>
                <c:pt idx="9878">
                  <c:v>1.0593367332436501</c:v>
                </c:pt>
                <c:pt idx="9879">
                  <c:v>1.0593367332436101</c:v>
                </c:pt>
                <c:pt idx="9880">
                  <c:v>1.0593367332436601</c:v>
                </c:pt>
                <c:pt idx="9881">
                  <c:v>1.0593367332436501</c:v>
                </c:pt>
                <c:pt idx="9882">
                  <c:v>1.0593367332436401</c:v>
                </c:pt>
                <c:pt idx="9883">
                  <c:v>1.0593367332436701</c:v>
                </c:pt>
                <c:pt idx="9884">
                  <c:v>1.0593367332436801</c:v>
                </c:pt>
                <c:pt idx="9885">
                  <c:v>1.0593367332436301</c:v>
                </c:pt>
                <c:pt idx="9886">
                  <c:v>1.0593367332436701</c:v>
                </c:pt>
                <c:pt idx="9887">
                  <c:v>1.0593367332436701</c:v>
                </c:pt>
                <c:pt idx="9888">
                  <c:v>1.0593367332436701</c:v>
                </c:pt>
                <c:pt idx="9889">
                  <c:v>1.0593367332436601</c:v>
                </c:pt>
                <c:pt idx="9890">
                  <c:v>1.0593367332436401</c:v>
                </c:pt>
                <c:pt idx="9891">
                  <c:v>1.0593367332436601</c:v>
                </c:pt>
                <c:pt idx="9892">
                  <c:v>1.0593367332435899</c:v>
                </c:pt>
                <c:pt idx="9893">
                  <c:v>1.0593367332436701</c:v>
                </c:pt>
                <c:pt idx="9894">
                  <c:v>1.0593367332437</c:v>
                </c:pt>
                <c:pt idx="9895">
                  <c:v>1.0593367332436801</c:v>
                </c:pt>
                <c:pt idx="9896">
                  <c:v>1.0593367332436801</c:v>
                </c:pt>
                <c:pt idx="9897">
                  <c:v>1.0593367332436701</c:v>
                </c:pt>
                <c:pt idx="9898">
                  <c:v>1.0593367332436301</c:v>
                </c:pt>
                <c:pt idx="9899">
                  <c:v>1.0593367332436601</c:v>
                </c:pt>
                <c:pt idx="9900">
                  <c:v>1.0593367332436301</c:v>
                </c:pt>
                <c:pt idx="9901">
                  <c:v>1.0593367332436101</c:v>
                </c:pt>
                <c:pt idx="9902">
                  <c:v>1.0593367332436301</c:v>
                </c:pt>
                <c:pt idx="9903">
                  <c:v>1.0593367332435999</c:v>
                </c:pt>
                <c:pt idx="9904">
                  <c:v>1.0593367332436301</c:v>
                </c:pt>
                <c:pt idx="9905">
                  <c:v>1.0593367332436301</c:v>
                </c:pt>
                <c:pt idx="9906">
                  <c:v>1.0593367332435999</c:v>
                </c:pt>
                <c:pt idx="9907">
                  <c:v>1.0593367332436301</c:v>
                </c:pt>
                <c:pt idx="9908">
                  <c:v>1.0593367332436201</c:v>
                </c:pt>
                <c:pt idx="9909">
                  <c:v>1.0593367332436301</c:v>
                </c:pt>
                <c:pt idx="9910">
                  <c:v>1.0593367332436401</c:v>
                </c:pt>
                <c:pt idx="9911">
                  <c:v>1.0593367332436101</c:v>
                </c:pt>
                <c:pt idx="9912">
                  <c:v>1.0593367332436101</c:v>
                </c:pt>
                <c:pt idx="9913">
                  <c:v>1.0593367332436501</c:v>
                </c:pt>
                <c:pt idx="9914">
                  <c:v>1.0593367332436201</c:v>
                </c:pt>
                <c:pt idx="9915">
                  <c:v>1.0593367332436401</c:v>
                </c:pt>
                <c:pt idx="9916">
                  <c:v>1.0593367332436401</c:v>
                </c:pt>
                <c:pt idx="9917">
                  <c:v>1.0593367332436701</c:v>
                </c:pt>
                <c:pt idx="9918">
                  <c:v>1.0593367332436401</c:v>
                </c:pt>
                <c:pt idx="9919">
                  <c:v>1.0593367332436401</c:v>
                </c:pt>
                <c:pt idx="9920">
                  <c:v>1.0593367332435799</c:v>
                </c:pt>
                <c:pt idx="9921">
                  <c:v>1.0593367332436701</c:v>
                </c:pt>
                <c:pt idx="9922">
                  <c:v>1.0593367332436801</c:v>
                </c:pt>
                <c:pt idx="9923">
                  <c:v>1.0593367332436101</c:v>
                </c:pt>
                <c:pt idx="9924">
                  <c:v>1.0593367332436501</c:v>
                </c:pt>
                <c:pt idx="9925">
                  <c:v>1.0593367332436101</c:v>
                </c:pt>
                <c:pt idx="9926">
                  <c:v>1.0593367332436701</c:v>
                </c:pt>
                <c:pt idx="9927">
                  <c:v>1.0593367332435799</c:v>
                </c:pt>
                <c:pt idx="9928">
                  <c:v>1.0593367332436501</c:v>
                </c:pt>
                <c:pt idx="9929">
                  <c:v>1.0593367332436701</c:v>
                </c:pt>
                <c:pt idx="9930">
                  <c:v>1.05933673324369</c:v>
                </c:pt>
                <c:pt idx="9931">
                  <c:v>1.0593367332436401</c:v>
                </c:pt>
                <c:pt idx="9932">
                  <c:v>1.0593367332436701</c:v>
                </c:pt>
                <c:pt idx="9933">
                  <c:v>1.0593367332435899</c:v>
                </c:pt>
                <c:pt idx="9934">
                  <c:v>1.0593367332436701</c:v>
                </c:pt>
                <c:pt idx="9935">
                  <c:v>1.0593367332436701</c:v>
                </c:pt>
                <c:pt idx="9936">
                  <c:v>1.0593367332436601</c:v>
                </c:pt>
                <c:pt idx="9937">
                  <c:v>1.0593367332436401</c:v>
                </c:pt>
                <c:pt idx="9938">
                  <c:v>1.0593367332436701</c:v>
                </c:pt>
                <c:pt idx="9939">
                  <c:v>1.0593367332436101</c:v>
                </c:pt>
                <c:pt idx="9940">
                  <c:v>1.0593367332436501</c:v>
                </c:pt>
                <c:pt idx="9941">
                  <c:v>1.0593367332436501</c:v>
                </c:pt>
                <c:pt idx="9942">
                  <c:v>1.0593367332436601</c:v>
                </c:pt>
                <c:pt idx="9943">
                  <c:v>1.0593367332436401</c:v>
                </c:pt>
                <c:pt idx="9944">
                  <c:v>1.0593367332436601</c:v>
                </c:pt>
                <c:pt idx="9945">
                  <c:v>1.0593367332436501</c:v>
                </c:pt>
                <c:pt idx="9946">
                  <c:v>1.0593367332436801</c:v>
                </c:pt>
                <c:pt idx="9947">
                  <c:v>1.0593367332436401</c:v>
                </c:pt>
                <c:pt idx="9948">
                  <c:v>1.0593367332436801</c:v>
                </c:pt>
                <c:pt idx="9949">
                  <c:v>1.0593367332436501</c:v>
                </c:pt>
                <c:pt idx="9950">
                  <c:v>1.0593367332436601</c:v>
                </c:pt>
                <c:pt idx="9951">
                  <c:v>1.0593367332436401</c:v>
                </c:pt>
                <c:pt idx="9952">
                  <c:v>1.0593367332436501</c:v>
                </c:pt>
                <c:pt idx="9953">
                  <c:v>1.0593367332435899</c:v>
                </c:pt>
                <c:pt idx="9954">
                  <c:v>1.0593367332436201</c:v>
                </c:pt>
                <c:pt idx="9955">
                  <c:v>1.0593367332436301</c:v>
                </c:pt>
                <c:pt idx="9956">
                  <c:v>1.0593367332436801</c:v>
                </c:pt>
                <c:pt idx="9957">
                  <c:v>1.0593367332436701</c:v>
                </c:pt>
                <c:pt idx="9958">
                  <c:v>1.0593367332436501</c:v>
                </c:pt>
                <c:pt idx="9959">
                  <c:v>1.0593367332436501</c:v>
                </c:pt>
                <c:pt idx="9960">
                  <c:v>1.0593367332435999</c:v>
                </c:pt>
                <c:pt idx="9961">
                  <c:v>1.0593367332436601</c:v>
                </c:pt>
                <c:pt idx="9962">
                  <c:v>1.0593367332436101</c:v>
                </c:pt>
                <c:pt idx="9963">
                  <c:v>1.0593367332436201</c:v>
                </c:pt>
                <c:pt idx="9964">
                  <c:v>1.0593367332436201</c:v>
                </c:pt>
                <c:pt idx="9965">
                  <c:v>1.0593367332436601</c:v>
                </c:pt>
                <c:pt idx="9966">
                  <c:v>1.0593367332436601</c:v>
                </c:pt>
                <c:pt idx="9967">
                  <c:v>1.0593367332436401</c:v>
                </c:pt>
                <c:pt idx="9968">
                  <c:v>1.0593367332436701</c:v>
                </c:pt>
                <c:pt idx="9969">
                  <c:v>1.0593367332436101</c:v>
                </c:pt>
                <c:pt idx="9970">
                  <c:v>1.0593367332436501</c:v>
                </c:pt>
                <c:pt idx="9971">
                  <c:v>1.0593367332436401</c:v>
                </c:pt>
                <c:pt idx="9972">
                  <c:v>1.0593367332436401</c:v>
                </c:pt>
                <c:pt idx="9973">
                  <c:v>1.0593367332436101</c:v>
                </c:pt>
                <c:pt idx="9974">
                  <c:v>1.0593367332435999</c:v>
                </c:pt>
                <c:pt idx="9975">
                  <c:v>1.0593367332436601</c:v>
                </c:pt>
                <c:pt idx="9976">
                  <c:v>1.0593367332436401</c:v>
                </c:pt>
                <c:pt idx="9977">
                  <c:v>1.0593367332436501</c:v>
                </c:pt>
                <c:pt idx="9978">
                  <c:v>1.0593367332436501</c:v>
                </c:pt>
                <c:pt idx="9979">
                  <c:v>1.0593367332436601</c:v>
                </c:pt>
                <c:pt idx="9980">
                  <c:v>1.0593367332435999</c:v>
                </c:pt>
                <c:pt idx="9981">
                  <c:v>1.0593367332436501</c:v>
                </c:pt>
                <c:pt idx="9982">
                  <c:v>1.0593367332436801</c:v>
                </c:pt>
                <c:pt idx="9983">
                  <c:v>1.05933673324369</c:v>
                </c:pt>
                <c:pt idx="9984">
                  <c:v>1.0593367332436801</c:v>
                </c:pt>
                <c:pt idx="9985">
                  <c:v>1.0593367332436501</c:v>
                </c:pt>
                <c:pt idx="9986">
                  <c:v>1.0593367332436801</c:v>
                </c:pt>
                <c:pt idx="9987">
                  <c:v>1.05933673324369</c:v>
                </c:pt>
                <c:pt idx="9988">
                  <c:v>1.0593367332436801</c:v>
                </c:pt>
                <c:pt idx="9989">
                  <c:v>1.0593367332436601</c:v>
                </c:pt>
                <c:pt idx="9990">
                  <c:v>1.0593367332436801</c:v>
                </c:pt>
                <c:pt idx="9991">
                  <c:v>1.0593367332436701</c:v>
                </c:pt>
                <c:pt idx="9992">
                  <c:v>1.0593367332435999</c:v>
                </c:pt>
                <c:pt idx="9993">
                  <c:v>1.0593367332436801</c:v>
                </c:pt>
                <c:pt idx="9994">
                  <c:v>1.0593367332436401</c:v>
                </c:pt>
                <c:pt idx="9995">
                  <c:v>1.0593367332436201</c:v>
                </c:pt>
                <c:pt idx="9996">
                  <c:v>1.0593367332436701</c:v>
                </c:pt>
                <c:pt idx="9997">
                  <c:v>1.0593367332436701</c:v>
                </c:pt>
                <c:pt idx="9998">
                  <c:v>1.0593367332436301</c:v>
                </c:pt>
                <c:pt idx="9999">
                  <c:v>1.0593367332436401</c:v>
                </c:pt>
                <c:pt idx="10000">
                  <c:v>1.0593367332436501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339-4E51-A16A-5ED9B0F90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7990624"/>
        <c:axId val="527989840"/>
      </c:lineChart>
      <c:catAx>
        <c:axId val="52799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989840"/>
        <c:crosses val="autoZero"/>
        <c:auto val="1"/>
        <c:lblAlgn val="ctr"/>
        <c:lblOffset val="100"/>
        <c:noMultiLvlLbl val="0"/>
      </c:catAx>
      <c:valAx>
        <c:axId val="527989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99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[RL_results_Final_3.xlsx]Feeder_P11!$A$3</c:f>
              <c:strCache>
                <c:ptCount val="1"/>
                <c:pt idx="0">
                  <c:v>Bus 11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[RL_results_Final_3.xlsx]Feeder_P11!$B$2:$NTR$2</c:f>
              <c:numCache>
                <c:formatCode>General</c:formatCode>
                <c:ptCount val="100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  <c:pt idx="101">
                  <c:v>1.01</c:v>
                </c:pt>
                <c:pt idx="102">
                  <c:v>1.02</c:v>
                </c:pt>
                <c:pt idx="103">
                  <c:v>1.03</c:v>
                </c:pt>
                <c:pt idx="104">
                  <c:v>1.04</c:v>
                </c:pt>
                <c:pt idx="105">
                  <c:v>1.05</c:v>
                </c:pt>
                <c:pt idx="106">
                  <c:v>1.06</c:v>
                </c:pt>
                <c:pt idx="107">
                  <c:v>1.07</c:v>
                </c:pt>
                <c:pt idx="108">
                  <c:v>1.08</c:v>
                </c:pt>
                <c:pt idx="109">
                  <c:v>1.0900000000000001</c:v>
                </c:pt>
                <c:pt idx="110">
                  <c:v>1.1000000000000001</c:v>
                </c:pt>
                <c:pt idx="111">
                  <c:v>1.1100000000000001</c:v>
                </c:pt>
                <c:pt idx="112">
                  <c:v>1.1200000000000001</c:v>
                </c:pt>
                <c:pt idx="113">
                  <c:v>1.1299999999999999</c:v>
                </c:pt>
                <c:pt idx="114">
                  <c:v>1.1399999999999999</c:v>
                </c:pt>
                <c:pt idx="115">
                  <c:v>1.1499999999999999</c:v>
                </c:pt>
                <c:pt idx="116">
                  <c:v>1.1599999999999999</c:v>
                </c:pt>
                <c:pt idx="117">
                  <c:v>1.17</c:v>
                </c:pt>
                <c:pt idx="118">
                  <c:v>1.18</c:v>
                </c:pt>
                <c:pt idx="119">
                  <c:v>1.19</c:v>
                </c:pt>
                <c:pt idx="120">
                  <c:v>1.2</c:v>
                </c:pt>
                <c:pt idx="121">
                  <c:v>1.21</c:v>
                </c:pt>
                <c:pt idx="122">
                  <c:v>1.22</c:v>
                </c:pt>
                <c:pt idx="123">
                  <c:v>1.23</c:v>
                </c:pt>
                <c:pt idx="124">
                  <c:v>1.24</c:v>
                </c:pt>
                <c:pt idx="125">
                  <c:v>1.25</c:v>
                </c:pt>
                <c:pt idx="126">
                  <c:v>1.26</c:v>
                </c:pt>
                <c:pt idx="127">
                  <c:v>1.27</c:v>
                </c:pt>
                <c:pt idx="128">
                  <c:v>1.28</c:v>
                </c:pt>
                <c:pt idx="129">
                  <c:v>1.29</c:v>
                </c:pt>
                <c:pt idx="130">
                  <c:v>1.3</c:v>
                </c:pt>
                <c:pt idx="131">
                  <c:v>1.31</c:v>
                </c:pt>
                <c:pt idx="132">
                  <c:v>1.32</c:v>
                </c:pt>
                <c:pt idx="133">
                  <c:v>1.33</c:v>
                </c:pt>
                <c:pt idx="134">
                  <c:v>1.34</c:v>
                </c:pt>
                <c:pt idx="135">
                  <c:v>1.35</c:v>
                </c:pt>
                <c:pt idx="136">
                  <c:v>1.36</c:v>
                </c:pt>
                <c:pt idx="137">
                  <c:v>1.37</c:v>
                </c:pt>
                <c:pt idx="138">
                  <c:v>1.38</c:v>
                </c:pt>
                <c:pt idx="139">
                  <c:v>1.39</c:v>
                </c:pt>
                <c:pt idx="140">
                  <c:v>1.4</c:v>
                </c:pt>
                <c:pt idx="141">
                  <c:v>1.41</c:v>
                </c:pt>
                <c:pt idx="142">
                  <c:v>1.42</c:v>
                </c:pt>
                <c:pt idx="143">
                  <c:v>1.43</c:v>
                </c:pt>
                <c:pt idx="144">
                  <c:v>1.44</c:v>
                </c:pt>
                <c:pt idx="145">
                  <c:v>1.45</c:v>
                </c:pt>
                <c:pt idx="146">
                  <c:v>1.46</c:v>
                </c:pt>
                <c:pt idx="147">
                  <c:v>1.47</c:v>
                </c:pt>
                <c:pt idx="148">
                  <c:v>1.48</c:v>
                </c:pt>
                <c:pt idx="149">
                  <c:v>1.49</c:v>
                </c:pt>
                <c:pt idx="150">
                  <c:v>1.5</c:v>
                </c:pt>
                <c:pt idx="151">
                  <c:v>1.51</c:v>
                </c:pt>
                <c:pt idx="152">
                  <c:v>1.52</c:v>
                </c:pt>
                <c:pt idx="153">
                  <c:v>1.53</c:v>
                </c:pt>
                <c:pt idx="154">
                  <c:v>1.54</c:v>
                </c:pt>
                <c:pt idx="155">
                  <c:v>1.55</c:v>
                </c:pt>
                <c:pt idx="156">
                  <c:v>1.56</c:v>
                </c:pt>
                <c:pt idx="157">
                  <c:v>1.57</c:v>
                </c:pt>
                <c:pt idx="158">
                  <c:v>1.58</c:v>
                </c:pt>
                <c:pt idx="159">
                  <c:v>1.59</c:v>
                </c:pt>
                <c:pt idx="160">
                  <c:v>1.6</c:v>
                </c:pt>
                <c:pt idx="161">
                  <c:v>1.61</c:v>
                </c:pt>
                <c:pt idx="162">
                  <c:v>1.62</c:v>
                </c:pt>
                <c:pt idx="163">
                  <c:v>1.63</c:v>
                </c:pt>
                <c:pt idx="164">
                  <c:v>1.64</c:v>
                </c:pt>
                <c:pt idx="165">
                  <c:v>1.65</c:v>
                </c:pt>
                <c:pt idx="166">
                  <c:v>1.66</c:v>
                </c:pt>
                <c:pt idx="167">
                  <c:v>1.67</c:v>
                </c:pt>
                <c:pt idx="168">
                  <c:v>1.68</c:v>
                </c:pt>
                <c:pt idx="169">
                  <c:v>1.69</c:v>
                </c:pt>
                <c:pt idx="170">
                  <c:v>1.7</c:v>
                </c:pt>
                <c:pt idx="171">
                  <c:v>1.71</c:v>
                </c:pt>
                <c:pt idx="172">
                  <c:v>1.72</c:v>
                </c:pt>
                <c:pt idx="173">
                  <c:v>1.73</c:v>
                </c:pt>
                <c:pt idx="174">
                  <c:v>1.74</c:v>
                </c:pt>
                <c:pt idx="175">
                  <c:v>1.75</c:v>
                </c:pt>
                <c:pt idx="176">
                  <c:v>1.76</c:v>
                </c:pt>
                <c:pt idx="177">
                  <c:v>1.77</c:v>
                </c:pt>
                <c:pt idx="178">
                  <c:v>1.78</c:v>
                </c:pt>
                <c:pt idx="179">
                  <c:v>1.79</c:v>
                </c:pt>
                <c:pt idx="180">
                  <c:v>1.8</c:v>
                </c:pt>
                <c:pt idx="181">
                  <c:v>1.81</c:v>
                </c:pt>
                <c:pt idx="182">
                  <c:v>1.82</c:v>
                </c:pt>
                <c:pt idx="183">
                  <c:v>1.83</c:v>
                </c:pt>
                <c:pt idx="184">
                  <c:v>1.84</c:v>
                </c:pt>
                <c:pt idx="185">
                  <c:v>1.85</c:v>
                </c:pt>
                <c:pt idx="186">
                  <c:v>1.86</c:v>
                </c:pt>
                <c:pt idx="187">
                  <c:v>1.87</c:v>
                </c:pt>
                <c:pt idx="188">
                  <c:v>1.88</c:v>
                </c:pt>
                <c:pt idx="189">
                  <c:v>1.89</c:v>
                </c:pt>
                <c:pt idx="190">
                  <c:v>1.9</c:v>
                </c:pt>
                <c:pt idx="191">
                  <c:v>1.91</c:v>
                </c:pt>
                <c:pt idx="192">
                  <c:v>1.92</c:v>
                </c:pt>
                <c:pt idx="193">
                  <c:v>1.93</c:v>
                </c:pt>
                <c:pt idx="194">
                  <c:v>1.94</c:v>
                </c:pt>
                <c:pt idx="195">
                  <c:v>1.95</c:v>
                </c:pt>
                <c:pt idx="196">
                  <c:v>1.96</c:v>
                </c:pt>
                <c:pt idx="197">
                  <c:v>1.97</c:v>
                </c:pt>
                <c:pt idx="198">
                  <c:v>1.98</c:v>
                </c:pt>
                <c:pt idx="199">
                  <c:v>1.99</c:v>
                </c:pt>
                <c:pt idx="200">
                  <c:v>2</c:v>
                </c:pt>
                <c:pt idx="201">
                  <c:v>2.0099999999999998</c:v>
                </c:pt>
                <c:pt idx="202">
                  <c:v>2.02</c:v>
                </c:pt>
                <c:pt idx="203">
                  <c:v>2.0299999999999998</c:v>
                </c:pt>
                <c:pt idx="204">
                  <c:v>2.04</c:v>
                </c:pt>
                <c:pt idx="205">
                  <c:v>2.0499999999999998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2.08</c:v>
                </c:pt>
                <c:pt idx="209">
                  <c:v>2.09</c:v>
                </c:pt>
                <c:pt idx="210">
                  <c:v>2.1</c:v>
                </c:pt>
                <c:pt idx="211">
                  <c:v>2.11</c:v>
                </c:pt>
                <c:pt idx="212">
                  <c:v>2.12</c:v>
                </c:pt>
                <c:pt idx="213">
                  <c:v>2.13</c:v>
                </c:pt>
                <c:pt idx="214">
                  <c:v>2.14</c:v>
                </c:pt>
                <c:pt idx="215">
                  <c:v>2.15</c:v>
                </c:pt>
                <c:pt idx="216">
                  <c:v>2.16</c:v>
                </c:pt>
                <c:pt idx="217">
                  <c:v>2.17</c:v>
                </c:pt>
                <c:pt idx="218">
                  <c:v>2.1800000000000002</c:v>
                </c:pt>
                <c:pt idx="219">
                  <c:v>2.19</c:v>
                </c:pt>
                <c:pt idx="220">
                  <c:v>2.2000000000000002</c:v>
                </c:pt>
                <c:pt idx="221">
                  <c:v>2.21</c:v>
                </c:pt>
                <c:pt idx="222">
                  <c:v>2.2200000000000002</c:v>
                </c:pt>
                <c:pt idx="223">
                  <c:v>2.23</c:v>
                </c:pt>
                <c:pt idx="224">
                  <c:v>2.2400000000000002</c:v>
                </c:pt>
                <c:pt idx="225">
                  <c:v>2.25</c:v>
                </c:pt>
                <c:pt idx="226">
                  <c:v>2.2599999999999998</c:v>
                </c:pt>
                <c:pt idx="227">
                  <c:v>2.27</c:v>
                </c:pt>
                <c:pt idx="228">
                  <c:v>2.2799999999999998</c:v>
                </c:pt>
                <c:pt idx="229">
                  <c:v>2.29</c:v>
                </c:pt>
                <c:pt idx="230">
                  <c:v>2.2999999999999998</c:v>
                </c:pt>
                <c:pt idx="231">
                  <c:v>2.31</c:v>
                </c:pt>
                <c:pt idx="232">
                  <c:v>2.3199999999999998</c:v>
                </c:pt>
                <c:pt idx="233">
                  <c:v>2.33</c:v>
                </c:pt>
                <c:pt idx="234">
                  <c:v>2.34</c:v>
                </c:pt>
                <c:pt idx="235">
                  <c:v>2.35</c:v>
                </c:pt>
                <c:pt idx="236">
                  <c:v>2.36</c:v>
                </c:pt>
                <c:pt idx="237">
                  <c:v>2.37</c:v>
                </c:pt>
                <c:pt idx="238">
                  <c:v>2.38</c:v>
                </c:pt>
                <c:pt idx="239">
                  <c:v>2.39</c:v>
                </c:pt>
                <c:pt idx="240">
                  <c:v>2.4</c:v>
                </c:pt>
                <c:pt idx="241">
                  <c:v>2.41</c:v>
                </c:pt>
                <c:pt idx="242">
                  <c:v>2.42</c:v>
                </c:pt>
                <c:pt idx="243">
                  <c:v>2.4300000000000002</c:v>
                </c:pt>
                <c:pt idx="244">
                  <c:v>2.44</c:v>
                </c:pt>
                <c:pt idx="245">
                  <c:v>2.4500000000000002</c:v>
                </c:pt>
                <c:pt idx="246">
                  <c:v>2.46</c:v>
                </c:pt>
                <c:pt idx="247">
                  <c:v>2.4700000000000002</c:v>
                </c:pt>
                <c:pt idx="248">
                  <c:v>2.48</c:v>
                </c:pt>
                <c:pt idx="249">
                  <c:v>2.4900000000000002</c:v>
                </c:pt>
                <c:pt idx="250">
                  <c:v>2.5</c:v>
                </c:pt>
                <c:pt idx="251">
                  <c:v>2.5099999999999998</c:v>
                </c:pt>
                <c:pt idx="252">
                  <c:v>2.52</c:v>
                </c:pt>
                <c:pt idx="253">
                  <c:v>2.5299999999999998</c:v>
                </c:pt>
                <c:pt idx="254">
                  <c:v>2.54</c:v>
                </c:pt>
                <c:pt idx="255">
                  <c:v>2.5499999999999998</c:v>
                </c:pt>
                <c:pt idx="256">
                  <c:v>2.56</c:v>
                </c:pt>
                <c:pt idx="257">
                  <c:v>2.57</c:v>
                </c:pt>
                <c:pt idx="258">
                  <c:v>2.58</c:v>
                </c:pt>
                <c:pt idx="259">
                  <c:v>2.59</c:v>
                </c:pt>
                <c:pt idx="260">
                  <c:v>2.6</c:v>
                </c:pt>
                <c:pt idx="261">
                  <c:v>2.61</c:v>
                </c:pt>
                <c:pt idx="262">
                  <c:v>2.62</c:v>
                </c:pt>
                <c:pt idx="263">
                  <c:v>2.63</c:v>
                </c:pt>
                <c:pt idx="264">
                  <c:v>2.64</c:v>
                </c:pt>
                <c:pt idx="265">
                  <c:v>2.65</c:v>
                </c:pt>
                <c:pt idx="266">
                  <c:v>2.66</c:v>
                </c:pt>
                <c:pt idx="267">
                  <c:v>2.67</c:v>
                </c:pt>
                <c:pt idx="268">
                  <c:v>2.68</c:v>
                </c:pt>
                <c:pt idx="269">
                  <c:v>2.69</c:v>
                </c:pt>
                <c:pt idx="270">
                  <c:v>2.7</c:v>
                </c:pt>
                <c:pt idx="271">
                  <c:v>2.71</c:v>
                </c:pt>
                <c:pt idx="272">
                  <c:v>2.72</c:v>
                </c:pt>
                <c:pt idx="273">
                  <c:v>2.73</c:v>
                </c:pt>
                <c:pt idx="274">
                  <c:v>2.74</c:v>
                </c:pt>
                <c:pt idx="275">
                  <c:v>2.75</c:v>
                </c:pt>
                <c:pt idx="276">
                  <c:v>2.76</c:v>
                </c:pt>
                <c:pt idx="277">
                  <c:v>2.77</c:v>
                </c:pt>
                <c:pt idx="278">
                  <c:v>2.78</c:v>
                </c:pt>
                <c:pt idx="279">
                  <c:v>2.79</c:v>
                </c:pt>
                <c:pt idx="280">
                  <c:v>2.8</c:v>
                </c:pt>
                <c:pt idx="281">
                  <c:v>2.81</c:v>
                </c:pt>
                <c:pt idx="282">
                  <c:v>2.82</c:v>
                </c:pt>
                <c:pt idx="283">
                  <c:v>2.83</c:v>
                </c:pt>
                <c:pt idx="284">
                  <c:v>2.84</c:v>
                </c:pt>
                <c:pt idx="285">
                  <c:v>2.85</c:v>
                </c:pt>
                <c:pt idx="286">
                  <c:v>2.86</c:v>
                </c:pt>
                <c:pt idx="287">
                  <c:v>2.87</c:v>
                </c:pt>
                <c:pt idx="288">
                  <c:v>2.88</c:v>
                </c:pt>
                <c:pt idx="289">
                  <c:v>2.89</c:v>
                </c:pt>
                <c:pt idx="290">
                  <c:v>2.9</c:v>
                </c:pt>
                <c:pt idx="291">
                  <c:v>2.91</c:v>
                </c:pt>
                <c:pt idx="292">
                  <c:v>2.92</c:v>
                </c:pt>
                <c:pt idx="293">
                  <c:v>2.93</c:v>
                </c:pt>
                <c:pt idx="294">
                  <c:v>2.94</c:v>
                </c:pt>
                <c:pt idx="295">
                  <c:v>2.95</c:v>
                </c:pt>
                <c:pt idx="296">
                  <c:v>2.96</c:v>
                </c:pt>
                <c:pt idx="297">
                  <c:v>2.97</c:v>
                </c:pt>
                <c:pt idx="298">
                  <c:v>2.98</c:v>
                </c:pt>
                <c:pt idx="299">
                  <c:v>2.99</c:v>
                </c:pt>
                <c:pt idx="300">
                  <c:v>3</c:v>
                </c:pt>
                <c:pt idx="301">
                  <c:v>3.01</c:v>
                </c:pt>
                <c:pt idx="302">
                  <c:v>3.02</c:v>
                </c:pt>
                <c:pt idx="303">
                  <c:v>3.03</c:v>
                </c:pt>
                <c:pt idx="304">
                  <c:v>3.04</c:v>
                </c:pt>
                <c:pt idx="305">
                  <c:v>3.05</c:v>
                </c:pt>
                <c:pt idx="306">
                  <c:v>3.06</c:v>
                </c:pt>
                <c:pt idx="307">
                  <c:v>3.07</c:v>
                </c:pt>
                <c:pt idx="308">
                  <c:v>3.08</c:v>
                </c:pt>
                <c:pt idx="309">
                  <c:v>3.09</c:v>
                </c:pt>
                <c:pt idx="310">
                  <c:v>3.1</c:v>
                </c:pt>
                <c:pt idx="311">
                  <c:v>3.11</c:v>
                </c:pt>
                <c:pt idx="312">
                  <c:v>3.12</c:v>
                </c:pt>
                <c:pt idx="313">
                  <c:v>3.13</c:v>
                </c:pt>
                <c:pt idx="314">
                  <c:v>3.14</c:v>
                </c:pt>
                <c:pt idx="315">
                  <c:v>3.15</c:v>
                </c:pt>
                <c:pt idx="316">
                  <c:v>3.16</c:v>
                </c:pt>
                <c:pt idx="317">
                  <c:v>3.17</c:v>
                </c:pt>
                <c:pt idx="318">
                  <c:v>3.18</c:v>
                </c:pt>
                <c:pt idx="319">
                  <c:v>3.19</c:v>
                </c:pt>
                <c:pt idx="320">
                  <c:v>3.2</c:v>
                </c:pt>
                <c:pt idx="321">
                  <c:v>3.21</c:v>
                </c:pt>
                <c:pt idx="322">
                  <c:v>3.22</c:v>
                </c:pt>
                <c:pt idx="323">
                  <c:v>3.23</c:v>
                </c:pt>
                <c:pt idx="324">
                  <c:v>3.24</c:v>
                </c:pt>
                <c:pt idx="325">
                  <c:v>3.25</c:v>
                </c:pt>
                <c:pt idx="326">
                  <c:v>3.26</c:v>
                </c:pt>
                <c:pt idx="327">
                  <c:v>3.27</c:v>
                </c:pt>
                <c:pt idx="328">
                  <c:v>3.28</c:v>
                </c:pt>
                <c:pt idx="329">
                  <c:v>3.29</c:v>
                </c:pt>
                <c:pt idx="330">
                  <c:v>3.3</c:v>
                </c:pt>
                <c:pt idx="331">
                  <c:v>3.31</c:v>
                </c:pt>
                <c:pt idx="332">
                  <c:v>3.32</c:v>
                </c:pt>
                <c:pt idx="333">
                  <c:v>3.33</c:v>
                </c:pt>
                <c:pt idx="334">
                  <c:v>3.34</c:v>
                </c:pt>
                <c:pt idx="335">
                  <c:v>3.35</c:v>
                </c:pt>
                <c:pt idx="336">
                  <c:v>3.36</c:v>
                </c:pt>
                <c:pt idx="337">
                  <c:v>3.37</c:v>
                </c:pt>
                <c:pt idx="338">
                  <c:v>3.38</c:v>
                </c:pt>
                <c:pt idx="339">
                  <c:v>3.39</c:v>
                </c:pt>
                <c:pt idx="340">
                  <c:v>3.4</c:v>
                </c:pt>
                <c:pt idx="341">
                  <c:v>3.41</c:v>
                </c:pt>
                <c:pt idx="342">
                  <c:v>3.42</c:v>
                </c:pt>
                <c:pt idx="343">
                  <c:v>3.43</c:v>
                </c:pt>
                <c:pt idx="344">
                  <c:v>3.44</c:v>
                </c:pt>
                <c:pt idx="345">
                  <c:v>3.45</c:v>
                </c:pt>
                <c:pt idx="346">
                  <c:v>3.46</c:v>
                </c:pt>
                <c:pt idx="347">
                  <c:v>3.47</c:v>
                </c:pt>
                <c:pt idx="348">
                  <c:v>3.48</c:v>
                </c:pt>
                <c:pt idx="349">
                  <c:v>3.49</c:v>
                </c:pt>
                <c:pt idx="350">
                  <c:v>3.5</c:v>
                </c:pt>
                <c:pt idx="351">
                  <c:v>3.51</c:v>
                </c:pt>
                <c:pt idx="352">
                  <c:v>3.52</c:v>
                </c:pt>
                <c:pt idx="353">
                  <c:v>3.53</c:v>
                </c:pt>
                <c:pt idx="354">
                  <c:v>3.54</c:v>
                </c:pt>
                <c:pt idx="355">
                  <c:v>3.55</c:v>
                </c:pt>
                <c:pt idx="356">
                  <c:v>3.56</c:v>
                </c:pt>
                <c:pt idx="357">
                  <c:v>3.57</c:v>
                </c:pt>
                <c:pt idx="358">
                  <c:v>3.58</c:v>
                </c:pt>
                <c:pt idx="359">
                  <c:v>3.59</c:v>
                </c:pt>
                <c:pt idx="360">
                  <c:v>3.6</c:v>
                </c:pt>
                <c:pt idx="361">
                  <c:v>3.61</c:v>
                </c:pt>
                <c:pt idx="362">
                  <c:v>3.62</c:v>
                </c:pt>
                <c:pt idx="363">
                  <c:v>3.63</c:v>
                </c:pt>
                <c:pt idx="364">
                  <c:v>3.64</c:v>
                </c:pt>
                <c:pt idx="365">
                  <c:v>3.65</c:v>
                </c:pt>
                <c:pt idx="366">
                  <c:v>3.66</c:v>
                </c:pt>
                <c:pt idx="367">
                  <c:v>3.67</c:v>
                </c:pt>
                <c:pt idx="368">
                  <c:v>3.68</c:v>
                </c:pt>
                <c:pt idx="369">
                  <c:v>3.69</c:v>
                </c:pt>
                <c:pt idx="370">
                  <c:v>3.7</c:v>
                </c:pt>
                <c:pt idx="371">
                  <c:v>3.71</c:v>
                </c:pt>
                <c:pt idx="372">
                  <c:v>3.72</c:v>
                </c:pt>
                <c:pt idx="373">
                  <c:v>3.73</c:v>
                </c:pt>
                <c:pt idx="374">
                  <c:v>3.74</c:v>
                </c:pt>
                <c:pt idx="375">
                  <c:v>3.75</c:v>
                </c:pt>
                <c:pt idx="376">
                  <c:v>3.76</c:v>
                </c:pt>
                <c:pt idx="377">
                  <c:v>3.77</c:v>
                </c:pt>
                <c:pt idx="378">
                  <c:v>3.78</c:v>
                </c:pt>
                <c:pt idx="379">
                  <c:v>3.79</c:v>
                </c:pt>
                <c:pt idx="380">
                  <c:v>3.8</c:v>
                </c:pt>
                <c:pt idx="381">
                  <c:v>3.81</c:v>
                </c:pt>
                <c:pt idx="382">
                  <c:v>3.82</c:v>
                </c:pt>
                <c:pt idx="383">
                  <c:v>3.83</c:v>
                </c:pt>
                <c:pt idx="384">
                  <c:v>3.84</c:v>
                </c:pt>
                <c:pt idx="385">
                  <c:v>3.85</c:v>
                </c:pt>
                <c:pt idx="386">
                  <c:v>3.86</c:v>
                </c:pt>
                <c:pt idx="387">
                  <c:v>3.87</c:v>
                </c:pt>
                <c:pt idx="388">
                  <c:v>3.88</c:v>
                </c:pt>
                <c:pt idx="389">
                  <c:v>3.89</c:v>
                </c:pt>
                <c:pt idx="390">
                  <c:v>3.9</c:v>
                </c:pt>
                <c:pt idx="391">
                  <c:v>3.91</c:v>
                </c:pt>
                <c:pt idx="392">
                  <c:v>3.92</c:v>
                </c:pt>
                <c:pt idx="393">
                  <c:v>3.93</c:v>
                </c:pt>
                <c:pt idx="394">
                  <c:v>3.94</c:v>
                </c:pt>
                <c:pt idx="395">
                  <c:v>3.95</c:v>
                </c:pt>
                <c:pt idx="396">
                  <c:v>3.96</c:v>
                </c:pt>
                <c:pt idx="397">
                  <c:v>3.97</c:v>
                </c:pt>
                <c:pt idx="398">
                  <c:v>3.98</c:v>
                </c:pt>
                <c:pt idx="399">
                  <c:v>3.99</c:v>
                </c:pt>
                <c:pt idx="400">
                  <c:v>4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4.03</c:v>
                </c:pt>
                <c:pt idx="404">
                  <c:v>4.04</c:v>
                </c:pt>
                <c:pt idx="405">
                  <c:v>4.05</c:v>
                </c:pt>
                <c:pt idx="406">
                  <c:v>4.0599999999999996</c:v>
                </c:pt>
                <c:pt idx="407">
                  <c:v>4.07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4.1100000000000003</c:v>
                </c:pt>
                <c:pt idx="412">
                  <c:v>4.12</c:v>
                </c:pt>
                <c:pt idx="413">
                  <c:v>4.13</c:v>
                </c:pt>
                <c:pt idx="414">
                  <c:v>4.1399999999999997</c:v>
                </c:pt>
                <c:pt idx="415">
                  <c:v>4.1500000000000004</c:v>
                </c:pt>
                <c:pt idx="416">
                  <c:v>4.16</c:v>
                </c:pt>
                <c:pt idx="417">
                  <c:v>4.17</c:v>
                </c:pt>
                <c:pt idx="418">
                  <c:v>4.18</c:v>
                </c:pt>
                <c:pt idx="419">
                  <c:v>4.1900000000000004</c:v>
                </c:pt>
                <c:pt idx="420">
                  <c:v>4.2</c:v>
                </c:pt>
                <c:pt idx="421">
                  <c:v>4.21</c:v>
                </c:pt>
                <c:pt idx="422">
                  <c:v>4.22</c:v>
                </c:pt>
                <c:pt idx="423">
                  <c:v>4.2300000000000004</c:v>
                </c:pt>
                <c:pt idx="424">
                  <c:v>4.24</c:v>
                </c:pt>
                <c:pt idx="425">
                  <c:v>4.25</c:v>
                </c:pt>
                <c:pt idx="426">
                  <c:v>4.26</c:v>
                </c:pt>
                <c:pt idx="427">
                  <c:v>4.2699999999999996</c:v>
                </c:pt>
                <c:pt idx="428">
                  <c:v>4.28</c:v>
                </c:pt>
                <c:pt idx="429">
                  <c:v>4.29</c:v>
                </c:pt>
                <c:pt idx="430">
                  <c:v>4.3</c:v>
                </c:pt>
                <c:pt idx="431">
                  <c:v>4.3099999999999996</c:v>
                </c:pt>
                <c:pt idx="432">
                  <c:v>4.32</c:v>
                </c:pt>
                <c:pt idx="433">
                  <c:v>4.33</c:v>
                </c:pt>
                <c:pt idx="434">
                  <c:v>4.34</c:v>
                </c:pt>
                <c:pt idx="435">
                  <c:v>4.3499999999999996</c:v>
                </c:pt>
                <c:pt idx="436">
                  <c:v>4.3600000000000003</c:v>
                </c:pt>
                <c:pt idx="437">
                  <c:v>4.37</c:v>
                </c:pt>
                <c:pt idx="438">
                  <c:v>4.38</c:v>
                </c:pt>
                <c:pt idx="439">
                  <c:v>4.3899999999999997</c:v>
                </c:pt>
                <c:pt idx="440">
                  <c:v>4.4000000000000004</c:v>
                </c:pt>
                <c:pt idx="441">
                  <c:v>4.41</c:v>
                </c:pt>
                <c:pt idx="442">
                  <c:v>4.42</c:v>
                </c:pt>
                <c:pt idx="443">
                  <c:v>4.43</c:v>
                </c:pt>
                <c:pt idx="444">
                  <c:v>4.4400000000000004</c:v>
                </c:pt>
                <c:pt idx="445">
                  <c:v>4.45</c:v>
                </c:pt>
                <c:pt idx="446">
                  <c:v>4.46</c:v>
                </c:pt>
                <c:pt idx="447">
                  <c:v>4.47</c:v>
                </c:pt>
                <c:pt idx="448">
                  <c:v>4.4800000000000004</c:v>
                </c:pt>
                <c:pt idx="449">
                  <c:v>4.49</c:v>
                </c:pt>
                <c:pt idx="450">
                  <c:v>4.5</c:v>
                </c:pt>
                <c:pt idx="451">
                  <c:v>4.51</c:v>
                </c:pt>
                <c:pt idx="452">
                  <c:v>4.5199999999999996</c:v>
                </c:pt>
                <c:pt idx="453">
                  <c:v>4.53</c:v>
                </c:pt>
                <c:pt idx="454">
                  <c:v>4.54</c:v>
                </c:pt>
                <c:pt idx="455">
                  <c:v>4.55</c:v>
                </c:pt>
                <c:pt idx="456">
                  <c:v>4.5599999999999996</c:v>
                </c:pt>
                <c:pt idx="457">
                  <c:v>4.57</c:v>
                </c:pt>
                <c:pt idx="458">
                  <c:v>4.58</c:v>
                </c:pt>
                <c:pt idx="459">
                  <c:v>4.59</c:v>
                </c:pt>
                <c:pt idx="460">
                  <c:v>4.5999999999999996</c:v>
                </c:pt>
                <c:pt idx="461">
                  <c:v>4.6100000000000003</c:v>
                </c:pt>
                <c:pt idx="462">
                  <c:v>4.62</c:v>
                </c:pt>
                <c:pt idx="463">
                  <c:v>4.63</c:v>
                </c:pt>
                <c:pt idx="464">
                  <c:v>4.6399999999999997</c:v>
                </c:pt>
                <c:pt idx="465">
                  <c:v>4.6500000000000004</c:v>
                </c:pt>
                <c:pt idx="466">
                  <c:v>4.66</c:v>
                </c:pt>
                <c:pt idx="467">
                  <c:v>4.67</c:v>
                </c:pt>
                <c:pt idx="468">
                  <c:v>4.68</c:v>
                </c:pt>
                <c:pt idx="469">
                  <c:v>4.6900000000000004</c:v>
                </c:pt>
                <c:pt idx="470">
                  <c:v>4.7</c:v>
                </c:pt>
                <c:pt idx="471">
                  <c:v>4.71</c:v>
                </c:pt>
                <c:pt idx="472">
                  <c:v>4.72</c:v>
                </c:pt>
                <c:pt idx="473">
                  <c:v>4.7300000000000004</c:v>
                </c:pt>
                <c:pt idx="474">
                  <c:v>4.74</c:v>
                </c:pt>
                <c:pt idx="475">
                  <c:v>4.75</c:v>
                </c:pt>
                <c:pt idx="476">
                  <c:v>4.76</c:v>
                </c:pt>
                <c:pt idx="477">
                  <c:v>4.7699999999999996</c:v>
                </c:pt>
                <c:pt idx="478">
                  <c:v>4.78</c:v>
                </c:pt>
                <c:pt idx="479">
                  <c:v>4.79</c:v>
                </c:pt>
                <c:pt idx="480">
                  <c:v>4.8</c:v>
                </c:pt>
                <c:pt idx="481">
                  <c:v>4.8099999999999996</c:v>
                </c:pt>
                <c:pt idx="482">
                  <c:v>4.82</c:v>
                </c:pt>
                <c:pt idx="483">
                  <c:v>4.83</c:v>
                </c:pt>
                <c:pt idx="484">
                  <c:v>4.84</c:v>
                </c:pt>
                <c:pt idx="485">
                  <c:v>4.8499999999999996</c:v>
                </c:pt>
                <c:pt idx="486">
                  <c:v>4.8600000000000003</c:v>
                </c:pt>
                <c:pt idx="487">
                  <c:v>4.87</c:v>
                </c:pt>
                <c:pt idx="488">
                  <c:v>4.88</c:v>
                </c:pt>
                <c:pt idx="489">
                  <c:v>4.8899999999999997</c:v>
                </c:pt>
                <c:pt idx="490">
                  <c:v>4.9000000000000004</c:v>
                </c:pt>
                <c:pt idx="491">
                  <c:v>4.91</c:v>
                </c:pt>
                <c:pt idx="492">
                  <c:v>4.92</c:v>
                </c:pt>
                <c:pt idx="493">
                  <c:v>4.93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4.96</c:v>
                </c:pt>
                <c:pt idx="497">
                  <c:v>4.97</c:v>
                </c:pt>
                <c:pt idx="498">
                  <c:v>4.9800000000000004</c:v>
                </c:pt>
                <c:pt idx="499">
                  <c:v>4.99</c:v>
                </c:pt>
                <c:pt idx="500">
                  <c:v>5</c:v>
                </c:pt>
                <c:pt idx="501">
                  <c:v>5.01</c:v>
                </c:pt>
                <c:pt idx="502">
                  <c:v>5.0199999999999996</c:v>
                </c:pt>
                <c:pt idx="503">
                  <c:v>5.03</c:v>
                </c:pt>
                <c:pt idx="504">
                  <c:v>5.04</c:v>
                </c:pt>
                <c:pt idx="505">
                  <c:v>5.05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5.08</c:v>
                </c:pt>
                <c:pt idx="509">
                  <c:v>5.09</c:v>
                </c:pt>
                <c:pt idx="510">
                  <c:v>5.0999999999999996</c:v>
                </c:pt>
                <c:pt idx="511">
                  <c:v>5.1100000000000003</c:v>
                </c:pt>
                <c:pt idx="512">
                  <c:v>5.12</c:v>
                </c:pt>
                <c:pt idx="513">
                  <c:v>5.13</c:v>
                </c:pt>
                <c:pt idx="514">
                  <c:v>5.14</c:v>
                </c:pt>
                <c:pt idx="515">
                  <c:v>5.15</c:v>
                </c:pt>
                <c:pt idx="516">
                  <c:v>5.16</c:v>
                </c:pt>
                <c:pt idx="517">
                  <c:v>5.17</c:v>
                </c:pt>
                <c:pt idx="518">
                  <c:v>5.18</c:v>
                </c:pt>
                <c:pt idx="519">
                  <c:v>5.19</c:v>
                </c:pt>
                <c:pt idx="520">
                  <c:v>5.2</c:v>
                </c:pt>
                <c:pt idx="521">
                  <c:v>5.21</c:v>
                </c:pt>
                <c:pt idx="522">
                  <c:v>5.22</c:v>
                </c:pt>
                <c:pt idx="523">
                  <c:v>5.23</c:v>
                </c:pt>
                <c:pt idx="524">
                  <c:v>5.24</c:v>
                </c:pt>
                <c:pt idx="525">
                  <c:v>5.25</c:v>
                </c:pt>
                <c:pt idx="526">
                  <c:v>5.26</c:v>
                </c:pt>
                <c:pt idx="527">
                  <c:v>5.27</c:v>
                </c:pt>
                <c:pt idx="528">
                  <c:v>5.28</c:v>
                </c:pt>
                <c:pt idx="529">
                  <c:v>5.29</c:v>
                </c:pt>
                <c:pt idx="530">
                  <c:v>5.3</c:v>
                </c:pt>
                <c:pt idx="531">
                  <c:v>5.31</c:v>
                </c:pt>
                <c:pt idx="532">
                  <c:v>5.32</c:v>
                </c:pt>
                <c:pt idx="533">
                  <c:v>5.33</c:v>
                </c:pt>
                <c:pt idx="534">
                  <c:v>5.34</c:v>
                </c:pt>
                <c:pt idx="535">
                  <c:v>5.35</c:v>
                </c:pt>
                <c:pt idx="536">
                  <c:v>5.36</c:v>
                </c:pt>
                <c:pt idx="537">
                  <c:v>5.37</c:v>
                </c:pt>
                <c:pt idx="538">
                  <c:v>5.38</c:v>
                </c:pt>
                <c:pt idx="539">
                  <c:v>5.39</c:v>
                </c:pt>
                <c:pt idx="540">
                  <c:v>5.4</c:v>
                </c:pt>
                <c:pt idx="541">
                  <c:v>5.41</c:v>
                </c:pt>
                <c:pt idx="542">
                  <c:v>5.42</c:v>
                </c:pt>
                <c:pt idx="543">
                  <c:v>5.43</c:v>
                </c:pt>
                <c:pt idx="544">
                  <c:v>5.44</c:v>
                </c:pt>
                <c:pt idx="545">
                  <c:v>5.45</c:v>
                </c:pt>
                <c:pt idx="546">
                  <c:v>5.46</c:v>
                </c:pt>
                <c:pt idx="547">
                  <c:v>5.47</c:v>
                </c:pt>
                <c:pt idx="548">
                  <c:v>5.48</c:v>
                </c:pt>
                <c:pt idx="549">
                  <c:v>5.49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</c:v>
                </c:pt>
                <c:pt idx="554">
                  <c:v>5.54</c:v>
                </c:pt>
                <c:pt idx="555">
                  <c:v>5.55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</c:v>
                </c:pt>
                <c:pt idx="560">
                  <c:v>5.6</c:v>
                </c:pt>
                <c:pt idx="561">
                  <c:v>5.61</c:v>
                </c:pt>
                <c:pt idx="562">
                  <c:v>5.62</c:v>
                </c:pt>
                <c:pt idx="563">
                  <c:v>5.63</c:v>
                </c:pt>
                <c:pt idx="564">
                  <c:v>5.64</c:v>
                </c:pt>
                <c:pt idx="565">
                  <c:v>5.65</c:v>
                </c:pt>
                <c:pt idx="566">
                  <c:v>5.66</c:v>
                </c:pt>
                <c:pt idx="567">
                  <c:v>5.67</c:v>
                </c:pt>
                <c:pt idx="568">
                  <c:v>5.68</c:v>
                </c:pt>
                <c:pt idx="569">
                  <c:v>5.69</c:v>
                </c:pt>
                <c:pt idx="570">
                  <c:v>5.7</c:v>
                </c:pt>
                <c:pt idx="571">
                  <c:v>5.71</c:v>
                </c:pt>
                <c:pt idx="572">
                  <c:v>5.72</c:v>
                </c:pt>
                <c:pt idx="573">
                  <c:v>5.73</c:v>
                </c:pt>
                <c:pt idx="574">
                  <c:v>5.74</c:v>
                </c:pt>
                <c:pt idx="575">
                  <c:v>5.75</c:v>
                </c:pt>
                <c:pt idx="576">
                  <c:v>5.76</c:v>
                </c:pt>
                <c:pt idx="577">
                  <c:v>5.77</c:v>
                </c:pt>
                <c:pt idx="578">
                  <c:v>5.78</c:v>
                </c:pt>
                <c:pt idx="579">
                  <c:v>5.79</c:v>
                </c:pt>
                <c:pt idx="580">
                  <c:v>5.8</c:v>
                </c:pt>
                <c:pt idx="581">
                  <c:v>5.81</c:v>
                </c:pt>
                <c:pt idx="582">
                  <c:v>5.82</c:v>
                </c:pt>
                <c:pt idx="583">
                  <c:v>5.83</c:v>
                </c:pt>
                <c:pt idx="584">
                  <c:v>5.84</c:v>
                </c:pt>
                <c:pt idx="585">
                  <c:v>5.85</c:v>
                </c:pt>
                <c:pt idx="586">
                  <c:v>5.86</c:v>
                </c:pt>
                <c:pt idx="587">
                  <c:v>5.87</c:v>
                </c:pt>
                <c:pt idx="588">
                  <c:v>5.88</c:v>
                </c:pt>
                <c:pt idx="589">
                  <c:v>5.89</c:v>
                </c:pt>
                <c:pt idx="590">
                  <c:v>5.9</c:v>
                </c:pt>
                <c:pt idx="591">
                  <c:v>5.91</c:v>
                </c:pt>
                <c:pt idx="592">
                  <c:v>5.92</c:v>
                </c:pt>
                <c:pt idx="593">
                  <c:v>5.93</c:v>
                </c:pt>
                <c:pt idx="594">
                  <c:v>5.94</c:v>
                </c:pt>
                <c:pt idx="595">
                  <c:v>5.95</c:v>
                </c:pt>
                <c:pt idx="596">
                  <c:v>5.96</c:v>
                </c:pt>
                <c:pt idx="597">
                  <c:v>5.97</c:v>
                </c:pt>
                <c:pt idx="598">
                  <c:v>5.98</c:v>
                </c:pt>
                <c:pt idx="599">
                  <c:v>5.99</c:v>
                </c:pt>
                <c:pt idx="600">
                  <c:v>6</c:v>
                </c:pt>
                <c:pt idx="601">
                  <c:v>6.01</c:v>
                </c:pt>
                <c:pt idx="602">
                  <c:v>6.02</c:v>
                </c:pt>
                <c:pt idx="603">
                  <c:v>6.03</c:v>
                </c:pt>
                <c:pt idx="604">
                  <c:v>6.04</c:v>
                </c:pt>
                <c:pt idx="605">
                  <c:v>6.05</c:v>
                </c:pt>
                <c:pt idx="606">
                  <c:v>6.06</c:v>
                </c:pt>
                <c:pt idx="607">
                  <c:v>6.07</c:v>
                </c:pt>
                <c:pt idx="608">
                  <c:v>6.08</c:v>
                </c:pt>
                <c:pt idx="609">
                  <c:v>6.09</c:v>
                </c:pt>
                <c:pt idx="610">
                  <c:v>6.1</c:v>
                </c:pt>
                <c:pt idx="611">
                  <c:v>6.11</c:v>
                </c:pt>
                <c:pt idx="612">
                  <c:v>6.12</c:v>
                </c:pt>
                <c:pt idx="613">
                  <c:v>6.13</c:v>
                </c:pt>
                <c:pt idx="614">
                  <c:v>6.14</c:v>
                </c:pt>
                <c:pt idx="615">
                  <c:v>6.15</c:v>
                </c:pt>
                <c:pt idx="616">
                  <c:v>6.16</c:v>
                </c:pt>
                <c:pt idx="617">
                  <c:v>6.17</c:v>
                </c:pt>
                <c:pt idx="618">
                  <c:v>6.18</c:v>
                </c:pt>
                <c:pt idx="619">
                  <c:v>6.19</c:v>
                </c:pt>
                <c:pt idx="620">
                  <c:v>6.2</c:v>
                </c:pt>
                <c:pt idx="621">
                  <c:v>6.21</c:v>
                </c:pt>
                <c:pt idx="622">
                  <c:v>6.22</c:v>
                </c:pt>
                <c:pt idx="623">
                  <c:v>6.23</c:v>
                </c:pt>
                <c:pt idx="624">
                  <c:v>6.24</c:v>
                </c:pt>
                <c:pt idx="625">
                  <c:v>6.25</c:v>
                </c:pt>
                <c:pt idx="626">
                  <c:v>6.26</c:v>
                </c:pt>
                <c:pt idx="627">
                  <c:v>6.27</c:v>
                </c:pt>
                <c:pt idx="628">
                  <c:v>6.28</c:v>
                </c:pt>
                <c:pt idx="629">
                  <c:v>6.29</c:v>
                </c:pt>
                <c:pt idx="630">
                  <c:v>6.3</c:v>
                </c:pt>
                <c:pt idx="631">
                  <c:v>6.31</c:v>
                </c:pt>
                <c:pt idx="632">
                  <c:v>6.32</c:v>
                </c:pt>
                <c:pt idx="633">
                  <c:v>6.33</c:v>
                </c:pt>
                <c:pt idx="634">
                  <c:v>6.34</c:v>
                </c:pt>
                <c:pt idx="635">
                  <c:v>6.35</c:v>
                </c:pt>
                <c:pt idx="636">
                  <c:v>6.36</c:v>
                </c:pt>
                <c:pt idx="637">
                  <c:v>6.37</c:v>
                </c:pt>
                <c:pt idx="638">
                  <c:v>6.38</c:v>
                </c:pt>
                <c:pt idx="639">
                  <c:v>6.39</c:v>
                </c:pt>
                <c:pt idx="640">
                  <c:v>6.4</c:v>
                </c:pt>
                <c:pt idx="641">
                  <c:v>6.41</c:v>
                </c:pt>
                <c:pt idx="642">
                  <c:v>6.42</c:v>
                </c:pt>
                <c:pt idx="643">
                  <c:v>6.43</c:v>
                </c:pt>
                <c:pt idx="644">
                  <c:v>6.44</c:v>
                </c:pt>
                <c:pt idx="645">
                  <c:v>6.45</c:v>
                </c:pt>
                <c:pt idx="646">
                  <c:v>6.46</c:v>
                </c:pt>
                <c:pt idx="647">
                  <c:v>6.47</c:v>
                </c:pt>
                <c:pt idx="648">
                  <c:v>6.48</c:v>
                </c:pt>
                <c:pt idx="649">
                  <c:v>6.49</c:v>
                </c:pt>
                <c:pt idx="650">
                  <c:v>6.5</c:v>
                </c:pt>
                <c:pt idx="651">
                  <c:v>6.51</c:v>
                </c:pt>
                <c:pt idx="652">
                  <c:v>6.52</c:v>
                </c:pt>
                <c:pt idx="653">
                  <c:v>6.53</c:v>
                </c:pt>
                <c:pt idx="654">
                  <c:v>6.54</c:v>
                </c:pt>
                <c:pt idx="655">
                  <c:v>6.55</c:v>
                </c:pt>
                <c:pt idx="656">
                  <c:v>6.56</c:v>
                </c:pt>
                <c:pt idx="657">
                  <c:v>6.57</c:v>
                </c:pt>
                <c:pt idx="658">
                  <c:v>6.58</c:v>
                </c:pt>
                <c:pt idx="659">
                  <c:v>6.59</c:v>
                </c:pt>
                <c:pt idx="660">
                  <c:v>6.6</c:v>
                </c:pt>
                <c:pt idx="661">
                  <c:v>6.61</c:v>
                </c:pt>
                <c:pt idx="662">
                  <c:v>6.62</c:v>
                </c:pt>
                <c:pt idx="663">
                  <c:v>6.63</c:v>
                </c:pt>
                <c:pt idx="664">
                  <c:v>6.64</c:v>
                </c:pt>
                <c:pt idx="665">
                  <c:v>6.65</c:v>
                </c:pt>
                <c:pt idx="666">
                  <c:v>6.66</c:v>
                </c:pt>
                <c:pt idx="667">
                  <c:v>6.67</c:v>
                </c:pt>
                <c:pt idx="668">
                  <c:v>6.68</c:v>
                </c:pt>
                <c:pt idx="669">
                  <c:v>6.69</c:v>
                </c:pt>
                <c:pt idx="670">
                  <c:v>6.7</c:v>
                </c:pt>
                <c:pt idx="671">
                  <c:v>6.71</c:v>
                </c:pt>
                <c:pt idx="672">
                  <c:v>6.72</c:v>
                </c:pt>
                <c:pt idx="673">
                  <c:v>6.73</c:v>
                </c:pt>
                <c:pt idx="674">
                  <c:v>6.74</c:v>
                </c:pt>
                <c:pt idx="675">
                  <c:v>6.75</c:v>
                </c:pt>
                <c:pt idx="676">
                  <c:v>6.76</c:v>
                </c:pt>
                <c:pt idx="677">
                  <c:v>6.77</c:v>
                </c:pt>
                <c:pt idx="678">
                  <c:v>6.78</c:v>
                </c:pt>
                <c:pt idx="679">
                  <c:v>6.79</c:v>
                </c:pt>
                <c:pt idx="680">
                  <c:v>6.8</c:v>
                </c:pt>
                <c:pt idx="681">
                  <c:v>6.81</c:v>
                </c:pt>
                <c:pt idx="682">
                  <c:v>6.82</c:v>
                </c:pt>
                <c:pt idx="683">
                  <c:v>6.83</c:v>
                </c:pt>
                <c:pt idx="684">
                  <c:v>6.84</c:v>
                </c:pt>
                <c:pt idx="685">
                  <c:v>6.85</c:v>
                </c:pt>
                <c:pt idx="686">
                  <c:v>6.86</c:v>
                </c:pt>
                <c:pt idx="687">
                  <c:v>6.87</c:v>
                </c:pt>
                <c:pt idx="688">
                  <c:v>6.88</c:v>
                </c:pt>
                <c:pt idx="689">
                  <c:v>6.89</c:v>
                </c:pt>
                <c:pt idx="690">
                  <c:v>6.9</c:v>
                </c:pt>
                <c:pt idx="691">
                  <c:v>6.91</c:v>
                </c:pt>
                <c:pt idx="692">
                  <c:v>6.92</c:v>
                </c:pt>
                <c:pt idx="693">
                  <c:v>6.93</c:v>
                </c:pt>
                <c:pt idx="694">
                  <c:v>6.94</c:v>
                </c:pt>
                <c:pt idx="695">
                  <c:v>6.95</c:v>
                </c:pt>
                <c:pt idx="696">
                  <c:v>6.96</c:v>
                </c:pt>
                <c:pt idx="697">
                  <c:v>6.97</c:v>
                </c:pt>
                <c:pt idx="698">
                  <c:v>6.98</c:v>
                </c:pt>
                <c:pt idx="699">
                  <c:v>6.99</c:v>
                </c:pt>
                <c:pt idx="700">
                  <c:v>7</c:v>
                </c:pt>
                <c:pt idx="701">
                  <c:v>7.01</c:v>
                </c:pt>
                <c:pt idx="702">
                  <c:v>7.02</c:v>
                </c:pt>
                <c:pt idx="703">
                  <c:v>7.03</c:v>
                </c:pt>
                <c:pt idx="704">
                  <c:v>7.04</c:v>
                </c:pt>
                <c:pt idx="705">
                  <c:v>7.05</c:v>
                </c:pt>
                <c:pt idx="706">
                  <c:v>7.06</c:v>
                </c:pt>
                <c:pt idx="707">
                  <c:v>7.07</c:v>
                </c:pt>
                <c:pt idx="708">
                  <c:v>7.08</c:v>
                </c:pt>
                <c:pt idx="709">
                  <c:v>7.09</c:v>
                </c:pt>
                <c:pt idx="710">
                  <c:v>7.1</c:v>
                </c:pt>
                <c:pt idx="711">
                  <c:v>7.11</c:v>
                </c:pt>
                <c:pt idx="712">
                  <c:v>7.12</c:v>
                </c:pt>
                <c:pt idx="713">
                  <c:v>7.13</c:v>
                </c:pt>
                <c:pt idx="714">
                  <c:v>7.14</c:v>
                </c:pt>
                <c:pt idx="715">
                  <c:v>7.15</c:v>
                </c:pt>
                <c:pt idx="716">
                  <c:v>7.16</c:v>
                </c:pt>
                <c:pt idx="717">
                  <c:v>7.17</c:v>
                </c:pt>
                <c:pt idx="718">
                  <c:v>7.18</c:v>
                </c:pt>
                <c:pt idx="719">
                  <c:v>7.19</c:v>
                </c:pt>
                <c:pt idx="720">
                  <c:v>7.2</c:v>
                </c:pt>
                <c:pt idx="721">
                  <c:v>7.21</c:v>
                </c:pt>
                <c:pt idx="722">
                  <c:v>7.22</c:v>
                </c:pt>
                <c:pt idx="723">
                  <c:v>7.23</c:v>
                </c:pt>
                <c:pt idx="724">
                  <c:v>7.24</c:v>
                </c:pt>
                <c:pt idx="725">
                  <c:v>7.25</c:v>
                </c:pt>
                <c:pt idx="726">
                  <c:v>7.26</c:v>
                </c:pt>
                <c:pt idx="727">
                  <c:v>7.27</c:v>
                </c:pt>
                <c:pt idx="728">
                  <c:v>7.28</c:v>
                </c:pt>
                <c:pt idx="729">
                  <c:v>7.29</c:v>
                </c:pt>
                <c:pt idx="730">
                  <c:v>7.3</c:v>
                </c:pt>
                <c:pt idx="731">
                  <c:v>7.31</c:v>
                </c:pt>
                <c:pt idx="732">
                  <c:v>7.32</c:v>
                </c:pt>
                <c:pt idx="733">
                  <c:v>7.33</c:v>
                </c:pt>
                <c:pt idx="734">
                  <c:v>7.34</c:v>
                </c:pt>
                <c:pt idx="735">
                  <c:v>7.35</c:v>
                </c:pt>
                <c:pt idx="736">
                  <c:v>7.36</c:v>
                </c:pt>
                <c:pt idx="737">
                  <c:v>7.37</c:v>
                </c:pt>
                <c:pt idx="738">
                  <c:v>7.38</c:v>
                </c:pt>
                <c:pt idx="739">
                  <c:v>7.39</c:v>
                </c:pt>
                <c:pt idx="740">
                  <c:v>7.4</c:v>
                </c:pt>
                <c:pt idx="741">
                  <c:v>7.41</c:v>
                </c:pt>
                <c:pt idx="742">
                  <c:v>7.42</c:v>
                </c:pt>
                <c:pt idx="743">
                  <c:v>7.43</c:v>
                </c:pt>
                <c:pt idx="744">
                  <c:v>7.44</c:v>
                </c:pt>
                <c:pt idx="745">
                  <c:v>7.45</c:v>
                </c:pt>
                <c:pt idx="746">
                  <c:v>7.46</c:v>
                </c:pt>
                <c:pt idx="747">
                  <c:v>7.47</c:v>
                </c:pt>
                <c:pt idx="748">
                  <c:v>7.48</c:v>
                </c:pt>
                <c:pt idx="749">
                  <c:v>7.49</c:v>
                </c:pt>
                <c:pt idx="750">
                  <c:v>7.5</c:v>
                </c:pt>
                <c:pt idx="751">
                  <c:v>7.51</c:v>
                </c:pt>
                <c:pt idx="752">
                  <c:v>7.52</c:v>
                </c:pt>
                <c:pt idx="753">
                  <c:v>7.53</c:v>
                </c:pt>
                <c:pt idx="754">
                  <c:v>7.54</c:v>
                </c:pt>
                <c:pt idx="755">
                  <c:v>7.55</c:v>
                </c:pt>
                <c:pt idx="756">
                  <c:v>7.56</c:v>
                </c:pt>
                <c:pt idx="757">
                  <c:v>7.57</c:v>
                </c:pt>
                <c:pt idx="758">
                  <c:v>7.58</c:v>
                </c:pt>
                <c:pt idx="759">
                  <c:v>7.59</c:v>
                </c:pt>
                <c:pt idx="760">
                  <c:v>7.6</c:v>
                </c:pt>
                <c:pt idx="761">
                  <c:v>7.61</c:v>
                </c:pt>
                <c:pt idx="762">
                  <c:v>7.62</c:v>
                </c:pt>
                <c:pt idx="763">
                  <c:v>7.63</c:v>
                </c:pt>
                <c:pt idx="764">
                  <c:v>7.64</c:v>
                </c:pt>
                <c:pt idx="765">
                  <c:v>7.65</c:v>
                </c:pt>
                <c:pt idx="766">
                  <c:v>7.66</c:v>
                </c:pt>
                <c:pt idx="767">
                  <c:v>7.67</c:v>
                </c:pt>
                <c:pt idx="768">
                  <c:v>7.68</c:v>
                </c:pt>
                <c:pt idx="769">
                  <c:v>7.69</c:v>
                </c:pt>
                <c:pt idx="770">
                  <c:v>7.7</c:v>
                </c:pt>
                <c:pt idx="771">
                  <c:v>7.71</c:v>
                </c:pt>
                <c:pt idx="772">
                  <c:v>7.72</c:v>
                </c:pt>
                <c:pt idx="773">
                  <c:v>7.73</c:v>
                </c:pt>
                <c:pt idx="774">
                  <c:v>7.74</c:v>
                </c:pt>
                <c:pt idx="775">
                  <c:v>7.75</c:v>
                </c:pt>
                <c:pt idx="776">
                  <c:v>7.76</c:v>
                </c:pt>
                <c:pt idx="777">
                  <c:v>7.77</c:v>
                </c:pt>
                <c:pt idx="778">
                  <c:v>7.78</c:v>
                </c:pt>
                <c:pt idx="779">
                  <c:v>7.79</c:v>
                </c:pt>
                <c:pt idx="780">
                  <c:v>7.8</c:v>
                </c:pt>
                <c:pt idx="781">
                  <c:v>7.81</c:v>
                </c:pt>
                <c:pt idx="782">
                  <c:v>7.82</c:v>
                </c:pt>
                <c:pt idx="783">
                  <c:v>7.83</c:v>
                </c:pt>
                <c:pt idx="784">
                  <c:v>7.84</c:v>
                </c:pt>
                <c:pt idx="785">
                  <c:v>7.85</c:v>
                </c:pt>
                <c:pt idx="786">
                  <c:v>7.86</c:v>
                </c:pt>
                <c:pt idx="787">
                  <c:v>7.87</c:v>
                </c:pt>
                <c:pt idx="788">
                  <c:v>7.88</c:v>
                </c:pt>
                <c:pt idx="789">
                  <c:v>7.89</c:v>
                </c:pt>
                <c:pt idx="790">
                  <c:v>7.9</c:v>
                </c:pt>
                <c:pt idx="791">
                  <c:v>7.91</c:v>
                </c:pt>
                <c:pt idx="792">
                  <c:v>7.92</c:v>
                </c:pt>
                <c:pt idx="793">
                  <c:v>7.93</c:v>
                </c:pt>
                <c:pt idx="794">
                  <c:v>7.94</c:v>
                </c:pt>
                <c:pt idx="795">
                  <c:v>7.95</c:v>
                </c:pt>
                <c:pt idx="796">
                  <c:v>7.96</c:v>
                </c:pt>
                <c:pt idx="797">
                  <c:v>7.97</c:v>
                </c:pt>
                <c:pt idx="798">
                  <c:v>7.98</c:v>
                </c:pt>
                <c:pt idx="799">
                  <c:v>7.99</c:v>
                </c:pt>
                <c:pt idx="800">
                  <c:v>8</c:v>
                </c:pt>
                <c:pt idx="801">
                  <c:v>8.01</c:v>
                </c:pt>
                <c:pt idx="802">
                  <c:v>8.02</c:v>
                </c:pt>
                <c:pt idx="803">
                  <c:v>8.0299999999999994</c:v>
                </c:pt>
                <c:pt idx="804">
                  <c:v>8.0399999999999991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</c:v>
                </c:pt>
                <c:pt idx="808">
                  <c:v>8.08</c:v>
                </c:pt>
                <c:pt idx="809">
                  <c:v>8.09</c:v>
                </c:pt>
                <c:pt idx="810">
                  <c:v>8.1</c:v>
                </c:pt>
                <c:pt idx="811">
                  <c:v>8.11</c:v>
                </c:pt>
                <c:pt idx="812">
                  <c:v>8.1199999999999992</c:v>
                </c:pt>
                <c:pt idx="813">
                  <c:v>8.1300000000000008</c:v>
                </c:pt>
                <c:pt idx="814">
                  <c:v>8.14</c:v>
                </c:pt>
                <c:pt idx="815">
                  <c:v>8.15</c:v>
                </c:pt>
                <c:pt idx="816">
                  <c:v>8.16</c:v>
                </c:pt>
                <c:pt idx="817">
                  <c:v>8.17</c:v>
                </c:pt>
                <c:pt idx="818">
                  <c:v>8.18</c:v>
                </c:pt>
                <c:pt idx="819">
                  <c:v>8.19</c:v>
                </c:pt>
                <c:pt idx="820">
                  <c:v>8.1999999999999993</c:v>
                </c:pt>
                <c:pt idx="821">
                  <c:v>8.2100000000000009</c:v>
                </c:pt>
                <c:pt idx="822">
                  <c:v>8.2200000000000006</c:v>
                </c:pt>
                <c:pt idx="823">
                  <c:v>8.23</c:v>
                </c:pt>
                <c:pt idx="824">
                  <c:v>8.24</c:v>
                </c:pt>
                <c:pt idx="825">
                  <c:v>8.25</c:v>
                </c:pt>
                <c:pt idx="826">
                  <c:v>8.26</c:v>
                </c:pt>
                <c:pt idx="827">
                  <c:v>8.27</c:v>
                </c:pt>
                <c:pt idx="828">
                  <c:v>8.2799999999999994</c:v>
                </c:pt>
                <c:pt idx="829">
                  <c:v>8.2899999999999991</c:v>
                </c:pt>
                <c:pt idx="830">
                  <c:v>8.3000000000000007</c:v>
                </c:pt>
                <c:pt idx="831">
                  <c:v>8.31</c:v>
                </c:pt>
                <c:pt idx="832">
                  <c:v>8.32</c:v>
                </c:pt>
                <c:pt idx="833">
                  <c:v>8.33</c:v>
                </c:pt>
                <c:pt idx="834">
                  <c:v>8.34</c:v>
                </c:pt>
                <c:pt idx="835">
                  <c:v>8.35</c:v>
                </c:pt>
                <c:pt idx="836">
                  <c:v>8.36</c:v>
                </c:pt>
                <c:pt idx="837">
                  <c:v>8.3699999999999992</c:v>
                </c:pt>
                <c:pt idx="838">
                  <c:v>8.3800000000000008</c:v>
                </c:pt>
                <c:pt idx="839">
                  <c:v>8.39</c:v>
                </c:pt>
                <c:pt idx="840">
                  <c:v>8.4</c:v>
                </c:pt>
                <c:pt idx="841">
                  <c:v>8.41</c:v>
                </c:pt>
                <c:pt idx="842">
                  <c:v>8.42</c:v>
                </c:pt>
                <c:pt idx="843">
                  <c:v>8.43</c:v>
                </c:pt>
                <c:pt idx="844">
                  <c:v>8.44</c:v>
                </c:pt>
                <c:pt idx="845">
                  <c:v>8.4499999999999993</c:v>
                </c:pt>
                <c:pt idx="846">
                  <c:v>8.4600000000000009</c:v>
                </c:pt>
                <c:pt idx="847">
                  <c:v>8.4700000000000006</c:v>
                </c:pt>
                <c:pt idx="848">
                  <c:v>8.48</c:v>
                </c:pt>
                <c:pt idx="849">
                  <c:v>8.49</c:v>
                </c:pt>
                <c:pt idx="850">
                  <c:v>8.5</c:v>
                </c:pt>
                <c:pt idx="851">
                  <c:v>8.51</c:v>
                </c:pt>
                <c:pt idx="852">
                  <c:v>8.52</c:v>
                </c:pt>
                <c:pt idx="853">
                  <c:v>8.5299999999999994</c:v>
                </c:pt>
                <c:pt idx="854">
                  <c:v>8.5399999999999991</c:v>
                </c:pt>
                <c:pt idx="855">
                  <c:v>8.5500000000000007</c:v>
                </c:pt>
                <c:pt idx="856">
                  <c:v>8.56</c:v>
                </c:pt>
                <c:pt idx="857">
                  <c:v>8.57</c:v>
                </c:pt>
                <c:pt idx="858">
                  <c:v>8.58</c:v>
                </c:pt>
                <c:pt idx="859">
                  <c:v>8.59</c:v>
                </c:pt>
                <c:pt idx="860">
                  <c:v>8.6</c:v>
                </c:pt>
                <c:pt idx="861">
                  <c:v>8.61</c:v>
                </c:pt>
                <c:pt idx="862">
                  <c:v>8.6199999999999992</c:v>
                </c:pt>
                <c:pt idx="863">
                  <c:v>8.6300000000000008</c:v>
                </c:pt>
                <c:pt idx="864">
                  <c:v>8.64</c:v>
                </c:pt>
                <c:pt idx="865">
                  <c:v>8.65</c:v>
                </c:pt>
                <c:pt idx="866">
                  <c:v>8.66</c:v>
                </c:pt>
                <c:pt idx="867">
                  <c:v>8.67</c:v>
                </c:pt>
                <c:pt idx="868">
                  <c:v>8.68</c:v>
                </c:pt>
                <c:pt idx="869">
                  <c:v>8.69</c:v>
                </c:pt>
                <c:pt idx="870">
                  <c:v>8.6999999999999993</c:v>
                </c:pt>
                <c:pt idx="871">
                  <c:v>8.7100000000000009</c:v>
                </c:pt>
                <c:pt idx="872">
                  <c:v>8.7200000000000006</c:v>
                </c:pt>
                <c:pt idx="873">
                  <c:v>8.73</c:v>
                </c:pt>
                <c:pt idx="874">
                  <c:v>8.74</c:v>
                </c:pt>
                <c:pt idx="875">
                  <c:v>8.75</c:v>
                </c:pt>
                <c:pt idx="876">
                  <c:v>8.76</c:v>
                </c:pt>
                <c:pt idx="877">
                  <c:v>8.77</c:v>
                </c:pt>
                <c:pt idx="878">
                  <c:v>8.7799999999999994</c:v>
                </c:pt>
                <c:pt idx="879">
                  <c:v>8.7899999999999991</c:v>
                </c:pt>
                <c:pt idx="880">
                  <c:v>8.8000000000000007</c:v>
                </c:pt>
                <c:pt idx="881">
                  <c:v>8.81</c:v>
                </c:pt>
                <c:pt idx="882">
                  <c:v>8.82</c:v>
                </c:pt>
                <c:pt idx="883">
                  <c:v>8.83</c:v>
                </c:pt>
                <c:pt idx="884">
                  <c:v>8.84</c:v>
                </c:pt>
                <c:pt idx="885">
                  <c:v>8.85</c:v>
                </c:pt>
                <c:pt idx="886">
                  <c:v>8.86</c:v>
                </c:pt>
                <c:pt idx="887">
                  <c:v>8.8699999999999992</c:v>
                </c:pt>
                <c:pt idx="888">
                  <c:v>8.8800000000000008</c:v>
                </c:pt>
                <c:pt idx="889">
                  <c:v>8.89</c:v>
                </c:pt>
                <c:pt idx="890">
                  <c:v>8.9</c:v>
                </c:pt>
                <c:pt idx="891">
                  <c:v>8.91</c:v>
                </c:pt>
                <c:pt idx="892">
                  <c:v>8.92</c:v>
                </c:pt>
                <c:pt idx="893">
                  <c:v>8.93</c:v>
                </c:pt>
                <c:pt idx="894">
                  <c:v>8.94</c:v>
                </c:pt>
                <c:pt idx="895">
                  <c:v>8.9499999999999993</c:v>
                </c:pt>
                <c:pt idx="896">
                  <c:v>8.9600000000000009</c:v>
                </c:pt>
                <c:pt idx="897">
                  <c:v>8.9700000000000006</c:v>
                </c:pt>
                <c:pt idx="898">
                  <c:v>8.98</c:v>
                </c:pt>
                <c:pt idx="899">
                  <c:v>8.99</c:v>
                </c:pt>
                <c:pt idx="900">
                  <c:v>9</c:v>
                </c:pt>
                <c:pt idx="901">
                  <c:v>9.01</c:v>
                </c:pt>
                <c:pt idx="902">
                  <c:v>9.02</c:v>
                </c:pt>
                <c:pt idx="903">
                  <c:v>9.0299999999999994</c:v>
                </c:pt>
                <c:pt idx="904">
                  <c:v>9.0399999999999991</c:v>
                </c:pt>
                <c:pt idx="905">
                  <c:v>9.0500000000000007</c:v>
                </c:pt>
                <c:pt idx="906">
                  <c:v>9.06</c:v>
                </c:pt>
                <c:pt idx="907">
                  <c:v>9.07</c:v>
                </c:pt>
                <c:pt idx="908">
                  <c:v>9.08</c:v>
                </c:pt>
                <c:pt idx="909">
                  <c:v>9.09</c:v>
                </c:pt>
                <c:pt idx="910">
                  <c:v>9.1</c:v>
                </c:pt>
                <c:pt idx="911">
                  <c:v>9.11</c:v>
                </c:pt>
                <c:pt idx="912">
                  <c:v>9.1199999999999992</c:v>
                </c:pt>
                <c:pt idx="913">
                  <c:v>9.1300000000000008</c:v>
                </c:pt>
                <c:pt idx="914">
                  <c:v>9.14</c:v>
                </c:pt>
                <c:pt idx="915">
                  <c:v>9.15</c:v>
                </c:pt>
                <c:pt idx="916">
                  <c:v>9.16</c:v>
                </c:pt>
                <c:pt idx="917">
                  <c:v>9.17</c:v>
                </c:pt>
                <c:pt idx="918">
                  <c:v>9.18</c:v>
                </c:pt>
                <c:pt idx="919">
                  <c:v>9.19</c:v>
                </c:pt>
                <c:pt idx="920">
                  <c:v>9.1999999999999993</c:v>
                </c:pt>
                <c:pt idx="921">
                  <c:v>9.2100000000000009</c:v>
                </c:pt>
                <c:pt idx="922">
                  <c:v>9.2200000000000006</c:v>
                </c:pt>
                <c:pt idx="923">
                  <c:v>9.23</c:v>
                </c:pt>
                <c:pt idx="924">
                  <c:v>9.24</c:v>
                </c:pt>
                <c:pt idx="925">
                  <c:v>9.25</c:v>
                </c:pt>
                <c:pt idx="926">
                  <c:v>9.26</c:v>
                </c:pt>
                <c:pt idx="927">
                  <c:v>9.27</c:v>
                </c:pt>
                <c:pt idx="928">
                  <c:v>9.2799999999999994</c:v>
                </c:pt>
                <c:pt idx="929">
                  <c:v>9.2899999999999991</c:v>
                </c:pt>
                <c:pt idx="930">
                  <c:v>9.3000000000000007</c:v>
                </c:pt>
                <c:pt idx="931">
                  <c:v>9.31</c:v>
                </c:pt>
                <c:pt idx="932">
                  <c:v>9.32</c:v>
                </c:pt>
                <c:pt idx="933">
                  <c:v>9.33</c:v>
                </c:pt>
                <c:pt idx="934">
                  <c:v>9.34</c:v>
                </c:pt>
                <c:pt idx="935">
                  <c:v>9.35</c:v>
                </c:pt>
                <c:pt idx="936">
                  <c:v>9.36</c:v>
                </c:pt>
                <c:pt idx="937">
                  <c:v>9.3699999999999992</c:v>
                </c:pt>
                <c:pt idx="938">
                  <c:v>9.3800000000000008</c:v>
                </c:pt>
                <c:pt idx="939">
                  <c:v>9.39</c:v>
                </c:pt>
                <c:pt idx="940">
                  <c:v>9.4</c:v>
                </c:pt>
                <c:pt idx="941">
                  <c:v>9.41</c:v>
                </c:pt>
                <c:pt idx="942">
                  <c:v>9.42</c:v>
                </c:pt>
                <c:pt idx="943">
                  <c:v>9.43</c:v>
                </c:pt>
                <c:pt idx="944">
                  <c:v>9.44</c:v>
                </c:pt>
                <c:pt idx="945">
                  <c:v>9.4499999999999993</c:v>
                </c:pt>
                <c:pt idx="946">
                  <c:v>9.4600000000000009</c:v>
                </c:pt>
                <c:pt idx="947">
                  <c:v>9.4700000000000006</c:v>
                </c:pt>
                <c:pt idx="948">
                  <c:v>9.48</c:v>
                </c:pt>
                <c:pt idx="949">
                  <c:v>9.49</c:v>
                </c:pt>
                <c:pt idx="950">
                  <c:v>9.5</c:v>
                </c:pt>
                <c:pt idx="951">
                  <c:v>9.51</c:v>
                </c:pt>
                <c:pt idx="952">
                  <c:v>9.52</c:v>
                </c:pt>
                <c:pt idx="953">
                  <c:v>9.5299999999999994</c:v>
                </c:pt>
                <c:pt idx="954">
                  <c:v>9.5399999999999991</c:v>
                </c:pt>
                <c:pt idx="955">
                  <c:v>9.5500000000000007</c:v>
                </c:pt>
                <c:pt idx="956">
                  <c:v>9.56</c:v>
                </c:pt>
                <c:pt idx="957">
                  <c:v>9.57</c:v>
                </c:pt>
                <c:pt idx="958">
                  <c:v>9.58</c:v>
                </c:pt>
                <c:pt idx="959">
                  <c:v>9.59</c:v>
                </c:pt>
                <c:pt idx="960">
                  <c:v>9.6</c:v>
                </c:pt>
                <c:pt idx="961">
                  <c:v>9.61</c:v>
                </c:pt>
                <c:pt idx="962">
                  <c:v>9.6199999999999992</c:v>
                </c:pt>
                <c:pt idx="963">
                  <c:v>9.6300000000000008</c:v>
                </c:pt>
                <c:pt idx="964">
                  <c:v>9.64</c:v>
                </c:pt>
                <c:pt idx="965">
                  <c:v>9.65</c:v>
                </c:pt>
                <c:pt idx="966">
                  <c:v>9.66</c:v>
                </c:pt>
                <c:pt idx="967">
                  <c:v>9.67</c:v>
                </c:pt>
                <c:pt idx="968">
                  <c:v>9.68</c:v>
                </c:pt>
                <c:pt idx="969">
                  <c:v>9.69</c:v>
                </c:pt>
                <c:pt idx="970">
                  <c:v>9.6999999999999993</c:v>
                </c:pt>
                <c:pt idx="971">
                  <c:v>9.7100000000000009</c:v>
                </c:pt>
                <c:pt idx="972">
                  <c:v>9.7200000000000006</c:v>
                </c:pt>
                <c:pt idx="973">
                  <c:v>9.73</c:v>
                </c:pt>
                <c:pt idx="974">
                  <c:v>9.74</c:v>
                </c:pt>
                <c:pt idx="975">
                  <c:v>9.75</c:v>
                </c:pt>
                <c:pt idx="976">
                  <c:v>9.76</c:v>
                </c:pt>
                <c:pt idx="977">
                  <c:v>9.77</c:v>
                </c:pt>
                <c:pt idx="978">
                  <c:v>9.7799999999999994</c:v>
                </c:pt>
                <c:pt idx="979">
                  <c:v>9.7899999999999991</c:v>
                </c:pt>
                <c:pt idx="980">
                  <c:v>9.8000000000000007</c:v>
                </c:pt>
                <c:pt idx="981">
                  <c:v>9.81</c:v>
                </c:pt>
                <c:pt idx="982">
                  <c:v>9.82</c:v>
                </c:pt>
                <c:pt idx="983">
                  <c:v>9.83</c:v>
                </c:pt>
                <c:pt idx="984">
                  <c:v>9.84</c:v>
                </c:pt>
                <c:pt idx="985">
                  <c:v>9.85</c:v>
                </c:pt>
                <c:pt idx="986">
                  <c:v>9.86</c:v>
                </c:pt>
                <c:pt idx="987">
                  <c:v>9.8699999999999992</c:v>
                </c:pt>
                <c:pt idx="988">
                  <c:v>9.8800000000000008</c:v>
                </c:pt>
                <c:pt idx="989">
                  <c:v>9.89</c:v>
                </c:pt>
                <c:pt idx="990">
                  <c:v>9.9</c:v>
                </c:pt>
                <c:pt idx="991">
                  <c:v>9.91</c:v>
                </c:pt>
                <c:pt idx="992">
                  <c:v>9.92</c:v>
                </c:pt>
                <c:pt idx="993">
                  <c:v>9.93</c:v>
                </c:pt>
                <c:pt idx="994">
                  <c:v>9.94</c:v>
                </c:pt>
                <c:pt idx="995">
                  <c:v>9.9499999999999993</c:v>
                </c:pt>
                <c:pt idx="996">
                  <c:v>9.9600000000000009</c:v>
                </c:pt>
                <c:pt idx="997">
                  <c:v>9.9700000000000006</c:v>
                </c:pt>
                <c:pt idx="998">
                  <c:v>9.98</c:v>
                </c:pt>
                <c:pt idx="999">
                  <c:v>9.99</c:v>
                </c:pt>
                <c:pt idx="1000">
                  <c:v>10</c:v>
                </c:pt>
                <c:pt idx="1001">
                  <c:v>10.01</c:v>
                </c:pt>
                <c:pt idx="1002">
                  <c:v>10.02</c:v>
                </c:pt>
                <c:pt idx="1003">
                  <c:v>10.029999999999999</c:v>
                </c:pt>
                <c:pt idx="1004">
                  <c:v>10.039999999999999</c:v>
                </c:pt>
                <c:pt idx="1005">
                  <c:v>10.050000000000001</c:v>
                </c:pt>
                <c:pt idx="1006">
                  <c:v>10.06</c:v>
                </c:pt>
                <c:pt idx="1007">
                  <c:v>10.07</c:v>
                </c:pt>
                <c:pt idx="1008">
                  <c:v>10.08</c:v>
                </c:pt>
                <c:pt idx="1009">
                  <c:v>10.09</c:v>
                </c:pt>
                <c:pt idx="1010">
                  <c:v>10.1</c:v>
                </c:pt>
                <c:pt idx="1011">
                  <c:v>10.11</c:v>
                </c:pt>
                <c:pt idx="1012">
                  <c:v>10.119999999999999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</c:v>
                </c:pt>
                <c:pt idx="1017">
                  <c:v>10.17</c:v>
                </c:pt>
                <c:pt idx="1018">
                  <c:v>10.18</c:v>
                </c:pt>
                <c:pt idx="1019">
                  <c:v>10.19</c:v>
                </c:pt>
                <c:pt idx="1020">
                  <c:v>10.199999999999999</c:v>
                </c:pt>
                <c:pt idx="1021">
                  <c:v>10.210000000000001</c:v>
                </c:pt>
                <c:pt idx="1022">
                  <c:v>10.220000000000001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</c:v>
                </c:pt>
                <c:pt idx="1027">
                  <c:v>10.27</c:v>
                </c:pt>
                <c:pt idx="1028">
                  <c:v>10.28</c:v>
                </c:pt>
                <c:pt idx="1029">
                  <c:v>10.29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</c:v>
                </c:pt>
                <c:pt idx="1034">
                  <c:v>10.34</c:v>
                </c:pt>
                <c:pt idx="1035">
                  <c:v>10.35</c:v>
                </c:pt>
                <c:pt idx="1036">
                  <c:v>10.36</c:v>
                </c:pt>
                <c:pt idx="1037">
                  <c:v>10.37</c:v>
                </c:pt>
                <c:pt idx="1038">
                  <c:v>10.38</c:v>
                </c:pt>
                <c:pt idx="1039">
                  <c:v>10.39</c:v>
                </c:pt>
                <c:pt idx="1040">
                  <c:v>10.4</c:v>
                </c:pt>
                <c:pt idx="1041">
                  <c:v>10.41</c:v>
                </c:pt>
                <c:pt idx="1042">
                  <c:v>10.42</c:v>
                </c:pt>
                <c:pt idx="1043">
                  <c:v>10.43</c:v>
                </c:pt>
                <c:pt idx="1044">
                  <c:v>10.44</c:v>
                </c:pt>
                <c:pt idx="1045">
                  <c:v>10.45</c:v>
                </c:pt>
                <c:pt idx="1046">
                  <c:v>10.46</c:v>
                </c:pt>
                <c:pt idx="1047">
                  <c:v>10.47</c:v>
                </c:pt>
                <c:pt idx="1048">
                  <c:v>10.48</c:v>
                </c:pt>
                <c:pt idx="1049">
                  <c:v>10.49</c:v>
                </c:pt>
                <c:pt idx="1050">
                  <c:v>10.5</c:v>
                </c:pt>
                <c:pt idx="1051">
                  <c:v>10.51</c:v>
                </c:pt>
                <c:pt idx="1052">
                  <c:v>10.52</c:v>
                </c:pt>
                <c:pt idx="1053">
                  <c:v>10.53</c:v>
                </c:pt>
                <c:pt idx="1054">
                  <c:v>10.54</c:v>
                </c:pt>
                <c:pt idx="1055">
                  <c:v>10.55</c:v>
                </c:pt>
                <c:pt idx="1056">
                  <c:v>10.56</c:v>
                </c:pt>
                <c:pt idx="1057">
                  <c:v>10.57</c:v>
                </c:pt>
                <c:pt idx="1058">
                  <c:v>10.58</c:v>
                </c:pt>
                <c:pt idx="1059">
                  <c:v>10.59</c:v>
                </c:pt>
                <c:pt idx="1060">
                  <c:v>10.6</c:v>
                </c:pt>
                <c:pt idx="1061">
                  <c:v>10.61</c:v>
                </c:pt>
                <c:pt idx="1062">
                  <c:v>10.62</c:v>
                </c:pt>
                <c:pt idx="1063">
                  <c:v>10.63</c:v>
                </c:pt>
                <c:pt idx="1064">
                  <c:v>10.64</c:v>
                </c:pt>
                <c:pt idx="1065">
                  <c:v>10.65</c:v>
                </c:pt>
                <c:pt idx="1066">
                  <c:v>10.66</c:v>
                </c:pt>
                <c:pt idx="1067">
                  <c:v>10.67</c:v>
                </c:pt>
                <c:pt idx="1068">
                  <c:v>10.68</c:v>
                </c:pt>
                <c:pt idx="1069">
                  <c:v>10.69</c:v>
                </c:pt>
                <c:pt idx="1070">
                  <c:v>10.7</c:v>
                </c:pt>
                <c:pt idx="1071">
                  <c:v>10.71</c:v>
                </c:pt>
                <c:pt idx="1072">
                  <c:v>10.72</c:v>
                </c:pt>
                <c:pt idx="1073">
                  <c:v>10.73</c:v>
                </c:pt>
                <c:pt idx="1074">
                  <c:v>10.74</c:v>
                </c:pt>
                <c:pt idx="1075">
                  <c:v>10.75</c:v>
                </c:pt>
                <c:pt idx="1076">
                  <c:v>10.76</c:v>
                </c:pt>
                <c:pt idx="1077">
                  <c:v>10.77</c:v>
                </c:pt>
                <c:pt idx="1078">
                  <c:v>10.78</c:v>
                </c:pt>
                <c:pt idx="1079">
                  <c:v>10.79</c:v>
                </c:pt>
                <c:pt idx="1080">
                  <c:v>10.8</c:v>
                </c:pt>
                <c:pt idx="1081">
                  <c:v>10.81</c:v>
                </c:pt>
                <c:pt idx="1082">
                  <c:v>10.82</c:v>
                </c:pt>
                <c:pt idx="1083">
                  <c:v>10.83</c:v>
                </c:pt>
                <c:pt idx="1084">
                  <c:v>10.84</c:v>
                </c:pt>
                <c:pt idx="1085">
                  <c:v>10.85</c:v>
                </c:pt>
                <c:pt idx="1086">
                  <c:v>10.86</c:v>
                </c:pt>
                <c:pt idx="1087">
                  <c:v>10.87</c:v>
                </c:pt>
                <c:pt idx="1088">
                  <c:v>10.88</c:v>
                </c:pt>
                <c:pt idx="1089">
                  <c:v>10.89</c:v>
                </c:pt>
                <c:pt idx="1090">
                  <c:v>10.9</c:v>
                </c:pt>
                <c:pt idx="1091">
                  <c:v>10.91</c:v>
                </c:pt>
                <c:pt idx="1092">
                  <c:v>10.92</c:v>
                </c:pt>
                <c:pt idx="1093">
                  <c:v>10.93</c:v>
                </c:pt>
                <c:pt idx="1094">
                  <c:v>10.94</c:v>
                </c:pt>
                <c:pt idx="1095">
                  <c:v>10.95</c:v>
                </c:pt>
                <c:pt idx="1096">
                  <c:v>10.96</c:v>
                </c:pt>
                <c:pt idx="1097">
                  <c:v>10.97</c:v>
                </c:pt>
                <c:pt idx="1098">
                  <c:v>10.98</c:v>
                </c:pt>
                <c:pt idx="1099">
                  <c:v>10.99</c:v>
                </c:pt>
                <c:pt idx="1100">
                  <c:v>11</c:v>
                </c:pt>
                <c:pt idx="1101">
                  <c:v>11.01</c:v>
                </c:pt>
                <c:pt idx="1102">
                  <c:v>11.02</c:v>
                </c:pt>
                <c:pt idx="1103">
                  <c:v>11.03</c:v>
                </c:pt>
                <c:pt idx="1104">
                  <c:v>11.04</c:v>
                </c:pt>
                <c:pt idx="1105">
                  <c:v>11.05</c:v>
                </c:pt>
                <c:pt idx="1106">
                  <c:v>11.06</c:v>
                </c:pt>
                <c:pt idx="1107">
                  <c:v>11.07</c:v>
                </c:pt>
                <c:pt idx="1108">
                  <c:v>11.08</c:v>
                </c:pt>
                <c:pt idx="1109">
                  <c:v>11.09</c:v>
                </c:pt>
                <c:pt idx="1110">
                  <c:v>11.1</c:v>
                </c:pt>
                <c:pt idx="1111">
                  <c:v>11.11</c:v>
                </c:pt>
                <c:pt idx="1112">
                  <c:v>11.12</c:v>
                </c:pt>
                <c:pt idx="1113">
                  <c:v>11.13</c:v>
                </c:pt>
                <c:pt idx="1114">
                  <c:v>11.14</c:v>
                </c:pt>
                <c:pt idx="1115">
                  <c:v>11.15</c:v>
                </c:pt>
                <c:pt idx="1116">
                  <c:v>11.16</c:v>
                </c:pt>
                <c:pt idx="1117">
                  <c:v>11.17</c:v>
                </c:pt>
                <c:pt idx="1118">
                  <c:v>11.18</c:v>
                </c:pt>
                <c:pt idx="1119">
                  <c:v>11.19</c:v>
                </c:pt>
                <c:pt idx="1120">
                  <c:v>11.2</c:v>
                </c:pt>
                <c:pt idx="1121">
                  <c:v>11.21</c:v>
                </c:pt>
                <c:pt idx="1122">
                  <c:v>11.22</c:v>
                </c:pt>
                <c:pt idx="1123">
                  <c:v>11.23</c:v>
                </c:pt>
                <c:pt idx="1124">
                  <c:v>11.24</c:v>
                </c:pt>
                <c:pt idx="1125">
                  <c:v>11.25</c:v>
                </c:pt>
                <c:pt idx="1126">
                  <c:v>11.26</c:v>
                </c:pt>
                <c:pt idx="1127">
                  <c:v>11.27</c:v>
                </c:pt>
                <c:pt idx="1128">
                  <c:v>11.28</c:v>
                </c:pt>
                <c:pt idx="1129">
                  <c:v>11.29</c:v>
                </c:pt>
                <c:pt idx="1130">
                  <c:v>11.3</c:v>
                </c:pt>
                <c:pt idx="1131">
                  <c:v>11.31</c:v>
                </c:pt>
                <c:pt idx="1132">
                  <c:v>11.32</c:v>
                </c:pt>
                <c:pt idx="1133">
                  <c:v>11.33</c:v>
                </c:pt>
                <c:pt idx="1134">
                  <c:v>11.34</c:v>
                </c:pt>
                <c:pt idx="1135">
                  <c:v>11.35</c:v>
                </c:pt>
                <c:pt idx="1136">
                  <c:v>11.36</c:v>
                </c:pt>
                <c:pt idx="1137">
                  <c:v>11.37</c:v>
                </c:pt>
                <c:pt idx="1138">
                  <c:v>11.38</c:v>
                </c:pt>
                <c:pt idx="1139">
                  <c:v>11.39</c:v>
                </c:pt>
                <c:pt idx="1140">
                  <c:v>11.4</c:v>
                </c:pt>
                <c:pt idx="1141">
                  <c:v>11.41</c:v>
                </c:pt>
                <c:pt idx="1142">
                  <c:v>11.42</c:v>
                </c:pt>
                <c:pt idx="1143">
                  <c:v>11.43</c:v>
                </c:pt>
                <c:pt idx="1144">
                  <c:v>11.44</c:v>
                </c:pt>
                <c:pt idx="1145">
                  <c:v>11.45</c:v>
                </c:pt>
                <c:pt idx="1146">
                  <c:v>11.46</c:v>
                </c:pt>
                <c:pt idx="1147">
                  <c:v>11.47</c:v>
                </c:pt>
                <c:pt idx="1148">
                  <c:v>11.48</c:v>
                </c:pt>
                <c:pt idx="1149">
                  <c:v>11.49</c:v>
                </c:pt>
                <c:pt idx="1150">
                  <c:v>11.5</c:v>
                </c:pt>
                <c:pt idx="1151">
                  <c:v>11.51</c:v>
                </c:pt>
                <c:pt idx="1152">
                  <c:v>11.52</c:v>
                </c:pt>
                <c:pt idx="1153">
                  <c:v>11.53</c:v>
                </c:pt>
                <c:pt idx="1154">
                  <c:v>11.54</c:v>
                </c:pt>
                <c:pt idx="1155">
                  <c:v>11.55</c:v>
                </c:pt>
                <c:pt idx="1156">
                  <c:v>11.56</c:v>
                </c:pt>
                <c:pt idx="1157">
                  <c:v>11.57</c:v>
                </c:pt>
                <c:pt idx="1158">
                  <c:v>11.58</c:v>
                </c:pt>
                <c:pt idx="1159">
                  <c:v>11.59</c:v>
                </c:pt>
                <c:pt idx="1160">
                  <c:v>11.6</c:v>
                </c:pt>
                <c:pt idx="1161">
                  <c:v>11.61</c:v>
                </c:pt>
                <c:pt idx="1162">
                  <c:v>11.62</c:v>
                </c:pt>
                <c:pt idx="1163">
                  <c:v>11.63</c:v>
                </c:pt>
                <c:pt idx="1164">
                  <c:v>11.64</c:v>
                </c:pt>
                <c:pt idx="1165">
                  <c:v>11.65</c:v>
                </c:pt>
                <c:pt idx="1166">
                  <c:v>11.66</c:v>
                </c:pt>
                <c:pt idx="1167">
                  <c:v>11.67</c:v>
                </c:pt>
                <c:pt idx="1168">
                  <c:v>11.68</c:v>
                </c:pt>
                <c:pt idx="1169">
                  <c:v>11.69</c:v>
                </c:pt>
                <c:pt idx="1170">
                  <c:v>11.7</c:v>
                </c:pt>
                <c:pt idx="1171">
                  <c:v>11.71</c:v>
                </c:pt>
                <c:pt idx="1172">
                  <c:v>11.72</c:v>
                </c:pt>
                <c:pt idx="1173">
                  <c:v>11.73</c:v>
                </c:pt>
                <c:pt idx="1174">
                  <c:v>11.74</c:v>
                </c:pt>
                <c:pt idx="1175">
                  <c:v>11.75</c:v>
                </c:pt>
                <c:pt idx="1176">
                  <c:v>11.76</c:v>
                </c:pt>
                <c:pt idx="1177">
                  <c:v>11.77</c:v>
                </c:pt>
                <c:pt idx="1178">
                  <c:v>11.78</c:v>
                </c:pt>
                <c:pt idx="1179">
                  <c:v>11.79</c:v>
                </c:pt>
                <c:pt idx="1180">
                  <c:v>11.8</c:v>
                </c:pt>
                <c:pt idx="1181">
                  <c:v>11.81</c:v>
                </c:pt>
                <c:pt idx="1182">
                  <c:v>11.82</c:v>
                </c:pt>
                <c:pt idx="1183">
                  <c:v>11.83</c:v>
                </c:pt>
                <c:pt idx="1184">
                  <c:v>11.84</c:v>
                </c:pt>
                <c:pt idx="1185">
                  <c:v>11.85</c:v>
                </c:pt>
                <c:pt idx="1186">
                  <c:v>11.86</c:v>
                </c:pt>
                <c:pt idx="1187">
                  <c:v>11.87</c:v>
                </c:pt>
                <c:pt idx="1188">
                  <c:v>11.88</c:v>
                </c:pt>
                <c:pt idx="1189">
                  <c:v>11.89</c:v>
                </c:pt>
                <c:pt idx="1190">
                  <c:v>11.9</c:v>
                </c:pt>
                <c:pt idx="1191">
                  <c:v>11.91</c:v>
                </c:pt>
                <c:pt idx="1192">
                  <c:v>11.92</c:v>
                </c:pt>
                <c:pt idx="1193">
                  <c:v>11.93</c:v>
                </c:pt>
                <c:pt idx="1194">
                  <c:v>11.94</c:v>
                </c:pt>
                <c:pt idx="1195">
                  <c:v>11.95</c:v>
                </c:pt>
                <c:pt idx="1196">
                  <c:v>11.96</c:v>
                </c:pt>
                <c:pt idx="1197">
                  <c:v>11.97</c:v>
                </c:pt>
                <c:pt idx="1198">
                  <c:v>11.98</c:v>
                </c:pt>
                <c:pt idx="1199">
                  <c:v>11.99</c:v>
                </c:pt>
                <c:pt idx="1200">
                  <c:v>12</c:v>
                </c:pt>
                <c:pt idx="1201">
                  <c:v>12.01</c:v>
                </c:pt>
                <c:pt idx="1202">
                  <c:v>12.02</c:v>
                </c:pt>
                <c:pt idx="1203">
                  <c:v>12.03</c:v>
                </c:pt>
                <c:pt idx="1204">
                  <c:v>12.04</c:v>
                </c:pt>
                <c:pt idx="1205">
                  <c:v>12.05</c:v>
                </c:pt>
                <c:pt idx="1206">
                  <c:v>12.06</c:v>
                </c:pt>
                <c:pt idx="1207">
                  <c:v>12.07</c:v>
                </c:pt>
                <c:pt idx="1208">
                  <c:v>12.08</c:v>
                </c:pt>
                <c:pt idx="1209">
                  <c:v>12.09</c:v>
                </c:pt>
                <c:pt idx="1210">
                  <c:v>12.1</c:v>
                </c:pt>
                <c:pt idx="1211">
                  <c:v>12.11</c:v>
                </c:pt>
                <c:pt idx="1212">
                  <c:v>12.12</c:v>
                </c:pt>
                <c:pt idx="1213">
                  <c:v>12.13</c:v>
                </c:pt>
                <c:pt idx="1214">
                  <c:v>12.14</c:v>
                </c:pt>
                <c:pt idx="1215">
                  <c:v>12.15</c:v>
                </c:pt>
                <c:pt idx="1216">
                  <c:v>12.16</c:v>
                </c:pt>
                <c:pt idx="1217">
                  <c:v>12.17</c:v>
                </c:pt>
                <c:pt idx="1218">
                  <c:v>12.18</c:v>
                </c:pt>
                <c:pt idx="1219">
                  <c:v>12.19</c:v>
                </c:pt>
                <c:pt idx="1220">
                  <c:v>12.2</c:v>
                </c:pt>
                <c:pt idx="1221">
                  <c:v>12.21</c:v>
                </c:pt>
                <c:pt idx="1222">
                  <c:v>12.22</c:v>
                </c:pt>
                <c:pt idx="1223">
                  <c:v>12.23</c:v>
                </c:pt>
                <c:pt idx="1224">
                  <c:v>12.24</c:v>
                </c:pt>
                <c:pt idx="1225">
                  <c:v>12.25</c:v>
                </c:pt>
                <c:pt idx="1226">
                  <c:v>12.26</c:v>
                </c:pt>
                <c:pt idx="1227">
                  <c:v>12.27</c:v>
                </c:pt>
                <c:pt idx="1228">
                  <c:v>12.28</c:v>
                </c:pt>
                <c:pt idx="1229">
                  <c:v>12.29</c:v>
                </c:pt>
                <c:pt idx="1230">
                  <c:v>12.3</c:v>
                </c:pt>
                <c:pt idx="1231">
                  <c:v>12.31</c:v>
                </c:pt>
                <c:pt idx="1232">
                  <c:v>12.32</c:v>
                </c:pt>
                <c:pt idx="1233">
                  <c:v>12.33</c:v>
                </c:pt>
                <c:pt idx="1234">
                  <c:v>12.34</c:v>
                </c:pt>
                <c:pt idx="1235">
                  <c:v>12.35</c:v>
                </c:pt>
                <c:pt idx="1236">
                  <c:v>12.36</c:v>
                </c:pt>
                <c:pt idx="1237">
                  <c:v>12.37</c:v>
                </c:pt>
                <c:pt idx="1238">
                  <c:v>12.38</c:v>
                </c:pt>
                <c:pt idx="1239">
                  <c:v>12.39</c:v>
                </c:pt>
                <c:pt idx="1240">
                  <c:v>12.4</c:v>
                </c:pt>
                <c:pt idx="1241">
                  <c:v>12.41</c:v>
                </c:pt>
                <c:pt idx="1242">
                  <c:v>12.42</c:v>
                </c:pt>
                <c:pt idx="1243">
                  <c:v>12.43</c:v>
                </c:pt>
                <c:pt idx="1244">
                  <c:v>12.44</c:v>
                </c:pt>
                <c:pt idx="1245">
                  <c:v>12.45</c:v>
                </c:pt>
                <c:pt idx="1246">
                  <c:v>12.46</c:v>
                </c:pt>
                <c:pt idx="1247">
                  <c:v>12.47</c:v>
                </c:pt>
                <c:pt idx="1248">
                  <c:v>12.48</c:v>
                </c:pt>
                <c:pt idx="1249">
                  <c:v>12.49</c:v>
                </c:pt>
                <c:pt idx="1250">
                  <c:v>12.5</c:v>
                </c:pt>
                <c:pt idx="1251">
                  <c:v>12.51</c:v>
                </c:pt>
                <c:pt idx="1252">
                  <c:v>12.52</c:v>
                </c:pt>
                <c:pt idx="1253">
                  <c:v>12.53</c:v>
                </c:pt>
                <c:pt idx="1254">
                  <c:v>12.54</c:v>
                </c:pt>
                <c:pt idx="1255">
                  <c:v>12.55</c:v>
                </c:pt>
                <c:pt idx="1256">
                  <c:v>12.56</c:v>
                </c:pt>
                <c:pt idx="1257">
                  <c:v>12.57</c:v>
                </c:pt>
                <c:pt idx="1258">
                  <c:v>12.58</c:v>
                </c:pt>
                <c:pt idx="1259">
                  <c:v>12.59</c:v>
                </c:pt>
                <c:pt idx="1260">
                  <c:v>12.6</c:v>
                </c:pt>
                <c:pt idx="1261">
                  <c:v>12.61</c:v>
                </c:pt>
                <c:pt idx="1262">
                  <c:v>12.62</c:v>
                </c:pt>
                <c:pt idx="1263">
                  <c:v>12.63</c:v>
                </c:pt>
                <c:pt idx="1264">
                  <c:v>12.64</c:v>
                </c:pt>
                <c:pt idx="1265">
                  <c:v>12.65</c:v>
                </c:pt>
                <c:pt idx="1266">
                  <c:v>12.66</c:v>
                </c:pt>
                <c:pt idx="1267">
                  <c:v>12.67</c:v>
                </c:pt>
                <c:pt idx="1268">
                  <c:v>12.68</c:v>
                </c:pt>
                <c:pt idx="1269">
                  <c:v>12.69</c:v>
                </c:pt>
                <c:pt idx="1270">
                  <c:v>12.7</c:v>
                </c:pt>
                <c:pt idx="1271">
                  <c:v>12.71</c:v>
                </c:pt>
                <c:pt idx="1272">
                  <c:v>12.72</c:v>
                </c:pt>
                <c:pt idx="1273">
                  <c:v>12.73</c:v>
                </c:pt>
                <c:pt idx="1274">
                  <c:v>12.74</c:v>
                </c:pt>
                <c:pt idx="1275">
                  <c:v>12.75</c:v>
                </c:pt>
                <c:pt idx="1276">
                  <c:v>12.76</c:v>
                </c:pt>
                <c:pt idx="1277">
                  <c:v>12.77</c:v>
                </c:pt>
                <c:pt idx="1278">
                  <c:v>12.78</c:v>
                </c:pt>
                <c:pt idx="1279">
                  <c:v>12.79</c:v>
                </c:pt>
                <c:pt idx="1280">
                  <c:v>12.8</c:v>
                </c:pt>
                <c:pt idx="1281">
                  <c:v>12.81</c:v>
                </c:pt>
                <c:pt idx="1282">
                  <c:v>12.82</c:v>
                </c:pt>
                <c:pt idx="1283">
                  <c:v>12.83</c:v>
                </c:pt>
                <c:pt idx="1284">
                  <c:v>12.84</c:v>
                </c:pt>
                <c:pt idx="1285">
                  <c:v>12.85</c:v>
                </c:pt>
                <c:pt idx="1286">
                  <c:v>12.86</c:v>
                </c:pt>
                <c:pt idx="1287">
                  <c:v>12.87</c:v>
                </c:pt>
                <c:pt idx="1288">
                  <c:v>12.88</c:v>
                </c:pt>
                <c:pt idx="1289">
                  <c:v>12.89</c:v>
                </c:pt>
                <c:pt idx="1290">
                  <c:v>12.9</c:v>
                </c:pt>
                <c:pt idx="1291">
                  <c:v>12.91</c:v>
                </c:pt>
                <c:pt idx="1292">
                  <c:v>12.92</c:v>
                </c:pt>
                <c:pt idx="1293">
                  <c:v>12.93</c:v>
                </c:pt>
                <c:pt idx="1294">
                  <c:v>12.94</c:v>
                </c:pt>
                <c:pt idx="1295">
                  <c:v>12.95</c:v>
                </c:pt>
                <c:pt idx="1296">
                  <c:v>12.96</c:v>
                </c:pt>
                <c:pt idx="1297">
                  <c:v>12.97</c:v>
                </c:pt>
                <c:pt idx="1298">
                  <c:v>12.98</c:v>
                </c:pt>
                <c:pt idx="1299">
                  <c:v>12.99</c:v>
                </c:pt>
                <c:pt idx="1300">
                  <c:v>13</c:v>
                </c:pt>
                <c:pt idx="1301">
                  <c:v>13.01</c:v>
                </c:pt>
                <c:pt idx="1302">
                  <c:v>13.02</c:v>
                </c:pt>
                <c:pt idx="1303">
                  <c:v>13.03</c:v>
                </c:pt>
                <c:pt idx="1304">
                  <c:v>13.04</c:v>
                </c:pt>
                <c:pt idx="1305">
                  <c:v>13.05</c:v>
                </c:pt>
                <c:pt idx="1306">
                  <c:v>13.06</c:v>
                </c:pt>
                <c:pt idx="1307">
                  <c:v>13.07</c:v>
                </c:pt>
                <c:pt idx="1308">
                  <c:v>13.08</c:v>
                </c:pt>
                <c:pt idx="1309">
                  <c:v>13.09</c:v>
                </c:pt>
                <c:pt idx="1310">
                  <c:v>13.1</c:v>
                </c:pt>
                <c:pt idx="1311">
                  <c:v>13.11</c:v>
                </c:pt>
                <c:pt idx="1312">
                  <c:v>13.12</c:v>
                </c:pt>
                <c:pt idx="1313">
                  <c:v>13.13</c:v>
                </c:pt>
                <c:pt idx="1314">
                  <c:v>13.14</c:v>
                </c:pt>
                <c:pt idx="1315">
                  <c:v>13.15</c:v>
                </c:pt>
                <c:pt idx="1316">
                  <c:v>13.16</c:v>
                </c:pt>
                <c:pt idx="1317">
                  <c:v>13.17</c:v>
                </c:pt>
                <c:pt idx="1318">
                  <c:v>13.18</c:v>
                </c:pt>
                <c:pt idx="1319">
                  <c:v>13.19</c:v>
                </c:pt>
                <c:pt idx="1320">
                  <c:v>13.2</c:v>
                </c:pt>
                <c:pt idx="1321">
                  <c:v>13.21</c:v>
                </c:pt>
                <c:pt idx="1322">
                  <c:v>13.22</c:v>
                </c:pt>
                <c:pt idx="1323">
                  <c:v>13.23</c:v>
                </c:pt>
                <c:pt idx="1324">
                  <c:v>13.24</c:v>
                </c:pt>
                <c:pt idx="1325">
                  <c:v>13.25</c:v>
                </c:pt>
                <c:pt idx="1326">
                  <c:v>13.26</c:v>
                </c:pt>
                <c:pt idx="1327">
                  <c:v>13.27</c:v>
                </c:pt>
                <c:pt idx="1328">
                  <c:v>13.28</c:v>
                </c:pt>
                <c:pt idx="1329">
                  <c:v>13.29</c:v>
                </c:pt>
                <c:pt idx="1330">
                  <c:v>13.3</c:v>
                </c:pt>
                <c:pt idx="1331">
                  <c:v>13.31</c:v>
                </c:pt>
                <c:pt idx="1332">
                  <c:v>13.32</c:v>
                </c:pt>
                <c:pt idx="1333">
                  <c:v>13.33</c:v>
                </c:pt>
                <c:pt idx="1334">
                  <c:v>13.34</c:v>
                </c:pt>
                <c:pt idx="1335">
                  <c:v>13.35</c:v>
                </c:pt>
                <c:pt idx="1336">
                  <c:v>13.36</c:v>
                </c:pt>
                <c:pt idx="1337">
                  <c:v>13.37</c:v>
                </c:pt>
                <c:pt idx="1338">
                  <c:v>13.38</c:v>
                </c:pt>
                <c:pt idx="1339">
                  <c:v>13.39</c:v>
                </c:pt>
                <c:pt idx="1340">
                  <c:v>13.4</c:v>
                </c:pt>
                <c:pt idx="1341">
                  <c:v>13.41</c:v>
                </c:pt>
                <c:pt idx="1342">
                  <c:v>13.42</c:v>
                </c:pt>
                <c:pt idx="1343">
                  <c:v>13.43</c:v>
                </c:pt>
                <c:pt idx="1344">
                  <c:v>13.44</c:v>
                </c:pt>
                <c:pt idx="1345">
                  <c:v>13.45</c:v>
                </c:pt>
                <c:pt idx="1346">
                  <c:v>13.46</c:v>
                </c:pt>
                <c:pt idx="1347">
                  <c:v>13.47</c:v>
                </c:pt>
                <c:pt idx="1348">
                  <c:v>13.48</c:v>
                </c:pt>
                <c:pt idx="1349">
                  <c:v>13.49</c:v>
                </c:pt>
                <c:pt idx="1350">
                  <c:v>13.5</c:v>
                </c:pt>
                <c:pt idx="1351">
                  <c:v>13.51</c:v>
                </c:pt>
                <c:pt idx="1352">
                  <c:v>13.52</c:v>
                </c:pt>
                <c:pt idx="1353">
                  <c:v>13.53</c:v>
                </c:pt>
                <c:pt idx="1354">
                  <c:v>13.54</c:v>
                </c:pt>
                <c:pt idx="1355">
                  <c:v>13.55</c:v>
                </c:pt>
                <c:pt idx="1356">
                  <c:v>13.56</c:v>
                </c:pt>
                <c:pt idx="1357">
                  <c:v>13.57</c:v>
                </c:pt>
                <c:pt idx="1358">
                  <c:v>13.58</c:v>
                </c:pt>
                <c:pt idx="1359">
                  <c:v>13.59</c:v>
                </c:pt>
                <c:pt idx="1360">
                  <c:v>13.6</c:v>
                </c:pt>
                <c:pt idx="1361">
                  <c:v>13.61</c:v>
                </c:pt>
                <c:pt idx="1362">
                  <c:v>13.62</c:v>
                </c:pt>
                <c:pt idx="1363">
                  <c:v>13.63</c:v>
                </c:pt>
                <c:pt idx="1364">
                  <c:v>13.64</c:v>
                </c:pt>
                <c:pt idx="1365">
                  <c:v>13.65</c:v>
                </c:pt>
                <c:pt idx="1366">
                  <c:v>13.66</c:v>
                </c:pt>
                <c:pt idx="1367">
                  <c:v>13.67</c:v>
                </c:pt>
                <c:pt idx="1368">
                  <c:v>13.68</c:v>
                </c:pt>
                <c:pt idx="1369">
                  <c:v>13.69</c:v>
                </c:pt>
                <c:pt idx="1370">
                  <c:v>13.7</c:v>
                </c:pt>
                <c:pt idx="1371">
                  <c:v>13.71</c:v>
                </c:pt>
                <c:pt idx="1372">
                  <c:v>13.72</c:v>
                </c:pt>
                <c:pt idx="1373">
                  <c:v>13.73</c:v>
                </c:pt>
                <c:pt idx="1374">
                  <c:v>13.74</c:v>
                </c:pt>
                <c:pt idx="1375">
                  <c:v>13.75</c:v>
                </c:pt>
                <c:pt idx="1376">
                  <c:v>13.76</c:v>
                </c:pt>
                <c:pt idx="1377">
                  <c:v>13.77</c:v>
                </c:pt>
                <c:pt idx="1378">
                  <c:v>13.78</c:v>
                </c:pt>
                <c:pt idx="1379">
                  <c:v>13.79</c:v>
                </c:pt>
                <c:pt idx="1380">
                  <c:v>13.8</c:v>
                </c:pt>
                <c:pt idx="1381">
                  <c:v>13.81</c:v>
                </c:pt>
                <c:pt idx="1382">
                  <c:v>13.82</c:v>
                </c:pt>
                <c:pt idx="1383">
                  <c:v>13.83</c:v>
                </c:pt>
                <c:pt idx="1384">
                  <c:v>13.84</c:v>
                </c:pt>
                <c:pt idx="1385">
                  <c:v>13.85</c:v>
                </c:pt>
                <c:pt idx="1386">
                  <c:v>13.86</c:v>
                </c:pt>
                <c:pt idx="1387">
                  <c:v>13.87</c:v>
                </c:pt>
                <c:pt idx="1388">
                  <c:v>13.88</c:v>
                </c:pt>
                <c:pt idx="1389">
                  <c:v>13.89</c:v>
                </c:pt>
                <c:pt idx="1390">
                  <c:v>13.9</c:v>
                </c:pt>
                <c:pt idx="1391">
                  <c:v>13.91</c:v>
                </c:pt>
                <c:pt idx="1392">
                  <c:v>13.92</c:v>
                </c:pt>
                <c:pt idx="1393">
                  <c:v>13.93</c:v>
                </c:pt>
                <c:pt idx="1394">
                  <c:v>13.94</c:v>
                </c:pt>
                <c:pt idx="1395">
                  <c:v>13.95</c:v>
                </c:pt>
                <c:pt idx="1396">
                  <c:v>13.96</c:v>
                </c:pt>
                <c:pt idx="1397">
                  <c:v>13.97</c:v>
                </c:pt>
                <c:pt idx="1398">
                  <c:v>13.98</c:v>
                </c:pt>
                <c:pt idx="1399">
                  <c:v>13.99</c:v>
                </c:pt>
                <c:pt idx="1400">
                  <c:v>14</c:v>
                </c:pt>
                <c:pt idx="1401">
                  <c:v>14.01</c:v>
                </c:pt>
                <c:pt idx="1402">
                  <c:v>14.02</c:v>
                </c:pt>
                <c:pt idx="1403">
                  <c:v>14.03</c:v>
                </c:pt>
                <c:pt idx="1404">
                  <c:v>14.04</c:v>
                </c:pt>
                <c:pt idx="1405">
                  <c:v>14.05</c:v>
                </c:pt>
                <c:pt idx="1406">
                  <c:v>14.06</c:v>
                </c:pt>
                <c:pt idx="1407">
                  <c:v>14.07</c:v>
                </c:pt>
                <c:pt idx="1408">
                  <c:v>14.08</c:v>
                </c:pt>
                <c:pt idx="1409">
                  <c:v>14.09</c:v>
                </c:pt>
                <c:pt idx="1410">
                  <c:v>14.1</c:v>
                </c:pt>
                <c:pt idx="1411">
                  <c:v>14.11</c:v>
                </c:pt>
                <c:pt idx="1412">
                  <c:v>14.12</c:v>
                </c:pt>
                <c:pt idx="1413">
                  <c:v>14.13</c:v>
                </c:pt>
                <c:pt idx="1414">
                  <c:v>14.14</c:v>
                </c:pt>
                <c:pt idx="1415">
                  <c:v>14.15</c:v>
                </c:pt>
                <c:pt idx="1416">
                  <c:v>14.16</c:v>
                </c:pt>
                <c:pt idx="1417">
                  <c:v>14.17</c:v>
                </c:pt>
                <c:pt idx="1418">
                  <c:v>14.18</c:v>
                </c:pt>
                <c:pt idx="1419">
                  <c:v>14.19</c:v>
                </c:pt>
                <c:pt idx="1420">
                  <c:v>14.2</c:v>
                </c:pt>
                <c:pt idx="1421">
                  <c:v>14.21</c:v>
                </c:pt>
                <c:pt idx="1422">
                  <c:v>14.22</c:v>
                </c:pt>
                <c:pt idx="1423">
                  <c:v>14.23</c:v>
                </c:pt>
                <c:pt idx="1424">
                  <c:v>14.24</c:v>
                </c:pt>
                <c:pt idx="1425">
                  <c:v>14.25</c:v>
                </c:pt>
                <c:pt idx="1426">
                  <c:v>14.26</c:v>
                </c:pt>
                <c:pt idx="1427">
                  <c:v>14.27</c:v>
                </c:pt>
                <c:pt idx="1428">
                  <c:v>14.28</c:v>
                </c:pt>
                <c:pt idx="1429">
                  <c:v>14.29</c:v>
                </c:pt>
                <c:pt idx="1430">
                  <c:v>14.3</c:v>
                </c:pt>
                <c:pt idx="1431">
                  <c:v>14.31</c:v>
                </c:pt>
                <c:pt idx="1432">
                  <c:v>14.32</c:v>
                </c:pt>
                <c:pt idx="1433">
                  <c:v>14.33</c:v>
                </c:pt>
                <c:pt idx="1434">
                  <c:v>14.34</c:v>
                </c:pt>
                <c:pt idx="1435">
                  <c:v>14.35</c:v>
                </c:pt>
                <c:pt idx="1436">
                  <c:v>14.36</c:v>
                </c:pt>
                <c:pt idx="1437">
                  <c:v>14.37</c:v>
                </c:pt>
                <c:pt idx="1438">
                  <c:v>14.38</c:v>
                </c:pt>
                <c:pt idx="1439">
                  <c:v>14.39</c:v>
                </c:pt>
                <c:pt idx="1440">
                  <c:v>14.4</c:v>
                </c:pt>
                <c:pt idx="1441">
                  <c:v>14.41</c:v>
                </c:pt>
                <c:pt idx="1442">
                  <c:v>14.42</c:v>
                </c:pt>
                <c:pt idx="1443">
                  <c:v>14.43</c:v>
                </c:pt>
                <c:pt idx="1444">
                  <c:v>14.44</c:v>
                </c:pt>
                <c:pt idx="1445">
                  <c:v>14.45</c:v>
                </c:pt>
                <c:pt idx="1446">
                  <c:v>14.46</c:v>
                </c:pt>
                <c:pt idx="1447">
                  <c:v>14.47</c:v>
                </c:pt>
                <c:pt idx="1448">
                  <c:v>14.48</c:v>
                </c:pt>
                <c:pt idx="1449">
                  <c:v>14.49</c:v>
                </c:pt>
                <c:pt idx="1450">
                  <c:v>14.5</c:v>
                </c:pt>
                <c:pt idx="1451">
                  <c:v>14.51</c:v>
                </c:pt>
                <c:pt idx="1452">
                  <c:v>14.52</c:v>
                </c:pt>
                <c:pt idx="1453">
                  <c:v>14.53</c:v>
                </c:pt>
                <c:pt idx="1454">
                  <c:v>14.54</c:v>
                </c:pt>
                <c:pt idx="1455">
                  <c:v>14.55</c:v>
                </c:pt>
                <c:pt idx="1456">
                  <c:v>14.56</c:v>
                </c:pt>
                <c:pt idx="1457">
                  <c:v>14.57</c:v>
                </c:pt>
                <c:pt idx="1458">
                  <c:v>14.58</c:v>
                </c:pt>
                <c:pt idx="1459">
                  <c:v>14.59</c:v>
                </c:pt>
                <c:pt idx="1460">
                  <c:v>14.6</c:v>
                </c:pt>
                <c:pt idx="1461">
                  <c:v>14.61</c:v>
                </c:pt>
                <c:pt idx="1462">
                  <c:v>14.62</c:v>
                </c:pt>
                <c:pt idx="1463">
                  <c:v>14.63</c:v>
                </c:pt>
                <c:pt idx="1464">
                  <c:v>14.64</c:v>
                </c:pt>
                <c:pt idx="1465">
                  <c:v>14.65</c:v>
                </c:pt>
                <c:pt idx="1466">
                  <c:v>14.66</c:v>
                </c:pt>
                <c:pt idx="1467">
                  <c:v>14.67</c:v>
                </c:pt>
                <c:pt idx="1468">
                  <c:v>14.68</c:v>
                </c:pt>
                <c:pt idx="1469">
                  <c:v>14.69</c:v>
                </c:pt>
                <c:pt idx="1470">
                  <c:v>14.7</c:v>
                </c:pt>
                <c:pt idx="1471">
                  <c:v>14.71</c:v>
                </c:pt>
                <c:pt idx="1472">
                  <c:v>14.72</c:v>
                </c:pt>
                <c:pt idx="1473">
                  <c:v>14.73</c:v>
                </c:pt>
                <c:pt idx="1474">
                  <c:v>14.74</c:v>
                </c:pt>
                <c:pt idx="1475">
                  <c:v>14.75</c:v>
                </c:pt>
                <c:pt idx="1476">
                  <c:v>14.76</c:v>
                </c:pt>
                <c:pt idx="1477">
                  <c:v>14.77</c:v>
                </c:pt>
                <c:pt idx="1478">
                  <c:v>14.78</c:v>
                </c:pt>
                <c:pt idx="1479">
                  <c:v>14.79</c:v>
                </c:pt>
                <c:pt idx="1480">
                  <c:v>14.8</c:v>
                </c:pt>
                <c:pt idx="1481">
                  <c:v>14.81</c:v>
                </c:pt>
                <c:pt idx="1482">
                  <c:v>14.82</c:v>
                </c:pt>
                <c:pt idx="1483">
                  <c:v>14.83</c:v>
                </c:pt>
                <c:pt idx="1484">
                  <c:v>14.84</c:v>
                </c:pt>
                <c:pt idx="1485">
                  <c:v>14.85</c:v>
                </c:pt>
                <c:pt idx="1486">
                  <c:v>14.86</c:v>
                </c:pt>
                <c:pt idx="1487">
                  <c:v>14.87</c:v>
                </c:pt>
                <c:pt idx="1488">
                  <c:v>14.88</c:v>
                </c:pt>
                <c:pt idx="1489">
                  <c:v>14.89</c:v>
                </c:pt>
                <c:pt idx="1490">
                  <c:v>14.9</c:v>
                </c:pt>
                <c:pt idx="1491">
                  <c:v>14.91</c:v>
                </c:pt>
                <c:pt idx="1492">
                  <c:v>14.92</c:v>
                </c:pt>
                <c:pt idx="1493">
                  <c:v>14.93</c:v>
                </c:pt>
                <c:pt idx="1494">
                  <c:v>14.94</c:v>
                </c:pt>
                <c:pt idx="1495">
                  <c:v>14.95</c:v>
                </c:pt>
                <c:pt idx="1496">
                  <c:v>14.96</c:v>
                </c:pt>
                <c:pt idx="1497">
                  <c:v>14.97</c:v>
                </c:pt>
                <c:pt idx="1498">
                  <c:v>14.98</c:v>
                </c:pt>
                <c:pt idx="1499">
                  <c:v>14.99</c:v>
                </c:pt>
                <c:pt idx="1500">
                  <c:v>15</c:v>
                </c:pt>
                <c:pt idx="1501">
                  <c:v>15.01</c:v>
                </c:pt>
                <c:pt idx="1502">
                  <c:v>15.02</c:v>
                </c:pt>
                <c:pt idx="1503">
                  <c:v>15.03</c:v>
                </c:pt>
                <c:pt idx="1504">
                  <c:v>15.04</c:v>
                </c:pt>
                <c:pt idx="1505">
                  <c:v>15.05</c:v>
                </c:pt>
                <c:pt idx="1506">
                  <c:v>15.06</c:v>
                </c:pt>
                <c:pt idx="1507">
                  <c:v>15.07</c:v>
                </c:pt>
                <c:pt idx="1508">
                  <c:v>15.08</c:v>
                </c:pt>
                <c:pt idx="1509">
                  <c:v>15.09</c:v>
                </c:pt>
                <c:pt idx="1510">
                  <c:v>15.1</c:v>
                </c:pt>
                <c:pt idx="1511">
                  <c:v>15.11</c:v>
                </c:pt>
                <c:pt idx="1512">
                  <c:v>15.12</c:v>
                </c:pt>
                <c:pt idx="1513">
                  <c:v>15.13</c:v>
                </c:pt>
                <c:pt idx="1514">
                  <c:v>15.14</c:v>
                </c:pt>
                <c:pt idx="1515">
                  <c:v>15.15</c:v>
                </c:pt>
                <c:pt idx="1516">
                  <c:v>15.16</c:v>
                </c:pt>
                <c:pt idx="1517">
                  <c:v>15.17</c:v>
                </c:pt>
                <c:pt idx="1518">
                  <c:v>15.18</c:v>
                </c:pt>
                <c:pt idx="1519">
                  <c:v>15.19</c:v>
                </c:pt>
                <c:pt idx="1520">
                  <c:v>15.2</c:v>
                </c:pt>
                <c:pt idx="1521">
                  <c:v>15.21</c:v>
                </c:pt>
                <c:pt idx="1522">
                  <c:v>15.22</c:v>
                </c:pt>
                <c:pt idx="1523">
                  <c:v>15.23</c:v>
                </c:pt>
                <c:pt idx="1524">
                  <c:v>15.24</c:v>
                </c:pt>
                <c:pt idx="1525">
                  <c:v>15.25</c:v>
                </c:pt>
                <c:pt idx="1526">
                  <c:v>15.26</c:v>
                </c:pt>
                <c:pt idx="1527">
                  <c:v>15.27</c:v>
                </c:pt>
                <c:pt idx="1528">
                  <c:v>15.28</c:v>
                </c:pt>
                <c:pt idx="1529">
                  <c:v>15.29</c:v>
                </c:pt>
                <c:pt idx="1530">
                  <c:v>15.3</c:v>
                </c:pt>
                <c:pt idx="1531">
                  <c:v>15.31</c:v>
                </c:pt>
                <c:pt idx="1532">
                  <c:v>15.32</c:v>
                </c:pt>
                <c:pt idx="1533">
                  <c:v>15.33</c:v>
                </c:pt>
                <c:pt idx="1534">
                  <c:v>15.34</c:v>
                </c:pt>
                <c:pt idx="1535">
                  <c:v>15.35</c:v>
                </c:pt>
                <c:pt idx="1536">
                  <c:v>15.36</c:v>
                </c:pt>
                <c:pt idx="1537">
                  <c:v>15.37</c:v>
                </c:pt>
                <c:pt idx="1538">
                  <c:v>15.38</c:v>
                </c:pt>
                <c:pt idx="1539">
                  <c:v>15.39</c:v>
                </c:pt>
                <c:pt idx="1540">
                  <c:v>15.4</c:v>
                </c:pt>
                <c:pt idx="1541">
                  <c:v>15.41</c:v>
                </c:pt>
                <c:pt idx="1542">
                  <c:v>15.42</c:v>
                </c:pt>
                <c:pt idx="1543">
                  <c:v>15.43</c:v>
                </c:pt>
                <c:pt idx="1544">
                  <c:v>15.44</c:v>
                </c:pt>
                <c:pt idx="1545">
                  <c:v>15.45</c:v>
                </c:pt>
                <c:pt idx="1546">
                  <c:v>15.46</c:v>
                </c:pt>
                <c:pt idx="1547">
                  <c:v>15.47</c:v>
                </c:pt>
                <c:pt idx="1548">
                  <c:v>15.48</c:v>
                </c:pt>
                <c:pt idx="1549">
                  <c:v>15.49</c:v>
                </c:pt>
                <c:pt idx="1550">
                  <c:v>15.5</c:v>
                </c:pt>
                <c:pt idx="1551">
                  <c:v>15.51</c:v>
                </c:pt>
                <c:pt idx="1552">
                  <c:v>15.52</c:v>
                </c:pt>
                <c:pt idx="1553">
                  <c:v>15.53</c:v>
                </c:pt>
                <c:pt idx="1554">
                  <c:v>15.54</c:v>
                </c:pt>
                <c:pt idx="1555">
                  <c:v>15.55</c:v>
                </c:pt>
                <c:pt idx="1556">
                  <c:v>15.56</c:v>
                </c:pt>
                <c:pt idx="1557">
                  <c:v>15.57</c:v>
                </c:pt>
                <c:pt idx="1558">
                  <c:v>15.58</c:v>
                </c:pt>
                <c:pt idx="1559">
                  <c:v>15.59</c:v>
                </c:pt>
                <c:pt idx="1560">
                  <c:v>15.6</c:v>
                </c:pt>
                <c:pt idx="1561">
                  <c:v>15.61</c:v>
                </c:pt>
                <c:pt idx="1562">
                  <c:v>15.62</c:v>
                </c:pt>
                <c:pt idx="1563">
                  <c:v>15.63</c:v>
                </c:pt>
                <c:pt idx="1564">
                  <c:v>15.64</c:v>
                </c:pt>
                <c:pt idx="1565">
                  <c:v>15.65</c:v>
                </c:pt>
                <c:pt idx="1566">
                  <c:v>15.66</c:v>
                </c:pt>
                <c:pt idx="1567">
                  <c:v>15.67</c:v>
                </c:pt>
                <c:pt idx="1568">
                  <c:v>15.68</c:v>
                </c:pt>
                <c:pt idx="1569">
                  <c:v>15.69</c:v>
                </c:pt>
                <c:pt idx="1570">
                  <c:v>15.7</c:v>
                </c:pt>
                <c:pt idx="1571">
                  <c:v>15.71</c:v>
                </c:pt>
                <c:pt idx="1572">
                  <c:v>15.72</c:v>
                </c:pt>
                <c:pt idx="1573">
                  <c:v>15.73</c:v>
                </c:pt>
                <c:pt idx="1574">
                  <c:v>15.74</c:v>
                </c:pt>
                <c:pt idx="1575">
                  <c:v>15.75</c:v>
                </c:pt>
                <c:pt idx="1576">
                  <c:v>15.76</c:v>
                </c:pt>
                <c:pt idx="1577">
                  <c:v>15.77</c:v>
                </c:pt>
                <c:pt idx="1578">
                  <c:v>15.78</c:v>
                </c:pt>
                <c:pt idx="1579">
                  <c:v>15.79</c:v>
                </c:pt>
                <c:pt idx="1580">
                  <c:v>15.8</c:v>
                </c:pt>
                <c:pt idx="1581">
                  <c:v>15.81</c:v>
                </c:pt>
                <c:pt idx="1582">
                  <c:v>15.82</c:v>
                </c:pt>
                <c:pt idx="1583">
                  <c:v>15.83</c:v>
                </c:pt>
                <c:pt idx="1584">
                  <c:v>15.84</c:v>
                </c:pt>
                <c:pt idx="1585">
                  <c:v>15.85</c:v>
                </c:pt>
                <c:pt idx="1586">
                  <c:v>15.86</c:v>
                </c:pt>
                <c:pt idx="1587">
                  <c:v>15.87</c:v>
                </c:pt>
                <c:pt idx="1588">
                  <c:v>15.88</c:v>
                </c:pt>
                <c:pt idx="1589">
                  <c:v>15.89</c:v>
                </c:pt>
                <c:pt idx="1590">
                  <c:v>15.9</c:v>
                </c:pt>
                <c:pt idx="1591">
                  <c:v>15.91</c:v>
                </c:pt>
                <c:pt idx="1592">
                  <c:v>15.92</c:v>
                </c:pt>
                <c:pt idx="1593">
                  <c:v>15.93</c:v>
                </c:pt>
                <c:pt idx="1594">
                  <c:v>15.94</c:v>
                </c:pt>
                <c:pt idx="1595">
                  <c:v>15.95</c:v>
                </c:pt>
                <c:pt idx="1596">
                  <c:v>15.96</c:v>
                </c:pt>
                <c:pt idx="1597">
                  <c:v>15.97</c:v>
                </c:pt>
                <c:pt idx="1598">
                  <c:v>15.98</c:v>
                </c:pt>
                <c:pt idx="1599">
                  <c:v>15.99</c:v>
                </c:pt>
                <c:pt idx="1600">
                  <c:v>16</c:v>
                </c:pt>
                <c:pt idx="1601">
                  <c:v>16.010000000000002</c:v>
                </c:pt>
                <c:pt idx="1602">
                  <c:v>16.02</c:v>
                </c:pt>
                <c:pt idx="1603">
                  <c:v>16.03</c:v>
                </c:pt>
                <c:pt idx="1604">
                  <c:v>16.04</c:v>
                </c:pt>
                <c:pt idx="1605">
                  <c:v>16.05</c:v>
                </c:pt>
                <c:pt idx="1606">
                  <c:v>16.059999999999999</c:v>
                </c:pt>
                <c:pt idx="1607">
                  <c:v>16.07</c:v>
                </c:pt>
                <c:pt idx="1608">
                  <c:v>16.079999999999998</c:v>
                </c:pt>
                <c:pt idx="1609">
                  <c:v>16.09</c:v>
                </c:pt>
                <c:pt idx="1610">
                  <c:v>16.100000000000001</c:v>
                </c:pt>
                <c:pt idx="1611">
                  <c:v>16.11</c:v>
                </c:pt>
                <c:pt idx="1612">
                  <c:v>16.12</c:v>
                </c:pt>
                <c:pt idx="1613">
                  <c:v>16.13</c:v>
                </c:pt>
                <c:pt idx="1614">
                  <c:v>16.14</c:v>
                </c:pt>
                <c:pt idx="1615">
                  <c:v>16.149999999999999</c:v>
                </c:pt>
                <c:pt idx="1616">
                  <c:v>16.16</c:v>
                </c:pt>
                <c:pt idx="1617">
                  <c:v>16.170000000000002</c:v>
                </c:pt>
                <c:pt idx="1618">
                  <c:v>16.18</c:v>
                </c:pt>
                <c:pt idx="1619">
                  <c:v>16.190000000000001</c:v>
                </c:pt>
                <c:pt idx="1620">
                  <c:v>16.2</c:v>
                </c:pt>
                <c:pt idx="1621">
                  <c:v>16.21</c:v>
                </c:pt>
                <c:pt idx="1622">
                  <c:v>16.22</c:v>
                </c:pt>
                <c:pt idx="1623">
                  <c:v>16.23</c:v>
                </c:pt>
                <c:pt idx="1624">
                  <c:v>16.239999999999998</c:v>
                </c:pt>
                <c:pt idx="1625">
                  <c:v>16.25</c:v>
                </c:pt>
                <c:pt idx="1626">
                  <c:v>16.260000000000002</c:v>
                </c:pt>
                <c:pt idx="1627">
                  <c:v>16.27</c:v>
                </c:pt>
                <c:pt idx="1628">
                  <c:v>16.28</c:v>
                </c:pt>
                <c:pt idx="1629">
                  <c:v>16.29</c:v>
                </c:pt>
                <c:pt idx="1630">
                  <c:v>16.3</c:v>
                </c:pt>
                <c:pt idx="1631">
                  <c:v>16.309999999999999</c:v>
                </c:pt>
                <c:pt idx="1632">
                  <c:v>16.32</c:v>
                </c:pt>
                <c:pt idx="1633">
                  <c:v>16.329999999999998</c:v>
                </c:pt>
                <c:pt idx="1634">
                  <c:v>16.34</c:v>
                </c:pt>
                <c:pt idx="1635">
                  <c:v>16.350000000000001</c:v>
                </c:pt>
                <c:pt idx="1636">
                  <c:v>16.36</c:v>
                </c:pt>
                <c:pt idx="1637">
                  <c:v>16.37</c:v>
                </c:pt>
                <c:pt idx="1638">
                  <c:v>16.38</c:v>
                </c:pt>
                <c:pt idx="1639">
                  <c:v>16.39</c:v>
                </c:pt>
                <c:pt idx="1640">
                  <c:v>16.399999999999999</c:v>
                </c:pt>
                <c:pt idx="1641">
                  <c:v>16.41</c:v>
                </c:pt>
                <c:pt idx="1642">
                  <c:v>16.420000000000002</c:v>
                </c:pt>
                <c:pt idx="1643">
                  <c:v>16.43</c:v>
                </c:pt>
                <c:pt idx="1644">
                  <c:v>16.440000000000001</c:v>
                </c:pt>
                <c:pt idx="1645">
                  <c:v>16.45</c:v>
                </c:pt>
                <c:pt idx="1646">
                  <c:v>16.46</c:v>
                </c:pt>
                <c:pt idx="1647">
                  <c:v>16.47</c:v>
                </c:pt>
                <c:pt idx="1648">
                  <c:v>16.48</c:v>
                </c:pt>
                <c:pt idx="1649">
                  <c:v>16.489999999999998</c:v>
                </c:pt>
                <c:pt idx="1650">
                  <c:v>16.5</c:v>
                </c:pt>
                <c:pt idx="1651">
                  <c:v>16.510000000000002</c:v>
                </c:pt>
                <c:pt idx="1652">
                  <c:v>16.52</c:v>
                </c:pt>
                <c:pt idx="1653">
                  <c:v>16.53</c:v>
                </c:pt>
                <c:pt idx="1654">
                  <c:v>16.54</c:v>
                </c:pt>
                <c:pt idx="1655">
                  <c:v>16.55</c:v>
                </c:pt>
                <c:pt idx="1656">
                  <c:v>16.559999999999999</c:v>
                </c:pt>
                <c:pt idx="1657">
                  <c:v>16.57</c:v>
                </c:pt>
                <c:pt idx="1658">
                  <c:v>16.579999999999998</c:v>
                </c:pt>
                <c:pt idx="1659">
                  <c:v>16.59</c:v>
                </c:pt>
                <c:pt idx="1660">
                  <c:v>16.600000000000001</c:v>
                </c:pt>
                <c:pt idx="1661">
                  <c:v>16.61</c:v>
                </c:pt>
                <c:pt idx="1662">
                  <c:v>16.62</c:v>
                </c:pt>
                <c:pt idx="1663">
                  <c:v>16.63</c:v>
                </c:pt>
                <c:pt idx="1664">
                  <c:v>16.64</c:v>
                </c:pt>
                <c:pt idx="1665">
                  <c:v>16.649999999999999</c:v>
                </c:pt>
                <c:pt idx="1666">
                  <c:v>16.66</c:v>
                </c:pt>
                <c:pt idx="1667">
                  <c:v>16.670000000000002</c:v>
                </c:pt>
                <c:pt idx="1668">
                  <c:v>16.68</c:v>
                </c:pt>
                <c:pt idx="1669">
                  <c:v>16.690000000000001</c:v>
                </c:pt>
                <c:pt idx="1670">
                  <c:v>16.7</c:v>
                </c:pt>
                <c:pt idx="1671">
                  <c:v>16.71</c:v>
                </c:pt>
                <c:pt idx="1672">
                  <c:v>16.72</c:v>
                </c:pt>
                <c:pt idx="1673">
                  <c:v>16.73</c:v>
                </c:pt>
                <c:pt idx="1674">
                  <c:v>16.739999999999998</c:v>
                </c:pt>
                <c:pt idx="1675">
                  <c:v>16.75</c:v>
                </c:pt>
                <c:pt idx="1676">
                  <c:v>16.760000000000002</c:v>
                </c:pt>
                <c:pt idx="1677">
                  <c:v>16.77</c:v>
                </c:pt>
                <c:pt idx="1678">
                  <c:v>16.78</c:v>
                </c:pt>
                <c:pt idx="1679">
                  <c:v>16.79</c:v>
                </c:pt>
                <c:pt idx="1680">
                  <c:v>16.8</c:v>
                </c:pt>
                <c:pt idx="1681">
                  <c:v>16.809999999999999</c:v>
                </c:pt>
                <c:pt idx="1682">
                  <c:v>16.82</c:v>
                </c:pt>
                <c:pt idx="1683">
                  <c:v>16.829999999999998</c:v>
                </c:pt>
                <c:pt idx="1684">
                  <c:v>16.84</c:v>
                </c:pt>
                <c:pt idx="1685">
                  <c:v>16.850000000000001</c:v>
                </c:pt>
                <c:pt idx="1686">
                  <c:v>16.86</c:v>
                </c:pt>
                <c:pt idx="1687">
                  <c:v>16.87</c:v>
                </c:pt>
                <c:pt idx="1688">
                  <c:v>16.88</c:v>
                </c:pt>
                <c:pt idx="1689">
                  <c:v>16.89</c:v>
                </c:pt>
                <c:pt idx="1690">
                  <c:v>16.899999999999999</c:v>
                </c:pt>
                <c:pt idx="1691">
                  <c:v>16.91</c:v>
                </c:pt>
                <c:pt idx="1692">
                  <c:v>16.920000000000002</c:v>
                </c:pt>
                <c:pt idx="1693">
                  <c:v>16.93</c:v>
                </c:pt>
                <c:pt idx="1694">
                  <c:v>16.940000000000001</c:v>
                </c:pt>
                <c:pt idx="1695">
                  <c:v>16.95</c:v>
                </c:pt>
                <c:pt idx="1696">
                  <c:v>16.96</c:v>
                </c:pt>
                <c:pt idx="1697">
                  <c:v>16.97</c:v>
                </c:pt>
                <c:pt idx="1698">
                  <c:v>16.98</c:v>
                </c:pt>
                <c:pt idx="1699">
                  <c:v>16.989999999999998</c:v>
                </c:pt>
                <c:pt idx="1700">
                  <c:v>17</c:v>
                </c:pt>
                <c:pt idx="1701">
                  <c:v>17.010000000000002</c:v>
                </c:pt>
                <c:pt idx="1702">
                  <c:v>17.02</c:v>
                </c:pt>
                <c:pt idx="1703">
                  <c:v>17.03</c:v>
                </c:pt>
                <c:pt idx="1704">
                  <c:v>17.04</c:v>
                </c:pt>
                <c:pt idx="1705">
                  <c:v>17.05</c:v>
                </c:pt>
                <c:pt idx="1706">
                  <c:v>17.059999999999999</c:v>
                </c:pt>
                <c:pt idx="1707">
                  <c:v>17.07</c:v>
                </c:pt>
                <c:pt idx="1708">
                  <c:v>17.079999999999998</c:v>
                </c:pt>
                <c:pt idx="1709">
                  <c:v>17.09</c:v>
                </c:pt>
                <c:pt idx="1710">
                  <c:v>17.100000000000001</c:v>
                </c:pt>
                <c:pt idx="1711">
                  <c:v>17.11</c:v>
                </c:pt>
                <c:pt idx="1712">
                  <c:v>17.12</c:v>
                </c:pt>
                <c:pt idx="1713">
                  <c:v>17.13</c:v>
                </c:pt>
                <c:pt idx="1714">
                  <c:v>17.14</c:v>
                </c:pt>
                <c:pt idx="1715">
                  <c:v>17.149999999999999</c:v>
                </c:pt>
                <c:pt idx="1716">
                  <c:v>17.16</c:v>
                </c:pt>
                <c:pt idx="1717">
                  <c:v>17.170000000000002</c:v>
                </c:pt>
                <c:pt idx="1718">
                  <c:v>17.18</c:v>
                </c:pt>
                <c:pt idx="1719">
                  <c:v>17.190000000000001</c:v>
                </c:pt>
                <c:pt idx="1720">
                  <c:v>17.2</c:v>
                </c:pt>
                <c:pt idx="1721">
                  <c:v>17.21</c:v>
                </c:pt>
                <c:pt idx="1722">
                  <c:v>17.22</c:v>
                </c:pt>
                <c:pt idx="1723">
                  <c:v>17.23</c:v>
                </c:pt>
                <c:pt idx="1724">
                  <c:v>17.239999999999998</c:v>
                </c:pt>
                <c:pt idx="1725">
                  <c:v>17.25</c:v>
                </c:pt>
                <c:pt idx="1726">
                  <c:v>17.260000000000002</c:v>
                </c:pt>
                <c:pt idx="1727">
                  <c:v>17.27</c:v>
                </c:pt>
                <c:pt idx="1728">
                  <c:v>17.28</c:v>
                </c:pt>
                <c:pt idx="1729">
                  <c:v>17.29</c:v>
                </c:pt>
                <c:pt idx="1730">
                  <c:v>17.3</c:v>
                </c:pt>
                <c:pt idx="1731">
                  <c:v>17.309999999999999</c:v>
                </c:pt>
                <c:pt idx="1732">
                  <c:v>17.32</c:v>
                </c:pt>
                <c:pt idx="1733">
                  <c:v>17.329999999999998</c:v>
                </c:pt>
                <c:pt idx="1734">
                  <c:v>17.34</c:v>
                </c:pt>
                <c:pt idx="1735">
                  <c:v>17.350000000000001</c:v>
                </c:pt>
                <c:pt idx="1736">
                  <c:v>17.36</c:v>
                </c:pt>
                <c:pt idx="1737">
                  <c:v>17.37</c:v>
                </c:pt>
                <c:pt idx="1738">
                  <c:v>17.38</c:v>
                </c:pt>
                <c:pt idx="1739">
                  <c:v>17.39</c:v>
                </c:pt>
                <c:pt idx="1740">
                  <c:v>17.399999999999999</c:v>
                </c:pt>
                <c:pt idx="1741">
                  <c:v>17.41</c:v>
                </c:pt>
                <c:pt idx="1742">
                  <c:v>17.420000000000002</c:v>
                </c:pt>
                <c:pt idx="1743">
                  <c:v>17.43</c:v>
                </c:pt>
                <c:pt idx="1744">
                  <c:v>17.440000000000001</c:v>
                </c:pt>
                <c:pt idx="1745">
                  <c:v>17.45</c:v>
                </c:pt>
                <c:pt idx="1746">
                  <c:v>17.46</c:v>
                </c:pt>
                <c:pt idx="1747">
                  <c:v>17.47</c:v>
                </c:pt>
                <c:pt idx="1748">
                  <c:v>17.48</c:v>
                </c:pt>
                <c:pt idx="1749">
                  <c:v>17.489999999999998</c:v>
                </c:pt>
                <c:pt idx="1750">
                  <c:v>17.5</c:v>
                </c:pt>
                <c:pt idx="1751">
                  <c:v>17.510000000000002</c:v>
                </c:pt>
                <c:pt idx="1752">
                  <c:v>17.52</c:v>
                </c:pt>
                <c:pt idx="1753">
                  <c:v>17.53</c:v>
                </c:pt>
                <c:pt idx="1754">
                  <c:v>17.54</c:v>
                </c:pt>
                <c:pt idx="1755">
                  <c:v>17.55</c:v>
                </c:pt>
                <c:pt idx="1756">
                  <c:v>17.559999999999999</c:v>
                </c:pt>
                <c:pt idx="1757">
                  <c:v>17.57</c:v>
                </c:pt>
                <c:pt idx="1758">
                  <c:v>17.579999999999998</c:v>
                </c:pt>
                <c:pt idx="1759">
                  <c:v>17.59</c:v>
                </c:pt>
                <c:pt idx="1760">
                  <c:v>17.600000000000001</c:v>
                </c:pt>
                <c:pt idx="1761">
                  <c:v>17.61</c:v>
                </c:pt>
                <c:pt idx="1762">
                  <c:v>17.62</c:v>
                </c:pt>
                <c:pt idx="1763">
                  <c:v>17.63</c:v>
                </c:pt>
                <c:pt idx="1764">
                  <c:v>17.64</c:v>
                </c:pt>
                <c:pt idx="1765">
                  <c:v>17.649999999999999</c:v>
                </c:pt>
                <c:pt idx="1766">
                  <c:v>17.66</c:v>
                </c:pt>
                <c:pt idx="1767">
                  <c:v>17.670000000000002</c:v>
                </c:pt>
                <c:pt idx="1768">
                  <c:v>17.68</c:v>
                </c:pt>
                <c:pt idx="1769">
                  <c:v>17.690000000000001</c:v>
                </c:pt>
                <c:pt idx="1770">
                  <c:v>17.7</c:v>
                </c:pt>
                <c:pt idx="1771">
                  <c:v>17.71</c:v>
                </c:pt>
                <c:pt idx="1772">
                  <c:v>17.72</c:v>
                </c:pt>
                <c:pt idx="1773">
                  <c:v>17.73</c:v>
                </c:pt>
                <c:pt idx="1774">
                  <c:v>17.739999999999998</c:v>
                </c:pt>
                <c:pt idx="1775">
                  <c:v>17.75</c:v>
                </c:pt>
                <c:pt idx="1776">
                  <c:v>17.760000000000002</c:v>
                </c:pt>
                <c:pt idx="1777">
                  <c:v>17.77</c:v>
                </c:pt>
                <c:pt idx="1778">
                  <c:v>17.78</c:v>
                </c:pt>
                <c:pt idx="1779">
                  <c:v>17.79</c:v>
                </c:pt>
                <c:pt idx="1780">
                  <c:v>17.8</c:v>
                </c:pt>
                <c:pt idx="1781">
                  <c:v>17.809999999999999</c:v>
                </c:pt>
                <c:pt idx="1782">
                  <c:v>17.82</c:v>
                </c:pt>
                <c:pt idx="1783">
                  <c:v>17.829999999999998</c:v>
                </c:pt>
                <c:pt idx="1784">
                  <c:v>17.84</c:v>
                </c:pt>
                <c:pt idx="1785">
                  <c:v>17.850000000000001</c:v>
                </c:pt>
                <c:pt idx="1786">
                  <c:v>17.86</c:v>
                </c:pt>
                <c:pt idx="1787">
                  <c:v>17.87</c:v>
                </c:pt>
                <c:pt idx="1788">
                  <c:v>17.88</c:v>
                </c:pt>
                <c:pt idx="1789">
                  <c:v>17.89</c:v>
                </c:pt>
                <c:pt idx="1790">
                  <c:v>17.899999999999999</c:v>
                </c:pt>
                <c:pt idx="1791">
                  <c:v>17.91</c:v>
                </c:pt>
                <c:pt idx="1792">
                  <c:v>17.920000000000002</c:v>
                </c:pt>
                <c:pt idx="1793">
                  <c:v>17.93</c:v>
                </c:pt>
                <c:pt idx="1794">
                  <c:v>17.940000000000001</c:v>
                </c:pt>
                <c:pt idx="1795">
                  <c:v>17.95</c:v>
                </c:pt>
                <c:pt idx="1796">
                  <c:v>17.96</c:v>
                </c:pt>
                <c:pt idx="1797">
                  <c:v>17.97</c:v>
                </c:pt>
                <c:pt idx="1798">
                  <c:v>17.98</c:v>
                </c:pt>
                <c:pt idx="1799">
                  <c:v>17.989999999999998</c:v>
                </c:pt>
                <c:pt idx="1800">
                  <c:v>18</c:v>
                </c:pt>
                <c:pt idx="1801">
                  <c:v>18.010000000000002</c:v>
                </c:pt>
                <c:pt idx="1802">
                  <c:v>18.02</c:v>
                </c:pt>
                <c:pt idx="1803">
                  <c:v>18.03</c:v>
                </c:pt>
                <c:pt idx="1804">
                  <c:v>18.04</c:v>
                </c:pt>
                <c:pt idx="1805">
                  <c:v>18.05</c:v>
                </c:pt>
                <c:pt idx="1806">
                  <c:v>18.059999999999999</c:v>
                </c:pt>
                <c:pt idx="1807">
                  <c:v>18.07</c:v>
                </c:pt>
                <c:pt idx="1808">
                  <c:v>18.079999999999998</c:v>
                </c:pt>
                <c:pt idx="1809">
                  <c:v>18.09</c:v>
                </c:pt>
                <c:pt idx="1810">
                  <c:v>18.100000000000001</c:v>
                </c:pt>
                <c:pt idx="1811">
                  <c:v>18.11</c:v>
                </c:pt>
                <c:pt idx="1812">
                  <c:v>18.12</c:v>
                </c:pt>
                <c:pt idx="1813">
                  <c:v>18.13</c:v>
                </c:pt>
                <c:pt idx="1814">
                  <c:v>18.14</c:v>
                </c:pt>
                <c:pt idx="1815">
                  <c:v>18.149999999999999</c:v>
                </c:pt>
                <c:pt idx="1816">
                  <c:v>18.16</c:v>
                </c:pt>
                <c:pt idx="1817">
                  <c:v>18.170000000000002</c:v>
                </c:pt>
                <c:pt idx="1818">
                  <c:v>18.18</c:v>
                </c:pt>
                <c:pt idx="1819">
                  <c:v>18.190000000000001</c:v>
                </c:pt>
                <c:pt idx="1820">
                  <c:v>18.2</c:v>
                </c:pt>
                <c:pt idx="1821">
                  <c:v>18.21</c:v>
                </c:pt>
                <c:pt idx="1822">
                  <c:v>18.22</c:v>
                </c:pt>
                <c:pt idx="1823">
                  <c:v>18.23</c:v>
                </c:pt>
                <c:pt idx="1824">
                  <c:v>18.239999999999998</c:v>
                </c:pt>
                <c:pt idx="1825">
                  <c:v>18.25</c:v>
                </c:pt>
                <c:pt idx="1826">
                  <c:v>18.260000000000002</c:v>
                </c:pt>
                <c:pt idx="1827">
                  <c:v>18.27</c:v>
                </c:pt>
                <c:pt idx="1828">
                  <c:v>18.28</c:v>
                </c:pt>
                <c:pt idx="1829">
                  <c:v>18.29</c:v>
                </c:pt>
                <c:pt idx="1830">
                  <c:v>18.3</c:v>
                </c:pt>
                <c:pt idx="1831">
                  <c:v>18.309999999999999</c:v>
                </c:pt>
                <c:pt idx="1832">
                  <c:v>18.32</c:v>
                </c:pt>
                <c:pt idx="1833">
                  <c:v>18.329999999999998</c:v>
                </c:pt>
                <c:pt idx="1834">
                  <c:v>18.34</c:v>
                </c:pt>
                <c:pt idx="1835">
                  <c:v>18.350000000000001</c:v>
                </c:pt>
                <c:pt idx="1836">
                  <c:v>18.36</c:v>
                </c:pt>
                <c:pt idx="1837">
                  <c:v>18.37</c:v>
                </c:pt>
                <c:pt idx="1838">
                  <c:v>18.38</c:v>
                </c:pt>
                <c:pt idx="1839">
                  <c:v>18.39</c:v>
                </c:pt>
                <c:pt idx="1840">
                  <c:v>18.399999999999999</c:v>
                </c:pt>
                <c:pt idx="1841">
                  <c:v>18.41</c:v>
                </c:pt>
                <c:pt idx="1842">
                  <c:v>18.420000000000002</c:v>
                </c:pt>
                <c:pt idx="1843">
                  <c:v>18.43</c:v>
                </c:pt>
                <c:pt idx="1844">
                  <c:v>18.440000000000001</c:v>
                </c:pt>
                <c:pt idx="1845">
                  <c:v>18.45</c:v>
                </c:pt>
                <c:pt idx="1846">
                  <c:v>18.46</c:v>
                </c:pt>
                <c:pt idx="1847">
                  <c:v>18.47</c:v>
                </c:pt>
                <c:pt idx="1848">
                  <c:v>18.48</c:v>
                </c:pt>
                <c:pt idx="1849">
                  <c:v>18.489999999999998</c:v>
                </c:pt>
                <c:pt idx="1850">
                  <c:v>18.5</c:v>
                </c:pt>
                <c:pt idx="1851">
                  <c:v>18.510000000000002</c:v>
                </c:pt>
                <c:pt idx="1852">
                  <c:v>18.52</c:v>
                </c:pt>
                <c:pt idx="1853">
                  <c:v>18.53</c:v>
                </c:pt>
                <c:pt idx="1854">
                  <c:v>18.54</c:v>
                </c:pt>
                <c:pt idx="1855">
                  <c:v>18.55</c:v>
                </c:pt>
                <c:pt idx="1856">
                  <c:v>18.559999999999999</c:v>
                </c:pt>
                <c:pt idx="1857">
                  <c:v>18.57</c:v>
                </c:pt>
                <c:pt idx="1858">
                  <c:v>18.579999999999998</c:v>
                </c:pt>
                <c:pt idx="1859">
                  <c:v>18.59</c:v>
                </c:pt>
                <c:pt idx="1860">
                  <c:v>18.600000000000001</c:v>
                </c:pt>
                <c:pt idx="1861">
                  <c:v>18.61</c:v>
                </c:pt>
                <c:pt idx="1862">
                  <c:v>18.62</c:v>
                </c:pt>
                <c:pt idx="1863">
                  <c:v>18.63</c:v>
                </c:pt>
                <c:pt idx="1864">
                  <c:v>18.64</c:v>
                </c:pt>
                <c:pt idx="1865">
                  <c:v>18.649999999999999</c:v>
                </c:pt>
                <c:pt idx="1866">
                  <c:v>18.66</c:v>
                </c:pt>
                <c:pt idx="1867">
                  <c:v>18.670000000000002</c:v>
                </c:pt>
                <c:pt idx="1868">
                  <c:v>18.68</c:v>
                </c:pt>
                <c:pt idx="1869">
                  <c:v>18.690000000000001</c:v>
                </c:pt>
                <c:pt idx="1870">
                  <c:v>18.7</c:v>
                </c:pt>
                <c:pt idx="1871">
                  <c:v>18.71</c:v>
                </c:pt>
                <c:pt idx="1872">
                  <c:v>18.72</c:v>
                </c:pt>
                <c:pt idx="1873">
                  <c:v>18.73</c:v>
                </c:pt>
                <c:pt idx="1874">
                  <c:v>18.739999999999998</c:v>
                </c:pt>
                <c:pt idx="1875">
                  <c:v>18.75</c:v>
                </c:pt>
                <c:pt idx="1876">
                  <c:v>18.760000000000002</c:v>
                </c:pt>
                <c:pt idx="1877">
                  <c:v>18.77</c:v>
                </c:pt>
                <c:pt idx="1878">
                  <c:v>18.78</c:v>
                </c:pt>
                <c:pt idx="1879">
                  <c:v>18.79</c:v>
                </c:pt>
                <c:pt idx="1880">
                  <c:v>18.8</c:v>
                </c:pt>
                <c:pt idx="1881">
                  <c:v>18.809999999999999</c:v>
                </c:pt>
                <c:pt idx="1882">
                  <c:v>18.82</c:v>
                </c:pt>
                <c:pt idx="1883">
                  <c:v>18.829999999999998</c:v>
                </c:pt>
                <c:pt idx="1884">
                  <c:v>18.84</c:v>
                </c:pt>
                <c:pt idx="1885">
                  <c:v>18.850000000000001</c:v>
                </c:pt>
                <c:pt idx="1886">
                  <c:v>18.86</c:v>
                </c:pt>
                <c:pt idx="1887">
                  <c:v>18.87</c:v>
                </c:pt>
                <c:pt idx="1888">
                  <c:v>18.88</c:v>
                </c:pt>
                <c:pt idx="1889">
                  <c:v>18.89</c:v>
                </c:pt>
                <c:pt idx="1890">
                  <c:v>18.899999999999999</c:v>
                </c:pt>
                <c:pt idx="1891">
                  <c:v>18.91</c:v>
                </c:pt>
                <c:pt idx="1892">
                  <c:v>18.920000000000002</c:v>
                </c:pt>
                <c:pt idx="1893">
                  <c:v>18.93</c:v>
                </c:pt>
                <c:pt idx="1894">
                  <c:v>18.940000000000001</c:v>
                </c:pt>
                <c:pt idx="1895">
                  <c:v>18.95</c:v>
                </c:pt>
                <c:pt idx="1896">
                  <c:v>18.96</c:v>
                </c:pt>
                <c:pt idx="1897">
                  <c:v>18.97</c:v>
                </c:pt>
                <c:pt idx="1898">
                  <c:v>18.98</c:v>
                </c:pt>
                <c:pt idx="1899">
                  <c:v>18.989999999999998</c:v>
                </c:pt>
                <c:pt idx="1900">
                  <c:v>19</c:v>
                </c:pt>
                <c:pt idx="1901">
                  <c:v>19.010000000000002</c:v>
                </c:pt>
                <c:pt idx="1902">
                  <c:v>19.02</c:v>
                </c:pt>
                <c:pt idx="1903">
                  <c:v>19.03</c:v>
                </c:pt>
                <c:pt idx="1904">
                  <c:v>19.04</c:v>
                </c:pt>
                <c:pt idx="1905">
                  <c:v>19.05</c:v>
                </c:pt>
                <c:pt idx="1906">
                  <c:v>19.059999999999999</c:v>
                </c:pt>
                <c:pt idx="1907">
                  <c:v>19.07</c:v>
                </c:pt>
                <c:pt idx="1908">
                  <c:v>19.079999999999998</c:v>
                </c:pt>
                <c:pt idx="1909">
                  <c:v>19.09</c:v>
                </c:pt>
                <c:pt idx="1910">
                  <c:v>19.100000000000001</c:v>
                </c:pt>
                <c:pt idx="1911">
                  <c:v>19.11</c:v>
                </c:pt>
                <c:pt idx="1912">
                  <c:v>19.12</c:v>
                </c:pt>
                <c:pt idx="1913">
                  <c:v>19.13</c:v>
                </c:pt>
                <c:pt idx="1914">
                  <c:v>19.14</c:v>
                </c:pt>
                <c:pt idx="1915">
                  <c:v>19.149999999999999</c:v>
                </c:pt>
                <c:pt idx="1916">
                  <c:v>19.16</c:v>
                </c:pt>
                <c:pt idx="1917">
                  <c:v>19.170000000000002</c:v>
                </c:pt>
                <c:pt idx="1918">
                  <c:v>19.18</c:v>
                </c:pt>
                <c:pt idx="1919">
                  <c:v>19.190000000000001</c:v>
                </c:pt>
                <c:pt idx="1920">
                  <c:v>19.2</c:v>
                </c:pt>
                <c:pt idx="1921">
                  <c:v>19.21</c:v>
                </c:pt>
                <c:pt idx="1922">
                  <c:v>19.22</c:v>
                </c:pt>
                <c:pt idx="1923">
                  <c:v>19.23</c:v>
                </c:pt>
                <c:pt idx="1924">
                  <c:v>19.239999999999998</c:v>
                </c:pt>
                <c:pt idx="1925">
                  <c:v>19.25</c:v>
                </c:pt>
                <c:pt idx="1926">
                  <c:v>19.260000000000002</c:v>
                </c:pt>
                <c:pt idx="1927">
                  <c:v>19.27</c:v>
                </c:pt>
                <c:pt idx="1928">
                  <c:v>19.28</c:v>
                </c:pt>
                <c:pt idx="1929">
                  <c:v>19.29</c:v>
                </c:pt>
                <c:pt idx="1930">
                  <c:v>19.3</c:v>
                </c:pt>
                <c:pt idx="1931">
                  <c:v>19.309999999999999</c:v>
                </c:pt>
                <c:pt idx="1932">
                  <c:v>19.32</c:v>
                </c:pt>
                <c:pt idx="1933">
                  <c:v>19.329999999999998</c:v>
                </c:pt>
                <c:pt idx="1934">
                  <c:v>19.34</c:v>
                </c:pt>
                <c:pt idx="1935">
                  <c:v>19.350000000000001</c:v>
                </c:pt>
                <c:pt idx="1936">
                  <c:v>19.36</c:v>
                </c:pt>
                <c:pt idx="1937">
                  <c:v>19.37</c:v>
                </c:pt>
                <c:pt idx="1938">
                  <c:v>19.38</c:v>
                </c:pt>
                <c:pt idx="1939">
                  <c:v>19.39</c:v>
                </c:pt>
                <c:pt idx="1940">
                  <c:v>19.399999999999999</c:v>
                </c:pt>
                <c:pt idx="1941">
                  <c:v>19.41</c:v>
                </c:pt>
                <c:pt idx="1942">
                  <c:v>19.420000000000002</c:v>
                </c:pt>
                <c:pt idx="1943">
                  <c:v>19.43</c:v>
                </c:pt>
                <c:pt idx="1944">
                  <c:v>19.440000000000001</c:v>
                </c:pt>
                <c:pt idx="1945">
                  <c:v>19.45</c:v>
                </c:pt>
                <c:pt idx="1946">
                  <c:v>19.46</c:v>
                </c:pt>
                <c:pt idx="1947">
                  <c:v>19.47</c:v>
                </c:pt>
                <c:pt idx="1948">
                  <c:v>19.48</c:v>
                </c:pt>
                <c:pt idx="1949">
                  <c:v>19.489999999999998</c:v>
                </c:pt>
                <c:pt idx="1950">
                  <c:v>19.5</c:v>
                </c:pt>
                <c:pt idx="1951">
                  <c:v>19.510000000000002</c:v>
                </c:pt>
                <c:pt idx="1952">
                  <c:v>19.52</c:v>
                </c:pt>
                <c:pt idx="1953">
                  <c:v>19.53</c:v>
                </c:pt>
                <c:pt idx="1954">
                  <c:v>19.54</c:v>
                </c:pt>
                <c:pt idx="1955">
                  <c:v>19.55</c:v>
                </c:pt>
                <c:pt idx="1956">
                  <c:v>19.559999999999999</c:v>
                </c:pt>
                <c:pt idx="1957">
                  <c:v>19.57</c:v>
                </c:pt>
                <c:pt idx="1958">
                  <c:v>19.579999999999998</c:v>
                </c:pt>
                <c:pt idx="1959">
                  <c:v>19.59</c:v>
                </c:pt>
                <c:pt idx="1960">
                  <c:v>19.600000000000001</c:v>
                </c:pt>
                <c:pt idx="1961">
                  <c:v>19.61</c:v>
                </c:pt>
                <c:pt idx="1962">
                  <c:v>19.62</c:v>
                </c:pt>
                <c:pt idx="1963">
                  <c:v>19.63</c:v>
                </c:pt>
                <c:pt idx="1964">
                  <c:v>19.64</c:v>
                </c:pt>
                <c:pt idx="1965">
                  <c:v>19.649999999999999</c:v>
                </c:pt>
                <c:pt idx="1966">
                  <c:v>19.66</c:v>
                </c:pt>
                <c:pt idx="1967">
                  <c:v>19.670000000000002</c:v>
                </c:pt>
                <c:pt idx="1968">
                  <c:v>19.68</c:v>
                </c:pt>
                <c:pt idx="1969">
                  <c:v>19.690000000000001</c:v>
                </c:pt>
                <c:pt idx="1970">
                  <c:v>19.7</c:v>
                </c:pt>
                <c:pt idx="1971">
                  <c:v>19.71</c:v>
                </c:pt>
                <c:pt idx="1972">
                  <c:v>19.72</c:v>
                </c:pt>
                <c:pt idx="1973">
                  <c:v>19.73</c:v>
                </c:pt>
                <c:pt idx="1974">
                  <c:v>19.739999999999998</c:v>
                </c:pt>
                <c:pt idx="1975">
                  <c:v>19.75</c:v>
                </c:pt>
                <c:pt idx="1976">
                  <c:v>19.760000000000002</c:v>
                </c:pt>
                <c:pt idx="1977">
                  <c:v>19.77</c:v>
                </c:pt>
                <c:pt idx="1978">
                  <c:v>19.78</c:v>
                </c:pt>
                <c:pt idx="1979">
                  <c:v>19.79</c:v>
                </c:pt>
                <c:pt idx="1980">
                  <c:v>19.8</c:v>
                </c:pt>
                <c:pt idx="1981">
                  <c:v>19.809999999999999</c:v>
                </c:pt>
                <c:pt idx="1982">
                  <c:v>19.82</c:v>
                </c:pt>
                <c:pt idx="1983">
                  <c:v>19.829999999999998</c:v>
                </c:pt>
                <c:pt idx="1984">
                  <c:v>19.84</c:v>
                </c:pt>
                <c:pt idx="1985">
                  <c:v>19.850000000000001</c:v>
                </c:pt>
                <c:pt idx="1986">
                  <c:v>19.86</c:v>
                </c:pt>
                <c:pt idx="1987">
                  <c:v>19.87</c:v>
                </c:pt>
                <c:pt idx="1988">
                  <c:v>19.88</c:v>
                </c:pt>
                <c:pt idx="1989">
                  <c:v>19.89</c:v>
                </c:pt>
                <c:pt idx="1990">
                  <c:v>19.899999999999999</c:v>
                </c:pt>
                <c:pt idx="1991">
                  <c:v>19.91</c:v>
                </c:pt>
                <c:pt idx="1992">
                  <c:v>19.920000000000002</c:v>
                </c:pt>
                <c:pt idx="1993">
                  <c:v>19.93</c:v>
                </c:pt>
                <c:pt idx="1994">
                  <c:v>19.940000000000001</c:v>
                </c:pt>
                <c:pt idx="1995">
                  <c:v>19.95</c:v>
                </c:pt>
                <c:pt idx="1996">
                  <c:v>19.96</c:v>
                </c:pt>
                <c:pt idx="1997">
                  <c:v>19.97</c:v>
                </c:pt>
                <c:pt idx="1998">
                  <c:v>19.98</c:v>
                </c:pt>
                <c:pt idx="1999">
                  <c:v>19.989999999999998</c:v>
                </c:pt>
                <c:pt idx="2000">
                  <c:v>20</c:v>
                </c:pt>
                <c:pt idx="2001">
                  <c:v>20.010000000000002</c:v>
                </c:pt>
                <c:pt idx="2002">
                  <c:v>20.02</c:v>
                </c:pt>
                <c:pt idx="2003">
                  <c:v>20.03</c:v>
                </c:pt>
                <c:pt idx="2004">
                  <c:v>20.04</c:v>
                </c:pt>
                <c:pt idx="2005">
                  <c:v>20.05</c:v>
                </c:pt>
                <c:pt idx="2006">
                  <c:v>20.059999999999999</c:v>
                </c:pt>
                <c:pt idx="2007">
                  <c:v>20.07</c:v>
                </c:pt>
                <c:pt idx="2008">
                  <c:v>20.079999999999998</c:v>
                </c:pt>
                <c:pt idx="2009">
                  <c:v>20.09</c:v>
                </c:pt>
                <c:pt idx="2010">
                  <c:v>20.100000000000001</c:v>
                </c:pt>
                <c:pt idx="2011">
                  <c:v>20.11</c:v>
                </c:pt>
                <c:pt idx="2012">
                  <c:v>20.12</c:v>
                </c:pt>
                <c:pt idx="2013">
                  <c:v>20.13</c:v>
                </c:pt>
                <c:pt idx="2014">
                  <c:v>20.14</c:v>
                </c:pt>
                <c:pt idx="2015">
                  <c:v>20.149999999999999</c:v>
                </c:pt>
                <c:pt idx="2016">
                  <c:v>20.16</c:v>
                </c:pt>
                <c:pt idx="2017">
                  <c:v>20.170000000000002</c:v>
                </c:pt>
                <c:pt idx="2018">
                  <c:v>20.18</c:v>
                </c:pt>
                <c:pt idx="2019">
                  <c:v>20.190000000000001</c:v>
                </c:pt>
                <c:pt idx="2020">
                  <c:v>20.2</c:v>
                </c:pt>
                <c:pt idx="2021">
                  <c:v>20.21</c:v>
                </c:pt>
                <c:pt idx="2022">
                  <c:v>20.22</c:v>
                </c:pt>
                <c:pt idx="2023">
                  <c:v>20.23</c:v>
                </c:pt>
                <c:pt idx="2024">
                  <c:v>20.239999999999998</c:v>
                </c:pt>
                <c:pt idx="2025">
                  <c:v>20.25</c:v>
                </c:pt>
                <c:pt idx="2026">
                  <c:v>20.260000000000002</c:v>
                </c:pt>
                <c:pt idx="2027">
                  <c:v>20.27</c:v>
                </c:pt>
                <c:pt idx="2028">
                  <c:v>20.28</c:v>
                </c:pt>
                <c:pt idx="2029">
                  <c:v>20.29</c:v>
                </c:pt>
                <c:pt idx="2030">
                  <c:v>20.3</c:v>
                </c:pt>
                <c:pt idx="2031">
                  <c:v>20.309999999999999</c:v>
                </c:pt>
                <c:pt idx="2032">
                  <c:v>20.32</c:v>
                </c:pt>
                <c:pt idx="2033">
                  <c:v>20.329999999999998</c:v>
                </c:pt>
                <c:pt idx="2034">
                  <c:v>20.34</c:v>
                </c:pt>
                <c:pt idx="2035">
                  <c:v>20.350000000000001</c:v>
                </c:pt>
                <c:pt idx="2036">
                  <c:v>20.36</c:v>
                </c:pt>
                <c:pt idx="2037">
                  <c:v>20.37</c:v>
                </c:pt>
                <c:pt idx="2038">
                  <c:v>20.38</c:v>
                </c:pt>
                <c:pt idx="2039">
                  <c:v>20.39</c:v>
                </c:pt>
                <c:pt idx="2040">
                  <c:v>20.399999999999999</c:v>
                </c:pt>
                <c:pt idx="2041">
                  <c:v>20.41</c:v>
                </c:pt>
                <c:pt idx="2042">
                  <c:v>20.420000000000002</c:v>
                </c:pt>
                <c:pt idx="2043">
                  <c:v>20.43</c:v>
                </c:pt>
                <c:pt idx="2044">
                  <c:v>20.440000000000001</c:v>
                </c:pt>
                <c:pt idx="2045">
                  <c:v>20.45</c:v>
                </c:pt>
                <c:pt idx="2046">
                  <c:v>20.46</c:v>
                </c:pt>
                <c:pt idx="2047">
                  <c:v>20.47</c:v>
                </c:pt>
                <c:pt idx="2048">
                  <c:v>20.48</c:v>
                </c:pt>
                <c:pt idx="2049">
                  <c:v>20.49</c:v>
                </c:pt>
                <c:pt idx="2050">
                  <c:v>20.5</c:v>
                </c:pt>
                <c:pt idx="2051">
                  <c:v>20.51</c:v>
                </c:pt>
                <c:pt idx="2052">
                  <c:v>20.52</c:v>
                </c:pt>
                <c:pt idx="2053">
                  <c:v>20.53</c:v>
                </c:pt>
                <c:pt idx="2054">
                  <c:v>20.54</c:v>
                </c:pt>
                <c:pt idx="2055">
                  <c:v>20.55</c:v>
                </c:pt>
                <c:pt idx="2056">
                  <c:v>20.56</c:v>
                </c:pt>
                <c:pt idx="2057">
                  <c:v>20.57</c:v>
                </c:pt>
                <c:pt idx="2058">
                  <c:v>20.58</c:v>
                </c:pt>
                <c:pt idx="2059">
                  <c:v>20.59</c:v>
                </c:pt>
                <c:pt idx="2060">
                  <c:v>20.6</c:v>
                </c:pt>
                <c:pt idx="2061">
                  <c:v>20.61</c:v>
                </c:pt>
                <c:pt idx="2062">
                  <c:v>20.62</c:v>
                </c:pt>
                <c:pt idx="2063">
                  <c:v>20.63</c:v>
                </c:pt>
                <c:pt idx="2064">
                  <c:v>20.64</c:v>
                </c:pt>
                <c:pt idx="2065">
                  <c:v>20.65</c:v>
                </c:pt>
                <c:pt idx="2066">
                  <c:v>20.66</c:v>
                </c:pt>
                <c:pt idx="2067">
                  <c:v>20.67</c:v>
                </c:pt>
                <c:pt idx="2068">
                  <c:v>20.68</c:v>
                </c:pt>
                <c:pt idx="2069">
                  <c:v>20.69</c:v>
                </c:pt>
                <c:pt idx="2070">
                  <c:v>20.7</c:v>
                </c:pt>
                <c:pt idx="2071">
                  <c:v>20.71</c:v>
                </c:pt>
                <c:pt idx="2072">
                  <c:v>20.72</c:v>
                </c:pt>
                <c:pt idx="2073">
                  <c:v>20.73</c:v>
                </c:pt>
                <c:pt idx="2074">
                  <c:v>20.74</c:v>
                </c:pt>
                <c:pt idx="2075">
                  <c:v>20.75</c:v>
                </c:pt>
                <c:pt idx="2076">
                  <c:v>20.76</c:v>
                </c:pt>
                <c:pt idx="2077">
                  <c:v>20.77</c:v>
                </c:pt>
                <c:pt idx="2078">
                  <c:v>20.78</c:v>
                </c:pt>
                <c:pt idx="2079">
                  <c:v>20.79</c:v>
                </c:pt>
                <c:pt idx="2080">
                  <c:v>20.8</c:v>
                </c:pt>
                <c:pt idx="2081">
                  <c:v>20.81</c:v>
                </c:pt>
                <c:pt idx="2082">
                  <c:v>20.82</c:v>
                </c:pt>
                <c:pt idx="2083">
                  <c:v>20.83</c:v>
                </c:pt>
                <c:pt idx="2084">
                  <c:v>20.84</c:v>
                </c:pt>
                <c:pt idx="2085">
                  <c:v>20.85</c:v>
                </c:pt>
                <c:pt idx="2086">
                  <c:v>20.86</c:v>
                </c:pt>
                <c:pt idx="2087">
                  <c:v>20.87</c:v>
                </c:pt>
                <c:pt idx="2088">
                  <c:v>20.88</c:v>
                </c:pt>
                <c:pt idx="2089">
                  <c:v>20.89</c:v>
                </c:pt>
                <c:pt idx="2090">
                  <c:v>20.9</c:v>
                </c:pt>
                <c:pt idx="2091">
                  <c:v>20.91</c:v>
                </c:pt>
                <c:pt idx="2092">
                  <c:v>20.92</c:v>
                </c:pt>
                <c:pt idx="2093">
                  <c:v>20.93</c:v>
                </c:pt>
                <c:pt idx="2094">
                  <c:v>20.94</c:v>
                </c:pt>
                <c:pt idx="2095">
                  <c:v>20.95</c:v>
                </c:pt>
                <c:pt idx="2096">
                  <c:v>20.96</c:v>
                </c:pt>
                <c:pt idx="2097">
                  <c:v>20.97</c:v>
                </c:pt>
                <c:pt idx="2098">
                  <c:v>20.98</c:v>
                </c:pt>
                <c:pt idx="2099">
                  <c:v>20.99</c:v>
                </c:pt>
                <c:pt idx="2100">
                  <c:v>21</c:v>
                </c:pt>
                <c:pt idx="2101">
                  <c:v>21.01</c:v>
                </c:pt>
                <c:pt idx="2102">
                  <c:v>21.02</c:v>
                </c:pt>
                <c:pt idx="2103">
                  <c:v>21.03</c:v>
                </c:pt>
                <c:pt idx="2104">
                  <c:v>21.04</c:v>
                </c:pt>
                <c:pt idx="2105">
                  <c:v>21.05</c:v>
                </c:pt>
                <c:pt idx="2106">
                  <c:v>21.06</c:v>
                </c:pt>
                <c:pt idx="2107">
                  <c:v>21.07</c:v>
                </c:pt>
                <c:pt idx="2108">
                  <c:v>21.08</c:v>
                </c:pt>
                <c:pt idx="2109">
                  <c:v>21.09</c:v>
                </c:pt>
                <c:pt idx="2110">
                  <c:v>21.1</c:v>
                </c:pt>
                <c:pt idx="2111">
                  <c:v>21.11</c:v>
                </c:pt>
                <c:pt idx="2112">
                  <c:v>21.12</c:v>
                </c:pt>
                <c:pt idx="2113">
                  <c:v>21.13</c:v>
                </c:pt>
                <c:pt idx="2114">
                  <c:v>21.14</c:v>
                </c:pt>
                <c:pt idx="2115">
                  <c:v>21.15</c:v>
                </c:pt>
                <c:pt idx="2116">
                  <c:v>21.16</c:v>
                </c:pt>
                <c:pt idx="2117">
                  <c:v>21.17</c:v>
                </c:pt>
                <c:pt idx="2118">
                  <c:v>21.18</c:v>
                </c:pt>
                <c:pt idx="2119">
                  <c:v>21.19</c:v>
                </c:pt>
                <c:pt idx="2120">
                  <c:v>21.2</c:v>
                </c:pt>
                <c:pt idx="2121">
                  <c:v>21.21</c:v>
                </c:pt>
                <c:pt idx="2122">
                  <c:v>21.22</c:v>
                </c:pt>
                <c:pt idx="2123">
                  <c:v>21.23</c:v>
                </c:pt>
                <c:pt idx="2124">
                  <c:v>21.24</c:v>
                </c:pt>
                <c:pt idx="2125">
                  <c:v>21.25</c:v>
                </c:pt>
                <c:pt idx="2126">
                  <c:v>21.26</c:v>
                </c:pt>
                <c:pt idx="2127">
                  <c:v>21.27</c:v>
                </c:pt>
                <c:pt idx="2128">
                  <c:v>21.28</c:v>
                </c:pt>
                <c:pt idx="2129">
                  <c:v>21.29</c:v>
                </c:pt>
                <c:pt idx="2130">
                  <c:v>21.3</c:v>
                </c:pt>
                <c:pt idx="2131">
                  <c:v>21.31</c:v>
                </c:pt>
                <c:pt idx="2132">
                  <c:v>21.32</c:v>
                </c:pt>
                <c:pt idx="2133">
                  <c:v>21.33</c:v>
                </c:pt>
                <c:pt idx="2134">
                  <c:v>21.34</c:v>
                </c:pt>
                <c:pt idx="2135">
                  <c:v>21.35</c:v>
                </c:pt>
                <c:pt idx="2136">
                  <c:v>21.36</c:v>
                </c:pt>
                <c:pt idx="2137">
                  <c:v>21.37</c:v>
                </c:pt>
                <c:pt idx="2138">
                  <c:v>21.38</c:v>
                </c:pt>
                <c:pt idx="2139">
                  <c:v>21.39</c:v>
                </c:pt>
                <c:pt idx="2140">
                  <c:v>21.4</c:v>
                </c:pt>
                <c:pt idx="2141">
                  <c:v>21.41</c:v>
                </c:pt>
                <c:pt idx="2142">
                  <c:v>21.42</c:v>
                </c:pt>
                <c:pt idx="2143">
                  <c:v>21.43</c:v>
                </c:pt>
                <c:pt idx="2144">
                  <c:v>21.44</c:v>
                </c:pt>
                <c:pt idx="2145">
                  <c:v>21.45</c:v>
                </c:pt>
                <c:pt idx="2146">
                  <c:v>21.46</c:v>
                </c:pt>
                <c:pt idx="2147">
                  <c:v>21.47</c:v>
                </c:pt>
                <c:pt idx="2148">
                  <c:v>21.48</c:v>
                </c:pt>
                <c:pt idx="2149">
                  <c:v>21.49</c:v>
                </c:pt>
                <c:pt idx="2150">
                  <c:v>21.5</c:v>
                </c:pt>
                <c:pt idx="2151">
                  <c:v>21.51</c:v>
                </c:pt>
                <c:pt idx="2152">
                  <c:v>21.52</c:v>
                </c:pt>
                <c:pt idx="2153">
                  <c:v>21.53</c:v>
                </c:pt>
                <c:pt idx="2154">
                  <c:v>21.54</c:v>
                </c:pt>
                <c:pt idx="2155">
                  <c:v>21.55</c:v>
                </c:pt>
                <c:pt idx="2156">
                  <c:v>21.56</c:v>
                </c:pt>
                <c:pt idx="2157">
                  <c:v>21.57</c:v>
                </c:pt>
                <c:pt idx="2158">
                  <c:v>21.58</c:v>
                </c:pt>
                <c:pt idx="2159">
                  <c:v>21.59</c:v>
                </c:pt>
                <c:pt idx="2160">
                  <c:v>21.6</c:v>
                </c:pt>
                <c:pt idx="2161">
                  <c:v>21.61</c:v>
                </c:pt>
                <c:pt idx="2162">
                  <c:v>21.62</c:v>
                </c:pt>
                <c:pt idx="2163">
                  <c:v>21.63</c:v>
                </c:pt>
                <c:pt idx="2164">
                  <c:v>21.64</c:v>
                </c:pt>
                <c:pt idx="2165">
                  <c:v>21.65</c:v>
                </c:pt>
                <c:pt idx="2166">
                  <c:v>21.66</c:v>
                </c:pt>
                <c:pt idx="2167">
                  <c:v>21.67</c:v>
                </c:pt>
                <c:pt idx="2168">
                  <c:v>21.68</c:v>
                </c:pt>
                <c:pt idx="2169">
                  <c:v>21.69</c:v>
                </c:pt>
                <c:pt idx="2170">
                  <c:v>21.7</c:v>
                </c:pt>
                <c:pt idx="2171">
                  <c:v>21.71</c:v>
                </c:pt>
                <c:pt idx="2172">
                  <c:v>21.72</c:v>
                </c:pt>
                <c:pt idx="2173">
                  <c:v>21.73</c:v>
                </c:pt>
                <c:pt idx="2174">
                  <c:v>21.74</c:v>
                </c:pt>
                <c:pt idx="2175">
                  <c:v>21.75</c:v>
                </c:pt>
                <c:pt idx="2176">
                  <c:v>21.76</c:v>
                </c:pt>
                <c:pt idx="2177">
                  <c:v>21.77</c:v>
                </c:pt>
                <c:pt idx="2178">
                  <c:v>21.78</c:v>
                </c:pt>
                <c:pt idx="2179">
                  <c:v>21.79</c:v>
                </c:pt>
                <c:pt idx="2180">
                  <c:v>21.8</c:v>
                </c:pt>
                <c:pt idx="2181">
                  <c:v>21.81</c:v>
                </c:pt>
                <c:pt idx="2182">
                  <c:v>21.82</c:v>
                </c:pt>
                <c:pt idx="2183">
                  <c:v>21.83</c:v>
                </c:pt>
                <c:pt idx="2184">
                  <c:v>21.84</c:v>
                </c:pt>
                <c:pt idx="2185">
                  <c:v>21.85</c:v>
                </c:pt>
                <c:pt idx="2186">
                  <c:v>21.86</c:v>
                </c:pt>
                <c:pt idx="2187">
                  <c:v>21.87</c:v>
                </c:pt>
                <c:pt idx="2188">
                  <c:v>21.88</c:v>
                </c:pt>
                <c:pt idx="2189">
                  <c:v>21.89</c:v>
                </c:pt>
                <c:pt idx="2190">
                  <c:v>21.9</c:v>
                </c:pt>
                <c:pt idx="2191">
                  <c:v>21.91</c:v>
                </c:pt>
                <c:pt idx="2192">
                  <c:v>21.92</c:v>
                </c:pt>
                <c:pt idx="2193">
                  <c:v>21.93</c:v>
                </c:pt>
                <c:pt idx="2194">
                  <c:v>21.94</c:v>
                </c:pt>
                <c:pt idx="2195">
                  <c:v>21.95</c:v>
                </c:pt>
                <c:pt idx="2196">
                  <c:v>21.96</c:v>
                </c:pt>
                <c:pt idx="2197">
                  <c:v>21.97</c:v>
                </c:pt>
                <c:pt idx="2198">
                  <c:v>21.98</c:v>
                </c:pt>
                <c:pt idx="2199">
                  <c:v>21.99</c:v>
                </c:pt>
                <c:pt idx="2200">
                  <c:v>22</c:v>
                </c:pt>
                <c:pt idx="2201">
                  <c:v>22.01</c:v>
                </c:pt>
                <c:pt idx="2202">
                  <c:v>22.02</c:v>
                </c:pt>
                <c:pt idx="2203">
                  <c:v>22.03</c:v>
                </c:pt>
                <c:pt idx="2204">
                  <c:v>22.04</c:v>
                </c:pt>
                <c:pt idx="2205">
                  <c:v>22.05</c:v>
                </c:pt>
                <c:pt idx="2206">
                  <c:v>22.06</c:v>
                </c:pt>
                <c:pt idx="2207">
                  <c:v>22.07</c:v>
                </c:pt>
                <c:pt idx="2208">
                  <c:v>22.08</c:v>
                </c:pt>
                <c:pt idx="2209">
                  <c:v>22.09</c:v>
                </c:pt>
                <c:pt idx="2210">
                  <c:v>22.1</c:v>
                </c:pt>
                <c:pt idx="2211">
                  <c:v>22.11</c:v>
                </c:pt>
                <c:pt idx="2212">
                  <c:v>22.12</c:v>
                </c:pt>
                <c:pt idx="2213">
                  <c:v>22.13</c:v>
                </c:pt>
                <c:pt idx="2214">
                  <c:v>22.14</c:v>
                </c:pt>
                <c:pt idx="2215">
                  <c:v>22.15</c:v>
                </c:pt>
                <c:pt idx="2216">
                  <c:v>22.16</c:v>
                </c:pt>
                <c:pt idx="2217">
                  <c:v>22.17</c:v>
                </c:pt>
                <c:pt idx="2218">
                  <c:v>22.18</c:v>
                </c:pt>
                <c:pt idx="2219">
                  <c:v>22.19</c:v>
                </c:pt>
                <c:pt idx="2220">
                  <c:v>22.2</c:v>
                </c:pt>
                <c:pt idx="2221">
                  <c:v>22.21</c:v>
                </c:pt>
                <c:pt idx="2222">
                  <c:v>22.22</c:v>
                </c:pt>
                <c:pt idx="2223">
                  <c:v>22.23</c:v>
                </c:pt>
                <c:pt idx="2224">
                  <c:v>22.24</c:v>
                </c:pt>
                <c:pt idx="2225">
                  <c:v>22.25</c:v>
                </c:pt>
                <c:pt idx="2226">
                  <c:v>22.26</c:v>
                </c:pt>
                <c:pt idx="2227">
                  <c:v>22.27</c:v>
                </c:pt>
                <c:pt idx="2228">
                  <c:v>22.28</c:v>
                </c:pt>
                <c:pt idx="2229">
                  <c:v>22.29</c:v>
                </c:pt>
                <c:pt idx="2230">
                  <c:v>22.3</c:v>
                </c:pt>
                <c:pt idx="2231">
                  <c:v>22.31</c:v>
                </c:pt>
                <c:pt idx="2232">
                  <c:v>22.32</c:v>
                </c:pt>
                <c:pt idx="2233">
                  <c:v>22.33</c:v>
                </c:pt>
                <c:pt idx="2234">
                  <c:v>22.34</c:v>
                </c:pt>
                <c:pt idx="2235">
                  <c:v>22.35</c:v>
                </c:pt>
                <c:pt idx="2236">
                  <c:v>22.36</c:v>
                </c:pt>
                <c:pt idx="2237">
                  <c:v>22.37</c:v>
                </c:pt>
                <c:pt idx="2238">
                  <c:v>22.38</c:v>
                </c:pt>
                <c:pt idx="2239">
                  <c:v>22.39</c:v>
                </c:pt>
                <c:pt idx="2240">
                  <c:v>22.4</c:v>
                </c:pt>
                <c:pt idx="2241">
                  <c:v>22.41</c:v>
                </c:pt>
                <c:pt idx="2242">
                  <c:v>22.42</c:v>
                </c:pt>
                <c:pt idx="2243">
                  <c:v>22.43</c:v>
                </c:pt>
                <c:pt idx="2244">
                  <c:v>22.44</c:v>
                </c:pt>
                <c:pt idx="2245">
                  <c:v>22.45</c:v>
                </c:pt>
                <c:pt idx="2246">
                  <c:v>22.46</c:v>
                </c:pt>
                <c:pt idx="2247">
                  <c:v>22.47</c:v>
                </c:pt>
                <c:pt idx="2248">
                  <c:v>22.48</c:v>
                </c:pt>
                <c:pt idx="2249">
                  <c:v>22.49</c:v>
                </c:pt>
                <c:pt idx="2250">
                  <c:v>22.5</c:v>
                </c:pt>
                <c:pt idx="2251">
                  <c:v>22.51</c:v>
                </c:pt>
                <c:pt idx="2252">
                  <c:v>22.52</c:v>
                </c:pt>
                <c:pt idx="2253">
                  <c:v>22.53</c:v>
                </c:pt>
                <c:pt idx="2254">
                  <c:v>22.54</c:v>
                </c:pt>
                <c:pt idx="2255">
                  <c:v>22.55</c:v>
                </c:pt>
                <c:pt idx="2256">
                  <c:v>22.56</c:v>
                </c:pt>
                <c:pt idx="2257">
                  <c:v>22.57</c:v>
                </c:pt>
                <c:pt idx="2258">
                  <c:v>22.58</c:v>
                </c:pt>
                <c:pt idx="2259">
                  <c:v>22.59</c:v>
                </c:pt>
                <c:pt idx="2260">
                  <c:v>22.6</c:v>
                </c:pt>
                <c:pt idx="2261">
                  <c:v>22.61</c:v>
                </c:pt>
                <c:pt idx="2262">
                  <c:v>22.62</c:v>
                </c:pt>
                <c:pt idx="2263">
                  <c:v>22.63</c:v>
                </c:pt>
                <c:pt idx="2264">
                  <c:v>22.64</c:v>
                </c:pt>
                <c:pt idx="2265">
                  <c:v>22.65</c:v>
                </c:pt>
                <c:pt idx="2266">
                  <c:v>22.66</c:v>
                </c:pt>
                <c:pt idx="2267">
                  <c:v>22.67</c:v>
                </c:pt>
                <c:pt idx="2268">
                  <c:v>22.68</c:v>
                </c:pt>
                <c:pt idx="2269">
                  <c:v>22.69</c:v>
                </c:pt>
                <c:pt idx="2270">
                  <c:v>22.7</c:v>
                </c:pt>
                <c:pt idx="2271">
                  <c:v>22.71</c:v>
                </c:pt>
                <c:pt idx="2272">
                  <c:v>22.72</c:v>
                </c:pt>
                <c:pt idx="2273">
                  <c:v>22.73</c:v>
                </c:pt>
                <c:pt idx="2274">
                  <c:v>22.74</c:v>
                </c:pt>
                <c:pt idx="2275">
                  <c:v>22.75</c:v>
                </c:pt>
                <c:pt idx="2276">
                  <c:v>22.76</c:v>
                </c:pt>
                <c:pt idx="2277">
                  <c:v>22.77</c:v>
                </c:pt>
                <c:pt idx="2278">
                  <c:v>22.78</c:v>
                </c:pt>
                <c:pt idx="2279">
                  <c:v>22.79</c:v>
                </c:pt>
                <c:pt idx="2280">
                  <c:v>22.8</c:v>
                </c:pt>
                <c:pt idx="2281">
                  <c:v>22.81</c:v>
                </c:pt>
                <c:pt idx="2282">
                  <c:v>22.82</c:v>
                </c:pt>
                <c:pt idx="2283">
                  <c:v>22.83</c:v>
                </c:pt>
                <c:pt idx="2284">
                  <c:v>22.84</c:v>
                </c:pt>
                <c:pt idx="2285">
                  <c:v>22.85</c:v>
                </c:pt>
                <c:pt idx="2286">
                  <c:v>22.86</c:v>
                </c:pt>
                <c:pt idx="2287">
                  <c:v>22.87</c:v>
                </c:pt>
                <c:pt idx="2288">
                  <c:v>22.88</c:v>
                </c:pt>
                <c:pt idx="2289">
                  <c:v>22.89</c:v>
                </c:pt>
                <c:pt idx="2290">
                  <c:v>22.9</c:v>
                </c:pt>
                <c:pt idx="2291">
                  <c:v>22.91</c:v>
                </c:pt>
                <c:pt idx="2292">
                  <c:v>22.92</c:v>
                </c:pt>
                <c:pt idx="2293">
                  <c:v>22.93</c:v>
                </c:pt>
                <c:pt idx="2294">
                  <c:v>22.94</c:v>
                </c:pt>
                <c:pt idx="2295">
                  <c:v>22.95</c:v>
                </c:pt>
                <c:pt idx="2296">
                  <c:v>22.96</c:v>
                </c:pt>
                <c:pt idx="2297">
                  <c:v>22.97</c:v>
                </c:pt>
                <c:pt idx="2298">
                  <c:v>22.98</c:v>
                </c:pt>
                <c:pt idx="2299">
                  <c:v>22.99</c:v>
                </c:pt>
                <c:pt idx="2300">
                  <c:v>23</c:v>
                </c:pt>
                <c:pt idx="2301">
                  <c:v>23.01</c:v>
                </c:pt>
                <c:pt idx="2302">
                  <c:v>23.02</c:v>
                </c:pt>
                <c:pt idx="2303">
                  <c:v>23.03</c:v>
                </c:pt>
                <c:pt idx="2304">
                  <c:v>23.04</c:v>
                </c:pt>
                <c:pt idx="2305">
                  <c:v>23.05</c:v>
                </c:pt>
                <c:pt idx="2306">
                  <c:v>23.06</c:v>
                </c:pt>
                <c:pt idx="2307">
                  <c:v>23.07</c:v>
                </c:pt>
                <c:pt idx="2308">
                  <c:v>23.08</c:v>
                </c:pt>
                <c:pt idx="2309">
                  <c:v>23.09</c:v>
                </c:pt>
                <c:pt idx="2310">
                  <c:v>23.1</c:v>
                </c:pt>
                <c:pt idx="2311">
                  <c:v>23.11</c:v>
                </c:pt>
                <c:pt idx="2312">
                  <c:v>23.12</c:v>
                </c:pt>
                <c:pt idx="2313">
                  <c:v>23.13</c:v>
                </c:pt>
                <c:pt idx="2314">
                  <c:v>23.14</c:v>
                </c:pt>
                <c:pt idx="2315">
                  <c:v>23.15</c:v>
                </c:pt>
                <c:pt idx="2316">
                  <c:v>23.16</c:v>
                </c:pt>
                <c:pt idx="2317">
                  <c:v>23.17</c:v>
                </c:pt>
                <c:pt idx="2318">
                  <c:v>23.18</c:v>
                </c:pt>
                <c:pt idx="2319">
                  <c:v>23.19</c:v>
                </c:pt>
                <c:pt idx="2320">
                  <c:v>23.2</c:v>
                </c:pt>
                <c:pt idx="2321">
                  <c:v>23.21</c:v>
                </c:pt>
                <c:pt idx="2322">
                  <c:v>23.22</c:v>
                </c:pt>
                <c:pt idx="2323">
                  <c:v>23.23</c:v>
                </c:pt>
                <c:pt idx="2324">
                  <c:v>23.24</c:v>
                </c:pt>
                <c:pt idx="2325">
                  <c:v>23.25</c:v>
                </c:pt>
                <c:pt idx="2326">
                  <c:v>23.26</c:v>
                </c:pt>
                <c:pt idx="2327">
                  <c:v>23.27</c:v>
                </c:pt>
                <c:pt idx="2328">
                  <c:v>23.28</c:v>
                </c:pt>
                <c:pt idx="2329">
                  <c:v>23.29</c:v>
                </c:pt>
                <c:pt idx="2330">
                  <c:v>23.3</c:v>
                </c:pt>
                <c:pt idx="2331">
                  <c:v>23.31</c:v>
                </c:pt>
                <c:pt idx="2332">
                  <c:v>23.32</c:v>
                </c:pt>
                <c:pt idx="2333">
                  <c:v>23.33</c:v>
                </c:pt>
                <c:pt idx="2334">
                  <c:v>23.34</c:v>
                </c:pt>
                <c:pt idx="2335">
                  <c:v>23.35</c:v>
                </c:pt>
                <c:pt idx="2336">
                  <c:v>23.36</c:v>
                </c:pt>
                <c:pt idx="2337">
                  <c:v>23.37</c:v>
                </c:pt>
                <c:pt idx="2338">
                  <c:v>23.38</c:v>
                </c:pt>
                <c:pt idx="2339">
                  <c:v>23.39</c:v>
                </c:pt>
                <c:pt idx="2340">
                  <c:v>23.4</c:v>
                </c:pt>
                <c:pt idx="2341">
                  <c:v>23.41</c:v>
                </c:pt>
                <c:pt idx="2342">
                  <c:v>23.42</c:v>
                </c:pt>
                <c:pt idx="2343">
                  <c:v>23.43</c:v>
                </c:pt>
                <c:pt idx="2344">
                  <c:v>23.44</c:v>
                </c:pt>
                <c:pt idx="2345">
                  <c:v>23.45</c:v>
                </c:pt>
                <c:pt idx="2346">
                  <c:v>23.46</c:v>
                </c:pt>
                <c:pt idx="2347">
                  <c:v>23.47</c:v>
                </c:pt>
                <c:pt idx="2348">
                  <c:v>23.48</c:v>
                </c:pt>
                <c:pt idx="2349">
                  <c:v>23.49</c:v>
                </c:pt>
                <c:pt idx="2350">
                  <c:v>23.5</c:v>
                </c:pt>
                <c:pt idx="2351">
                  <c:v>23.51</c:v>
                </c:pt>
                <c:pt idx="2352">
                  <c:v>23.52</c:v>
                </c:pt>
                <c:pt idx="2353">
                  <c:v>23.53</c:v>
                </c:pt>
                <c:pt idx="2354">
                  <c:v>23.54</c:v>
                </c:pt>
                <c:pt idx="2355">
                  <c:v>23.55</c:v>
                </c:pt>
                <c:pt idx="2356">
                  <c:v>23.56</c:v>
                </c:pt>
                <c:pt idx="2357">
                  <c:v>23.57</c:v>
                </c:pt>
                <c:pt idx="2358">
                  <c:v>23.58</c:v>
                </c:pt>
                <c:pt idx="2359">
                  <c:v>23.59</c:v>
                </c:pt>
                <c:pt idx="2360">
                  <c:v>23.6</c:v>
                </c:pt>
                <c:pt idx="2361">
                  <c:v>23.61</c:v>
                </c:pt>
                <c:pt idx="2362">
                  <c:v>23.62</c:v>
                </c:pt>
                <c:pt idx="2363">
                  <c:v>23.63</c:v>
                </c:pt>
                <c:pt idx="2364">
                  <c:v>23.64</c:v>
                </c:pt>
                <c:pt idx="2365">
                  <c:v>23.65</c:v>
                </c:pt>
                <c:pt idx="2366">
                  <c:v>23.66</c:v>
                </c:pt>
                <c:pt idx="2367">
                  <c:v>23.67</c:v>
                </c:pt>
                <c:pt idx="2368">
                  <c:v>23.68</c:v>
                </c:pt>
                <c:pt idx="2369">
                  <c:v>23.69</c:v>
                </c:pt>
                <c:pt idx="2370">
                  <c:v>23.7</c:v>
                </c:pt>
                <c:pt idx="2371">
                  <c:v>23.71</c:v>
                </c:pt>
                <c:pt idx="2372">
                  <c:v>23.72</c:v>
                </c:pt>
                <c:pt idx="2373">
                  <c:v>23.73</c:v>
                </c:pt>
                <c:pt idx="2374">
                  <c:v>23.74</c:v>
                </c:pt>
                <c:pt idx="2375">
                  <c:v>23.75</c:v>
                </c:pt>
                <c:pt idx="2376">
                  <c:v>23.76</c:v>
                </c:pt>
                <c:pt idx="2377">
                  <c:v>23.77</c:v>
                </c:pt>
                <c:pt idx="2378">
                  <c:v>23.78</c:v>
                </c:pt>
                <c:pt idx="2379">
                  <c:v>23.79</c:v>
                </c:pt>
                <c:pt idx="2380">
                  <c:v>23.8</c:v>
                </c:pt>
                <c:pt idx="2381">
                  <c:v>23.81</c:v>
                </c:pt>
                <c:pt idx="2382">
                  <c:v>23.82</c:v>
                </c:pt>
                <c:pt idx="2383">
                  <c:v>23.83</c:v>
                </c:pt>
                <c:pt idx="2384">
                  <c:v>23.84</c:v>
                </c:pt>
                <c:pt idx="2385">
                  <c:v>23.85</c:v>
                </c:pt>
                <c:pt idx="2386">
                  <c:v>23.86</c:v>
                </c:pt>
                <c:pt idx="2387">
                  <c:v>23.87</c:v>
                </c:pt>
                <c:pt idx="2388">
                  <c:v>23.88</c:v>
                </c:pt>
                <c:pt idx="2389">
                  <c:v>23.89</c:v>
                </c:pt>
                <c:pt idx="2390">
                  <c:v>23.9</c:v>
                </c:pt>
                <c:pt idx="2391">
                  <c:v>23.91</c:v>
                </c:pt>
                <c:pt idx="2392">
                  <c:v>23.92</c:v>
                </c:pt>
                <c:pt idx="2393">
                  <c:v>23.93</c:v>
                </c:pt>
                <c:pt idx="2394">
                  <c:v>23.94</c:v>
                </c:pt>
                <c:pt idx="2395">
                  <c:v>23.95</c:v>
                </c:pt>
                <c:pt idx="2396">
                  <c:v>23.96</c:v>
                </c:pt>
                <c:pt idx="2397">
                  <c:v>23.97</c:v>
                </c:pt>
                <c:pt idx="2398">
                  <c:v>23.98</c:v>
                </c:pt>
                <c:pt idx="2399">
                  <c:v>23.99</c:v>
                </c:pt>
                <c:pt idx="2400">
                  <c:v>24</c:v>
                </c:pt>
                <c:pt idx="2401">
                  <c:v>24.01</c:v>
                </c:pt>
                <c:pt idx="2402">
                  <c:v>24.02</c:v>
                </c:pt>
                <c:pt idx="2403">
                  <c:v>24.03</c:v>
                </c:pt>
                <c:pt idx="2404">
                  <c:v>24.04</c:v>
                </c:pt>
                <c:pt idx="2405">
                  <c:v>24.05</c:v>
                </c:pt>
                <c:pt idx="2406">
                  <c:v>24.06</c:v>
                </c:pt>
                <c:pt idx="2407">
                  <c:v>24.07</c:v>
                </c:pt>
                <c:pt idx="2408">
                  <c:v>24.08</c:v>
                </c:pt>
                <c:pt idx="2409">
                  <c:v>24.09</c:v>
                </c:pt>
                <c:pt idx="2410">
                  <c:v>24.1</c:v>
                </c:pt>
                <c:pt idx="2411">
                  <c:v>24.11</c:v>
                </c:pt>
                <c:pt idx="2412">
                  <c:v>24.12</c:v>
                </c:pt>
                <c:pt idx="2413">
                  <c:v>24.13</c:v>
                </c:pt>
                <c:pt idx="2414">
                  <c:v>24.14</c:v>
                </c:pt>
                <c:pt idx="2415">
                  <c:v>24.15</c:v>
                </c:pt>
                <c:pt idx="2416">
                  <c:v>24.16</c:v>
                </c:pt>
                <c:pt idx="2417">
                  <c:v>24.17</c:v>
                </c:pt>
                <c:pt idx="2418">
                  <c:v>24.18</c:v>
                </c:pt>
                <c:pt idx="2419">
                  <c:v>24.19</c:v>
                </c:pt>
                <c:pt idx="2420">
                  <c:v>24.2</c:v>
                </c:pt>
                <c:pt idx="2421">
                  <c:v>24.21</c:v>
                </c:pt>
                <c:pt idx="2422">
                  <c:v>24.22</c:v>
                </c:pt>
                <c:pt idx="2423">
                  <c:v>24.23</c:v>
                </c:pt>
                <c:pt idx="2424">
                  <c:v>24.24</c:v>
                </c:pt>
                <c:pt idx="2425">
                  <c:v>24.25</c:v>
                </c:pt>
                <c:pt idx="2426">
                  <c:v>24.26</c:v>
                </c:pt>
                <c:pt idx="2427">
                  <c:v>24.27</c:v>
                </c:pt>
                <c:pt idx="2428">
                  <c:v>24.28</c:v>
                </c:pt>
                <c:pt idx="2429">
                  <c:v>24.29</c:v>
                </c:pt>
                <c:pt idx="2430">
                  <c:v>24.3</c:v>
                </c:pt>
                <c:pt idx="2431">
                  <c:v>24.31</c:v>
                </c:pt>
                <c:pt idx="2432">
                  <c:v>24.32</c:v>
                </c:pt>
                <c:pt idx="2433">
                  <c:v>24.33</c:v>
                </c:pt>
                <c:pt idx="2434">
                  <c:v>24.34</c:v>
                </c:pt>
                <c:pt idx="2435">
                  <c:v>24.35</c:v>
                </c:pt>
                <c:pt idx="2436">
                  <c:v>24.36</c:v>
                </c:pt>
                <c:pt idx="2437">
                  <c:v>24.37</c:v>
                </c:pt>
                <c:pt idx="2438">
                  <c:v>24.38</c:v>
                </c:pt>
                <c:pt idx="2439">
                  <c:v>24.39</c:v>
                </c:pt>
                <c:pt idx="2440">
                  <c:v>24.4</c:v>
                </c:pt>
                <c:pt idx="2441">
                  <c:v>24.41</c:v>
                </c:pt>
                <c:pt idx="2442">
                  <c:v>24.42</c:v>
                </c:pt>
                <c:pt idx="2443">
                  <c:v>24.43</c:v>
                </c:pt>
                <c:pt idx="2444">
                  <c:v>24.44</c:v>
                </c:pt>
                <c:pt idx="2445">
                  <c:v>24.45</c:v>
                </c:pt>
                <c:pt idx="2446">
                  <c:v>24.46</c:v>
                </c:pt>
                <c:pt idx="2447">
                  <c:v>24.47</c:v>
                </c:pt>
                <c:pt idx="2448">
                  <c:v>24.48</c:v>
                </c:pt>
                <c:pt idx="2449">
                  <c:v>24.49</c:v>
                </c:pt>
                <c:pt idx="2450">
                  <c:v>24.5</c:v>
                </c:pt>
                <c:pt idx="2451">
                  <c:v>24.51</c:v>
                </c:pt>
                <c:pt idx="2452">
                  <c:v>24.52</c:v>
                </c:pt>
                <c:pt idx="2453">
                  <c:v>24.53</c:v>
                </c:pt>
                <c:pt idx="2454">
                  <c:v>24.54</c:v>
                </c:pt>
                <c:pt idx="2455">
                  <c:v>24.55</c:v>
                </c:pt>
                <c:pt idx="2456">
                  <c:v>24.56</c:v>
                </c:pt>
                <c:pt idx="2457">
                  <c:v>24.57</c:v>
                </c:pt>
                <c:pt idx="2458">
                  <c:v>24.58</c:v>
                </c:pt>
                <c:pt idx="2459">
                  <c:v>24.59</c:v>
                </c:pt>
                <c:pt idx="2460">
                  <c:v>24.6</c:v>
                </c:pt>
                <c:pt idx="2461">
                  <c:v>24.61</c:v>
                </c:pt>
                <c:pt idx="2462">
                  <c:v>24.62</c:v>
                </c:pt>
                <c:pt idx="2463">
                  <c:v>24.63</c:v>
                </c:pt>
                <c:pt idx="2464">
                  <c:v>24.64</c:v>
                </c:pt>
                <c:pt idx="2465">
                  <c:v>24.65</c:v>
                </c:pt>
                <c:pt idx="2466">
                  <c:v>24.66</c:v>
                </c:pt>
                <c:pt idx="2467">
                  <c:v>24.67</c:v>
                </c:pt>
                <c:pt idx="2468">
                  <c:v>24.68</c:v>
                </c:pt>
                <c:pt idx="2469">
                  <c:v>24.69</c:v>
                </c:pt>
                <c:pt idx="2470">
                  <c:v>24.7</c:v>
                </c:pt>
                <c:pt idx="2471">
                  <c:v>24.71</c:v>
                </c:pt>
                <c:pt idx="2472">
                  <c:v>24.72</c:v>
                </c:pt>
                <c:pt idx="2473">
                  <c:v>24.73</c:v>
                </c:pt>
                <c:pt idx="2474">
                  <c:v>24.74</c:v>
                </c:pt>
                <c:pt idx="2475">
                  <c:v>24.75</c:v>
                </c:pt>
                <c:pt idx="2476">
                  <c:v>24.76</c:v>
                </c:pt>
                <c:pt idx="2477">
                  <c:v>24.77</c:v>
                </c:pt>
                <c:pt idx="2478">
                  <c:v>24.78</c:v>
                </c:pt>
                <c:pt idx="2479">
                  <c:v>24.79</c:v>
                </c:pt>
                <c:pt idx="2480">
                  <c:v>24.8</c:v>
                </c:pt>
                <c:pt idx="2481">
                  <c:v>24.81</c:v>
                </c:pt>
                <c:pt idx="2482">
                  <c:v>24.82</c:v>
                </c:pt>
                <c:pt idx="2483">
                  <c:v>24.83</c:v>
                </c:pt>
                <c:pt idx="2484">
                  <c:v>24.84</c:v>
                </c:pt>
                <c:pt idx="2485">
                  <c:v>24.85</c:v>
                </c:pt>
                <c:pt idx="2486">
                  <c:v>24.86</c:v>
                </c:pt>
                <c:pt idx="2487">
                  <c:v>24.87</c:v>
                </c:pt>
                <c:pt idx="2488">
                  <c:v>24.88</c:v>
                </c:pt>
                <c:pt idx="2489">
                  <c:v>24.89</c:v>
                </c:pt>
                <c:pt idx="2490">
                  <c:v>24.9</c:v>
                </c:pt>
                <c:pt idx="2491">
                  <c:v>24.91</c:v>
                </c:pt>
                <c:pt idx="2492">
                  <c:v>24.92</c:v>
                </c:pt>
                <c:pt idx="2493">
                  <c:v>24.93</c:v>
                </c:pt>
                <c:pt idx="2494">
                  <c:v>24.94</c:v>
                </c:pt>
                <c:pt idx="2495">
                  <c:v>24.95</c:v>
                </c:pt>
                <c:pt idx="2496">
                  <c:v>24.96</c:v>
                </c:pt>
                <c:pt idx="2497">
                  <c:v>24.97</c:v>
                </c:pt>
                <c:pt idx="2498">
                  <c:v>24.98</c:v>
                </c:pt>
                <c:pt idx="2499">
                  <c:v>24.99</c:v>
                </c:pt>
                <c:pt idx="2500">
                  <c:v>25</c:v>
                </c:pt>
                <c:pt idx="2501">
                  <c:v>25.01</c:v>
                </c:pt>
                <c:pt idx="2502">
                  <c:v>25.02</c:v>
                </c:pt>
                <c:pt idx="2503">
                  <c:v>25.03</c:v>
                </c:pt>
                <c:pt idx="2504">
                  <c:v>25.04</c:v>
                </c:pt>
                <c:pt idx="2505">
                  <c:v>25.05</c:v>
                </c:pt>
                <c:pt idx="2506">
                  <c:v>25.06</c:v>
                </c:pt>
                <c:pt idx="2507">
                  <c:v>25.07</c:v>
                </c:pt>
                <c:pt idx="2508">
                  <c:v>25.08</c:v>
                </c:pt>
                <c:pt idx="2509">
                  <c:v>25.09</c:v>
                </c:pt>
                <c:pt idx="2510">
                  <c:v>25.1</c:v>
                </c:pt>
                <c:pt idx="2511">
                  <c:v>25.11</c:v>
                </c:pt>
                <c:pt idx="2512">
                  <c:v>25.12</c:v>
                </c:pt>
                <c:pt idx="2513">
                  <c:v>25.13</c:v>
                </c:pt>
                <c:pt idx="2514">
                  <c:v>25.14</c:v>
                </c:pt>
                <c:pt idx="2515">
                  <c:v>25.15</c:v>
                </c:pt>
                <c:pt idx="2516">
                  <c:v>25.16</c:v>
                </c:pt>
                <c:pt idx="2517">
                  <c:v>25.17</c:v>
                </c:pt>
                <c:pt idx="2518">
                  <c:v>25.18</c:v>
                </c:pt>
                <c:pt idx="2519">
                  <c:v>25.19</c:v>
                </c:pt>
                <c:pt idx="2520">
                  <c:v>25.2</c:v>
                </c:pt>
                <c:pt idx="2521">
                  <c:v>25.21</c:v>
                </c:pt>
                <c:pt idx="2522">
                  <c:v>25.22</c:v>
                </c:pt>
                <c:pt idx="2523">
                  <c:v>25.23</c:v>
                </c:pt>
                <c:pt idx="2524">
                  <c:v>25.24</c:v>
                </c:pt>
                <c:pt idx="2525">
                  <c:v>25.25</c:v>
                </c:pt>
                <c:pt idx="2526">
                  <c:v>25.26</c:v>
                </c:pt>
                <c:pt idx="2527">
                  <c:v>25.27</c:v>
                </c:pt>
                <c:pt idx="2528">
                  <c:v>25.28</c:v>
                </c:pt>
                <c:pt idx="2529">
                  <c:v>25.29</c:v>
                </c:pt>
                <c:pt idx="2530">
                  <c:v>25.3</c:v>
                </c:pt>
                <c:pt idx="2531">
                  <c:v>25.31</c:v>
                </c:pt>
                <c:pt idx="2532">
                  <c:v>25.32</c:v>
                </c:pt>
                <c:pt idx="2533">
                  <c:v>25.33</c:v>
                </c:pt>
                <c:pt idx="2534">
                  <c:v>25.34</c:v>
                </c:pt>
                <c:pt idx="2535">
                  <c:v>25.35</c:v>
                </c:pt>
                <c:pt idx="2536">
                  <c:v>25.36</c:v>
                </c:pt>
                <c:pt idx="2537">
                  <c:v>25.37</c:v>
                </c:pt>
                <c:pt idx="2538">
                  <c:v>25.38</c:v>
                </c:pt>
                <c:pt idx="2539">
                  <c:v>25.39</c:v>
                </c:pt>
                <c:pt idx="2540">
                  <c:v>25.4</c:v>
                </c:pt>
                <c:pt idx="2541">
                  <c:v>25.41</c:v>
                </c:pt>
                <c:pt idx="2542">
                  <c:v>25.42</c:v>
                </c:pt>
                <c:pt idx="2543">
                  <c:v>25.43</c:v>
                </c:pt>
                <c:pt idx="2544">
                  <c:v>25.44</c:v>
                </c:pt>
                <c:pt idx="2545">
                  <c:v>25.45</c:v>
                </c:pt>
                <c:pt idx="2546">
                  <c:v>25.46</c:v>
                </c:pt>
                <c:pt idx="2547">
                  <c:v>25.47</c:v>
                </c:pt>
                <c:pt idx="2548">
                  <c:v>25.48</c:v>
                </c:pt>
                <c:pt idx="2549">
                  <c:v>25.49</c:v>
                </c:pt>
                <c:pt idx="2550">
                  <c:v>25.5</c:v>
                </c:pt>
                <c:pt idx="2551">
                  <c:v>25.51</c:v>
                </c:pt>
                <c:pt idx="2552">
                  <c:v>25.52</c:v>
                </c:pt>
                <c:pt idx="2553">
                  <c:v>25.53</c:v>
                </c:pt>
                <c:pt idx="2554">
                  <c:v>25.54</c:v>
                </c:pt>
                <c:pt idx="2555">
                  <c:v>25.55</c:v>
                </c:pt>
                <c:pt idx="2556">
                  <c:v>25.56</c:v>
                </c:pt>
                <c:pt idx="2557">
                  <c:v>25.57</c:v>
                </c:pt>
                <c:pt idx="2558">
                  <c:v>25.58</c:v>
                </c:pt>
                <c:pt idx="2559">
                  <c:v>25.59</c:v>
                </c:pt>
                <c:pt idx="2560">
                  <c:v>25.6</c:v>
                </c:pt>
                <c:pt idx="2561">
                  <c:v>25.61</c:v>
                </c:pt>
                <c:pt idx="2562">
                  <c:v>25.62</c:v>
                </c:pt>
                <c:pt idx="2563">
                  <c:v>25.63</c:v>
                </c:pt>
                <c:pt idx="2564">
                  <c:v>25.64</c:v>
                </c:pt>
                <c:pt idx="2565">
                  <c:v>25.65</c:v>
                </c:pt>
                <c:pt idx="2566">
                  <c:v>25.66</c:v>
                </c:pt>
                <c:pt idx="2567">
                  <c:v>25.67</c:v>
                </c:pt>
                <c:pt idx="2568">
                  <c:v>25.68</c:v>
                </c:pt>
                <c:pt idx="2569">
                  <c:v>25.69</c:v>
                </c:pt>
                <c:pt idx="2570">
                  <c:v>25.7</c:v>
                </c:pt>
                <c:pt idx="2571">
                  <c:v>25.71</c:v>
                </c:pt>
                <c:pt idx="2572">
                  <c:v>25.72</c:v>
                </c:pt>
                <c:pt idx="2573">
                  <c:v>25.73</c:v>
                </c:pt>
                <c:pt idx="2574">
                  <c:v>25.74</c:v>
                </c:pt>
                <c:pt idx="2575">
                  <c:v>25.75</c:v>
                </c:pt>
                <c:pt idx="2576">
                  <c:v>25.76</c:v>
                </c:pt>
                <c:pt idx="2577">
                  <c:v>25.77</c:v>
                </c:pt>
                <c:pt idx="2578">
                  <c:v>25.78</c:v>
                </c:pt>
                <c:pt idx="2579">
                  <c:v>25.79</c:v>
                </c:pt>
                <c:pt idx="2580">
                  <c:v>25.8</c:v>
                </c:pt>
                <c:pt idx="2581">
                  <c:v>25.81</c:v>
                </c:pt>
                <c:pt idx="2582">
                  <c:v>25.82</c:v>
                </c:pt>
                <c:pt idx="2583">
                  <c:v>25.83</c:v>
                </c:pt>
                <c:pt idx="2584">
                  <c:v>25.84</c:v>
                </c:pt>
                <c:pt idx="2585">
                  <c:v>25.85</c:v>
                </c:pt>
                <c:pt idx="2586">
                  <c:v>25.86</c:v>
                </c:pt>
                <c:pt idx="2587">
                  <c:v>25.87</c:v>
                </c:pt>
                <c:pt idx="2588">
                  <c:v>25.88</c:v>
                </c:pt>
                <c:pt idx="2589">
                  <c:v>25.89</c:v>
                </c:pt>
                <c:pt idx="2590">
                  <c:v>25.9</c:v>
                </c:pt>
                <c:pt idx="2591">
                  <c:v>25.91</c:v>
                </c:pt>
                <c:pt idx="2592">
                  <c:v>25.92</c:v>
                </c:pt>
                <c:pt idx="2593">
                  <c:v>25.93</c:v>
                </c:pt>
                <c:pt idx="2594">
                  <c:v>25.94</c:v>
                </c:pt>
                <c:pt idx="2595">
                  <c:v>25.95</c:v>
                </c:pt>
                <c:pt idx="2596">
                  <c:v>25.96</c:v>
                </c:pt>
                <c:pt idx="2597">
                  <c:v>25.97</c:v>
                </c:pt>
                <c:pt idx="2598">
                  <c:v>25.98</c:v>
                </c:pt>
                <c:pt idx="2599">
                  <c:v>25.99</c:v>
                </c:pt>
                <c:pt idx="2600">
                  <c:v>26</c:v>
                </c:pt>
                <c:pt idx="2601">
                  <c:v>26.01</c:v>
                </c:pt>
                <c:pt idx="2602">
                  <c:v>26.02</c:v>
                </c:pt>
                <c:pt idx="2603">
                  <c:v>26.03</c:v>
                </c:pt>
                <c:pt idx="2604">
                  <c:v>26.04</c:v>
                </c:pt>
                <c:pt idx="2605">
                  <c:v>26.05</c:v>
                </c:pt>
                <c:pt idx="2606">
                  <c:v>26.06</c:v>
                </c:pt>
                <c:pt idx="2607">
                  <c:v>26.07</c:v>
                </c:pt>
                <c:pt idx="2608">
                  <c:v>26.08</c:v>
                </c:pt>
                <c:pt idx="2609">
                  <c:v>26.09</c:v>
                </c:pt>
                <c:pt idx="2610">
                  <c:v>26.1</c:v>
                </c:pt>
                <c:pt idx="2611">
                  <c:v>26.11</c:v>
                </c:pt>
                <c:pt idx="2612">
                  <c:v>26.12</c:v>
                </c:pt>
                <c:pt idx="2613">
                  <c:v>26.13</c:v>
                </c:pt>
                <c:pt idx="2614">
                  <c:v>26.14</c:v>
                </c:pt>
                <c:pt idx="2615">
                  <c:v>26.15</c:v>
                </c:pt>
                <c:pt idx="2616">
                  <c:v>26.16</c:v>
                </c:pt>
                <c:pt idx="2617">
                  <c:v>26.17</c:v>
                </c:pt>
                <c:pt idx="2618">
                  <c:v>26.18</c:v>
                </c:pt>
                <c:pt idx="2619">
                  <c:v>26.19</c:v>
                </c:pt>
                <c:pt idx="2620">
                  <c:v>26.2</c:v>
                </c:pt>
                <c:pt idx="2621">
                  <c:v>26.21</c:v>
                </c:pt>
                <c:pt idx="2622">
                  <c:v>26.22</c:v>
                </c:pt>
                <c:pt idx="2623">
                  <c:v>26.23</c:v>
                </c:pt>
                <c:pt idx="2624">
                  <c:v>26.24</c:v>
                </c:pt>
                <c:pt idx="2625">
                  <c:v>26.25</c:v>
                </c:pt>
                <c:pt idx="2626">
                  <c:v>26.26</c:v>
                </c:pt>
                <c:pt idx="2627">
                  <c:v>26.27</c:v>
                </c:pt>
                <c:pt idx="2628">
                  <c:v>26.28</c:v>
                </c:pt>
                <c:pt idx="2629">
                  <c:v>26.29</c:v>
                </c:pt>
                <c:pt idx="2630">
                  <c:v>26.3</c:v>
                </c:pt>
                <c:pt idx="2631">
                  <c:v>26.31</c:v>
                </c:pt>
                <c:pt idx="2632">
                  <c:v>26.32</c:v>
                </c:pt>
                <c:pt idx="2633">
                  <c:v>26.33</c:v>
                </c:pt>
                <c:pt idx="2634">
                  <c:v>26.34</c:v>
                </c:pt>
                <c:pt idx="2635">
                  <c:v>26.35</c:v>
                </c:pt>
                <c:pt idx="2636">
                  <c:v>26.36</c:v>
                </c:pt>
                <c:pt idx="2637">
                  <c:v>26.37</c:v>
                </c:pt>
                <c:pt idx="2638">
                  <c:v>26.38</c:v>
                </c:pt>
                <c:pt idx="2639">
                  <c:v>26.39</c:v>
                </c:pt>
                <c:pt idx="2640">
                  <c:v>26.4</c:v>
                </c:pt>
                <c:pt idx="2641">
                  <c:v>26.41</c:v>
                </c:pt>
                <c:pt idx="2642">
                  <c:v>26.42</c:v>
                </c:pt>
                <c:pt idx="2643">
                  <c:v>26.43</c:v>
                </c:pt>
                <c:pt idx="2644">
                  <c:v>26.44</c:v>
                </c:pt>
                <c:pt idx="2645">
                  <c:v>26.45</c:v>
                </c:pt>
                <c:pt idx="2646">
                  <c:v>26.46</c:v>
                </c:pt>
                <c:pt idx="2647">
                  <c:v>26.47</c:v>
                </c:pt>
                <c:pt idx="2648">
                  <c:v>26.48</c:v>
                </c:pt>
                <c:pt idx="2649">
                  <c:v>26.49</c:v>
                </c:pt>
                <c:pt idx="2650">
                  <c:v>26.5</c:v>
                </c:pt>
                <c:pt idx="2651">
                  <c:v>26.51</c:v>
                </c:pt>
                <c:pt idx="2652">
                  <c:v>26.52</c:v>
                </c:pt>
                <c:pt idx="2653">
                  <c:v>26.53</c:v>
                </c:pt>
                <c:pt idx="2654">
                  <c:v>26.54</c:v>
                </c:pt>
                <c:pt idx="2655">
                  <c:v>26.55</c:v>
                </c:pt>
                <c:pt idx="2656">
                  <c:v>26.56</c:v>
                </c:pt>
                <c:pt idx="2657">
                  <c:v>26.57</c:v>
                </c:pt>
                <c:pt idx="2658">
                  <c:v>26.58</c:v>
                </c:pt>
                <c:pt idx="2659">
                  <c:v>26.59</c:v>
                </c:pt>
                <c:pt idx="2660">
                  <c:v>26.6</c:v>
                </c:pt>
                <c:pt idx="2661">
                  <c:v>26.61</c:v>
                </c:pt>
                <c:pt idx="2662">
                  <c:v>26.62</c:v>
                </c:pt>
                <c:pt idx="2663">
                  <c:v>26.63</c:v>
                </c:pt>
                <c:pt idx="2664">
                  <c:v>26.64</c:v>
                </c:pt>
                <c:pt idx="2665">
                  <c:v>26.65</c:v>
                </c:pt>
                <c:pt idx="2666">
                  <c:v>26.66</c:v>
                </c:pt>
                <c:pt idx="2667">
                  <c:v>26.67</c:v>
                </c:pt>
                <c:pt idx="2668">
                  <c:v>26.68</c:v>
                </c:pt>
                <c:pt idx="2669">
                  <c:v>26.69</c:v>
                </c:pt>
                <c:pt idx="2670">
                  <c:v>26.7</c:v>
                </c:pt>
                <c:pt idx="2671">
                  <c:v>26.71</c:v>
                </c:pt>
                <c:pt idx="2672">
                  <c:v>26.72</c:v>
                </c:pt>
                <c:pt idx="2673">
                  <c:v>26.73</c:v>
                </c:pt>
                <c:pt idx="2674">
                  <c:v>26.74</c:v>
                </c:pt>
                <c:pt idx="2675">
                  <c:v>26.75</c:v>
                </c:pt>
                <c:pt idx="2676">
                  <c:v>26.76</c:v>
                </c:pt>
                <c:pt idx="2677">
                  <c:v>26.77</c:v>
                </c:pt>
                <c:pt idx="2678">
                  <c:v>26.78</c:v>
                </c:pt>
                <c:pt idx="2679">
                  <c:v>26.79</c:v>
                </c:pt>
                <c:pt idx="2680">
                  <c:v>26.8</c:v>
                </c:pt>
                <c:pt idx="2681">
                  <c:v>26.81</c:v>
                </c:pt>
                <c:pt idx="2682">
                  <c:v>26.82</c:v>
                </c:pt>
                <c:pt idx="2683">
                  <c:v>26.83</c:v>
                </c:pt>
                <c:pt idx="2684">
                  <c:v>26.84</c:v>
                </c:pt>
                <c:pt idx="2685">
                  <c:v>26.85</c:v>
                </c:pt>
                <c:pt idx="2686">
                  <c:v>26.86</c:v>
                </c:pt>
                <c:pt idx="2687">
                  <c:v>26.87</c:v>
                </c:pt>
                <c:pt idx="2688">
                  <c:v>26.88</c:v>
                </c:pt>
                <c:pt idx="2689">
                  <c:v>26.89</c:v>
                </c:pt>
                <c:pt idx="2690">
                  <c:v>26.9</c:v>
                </c:pt>
                <c:pt idx="2691">
                  <c:v>26.91</c:v>
                </c:pt>
                <c:pt idx="2692">
                  <c:v>26.92</c:v>
                </c:pt>
                <c:pt idx="2693">
                  <c:v>26.93</c:v>
                </c:pt>
                <c:pt idx="2694">
                  <c:v>26.94</c:v>
                </c:pt>
                <c:pt idx="2695">
                  <c:v>26.95</c:v>
                </c:pt>
                <c:pt idx="2696">
                  <c:v>26.96</c:v>
                </c:pt>
                <c:pt idx="2697">
                  <c:v>26.97</c:v>
                </c:pt>
                <c:pt idx="2698">
                  <c:v>26.98</c:v>
                </c:pt>
                <c:pt idx="2699">
                  <c:v>26.99</c:v>
                </c:pt>
                <c:pt idx="2700">
                  <c:v>27</c:v>
                </c:pt>
                <c:pt idx="2701">
                  <c:v>27.01</c:v>
                </c:pt>
                <c:pt idx="2702">
                  <c:v>27.02</c:v>
                </c:pt>
                <c:pt idx="2703">
                  <c:v>27.03</c:v>
                </c:pt>
                <c:pt idx="2704">
                  <c:v>27.04</c:v>
                </c:pt>
                <c:pt idx="2705">
                  <c:v>27.05</c:v>
                </c:pt>
                <c:pt idx="2706">
                  <c:v>27.06</c:v>
                </c:pt>
                <c:pt idx="2707">
                  <c:v>27.07</c:v>
                </c:pt>
                <c:pt idx="2708">
                  <c:v>27.08</c:v>
                </c:pt>
                <c:pt idx="2709">
                  <c:v>27.09</c:v>
                </c:pt>
                <c:pt idx="2710">
                  <c:v>27.1</c:v>
                </c:pt>
                <c:pt idx="2711">
                  <c:v>27.11</c:v>
                </c:pt>
                <c:pt idx="2712">
                  <c:v>27.12</c:v>
                </c:pt>
                <c:pt idx="2713">
                  <c:v>27.13</c:v>
                </c:pt>
                <c:pt idx="2714">
                  <c:v>27.14</c:v>
                </c:pt>
                <c:pt idx="2715">
                  <c:v>27.15</c:v>
                </c:pt>
                <c:pt idx="2716">
                  <c:v>27.16</c:v>
                </c:pt>
                <c:pt idx="2717">
                  <c:v>27.17</c:v>
                </c:pt>
                <c:pt idx="2718">
                  <c:v>27.18</c:v>
                </c:pt>
                <c:pt idx="2719">
                  <c:v>27.19</c:v>
                </c:pt>
                <c:pt idx="2720">
                  <c:v>27.2</c:v>
                </c:pt>
                <c:pt idx="2721">
                  <c:v>27.21</c:v>
                </c:pt>
                <c:pt idx="2722">
                  <c:v>27.22</c:v>
                </c:pt>
                <c:pt idx="2723">
                  <c:v>27.23</c:v>
                </c:pt>
                <c:pt idx="2724">
                  <c:v>27.24</c:v>
                </c:pt>
                <c:pt idx="2725">
                  <c:v>27.25</c:v>
                </c:pt>
                <c:pt idx="2726">
                  <c:v>27.26</c:v>
                </c:pt>
                <c:pt idx="2727">
                  <c:v>27.27</c:v>
                </c:pt>
                <c:pt idx="2728">
                  <c:v>27.28</c:v>
                </c:pt>
                <c:pt idx="2729">
                  <c:v>27.29</c:v>
                </c:pt>
                <c:pt idx="2730">
                  <c:v>27.3</c:v>
                </c:pt>
                <c:pt idx="2731">
                  <c:v>27.31</c:v>
                </c:pt>
                <c:pt idx="2732">
                  <c:v>27.32</c:v>
                </c:pt>
                <c:pt idx="2733">
                  <c:v>27.33</c:v>
                </c:pt>
                <c:pt idx="2734">
                  <c:v>27.34</c:v>
                </c:pt>
                <c:pt idx="2735">
                  <c:v>27.35</c:v>
                </c:pt>
                <c:pt idx="2736">
                  <c:v>27.36</c:v>
                </c:pt>
                <c:pt idx="2737">
                  <c:v>27.37</c:v>
                </c:pt>
                <c:pt idx="2738">
                  <c:v>27.38</c:v>
                </c:pt>
                <c:pt idx="2739">
                  <c:v>27.39</c:v>
                </c:pt>
                <c:pt idx="2740">
                  <c:v>27.4</c:v>
                </c:pt>
                <c:pt idx="2741">
                  <c:v>27.41</c:v>
                </c:pt>
                <c:pt idx="2742">
                  <c:v>27.42</c:v>
                </c:pt>
                <c:pt idx="2743">
                  <c:v>27.43</c:v>
                </c:pt>
                <c:pt idx="2744">
                  <c:v>27.44</c:v>
                </c:pt>
                <c:pt idx="2745">
                  <c:v>27.45</c:v>
                </c:pt>
                <c:pt idx="2746">
                  <c:v>27.46</c:v>
                </c:pt>
                <c:pt idx="2747">
                  <c:v>27.47</c:v>
                </c:pt>
                <c:pt idx="2748">
                  <c:v>27.48</c:v>
                </c:pt>
                <c:pt idx="2749">
                  <c:v>27.49</c:v>
                </c:pt>
                <c:pt idx="2750">
                  <c:v>27.5</c:v>
                </c:pt>
                <c:pt idx="2751">
                  <c:v>27.51</c:v>
                </c:pt>
                <c:pt idx="2752">
                  <c:v>27.52</c:v>
                </c:pt>
                <c:pt idx="2753">
                  <c:v>27.53</c:v>
                </c:pt>
                <c:pt idx="2754">
                  <c:v>27.54</c:v>
                </c:pt>
                <c:pt idx="2755">
                  <c:v>27.55</c:v>
                </c:pt>
                <c:pt idx="2756">
                  <c:v>27.56</c:v>
                </c:pt>
                <c:pt idx="2757">
                  <c:v>27.57</c:v>
                </c:pt>
                <c:pt idx="2758">
                  <c:v>27.58</c:v>
                </c:pt>
                <c:pt idx="2759">
                  <c:v>27.59</c:v>
                </c:pt>
                <c:pt idx="2760">
                  <c:v>27.6</c:v>
                </c:pt>
                <c:pt idx="2761">
                  <c:v>27.61</c:v>
                </c:pt>
                <c:pt idx="2762">
                  <c:v>27.62</c:v>
                </c:pt>
                <c:pt idx="2763">
                  <c:v>27.63</c:v>
                </c:pt>
                <c:pt idx="2764">
                  <c:v>27.64</c:v>
                </c:pt>
                <c:pt idx="2765">
                  <c:v>27.65</c:v>
                </c:pt>
                <c:pt idx="2766">
                  <c:v>27.66</c:v>
                </c:pt>
                <c:pt idx="2767">
                  <c:v>27.67</c:v>
                </c:pt>
                <c:pt idx="2768">
                  <c:v>27.68</c:v>
                </c:pt>
                <c:pt idx="2769">
                  <c:v>27.69</c:v>
                </c:pt>
                <c:pt idx="2770">
                  <c:v>27.7</c:v>
                </c:pt>
                <c:pt idx="2771">
                  <c:v>27.71</c:v>
                </c:pt>
                <c:pt idx="2772">
                  <c:v>27.72</c:v>
                </c:pt>
                <c:pt idx="2773">
                  <c:v>27.73</c:v>
                </c:pt>
                <c:pt idx="2774">
                  <c:v>27.74</c:v>
                </c:pt>
                <c:pt idx="2775">
                  <c:v>27.75</c:v>
                </c:pt>
                <c:pt idx="2776">
                  <c:v>27.76</c:v>
                </c:pt>
                <c:pt idx="2777">
                  <c:v>27.77</c:v>
                </c:pt>
                <c:pt idx="2778">
                  <c:v>27.78</c:v>
                </c:pt>
                <c:pt idx="2779">
                  <c:v>27.79</c:v>
                </c:pt>
                <c:pt idx="2780">
                  <c:v>27.8</c:v>
                </c:pt>
                <c:pt idx="2781">
                  <c:v>27.81</c:v>
                </c:pt>
                <c:pt idx="2782">
                  <c:v>27.82</c:v>
                </c:pt>
                <c:pt idx="2783">
                  <c:v>27.83</c:v>
                </c:pt>
                <c:pt idx="2784">
                  <c:v>27.84</c:v>
                </c:pt>
                <c:pt idx="2785">
                  <c:v>27.85</c:v>
                </c:pt>
                <c:pt idx="2786">
                  <c:v>27.86</c:v>
                </c:pt>
                <c:pt idx="2787">
                  <c:v>27.87</c:v>
                </c:pt>
                <c:pt idx="2788">
                  <c:v>27.88</c:v>
                </c:pt>
                <c:pt idx="2789">
                  <c:v>27.89</c:v>
                </c:pt>
                <c:pt idx="2790">
                  <c:v>27.9</c:v>
                </c:pt>
                <c:pt idx="2791">
                  <c:v>27.91</c:v>
                </c:pt>
                <c:pt idx="2792">
                  <c:v>27.92</c:v>
                </c:pt>
                <c:pt idx="2793">
                  <c:v>27.93</c:v>
                </c:pt>
                <c:pt idx="2794">
                  <c:v>27.94</c:v>
                </c:pt>
                <c:pt idx="2795">
                  <c:v>27.95</c:v>
                </c:pt>
                <c:pt idx="2796">
                  <c:v>27.96</c:v>
                </c:pt>
                <c:pt idx="2797">
                  <c:v>27.97</c:v>
                </c:pt>
                <c:pt idx="2798">
                  <c:v>27.98</c:v>
                </c:pt>
                <c:pt idx="2799">
                  <c:v>27.99</c:v>
                </c:pt>
                <c:pt idx="2800">
                  <c:v>28</c:v>
                </c:pt>
                <c:pt idx="2801">
                  <c:v>28.01</c:v>
                </c:pt>
                <c:pt idx="2802">
                  <c:v>28.02</c:v>
                </c:pt>
                <c:pt idx="2803">
                  <c:v>28.03</c:v>
                </c:pt>
                <c:pt idx="2804">
                  <c:v>28.04</c:v>
                </c:pt>
                <c:pt idx="2805">
                  <c:v>28.05</c:v>
                </c:pt>
                <c:pt idx="2806">
                  <c:v>28.06</c:v>
                </c:pt>
                <c:pt idx="2807">
                  <c:v>28.07</c:v>
                </c:pt>
                <c:pt idx="2808">
                  <c:v>28.08</c:v>
                </c:pt>
                <c:pt idx="2809">
                  <c:v>28.09</c:v>
                </c:pt>
                <c:pt idx="2810">
                  <c:v>28.1</c:v>
                </c:pt>
                <c:pt idx="2811">
                  <c:v>28.11</c:v>
                </c:pt>
                <c:pt idx="2812">
                  <c:v>28.12</c:v>
                </c:pt>
                <c:pt idx="2813">
                  <c:v>28.13</c:v>
                </c:pt>
                <c:pt idx="2814">
                  <c:v>28.14</c:v>
                </c:pt>
                <c:pt idx="2815">
                  <c:v>28.15</c:v>
                </c:pt>
                <c:pt idx="2816">
                  <c:v>28.16</c:v>
                </c:pt>
                <c:pt idx="2817">
                  <c:v>28.17</c:v>
                </c:pt>
                <c:pt idx="2818">
                  <c:v>28.18</c:v>
                </c:pt>
                <c:pt idx="2819">
                  <c:v>28.19</c:v>
                </c:pt>
                <c:pt idx="2820">
                  <c:v>28.2</c:v>
                </c:pt>
                <c:pt idx="2821">
                  <c:v>28.21</c:v>
                </c:pt>
                <c:pt idx="2822">
                  <c:v>28.22</c:v>
                </c:pt>
                <c:pt idx="2823">
                  <c:v>28.23</c:v>
                </c:pt>
                <c:pt idx="2824">
                  <c:v>28.24</c:v>
                </c:pt>
                <c:pt idx="2825">
                  <c:v>28.25</c:v>
                </c:pt>
                <c:pt idx="2826">
                  <c:v>28.26</c:v>
                </c:pt>
                <c:pt idx="2827">
                  <c:v>28.27</c:v>
                </c:pt>
                <c:pt idx="2828">
                  <c:v>28.28</c:v>
                </c:pt>
                <c:pt idx="2829">
                  <c:v>28.29</c:v>
                </c:pt>
                <c:pt idx="2830">
                  <c:v>28.3</c:v>
                </c:pt>
                <c:pt idx="2831">
                  <c:v>28.31</c:v>
                </c:pt>
                <c:pt idx="2832">
                  <c:v>28.32</c:v>
                </c:pt>
                <c:pt idx="2833">
                  <c:v>28.33</c:v>
                </c:pt>
                <c:pt idx="2834">
                  <c:v>28.34</c:v>
                </c:pt>
                <c:pt idx="2835">
                  <c:v>28.35</c:v>
                </c:pt>
                <c:pt idx="2836">
                  <c:v>28.36</c:v>
                </c:pt>
                <c:pt idx="2837">
                  <c:v>28.37</c:v>
                </c:pt>
                <c:pt idx="2838">
                  <c:v>28.38</c:v>
                </c:pt>
                <c:pt idx="2839">
                  <c:v>28.39</c:v>
                </c:pt>
                <c:pt idx="2840">
                  <c:v>28.4</c:v>
                </c:pt>
                <c:pt idx="2841">
                  <c:v>28.41</c:v>
                </c:pt>
                <c:pt idx="2842">
                  <c:v>28.42</c:v>
                </c:pt>
                <c:pt idx="2843">
                  <c:v>28.43</c:v>
                </c:pt>
                <c:pt idx="2844">
                  <c:v>28.44</c:v>
                </c:pt>
                <c:pt idx="2845">
                  <c:v>28.45</c:v>
                </c:pt>
                <c:pt idx="2846">
                  <c:v>28.46</c:v>
                </c:pt>
                <c:pt idx="2847">
                  <c:v>28.47</c:v>
                </c:pt>
                <c:pt idx="2848">
                  <c:v>28.48</c:v>
                </c:pt>
                <c:pt idx="2849">
                  <c:v>28.49</c:v>
                </c:pt>
                <c:pt idx="2850">
                  <c:v>28.5</c:v>
                </c:pt>
                <c:pt idx="2851">
                  <c:v>28.51</c:v>
                </c:pt>
                <c:pt idx="2852">
                  <c:v>28.52</c:v>
                </c:pt>
                <c:pt idx="2853">
                  <c:v>28.53</c:v>
                </c:pt>
                <c:pt idx="2854">
                  <c:v>28.54</c:v>
                </c:pt>
                <c:pt idx="2855">
                  <c:v>28.55</c:v>
                </c:pt>
                <c:pt idx="2856">
                  <c:v>28.56</c:v>
                </c:pt>
                <c:pt idx="2857">
                  <c:v>28.57</c:v>
                </c:pt>
                <c:pt idx="2858">
                  <c:v>28.58</c:v>
                </c:pt>
                <c:pt idx="2859">
                  <c:v>28.59</c:v>
                </c:pt>
                <c:pt idx="2860">
                  <c:v>28.6</c:v>
                </c:pt>
                <c:pt idx="2861">
                  <c:v>28.61</c:v>
                </c:pt>
                <c:pt idx="2862">
                  <c:v>28.62</c:v>
                </c:pt>
                <c:pt idx="2863">
                  <c:v>28.63</c:v>
                </c:pt>
                <c:pt idx="2864">
                  <c:v>28.64</c:v>
                </c:pt>
                <c:pt idx="2865">
                  <c:v>28.65</c:v>
                </c:pt>
                <c:pt idx="2866">
                  <c:v>28.66</c:v>
                </c:pt>
                <c:pt idx="2867">
                  <c:v>28.67</c:v>
                </c:pt>
                <c:pt idx="2868">
                  <c:v>28.68</c:v>
                </c:pt>
                <c:pt idx="2869">
                  <c:v>28.69</c:v>
                </c:pt>
                <c:pt idx="2870">
                  <c:v>28.7</c:v>
                </c:pt>
                <c:pt idx="2871">
                  <c:v>28.71</c:v>
                </c:pt>
                <c:pt idx="2872">
                  <c:v>28.72</c:v>
                </c:pt>
                <c:pt idx="2873">
                  <c:v>28.73</c:v>
                </c:pt>
                <c:pt idx="2874">
                  <c:v>28.74</c:v>
                </c:pt>
                <c:pt idx="2875">
                  <c:v>28.75</c:v>
                </c:pt>
                <c:pt idx="2876">
                  <c:v>28.76</c:v>
                </c:pt>
                <c:pt idx="2877">
                  <c:v>28.77</c:v>
                </c:pt>
                <c:pt idx="2878">
                  <c:v>28.78</c:v>
                </c:pt>
                <c:pt idx="2879">
                  <c:v>28.79</c:v>
                </c:pt>
                <c:pt idx="2880">
                  <c:v>28.8</c:v>
                </c:pt>
                <c:pt idx="2881">
                  <c:v>28.81</c:v>
                </c:pt>
                <c:pt idx="2882">
                  <c:v>28.82</c:v>
                </c:pt>
                <c:pt idx="2883">
                  <c:v>28.83</c:v>
                </c:pt>
                <c:pt idx="2884">
                  <c:v>28.84</c:v>
                </c:pt>
                <c:pt idx="2885">
                  <c:v>28.85</c:v>
                </c:pt>
                <c:pt idx="2886">
                  <c:v>28.86</c:v>
                </c:pt>
                <c:pt idx="2887">
                  <c:v>28.87</c:v>
                </c:pt>
                <c:pt idx="2888">
                  <c:v>28.88</c:v>
                </c:pt>
                <c:pt idx="2889">
                  <c:v>28.89</c:v>
                </c:pt>
                <c:pt idx="2890">
                  <c:v>28.9</c:v>
                </c:pt>
                <c:pt idx="2891">
                  <c:v>28.91</c:v>
                </c:pt>
                <c:pt idx="2892">
                  <c:v>28.92</c:v>
                </c:pt>
                <c:pt idx="2893">
                  <c:v>28.93</c:v>
                </c:pt>
                <c:pt idx="2894">
                  <c:v>28.94</c:v>
                </c:pt>
                <c:pt idx="2895">
                  <c:v>28.95</c:v>
                </c:pt>
                <c:pt idx="2896">
                  <c:v>28.96</c:v>
                </c:pt>
                <c:pt idx="2897">
                  <c:v>28.97</c:v>
                </c:pt>
                <c:pt idx="2898">
                  <c:v>28.98</c:v>
                </c:pt>
                <c:pt idx="2899">
                  <c:v>28.99</c:v>
                </c:pt>
                <c:pt idx="2900">
                  <c:v>29</c:v>
                </c:pt>
                <c:pt idx="2901">
                  <c:v>29.01</c:v>
                </c:pt>
                <c:pt idx="2902">
                  <c:v>29.02</c:v>
                </c:pt>
                <c:pt idx="2903">
                  <c:v>29.03</c:v>
                </c:pt>
                <c:pt idx="2904">
                  <c:v>29.04</c:v>
                </c:pt>
                <c:pt idx="2905">
                  <c:v>29.05</c:v>
                </c:pt>
                <c:pt idx="2906">
                  <c:v>29.06</c:v>
                </c:pt>
                <c:pt idx="2907">
                  <c:v>29.07</c:v>
                </c:pt>
                <c:pt idx="2908">
                  <c:v>29.08</c:v>
                </c:pt>
                <c:pt idx="2909">
                  <c:v>29.09</c:v>
                </c:pt>
                <c:pt idx="2910">
                  <c:v>29.1</c:v>
                </c:pt>
                <c:pt idx="2911">
                  <c:v>29.11</c:v>
                </c:pt>
                <c:pt idx="2912">
                  <c:v>29.12</c:v>
                </c:pt>
                <c:pt idx="2913">
                  <c:v>29.13</c:v>
                </c:pt>
                <c:pt idx="2914">
                  <c:v>29.14</c:v>
                </c:pt>
                <c:pt idx="2915">
                  <c:v>29.15</c:v>
                </c:pt>
                <c:pt idx="2916">
                  <c:v>29.16</c:v>
                </c:pt>
                <c:pt idx="2917">
                  <c:v>29.17</c:v>
                </c:pt>
                <c:pt idx="2918">
                  <c:v>29.18</c:v>
                </c:pt>
                <c:pt idx="2919">
                  <c:v>29.19</c:v>
                </c:pt>
                <c:pt idx="2920">
                  <c:v>29.2</c:v>
                </c:pt>
                <c:pt idx="2921">
                  <c:v>29.21</c:v>
                </c:pt>
                <c:pt idx="2922">
                  <c:v>29.22</c:v>
                </c:pt>
                <c:pt idx="2923">
                  <c:v>29.23</c:v>
                </c:pt>
                <c:pt idx="2924">
                  <c:v>29.24</c:v>
                </c:pt>
                <c:pt idx="2925">
                  <c:v>29.25</c:v>
                </c:pt>
                <c:pt idx="2926">
                  <c:v>29.26</c:v>
                </c:pt>
                <c:pt idx="2927">
                  <c:v>29.27</c:v>
                </c:pt>
                <c:pt idx="2928">
                  <c:v>29.28</c:v>
                </c:pt>
                <c:pt idx="2929">
                  <c:v>29.29</c:v>
                </c:pt>
                <c:pt idx="2930">
                  <c:v>29.3</c:v>
                </c:pt>
                <c:pt idx="2931">
                  <c:v>29.31</c:v>
                </c:pt>
                <c:pt idx="2932">
                  <c:v>29.32</c:v>
                </c:pt>
                <c:pt idx="2933">
                  <c:v>29.33</c:v>
                </c:pt>
                <c:pt idx="2934">
                  <c:v>29.34</c:v>
                </c:pt>
                <c:pt idx="2935">
                  <c:v>29.35</c:v>
                </c:pt>
                <c:pt idx="2936">
                  <c:v>29.36</c:v>
                </c:pt>
                <c:pt idx="2937">
                  <c:v>29.37</c:v>
                </c:pt>
                <c:pt idx="2938">
                  <c:v>29.38</c:v>
                </c:pt>
                <c:pt idx="2939">
                  <c:v>29.39</c:v>
                </c:pt>
                <c:pt idx="2940">
                  <c:v>29.4</c:v>
                </c:pt>
                <c:pt idx="2941">
                  <c:v>29.41</c:v>
                </c:pt>
                <c:pt idx="2942">
                  <c:v>29.42</c:v>
                </c:pt>
                <c:pt idx="2943">
                  <c:v>29.43</c:v>
                </c:pt>
                <c:pt idx="2944">
                  <c:v>29.44</c:v>
                </c:pt>
                <c:pt idx="2945">
                  <c:v>29.45</c:v>
                </c:pt>
                <c:pt idx="2946">
                  <c:v>29.46</c:v>
                </c:pt>
                <c:pt idx="2947">
                  <c:v>29.47</c:v>
                </c:pt>
                <c:pt idx="2948">
                  <c:v>29.48</c:v>
                </c:pt>
                <c:pt idx="2949">
                  <c:v>29.49</c:v>
                </c:pt>
                <c:pt idx="2950">
                  <c:v>29.5</c:v>
                </c:pt>
                <c:pt idx="2951">
                  <c:v>29.51</c:v>
                </c:pt>
                <c:pt idx="2952">
                  <c:v>29.52</c:v>
                </c:pt>
                <c:pt idx="2953">
                  <c:v>29.53</c:v>
                </c:pt>
                <c:pt idx="2954">
                  <c:v>29.54</c:v>
                </c:pt>
                <c:pt idx="2955">
                  <c:v>29.55</c:v>
                </c:pt>
                <c:pt idx="2956">
                  <c:v>29.56</c:v>
                </c:pt>
                <c:pt idx="2957">
                  <c:v>29.57</c:v>
                </c:pt>
                <c:pt idx="2958">
                  <c:v>29.58</c:v>
                </c:pt>
                <c:pt idx="2959">
                  <c:v>29.59</c:v>
                </c:pt>
                <c:pt idx="2960">
                  <c:v>29.6</c:v>
                </c:pt>
                <c:pt idx="2961">
                  <c:v>29.61</c:v>
                </c:pt>
                <c:pt idx="2962">
                  <c:v>29.62</c:v>
                </c:pt>
                <c:pt idx="2963">
                  <c:v>29.63</c:v>
                </c:pt>
                <c:pt idx="2964">
                  <c:v>29.64</c:v>
                </c:pt>
                <c:pt idx="2965">
                  <c:v>29.65</c:v>
                </c:pt>
                <c:pt idx="2966">
                  <c:v>29.66</c:v>
                </c:pt>
                <c:pt idx="2967">
                  <c:v>29.67</c:v>
                </c:pt>
                <c:pt idx="2968">
                  <c:v>29.68</c:v>
                </c:pt>
                <c:pt idx="2969">
                  <c:v>29.69</c:v>
                </c:pt>
                <c:pt idx="2970">
                  <c:v>29.7</c:v>
                </c:pt>
                <c:pt idx="2971">
                  <c:v>29.71</c:v>
                </c:pt>
                <c:pt idx="2972">
                  <c:v>29.72</c:v>
                </c:pt>
                <c:pt idx="2973">
                  <c:v>29.73</c:v>
                </c:pt>
                <c:pt idx="2974">
                  <c:v>29.74</c:v>
                </c:pt>
                <c:pt idx="2975">
                  <c:v>29.75</c:v>
                </c:pt>
                <c:pt idx="2976">
                  <c:v>29.76</c:v>
                </c:pt>
                <c:pt idx="2977">
                  <c:v>29.77</c:v>
                </c:pt>
                <c:pt idx="2978">
                  <c:v>29.78</c:v>
                </c:pt>
                <c:pt idx="2979">
                  <c:v>29.79</c:v>
                </c:pt>
                <c:pt idx="2980">
                  <c:v>29.8</c:v>
                </c:pt>
                <c:pt idx="2981">
                  <c:v>29.81</c:v>
                </c:pt>
                <c:pt idx="2982">
                  <c:v>29.82</c:v>
                </c:pt>
                <c:pt idx="2983">
                  <c:v>29.83</c:v>
                </c:pt>
                <c:pt idx="2984">
                  <c:v>29.84</c:v>
                </c:pt>
                <c:pt idx="2985">
                  <c:v>29.85</c:v>
                </c:pt>
                <c:pt idx="2986">
                  <c:v>29.86</c:v>
                </c:pt>
                <c:pt idx="2987">
                  <c:v>29.87</c:v>
                </c:pt>
                <c:pt idx="2988">
                  <c:v>29.88</c:v>
                </c:pt>
                <c:pt idx="2989">
                  <c:v>29.89</c:v>
                </c:pt>
                <c:pt idx="2990">
                  <c:v>29.9</c:v>
                </c:pt>
                <c:pt idx="2991">
                  <c:v>29.91</c:v>
                </c:pt>
                <c:pt idx="2992">
                  <c:v>29.92</c:v>
                </c:pt>
                <c:pt idx="2993">
                  <c:v>29.93</c:v>
                </c:pt>
                <c:pt idx="2994">
                  <c:v>29.94</c:v>
                </c:pt>
                <c:pt idx="2995">
                  <c:v>29.95</c:v>
                </c:pt>
                <c:pt idx="2996">
                  <c:v>29.96</c:v>
                </c:pt>
                <c:pt idx="2997">
                  <c:v>29.97</c:v>
                </c:pt>
                <c:pt idx="2998">
                  <c:v>29.98</c:v>
                </c:pt>
                <c:pt idx="2999">
                  <c:v>29.99</c:v>
                </c:pt>
                <c:pt idx="3000">
                  <c:v>30</c:v>
                </c:pt>
                <c:pt idx="3001">
                  <c:v>30.01</c:v>
                </c:pt>
                <c:pt idx="3002">
                  <c:v>30.02</c:v>
                </c:pt>
                <c:pt idx="3003">
                  <c:v>30.03</c:v>
                </c:pt>
                <c:pt idx="3004">
                  <c:v>30.04</c:v>
                </c:pt>
                <c:pt idx="3005">
                  <c:v>30.05</c:v>
                </c:pt>
                <c:pt idx="3006">
                  <c:v>30.06</c:v>
                </c:pt>
                <c:pt idx="3007">
                  <c:v>30.07</c:v>
                </c:pt>
                <c:pt idx="3008">
                  <c:v>30.08</c:v>
                </c:pt>
                <c:pt idx="3009">
                  <c:v>30.09</c:v>
                </c:pt>
                <c:pt idx="3010">
                  <c:v>30.1</c:v>
                </c:pt>
                <c:pt idx="3011">
                  <c:v>30.11</c:v>
                </c:pt>
                <c:pt idx="3012">
                  <c:v>30.12</c:v>
                </c:pt>
                <c:pt idx="3013">
                  <c:v>30.13</c:v>
                </c:pt>
                <c:pt idx="3014">
                  <c:v>30.14</c:v>
                </c:pt>
                <c:pt idx="3015">
                  <c:v>30.15</c:v>
                </c:pt>
                <c:pt idx="3016">
                  <c:v>30.16</c:v>
                </c:pt>
                <c:pt idx="3017">
                  <c:v>30.17</c:v>
                </c:pt>
                <c:pt idx="3018">
                  <c:v>30.18</c:v>
                </c:pt>
                <c:pt idx="3019">
                  <c:v>30.19</c:v>
                </c:pt>
                <c:pt idx="3020">
                  <c:v>30.2</c:v>
                </c:pt>
                <c:pt idx="3021">
                  <c:v>30.21</c:v>
                </c:pt>
                <c:pt idx="3022">
                  <c:v>30.22</c:v>
                </c:pt>
                <c:pt idx="3023">
                  <c:v>30.23</c:v>
                </c:pt>
                <c:pt idx="3024">
                  <c:v>30.24</c:v>
                </c:pt>
                <c:pt idx="3025">
                  <c:v>30.25</c:v>
                </c:pt>
                <c:pt idx="3026">
                  <c:v>30.26</c:v>
                </c:pt>
                <c:pt idx="3027">
                  <c:v>30.27</c:v>
                </c:pt>
                <c:pt idx="3028">
                  <c:v>30.28</c:v>
                </c:pt>
                <c:pt idx="3029">
                  <c:v>30.29</c:v>
                </c:pt>
                <c:pt idx="3030">
                  <c:v>30.3</c:v>
                </c:pt>
                <c:pt idx="3031">
                  <c:v>30.31</c:v>
                </c:pt>
                <c:pt idx="3032">
                  <c:v>30.32</c:v>
                </c:pt>
                <c:pt idx="3033">
                  <c:v>30.33</c:v>
                </c:pt>
                <c:pt idx="3034">
                  <c:v>30.34</c:v>
                </c:pt>
                <c:pt idx="3035">
                  <c:v>30.35</c:v>
                </c:pt>
                <c:pt idx="3036">
                  <c:v>30.36</c:v>
                </c:pt>
                <c:pt idx="3037">
                  <c:v>30.37</c:v>
                </c:pt>
                <c:pt idx="3038">
                  <c:v>30.38</c:v>
                </c:pt>
                <c:pt idx="3039">
                  <c:v>30.39</c:v>
                </c:pt>
                <c:pt idx="3040">
                  <c:v>30.4</c:v>
                </c:pt>
                <c:pt idx="3041">
                  <c:v>30.41</c:v>
                </c:pt>
                <c:pt idx="3042">
                  <c:v>30.42</c:v>
                </c:pt>
                <c:pt idx="3043">
                  <c:v>30.43</c:v>
                </c:pt>
                <c:pt idx="3044">
                  <c:v>30.44</c:v>
                </c:pt>
                <c:pt idx="3045">
                  <c:v>30.45</c:v>
                </c:pt>
                <c:pt idx="3046">
                  <c:v>30.46</c:v>
                </c:pt>
                <c:pt idx="3047">
                  <c:v>30.47</c:v>
                </c:pt>
                <c:pt idx="3048">
                  <c:v>30.48</c:v>
                </c:pt>
                <c:pt idx="3049">
                  <c:v>30.49</c:v>
                </c:pt>
                <c:pt idx="3050">
                  <c:v>30.5</c:v>
                </c:pt>
                <c:pt idx="3051">
                  <c:v>30.51</c:v>
                </c:pt>
                <c:pt idx="3052">
                  <c:v>30.52</c:v>
                </c:pt>
                <c:pt idx="3053">
                  <c:v>30.53</c:v>
                </c:pt>
                <c:pt idx="3054">
                  <c:v>30.54</c:v>
                </c:pt>
                <c:pt idx="3055">
                  <c:v>30.55</c:v>
                </c:pt>
                <c:pt idx="3056">
                  <c:v>30.56</c:v>
                </c:pt>
                <c:pt idx="3057">
                  <c:v>30.57</c:v>
                </c:pt>
                <c:pt idx="3058">
                  <c:v>30.58</c:v>
                </c:pt>
                <c:pt idx="3059">
                  <c:v>30.59</c:v>
                </c:pt>
                <c:pt idx="3060">
                  <c:v>30.6</c:v>
                </c:pt>
                <c:pt idx="3061">
                  <c:v>30.61</c:v>
                </c:pt>
                <c:pt idx="3062">
                  <c:v>30.62</c:v>
                </c:pt>
                <c:pt idx="3063">
                  <c:v>30.63</c:v>
                </c:pt>
                <c:pt idx="3064">
                  <c:v>30.64</c:v>
                </c:pt>
                <c:pt idx="3065">
                  <c:v>30.65</c:v>
                </c:pt>
                <c:pt idx="3066">
                  <c:v>30.66</c:v>
                </c:pt>
                <c:pt idx="3067">
                  <c:v>30.67</c:v>
                </c:pt>
                <c:pt idx="3068">
                  <c:v>30.68</c:v>
                </c:pt>
                <c:pt idx="3069">
                  <c:v>30.69</c:v>
                </c:pt>
                <c:pt idx="3070">
                  <c:v>30.7</c:v>
                </c:pt>
                <c:pt idx="3071">
                  <c:v>30.71</c:v>
                </c:pt>
                <c:pt idx="3072">
                  <c:v>30.72</c:v>
                </c:pt>
                <c:pt idx="3073">
                  <c:v>30.73</c:v>
                </c:pt>
                <c:pt idx="3074">
                  <c:v>30.74</c:v>
                </c:pt>
                <c:pt idx="3075">
                  <c:v>30.75</c:v>
                </c:pt>
                <c:pt idx="3076">
                  <c:v>30.76</c:v>
                </c:pt>
                <c:pt idx="3077">
                  <c:v>30.77</c:v>
                </c:pt>
                <c:pt idx="3078">
                  <c:v>30.78</c:v>
                </c:pt>
                <c:pt idx="3079">
                  <c:v>30.79</c:v>
                </c:pt>
                <c:pt idx="3080">
                  <c:v>30.8</c:v>
                </c:pt>
                <c:pt idx="3081">
                  <c:v>30.81</c:v>
                </c:pt>
                <c:pt idx="3082">
                  <c:v>30.82</c:v>
                </c:pt>
                <c:pt idx="3083">
                  <c:v>30.83</c:v>
                </c:pt>
                <c:pt idx="3084">
                  <c:v>30.84</c:v>
                </c:pt>
                <c:pt idx="3085">
                  <c:v>30.85</c:v>
                </c:pt>
                <c:pt idx="3086">
                  <c:v>30.86</c:v>
                </c:pt>
                <c:pt idx="3087">
                  <c:v>30.87</c:v>
                </c:pt>
                <c:pt idx="3088">
                  <c:v>30.88</c:v>
                </c:pt>
                <c:pt idx="3089">
                  <c:v>30.89</c:v>
                </c:pt>
                <c:pt idx="3090">
                  <c:v>30.9</c:v>
                </c:pt>
                <c:pt idx="3091">
                  <c:v>30.91</c:v>
                </c:pt>
                <c:pt idx="3092">
                  <c:v>30.92</c:v>
                </c:pt>
                <c:pt idx="3093">
                  <c:v>30.93</c:v>
                </c:pt>
                <c:pt idx="3094">
                  <c:v>30.94</c:v>
                </c:pt>
                <c:pt idx="3095">
                  <c:v>30.95</c:v>
                </c:pt>
                <c:pt idx="3096">
                  <c:v>30.96</c:v>
                </c:pt>
                <c:pt idx="3097">
                  <c:v>30.97</c:v>
                </c:pt>
                <c:pt idx="3098">
                  <c:v>30.98</c:v>
                </c:pt>
                <c:pt idx="3099">
                  <c:v>30.99</c:v>
                </c:pt>
                <c:pt idx="3100">
                  <c:v>31</c:v>
                </c:pt>
                <c:pt idx="3101">
                  <c:v>31.01</c:v>
                </c:pt>
                <c:pt idx="3102">
                  <c:v>31.02</c:v>
                </c:pt>
                <c:pt idx="3103">
                  <c:v>31.03</c:v>
                </c:pt>
                <c:pt idx="3104">
                  <c:v>31.04</c:v>
                </c:pt>
                <c:pt idx="3105">
                  <c:v>31.05</c:v>
                </c:pt>
                <c:pt idx="3106">
                  <c:v>31.06</c:v>
                </c:pt>
                <c:pt idx="3107">
                  <c:v>31.07</c:v>
                </c:pt>
                <c:pt idx="3108">
                  <c:v>31.08</c:v>
                </c:pt>
                <c:pt idx="3109">
                  <c:v>31.09</c:v>
                </c:pt>
                <c:pt idx="3110">
                  <c:v>31.1</c:v>
                </c:pt>
                <c:pt idx="3111">
                  <c:v>31.11</c:v>
                </c:pt>
                <c:pt idx="3112">
                  <c:v>31.12</c:v>
                </c:pt>
                <c:pt idx="3113">
                  <c:v>31.13</c:v>
                </c:pt>
                <c:pt idx="3114">
                  <c:v>31.14</c:v>
                </c:pt>
                <c:pt idx="3115">
                  <c:v>31.15</c:v>
                </c:pt>
                <c:pt idx="3116">
                  <c:v>31.16</c:v>
                </c:pt>
                <c:pt idx="3117">
                  <c:v>31.17</c:v>
                </c:pt>
                <c:pt idx="3118">
                  <c:v>31.18</c:v>
                </c:pt>
                <c:pt idx="3119">
                  <c:v>31.19</c:v>
                </c:pt>
                <c:pt idx="3120">
                  <c:v>31.2</c:v>
                </c:pt>
                <c:pt idx="3121">
                  <c:v>31.21</c:v>
                </c:pt>
                <c:pt idx="3122">
                  <c:v>31.22</c:v>
                </c:pt>
                <c:pt idx="3123">
                  <c:v>31.23</c:v>
                </c:pt>
                <c:pt idx="3124">
                  <c:v>31.24</c:v>
                </c:pt>
                <c:pt idx="3125">
                  <c:v>31.25</c:v>
                </c:pt>
                <c:pt idx="3126">
                  <c:v>31.26</c:v>
                </c:pt>
                <c:pt idx="3127">
                  <c:v>31.27</c:v>
                </c:pt>
                <c:pt idx="3128">
                  <c:v>31.28</c:v>
                </c:pt>
                <c:pt idx="3129">
                  <c:v>31.29</c:v>
                </c:pt>
                <c:pt idx="3130">
                  <c:v>31.3</c:v>
                </c:pt>
                <c:pt idx="3131">
                  <c:v>31.31</c:v>
                </c:pt>
                <c:pt idx="3132">
                  <c:v>31.32</c:v>
                </c:pt>
                <c:pt idx="3133">
                  <c:v>31.33</c:v>
                </c:pt>
                <c:pt idx="3134">
                  <c:v>31.34</c:v>
                </c:pt>
                <c:pt idx="3135">
                  <c:v>31.35</c:v>
                </c:pt>
                <c:pt idx="3136">
                  <c:v>31.36</c:v>
                </c:pt>
                <c:pt idx="3137">
                  <c:v>31.37</c:v>
                </c:pt>
                <c:pt idx="3138">
                  <c:v>31.38</c:v>
                </c:pt>
                <c:pt idx="3139">
                  <c:v>31.39</c:v>
                </c:pt>
                <c:pt idx="3140">
                  <c:v>31.4</c:v>
                </c:pt>
                <c:pt idx="3141">
                  <c:v>31.41</c:v>
                </c:pt>
                <c:pt idx="3142">
                  <c:v>31.42</c:v>
                </c:pt>
                <c:pt idx="3143">
                  <c:v>31.43</c:v>
                </c:pt>
                <c:pt idx="3144">
                  <c:v>31.44</c:v>
                </c:pt>
                <c:pt idx="3145">
                  <c:v>31.45</c:v>
                </c:pt>
                <c:pt idx="3146">
                  <c:v>31.46</c:v>
                </c:pt>
                <c:pt idx="3147">
                  <c:v>31.47</c:v>
                </c:pt>
                <c:pt idx="3148">
                  <c:v>31.48</c:v>
                </c:pt>
                <c:pt idx="3149">
                  <c:v>31.49</c:v>
                </c:pt>
                <c:pt idx="3150">
                  <c:v>31.5</c:v>
                </c:pt>
                <c:pt idx="3151">
                  <c:v>31.51</c:v>
                </c:pt>
                <c:pt idx="3152">
                  <c:v>31.52</c:v>
                </c:pt>
                <c:pt idx="3153">
                  <c:v>31.53</c:v>
                </c:pt>
                <c:pt idx="3154">
                  <c:v>31.54</c:v>
                </c:pt>
                <c:pt idx="3155">
                  <c:v>31.55</c:v>
                </c:pt>
                <c:pt idx="3156">
                  <c:v>31.56</c:v>
                </c:pt>
                <c:pt idx="3157">
                  <c:v>31.57</c:v>
                </c:pt>
                <c:pt idx="3158">
                  <c:v>31.58</c:v>
                </c:pt>
                <c:pt idx="3159">
                  <c:v>31.59</c:v>
                </c:pt>
                <c:pt idx="3160">
                  <c:v>31.6</c:v>
                </c:pt>
                <c:pt idx="3161">
                  <c:v>31.61</c:v>
                </c:pt>
                <c:pt idx="3162">
                  <c:v>31.62</c:v>
                </c:pt>
                <c:pt idx="3163">
                  <c:v>31.63</c:v>
                </c:pt>
                <c:pt idx="3164">
                  <c:v>31.64</c:v>
                </c:pt>
                <c:pt idx="3165">
                  <c:v>31.65</c:v>
                </c:pt>
                <c:pt idx="3166">
                  <c:v>31.66</c:v>
                </c:pt>
                <c:pt idx="3167">
                  <c:v>31.67</c:v>
                </c:pt>
                <c:pt idx="3168">
                  <c:v>31.68</c:v>
                </c:pt>
                <c:pt idx="3169">
                  <c:v>31.69</c:v>
                </c:pt>
                <c:pt idx="3170">
                  <c:v>31.7</c:v>
                </c:pt>
                <c:pt idx="3171">
                  <c:v>31.71</c:v>
                </c:pt>
                <c:pt idx="3172">
                  <c:v>31.72</c:v>
                </c:pt>
                <c:pt idx="3173">
                  <c:v>31.73</c:v>
                </c:pt>
                <c:pt idx="3174">
                  <c:v>31.74</c:v>
                </c:pt>
                <c:pt idx="3175">
                  <c:v>31.75</c:v>
                </c:pt>
                <c:pt idx="3176">
                  <c:v>31.76</c:v>
                </c:pt>
                <c:pt idx="3177">
                  <c:v>31.77</c:v>
                </c:pt>
                <c:pt idx="3178">
                  <c:v>31.78</c:v>
                </c:pt>
                <c:pt idx="3179">
                  <c:v>31.79</c:v>
                </c:pt>
                <c:pt idx="3180">
                  <c:v>31.8</c:v>
                </c:pt>
                <c:pt idx="3181">
                  <c:v>31.81</c:v>
                </c:pt>
                <c:pt idx="3182">
                  <c:v>31.82</c:v>
                </c:pt>
                <c:pt idx="3183">
                  <c:v>31.83</c:v>
                </c:pt>
                <c:pt idx="3184">
                  <c:v>31.84</c:v>
                </c:pt>
                <c:pt idx="3185">
                  <c:v>31.85</c:v>
                </c:pt>
                <c:pt idx="3186">
                  <c:v>31.86</c:v>
                </c:pt>
                <c:pt idx="3187">
                  <c:v>31.87</c:v>
                </c:pt>
                <c:pt idx="3188">
                  <c:v>31.88</c:v>
                </c:pt>
                <c:pt idx="3189">
                  <c:v>31.89</c:v>
                </c:pt>
                <c:pt idx="3190">
                  <c:v>31.9</c:v>
                </c:pt>
                <c:pt idx="3191">
                  <c:v>31.91</c:v>
                </c:pt>
                <c:pt idx="3192">
                  <c:v>31.92</c:v>
                </c:pt>
                <c:pt idx="3193">
                  <c:v>31.93</c:v>
                </c:pt>
                <c:pt idx="3194">
                  <c:v>31.94</c:v>
                </c:pt>
                <c:pt idx="3195">
                  <c:v>31.95</c:v>
                </c:pt>
                <c:pt idx="3196">
                  <c:v>31.96</c:v>
                </c:pt>
                <c:pt idx="3197">
                  <c:v>31.97</c:v>
                </c:pt>
                <c:pt idx="3198">
                  <c:v>31.98</c:v>
                </c:pt>
                <c:pt idx="3199">
                  <c:v>31.99</c:v>
                </c:pt>
                <c:pt idx="3200">
                  <c:v>32</c:v>
                </c:pt>
                <c:pt idx="3201">
                  <c:v>32.01</c:v>
                </c:pt>
                <c:pt idx="3202">
                  <c:v>32.020000000000003</c:v>
                </c:pt>
                <c:pt idx="3203">
                  <c:v>32.03</c:v>
                </c:pt>
                <c:pt idx="3204">
                  <c:v>32.04</c:v>
                </c:pt>
                <c:pt idx="3205">
                  <c:v>32.049999999999997</c:v>
                </c:pt>
                <c:pt idx="3206">
                  <c:v>32.06</c:v>
                </c:pt>
                <c:pt idx="3207">
                  <c:v>32.07</c:v>
                </c:pt>
                <c:pt idx="3208">
                  <c:v>32.08</c:v>
                </c:pt>
                <c:pt idx="3209">
                  <c:v>32.090000000000003</c:v>
                </c:pt>
                <c:pt idx="3210">
                  <c:v>32.1</c:v>
                </c:pt>
                <c:pt idx="3211">
                  <c:v>32.11</c:v>
                </c:pt>
                <c:pt idx="3212">
                  <c:v>32.119999999999997</c:v>
                </c:pt>
                <c:pt idx="3213">
                  <c:v>32.130000000000003</c:v>
                </c:pt>
                <c:pt idx="3214">
                  <c:v>32.14</c:v>
                </c:pt>
                <c:pt idx="3215">
                  <c:v>32.15</c:v>
                </c:pt>
                <c:pt idx="3216">
                  <c:v>32.159999999999997</c:v>
                </c:pt>
                <c:pt idx="3217">
                  <c:v>32.17</c:v>
                </c:pt>
                <c:pt idx="3218">
                  <c:v>32.18</c:v>
                </c:pt>
                <c:pt idx="3219">
                  <c:v>32.19</c:v>
                </c:pt>
                <c:pt idx="3220">
                  <c:v>32.200000000000003</c:v>
                </c:pt>
                <c:pt idx="3221">
                  <c:v>32.21</c:v>
                </c:pt>
                <c:pt idx="3222">
                  <c:v>32.22</c:v>
                </c:pt>
                <c:pt idx="3223">
                  <c:v>32.229999999999997</c:v>
                </c:pt>
                <c:pt idx="3224">
                  <c:v>32.24</c:v>
                </c:pt>
                <c:pt idx="3225">
                  <c:v>32.25</c:v>
                </c:pt>
                <c:pt idx="3226">
                  <c:v>32.26</c:v>
                </c:pt>
                <c:pt idx="3227">
                  <c:v>32.270000000000003</c:v>
                </c:pt>
                <c:pt idx="3228">
                  <c:v>32.28</c:v>
                </c:pt>
                <c:pt idx="3229">
                  <c:v>32.29</c:v>
                </c:pt>
                <c:pt idx="3230">
                  <c:v>32.299999999999997</c:v>
                </c:pt>
                <c:pt idx="3231">
                  <c:v>32.31</c:v>
                </c:pt>
                <c:pt idx="3232">
                  <c:v>32.32</c:v>
                </c:pt>
                <c:pt idx="3233">
                  <c:v>32.33</c:v>
                </c:pt>
                <c:pt idx="3234">
                  <c:v>32.340000000000003</c:v>
                </c:pt>
                <c:pt idx="3235">
                  <c:v>32.35</c:v>
                </c:pt>
                <c:pt idx="3236">
                  <c:v>32.36</c:v>
                </c:pt>
                <c:pt idx="3237">
                  <c:v>32.369999999999997</c:v>
                </c:pt>
                <c:pt idx="3238">
                  <c:v>32.380000000000003</c:v>
                </c:pt>
                <c:pt idx="3239">
                  <c:v>32.39</c:v>
                </c:pt>
                <c:pt idx="3240">
                  <c:v>32.4</c:v>
                </c:pt>
                <c:pt idx="3241">
                  <c:v>32.409999999999997</c:v>
                </c:pt>
                <c:pt idx="3242">
                  <c:v>32.42</c:v>
                </c:pt>
                <c:pt idx="3243">
                  <c:v>32.43</c:v>
                </c:pt>
                <c:pt idx="3244">
                  <c:v>32.44</c:v>
                </c:pt>
                <c:pt idx="3245">
                  <c:v>32.450000000000003</c:v>
                </c:pt>
                <c:pt idx="3246">
                  <c:v>32.46</c:v>
                </c:pt>
                <c:pt idx="3247">
                  <c:v>32.47</c:v>
                </c:pt>
                <c:pt idx="3248">
                  <c:v>32.479999999999997</c:v>
                </c:pt>
                <c:pt idx="3249">
                  <c:v>32.49</c:v>
                </c:pt>
                <c:pt idx="3250">
                  <c:v>32.5</c:v>
                </c:pt>
                <c:pt idx="3251">
                  <c:v>32.51</c:v>
                </c:pt>
                <c:pt idx="3252">
                  <c:v>32.520000000000003</c:v>
                </c:pt>
                <c:pt idx="3253">
                  <c:v>32.53</c:v>
                </c:pt>
                <c:pt idx="3254">
                  <c:v>32.54</c:v>
                </c:pt>
                <c:pt idx="3255">
                  <c:v>32.549999999999997</c:v>
                </c:pt>
                <c:pt idx="3256">
                  <c:v>32.56</c:v>
                </c:pt>
                <c:pt idx="3257">
                  <c:v>32.57</c:v>
                </c:pt>
                <c:pt idx="3258">
                  <c:v>32.58</c:v>
                </c:pt>
                <c:pt idx="3259">
                  <c:v>32.590000000000003</c:v>
                </c:pt>
                <c:pt idx="3260">
                  <c:v>32.6</c:v>
                </c:pt>
                <c:pt idx="3261">
                  <c:v>32.61</c:v>
                </c:pt>
                <c:pt idx="3262">
                  <c:v>32.619999999999997</c:v>
                </c:pt>
                <c:pt idx="3263">
                  <c:v>32.630000000000003</c:v>
                </c:pt>
                <c:pt idx="3264">
                  <c:v>32.64</c:v>
                </c:pt>
                <c:pt idx="3265">
                  <c:v>32.65</c:v>
                </c:pt>
                <c:pt idx="3266">
                  <c:v>32.659999999999997</c:v>
                </c:pt>
                <c:pt idx="3267">
                  <c:v>32.67</c:v>
                </c:pt>
                <c:pt idx="3268">
                  <c:v>32.68</c:v>
                </c:pt>
                <c:pt idx="3269">
                  <c:v>32.69</c:v>
                </c:pt>
                <c:pt idx="3270">
                  <c:v>32.700000000000003</c:v>
                </c:pt>
                <c:pt idx="3271">
                  <c:v>32.71</c:v>
                </c:pt>
                <c:pt idx="3272">
                  <c:v>32.72</c:v>
                </c:pt>
                <c:pt idx="3273">
                  <c:v>32.729999999999997</c:v>
                </c:pt>
                <c:pt idx="3274">
                  <c:v>32.74</c:v>
                </c:pt>
                <c:pt idx="3275">
                  <c:v>32.75</c:v>
                </c:pt>
                <c:pt idx="3276">
                  <c:v>32.76</c:v>
                </c:pt>
                <c:pt idx="3277">
                  <c:v>32.770000000000003</c:v>
                </c:pt>
                <c:pt idx="3278">
                  <c:v>32.78</c:v>
                </c:pt>
                <c:pt idx="3279">
                  <c:v>32.79</c:v>
                </c:pt>
                <c:pt idx="3280">
                  <c:v>32.799999999999997</c:v>
                </c:pt>
                <c:pt idx="3281">
                  <c:v>32.81</c:v>
                </c:pt>
                <c:pt idx="3282">
                  <c:v>32.82</c:v>
                </c:pt>
                <c:pt idx="3283">
                  <c:v>32.83</c:v>
                </c:pt>
                <c:pt idx="3284">
                  <c:v>32.840000000000003</c:v>
                </c:pt>
                <c:pt idx="3285">
                  <c:v>32.85</c:v>
                </c:pt>
                <c:pt idx="3286">
                  <c:v>32.86</c:v>
                </c:pt>
                <c:pt idx="3287">
                  <c:v>32.869999999999997</c:v>
                </c:pt>
                <c:pt idx="3288">
                  <c:v>32.880000000000003</c:v>
                </c:pt>
                <c:pt idx="3289">
                  <c:v>32.89</c:v>
                </c:pt>
                <c:pt idx="3290">
                  <c:v>32.9</c:v>
                </c:pt>
                <c:pt idx="3291">
                  <c:v>32.909999999999997</c:v>
                </c:pt>
                <c:pt idx="3292">
                  <c:v>32.92</c:v>
                </c:pt>
                <c:pt idx="3293">
                  <c:v>32.93</c:v>
                </c:pt>
                <c:pt idx="3294">
                  <c:v>32.94</c:v>
                </c:pt>
                <c:pt idx="3295">
                  <c:v>32.950000000000003</c:v>
                </c:pt>
                <c:pt idx="3296">
                  <c:v>32.96</c:v>
                </c:pt>
                <c:pt idx="3297">
                  <c:v>32.97</c:v>
                </c:pt>
                <c:pt idx="3298">
                  <c:v>32.979999999999997</c:v>
                </c:pt>
                <c:pt idx="3299">
                  <c:v>32.99</c:v>
                </c:pt>
                <c:pt idx="3300">
                  <c:v>33</c:v>
                </c:pt>
                <c:pt idx="3301">
                  <c:v>33.01</c:v>
                </c:pt>
                <c:pt idx="3302">
                  <c:v>33.020000000000003</c:v>
                </c:pt>
                <c:pt idx="3303">
                  <c:v>33.03</c:v>
                </c:pt>
                <c:pt idx="3304">
                  <c:v>33.04</c:v>
                </c:pt>
                <c:pt idx="3305">
                  <c:v>33.049999999999997</c:v>
                </c:pt>
                <c:pt idx="3306">
                  <c:v>33.06</c:v>
                </c:pt>
                <c:pt idx="3307">
                  <c:v>33.07</c:v>
                </c:pt>
                <c:pt idx="3308">
                  <c:v>33.08</c:v>
                </c:pt>
                <c:pt idx="3309">
                  <c:v>33.090000000000003</c:v>
                </c:pt>
                <c:pt idx="3310">
                  <c:v>33.1</c:v>
                </c:pt>
                <c:pt idx="3311">
                  <c:v>33.11</c:v>
                </c:pt>
                <c:pt idx="3312">
                  <c:v>33.119999999999997</c:v>
                </c:pt>
                <c:pt idx="3313">
                  <c:v>33.130000000000003</c:v>
                </c:pt>
                <c:pt idx="3314">
                  <c:v>33.14</c:v>
                </c:pt>
                <c:pt idx="3315">
                  <c:v>33.15</c:v>
                </c:pt>
                <c:pt idx="3316">
                  <c:v>33.159999999999997</c:v>
                </c:pt>
                <c:pt idx="3317">
                  <c:v>33.17</c:v>
                </c:pt>
                <c:pt idx="3318">
                  <c:v>33.18</c:v>
                </c:pt>
                <c:pt idx="3319">
                  <c:v>33.19</c:v>
                </c:pt>
                <c:pt idx="3320">
                  <c:v>33.200000000000003</c:v>
                </c:pt>
                <c:pt idx="3321">
                  <c:v>33.21</c:v>
                </c:pt>
                <c:pt idx="3322">
                  <c:v>33.22</c:v>
                </c:pt>
                <c:pt idx="3323">
                  <c:v>33.229999999999997</c:v>
                </c:pt>
                <c:pt idx="3324">
                  <c:v>33.24</c:v>
                </c:pt>
                <c:pt idx="3325">
                  <c:v>33.25</c:v>
                </c:pt>
                <c:pt idx="3326">
                  <c:v>33.26</c:v>
                </c:pt>
                <c:pt idx="3327">
                  <c:v>33.270000000000003</c:v>
                </c:pt>
                <c:pt idx="3328">
                  <c:v>33.28</c:v>
                </c:pt>
                <c:pt idx="3329">
                  <c:v>33.29</c:v>
                </c:pt>
                <c:pt idx="3330">
                  <c:v>33.299999999999997</c:v>
                </c:pt>
                <c:pt idx="3331">
                  <c:v>33.31</c:v>
                </c:pt>
                <c:pt idx="3332">
                  <c:v>33.32</c:v>
                </c:pt>
                <c:pt idx="3333">
                  <c:v>33.33</c:v>
                </c:pt>
                <c:pt idx="3334">
                  <c:v>33.340000000000003</c:v>
                </c:pt>
                <c:pt idx="3335">
                  <c:v>33.35</c:v>
                </c:pt>
                <c:pt idx="3336">
                  <c:v>33.36</c:v>
                </c:pt>
                <c:pt idx="3337">
                  <c:v>33.369999999999997</c:v>
                </c:pt>
                <c:pt idx="3338">
                  <c:v>33.380000000000003</c:v>
                </c:pt>
                <c:pt idx="3339">
                  <c:v>33.39</c:v>
                </c:pt>
                <c:pt idx="3340">
                  <c:v>33.4</c:v>
                </c:pt>
                <c:pt idx="3341">
                  <c:v>33.409999999999997</c:v>
                </c:pt>
                <c:pt idx="3342">
                  <c:v>33.42</c:v>
                </c:pt>
                <c:pt idx="3343">
                  <c:v>33.43</c:v>
                </c:pt>
                <c:pt idx="3344">
                  <c:v>33.44</c:v>
                </c:pt>
                <c:pt idx="3345">
                  <c:v>33.450000000000003</c:v>
                </c:pt>
                <c:pt idx="3346">
                  <c:v>33.46</c:v>
                </c:pt>
                <c:pt idx="3347">
                  <c:v>33.47</c:v>
                </c:pt>
                <c:pt idx="3348">
                  <c:v>33.479999999999997</c:v>
                </c:pt>
                <c:pt idx="3349">
                  <c:v>33.49</c:v>
                </c:pt>
                <c:pt idx="3350">
                  <c:v>33.5</c:v>
                </c:pt>
                <c:pt idx="3351">
                  <c:v>33.51</c:v>
                </c:pt>
                <c:pt idx="3352">
                  <c:v>33.520000000000003</c:v>
                </c:pt>
                <c:pt idx="3353">
                  <c:v>33.53</c:v>
                </c:pt>
                <c:pt idx="3354">
                  <c:v>33.54</c:v>
                </c:pt>
                <c:pt idx="3355">
                  <c:v>33.549999999999997</c:v>
                </c:pt>
                <c:pt idx="3356">
                  <c:v>33.56</c:v>
                </c:pt>
                <c:pt idx="3357">
                  <c:v>33.57</c:v>
                </c:pt>
                <c:pt idx="3358">
                  <c:v>33.58</c:v>
                </c:pt>
                <c:pt idx="3359">
                  <c:v>33.590000000000003</c:v>
                </c:pt>
                <c:pt idx="3360">
                  <c:v>33.6</c:v>
                </c:pt>
                <c:pt idx="3361">
                  <c:v>33.61</c:v>
                </c:pt>
                <c:pt idx="3362">
                  <c:v>33.619999999999997</c:v>
                </c:pt>
                <c:pt idx="3363">
                  <c:v>33.630000000000003</c:v>
                </c:pt>
                <c:pt idx="3364">
                  <c:v>33.64</c:v>
                </c:pt>
                <c:pt idx="3365">
                  <c:v>33.65</c:v>
                </c:pt>
                <c:pt idx="3366">
                  <c:v>33.659999999999997</c:v>
                </c:pt>
                <c:pt idx="3367">
                  <c:v>33.67</c:v>
                </c:pt>
                <c:pt idx="3368">
                  <c:v>33.68</c:v>
                </c:pt>
                <c:pt idx="3369">
                  <c:v>33.69</c:v>
                </c:pt>
                <c:pt idx="3370">
                  <c:v>33.700000000000003</c:v>
                </c:pt>
                <c:pt idx="3371">
                  <c:v>33.71</c:v>
                </c:pt>
                <c:pt idx="3372">
                  <c:v>33.72</c:v>
                </c:pt>
                <c:pt idx="3373">
                  <c:v>33.729999999999997</c:v>
                </c:pt>
                <c:pt idx="3374">
                  <c:v>33.74</c:v>
                </c:pt>
                <c:pt idx="3375">
                  <c:v>33.75</c:v>
                </c:pt>
                <c:pt idx="3376">
                  <c:v>33.76</c:v>
                </c:pt>
                <c:pt idx="3377">
                  <c:v>33.770000000000003</c:v>
                </c:pt>
                <c:pt idx="3378">
                  <c:v>33.78</c:v>
                </c:pt>
                <c:pt idx="3379">
                  <c:v>33.79</c:v>
                </c:pt>
                <c:pt idx="3380">
                  <c:v>33.799999999999997</c:v>
                </c:pt>
                <c:pt idx="3381">
                  <c:v>33.81</c:v>
                </c:pt>
                <c:pt idx="3382">
                  <c:v>33.82</c:v>
                </c:pt>
                <c:pt idx="3383">
                  <c:v>33.83</c:v>
                </c:pt>
                <c:pt idx="3384">
                  <c:v>33.840000000000003</c:v>
                </c:pt>
                <c:pt idx="3385">
                  <c:v>33.85</c:v>
                </c:pt>
                <c:pt idx="3386">
                  <c:v>33.86</c:v>
                </c:pt>
                <c:pt idx="3387">
                  <c:v>33.869999999999997</c:v>
                </c:pt>
                <c:pt idx="3388">
                  <c:v>33.880000000000003</c:v>
                </c:pt>
                <c:pt idx="3389">
                  <c:v>33.89</c:v>
                </c:pt>
                <c:pt idx="3390">
                  <c:v>33.9</c:v>
                </c:pt>
                <c:pt idx="3391">
                  <c:v>33.909999999999997</c:v>
                </c:pt>
                <c:pt idx="3392">
                  <c:v>33.92</c:v>
                </c:pt>
                <c:pt idx="3393">
                  <c:v>33.93</c:v>
                </c:pt>
                <c:pt idx="3394">
                  <c:v>33.94</c:v>
                </c:pt>
                <c:pt idx="3395">
                  <c:v>33.950000000000003</c:v>
                </c:pt>
                <c:pt idx="3396">
                  <c:v>33.96</c:v>
                </c:pt>
                <c:pt idx="3397">
                  <c:v>33.97</c:v>
                </c:pt>
                <c:pt idx="3398">
                  <c:v>33.979999999999997</c:v>
                </c:pt>
                <c:pt idx="3399">
                  <c:v>33.99</c:v>
                </c:pt>
                <c:pt idx="3400">
                  <c:v>34</c:v>
                </c:pt>
                <c:pt idx="3401">
                  <c:v>34.01</c:v>
                </c:pt>
                <c:pt idx="3402">
                  <c:v>34.020000000000003</c:v>
                </c:pt>
                <c:pt idx="3403">
                  <c:v>34.03</c:v>
                </c:pt>
                <c:pt idx="3404">
                  <c:v>34.04</c:v>
                </c:pt>
                <c:pt idx="3405">
                  <c:v>34.049999999999997</c:v>
                </c:pt>
                <c:pt idx="3406">
                  <c:v>34.06</c:v>
                </c:pt>
                <c:pt idx="3407">
                  <c:v>34.07</c:v>
                </c:pt>
                <c:pt idx="3408">
                  <c:v>34.08</c:v>
                </c:pt>
                <c:pt idx="3409">
                  <c:v>34.090000000000003</c:v>
                </c:pt>
                <c:pt idx="3410">
                  <c:v>34.1</c:v>
                </c:pt>
                <c:pt idx="3411">
                  <c:v>34.11</c:v>
                </c:pt>
                <c:pt idx="3412">
                  <c:v>34.119999999999997</c:v>
                </c:pt>
                <c:pt idx="3413">
                  <c:v>34.130000000000003</c:v>
                </c:pt>
                <c:pt idx="3414">
                  <c:v>34.14</c:v>
                </c:pt>
                <c:pt idx="3415">
                  <c:v>34.15</c:v>
                </c:pt>
                <c:pt idx="3416">
                  <c:v>34.159999999999997</c:v>
                </c:pt>
                <c:pt idx="3417">
                  <c:v>34.17</c:v>
                </c:pt>
                <c:pt idx="3418">
                  <c:v>34.18</c:v>
                </c:pt>
                <c:pt idx="3419">
                  <c:v>34.19</c:v>
                </c:pt>
                <c:pt idx="3420">
                  <c:v>34.200000000000003</c:v>
                </c:pt>
                <c:pt idx="3421">
                  <c:v>34.21</c:v>
                </c:pt>
                <c:pt idx="3422">
                  <c:v>34.22</c:v>
                </c:pt>
                <c:pt idx="3423">
                  <c:v>34.229999999999997</c:v>
                </c:pt>
                <c:pt idx="3424">
                  <c:v>34.24</c:v>
                </c:pt>
                <c:pt idx="3425">
                  <c:v>34.25</c:v>
                </c:pt>
                <c:pt idx="3426">
                  <c:v>34.26</c:v>
                </c:pt>
                <c:pt idx="3427">
                  <c:v>34.270000000000003</c:v>
                </c:pt>
                <c:pt idx="3428">
                  <c:v>34.28</c:v>
                </c:pt>
                <c:pt idx="3429">
                  <c:v>34.29</c:v>
                </c:pt>
                <c:pt idx="3430">
                  <c:v>34.299999999999997</c:v>
                </c:pt>
                <c:pt idx="3431">
                  <c:v>34.31</c:v>
                </c:pt>
                <c:pt idx="3432">
                  <c:v>34.32</c:v>
                </c:pt>
                <c:pt idx="3433">
                  <c:v>34.33</c:v>
                </c:pt>
                <c:pt idx="3434">
                  <c:v>34.340000000000003</c:v>
                </c:pt>
                <c:pt idx="3435">
                  <c:v>34.35</c:v>
                </c:pt>
                <c:pt idx="3436">
                  <c:v>34.36</c:v>
                </c:pt>
                <c:pt idx="3437">
                  <c:v>34.369999999999997</c:v>
                </c:pt>
                <c:pt idx="3438">
                  <c:v>34.380000000000003</c:v>
                </c:pt>
                <c:pt idx="3439">
                  <c:v>34.39</c:v>
                </c:pt>
                <c:pt idx="3440">
                  <c:v>34.4</c:v>
                </c:pt>
                <c:pt idx="3441">
                  <c:v>34.409999999999997</c:v>
                </c:pt>
                <c:pt idx="3442">
                  <c:v>34.42</c:v>
                </c:pt>
                <c:pt idx="3443">
                  <c:v>34.43</c:v>
                </c:pt>
                <c:pt idx="3444">
                  <c:v>34.44</c:v>
                </c:pt>
                <c:pt idx="3445">
                  <c:v>34.450000000000003</c:v>
                </c:pt>
                <c:pt idx="3446">
                  <c:v>34.46</c:v>
                </c:pt>
                <c:pt idx="3447">
                  <c:v>34.47</c:v>
                </c:pt>
                <c:pt idx="3448">
                  <c:v>34.479999999999997</c:v>
                </c:pt>
                <c:pt idx="3449">
                  <c:v>34.49</c:v>
                </c:pt>
                <c:pt idx="3450">
                  <c:v>34.5</c:v>
                </c:pt>
                <c:pt idx="3451">
                  <c:v>34.51</c:v>
                </c:pt>
                <c:pt idx="3452">
                  <c:v>34.520000000000003</c:v>
                </c:pt>
                <c:pt idx="3453">
                  <c:v>34.53</c:v>
                </c:pt>
                <c:pt idx="3454">
                  <c:v>34.54</c:v>
                </c:pt>
                <c:pt idx="3455">
                  <c:v>34.549999999999997</c:v>
                </c:pt>
                <c:pt idx="3456">
                  <c:v>34.56</c:v>
                </c:pt>
                <c:pt idx="3457">
                  <c:v>34.57</c:v>
                </c:pt>
                <c:pt idx="3458">
                  <c:v>34.58</c:v>
                </c:pt>
                <c:pt idx="3459">
                  <c:v>34.590000000000003</c:v>
                </c:pt>
                <c:pt idx="3460">
                  <c:v>34.6</c:v>
                </c:pt>
                <c:pt idx="3461">
                  <c:v>34.61</c:v>
                </c:pt>
                <c:pt idx="3462">
                  <c:v>34.619999999999997</c:v>
                </c:pt>
                <c:pt idx="3463">
                  <c:v>34.630000000000003</c:v>
                </c:pt>
                <c:pt idx="3464">
                  <c:v>34.64</c:v>
                </c:pt>
                <c:pt idx="3465">
                  <c:v>34.65</c:v>
                </c:pt>
                <c:pt idx="3466">
                  <c:v>34.659999999999997</c:v>
                </c:pt>
                <c:pt idx="3467">
                  <c:v>34.67</c:v>
                </c:pt>
                <c:pt idx="3468">
                  <c:v>34.68</c:v>
                </c:pt>
                <c:pt idx="3469">
                  <c:v>34.69</c:v>
                </c:pt>
                <c:pt idx="3470">
                  <c:v>34.700000000000003</c:v>
                </c:pt>
                <c:pt idx="3471">
                  <c:v>34.71</c:v>
                </c:pt>
                <c:pt idx="3472">
                  <c:v>34.72</c:v>
                </c:pt>
                <c:pt idx="3473">
                  <c:v>34.729999999999997</c:v>
                </c:pt>
                <c:pt idx="3474">
                  <c:v>34.74</c:v>
                </c:pt>
                <c:pt idx="3475">
                  <c:v>34.75</c:v>
                </c:pt>
                <c:pt idx="3476">
                  <c:v>34.76</c:v>
                </c:pt>
                <c:pt idx="3477">
                  <c:v>34.770000000000003</c:v>
                </c:pt>
                <c:pt idx="3478">
                  <c:v>34.78</c:v>
                </c:pt>
                <c:pt idx="3479">
                  <c:v>34.79</c:v>
                </c:pt>
                <c:pt idx="3480">
                  <c:v>34.799999999999997</c:v>
                </c:pt>
                <c:pt idx="3481">
                  <c:v>34.81</c:v>
                </c:pt>
                <c:pt idx="3482">
                  <c:v>34.82</c:v>
                </c:pt>
                <c:pt idx="3483">
                  <c:v>34.83</c:v>
                </c:pt>
                <c:pt idx="3484">
                  <c:v>34.840000000000003</c:v>
                </c:pt>
                <c:pt idx="3485">
                  <c:v>34.85</c:v>
                </c:pt>
                <c:pt idx="3486">
                  <c:v>34.86</c:v>
                </c:pt>
                <c:pt idx="3487">
                  <c:v>34.869999999999997</c:v>
                </c:pt>
                <c:pt idx="3488">
                  <c:v>34.880000000000003</c:v>
                </c:pt>
                <c:pt idx="3489">
                  <c:v>34.89</c:v>
                </c:pt>
                <c:pt idx="3490">
                  <c:v>34.9</c:v>
                </c:pt>
                <c:pt idx="3491">
                  <c:v>34.909999999999997</c:v>
                </c:pt>
                <c:pt idx="3492">
                  <c:v>34.92</c:v>
                </c:pt>
                <c:pt idx="3493">
                  <c:v>34.93</c:v>
                </c:pt>
                <c:pt idx="3494">
                  <c:v>34.94</c:v>
                </c:pt>
                <c:pt idx="3495">
                  <c:v>34.950000000000003</c:v>
                </c:pt>
                <c:pt idx="3496">
                  <c:v>34.96</c:v>
                </c:pt>
                <c:pt idx="3497">
                  <c:v>34.97</c:v>
                </c:pt>
                <c:pt idx="3498">
                  <c:v>34.979999999999997</c:v>
                </c:pt>
                <c:pt idx="3499">
                  <c:v>34.99</c:v>
                </c:pt>
                <c:pt idx="3500">
                  <c:v>35</c:v>
                </c:pt>
                <c:pt idx="3501">
                  <c:v>35.01</c:v>
                </c:pt>
                <c:pt idx="3502">
                  <c:v>35.020000000000003</c:v>
                </c:pt>
                <c:pt idx="3503">
                  <c:v>35.03</c:v>
                </c:pt>
                <c:pt idx="3504">
                  <c:v>35.04</c:v>
                </c:pt>
                <c:pt idx="3505">
                  <c:v>35.049999999999997</c:v>
                </c:pt>
                <c:pt idx="3506">
                  <c:v>35.06</c:v>
                </c:pt>
                <c:pt idx="3507">
                  <c:v>35.07</c:v>
                </c:pt>
                <c:pt idx="3508">
                  <c:v>35.08</c:v>
                </c:pt>
                <c:pt idx="3509">
                  <c:v>35.090000000000003</c:v>
                </c:pt>
                <c:pt idx="3510">
                  <c:v>35.1</c:v>
                </c:pt>
                <c:pt idx="3511">
                  <c:v>35.11</c:v>
                </c:pt>
                <c:pt idx="3512">
                  <c:v>35.119999999999997</c:v>
                </c:pt>
                <c:pt idx="3513">
                  <c:v>35.130000000000003</c:v>
                </c:pt>
                <c:pt idx="3514">
                  <c:v>35.14</c:v>
                </c:pt>
                <c:pt idx="3515">
                  <c:v>35.15</c:v>
                </c:pt>
                <c:pt idx="3516">
                  <c:v>35.159999999999997</c:v>
                </c:pt>
                <c:pt idx="3517">
                  <c:v>35.17</c:v>
                </c:pt>
                <c:pt idx="3518">
                  <c:v>35.18</c:v>
                </c:pt>
                <c:pt idx="3519">
                  <c:v>35.19</c:v>
                </c:pt>
                <c:pt idx="3520">
                  <c:v>35.200000000000003</c:v>
                </c:pt>
                <c:pt idx="3521">
                  <c:v>35.21</c:v>
                </c:pt>
                <c:pt idx="3522">
                  <c:v>35.22</c:v>
                </c:pt>
                <c:pt idx="3523">
                  <c:v>35.229999999999997</c:v>
                </c:pt>
                <c:pt idx="3524">
                  <c:v>35.24</c:v>
                </c:pt>
                <c:pt idx="3525">
                  <c:v>35.25</c:v>
                </c:pt>
                <c:pt idx="3526">
                  <c:v>35.26</c:v>
                </c:pt>
                <c:pt idx="3527">
                  <c:v>35.270000000000003</c:v>
                </c:pt>
                <c:pt idx="3528">
                  <c:v>35.28</c:v>
                </c:pt>
                <c:pt idx="3529">
                  <c:v>35.29</c:v>
                </c:pt>
                <c:pt idx="3530">
                  <c:v>35.299999999999997</c:v>
                </c:pt>
                <c:pt idx="3531">
                  <c:v>35.31</c:v>
                </c:pt>
                <c:pt idx="3532">
                  <c:v>35.32</c:v>
                </c:pt>
                <c:pt idx="3533">
                  <c:v>35.33</c:v>
                </c:pt>
                <c:pt idx="3534">
                  <c:v>35.340000000000003</c:v>
                </c:pt>
                <c:pt idx="3535">
                  <c:v>35.35</c:v>
                </c:pt>
                <c:pt idx="3536">
                  <c:v>35.36</c:v>
                </c:pt>
                <c:pt idx="3537">
                  <c:v>35.369999999999997</c:v>
                </c:pt>
                <c:pt idx="3538">
                  <c:v>35.380000000000003</c:v>
                </c:pt>
                <c:pt idx="3539">
                  <c:v>35.39</c:v>
                </c:pt>
                <c:pt idx="3540">
                  <c:v>35.4</c:v>
                </c:pt>
                <c:pt idx="3541">
                  <c:v>35.409999999999997</c:v>
                </c:pt>
                <c:pt idx="3542">
                  <c:v>35.42</c:v>
                </c:pt>
                <c:pt idx="3543">
                  <c:v>35.43</c:v>
                </c:pt>
                <c:pt idx="3544">
                  <c:v>35.44</c:v>
                </c:pt>
                <c:pt idx="3545">
                  <c:v>35.450000000000003</c:v>
                </c:pt>
                <c:pt idx="3546">
                  <c:v>35.46</c:v>
                </c:pt>
                <c:pt idx="3547">
                  <c:v>35.47</c:v>
                </c:pt>
                <c:pt idx="3548">
                  <c:v>35.479999999999997</c:v>
                </c:pt>
                <c:pt idx="3549">
                  <c:v>35.49</c:v>
                </c:pt>
                <c:pt idx="3550">
                  <c:v>35.5</c:v>
                </c:pt>
                <c:pt idx="3551">
                  <c:v>35.51</c:v>
                </c:pt>
                <c:pt idx="3552">
                  <c:v>35.520000000000003</c:v>
                </c:pt>
                <c:pt idx="3553">
                  <c:v>35.53</c:v>
                </c:pt>
                <c:pt idx="3554">
                  <c:v>35.54</c:v>
                </c:pt>
                <c:pt idx="3555">
                  <c:v>35.549999999999997</c:v>
                </c:pt>
                <c:pt idx="3556">
                  <c:v>35.56</c:v>
                </c:pt>
                <c:pt idx="3557">
                  <c:v>35.57</c:v>
                </c:pt>
                <c:pt idx="3558">
                  <c:v>35.58</c:v>
                </c:pt>
                <c:pt idx="3559">
                  <c:v>35.590000000000003</c:v>
                </c:pt>
                <c:pt idx="3560">
                  <c:v>35.6</c:v>
                </c:pt>
                <c:pt idx="3561">
                  <c:v>35.61</c:v>
                </c:pt>
                <c:pt idx="3562">
                  <c:v>35.619999999999997</c:v>
                </c:pt>
                <c:pt idx="3563">
                  <c:v>35.630000000000003</c:v>
                </c:pt>
                <c:pt idx="3564">
                  <c:v>35.64</c:v>
                </c:pt>
                <c:pt idx="3565">
                  <c:v>35.65</c:v>
                </c:pt>
                <c:pt idx="3566">
                  <c:v>35.659999999999997</c:v>
                </c:pt>
                <c:pt idx="3567">
                  <c:v>35.67</c:v>
                </c:pt>
                <c:pt idx="3568">
                  <c:v>35.68</c:v>
                </c:pt>
                <c:pt idx="3569">
                  <c:v>35.69</c:v>
                </c:pt>
                <c:pt idx="3570">
                  <c:v>35.700000000000003</c:v>
                </c:pt>
                <c:pt idx="3571">
                  <c:v>35.71</c:v>
                </c:pt>
                <c:pt idx="3572">
                  <c:v>35.72</c:v>
                </c:pt>
                <c:pt idx="3573">
                  <c:v>35.729999999999997</c:v>
                </c:pt>
                <c:pt idx="3574">
                  <c:v>35.74</c:v>
                </c:pt>
                <c:pt idx="3575">
                  <c:v>35.75</c:v>
                </c:pt>
                <c:pt idx="3576">
                  <c:v>35.76</c:v>
                </c:pt>
                <c:pt idx="3577">
                  <c:v>35.770000000000003</c:v>
                </c:pt>
                <c:pt idx="3578">
                  <c:v>35.78</c:v>
                </c:pt>
                <c:pt idx="3579">
                  <c:v>35.79</c:v>
                </c:pt>
                <c:pt idx="3580">
                  <c:v>35.799999999999997</c:v>
                </c:pt>
                <c:pt idx="3581">
                  <c:v>35.81</c:v>
                </c:pt>
                <c:pt idx="3582">
                  <c:v>35.82</c:v>
                </c:pt>
                <c:pt idx="3583">
                  <c:v>35.83</c:v>
                </c:pt>
                <c:pt idx="3584">
                  <c:v>35.840000000000003</c:v>
                </c:pt>
                <c:pt idx="3585">
                  <c:v>35.85</c:v>
                </c:pt>
                <c:pt idx="3586">
                  <c:v>35.86</c:v>
                </c:pt>
                <c:pt idx="3587">
                  <c:v>35.869999999999997</c:v>
                </c:pt>
                <c:pt idx="3588">
                  <c:v>35.880000000000003</c:v>
                </c:pt>
                <c:pt idx="3589">
                  <c:v>35.89</c:v>
                </c:pt>
                <c:pt idx="3590">
                  <c:v>35.9</c:v>
                </c:pt>
                <c:pt idx="3591">
                  <c:v>35.909999999999997</c:v>
                </c:pt>
                <c:pt idx="3592">
                  <c:v>35.92</c:v>
                </c:pt>
                <c:pt idx="3593">
                  <c:v>35.93</c:v>
                </c:pt>
                <c:pt idx="3594">
                  <c:v>35.94</c:v>
                </c:pt>
                <c:pt idx="3595">
                  <c:v>35.950000000000003</c:v>
                </c:pt>
                <c:pt idx="3596">
                  <c:v>35.96</c:v>
                </c:pt>
                <c:pt idx="3597">
                  <c:v>35.97</c:v>
                </c:pt>
                <c:pt idx="3598">
                  <c:v>35.979999999999997</c:v>
                </c:pt>
                <c:pt idx="3599">
                  <c:v>35.99</c:v>
                </c:pt>
                <c:pt idx="3600">
                  <c:v>36</c:v>
                </c:pt>
                <c:pt idx="3601">
                  <c:v>36.01</c:v>
                </c:pt>
                <c:pt idx="3602">
                  <c:v>36.020000000000003</c:v>
                </c:pt>
                <c:pt idx="3603">
                  <c:v>36.03</c:v>
                </c:pt>
                <c:pt idx="3604">
                  <c:v>36.04</c:v>
                </c:pt>
                <c:pt idx="3605">
                  <c:v>36.049999999999997</c:v>
                </c:pt>
                <c:pt idx="3606">
                  <c:v>36.06</c:v>
                </c:pt>
                <c:pt idx="3607">
                  <c:v>36.07</c:v>
                </c:pt>
                <c:pt idx="3608">
                  <c:v>36.08</c:v>
                </c:pt>
                <c:pt idx="3609">
                  <c:v>36.090000000000003</c:v>
                </c:pt>
                <c:pt idx="3610">
                  <c:v>36.1</c:v>
                </c:pt>
                <c:pt idx="3611">
                  <c:v>36.11</c:v>
                </c:pt>
                <c:pt idx="3612">
                  <c:v>36.119999999999997</c:v>
                </c:pt>
                <c:pt idx="3613">
                  <c:v>36.130000000000003</c:v>
                </c:pt>
                <c:pt idx="3614">
                  <c:v>36.14</c:v>
                </c:pt>
                <c:pt idx="3615">
                  <c:v>36.15</c:v>
                </c:pt>
                <c:pt idx="3616">
                  <c:v>36.159999999999997</c:v>
                </c:pt>
                <c:pt idx="3617">
                  <c:v>36.17</c:v>
                </c:pt>
                <c:pt idx="3618">
                  <c:v>36.18</c:v>
                </c:pt>
                <c:pt idx="3619">
                  <c:v>36.19</c:v>
                </c:pt>
                <c:pt idx="3620">
                  <c:v>36.200000000000003</c:v>
                </c:pt>
                <c:pt idx="3621">
                  <c:v>36.21</c:v>
                </c:pt>
                <c:pt idx="3622">
                  <c:v>36.22</c:v>
                </c:pt>
                <c:pt idx="3623">
                  <c:v>36.229999999999997</c:v>
                </c:pt>
                <c:pt idx="3624">
                  <c:v>36.24</c:v>
                </c:pt>
                <c:pt idx="3625">
                  <c:v>36.25</c:v>
                </c:pt>
                <c:pt idx="3626">
                  <c:v>36.26</c:v>
                </c:pt>
                <c:pt idx="3627">
                  <c:v>36.270000000000003</c:v>
                </c:pt>
                <c:pt idx="3628">
                  <c:v>36.28</c:v>
                </c:pt>
                <c:pt idx="3629">
                  <c:v>36.29</c:v>
                </c:pt>
                <c:pt idx="3630">
                  <c:v>36.299999999999997</c:v>
                </c:pt>
                <c:pt idx="3631">
                  <c:v>36.31</c:v>
                </c:pt>
                <c:pt idx="3632">
                  <c:v>36.32</c:v>
                </c:pt>
                <c:pt idx="3633">
                  <c:v>36.33</c:v>
                </c:pt>
                <c:pt idx="3634">
                  <c:v>36.340000000000003</c:v>
                </c:pt>
                <c:pt idx="3635">
                  <c:v>36.35</c:v>
                </c:pt>
                <c:pt idx="3636">
                  <c:v>36.36</c:v>
                </c:pt>
                <c:pt idx="3637">
                  <c:v>36.369999999999997</c:v>
                </c:pt>
                <c:pt idx="3638">
                  <c:v>36.380000000000003</c:v>
                </c:pt>
                <c:pt idx="3639">
                  <c:v>36.39</c:v>
                </c:pt>
                <c:pt idx="3640">
                  <c:v>36.4</c:v>
                </c:pt>
                <c:pt idx="3641">
                  <c:v>36.409999999999997</c:v>
                </c:pt>
                <c:pt idx="3642">
                  <c:v>36.42</c:v>
                </c:pt>
                <c:pt idx="3643">
                  <c:v>36.43</c:v>
                </c:pt>
                <c:pt idx="3644">
                  <c:v>36.44</c:v>
                </c:pt>
                <c:pt idx="3645">
                  <c:v>36.450000000000003</c:v>
                </c:pt>
                <c:pt idx="3646">
                  <c:v>36.46</c:v>
                </c:pt>
                <c:pt idx="3647">
                  <c:v>36.47</c:v>
                </c:pt>
                <c:pt idx="3648">
                  <c:v>36.479999999999997</c:v>
                </c:pt>
                <c:pt idx="3649">
                  <c:v>36.49</c:v>
                </c:pt>
                <c:pt idx="3650">
                  <c:v>36.5</c:v>
                </c:pt>
                <c:pt idx="3651">
                  <c:v>36.51</c:v>
                </c:pt>
                <c:pt idx="3652">
                  <c:v>36.520000000000003</c:v>
                </c:pt>
                <c:pt idx="3653">
                  <c:v>36.53</c:v>
                </c:pt>
                <c:pt idx="3654">
                  <c:v>36.54</c:v>
                </c:pt>
                <c:pt idx="3655">
                  <c:v>36.549999999999997</c:v>
                </c:pt>
                <c:pt idx="3656">
                  <c:v>36.56</c:v>
                </c:pt>
                <c:pt idx="3657">
                  <c:v>36.57</c:v>
                </c:pt>
                <c:pt idx="3658">
                  <c:v>36.58</c:v>
                </c:pt>
                <c:pt idx="3659">
                  <c:v>36.590000000000003</c:v>
                </c:pt>
                <c:pt idx="3660">
                  <c:v>36.6</c:v>
                </c:pt>
                <c:pt idx="3661">
                  <c:v>36.61</c:v>
                </c:pt>
                <c:pt idx="3662">
                  <c:v>36.619999999999997</c:v>
                </c:pt>
                <c:pt idx="3663">
                  <c:v>36.630000000000003</c:v>
                </c:pt>
                <c:pt idx="3664">
                  <c:v>36.64</c:v>
                </c:pt>
                <c:pt idx="3665">
                  <c:v>36.65</c:v>
                </c:pt>
                <c:pt idx="3666">
                  <c:v>36.659999999999997</c:v>
                </c:pt>
                <c:pt idx="3667">
                  <c:v>36.67</c:v>
                </c:pt>
                <c:pt idx="3668">
                  <c:v>36.68</c:v>
                </c:pt>
                <c:pt idx="3669">
                  <c:v>36.69</c:v>
                </c:pt>
                <c:pt idx="3670">
                  <c:v>36.700000000000003</c:v>
                </c:pt>
                <c:pt idx="3671">
                  <c:v>36.71</c:v>
                </c:pt>
                <c:pt idx="3672">
                  <c:v>36.72</c:v>
                </c:pt>
                <c:pt idx="3673">
                  <c:v>36.729999999999997</c:v>
                </c:pt>
                <c:pt idx="3674">
                  <c:v>36.74</c:v>
                </c:pt>
                <c:pt idx="3675">
                  <c:v>36.75</c:v>
                </c:pt>
                <c:pt idx="3676">
                  <c:v>36.76</c:v>
                </c:pt>
                <c:pt idx="3677">
                  <c:v>36.770000000000003</c:v>
                </c:pt>
                <c:pt idx="3678">
                  <c:v>36.78</c:v>
                </c:pt>
                <c:pt idx="3679">
                  <c:v>36.79</c:v>
                </c:pt>
                <c:pt idx="3680">
                  <c:v>36.799999999999997</c:v>
                </c:pt>
                <c:pt idx="3681">
                  <c:v>36.81</c:v>
                </c:pt>
                <c:pt idx="3682">
                  <c:v>36.82</c:v>
                </c:pt>
                <c:pt idx="3683">
                  <c:v>36.83</c:v>
                </c:pt>
                <c:pt idx="3684">
                  <c:v>36.840000000000003</c:v>
                </c:pt>
                <c:pt idx="3685">
                  <c:v>36.85</c:v>
                </c:pt>
                <c:pt idx="3686">
                  <c:v>36.86</c:v>
                </c:pt>
                <c:pt idx="3687">
                  <c:v>36.869999999999997</c:v>
                </c:pt>
                <c:pt idx="3688">
                  <c:v>36.880000000000003</c:v>
                </c:pt>
                <c:pt idx="3689">
                  <c:v>36.89</c:v>
                </c:pt>
                <c:pt idx="3690">
                  <c:v>36.9</c:v>
                </c:pt>
                <c:pt idx="3691">
                  <c:v>36.909999999999997</c:v>
                </c:pt>
                <c:pt idx="3692">
                  <c:v>36.92</c:v>
                </c:pt>
                <c:pt idx="3693">
                  <c:v>36.93</c:v>
                </c:pt>
                <c:pt idx="3694">
                  <c:v>36.94</c:v>
                </c:pt>
                <c:pt idx="3695">
                  <c:v>36.950000000000003</c:v>
                </c:pt>
                <c:pt idx="3696">
                  <c:v>36.96</c:v>
                </c:pt>
                <c:pt idx="3697">
                  <c:v>36.97</c:v>
                </c:pt>
                <c:pt idx="3698">
                  <c:v>36.979999999999997</c:v>
                </c:pt>
                <c:pt idx="3699">
                  <c:v>36.99</c:v>
                </c:pt>
                <c:pt idx="3700">
                  <c:v>37</c:v>
                </c:pt>
                <c:pt idx="3701">
                  <c:v>37.01</c:v>
                </c:pt>
                <c:pt idx="3702">
                  <c:v>37.020000000000003</c:v>
                </c:pt>
                <c:pt idx="3703">
                  <c:v>37.03</c:v>
                </c:pt>
                <c:pt idx="3704">
                  <c:v>37.04</c:v>
                </c:pt>
                <c:pt idx="3705">
                  <c:v>37.049999999999997</c:v>
                </c:pt>
                <c:pt idx="3706">
                  <c:v>37.06</c:v>
                </c:pt>
                <c:pt idx="3707">
                  <c:v>37.07</c:v>
                </c:pt>
                <c:pt idx="3708">
                  <c:v>37.08</c:v>
                </c:pt>
                <c:pt idx="3709">
                  <c:v>37.090000000000003</c:v>
                </c:pt>
                <c:pt idx="3710">
                  <c:v>37.1</c:v>
                </c:pt>
                <c:pt idx="3711">
                  <c:v>37.11</c:v>
                </c:pt>
                <c:pt idx="3712">
                  <c:v>37.119999999999997</c:v>
                </c:pt>
                <c:pt idx="3713">
                  <c:v>37.130000000000003</c:v>
                </c:pt>
                <c:pt idx="3714">
                  <c:v>37.14</c:v>
                </c:pt>
                <c:pt idx="3715">
                  <c:v>37.15</c:v>
                </c:pt>
                <c:pt idx="3716">
                  <c:v>37.159999999999997</c:v>
                </c:pt>
                <c:pt idx="3717">
                  <c:v>37.17</c:v>
                </c:pt>
                <c:pt idx="3718">
                  <c:v>37.18</c:v>
                </c:pt>
                <c:pt idx="3719">
                  <c:v>37.19</c:v>
                </c:pt>
                <c:pt idx="3720">
                  <c:v>37.200000000000003</c:v>
                </c:pt>
                <c:pt idx="3721">
                  <c:v>37.21</c:v>
                </c:pt>
                <c:pt idx="3722">
                  <c:v>37.22</c:v>
                </c:pt>
                <c:pt idx="3723">
                  <c:v>37.229999999999997</c:v>
                </c:pt>
                <c:pt idx="3724">
                  <c:v>37.24</c:v>
                </c:pt>
                <c:pt idx="3725">
                  <c:v>37.25</c:v>
                </c:pt>
                <c:pt idx="3726">
                  <c:v>37.26</c:v>
                </c:pt>
                <c:pt idx="3727">
                  <c:v>37.270000000000003</c:v>
                </c:pt>
                <c:pt idx="3728">
                  <c:v>37.28</c:v>
                </c:pt>
                <c:pt idx="3729">
                  <c:v>37.29</c:v>
                </c:pt>
                <c:pt idx="3730">
                  <c:v>37.299999999999997</c:v>
                </c:pt>
                <c:pt idx="3731">
                  <c:v>37.31</c:v>
                </c:pt>
                <c:pt idx="3732">
                  <c:v>37.32</c:v>
                </c:pt>
                <c:pt idx="3733">
                  <c:v>37.33</c:v>
                </c:pt>
                <c:pt idx="3734">
                  <c:v>37.340000000000003</c:v>
                </c:pt>
                <c:pt idx="3735">
                  <c:v>37.35</c:v>
                </c:pt>
                <c:pt idx="3736">
                  <c:v>37.36</c:v>
                </c:pt>
                <c:pt idx="3737">
                  <c:v>37.369999999999997</c:v>
                </c:pt>
                <c:pt idx="3738">
                  <c:v>37.380000000000003</c:v>
                </c:pt>
                <c:pt idx="3739">
                  <c:v>37.39</c:v>
                </c:pt>
                <c:pt idx="3740">
                  <c:v>37.4</c:v>
                </c:pt>
                <c:pt idx="3741">
                  <c:v>37.409999999999997</c:v>
                </c:pt>
                <c:pt idx="3742">
                  <c:v>37.42</c:v>
                </c:pt>
                <c:pt idx="3743">
                  <c:v>37.43</c:v>
                </c:pt>
                <c:pt idx="3744">
                  <c:v>37.44</c:v>
                </c:pt>
                <c:pt idx="3745">
                  <c:v>37.450000000000003</c:v>
                </c:pt>
                <c:pt idx="3746">
                  <c:v>37.46</c:v>
                </c:pt>
                <c:pt idx="3747">
                  <c:v>37.47</c:v>
                </c:pt>
                <c:pt idx="3748">
                  <c:v>37.479999999999997</c:v>
                </c:pt>
                <c:pt idx="3749">
                  <c:v>37.49</c:v>
                </c:pt>
                <c:pt idx="3750">
                  <c:v>37.5</c:v>
                </c:pt>
                <c:pt idx="3751">
                  <c:v>37.51</c:v>
                </c:pt>
                <c:pt idx="3752">
                  <c:v>37.520000000000003</c:v>
                </c:pt>
                <c:pt idx="3753">
                  <c:v>37.53</c:v>
                </c:pt>
                <c:pt idx="3754">
                  <c:v>37.54</c:v>
                </c:pt>
                <c:pt idx="3755">
                  <c:v>37.549999999999997</c:v>
                </c:pt>
                <c:pt idx="3756">
                  <c:v>37.56</c:v>
                </c:pt>
                <c:pt idx="3757">
                  <c:v>37.57</c:v>
                </c:pt>
                <c:pt idx="3758">
                  <c:v>37.58</c:v>
                </c:pt>
                <c:pt idx="3759">
                  <c:v>37.590000000000003</c:v>
                </c:pt>
                <c:pt idx="3760">
                  <c:v>37.6</c:v>
                </c:pt>
                <c:pt idx="3761">
                  <c:v>37.61</c:v>
                </c:pt>
                <c:pt idx="3762">
                  <c:v>37.619999999999997</c:v>
                </c:pt>
                <c:pt idx="3763">
                  <c:v>37.630000000000003</c:v>
                </c:pt>
                <c:pt idx="3764">
                  <c:v>37.64</c:v>
                </c:pt>
                <c:pt idx="3765">
                  <c:v>37.65</c:v>
                </c:pt>
                <c:pt idx="3766">
                  <c:v>37.659999999999997</c:v>
                </c:pt>
                <c:pt idx="3767">
                  <c:v>37.67</c:v>
                </c:pt>
                <c:pt idx="3768">
                  <c:v>37.68</c:v>
                </c:pt>
                <c:pt idx="3769">
                  <c:v>37.69</c:v>
                </c:pt>
                <c:pt idx="3770">
                  <c:v>37.700000000000003</c:v>
                </c:pt>
                <c:pt idx="3771">
                  <c:v>37.71</c:v>
                </c:pt>
                <c:pt idx="3772">
                  <c:v>37.72</c:v>
                </c:pt>
                <c:pt idx="3773">
                  <c:v>37.729999999999997</c:v>
                </c:pt>
                <c:pt idx="3774">
                  <c:v>37.74</c:v>
                </c:pt>
                <c:pt idx="3775">
                  <c:v>37.75</c:v>
                </c:pt>
                <c:pt idx="3776">
                  <c:v>37.76</c:v>
                </c:pt>
                <c:pt idx="3777">
                  <c:v>37.770000000000003</c:v>
                </c:pt>
                <c:pt idx="3778">
                  <c:v>37.78</c:v>
                </c:pt>
                <c:pt idx="3779">
                  <c:v>37.79</c:v>
                </c:pt>
                <c:pt idx="3780">
                  <c:v>37.799999999999997</c:v>
                </c:pt>
                <c:pt idx="3781">
                  <c:v>37.81</c:v>
                </c:pt>
                <c:pt idx="3782">
                  <c:v>37.82</c:v>
                </c:pt>
                <c:pt idx="3783">
                  <c:v>37.83</c:v>
                </c:pt>
                <c:pt idx="3784">
                  <c:v>37.840000000000003</c:v>
                </c:pt>
                <c:pt idx="3785">
                  <c:v>37.85</c:v>
                </c:pt>
                <c:pt idx="3786">
                  <c:v>37.86</c:v>
                </c:pt>
                <c:pt idx="3787">
                  <c:v>37.869999999999997</c:v>
                </c:pt>
                <c:pt idx="3788">
                  <c:v>37.880000000000003</c:v>
                </c:pt>
                <c:pt idx="3789">
                  <c:v>37.89</c:v>
                </c:pt>
                <c:pt idx="3790">
                  <c:v>37.9</c:v>
                </c:pt>
                <c:pt idx="3791">
                  <c:v>37.909999999999997</c:v>
                </c:pt>
                <c:pt idx="3792">
                  <c:v>37.92</c:v>
                </c:pt>
                <c:pt idx="3793">
                  <c:v>37.93</c:v>
                </c:pt>
                <c:pt idx="3794">
                  <c:v>37.94</c:v>
                </c:pt>
                <c:pt idx="3795">
                  <c:v>37.950000000000003</c:v>
                </c:pt>
                <c:pt idx="3796">
                  <c:v>37.96</c:v>
                </c:pt>
                <c:pt idx="3797">
                  <c:v>37.97</c:v>
                </c:pt>
                <c:pt idx="3798">
                  <c:v>37.979999999999997</c:v>
                </c:pt>
                <c:pt idx="3799">
                  <c:v>37.99</c:v>
                </c:pt>
                <c:pt idx="3800">
                  <c:v>38</c:v>
                </c:pt>
                <c:pt idx="3801">
                  <c:v>38.01</c:v>
                </c:pt>
                <c:pt idx="3802">
                  <c:v>38.020000000000003</c:v>
                </c:pt>
                <c:pt idx="3803">
                  <c:v>38.03</c:v>
                </c:pt>
                <c:pt idx="3804">
                  <c:v>38.04</c:v>
                </c:pt>
                <c:pt idx="3805">
                  <c:v>38.049999999999997</c:v>
                </c:pt>
                <c:pt idx="3806">
                  <c:v>38.06</c:v>
                </c:pt>
                <c:pt idx="3807">
                  <c:v>38.07</c:v>
                </c:pt>
                <c:pt idx="3808">
                  <c:v>38.08</c:v>
                </c:pt>
                <c:pt idx="3809">
                  <c:v>38.090000000000003</c:v>
                </c:pt>
                <c:pt idx="3810">
                  <c:v>38.1</c:v>
                </c:pt>
                <c:pt idx="3811">
                  <c:v>38.11</c:v>
                </c:pt>
                <c:pt idx="3812">
                  <c:v>38.119999999999997</c:v>
                </c:pt>
                <c:pt idx="3813">
                  <c:v>38.130000000000003</c:v>
                </c:pt>
                <c:pt idx="3814">
                  <c:v>38.14</c:v>
                </c:pt>
                <c:pt idx="3815">
                  <c:v>38.15</c:v>
                </c:pt>
                <c:pt idx="3816">
                  <c:v>38.159999999999997</c:v>
                </c:pt>
                <c:pt idx="3817">
                  <c:v>38.17</c:v>
                </c:pt>
                <c:pt idx="3818">
                  <c:v>38.18</c:v>
                </c:pt>
                <c:pt idx="3819">
                  <c:v>38.19</c:v>
                </c:pt>
                <c:pt idx="3820">
                  <c:v>38.200000000000003</c:v>
                </c:pt>
                <c:pt idx="3821">
                  <c:v>38.21</c:v>
                </c:pt>
                <c:pt idx="3822">
                  <c:v>38.22</c:v>
                </c:pt>
                <c:pt idx="3823">
                  <c:v>38.229999999999997</c:v>
                </c:pt>
                <c:pt idx="3824">
                  <c:v>38.24</c:v>
                </c:pt>
                <c:pt idx="3825">
                  <c:v>38.25</c:v>
                </c:pt>
                <c:pt idx="3826">
                  <c:v>38.26</c:v>
                </c:pt>
                <c:pt idx="3827">
                  <c:v>38.270000000000003</c:v>
                </c:pt>
                <c:pt idx="3828">
                  <c:v>38.28</c:v>
                </c:pt>
                <c:pt idx="3829">
                  <c:v>38.29</c:v>
                </c:pt>
                <c:pt idx="3830">
                  <c:v>38.299999999999997</c:v>
                </c:pt>
                <c:pt idx="3831">
                  <c:v>38.31</c:v>
                </c:pt>
                <c:pt idx="3832">
                  <c:v>38.32</c:v>
                </c:pt>
                <c:pt idx="3833">
                  <c:v>38.33</c:v>
                </c:pt>
                <c:pt idx="3834">
                  <c:v>38.340000000000003</c:v>
                </c:pt>
                <c:pt idx="3835">
                  <c:v>38.35</c:v>
                </c:pt>
                <c:pt idx="3836">
                  <c:v>38.36</c:v>
                </c:pt>
                <c:pt idx="3837">
                  <c:v>38.369999999999997</c:v>
                </c:pt>
                <c:pt idx="3838">
                  <c:v>38.380000000000003</c:v>
                </c:pt>
                <c:pt idx="3839">
                  <c:v>38.39</c:v>
                </c:pt>
                <c:pt idx="3840">
                  <c:v>38.4</c:v>
                </c:pt>
                <c:pt idx="3841">
                  <c:v>38.409999999999997</c:v>
                </c:pt>
                <c:pt idx="3842">
                  <c:v>38.42</c:v>
                </c:pt>
                <c:pt idx="3843">
                  <c:v>38.43</c:v>
                </c:pt>
                <c:pt idx="3844">
                  <c:v>38.44</c:v>
                </c:pt>
                <c:pt idx="3845">
                  <c:v>38.450000000000003</c:v>
                </c:pt>
                <c:pt idx="3846">
                  <c:v>38.46</c:v>
                </c:pt>
                <c:pt idx="3847">
                  <c:v>38.47</c:v>
                </c:pt>
                <c:pt idx="3848">
                  <c:v>38.479999999999997</c:v>
                </c:pt>
                <c:pt idx="3849">
                  <c:v>38.49</c:v>
                </c:pt>
                <c:pt idx="3850">
                  <c:v>38.5</c:v>
                </c:pt>
                <c:pt idx="3851">
                  <c:v>38.51</c:v>
                </c:pt>
                <c:pt idx="3852">
                  <c:v>38.520000000000003</c:v>
                </c:pt>
                <c:pt idx="3853">
                  <c:v>38.53</c:v>
                </c:pt>
                <c:pt idx="3854">
                  <c:v>38.54</c:v>
                </c:pt>
                <c:pt idx="3855">
                  <c:v>38.549999999999997</c:v>
                </c:pt>
                <c:pt idx="3856">
                  <c:v>38.56</c:v>
                </c:pt>
                <c:pt idx="3857">
                  <c:v>38.57</c:v>
                </c:pt>
                <c:pt idx="3858">
                  <c:v>38.58</c:v>
                </c:pt>
                <c:pt idx="3859">
                  <c:v>38.590000000000003</c:v>
                </c:pt>
                <c:pt idx="3860">
                  <c:v>38.6</c:v>
                </c:pt>
                <c:pt idx="3861">
                  <c:v>38.61</c:v>
                </c:pt>
                <c:pt idx="3862">
                  <c:v>38.619999999999997</c:v>
                </c:pt>
                <c:pt idx="3863">
                  <c:v>38.630000000000003</c:v>
                </c:pt>
                <c:pt idx="3864">
                  <c:v>38.64</c:v>
                </c:pt>
                <c:pt idx="3865">
                  <c:v>38.65</c:v>
                </c:pt>
                <c:pt idx="3866">
                  <c:v>38.659999999999997</c:v>
                </c:pt>
                <c:pt idx="3867">
                  <c:v>38.67</c:v>
                </c:pt>
                <c:pt idx="3868">
                  <c:v>38.68</c:v>
                </c:pt>
                <c:pt idx="3869">
                  <c:v>38.69</c:v>
                </c:pt>
                <c:pt idx="3870">
                  <c:v>38.700000000000003</c:v>
                </c:pt>
                <c:pt idx="3871">
                  <c:v>38.71</c:v>
                </c:pt>
                <c:pt idx="3872">
                  <c:v>38.72</c:v>
                </c:pt>
                <c:pt idx="3873">
                  <c:v>38.729999999999997</c:v>
                </c:pt>
                <c:pt idx="3874">
                  <c:v>38.74</c:v>
                </c:pt>
                <c:pt idx="3875">
                  <c:v>38.75</c:v>
                </c:pt>
                <c:pt idx="3876">
                  <c:v>38.76</c:v>
                </c:pt>
                <c:pt idx="3877">
                  <c:v>38.770000000000003</c:v>
                </c:pt>
                <c:pt idx="3878">
                  <c:v>38.78</c:v>
                </c:pt>
                <c:pt idx="3879">
                  <c:v>38.79</c:v>
                </c:pt>
                <c:pt idx="3880">
                  <c:v>38.799999999999997</c:v>
                </c:pt>
                <c:pt idx="3881">
                  <c:v>38.81</c:v>
                </c:pt>
                <c:pt idx="3882">
                  <c:v>38.82</c:v>
                </c:pt>
                <c:pt idx="3883">
                  <c:v>38.83</c:v>
                </c:pt>
                <c:pt idx="3884">
                  <c:v>38.840000000000003</c:v>
                </c:pt>
                <c:pt idx="3885">
                  <c:v>38.85</c:v>
                </c:pt>
                <c:pt idx="3886">
                  <c:v>38.86</c:v>
                </c:pt>
                <c:pt idx="3887">
                  <c:v>38.869999999999997</c:v>
                </c:pt>
                <c:pt idx="3888">
                  <c:v>38.880000000000003</c:v>
                </c:pt>
                <c:pt idx="3889">
                  <c:v>38.89</c:v>
                </c:pt>
                <c:pt idx="3890">
                  <c:v>38.9</c:v>
                </c:pt>
                <c:pt idx="3891">
                  <c:v>38.909999999999997</c:v>
                </c:pt>
                <c:pt idx="3892">
                  <c:v>38.92</c:v>
                </c:pt>
                <c:pt idx="3893">
                  <c:v>38.93</c:v>
                </c:pt>
                <c:pt idx="3894">
                  <c:v>38.94</c:v>
                </c:pt>
                <c:pt idx="3895">
                  <c:v>38.950000000000003</c:v>
                </c:pt>
                <c:pt idx="3896">
                  <c:v>38.96</c:v>
                </c:pt>
                <c:pt idx="3897">
                  <c:v>38.97</c:v>
                </c:pt>
                <c:pt idx="3898">
                  <c:v>38.979999999999997</c:v>
                </c:pt>
                <c:pt idx="3899">
                  <c:v>38.99</c:v>
                </c:pt>
                <c:pt idx="3900">
                  <c:v>39</c:v>
                </c:pt>
                <c:pt idx="3901">
                  <c:v>39.01</c:v>
                </c:pt>
                <c:pt idx="3902">
                  <c:v>39.020000000000003</c:v>
                </c:pt>
                <c:pt idx="3903">
                  <c:v>39.03</c:v>
                </c:pt>
                <c:pt idx="3904">
                  <c:v>39.04</c:v>
                </c:pt>
                <c:pt idx="3905">
                  <c:v>39.049999999999997</c:v>
                </c:pt>
                <c:pt idx="3906">
                  <c:v>39.06</c:v>
                </c:pt>
                <c:pt idx="3907">
                  <c:v>39.07</c:v>
                </c:pt>
                <c:pt idx="3908">
                  <c:v>39.08</c:v>
                </c:pt>
                <c:pt idx="3909">
                  <c:v>39.090000000000003</c:v>
                </c:pt>
                <c:pt idx="3910">
                  <c:v>39.1</c:v>
                </c:pt>
                <c:pt idx="3911">
                  <c:v>39.11</c:v>
                </c:pt>
                <c:pt idx="3912">
                  <c:v>39.119999999999997</c:v>
                </c:pt>
                <c:pt idx="3913">
                  <c:v>39.130000000000003</c:v>
                </c:pt>
                <c:pt idx="3914">
                  <c:v>39.14</c:v>
                </c:pt>
                <c:pt idx="3915">
                  <c:v>39.15</c:v>
                </c:pt>
                <c:pt idx="3916">
                  <c:v>39.159999999999997</c:v>
                </c:pt>
                <c:pt idx="3917">
                  <c:v>39.17</c:v>
                </c:pt>
                <c:pt idx="3918">
                  <c:v>39.18</c:v>
                </c:pt>
                <c:pt idx="3919">
                  <c:v>39.19</c:v>
                </c:pt>
                <c:pt idx="3920">
                  <c:v>39.200000000000003</c:v>
                </c:pt>
                <c:pt idx="3921">
                  <c:v>39.21</c:v>
                </c:pt>
                <c:pt idx="3922">
                  <c:v>39.22</c:v>
                </c:pt>
                <c:pt idx="3923">
                  <c:v>39.229999999999997</c:v>
                </c:pt>
                <c:pt idx="3924">
                  <c:v>39.24</c:v>
                </c:pt>
                <c:pt idx="3925">
                  <c:v>39.25</c:v>
                </c:pt>
                <c:pt idx="3926">
                  <c:v>39.26</c:v>
                </c:pt>
                <c:pt idx="3927">
                  <c:v>39.270000000000003</c:v>
                </c:pt>
                <c:pt idx="3928">
                  <c:v>39.28</c:v>
                </c:pt>
                <c:pt idx="3929">
                  <c:v>39.29</c:v>
                </c:pt>
                <c:pt idx="3930">
                  <c:v>39.299999999999997</c:v>
                </c:pt>
                <c:pt idx="3931">
                  <c:v>39.31</c:v>
                </c:pt>
                <c:pt idx="3932">
                  <c:v>39.32</c:v>
                </c:pt>
                <c:pt idx="3933">
                  <c:v>39.33</c:v>
                </c:pt>
                <c:pt idx="3934">
                  <c:v>39.340000000000003</c:v>
                </c:pt>
                <c:pt idx="3935">
                  <c:v>39.35</c:v>
                </c:pt>
                <c:pt idx="3936">
                  <c:v>39.36</c:v>
                </c:pt>
                <c:pt idx="3937">
                  <c:v>39.369999999999997</c:v>
                </c:pt>
                <c:pt idx="3938">
                  <c:v>39.380000000000003</c:v>
                </c:pt>
                <c:pt idx="3939">
                  <c:v>39.39</c:v>
                </c:pt>
                <c:pt idx="3940">
                  <c:v>39.4</c:v>
                </c:pt>
                <c:pt idx="3941">
                  <c:v>39.409999999999997</c:v>
                </c:pt>
                <c:pt idx="3942">
                  <c:v>39.42</c:v>
                </c:pt>
                <c:pt idx="3943">
                  <c:v>39.43</c:v>
                </c:pt>
                <c:pt idx="3944">
                  <c:v>39.44</c:v>
                </c:pt>
                <c:pt idx="3945">
                  <c:v>39.450000000000003</c:v>
                </c:pt>
                <c:pt idx="3946">
                  <c:v>39.46</c:v>
                </c:pt>
                <c:pt idx="3947">
                  <c:v>39.47</c:v>
                </c:pt>
                <c:pt idx="3948">
                  <c:v>39.479999999999997</c:v>
                </c:pt>
                <c:pt idx="3949">
                  <c:v>39.49</c:v>
                </c:pt>
                <c:pt idx="3950">
                  <c:v>39.5</c:v>
                </c:pt>
                <c:pt idx="3951">
                  <c:v>39.51</c:v>
                </c:pt>
                <c:pt idx="3952">
                  <c:v>39.520000000000003</c:v>
                </c:pt>
                <c:pt idx="3953">
                  <c:v>39.53</c:v>
                </c:pt>
                <c:pt idx="3954">
                  <c:v>39.54</c:v>
                </c:pt>
                <c:pt idx="3955">
                  <c:v>39.549999999999997</c:v>
                </c:pt>
                <c:pt idx="3956">
                  <c:v>39.56</c:v>
                </c:pt>
                <c:pt idx="3957">
                  <c:v>39.57</c:v>
                </c:pt>
                <c:pt idx="3958">
                  <c:v>39.58</c:v>
                </c:pt>
                <c:pt idx="3959">
                  <c:v>39.590000000000003</c:v>
                </c:pt>
                <c:pt idx="3960">
                  <c:v>39.6</c:v>
                </c:pt>
                <c:pt idx="3961">
                  <c:v>39.61</c:v>
                </c:pt>
                <c:pt idx="3962">
                  <c:v>39.619999999999997</c:v>
                </c:pt>
                <c:pt idx="3963">
                  <c:v>39.630000000000003</c:v>
                </c:pt>
                <c:pt idx="3964">
                  <c:v>39.64</c:v>
                </c:pt>
                <c:pt idx="3965">
                  <c:v>39.65</c:v>
                </c:pt>
                <c:pt idx="3966">
                  <c:v>39.659999999999997</c:v>
                </c:pt>
                <c:pt idx="3967">
                  <c:v>39.67</c:v>
                </c:pt>
                <c:pt idx="3968">
                  <c:v>39.68</c:v>
                </c:pt>
                <c:pt idx="3969">
                  <c:v>39.69</c:v>
                </c:pt>
                <c:pt idx="3970">
                  <c:v>39.700000000000003</c:v>
                </c:pt>
                <c:pt idx="3971">
                  <c:v>39.71</c:v>
                </c:pt>
                <c:pt idx="3972">
                  <c:v>39.72</c:v>
                </c:pt>
                <c:pt idx="3973">
                  <c:v>39.729999999999997</c:v>
                </c:pt>
                <c:pt idx="3974">
                  <c:v>39.74</c:v>
                </c:pt>
                <c:pt idx="3975">
                  <c:v>39.75</c:v>
                </c:pt>
                <c:pt idx="3976">
                  <c:v>39.76</c:v>
                </c:pt>
                <c:pt idx="3977">
                  <c:v>39.770000000000003</c:v>
                </c:pt>
                <c:pt idx="3978">
                  <c:v>39.78</c:v>
                </c:pt>
                <c:pt idx="3979">
                  <c:v>39.79</c:v>
                </c:pt>
                <c:pt idx="3980">
                  <c:v>39.799999999999997</c:v>
                </c:pt>
                <c:pt idx="3981">
                  <c:v>39.81</c:v>
                </c:pt>
                <c:pt idx="3982">
                  <c:v>39.82</c:v>
                </c:pt>
                <c:pt idx="3983">
                  <c:v>39.83</c:v>
                </c:pt>
                <c:pt idx="3984">
                  <c:v>39.840000000000003</c:v>
                </c:pt>
                <c:pt idx="3985">
                  <c:v>39.85</c:v>
                </c:pt>
                <c:pt idx="3986">
                  <c:v>39.86</c:v>
                </c:pt>
                <c:pt idx="3987">
                  <c:v>39.869999999999997</c:v>
                </c:pt>
                <c:pt idx="3988">
                  <c:v>39.880000000000003</c:v>
                </c:pt>
                <c:pt idx="3989">
                  <c:v>39.89</c:v>
                </c:pt>
                <c:pt idx="3990">
                  <c:v>39.9</c:v>
                </c:pt>
                <c:pt idx="3991">
                  <c:v>39.909999999999997</c:v>
                </c:pt>
                <c:pt idx="3992">
                  <c:v>39.92</c:v>
                </c:pt>
                <c:pt idx="3993">
                  <c:v>39.93</c:v>
                </c:pt>
                <c:pt idx="3994">
                  <c:v>39.94</c:v>
                </c:pt>
                <c:pt idx="3995">
                  <c:v>39.950000000000003</c:v>
                </c:pt>
                <c:pt idx="3996">
                  <c:v>39.96</c:v>
                </c:pt>
                <c:pt idx="3997">
                  <c:v>39.97</c:v>
                </c:pt>
                <c:pt idx="3998">
                  <c:v>39.979999999999997</c:v>
                </c:pt>
                <c:pt idx="3999">
                  <c:v>39.99</c:v>
                </c:pt>
              </c:numCache>
            </c:numRef>
          </c:cat>
          <c:val>
            <c:numRef>
              <c:f>[RL_results_Final_3.xlsx]Feeder_P11!$B$3:$EWW$3</c:f>
              <c:numCache>
                <c:formatCode>General</c:formatCode>
                <c:ptCount val="4000"/>
                <c:pt idx="0">
                  <c:v>3.5</c:v>
                </c:pt>
                <c:pt idx="1">
                  <c:v>3.5</c:v>
                </c:pt>
                <c:pt idx="2">
                  <c:v>3.5</c:v>
                </c:pt>
                <c:pt idx="3">
                  <c:v>3.5</c:v>
                </c:pt>
                <c:pt idx="4">
                  <c:v>3.5</c:v>
                </c:pt>
                <c:pt idx="5">
                  <c:v>3.5</c:v>
                </c:pt>
                <c:pt idx="6">
                  <c:v>3.5</c:v>
                </c:pt>
                <c:pt idx="7">
                  <c:v>3.5</c:v>
                </c:pt>
                <c:pt idx="8">
                  <c:v>3.5</c:v>
                </c:pt>
                <c:pt idx="9">
                  <c:v>3.5</c:v>
                </c:pt>
                <c:pt idx="10">
                  <c:v>3.5</c:v>
                </c:pt>
                <c:pt idx="11">
                  <c:v>3.5</c:v>
                </c:pt>
                <c:pt idx="12">
                  <c:v>3.5</c:v>
                </c:pt>
                <c:pt idx="13">
                  <c:v>3.5</c:v>
                </c:pt>
                <c:pt idx="14">
                  <c:v>3.5</c:v>
                </c:pt>
                <c:pt idx="15">
                  <c:v>3.5</c:v>
                </c:pt>
                <c:pt idx="16">
                  <c:v>3.5</c:v>
                </c:pt>
                <c:pt idx="17">
                  <c:v>3.5</c:v>
                </c:pt>
                <c:pt idx="18">
                  <c:v>3.5</c:v>
                </c:pt>
                <c:pt idx="19">
                  <c:v>3.5</c:v>
                </c:pt>
                <c:pt idx="20">
                  <c:v>3.5</c:v>
                </c:pt>
                <c:pt idx="21">
                  <c:v>3.5</c:v>
                </c:pt>
                <c:pt idx="22">
                  <c:v>3.5</c:v>
                </c:pt>
                <c:pt idx="23">
                  <c:v>3.5</c:v>
                </c:pt>
                <c:pt idx="24">
                  <c:v>3.5</c:v>
                </c:pt>
                <c:pt idx="25">
                  <c:v>3.5</c:v>
                </c:pt>
                <c:pt idx="26">
                  <c:v>3.5</c:v>
                </c:pt>
                <c:pt idx="27">
                  <c:v>3.5</c:v>
                </c:pt>
                <c:pt idx="28">
                  <c:v>3.5</c:v>
                </c:pt>
                <c:pt idx="29">
                  <c:v>3.5</c:v>
                </c:pt>
                <c:pt idx="30">
                  <c:v>3.5</c:v>
                </c:pt>
                <c:pt idx="31">
                  <c:v>3.5</c:v>
                </c:pt>
                <c:pt idx="32">
                  <c:v>3.5</c:v>
                </c:pt>
                <c:pt idx="33">
                  <c:v>3.5</c:v>
                </c:pt>
                <c:pt idx="34">
                  <c:v>3.5</c:v>
                </c:pt>
                <c:pt idx="35">
                  <c:v>3.5</c:v>
                </c:pt>
                <c:pt idx="36">
                  <c:v>3.5</c:v>
                </c:pt>
                <c:pt idx="37">
                  <c:v>3.5</c:v>
                </c:pt>
                <c:pt idx="38">
                  <c:v>3.5</c:v>
                </c:pt>
                <c:pt idx="39">
                  <c:v>3.5</c:v>
                </c:pt>
                <c:pt idx="40">
                  <c:v>3.5</c:v>
                </c:pt>
                <c:pt idx="41">
                  <c:v>3.5</c:v>
                </c:pt>
                <c:pt idx="42">
                  <c:v>3.5</c:v>
                </c:pt>
                <c:pt idx="43">
                  <c:v>3.5</c:v>
                </c:pt>
                <c:pt idx="44">
                  <c:v>3.5</c:v>
                </c:pt>
                <c:pt idx="45">
                  <c:v>3.5</c:v>
                </c:pt>
                <c:pt idx="46">
                  <c:v>3.5</c:v>
                </c:pt>
                <c:pt idx="47">
                  <c:v>3.5</c:v>
                </c:pt>
                <c:pt idx="48">
                  <c:v>3.5</c:v>
                </c:pt>
                <c:pt idx="49">
                  <c:v>3.5</c:v>
                </c:pt>
                <c:pt idx="50">
                  <c:v>3.5</c:v>
                </c:pt>
                <c:pt idx="51">
                  <c:v>3.5</c:v>
                </c:pt>
                <c:pt idx="52">
                  <c:v>3.5</c:v>
                </c:pt>
                <c:pt idx="53">
                  <c:v>3.5</c:v>
                </c:pt>
                <c:pt idx="54">
                  <c:v>3.5</c:v>
                </c:pt>
                <c:pt idx="55">
                  <c:v>3.5</c:v>
                </c:pt>
                <c:pt idx="56">
                  <c:v>3.5</c:v>
                </c:pt>
                <c:pt idx="57">
                  <c:v>3.5</c:v>
                </c:pt>
                <c:pt idx="58">
                  <c:v>3.5</c:v>
                </c:pt>
                <c:pt idx="59">
                  <c:v>3.5</c:v>
                </c:pt>
                <c:pt idx="60">
                  <c:v>3.5</c:v>
                </c:pt>
                <c:pt idx="61">
                  <c:v>3.5</c:v>
                </c:pt>
                <c:pt idx="62">
                  <c:v>3.5</c:v>
                </c:pt>
                <c:pt idx="63">
                  <c:v>3.5</c:v>
                </c:pt>
                <c:pt idx="64">
                  <c:v>3.5</c:v>
                </c:pt>
                <c:pt idx="65">
                  <c:v>3.5</c:v>
                </c:pt>
                <c:pt idx="66">
                  <c:v>3.5</c:v>
                </c:pt>
                <c:pt idx="67">
                  <c:v>3.5</c:v>
                </c:pt>
                <c:pt idx="68">
                  <c:v>3.5</c:v>
                </c:pt>
                <c:pt idx="69">
                  <c:v>3.5</c:v>
                </c:pt>
                <c:pt idx="70">
                  <c:v>3.5</c:v>
                </c:pt>
                <c:pt idx="71">
                  <c:v>3.5</c:v>
                </c:pt>
                <c:pt idx="72">
                  <c:v>3.5</c:v>
                </c:pt>
                <c:pt idx="73">
                  <c:v>3.5</c:v>
                </c:pt>
                <c:pt idx="74">
                  <c:v>3.5</c:v>
                </c:pt>
                <c:pt idx="75">
                  <c:v>3.5</c:v>
                </c:pt>
                <c:pt idx="76">
                  <c:v>3.5</c:v>
                </c:pt>
                <c:pt idx="77">
                  <c:v>3.5</c:v>
                </c:pt>
                <c:pt idx="78">
                  <c:v>3.5</c:v>
                </c:pt>
                <c:pt idx="79">
                  <c:v>3.5</c:v>
                </c:pt>
                <c:pt idx="80">
                  <c:v>3.5</c:v>
                </c:pt>
                <c:pt idx="81">
                  <c:v>3.5</c:v>
                </c:pt>
                <c:pt idx="82">
                  <c:v>3.5</c:v>
                </c:pt>
                <c:pt idx="83">
                  <c:v>3.5</c:v>
                </c:pt>
                <c:pt idx="84">
                  <c:v>3.5</c:v>
                </c:pt>
                <c:pt idx="85">
                  <c:v>3.5</c:v>
                </c:pt>
                <c:pt idx="86">
                  <c:v>3.5</c:v>
                </c:pt>
                <c:pt idx="87">
                  <c:v>3.5</c:v>
                </c:pt>
                <c:pt idx="88">
                  <c:v>3.5</c:v>
                </c:pt>
                <c:pt idx="89">
                  <c:v>3.5</c:v>
                </c:pt>
                <c:pt idx="90">
                  <c:v>3.5</c:v>
                </c:pt>
                <c:pt idx="91">
                  <c:v>3.5</c:v>
                </c:pt>
                <c:pt idx="92">
                  <c:v>3.5</c:v>
                </c:pt>
                <c:pt idx="93">
                  <c:v>3.5</c:v>
                </c:pt>
                <c:pt idx="94">
                  <c:v>3.5</c:v>
                </c:pt>
                <c:pt idx="95">
                  <c:v>3.5</c:v>
                </c:pt>
                <c:pt idx="96">
                  <c:v>3.5</c:v>
                </c:pt>
                <c:pt idx="97">
                  <c:v>3.5</c:v>
                </c:pt>
                <c:pt idx="98">
                  <c:v>3.5</c:v>
                </c:pt>
                <c:pt idx="99">
                  <c:v>3.5</c:v>
                </c:pt>
                <c:pt idx="100">
                  <c:v>3.5</c:v>
                </c:pt>
                <c:pt idx="101">
                  <c:v>3.5</c:v>
                </c:pt>
                <c:pt idx="102">
                  <c:v>3.5</c:v>
                </c:pt>
                <c:pt idx="103">
                  <c:v>3.5</c:v>
                </c:pt>
                <c:pt idx="104">
                  <c:v>3.5</c:v>
                </c:pt>
                <c:pt idx="105">
                  <c:v>3.5</c:v>
                </c:pt>
                <c:pt idx="106">
                  <c:v>3.5</c:v>
                </c:pt>
                <c:pt idx="107">
                  <c:v>3.5</c:v>
                </c:pt>
                <c:pt idx="108">
                  <c:v>3.5</c:v>
                </c:pt>
                <c:pt idx="109">
                  <c:v>3.5</c:v>
                </c:pt>
                <c:pt idx="110">
                  <c:v>3.5</c:v>
                </c:pt>
                <c:pt idx="111">
                  <c:v>3.5</c:v>
                </c:pt>
                <c:pt idx="112">
                  <c:v>3.5</c:v>
                </c:pt>
                <c:pt idx="113">
                  <c:v>3.5</c:v>
                </c:pt>
                <c:pt idx="114">
                  <c:v>3.5</c:v>
                </c:pt>
                <c:pt idx="115">
                  <c:v>3.5</c:v>
                </c:pt>
                <c:pt idx="116">
                  <c:v>3.5</c:v>
                </c:pt>
                <c:pt idx="117">
                  <c:v>3.5</c:v>
                </c:pt>
                <c:pt idx="118">
                  <c:v>3.5</c:v>
                </c:pt>
                <c:pt idx="119">
                  <c:v>3.5</c:v>
                </c:pt>
                <c:pt idx="120">
                  <c:v>3.5</c:v>
                </c:pt>
                <c:pt idx="121">
                  <c:v>3.5</c:v>
                </c:pt>
                <c:pt idx="122">
                  <c:v>3.5</c:v>
                </c:pt>
                <c:pt idx="123">
                  <c:v>3.5</c:v>
                </c:pt>
                <c:pt idx="124">
                  <c:v>3.5</c:v>
                </c:pt>
                <c:pt idx="125">
                  <c:v>3.5</c:v>
                </c:pt>
                <c:pt idx="126">
                  <c:v>3.5</c:v>
                </c:pt>
                <c:pt idx="127">
                  <c:v>3.5</c:v>
                </c:pt>
                <c:pt idx="128">
                  <c:v>3.5</c:v>
                </c:pt>
                <c:pt idx="129">
                  <c:v>3.5</c:v>
                </c:pt>
                <c:pt idx="130">
                  <c:v>3.5</c:v>
                </c:pt>
                <c:pt idx="131">
                  <c:v>3.5</c:v>
                </c:pt>
                <c:pt idx="132">
                  <c:v>3.5</c:v>
                </c:pt>
                <c:pt idx="133">
                  <c:v>3.5</c:v>
                </c:pt>
                <c:pt idx="134">
                  <c:v>3.5</c:v>
                </c:pt>
                <c:pt idx="135">
                  <c:v>3.5</c:v>
                </c:pt>
                <c:pt idx="136">
                  <c:v>3.5</c:v>
                </c:pt>
                <c:pt idx="137">
                  <c:v>3.5</c:v>
                </c:pt>
                <c:pt idx="138">
                  <c:v>3.5</c:v>
                </c:pt>
                <c:pt idx="139">
                  <c:v>3.5</c:v>
                </c:pt>
                <c:pt idx="140">
                  <c:v>3.5</c:v>
                </c:pt>
                <c:pt idx="141">
                  <c:v>3.5</c:v>
                </c:pt>
                <c:pt idx="142">
                  <c:v>3.5</c:v>
                </c:pt>
                <c:pt idx="143">
                  <c:v>3.5</c:v>
                </c:pt>
                <c:pt idx="144">
                  <c:v>3.5</c:v>
                </c:pt>
                <c:pt idx="145">
                  <c:v>3.5</c:v>
                </c:pt>
                <c:pt idx="146">
                  <c:v>3.5</c:v>
                </c:pt>
                <c:pt idx="147">
                  <c:v>3.5</c:v>
                </c:pt>
                <c:pt idx="148">
                  <c:v>3.5</c:v>
                </c:pt>
                <c:pt idx="149">
                  <c:v>3.5</c:v>
                </c:pt>
                <c:pt idx="150">
                  <c:v>2.3455509625066999</c:v>
                </c:pt>
                <c:pt idx="151">
                  <c:v>2.3628233705723098</c:v>
                </c:pt>
                <c:pt idx="152">
                  <c:v>2.3340832357268102</c:v>
                </c:pt>
                <c:pt idx="153">
                  <c:v>2.3296093857989599</c:v>
                </c:pt>
                <c:pt idx="154">
                  <c:v>2.3294834446217201</c:v>
                </c:pt>
                <c:pt idx="155">
                  <c:v>2.3294070187190101</c:v>
                </c:pt>
                <c:pt idx="156">
                  <c:v>2.3293752541208201</c:v>
                </c:pt>
                <c:pt idx="157">
                  <c:v>2.32935534437825</c:v>
                </c:pt>
                <c:pt idx="158">
                  <c:v>2.3293386290648601</c:v>
                </c:pt>
                <c:pt idx="159">
                  <c:v>2.3293242025736798</c:v>
                </c:pt>
                <c:pt idx="160">
                  <c:v>2.3293115244965699</c:v>
                </c:pt>
                <c:pt idx="161">
                  <c:v>2.3293002101662599</c:v>
                </c:pt>
                <c:pt idx="162">
                  <c:v>2.3292899823080999</c:v>
                </c:pt>
                <c:pt idx="163">
                  <c:v>2.3292806393461198</c:v>
                </c:pt>
                <c:pt idx="164">
                  <c:v>2.3292720401565798</c:v>
                </c:pt>
                <c:pt idx="165">
                  <c:v>2.3292640918230401</c:v>
                </c:pt>
                <c:pt idx="166">
                  <c:v>2.3292567386101601</c:v>
                </c:pt>
                <c:pt idx="167">
                  <c:v>2.32924995443814</c:v>
                </c:pt>
                <c:pt idx="168">
                  <c:v>2.32924373491604</c:v>
                </c:pt>
                <c:pt idx="169">
                  <c:v>2.3292380920742199</c:v>
                </c:pt>
                <c:pt idx="170">
                  <c:v>2.32923304925108</c:v>
                </c:pt>
                <c:pt idx="171">
                  <c:v>2.32922863695963</c:v>
                </c:pt>
                <c:pt idx="172">
                  <c:v>2.32922488931472</c:v>
                </c:pt>
                <c:pt idx="173">
                  <c:v>2.3292218412769499</c:v>
                </c:pt>
                <c:pt idx="174">
                  <c:v>2.32921952649501</c:v>
                </c:pt>
                <c:pt idx="175">
                  <c:v>2.3292179746488699</c:v>
                </c:pt>
                <c:pt idx="176">
                  <c:v>2.3292172106523399</c:v>
                </c:pt>
                <c:pt idx="177">
                  <c:v>2.3292172528923398</c:v>
                </c:pt>
                <c:pt idx="178">
                  <c:v>2.32921811233857</c:v>
                </c:pt>
                <c:pt idx="179">
                  <c:v>2.32921979194187</c:v>
                </c:pt>
                <c:pt idx="180">
                  <c:v>2.3292222864414498</c:v>
                </c:pt>
                <c:pt idx="181">
                  <c:v>2.32922558130057</c:v>
                </c:pt>
                <c:pt idx="182">
                  <c:v>2.3292296538108199</c:v>
                </c:pt>
                <c:pt idx="183">
                  <c:v>2.3292344723246798</c:v>
                </c:pt>
                <c:pt idx="184">
                  <c:v>2.3292399968610402</c:v>
                </c:pt>
                <c:pt idx="185">
                  <c:v>2.3292461798214701</c:v>
                </c:pt>
                <c:pt idx="186">
                  <c:v>2.32925296624206</c:v>
                </c:pt>
                <c:pt idx="187">
                  <c:v>2.3292602947154202</c:v>
                </c:pt>
                <c:pt idx="188">
                  <c:v>2.32926809808647</c:v>
                </c:pt>
                <c:pt idx="189">
                  <c:v>2.3292763043520801</c:v>
                </c:pt>
                <c:pt idx="190">
                  <c:v>2.3292848376911901</c:v>
                </c:pt>
                <c:pt idx="191">
                  <c:v>2.3292936194297602</c:v>
                </c:pt>
                <c:pt idx="192">
                  <c:v>2.32930256908138</c:v>
                </c:pt>
                <c:pt idx="193">
                  <c:v>2.32931160544371</c:v>
                </c:pt>
                <c:pt idx="194">
                  <c:v>2.3293206476847801</c:v>
                </c:pt>
                <c:pt idx="195">
                  <c:v>2.3293296160950101</c:v>
                </c:pt>
                <c:pt idx="196">
                  <c:v>2.3293384336515102</c:v>
                </c:pt>
                <c:pt idx="197">
                  <c:v>2.3293470264682101</c:v>
                </c:pt>
                <c:pt idx="198">
                  <c:v>2.3293553248775698</c:v>
                </c:pt>
                <c:pt idx="199">
                  <c:v>2.3293632644039599</c:v>
                </c:pt>
                <c:pt idx="200">
                  <c:v>2.32937078625155</c:v>
                </c:pt>
                <c:pt idx="201">
                  <c:v>2.3293778382096302</c:v>
                </c:pt>
                <c:pt idx="202">
                  <c:v>2.32938437510703</c:v>
                </c:pt>
                <c:pt idx="203">
                  <c:v>2.32939035910056</c:v>
                </c:pt>
                <c:pt idx="204">
                  <c:v>2.3293957602068498</c:v>
                </c:pt>
                <c:pt idx="205">
                  <c:v>2.3294005565233902</c:v>
                </c:pt>
                <c:pt idx="206">
                  <c:v>2.32940473419798</c:v>
                </c:pt>
                <c:pt idx="207">
                  <c:v>2.3294082875562001</c:v>
                </c:pt>
                <c:pt idx="208">
                  <c:v>2.3294112188049798</c:v>
                </c:pt>
                <c:pt idx="209">
                  <c:v>2.3294135381360199</c:v>
                </c:pt>
                <c:pt idx="210">
                  <c:v>2.3294152628450999</c:v>
                </c:pt>
                <c:pt idx="211">
                  <c:v>2.3294164175877299</c:v>
                </c:pt>
                <c:pt idx="212">
                  <c:v>2.32941703346917</c:v>
                </c:pt>
                <c:pt idx="213">
                  <c:v>2.32941714735369</c:v>
                </c:pt>
                <c:pt idx="214">
                  <c:v>2.3294168017080699</c:v>
                </c:pt>
                <c:pt idx="215">
                  <c:v>2.3294160435479498</c:v>
                </c:pt>
                <c:pt idx="216">
                  <c:v>2.3294149235838701</c:v>
                </c:pt>
                <c:pt idx="217">
                  <c:v>2.3294134961173301</c:v>
                </c:pt>
                <c:pt idx="218">
                  <c:v>2.3294118172868501</c:v>
                </c:pt>
                <c:pt idx="219">
                  <c:v>2.3294099451562298</c:v>
                </c:pt>
                <c:pt idx="220">
                  <c:v>2.3294079384754198</c:v>
                </c:pt>
                <c:pt idx="221">
                  <c:v>2.3294058559898398</c:v>
                </c:pt>
                <c:pt idx="222">
                  <c:v>2.32940375570834</c:v>
                </c:pt>
                <c:pt idx="223">
                  <c:v>2.3294016940507398</c:v>
                </c:pt>
                <c:pt idx="224">
                  <c:v>2.3293997256158399</c:v>
                </c:pt>
                <c:pt idx="225">
                  <c:v>2.3293979016228401</c:v>
                </c:pt>
                <c:pt idx="226">
                  <c:v>2.3293962704680502</c:v>
                </c:pt>
                <c:pt idx="227">
                  <c:v>2.3293948764944798</c:v>
                </c:pt>
                <c:pt idx="228">
                  <c:v>2.3293937593436098</c:v>
                </c:pt>
                <c:pt idx="229">
                  <c:v>2.3293929544020502</c:v>
                </c:pt>
                <c:pt idx="230">
                  <c:v>2.3293924915407498</c:v>
                </c:pt>
                <c:pt idx="231">
                  <c:v>2.32939239558495</c:v>
                </c:pt>
                <c:pt idx="232">
                  <c:v>2.3293926856478699</c:v>
                </c:pt>
                <c:pt idx="233">
                  <c:v>2.3293933752173102</c:v>
                </c:pt>
                <c:pt idx="234">
                  <c:v>2.3293944723331901</c:v>
                </c:pt>
                <c:pt idx="235">
                  <c:v>2.3293959791728498</c:v>
                </c:pt>
                <c:pt idx="236">
                  <c:v>2.3293978926467198</c:v>
                </c:pt>
                <c:pt idx="237">
                  <c:v>2.32940020406049</c:v>
                </c:pt>
                <c:pt idx="238">
                  <c:v>2.3294028998732199</c:v>
                </c:pt>
                <c:pt idx="239">
                  <c:v>2.32940596170498</c:v>
                </c:pt>
                <c:pt idx="240">
                  <c:v>2.3294093666710101</c:v>
                </c:pt>
                <c:pt idx="241">
                  <c:v>2.3294130878285499</c:v>
                </c:pt>
                <c:pt idx="242">
                  <c:v>2.32941709476356</c:v>
                </c:pt>
                <c:pt idx="243">
                  <c:v>2.3294213537857398</c:v>
                </c:pt>
                <c:pt idx="244">
                  <c:v>2.3294258286571101</c:v>
                </c:pt>
                <c:pt idx="245">
                  <c:v>2.3294304810222202</c:v>
                </c:pt>
                <c:pt idx="246">
                  <c:v>2.3294352708868802</c:v>
                </c:pt>
                <c:pt idx="247">
                  <c:v>2.3294401573462</c:v>
                </c:pt>
                <c:pt idx="248">
                  <c:v>2.32944509871264</c:v>
                </c:pt>
                <c:pt idx="249">
                  <c:v>2.32945005370755</c:v>
                </c:pt>
                <c:pt idx="250">
                  <c:v>2.3294549814769701</c:v>
                </c:pt>
                <c:pt idx="251">
                  <c:v>2.3294598419689598</c:v>
                </c:pt>
                <c:pt idx="252">
                  <c:v>2.3294645970223802</c:v>
                </c:pt>
                <c:pt idx="253">
                  <c:v>2.32946921028423</c:v>
                </c:pt>
                <c:pt idx="254">
                  <c:v>2.32947364785774</c:v>
                </c:pt>
                <c:pt idx="255">
                  <c:v>2.32947787845319</c:v>
                </c:pt>
                <c:pt idx="256">
                  <c:v>2.3294818740543799</c:v>
                </c:pt>
                <c:pt idx="257">
                  <c:v>2.32948560983428</c:v>
                </c:pt>
                <c:pt idx="258">
                  <c:v>2.3294890646870798</c:v>
                </c:pt>
                <c:pt idx="259">
                  <c:v>2.3294922211571798</c:v>
                </c:pt>
                <c:pt idx="260">
                  <c:v>2.3294950657040601</c:v>
                </c:pt>
                <c:pt idx="261">
                  <c:v>2.32949758905225</c:v>
                </c:pt>
                <c:pt idx="262">
                  <c:v>2.32949978533961</c:v>
                </c:pt>
                <c:pt idx="263">
                  <c:v>2.32950165324818</c:v>
                </c:pt>
                <c:pt idx="264">
                  <c:v>2.3295031950915499</c:v>
                </c:pt>
                <c:pt idx="265">
                  <c:v>2.3295044169217101</c:v>
                </c:pt>
                <c:pt idx="266">
                  <c:v>2.3295053285398999</c:v>
                </c:pt>
                <c:pt idx="267">
                  <c:v>2.3295059431682499</c:v>
                </c:pt>
                <c:pt idx="268">
                  <c:v>2.32950627699792</c:v>
                </c:pt>
                <c:pt idx="269">
                  <c:v>2.3295063494138399</c:v>
                </c:pt>
                <c:pt idx="270">
                  <c:v>2.3295061821597098</c:v>
                </c:pt>
                <c:pt idx="271">
                  <c:v>2.3295057993671899</c:v>
                </c:pt>
                <c:pt idx="272">
                  <c:v>2.3295052270840801</c:v>
                </c:pt>
                <c:pt idx="273">
                  <c:v>2.3295044929403601</c:v>
                </c:pt>
                <c:pt idx="274">
                  <c:v>2.3295036257160699</c:v>
                </c:pt>
                <c:pt idx="275">
                  <c:v>2.3295026549550601</c:v>
                </c:pt>
                <c:pt idx="276">
                  <c:v>2.32950161077467</c:v>
                </c:pt>
                <c:pt idx="277">
                  <c:v>2.3295005233081199</c:v>
                </c:pt>
                <c:pt idx="278">
                  <c:v>2.3294994223249601</c:v>
                </c:pt>
                <c:pt idx="279">
                  <c:v>2.3294983371310898</c:v>
                </c:pt>
                <c:pt idx="280">
                  <c:v>2.3294972958353402</c:v>
                </c:pt>
                <c:pt idx="281">
                  <c:v>2.32949632538753</c:v>
                </c:pt>
                <c:pt idx="282">
                  <c:v>2.3294954512509101</c:v>
                </c:pt>
                <c:pt idx="283">
                  <c:v>2.3294946967299799</c:v>
                </c:pt>
                <c:pt idx="284">
                  <c:v>2.3294940832671198</c:v>
                </c:pt>
                <c:pt idx="285">
                  <c:v>2.3294936300577098</c:v>
                </c:pt>
                <c:pt idx="286">
                  <c:v>2.32949335365997</c:v>
                </c:pt>
                <c:pt idx="287">
                  <c:v>2.32949326810312</c:v>
                </c:pt>
                <c:pt idx="288">
                  <c:v>2.3294933847541701</c:v>
                </c:pt>
                <c:pt idx="289">
                  <c:v>2.32949371206989</c:v>
                </c:pt>
                <c:pt idx="290">
                  <c:v>2.3294942558349798</c:v>
                </c:pt>
                <c:pt idx="291">
                  <c:v>2.32949501886623</c:v>
                </c:pt>
                <c:pt idx="292">
                  <c:v>2.3294960012976502</c:v>
                </c:pt>
                <c:pt idx="293">
                  <c:v>2.3294972004095298</c:v>
                </c:pt>
                <c:pt idx="294">
                  <c:v>2.3294986108307398</c:v>
                </c:pt>
                <c:pt idx="295">
                  <c:v>2.3295002247773802</c:v>
                </c:pt>
                <c:pt idx="296">
                  <c:v>2.32950203206356</c:v>
                </c:pt>
                <c:pt idx="297">
                  <c:v>2.32950402025131</c:v>
                </c:pt>
                <c:pt idx="298">
                  <c:v>2.3295061748905601</c:v>
                </c:pt>
                <c:pt idx="299">
                  <c:v>2.3295084797602099</c:v>
                </c:pt>
                <c:pt idx="300">
                  <c:v>2.3295109171458002</c:v>
                </c:pt>
                <c:pt idx="301">
                  <c:v>2.32951346789195</c:v>
                </c:pt>
                <c:pt idx="302">
                  <c:v>2.3295161118333101</c:v>
                </c:pt>
                <c:pt idx="303">
                  <c:v>2.3137102801036198</c:v>
                </c:pt>
                <c:pt idx="304">
                  <c:v>2.3142139374325499</c:v>
                </c:pt>
                <c:pt idx="305">
                  <c:v>2.3142143693111401</c:v>
                </c:pt>
                <c:pt idx="306">
                  <c:v>2.3142054190059</c:v>
                </c:pt>
                <c:pt idx="307">
                  <c:v>2.314208354242</c:v>
                </c:pt>
                <c:pt idx="308">
                  <c:v>2.3142109865182201</c:v>
                </c:pt>
                <c:pt idx="309">
                  <c:v>2.31421354572386</c:v>
                </c:pt>
                <c:pt idx="310">
                  <c:v>2.3142160523065698</c:v>
                </c:pt>
                <c:pt idx="311">
                  <c:v>2.3142184708802702</c:v>
                </c:pt>
                <c:pt idx="312">
                  <c:v>2.3142207830064798</c:v>
                </c:pt>
                <c:pt idx="313">
                  <c:v>2.3142229725707</c:v>
                </c:pt>
                <c:pt idx="314">
                  <c:v>2.31422502541121</c:v>
                </c:pt>
                <c:pt idx="315">
                  <c:v>2.31422692965532</c:v>
                </c:pt>
                <c:pt idx="316">
                  <c:v>2.3142286759558899</c:v>
                </c:pt>
                <c:pt idx="317">
                  <c:v>2.3142302568075399</c:v>
                </c:pt>
                <c:pt idx="318">
                  <c:v>2.3142316672703398</c:v>
                </c:pt>
                <c:pt idx="319">
                  <c:v>2.3142329045896899</c:v>
                </c:pt>
                <c:pt idx="320">
                  <c:v>2.3142339681246602</c:v>
                </c:pt>
                <c:pt idx="321">
                  <c:v>2.3142348594393898</c:v>
                </c:pt>
                <c:pt idx="322">
                  <c:v>2.3142355821860301</c:v>
                </c:pt>
                <c:pt idx="323">
                  <c:v>2.3142361420277702</c:v>
                </c:pt>
                <c:pt idx="324">
                  <c:v>2.3142365463816699</c:v>
                </c:pt>
                <c:pt idx="325">
                  <c:v>2.3142368044656498</c:v>
                </c:pt>
                <c:pt idx="326">
                  <c:v>2.3142369270054801</c:v>
                </c:pt>
                <c:pt idx="327">
                  <c:v>2.3142369262434301</c:v>
                </c:pt>
                <c:pt idx="328">
                  <c:v>2.31423681544746</c:v>
                </c:pt>
                <c:pt idx="329">
                  <c:v>2.3142366092486699</c:v>
                </c:pt>
                <c:pt idx="330">
                  <c:v>2.3142363228938501</c:v>
                </c:pt>
                <c:pt idx="331">
                  <c:v>2.31423597225767</c:v>
                </c:pt>
                <c:pt idx="332">
                  <c:v>2.314235573855</c:v>
                </c:pt>
                <c:pt idx="333">
                  <c:v>2.3142351441387801</c:v>
                </c:pt>
                <c:pt idx="334">
                  <c:v>2.3142347000477299</c:v>
                </c:pt>
                <c:pt idx="335">
                  <c:v>2.3142342580147801</c:v>
                </c:pt>
                <c:pt idx="336">
                  <c:v>2.3142338342592699</c:v>
                </c:pt>
                <c:pt idx="337">
                  <c:v>2.3142334443747301</c:v>
                </c:pt>
                <c:pt idx="338">
                  <c:v>2.3142331033510501</c:v>
                </c:pt>
                <c:pt idx="339">
                  <c:v>2.31423282519579</c:v>
                </c:pt>
                <c:pt idx="340">
                  <c:v>2.3142326230661898</c:v>
                </c:pt>
                <c:pt idx="341">
                  <c:v>2.3142325088111901</c:v>
                </c:pt>
                <c:pt idx="342">
                  <c:v>2.31423249291832</c:v>
                </c:pt>
                <c:pt idx="343">
                  <c:v>2.3142325848513199</c:v>
                </c:pt>
                <c:pt idx="344">
                  <c:v>2.3142327921500501</c:v>
                </c:pt>
                <c:pt idx="345">
                  <c:v>2.3142331211670699</c:v>
                </c:pt>
                <c:pt idx="346">
                  <c:v>2.3142335764453699</c:v>
                </c:pt>
                <c:pt idx="347">
                  <c:v>2.3142341611642099</c:v>
                </c:pt>
                <c:pt idx="348">
                  <c:v>2.31423487673892</c:v>
                </c:pt>
                <c:pt idx="349">
                  <c:v>2.3142357228945198</c:v>
                </c:pt>
                <c:pt idx="350">
                  <c:v>2.3142366981065301</c:v>
                </c:pt>
                <c:pt idx="351">
                  <c:v>2.3142377989682799</c:v>
                </c:pt>
                <c:pt idx="352">
                  <c:v>2.3142390208496302</c:v>
                </c:pt>
                <c:pt idx="353">
                  <c:v>2.3142403576026198</c:v>
                </c:pt>
                <c:pt idx="354">
                  <c:v>2.3142418019618698</c:v>
                </c:pt>
                <c:pt idx="355">
                  <c:v>2.3142433454231899</c:v>
                </c:pt>
                <c:pt idx="356">
                  <c:v>2.3142449782997301</c:v>
                </c:pt>
                <c:pt idx="357">
                  <c:v>2.3142466902267</c:v>
                </c:pt>
                <c:pt idx="358">
                  <c:v>2.3142484699581098</c:v>
                </c:pt>
                <c:pt idx="359">
                  <c:v>2.3142503056476098</c:v>
                </c:pt>
                <c:pt idx="360">
                  <c:v>2.3142521847477999</c:v>
                </c:pt>
                <c:pt idx="361">
                  <c:v>2.3142540949250101</c:v>
                </c:pt>
                <c:pt idx="362">
                  <c:v>2.3142560229219602</c:v>
                </c:pt>
                <c:pt idx="363">
                  <c:v>2.31425795614871</c:v>
                </c:pt>
                <c:pt idx="364">
                  <c:v>2.3142598819261702</c:v>
                </c:pt>
                <c:pt idx="365">
                  <c:v>2.31426178776307</c:v>
                </c:pt>
                <c:pt idx="366">
                  <c:v>2.31426366174402</c:v>
                </c:pt>
                <c:pt idx="367">
                  <c:v>2.3142654924292598</c:v>
                </c:pt>
                <c:pt idx="368">
                  <c:v>2.3142672692223201</c:v>
                </c:pt>
                <c:pt idx="369">
                  <c:v>2.3142689821544602</c:v>
                </c:pt>
                <c:pt idx="370">
                  <c:v>2.3142706223232601</c:v>
                </c:pt>
                <c:pt idx="371">
                  <c:v>2.3142721818093901</c:v>
                </c:pt>
                <c:pt idx="372">
                  <c:v>2.31427365385693</c:v>
                </c:pt>
                <c:pt idx="373">
                  <c:v>2.31427503264878</c:v>
                </c:pt>
                <c:pt idx="374">
                  <c:v>2.3142763138851401</c:v>
                </c:pt>
                <c:pt idx="375">
                  <c:v>2.3142774942972899</c:v>
                </c:pt>
                <c:pt idx="376">
                  <c:v>2.3142785719784</c:v>
                </c:pt>
                <c:pt idx="377">
                  <c:v>2.31427954626129</c:v>
                </c:pt>
                <c:pt idx="378">
                  <c:v>2.31428041766508</c:v>
                </c:pt>
                <c:pt idx="379">
                  <c:v>2.3142811881603902</c:v>
                </c:pt>
                <c:pt idx="380">
                  <c:v>2.3142818606037099</c:v>
                </c:pt>
                <c:pt idx="381">
                  <c:v>2.31428243929015</c:v>
                </c:pt>
                <c:pt idx="382">
                  <c:v>2.31428292942481</c:v>
                </c:pt>
                <c:pt idx="383">
                  <c:v>2.3142833370923799</c:v>
                </c:pt>
                <c:pt idx="384">
                  <c:v>2.31428366955936</c:v>
                </c:pt>
                <c:pt idx="385">
                  <c:v>2.3142839347711299</c:v>
                </c:pt>
                <c:pt idx="386">
                  <c:v>2.3142841412423998</c:v>
                </c:pt>
                <c:pt idx="387">
                  <c:v>2.31428429815971</c:v>
                </c:pt>
                <c:pt idx="388">
                  <c:v>2.3142844153942601</c:v>
                </c:pt>
                <c:pt idx="389">
                  <c:v>2.3142845026167</c:v>
                </c:pt>
                <c:pt idx="390">
                  <c:v>2.3142845703571</c:v>
                </c:pt>
                <c:pt idx="391">
                  <c:v>2.3142846287097298</c:v>
                </c:pt>
                <c:pt idx="392">
                  <c:v>2.31428468803401</c:v>
                </c:pt>
                <c:pt idx="393">
                  <c:v>2.3142847583915702</c:v>
                </c:pt>
                <c:pt idx="394">
                  <c:v>2.3142848496399999</c:v>
                </c:pt>
                <c:pt idx="395">
                  <c:v>2.3142849711821998</c:v>
                </c:pt>
                <c:pt idx="396">
                  <c:v>2.3142851319845801</c:v>
                </c:pt>
                <c:pt idx="397">
                  <c:v>2.3142853404380701</c:v>
                </c:pt>
                <c:pt idx="398">
                  <c:v>2.3142856040021198</c:v>
                </c:pt>
                <c:pt idx="399">
                  <c:v>2.31428592980952</c:v>
                </c:pt>
                <c:pt idx="400">
                  <c:v>2.3142863237135001</c:v>
                </c:pt>
                <c:pt idx="401">
                  <c:v>2.31428679099109</c:v>
                </c:pt>
                <c:pt idx="402">
                  <c:v>2.3142873359079501</c:v>
                </c:pt>
                <c:pt idx="403">
                  <c:v>2.3142879615090099</c:v>
                </c:pt>
                <c:pt idx="404">
                  <c:v>2.3142886700613698</c:v>
                </c:pt>
                <c:pt idx="405">
                  <c:v>2.3142894628421402</c:v>
                </c:pt>
                <c:pt idx="406">
                  <c:v>2.3142903400571502</c:v>
                </c:pt>
                <c:pt idx="407">
                  <c:v>2.3142913008408801</c:v>
                </c:pt>
                <c:pt idx="408">
                  <c:v>2.3142923434193801</c:v>
                </c:pt>
                <c:pt idx="409">
                  <c:v>2.3142934651055298</c:v>
                </c:pt>
                <c:pt idx="410">
                  <c:v>2.3142946622943699</c:v>
                </c:pt>
                <c:pt idx="411">
                  <c:v>2.3142959304472899</c:v>
                </c:pt>
                <c:pt idx="412">
                  <c:v>2.3142972644244399</c:v>
                </c:pt>
                <c:pt idx="413">
                  <c:v>2.31429865831169</c:v>
                </c:pt>
                <c:pt idx="414">
                  <c:v>2.3143001055295902</c:v>
                </c:pt>
                <c:pt idx="415">
                  <c:v>2.31430159914032</c:v>
                </c:pt>
                <c:pt idx="416">
                  <c:v>2.3143031315743499</c:v>
                </c:pt>
                <c:pt idx="417">
                  <c:v>2.3143046950041102</c:v>
                </c:pt>
                <c:pt idx="418">
                  <c:v>2.31430628129687</c:v>
                </c:pt>
                <c:pt idx="419">
                  <c:v>2.3143078823273102</c:v>
                </c:pt>
                <c:pt idx="420">
                  <c:v>2.3143094899046899</c:v>
                </c:pt>
                <c:pt idx="421">
                  <c:v>2.3143110956969002</c:v>
                </c:pt>
                <c:pt idx="422">
                  <c:v>2.3143126916512098</c:v>
                </c:pt>
                <c:pt idx="423">
                  <c:v>2.3143142701977202</c:v>
                </c:pt>
                <c:pt idx="424">
                  <c:v>2.3143158237561599</c:v>
                </c:pt>
                <c:pt idx="425">
                  <c:v>2.3143173453167698</c:v>
                </c:pt>
                <c:pt idx="426">
                  <c:v>2.3143188284941401</c:v>
                </c:pt>
                <c:pt idx="427">
                  <c:v>2.31432026710501</c:v>
                </c:pt>
                <c:pt idx="428">
                  <c:v>2.3143216560348798</c:v>
                </c:pt>
                <c:pt idx="429">
                  <c:v>2.3143229907732898</c:v>
                </c:pt>
                <c:pt idx="430">
                  <c:v>2.31432426718967</c:v>
                </c:pt>
                <c:pt idx="431">
                  <c:v>2.3143254824936301</c:v>
                </c:pt>
                <c:pt idx="432">
                  <c:v>2.3143266340721498</c:v>
                </c:pt>
                <c:pt idx="433">
                  <c:v>2.3143277208153599</c:v>
                </c:pt>
                <c:pt idx="434">
                  <c:v>2.3143287417828202</c:v>
                </c:pt>
                <c:pt idx="435">
                  <c:v>2.31432969724337</c:v>
                </c:pt>
                <c:pt idx="436">
                  <c:v>2.3143305881143901</c:v>
                </c:pt>
                <c:pt idx="437">
                  <c:v>2.31433141623909</c:v>
                </c:pt>
                <c:pt idx="438">
                  <c:v>2.3143321840257198</c:v>
                </c:pt>
                <c:pt idx="439">
                  <c:v>2.3143328946692399</c:v>
                </c:pt>
                <c:pt idx="440">
                  <c:v>2.3143335521800101</c:v>
                </c:pt>
                <c:pt idx="441">
                  <c:v>2.3143341607367001</c:v>
                </c:pt>
                <c:pt idx="442">
                  <c:v>2.3143347256264</c:v>
                </c:pt>
                <c:pt idx="443">
                  <c:v>2.31433525218312</c:v>
                </c:pt>
                <c:pt idx="444">
                  <c:v>2.3143357460933198</c:v>
                </c:pt>
                <c:pt idx="445">
                  <c:v>2.3143362138761101</c:v>
                </c:pt>
                <c:pt idx="446">
                  <c:v>2.3143366617480501</c:v>
                </c:pt>
                <c:pt idx="447">
                  <c:v>2.31433709646423</c:v>
                </c:pt>
                <c:pt idx="448">
                  <c:v>2.3143375243732698</c:v>
                </c:pt>
                <c:pt idx="449">
                  <c:v>2.3143379525008401</c:v>
                </c:pt>
                <c:pt idx="450">
                  <c:v>2.3143383872471399</c:v>
                </c:pt>
                <c:pt idx="451">
                  <c:v>2.3143388350310898</c:v>
                </c:pt>
                <c:pt idx="452">
                  <c:v>2.3143393020728502</c:v>
                </c:pt>
                <c:pt idx="453">
                  <c:v>2.3143397942741601</c:v>
                </c:pt>
                <c:pt idx="454">
                  <c:v>2.31434031707342</c:v>
                </c:pt>
                <c:pt idx="455">
                  <c:v>2.31434087552435</c:v>
                </c:pt>
                <c:pt idx="456">
                  <c:v>2.3143414742466701</c:v>
                </c:pt>
                <c:pt idx="457">
                  <c:v>2.3143421173429699</c:v>
                </c:pt>
                <c:pt idx="458">
                  <c:v>2.3143428081692199</c:v>
                </c:pt>
                <c:pt idx="459">
                  <c:v>2.3143435494612699</c:v>
                </c:pt>
                <c:pt idx="460">
                  <c:v>2.3143443436705402</c:v>
                </c:pt>
                <c:pt idx="461">
                  <c:v>2.3143451921285201</c:v>
                </c:pt>
                <c:pt idx="462">
                  <c:v>2.3143460957181299</c:v>
                </c:pt>
                <c:pt idx="463">
                  <c:v>2.3143470547873002</c:v>
                </c:pt>
                <c:pt idx="464">
                  <c:v>2.3143480686943398</c:v>
                </c:pt>
                <c:pt idx="465">
                  <c:v>2.3143491363989801</c:v>
                </c:pt>
                <c:pt idx="466">
                  <c:v>2.3143502561078302</c:v>
                </c:pt>
                <c:pt idx="467">
                  <c:v>2.3143514255538098</c:v>
                </c:pt>
                <c:pt idx="468">
                  <c:v>2.3143526417082199</c:v>
                </c:pt>
                <c:pt idx="469">
                  <c:v>2.3143539012272099</c:v>
                </c:pt>
                <c:pt idx="470">
                  <c:v>2.3143552000915402</c:v>
                </c:pt>
                <c:pt idx="471">
                  <c:v>2.31435653412015</c:v>
                </c:pt>
                <c:pt idx="472">
                  <c:v>2.3143578983994</c:v>
                </c:pt>
                <c:pt idx="473">
                  <c:v>2.3143592881453898</c:v>
                </c:pt>
                <c:pt idx="474">
                  <c:v>2.3143606979491902</c:v>
                </c:pt>
                <c:pt idx="475">
                  <c:v>2.3143621224817399</c:v>
                </c:pt>
                <c:pt idx="476">
                  <c:v>2.3143635562242602</c:v>
                </c:pt>
                <c:pt idx="477">
                  <c:v>2.3143649935817998</c:v>
                </c:pt>
                <c:pt idx="478">
                  <c:v>2.3143664290682202</c:v>
                </c:pt>
                <c:pt idx="479">
                  <c:v>2.3143678572091502</c:v>
                </c:pt>
                <c:pt idx="480">
                  <c:v>2.3143692726401501</c:v>
                </c:pt>
                <c:pt idx="481">
                  <c:v>2.3143706704651699</c:v>
                </c:pt>
                <c:pt idx="482">
                  <c:v>2.3143720459041401</c:v>
                </c:pt>
                <c:pt idx="483">
                  <c:v>2.3143733944215201</c:v>
                </c:pt>
                <c:pt idx="484">
                  <c:v>2.3143747120207601</c:v>
                </c:pt>
                <c:pt idx="485">
                  <c:v>2.3143759950996601</c:v>
                </c:pt>
                <c:pt idx="486">
                  <c:v>2.31437724029673</c:v>
                </c:pt>
                <c:pt idx="487">
                  <c:v>2.31437844514006</c:v>
                </c:pt>
                <c:pt idx="488">
                  <c:v>2.3143796074671199</c:v>
                </c:pt>
                <c:pt idx="489">
                  <c:v>2.3143807256449702</c:v>
                </c:pt>
                <c:pt idx="490">
                  <c:v>2.3143817985148498</c:v>
                </c:pt>
                <c:pt idx="491">
                  <c:v>2.3143828257673098</c:v>
                </c:pt>
                <c:pt idx="492">
                  <c:v>2.3143838074412399</c:v>
                </c:pt>
                <c:pt idx="493">
                  <c:v>2.3143847440190899</c:v>
                </c:pt>
                <c:pt idx="494">
                  <c:v>2.3143856368448099</c:v>
                </c:pt>
                <c:pt idx="495">
                  <c:v>2.3143864875614302</c:v>
                </c:pt>
                <c:pt idx="496">
                  <c:v>2.31438729816943</c:v>
                </c:pt>
                <c:pt idx="497">
                  <c:v>2.3143880713740499</c:v>
                </c:pt>
                <c:pt idx="498">
                  <c:v>2.31438881024481</c:v>
                </c:pt>
                <c:pt idx="499">
                  <c:v>2.31438951825902</c:v>
                </c:pt>
                <c:pt idx="500">
                  <c:v>2.3143901989976299</c:v>
                </c:pt>
                <c:pt idx="501">
                  <c:v>2.3143908565986</c:v>
                </c:pt>
                <c:pt idx="502">
                  <c:v>2.31439149528885</c:v>
                </c:pt>
                <c:pt idx="503">
                  <c:v>2.31439211934183</c:v>
                </c:pt>
                <c:pt idx="504">
                  <c:v>2.3143927334444201</c:v>
                </c:pt>
                <c:pt idx="505">
                  <c:v>2.3143933421621301</c:v>
                </c:pt>
                <c:pt idx="506">
                  <c:v>2.3143939500330002</c:v>
                </c:pt>
                <c:pt idx="507">
                  <c:v>2.3143945615657202</c:v>
                </c:pt>
                <c:pt idx="508">
                  <c:v>2.3143951812014998</c:v>
                </c:pt>
                <c:pt idx="509">
                  <c:v>2.3143958131249902</c:v>
                </c:pt>
                <c:pt idx="510">
                  <c:v>2.3143964615449799</c:v>
                </c:pt>
                <c:pt idx="511">
                  <c:v>2.3143971299769901</c:v>
                </c:pt>
                <c:pt idx="512">
                  <c:v>2.31439782203402</c:v>
                </c:pt>
                <c:pt idx="513">
                  <c:v>2.3143985407727299</c:v>
                </c:pt>
                <c:pt idx="514">
                  <c:v>2.3143992890093901</c:v>
                </c:pt>
                <c:pt idx="515">
                  <c:v>2.3144000689904201</c:v>
                </c:pt>
                <c:pt idx="516">
                  <c:v>2.3144008826117002</c:v>
                </c:pt>
                <c:pt idx="517">
                  <c:v>2.31440173127501</c:v>
                </c:pt>
                <c:pt idx="518">
                  <c:v>2.3144026161081399</c:v>
                </c:pt>
                <c:pt idx="519">
                  <c:v>2.3144035373835199</c:v>
                </c:pt>
                <c:pt idx="520">
                  <c:v>2.3144044951162202</c:v>
                </c:pt>
                <c:pt idx="521">
                  <c:v>2.3144054890685299</c:v>
                </c:pt>
                <c:pt idx="522">
                  <c:v>2.3144065182576701</c:v>
                </c:pt>
                <c:pt idx="523">
                  <c:v>2.3144075811907099</c:v>
                </c:pt>
                <c:pt idx="524">
                  <c:v>2.3144086762522398</c:v>
                </c:pt>
                <c:pt idx="525">
                  <c:v>2.3144098011950902</c:v>
                </c:pt>
                <c:pt idx="526">
                  <c:v>2.3144109535642099</c:v>
                </c:pt>
                <c:pt idx="527">
                  <c:v>2.3144121302886398</c:v>
                </c:pt>
                <c:pt idx="528">
                  <c:v>2.3144133285520199</c:v>
                </c:pt>
                <c:pt idx="529">
                  <c:v>2.3144145446887698</c:v>
                </c:pt>
                <c:pt idx="530">
                  <c:v>2.31441577530039</c:v>
                </c:pt>
                <c:pt idx="531">
                  <c:v>2.31441701642636</c:v>
                </c:pt>
                <c:pt idx="532">
                  <c:v>2.3144182643057198</c:v>
                </c:pt>
                <c:pt idx="533">
                  <c:v>2.3144195150685301</c:v>
                </c:pt>
                <c:pt idx="534">
                  <c:v>2.3144207646028501</c:v>
                </c:pt>
                <c:pt idx="535">
                  <c:v>2.3144220091920999</c:v>
                </c:pt>
                <c:pt idx="536">
                  <c:v>2.3144232448829198</c:v>
                </c:pt>
                <c:pt idx="537">
                  <c:v>2.3144244680887098</c:v>
                </c:pt>
                <c:pt idx="538">
                  <c:v>2.31442567527426</c:v>
                </c:pt>
                <c:pt idx="539">
                  <c:v>2.3144268631784302</c:v>
                </c:pt>
                <c:pt idx="540">
                  <c:v>2.3144280286472001</c:v>
                </c:pt>
                <c:pt idx="541">
                  <c:v>2.3144291689951402</c:v>
                </c:pt>
                <c:pt idx="542">
                  <c:v>2.3144302818440501</c:v>
                </c:pt>
                <c:pt idx="543">
                  <c:v>2.3144313650614201</c:v>
                </c:pt>
                <c:pt idx="544">
                  <c:v>2.3144324168793999</c:v>
                </c:pt>
                <c:pt idx="545">
                  <c:v>2.3144334361506198</c:v>
                </c:pt>
                <c:pt idx="546">
                  <c:v>2.3144344216934698</c:v>
                </c:pt>
                <c:pt idx="547">
                  <c:v>2.3144353731293101</c:v>
                </c:pt>
                <c:pt idx="548">
                  <c:v>2.3144362903696498</c:v>
                </c:pt>
                <c:pt idx="549">
                  <c:v>2.3144371735207501</c:v>
                </c:pt>
                <c:pt idx="550">
                  <c:v>2.31443802335244</c:v>
                </c:pt>
                <c:pt idx="551">
                  <c:v>2.31443884092397</c:v>
                </c:pt>
                <c:pt idx="552">
                  <c:v>2.31443962761896</c:v>
                </c:pt>
                <c:pt idx="553">
                  <c:v>2.31444038519128</c:v>
                </c:pt>
                <c:pt idx="554">
                  <c:v>2.3144411156582598</c:v>
                </c:pt>
                <c:pt idx="555">
                  <c:v>2.3144418214491198</c:v>
                </c:pt>
                <c:pt idx="556">
                  <c:v>2.3144425049570598</c:v>
                </c:pt>
                <c:pt idx="557">
                  <c:v>2.31444316916616</c:v>
                </c:pt>
                <c:pt idx="558">
                  <c:v>2.3144438168933199</c:v>
                </c:pt>
                <c:pt idx="559">
                  <c:v>2.3144444514578701</c:v>
                </c:pt>
                <c:pt idx="560">
                  <c:v>2.3144450759438402</c:v>
                </c:pt>
                <c:pt idx="561">
                  <c:v>2.3144456935935498</c:v>
                </c:pt>
                <c:pt idx="562">
                  <c:v>2.3144463076561199</c:v>
                </c:pt>
                <c:pt idx="563">
                  <c:v>2.3144469214834298</c:v>
                </c:pt>
                <c:pt idx="564">
                  <c:v>2.31444753813952</c:v>
                </c:pt>
                <c:pt idx="565">
                  <c:v>2.3144481607411902</c:v>
                </c:pt>
                <c:pt idx="566">
                  <c:v>2.3144487920952499</c:v>
                </c:pt>
                <c:pt idx="567">
                  <c:v>2.3144494349156699</c:v>
                </c:pt>
                <c:pt idx="568">
                  <c:v>2.3144500919265898</c:v>
                </c:pt>
                <c:pt idx="569">
                  <c:v>2.3144507651620798</c:v>
                </c:pt>
                <c:pt idx="570">
                  <c:v>2.3144514567176699</c:v>
                </c:pt>
                <c:pt idx="571">
                  <c:v>2.3144521681219099</c:v>
                </c:pt>
                <c:pt idx="572">
                  <c:v>2.3144529009497599</c:v>
                </c:pt>
                <c:pt idx="573">
                  <c:v>2.31445365615612</c:v>
                </c:pt>
                <c:pt idx="574">
                  <c:v>2.3144544345836202</c:v>
                </c:pt>
                <c:pt idx="575">
                  <c:v>2.3144552364117201</c:v>
                </c:pt>
                <c:pt idx="576">
                  <c:v>2.3144560618591199</c:v>
                </c:pt>
                <c:pt idx="577">
                  <c:v>2.3144569105587398</c:v>
                </c:pt>
                <c:pt idx="578">
                  <c:v>2.3144577817454</c:v>
                </c:pt>
                <c:pt idx="579">
                  <c:v>2.31445867473971</c:v>
                </c:pt>
                <c:pt idx="580">
                  <c:v>2.3144595880803198</c:v>
                </c:pt>
                <c:pt idx="581">
                  <c:v>2.3144605202928501</c:v>
                </c:pt>
                <c:pt idx="582">
                  <c:v>2.3144614696471999</c:v>
                </c:pt>
                <c:pt idx="583">
                  <c:v>2.31446243403972</c:v>
                </c:pt>
                <c:pt idx="584">
                  <c:v>2.3144634113096099</c:v>
                </c:pt>
                <c:pt idx="585">
                  <c:v>2.3144643989254501</c:v>
                </c:pt>
                <c:pt idx="586">
                  <c:v>2.31446539446662</c:v>
                </c:pt>
                <c:pt idx="587">
                  <c:v>2.3144663952203701</c:v>
                </c:pt>
                <c:pt idx="588">
                  <c:v>2.3144673984452</c:v>
                </c:pt>
                <c:pt idx="589">
                  <c:v>2.31446840132479</c:v>
                </c:pt>
                <c:pt idx="590">
                  <c:v>2.3144694012367699</c:v>
                </c:pt>
                <c:pt idx="591">
                  <c:v>2.3144703952593799</c:v>
                </c:pt>
                <c:pt idx="592">
                  <c:v>2.31447138084763</c:v>
                </c:pt>
                <c:pt idx="593">
                  <c:v>2.3144723553156599</c:v>
                </c:pt>
                <c:pt idx="594">
                  <c:v>2.3144733162677702</c:v>
                </c:pt>
                <c:pt idx="595">
                  <c:v>2.3144742614329501</c:v>
                </c:pt>
                <c:pt idx="596">
                  <c:v>2.3144751887591899</c:v>
                </c:pt>
                <c:pt idx="597">
                  <c:v>2.3144760962766799</c:v>
                </c:pt>
                <c:pt idx="598">
                  <c:v>2.3144769822678102</c:v>
                </c:pt>
                <c:pt idx="599">
                  <c:v>2.3144778455625001</c:v>
                </c:pt>
                <c:pt idx="600">
                  <c:v>2.3144786848618102</c:v>
                </c:pt>
                <c:pt idx="601">
                  <c:v>2.3144794992152899</c:v>
                </c:pt>
                <c:pt idx="602">
                  <c:v>2.3144802881842401</c:v>
                </c:pt>
                <c:pt idx="603">
                  <c:v>2.3144810513646199</c:v>
                </c:pt>
                <c:pt idx="604">
                  <c:v>2.3144784048728599</c:v>
                </c:pt>
                <c:pt idx="605">
                  <c:v>2.3144849815445898</c:v>
                </c:pt>
                <c:pt idx="606">
                  <c:v>2.31449073825662</c:v>
                </c:pt>
                <c:pt idx="607">
                  <c:v>2.31449687799181</c:v>
                </c:pt>
                <c:pt idx="608">
                  <c:v>2.3145044577413798</c:v>
                </c:pt>
                <c:pt idx="609">
                  <c:v>2.3145126979192301</c:v>
                </c:pt>
                <c:pt idx="610">
                  <c:v>2.3145215413173501</c:v>
                </c:pt>
                <c:pt idx="611">
                  <c:v>2.3145309884454202</c:v>
                </c:pt>
                <c:pt idx="612">
                  <c:v>2.3145410417220398</c:v>
                </c:pt>
                <c:pt idx="613">
                  <c:v>2.3145517029290601</c:v>
                </c:pt>
                <c:pt idx="614">
                  <c:v>2.3145629722476202</c:v>
                </c:pt>
                <c:pt idx="615">
                  <c:v>2.31457484795494</c:v>
                </c:pt>
                <c:pt idx="616">
                  <c:v>2.3145873268809001</c:v>
                </c:pt>
                <c:pt idx="617">
                  <c:v>2.3146004042030301</c:v>
                </c:pt>
                <c:pt idx="618">
                  <c:v>2.31461407391151</c:v>
                </c:pt>
                <c:pt idx="619">
                  <c:v>2.3146283285899898</c:v>
                </c:pt>
                <c:pt idx="620">
                  <c:v>2.3146431601461299</c:v>
                </c:pt>
                <c:pt idx="621">
                  <c:v>2.3146585593670399</c:v>
                </c:pt>
                <c:pt idx="622">
                  <c:v>2.3146745164631599</c:v>
                </c:pt>
                <c:pt idx="623">
                  <c:v>2.31469102099194</c:v>
                </c:pt>
                <c:pt idx="624">
                  <c:v>2.3147080618340601</c:v>
                </c:pt>
                <c:pt idx="625">
                  <c:v>2.3147256279194899</c:v>
                </c:pt>
                <c:pt idx="626">
                  <c:v>2.3147437076349</c:v>
                </c:pt>
                <c:pt idx="627">
                  <c:v>2.31476228909376</c:v>
                </c:pt>
                <c:pt idx="628">
                  <c:v>2.3147813603262599</c:v>
                </c:pt>
                <c:pt idx="629">
                  <c:v>2.3148009093135999</c:v>
                </c:pt>
                <c:pt idx="630">
                  <c:v>2.3148209238684498</c:v>
                </c:pt>
                <c:pt idx="631">
                  <c:v>2.3148413918967798</c:v>
                </c:pt>
                <c:pt idx="632">
                  <c:v>2.3148623013296898</c:v>
                </c:pt>
                <c:pt idx="633">
                  <c:v>2.31488363993993</c:v>
                </c:pt>
                <c:pt idx="634">
                  <c:v>2.31490539592071</c:v>
                </c:pt>
                <c:pt idx="635">
                  <c:v>2.3149275571581902</c:v>
                </c:pt>
                <c:pt idx="636">
                  <c:v>2.3149501119631202</c:v>
                </c:pt>
                <c:pt idx="637">
                  <c:v>2.3149730486032398</c:v>
                </c:pt>
                <c:pt idx="638">
                  <c:v>2.3149963555528701</c:v>
                </c:pt>
                <c:pt idx="639">
                  <c:v>2.3150370871363601</c:v>
                </c:pt>
                <c:pt idx="640">
                  <c:v>2.3150586441784902</c:v>
                </c:pt>
                <c:pt idx="641">
                  <c:v>2.3151309756341099</c:v>
                </c:pt>
                <c:pt idx="642">
                  <c:v>2.31514808913369</c:v>
                </c:pt>
                <c:pt idx="643">
                  <c:v>2.3151661689804199</c:v>
                </c:pt>
                <c:pt idx="644">
                  <c:v>2.3151841578936199</c:v>
                </c:pt>
                <c:pt idx="645">
                  <c:v>2.3152020770407402</c:v>
                </c:pt>
                <c:pt idx="646">
                  <c:v>2.3152200927000299</c:v>
                </c:pt>
                <c:pt idx="647">
                  <c:v>2.3152382114674701</c:v>
                </c:pt>
                <c:pt idx="648">
                  <c:v>2.3152564279544801</c:v>
                </c:pt>
                <c:pt idx="649">
                  <c:v>2.3152747365796098</c:v>
                </c:pt>
                <c:pt idx="650">
                  <c:v>2.31529313166644</c:v>
                </c:pt>
                <c:pt idx="651">
                  <c:v>2.31531160751882</c:v>
                </c:pt>
                <c:pt idx="652">
                  <c:v>2.31533015888715</c:v>
                </c:pt>
                <c:pt idx="653">
                  <c:v>2.3153487804868802</c:v>
                </c:pt>
                <c:pt idx="654">
                  <c:v>2.3153674676434099</c:v>
                </c:pt>
                <c:pt idx="655">
                  <c:v>2.3153862157599399</c:v>
                </c:pt>
                <c:pt idx="656">
                  <c:v>2.3154050203099699</c:v>
                </c:pt>
                <c:pt idx="657">
                  <c:v>2.3154238775600899</c:v>
                </c:pt>
                <c:pt idx="658">
                  <c:v>2.3154427836471401</c:v>
                </c:pt>
                <c:pt idx="659">
                  <c:v>2.3154617351734799</c:v>
                </c:pt>
                <c:pt idx="660">
                  <c:v>2.31548072905461</c:v>
                </c:pt>
                <c:pt idx="661">
                  <c:v>2.3154997624971099</c:v>
                </c:pt>
                <c:pt idx="662">
                  <c:v>2.3155188328148602</c:v>
                </c:pt>
                <c:pt idx="663">
                  <c:v>2.3155533644836201</c:v>
                </c:pt>
                <c:pt idx="664">
                  <c:v>2.3155699784845001</c:v>
                </c:pt>
                <c:pt idx="665">
                  <c:v>2.3155866370434399</c:v>
                </c:pt>
                <c:pt idx="666">
                  <c:v>2.31560317925753</c:v>
                </c:pt>
                <c:pt idx="667">
                  <c:v>2.3156470375604301</c:v>
                </c:pt>
                <c:pt idx="668">
                  <c:v>2.3156508534154998</c:v>
                </c:pt>
                <c:pt idx="669">
                  <c:v>2.31565466171643</c:v>
                </c:pt>
                <c:pt idx="670">
                  <c:v>2.3156581229247402</c:v>
                </c:pt>
                <c:pt idx="671">
                  <c:v>2.3156614862079699</c:v>
                </c:pt>
                <c:pt idx="672">
                  <c:v>2.3156648443034098</c:v>
                </c:pt>
                <c:pt idx="673">
                  <c:v>2.31566821420697</c:v>
                </c:pt>
                <c:pt idx="674">
                  <c:v>2.3156715991495398</c:v>
                </c:pt>
                <c:pt idx="675">
                  <c:v>2.3156750004871198</c:v>
                </c:pt>
                <c:pt idx="676">
                  <c:v>2.3156784194268201</c:v>
                </c:pt>
                <c:pt idx="677">
                  <c:v>2.3156818569577799</c:v>
                </c:pt>
                <c:pt idx="678">
                  <c:v>2.3156853139152198</c:v>
                </c:pt>
                <c:pt idx="679">
                  <c:v>2.31568879116214</c:v>
                </c:pt>
                <c:pt idx="680">
                  <c:v>2.3156922892263299</c:v>
                </c:pt>
                <c:pt idx="681">
                  <c:v>2.3156958086561099</c:v>
                </c:pt>
                <c:pt idx="682">
                  <c:v>2.3156993499356799</c:v>
                </c:pt>
                <c:pt idx="683">
                  <c:v>2.3157029133366098</c:v>
                </c:pt>
                <c:pt idx="684">
                  <c:v>2.3157064987091598</c:v>
                </c:pt>
                <c:pt idx="685">
                  <c:v>2.3157101063850698</c:v>
                </c:pt>
                <c:pt idx="686">
                  <c:v>2.3157137359844802</c:v>
                </c:pt>
                <c:pt idx="687">
                  <c:v>2.3157173871277998</c:v>
                </c:pt>
                <c:pt idx="688">
                  <c:v>2.3157210594187698</c:v>
                </c:pt>
                <c:pt idx="689">
                  <c:v>2.3157247523530899</c:v>
                </c:pt>
                <c:pt idx="690">
                  <c:v>2.315728465062</c:v>
                </c:pt>
                <c:pt idx="691">
                  <c:v>2.3157321967629998</c:v>
                </c:pt>
                <c:pt idx="692">
                  <c:v>2.3157359465043599</c:v>
                </c:pt>
                <c:pt idx="693">
                  <c:v>2.3157397131641999</c:v>
                </c:pt>
                <c:pt idx="694">
                  <c:v>2.3157434957072902</c:v>
                </c:pt>
                <c:pt idx="695">
                  <c:v>2.3157472927802498</c:v>
                </c:pt>
                <c:pt idx="696">
                  <c:v>2.3157511031567499</c:v>
                </c:pt>
                <c:pt idx="697">
                  <c:v>2.3157549255626</c:v>
                </c:pt>
                <c:pt idx="698">
                  <c:v>2.3157587585621102</c:v>
                </c:pt>
                <c:pt idx="699">
                  <c:v>2.3157626008058299</c:v>
                </c:pt>
                <c:pt idx="700">
                  <c:v>2.3157664508628102</c:v>
                </c:pt>
                <c:pt idx="701">
                  <c:v>2.3157703073684401</c:v>
                </c:pt>
                <c:pt idx="702">
                  <c:v>2.3157741690552198</c:v>
                </c:pt>
                <c:pt idx="703">
                  <c:v>2.3157780345253198</c:v>
                </c:pt>
                <c:pt idx="704">
                  <c:v>2.3157819024428998</c:v>
                </c:pt>
                <c:pt idx="705">
                  <c:v>2.3157857718260701</c:v>
                </c:pt>
                <c:pt idx="706">
                  <c:v>2.3157896413992498</c:v>
                </c:pt>
                <c:pt idx="707">
                  <c:v>2.3157935102672602</c:v>
                </c:pt>
                <c:pt idx="708">
                  <c:v>2.3157973773870801</c:v>
                </c:pt>
                <c:pt idx="709">
                  <c:v>2.31580124204253</c:v>
                </c:pt>
                <c:pt idx="710">
                  <c:v>2.31580510342912</c:v>
                </c:pt>
                <c:pt idx="711">
                  <c:v>2.3158089608986301</c:v>
                </c:pt>
                <c:pt idx="712">
                  <c:v>2.3158128140659802</c:v>
                </c:pt>
                <c:pt idx="713">
                  <c:v>2.31581666264956</c:v>
                </c:pt>
                <c:pt idx="714">
                  <c:v>2.3158205062774901</c:v>
                </c:pt>
                <c:pt idx="715">
                  <c:v>2.3158243449711899</c:v>
                </c:pt>
                <c:pt idx="716">
                  <c:v>2.3158281785094501</c:v>
                </c:pt>
                <c:pt idx="717">
                  <c:v>2.3158320072337801</c:v>
                </c:pt>
                <c:pt idx="718">
                  <c:v>2.3158358312319098</c:v>
                </c:pt>
                <c:pt idx="719">
                  <c:v>2.31583965087879</c:v>
                </c:pt>
                <c:pt idx="720">
                  <c:v>2.3158434665978</c:v>
                </c:pt>
                <c:pt idx="721">
                  <c:v>2.31584727894495</c:v>
                </c:pt>
                <c:pt idx="722">
                  <c:v>2.3158510883169199</c:v>
                </c:pt>
                <c:pt idx="723">
                  <c:v>2.3158548957116998</c:v>
                </c:pt>
                <c:pt idx="724">
                  <c:v>2.3158587014154</c:v>
                </c:pt>
                <c:pt idx="725">
                  <c:v>2.3158625064243901</c:v>
                </c:pt>
                <c:pt idx="726">
                  <c:v>2.3158663114585698</c:v>
                </c:pt>
                <c:pt idx="727">
                  <c:v>2.3158701173415501</c:v>
                </c:pt>
                <c:pt idx="728">
                  <c:v>2.3158739248294999</c:v>
                </c:pt>
                <c:pt idx="729">
                  <c:v>2.3158777347309298</c:v>
                </c:pt>
                <c:pt idx="730">
                  <c:v>2.3158815479114301</c:v>
                </c:pt>
                <c:pt idx="731">
                  <c:v>2.31588536504555</c:v>
                </c:pt>
                <c:pt idx="732">
                  <c:v>2.3158891868375702</c:v>
                </c:pt>
                <c:pt idx="733">
                  <c:v>2.3158930140700398</c:v>
                </c:pt>
                <c:pt idx="734">
                  <c:v>2.3158968473582902</c:v>
                </c:pt>
                <c:pt idx="735">
                  <c:v>2.3159006872335999</c:v>
                </c:pt>
                <c:pt idx="736">
                  <c:v>2.31590453427834</c:v>
                </c:pt>
                <c:pt idx="737">
                  <c:v>2.3159083888166498</c:v>
                </c:pt>
                <c:pt idx="738">
                  <c:v>2.3159122511763299</c:v>
                </c:pt>
                <c:pt idx="739">
                  <c:v>2.3159161217567301</c:v>
                </c:pt>
                <c:pt idx="740">
                  <c:v>2.31592000061341</c:v>
                </c:pt>
                <c:pt idx="741">
                  <c:v>2.3159238879281401</c:v>
                </c:pt>
                <c:pt idx="742">
                  <c:v>2.3159277836766501</c:v>
                </c:pt>
                <c:pt idx="743">
                  <c:v>2.31593168774898</c:v>
                </c:pt>
                <c:pt idx="744">
                  <c:v>2.3159355999558602</c:v>
                </c:pt>
                <c:pt idx="745">
                  <c:v>2.3159395202477202</c:v>
                </c:pt>
                <c:pt idx="746">
                  <c:v>2.31594344796736</c:v>
                </c:pt>
                <c:pt idx="747">
                  <c:v>2.3159473829960802</c:v>
                </c:pt>
                <c:pt idx="748">
                  <c:v>2.3159513246986698</c:v>
                </c:pt>
                <c:pt idx="749">
                  <c:v>2.3159552726643899</c:v>
                </c:pt>
                <c:pt idx="750">
                  <c:v>2.3159592263314202</c:v>
                </c:pt>
                <c:pt idx="751">
                  <c:v>2.3159631849398101</c:v>
                </c:pt>
                <c:pt idx="752">
                  <c:v>2.3159671478947699</c:v>
                </c:pt>
                <c:pt idx="753">
                  <c:v>2.31597111458575</c:v>
                </c:pt>
                <c:pt idx="754">
                  <c:v>2.31597508417638</c:v>
                </c:pt>
                <c:pt idx="755">
                  <c:v>2.3159790560086702</c:v>
                </c:pt>
                <c:pt idx="756">
                  <c:v>2.3159830294216701</c:v>
                </c:pt>
                <c:pt idx="757">
                  <c:v>2.3160012894667399</c:v>
                </c:pt>
                <c:pt idx="758">
                  <c:v>2.3160005742055301</c:v>
                </c:pt>
                <c:pt idx="759">
                  <c:v>2.3160000805428602</c:v>
                </c:pt>
                <c:pt idx="760">
                  <c:v>2.31599947122676</c:v>
                </c:pt>
                <c:pt idx="761">
                  <c:v>2.31599881864777</c:v>
                </c:pt>
                <c:pt idx="762">
                  <c:v>2.3159981623785799</c:v>
                </c:pt>
                <c:pt idx="763">
                  <c:v>2.3159975074706498</c:v>
                </c:pt>
                <c:pt idx="764">
                  <c:v>2.31599685413607</c:v>
                </c:pt>
                <c:pt idx="765">
                  <c:v>2.3159962019666298</c:v>
                </c:pt>
                <c:pt idx="766">
                  <c:v>2.3159955505519099</c:v>
                </c:pt>
                <c:pt idx="767">
                  <c:v>2.31599489984775</c:v>
                </c:pt>
                <c:pt idx="768">
                  <c:v>2.31599424943317</c:v>
                </c:pt>
                <c:pt idx="769">
                  <c:v>2.3159935991493001</c:v>
                </c:pt>
                <c:pt idx="770">
                  <c:v>2.31599294893664</c:v>
                </c:pt>
                <c:pt idx="771">
                  <c:v>2.3159922987375201</c:v>
                </c:pt>
                <c:pt idx="772">
                  <c:v>2.31599164860984</c:v>
                </c:pt>
                <c:pt idx="773">
                  <c:v>2.3159909984295801</c:v>
                </c:pt>
                <c:pt idx="774">
                  <c:v>2.31599034852611</c:v>
                </c:pt>
                <c:pt idx="775">
                  <c:v>2.3159896990759301</c:v>
                </c:pt>
                <c:pt idx="776">
                  <c:v>2.3159890502687399</c:v>
                </c:pt>
                <c:pt idx="777">
                  <c:v>2.3159884023425299</c:v>
                </c:pt>
                <c:pt idx="778">
                  <c:v>2.3159877558157098</c:v>
                </c:pt>
                <c:pt idx="779">
                  <c:v>2.3159871107648602</c:v>
                </c:pt>
                <c:pt idx="780">
                  <c:v>2.3159864677864102</c:v>
                </c:pt>
                <c:pt idx="781">
                  <c:v>2.31598582729116</c:v>
                </c:pt>
                <c:pt idx="782">
                  <c:v>2.31598518975242</c:v>
                </c:pt>
                <c:pt idx="783">
                  <c:v>2.3159845556038001</c:v>
                </c:pt>
                <c:pt idx="784">
                  <c:v>2.3159839252431098</c:v>
                </c:pt>
                <c:pt idx="785">
                  <c:v>2.3159832992044098</c:v>
                </c:pt>
                <c:pt idx="786">
                  <c:v>2.3159680160275502</c:v>
                </c:pt>
                <c:pt idx="787">
                  <c:v>2.3159719929435898</c:v>
                </c:pt>
                <c:pt idx="788">
                  <c:v>2.3159757674097898</c:v>
                </c:pt>
                <c:pt idx="789">
                  <c:v>2.3159796977194498</c:v>
                </c:pt>
                <c:pt idx="790">
                  <c:v>2.3159982577047802</c:v>
                </c:pt>
                <c:pt idx="791">
                  <c:v>2.31599761012099</c:v>
                </c:pt>
                <c:pt idx="792">
                  <c:v>2.3159971673811399</c:v>
                </c:pt>
                <c:pt idx="793">
                  <c:v>2.3159966154341101</c:v>
                </c:pt>
                <c:pt idx="794">
                  <c:v>2.3159960222343998</c:v>
                </c:pt>
                <c:pt idx="795">
                  <c:v>2.3159954303949499</c:v>
                </c:pt>
                <c:pt idx="796">
                  <c:v>2.3159948457371802</c:v>
                </c:pt>
                <c:pt idx="797">
                  <c:v>2.3159942689656998</c:v>
                </c:pt>
                <c:pt idx="798">
                  <c:v>2.3159937002422701</c:v>
                </c:pt>
                <c:pt idx="799">
                  <c:v>2.3159931394899198</c:v>
                </c:pt>
                <c:pt idx="800">
                  <c:v>2.3159925867847901</c:v>
                </c:pt>
                <c:pt idx="801">
                  <c:v>2.31599204195519</c:v>
                </c:pt>
                <c:pt idx="802">
                  <c:v>2.3159915047859099</c:v>
                </c:pt>
                <c:pt idx="803">
                  <c:v>2.31599097506531</c:v>
                </c:pt>
                <c:pt idx="804">
                  <c:v>2.3159904525845398</c:v>
                </c:pt>
                <c:pt idx="805">
                  <c:v>2.3159899371052801</c:v>
                </c:pt>
                <c:pt idx="806">
                  <c:v>2.31598942813469</c:v>
                </c:pt>
                <c:pt idx="807">
                  <c:v>2.31598892534186</c:v>
                </c:pt>
                <c:pt idx="808">
                  <c:v>2.3159884284687</c:v>
                </c:pt>
                <c:pt idx="809">
                  <c:v>2.31598793694983</c:v>
                </c:pt>
                <c:pt idx="810">
                  <c:v>2.3159874503212201</c:v>
                </c:pt>
                <c:pt idx="811">
                  <c:v>2.3159869683583101</c:v>
                </c:pt>
                <c:pt idx="812">
                  <c:v>2.31598649045117</c:v>
                </c:pt>
                <c:pt idx="813">
                  <c:v>2.3159860161438801</c:v>
                </c:pt>
                <c:pt idx="814">
                  <c:v>2.3159855450242501</c:v>
                </c:pt>
                <c:pt idx="815">
                  <c:v>2.3159850766824102</c:v>
                </c:pt>
                <c:pt idx="816">
                  <c:v>2.3159846106509199</c:v>
                </c:pt>
                <c:pt idx="817">
                  <c:v>2.3159841465602198</c:v>
                </c:pt>
                <c:pt idx="818">
                  <c:v>2.3159836839624202</c:v>
                </c:pt>
                <c:pt idx="819">
                  <c:v>2.3159832225798498</c:v>
                </c:pt>
                <c:pt idx="820">
                  <c:v>2.3159827621462301</c:v>
                </c:pt>
                <c:pt idx="821">
                  <c:v>2.3159823022619799</c:v>
                </c:pt>
                <c:pt idx="822">
                  <c:v>2.3159818425766598</c:v>
                </c:pt>
                <c:pt idx="823">
                  <c:v>2.3159813831768901</c:v>
                </c:pt>
                <c:pt idx="824">
                  <c:v>2.3159660543421001</c:v>
                </c:pt>
                <c:pt idx="825">
                  <c:v>2.3159701396583001</c:v>
                </c:pt>
                <c:pt idx="826">
                  <c:v>2.3159740395802202</c:v>
                </c:pt>
                <c:pt idx="827">
                  <c:v>2.3159780886790702</c:v>
                </c:pt>
                <c:pt idx="828">
                  <c:v>2.3159969734786299</c:v>
                </c:pt>
                <c:pt idx="829">
                  <c:v>2.3159964794002299</c:v>
                </c:pt>
                <c:pt idx="830">
                  <c:v>2.3159961619565799</c:v>
                </c:pt>
                <c:pt idx="831">
                  <c:v>2.3159957300262799</c:v>
                </c:pt>
                <c:pt idx="832">
                  <c:v>2.3159952471224599</c:v>
                </c:pt>
                <c:pt idx="833">
                  <c:v>2.3159947576253801</c:v>
                </c:pt>
                <c:pt idx="834">
                  <c:v>2.3159942678868002</c:v>
                </c:pt>
                <c:pt idx="835">
                  <c:v>2.3159937784445899</c:v>
                </c:pt>
                <c:pt idx="836">
                  <c:v>2.3159932898256099</c:v>
                </c:pt>
                <c:pt idx="837">
                  <c:v>2.3159928024003502</c:v>
                </c:pt>
                <c:pt idx="838">
                  <c:v>2.3159923164571001</c:v>
                </c:pt>
                <c:pt idx="839">
                  <c:v>2.3159918321331401</c:v>
                </c:pt>
                <c:pt idx="840">
                  <c:v>2.31599134990695</c:v>
                </c:pt>
                <c:pt idx="841">
                  <c:v>2.3159908699507299</c:v>
                </c:pt>
                <c:pt idx="842">
                  <c:v>2.3159903926591001</c:v>
                </c:pt>
                <c:pt idx="843">
                  <c:v>2.3159899182925199</c:v>
                </c:pt>
                <c:pt idx="844">
                  <c:v>2.3159894470417002</c:v>
                </c:pt>
                <c:pt idx="845">
                  <c:v>2.3159889793622699</c:v>
                </c:pt>
                <c:pt idx="846">
                  <c:v>2.3159885153494599</c:v>
                </c:pt>
                <c:pt idx="847">
                  <c:v>2.3159880552930101</c:v>
                </c:pt>
                <c:pt idx="848">
                  <c:v>2.3159875992666099</c:v>
                </c:pt>
                <c:pt idx="849">
                  <c:v>2.3159871477383698</c:v>
                </c:pt>
                <c:pt idx="850">
                  <c:v>2.3159867005696699</c:v>
                </c:pt>
                <c:pt idx="851">
                  <c:v>2.3159862580613102</c:v>
                </c:pt>
                <c:pt idx="852">
                  <c:v>2.3159858202100101</c:v>
                </c:pt>
                <c:pt idx="853">
                  <c:v>2.3159853872462999</c:v>
                </c:pt>
                <c:pt idx="854">
                  <c:v>2.31598495901715</c:v>
                </c:pt>
                <c:pt idx="855">
                  <c:v>2.3159845357267601</c:v>
                </c:pt>
                <c:pt idx="856">
                  <c:v>2.3159841172253799</c:v>
                </c:pt>
                <c:pt idx="857">
                  <c:v>2.3159837034248301</c:v>
                </c:pt>
                <c:pt idx="858">
                  <c:v>2.31598329431927</c:v>
                </c:pt>
                <c:pt idx="859">
                  <c:v>2.31598288987538</c:v>
                </c:pt>
                <c:pt idx="860">
                  <c:v>2.3159824897721601</c:v>
                </c:pt>
                <c:pt idx="861">
                  <c:v>2.3159820940231399</c:v>
                </c:pt>
                <c:pt idx="862">
                  <c:v>2.3159817024213898</c:v>
                </c:pt>
                <c:pt idx="863">
                  <c:v>2.3159813147075701</c:v>
                </c:pt>
                <c:pt idx="864">
                  <c:v>2.3159809307063202</c:v>
                </c:pt>
                <c:pt idx="865">
                  <c:v>2.3159805501214401</c:v>
                </c:pt>
                <c:pt idx="866">
                  <c:v>2.3159801727898501</c:v>
                </c:pt>
                <c:pt idx="867">
                  <c:v>2.3159797984411701</c:v>
                </c:pt>
                <c:pt idx="868">
                  <c:v>2.3159794267523401</c:v>
                </c:pt>
                <c:pt idx="869">
                  <c:v>2.3159790574810901</c:v>
                </c:pt>
                <c:pt idx="870">
                  <c:v>2.31597869040269</c:v>
                </c:pt>
                <c:pt idx="871">
                  <c:v>2.3159783251259101</c:v>
                </c:pt>
                <c:pt idx="872">
                  <c:v>2.31596294166732</c:v>
                </c:pt>
                <c:pt idx="873">
                  <c:v>2.31596707796067</c:v>
                </c:pt>
                <c:pt idx="874">
                  <c:v>2.3159710551572399</c:v>
                </c:pt>
                <c:pt idx="875">
                  <c:v>2.3159751822391601</c:v>
                </c:pt>
                <c:pt idx="876">
                  <c:v>2.3159943073504401</c:v>
                </c:pt>
                <c:pt idx="877">
                  <c:v>2.3159939401424499</c:v>
                </c:pt>
                <c:pt idx="878">
                  <c:v>2.31599372829064</c:v>
                </c:pt>
                <c:pt idx="879">
                  <c:v>2.3159934043672799</c:v>
                </c:pt>
                <c:pt idx="880">
                  <c:v>2.31599302752582</c:v>
                </c:pt>
                <c:pt idx="881">
                  <c:v>2.3159926438827099</c:v>
                </c:pt>
                <c:pt idx="882">
                  <c:v>2.3159922594929001</c:v>
                </c:pt>
                <c:pt idx="883">
                  <c:v>2.3159918748008201</c:v>
                </c:pt>
                <c:pt idx="884">
                  <c:v>2.3159914899594098</c:v>
                </c:pt>
                <c:pt idx="885">
                  <c:v>2.31599110520242</c:v>
                </c:pt>
                <c:pt idx="886">
                  <c:v>2.3159907203635202</c:v>
                </c:pt>
                <c:pt idx="887">
                  <c:v>2.3159903356012399</c:v>
                </c:pt>
                <c:pt idx="888">
                  <c:v>2.3159899509005402</c:v>
                </c:pt>
                <c:pt idx="889">
                  <c:v>2.3159895665027199</c:v>
                </c:pt>
                <c:pt idx="890">
                  <c:v>2.3159891824744201</c:v>
                </c:pt>
                <c:pt idx="891">
                  <c:v>2.3159887988647498</c:v>
                </c:pt>
                <c:pt idx="892">
                  <c:v>2.3159884158878699</c:v>
                </c:pt>
                <c:pt idx="893">
                  <c:v>2.3159880337182099</c:v>
                </c:pt>
                <c:pt idx="894">
                  <c:v>2.3159876524321601</c:v>
                </c:pt>
                <c:pt idx="895">
                  <c:v>2.3159872723244499</c:v>
                </c:pt>
                <c:pt idx="896">
                  <c:v>2.31598689347922</c:v>
                </c:pt>
                <c:pt idx="897">
                  <c:v>2.3159865160144699</c:v>
                </c:pt>
                <c:pt idx="898">
                  <c:v>2.31598614034524</c:v>
                </c:pt>
                <c:pt idx="899">
                  <c:v>2.3159857663663801</c:v>
                </c:pt>
                <c:pt idx="900">
                  <c:v>2.3159853945424098</c:v>
                </c:pt>
                <c:pt idx="901">
                  <c:v>2.3159850249131302</c:v>
                </c:pt>
                <c:pt idx="902">
                  <c:v>2.3159846575482699</c:v>
                </c:pt>
                <c:pt idx="903">
                  <c:v>2.3159842928254299</c:v>
                </c:pt>
                <c:pt idx="904">
                  <c:v>2.3159839307176502</c:v>
                </c:pt>
                <c:pt idx="905">
                  <c:v>2.3159835714407202</c:v>
                </c:pt>
                <c:pt idx="906">
                  <c:v>2.3159832150289699</c:v>
                </c:pt>
                <c:pt idx="907">
                  <c:v>2.3159828617770701</c:v>
                </c:pt>
                <c:pt idx="908">
                  <c:v>2.3159825115616601</c:v>
                </c:pt>
                <c:pt idx="909">
                  <c:v>2.31598216456899</c:v>
                </c:pt>
                <c:pt idx="910">
                  <c:v>2.3159818208278802</c:v>
                </c:pt>
                <c:pt idx="911">
                  <c:v>2.3159814804005099</c:v>
                </c:pt>
                <c:pt idx="912">
                  <c:v>2.31598114319819</c:v>
                </c:pt>
                <c:pt idx="913">
                  <c:v>2.3159808092951502</c:v>
                </c:pt>
                <c:pt idx="914">
                  <c:v>2.31598047866306</c:v>
                </c:pt>
                <c:pt idx="915">
                  <c:v>2.3159801512528699</c:v>
                </c:pt>
                <c:pt idx="916">
                  <c:v>2.3159798269980101</c:v>
                </c:pt>
                <c:pt idx="917">
                  <c:v>2.3159795057760699</c:v>
                </c:pt>
                <c:pt idx="918">
                  <c:v>2.3159791875796101</c:v>
                </c:pt>
                <c:pt idx="919">
                  <c:v>2.3159788721667698</c:v>
                </c:pt>
                <c:pt idx="920">
                  <c:v>2.3159785595769602</c:v>
                </c:pt>
                <c:pt idx="921">
                  <c:v>2.3159782495827899</c:v>
                </c:pt>
                <c:pt idx="922">
                  <c:v>2.3159779420530699</c:v>
                </c:pt>
                <c:pt idx="923">
                  <c:v>2.3159776367599401</c:v>
                </c:pt>
                <c:pt idx="924">
                  <c:v>2.3159773335884299</c:v>
                </c:pt>
                <c:pt idx="925">
                  <c:v>2.31597703247808</c:v>
                </c:pt>
                <c:pt idx="926">
                  <c:v>2.3159767330893901</c:v>
                </c:pt>
                <c:pt idx="927">
                  <c:v>2.3159764353872601</c:v>
                </c:pt>
                <c:pt idx="928">
                  <c:v>2.3159761390676801</c:v>
                </c:pt>
                <c:pt idx="929">
                  <c:v>2.3159758441560099</c:v>
                </c:pt>
                <c:pt idx="930">
                  <c:v>2.3159755502520998</c:v>
                </c:pt>
                <c:pt idx="931">
                  <c:v>2.3159752574211598</c:v>
                </c:pt>
                <c:pt idx="932">
                  <c:v>2.3159749653764101</c:v>
                </c:pt>
                <c:pt idx="933">
                  <c:v>2.3159746740962901</c:v>
                </c:pt>
                <c:pt idx="934">
                  <c:v>2.3159743834459401</c:v>
                </c:pt>
                <c:pt idx="935">
                  <c:v>2.3159740932065298</c:v>
                </c:pt>
                <c:pt idx="936">
                  <c:v>2.3159738033643098</c:v>
                </c:pt>
                <c:pt idx="937">
                  <c:v>2.3159735137831801</c:v>
                </c:pt>
                <c:pt idx="938">
                  <c:v>2.3159732244895999</c:v>
                </c:pt>
                <c:pt idx="939">
                  <c:v>2.3159729353983498</c:v>
                </c:pt>
                <c:pt idx="940">
                  <c:v>2.3159726464202199</c:v>
                </c:pt>
                <c:pt idx="941">
                  <c:v>2.3159572307057301</c:v>
                </c:pt>
                <c:pt idx="942">
                  <c:v>2.3159613930452601</c:v>
                </c:pt>
                <c:pt idx="943">
                  <c:v>2.3159654221336901</c:v>
                </c:pt>
                <c:pt idx="944">
                  <c:v>2.3159696002341299</c:v>
                </c:pt>
                <c:pt idx="945">
                  <c:v>2.3159888983342398</c:v>
                </c:pt>
                <c:pt idx="946">
                  <c:v>2.3159886284692699</c:v>
                </c:pt>
                <c:pt idx="947">
                  <c:v>2.3159884902627899</c:v>
                </c:pt>
                <c:pt idx="948">
                  <c:v>2.3159882419278701</c:v>
                </c:pt>
                <c:pt idx="949">
                  <c:v>2.3159879392131901</c:v>
                </c:pt>
                <c:pt idx="950">
                  <c:v>2.3159876299803601</c:v>
                </c:pt>
                <c:pt idx="951">
                  <c:v>2.3159873209045401</c:v>
                </c:pt>
                <c:pt idx="952">
                  <c:v>2.31598701268834</c:v>
                </c:pt>
                <c:pt idx="953">
                  <c:v>2.3159867054287702</c:v>
                </c:pt>
                <c:pt idx="954">
                  <c:v>2.3159863993448901</c:v>
                </c:pt>
                <c:pt idx="955">
                  <c:v>2.3159860947026298</c:v>
                </c:pt>
                <c:pt idx="956">
                  <c:v>2.3159857916722002</c:v>
                </c:pt>
                <c:pt idx="957">
                  <c:v>2.3159854902222001</c:v>
                </c:pt>
                <c:pt idx="958">
                  <c:v>2.3159851906512401</c:v>
                </c:pt>
                <c:pt idx="959">
                  <c:v>2.3159848930270401</c:v>
                </c:pt>
                <c:pt idx="960">
                  <c:v>2.3159845974693698</c:v>
                </c:pt>
                <c:pt idx="961">
                  <c:v>2.3159843040505099</c:v>
                </c:pt>
                <c:pt idx="962">
                  <c:v>2.3159840128565898</c:v>
                </c:pt>
                <c:pt idx="963">
                  <c:v>2.3159837240421202</c:v>
                </c:pt>
                <c:pt idx="964">
                  <c:v>2.31598343769907</c:v>
                </c:pt>
                <c:pt idx="965">
                  <c:v>2.3159831537492099</c:v>
                </c:pt>
                <c:pt idx="966">
                  <c:v>2.31598287230754</c:v>
                </c:pt>
                <c:pt idx="967">
                  <c:v>2.3159825934189899</c:v>
                </c:pt>
                <c:pt idx="968">
                  <c:v>2.3159823170999299</c:v>
                </c:pt>
                <c:pt idx="969">
                  <c:v>2.3159820433088698</c:v>
                </c:pt>
                <c:pt idx="970">
                  <c:v>2.3159817720723699</c:v>
                </c:pt>
                <c:pt idx="971">
                  <c:v>2.3159815033876301</c:v>
                </c:pt>
                <c:pt idx="972">
                  <c:v>2.3159812371627599</c:v>
                </c:pt>
                <c:pt idx="973">
                  <c:v>2.3159809734145198</c:v>
                </c:pt>
                <c:pt idx="974">
                  <c:v>2.31598071200886</c:v>
                </c:pt>
                <c:pt idx="975">
                  <c:v>2.3159804529095398</c:v>
                </c:pt>
                <c:pt idx="976">
                  <c:v>2.3159801960356998</c:v>
                </c:pt>
                <c:pt idx="977">
                  <c:v>2.3159799413423601</c:v>
                </c:pt>
                <c:pt idx="978">
                  <c:v>2.3159796886317299</c:v>
                </c:pt>
                <c:pt idx="979">
                  <c:v>2.3159794379575498</c:v>
                </c:pt>
                <c:pt idx="980">
                  <c:v>2.3159791889949699</c:v>
                </c:pt>
                <c:pt idx="981">
                  <c:v>2.31597894183006</c:v>
                </c:pt>
                <c:pt idx="982">
                  <c:v>2.31597869628723</c:v>
                </c:pt>
                <c:pt idx="983">
                  <c:v>2.3159784522989</c:v>
                </c:pt>
                <c:pt idx="984">
                  <c:v>2.3159782096224699</c:v>
                </c:pt>
                <c:pt idx="985">
                  <c:v>2.3159779682830401</c:v>
                </c:pt>
                <c:pt idx="986">
                  <c:v>2.31597772803251</c:v>
                </c:pt>
                <c:pt idx="987">
                  <c:v>2.31597748894671</c:v>
                </c:pt>
                <c:pt idx="988">
                  <c:v>2.3159772508032699</c:v>
                </c:pt>
                <c:pt idx="989">
                  <c:v>2.3159770134829398</c:v>
                </c:pt>
                <c:pt idx="990">
                  <c:v>2.3159767770629598</c:v>
                </c:pt>
                <c:pt idx="991">
                  <c:v>2.3159765413627</c:v>
                </c:pt>
                <c:pt idx="992">
                  <c:v>2.3159763062249699</c:v>
                </c:pt>
                <c:pt idx="993">
                  <c:v>2.31597607171555</c:v>
                </c:pt>
                <c:pt idx="994">
                  <c:v>2.3159758377526098</c:v>
                </c:pt>
                <c:pt idx="995">
                  <c:v>2.3159756043840001</c:v>
                </c:pt>
                <c:pt idx="996">
                  <c:v>2.3159753715017</c:v>
                </c:pt>
                <c:pt idx="997">
                  <c:v>2.3159751390495802</c:v>
                </c:pt>
                <c:pt idx="998">
                  <c:v>2.3159749071031999</c:v>
                </c:pt>
                <c:pt idx="999">
                  <c:v>2.3159746756352599</c:v>
                </c:pt>
                <c:pt idx="1000">
                  <c:v>2.3159744445937598</c:v>
                </c:pt>
                <c:pt idx="1001">
                  <c:v>2.3159742142174502</c:v>
                </c:pt>
                <c:pt idx="1002">
                  <c:v>2.31597398430692</c:v>
                </c:pt>
                <c:pt idx="1003">
                  <c:v>2.31597375507521</c:v>
                </c:pt>
                <c:pt idx="1004">
                  <c:v>2.31597352649456</c:v>
                </c:pt>
                <c:pt idx="1005">
                  <c:v>2.3159732986253201</c:v>
                </c:pt>
                <c:pt idx="1006">
                  <c:v>2.3159730715745201</c:v>
                </c:pt>
                <c:pt idx="1007">
                  <c:v>2.3159728454114501</c:v>
                </c:pt>
                <c:pt idx="1008">
                  <c:v>2.3159726202050002</c:v>
                </c:pt>
                <c:pt idx="1009">
                  <c:v>2.3159723959520901</c:v>
                </c:pt>
                <c:pt idx="1010">
                  <c:v>2.3159721729471099</c:v>
                </c:pt>
                <c:pt idx="1011">
                  <c:v>2.3159719510213899</c:v>
                </c:pt>
                <c:pt idx="1012">
                  <c:v>2.3159717304680898</c:v>
                </c:pt>
                <c:pt idx="1013">
                  <c:v>2.3159715111688302</c:v>
                </c:pt>
                <c:pt idx="1014">
                  <c:v>2.3159712932880598</c:v>
                </c:pt>
                <c:pt idx="1015">
                  <c:v>2.3159710770381001</c:v>
                </c:pt>
                <c:pt idx="1016">
                  <c:v>2.3159708623250101</c:v>
                </c:pt>
                <c:pt idx="1017">
                  <c:v>2.3159706492342802</c:v>
                </c:pt>
                <c:pt idx="1018">
                  <c:v>2.3159704378805501</c:v>
                </c:pt>
                <c:pt idx="1019">
                  <c:v>2.3159702282355799</c:v>
                </c:pt>
                <c:pt idx="1020">
                  <c:v>2.3159700204632498</c:v>
                </c:pt>
                <c:pt idx="1021">
                  <c:v>2.3159698144623801</c:v>
                </c:pt>
                <c:pt idx="1022">
                  <c:v>2.3159696104229002</c:v>
                </c:pt>
                <c:pt idx="1023">
                  <c:v>2.3159694082448299</c:v>
                </c:pt>
                <c:pt idx="1024">
                  <c:v>2.3159692079947098</c:v>
                </c:pt>
                <c:pt idx="1025">
                  <c:v>2.3159690096141499</c:v>
                </c:pt>
                <c:pt idx="1026">
                  <c:v>2.3159688131217999</c:v>
                </c:pt>
                <c:pt idx="1027">
                  <c:v>2.3159686185616302</c:v>
                </c:pt>
                <c:pt idx="1028">
                  <c:v>2.3159684258337201</c:v>
                </c:pt>
                <c:pt idx="1029">
                  <c:v>2.3159682350344699</c:v>
                </c:pt>
                <c:pt idx="1030">
                  <c:v>2.3159680459260601</c:v>
                </c:pt>
                <c:pt idx="1031">
                  <c:v>2.3159678585939498</c:v>
                </c:pt>
                <c:pt idx="1032">
                  <c:v>2.31596767295978</c:v>
                </c:pt>
                <c:pt idx="1033">
                  <c:v>2.3159674890307902</c:v>
                </c:pt>
                <c:pt idx="1034">
                  <c:v>2.31596730663775</c:v>
                </c:pt>
                <c:pt idx="1035">
                  <c:v>2.3159671256695198</c:v>
                </c:pt>
                <c:pt idx="1036">
                  <c:v>2.3159669462850001</c:v>
                </c:pt>
                <c:pt idx="1037">
                  <c:v>2.3159667682374101</c:v>
                </c:pt>
                <c:pt idx="1038">
                  <c:v>2.3159665914126601</c:v>
                </c:pt>
                <c:pt idx="1039">
                  <c:v>2.3159664158175799</c:v>
                </c:pt>
                <c:pt idx="1040">
                  <c:v>2.31596624135546</c:v>
                </c:pt>
                <c:pt idx="1041">
                  <c:v>2.3159660680151899</c:v>
                </c:pt>
                <c:pt idx="1042">
                  <c:v>2.3159658955731901</c:v>
                </c:pt>
                <c:pt idx="1043">
                  <c:v>2.3159657241059199</c:v>
                </c:pt>
                <c:pt idx="1044">
                  <c:v>2.3159655535440198</c:v>
                </c:pt>
                <c:pt idx="1045">
                  <c:v>2.3159653837969398</c:v>
                </c:pt>
                <c:pt idx="1046">
                  <c:v>2.31596521471175</c:v>
                </c:pt>
                <c:pt idx="1047">
                  <c:v>2.3159650463539001</c:v>
                </c:pt>
                <c:pt idx="1048">
                  <c:v>2.3159648786344098</c:v>
                </c:pt>
                <c:pt idx="1049">
                  <c:v>2.3159647114967199</c:v>
                </c:pt>
                <c:pt idx="1050">
                  <c:v>2.3159645449828798</c:v>
                </c:pt>
                <c:pt idx="1051">
                  <c:v>2.31596437901303</c:v>
                </c:pt>
                <c:pt idx="1052">
                  <c:v>2.3159642135434502</c:v>
                </c:pt>
                <c:pt idx="1053">
                  <c:v>2.3159640486602799</c:v>
                </c:pt>
                <c:pt idx="1054">
                  <c:v>2.31596388419737</c:v>
                </c:pt>
                <c:pt idx="1055">
                  <c:v>2.31596372040317</c:v>
                </c:pt>
                <c:pt idx="1056">
                  <c:v>2.3159483709941999</c:v>
                </c:pt>
                <c:pt idx="1057">
                  <c:v>2.3159526171505198</c:v>
                </c:pt>
                <c:pt idx="1058">
                  <c:v>2.3159567567532</c:v>
                </c:pt>
                <c:pt idx="1059">
                  <c:v>2.3159610456317998</c:v>
                </c:pt>
                <c:pt idx="1060">
                  <c:v>2.3159805321496201</c:v>
                </c:pt>
                <c:pt idx="1061">
                  <c:v>2.3159804152998</c:v>
                </c:pt>
                <c:pt idx="1062">
                  <c:v>2.3159804073820802</c:v>
                </c:pt>
                <c:pt idx="1063">
                  <c:v>2.31598029105395</c:v>
                </c:pt>
                <c:pt idx="1064">
                  <c:v>2.3159801189338598</c:v>
                </c:pt>
                <c:pt idx="1065">
                  <c:v>2.3159799403488499</c:v>
                </c:pt>
                <c:pt idx="1066">
                  <c:v>2.3159797619731899</c:v>
                </c:pt>
                <c:pt idx="1067">
                  <c:v>2.3159795844845599</c:v>
                </c:pt>
                <c:pt idx="1068">
                  <c:v>2.31597940799143</c:v>
                </c:pt>
                <c:pt idx="1069">
                  <c:v>2.3159792326540001</c:v>
                </c:pt>
                <c:pt idx="1070">
                  <c:v>2.3159790585887001</c:v>
                </c:pt>
                <c:pt idx="1071">
                  <c:v>2.3159788859330299</c:v>
                </c:pt>
                <c:pt idx="1072">
                  <c:v>2.3159787146025699</c:v>
                </c:pt>
                <c:pt idx="1073">
                  <c:v>2.31597854470199</c:v>
                </c:pt>
                <c:pt idx="1074">
                  <c:v>2.3159783764061399</c:v>
                </c:pt>
                <c:pt idx="1075">
                  <c:v>2.3159782095282702</c:v>
                </c:pt>
                <c:pt idx="1076">
                  <c:v>2.31597804424355</c:v>
                </c:pt>
                <c:pt idx="1077">
                  <c:v>2.3159778805695299</c:v>
                </c:pt>
                <c:pt idx="1078">
                  <c:v>2.31597771852628</c:v>
                </c:pt>
                <c:pt idx="1079">
                  <c:v>2.31597755813157</c:v>
                </c:pt>
                <c:pt idx="1080">
                  <c:v>2.3159773993648001</c:v>
                </c:pt>
                <c:pt idx="1081">
                  <c:v>2.3159772422428899</c:v>
                </c:pt>
                <c:pt idx="1082">
                  <c:v>2.31597708676061</c:v>
                </c:pt>
                <c:pt idx="1083">
                  <c:v>2.31597693286911</c:v>
                </c:pt>
                <c:pt idx="1084">
                  <c:v>2.3159767805708502</c:v>
                </c:pt>
                <c:pt idx="1085">
                  <c:v>2.3159766298841702</c:v>
                </c:pt>
                <c:pt idx="1086">
                  <c:v>2.31597648079789</c:v>
                </c:pt>
                <c:pt idx="1087">
                  <c:v>2.3159763331242602</c:v>
                </c:pt>
                <c:pt idx="1088">
                  <c:v>2.3159761869826898</c:v>
                </c:pt>
                <c:pt idx="1089">
                  <c:v>2.3159760422389599</c:v>
                </c:pt>
                <c:pt idx="1090">
                  <c:v>2.3159758989361898</c:v>
                </c:pt>
                <c:pt idx="1091">
                  <c:v>2.3159757569649799</c:v>
                </c:pt>
                <c:pt idx="1092">
                  <c:v>2.3159756162918801</c:v>
                </c:pt>
                <c:pt idx="1093">
                  <c:v>2.3159754768865501</c:v>
                </c:pt>
                <c:pt idx="1094">
                  <c:v>2.3159753386820499</c:v>
                </c:pt>
                <c:pt idx="1095">
                  <c:v>2.3159752015550401</c:v>
                </c:pt>
                <c:pt idx="1096">
                  <c:v>2.3159750655506999</c:v>
                </c:pt>
                <c:pt idx="1097">
                  <c:v>2.3159749305982098</c:v>
                </c:pt>
                <c:pt idx="1098">
                  <c:v>2.3159747966459601</c:v>
                </c:pt>
                <c:pt idx="1099">
                  <c:v>2.3159746636835798</c:v>
                </c:pt>
                <c:pt idx="1100">
                  <c:v>2.3159745315901801</c:v>
                </c:pt>
                <c:pt idx="1101">
                  <c:v>2.3159744003844702</c:v>
                </c:pt>
                <c:pt idx="1102">
                  <c:v>2.3159742700302499</c:v>
                </c:pt>
                <c:pt idx="1103">
                  <c:v>2.3159741404643301</c:v>
                </c:pt>
                <c:pt idx="1104">
                  <c:v>2.3159740116984699</c:v>
                </c:pt>
                <c:pt idx="1105">
                  <c:v>2.3159738836316999</c:v>
                </c:pt>
                <c:pt idx="1106">
                  <c:v>2.3159737563077298</c:v>
                </c:pt>
                <c:pt idx="1107">
                  <c:v>2.31597362960605</c:v>
                </c:pt>
                <c:pt idx="1108">
                  <c:v>2.3159735037142699</c:v>
                </c:pt>
                <c:pt idx="1109">
                  <c:v>2.3159733784557299</c:v>
                </c:pt>
                <c:pt idx="1110">
                  <c:v>2.3159732539885902</c:v>
                </c:pt>
                <c:pt idx="1111">
                  <c:v>2.3159731301136199</c:v>
                </c:pt>
                <c:pt idx="1112">
                  <c:v>2.3159730070031999</c:v>
                </c:pt>
                <c:pt idx="1113">
                  <c:v>2.31597288451453</c:v>
                </c:pt>
                <c:pt idx="1114">
                  <c:v>2.31597276283689</c:v>
                </c:pt>
                <c:pt idx="1115">
                  <c:v>2.3159726418454301</c:v>
                </c:pt>
                <c:pt idx="1116">
                  <c:v>2.3159725215776801</c:v>
                </c:pt>
                <c:pt idx="1117">
                  <c:v>2.3159724021179802</c:v>
                </c:pt>
                <c:pt idx="1118">
                  <c:v>2.3159722835476702</c:v>
                </c:pt>
                <c:pt idx="1119">
                  <c:v>2.3159721657330299</c:v>
                </c:pt>
                <c:pt idx="1120">
                  <c:v>2.3159720488244799</c:v>
                </c:pt>
                <c:pt idx="1121">
                  <c:v>2.3159719327619301</c:v>
                </c:pt>
                <c:pt idx="1122">
                  <c:v>2.3159718176804498</c:v>
                </c:pt>
                <c:pt idx="1123">
                  <c:v>2.3159717034938101</c:v>
                </c:pt>
                <c:pt idx="1124">
                  <c:v>2.3159715903739202</c:v>
                </c:pt>
                <c:pt idx="1125">
                  <c:v>2.31597147822862</c:v>
                </c:pt>
                <c:pt idx="1126">
                  <c:v>2.3159713672005098</c:v>
                </c:pt>
                <c:pt idx="1127">
                  <c:v>2.3159712572161402</c:v>
                </c:pt>
                <c:pt idx="1128">
                  <c:v>2.3159711483630598</c:v>
                </c:pt>
                <c:pt idx="1129">
                  <c:v>2.3159710405084701</c:v>
                </c:pt>
                <c:pt idx="1130">
                  <c:v>2.3159709339757999</c:v>
                </c:pt>
                <c:pt idx="1131">
                  <c:v>2.3159708284478699</c:v>
                </c:pt>
                <c:pt idx="1132">
                  <c:v>2.31597072421141</c:v>
                </c:pt>
                <c:pt idx="1133">
                  <c:v>2.31597062106656</c:v>
                </c:pt>
                <c:pt idx="1134">
                  <c:v>2.3159705191830402</c:v>
                </c:pt>
                <c:pt idx="1135">
                  <c:v>2.3159704184468302</c:v>
                </c:pt>
                <c:pt idx="1136">
                  <c:v>2.3159703189648799</c:v>
                </c:pt>
                <c:pt idx="1137">
                  <c:v>2.3159702206303501</c:v>
                </c:pt>
                <c:pt idx="1138">
                  <c:v>2.3159701235202799</c:v>
                </c:pt>
                <c:pt idx="1139">
                  <c:v>2.3159700275749202</c:v>
                </c:pt>
                <c:pt idx="1140">
                  <c:v>2.3159699328292298</c:v>
                </c:pt>
                <c:pt idx="1141">
                  <c:v>2.31596983918844</c:v>
                </c:pt>
                <c:pt idx="1142">
                  <c:v>2.3159697466714899</c:v>
                </c:pt>
                <c:pt idx="1143">
                  <c:v>2.3159696552823101</c:v>
                </c:pt>
                <c:pt idx="1144">
                  <c:v>2.3159695649549801</c:v>
                </c:pt>
                <c:pt idx="1145">
                  <c:v>2.31596947567256</c:v>
                </c:pt>
                <c:pt idx="1146">
                  <c:v>2.3159693874412102</c:v>
                </c:pt>
                <c:pt idx="1147">
                  <c:v>2.3159693001918802</c:v>
                </c:pt>
                <c:pt idx="1148">
                  <c:v>2.31596921383011</c:v>
                </c:pt>
                <c:pt idx="1149">
                  <c:v>2.3159691284810302</c:v>
                </c:pt>
                <c:pt idx="1150">
                  <c:v>2.3159690440055698</c:v>
                </c:pt>
                <c:pt idx="1151">
                  <c:v>2.3159689603586799</c:v>
                </c:pt>
                <c:pt idx="1152">
                  <c:v>2.3159688775494902</c:v>
                </c:pt>
                <c:pt idx="1153">
                  <c:v>2.3159687955321999</c:v>
                </c:pt>
                <c:pt idx="1154">
                  <c:v>2.3159687143307099</c:v>
                </c:pt>
                <c:pt idx="1155">
                  <c:v>2.3159686337948102</c:v>
                </c:pt>
                <c:pt idx="1156">
                  <c:v>2.3159685539306998</c:v>
                </c:pt>
                <c:pt idx="1157">
                  <c:v>2.3159684748410099</c:v>
                </c:pt>
                <c:pt idx="1158">
                  <c:v>2.3159683963734299</c:v>
                </c:pt>
                <c:pt idx="1159">
                  <c:v>2.31596831850631</c:v>
                </c:pt>
                <c:pt idx="1160">
                  <c:v>2.3159682411879001</c:v>
                </c:pt>
                <c:pt idx="1161">
                  <c:v>2.3159681645363399</c:v>
                </c:pt>
                <c:pt idx="1162">
                  <c:v>2.31596808846892</c:v>
                </c:pt>
                <c:pt idx="1163">
                  <c:v>2.3159680129737898</c:v>
                </c:pt>
                <c:pt idx="1164">
                  <c:v>2.3159679380421001</c:v>
                </c:pt>
                <c:pt idx="1165">
                  <c:v>2.3159678635906098</c:v>
                </c:pt>
                <c:pt idx="1166">
                  <c:v>2.31596778971304</c:v>
                </c:pt>
                <c:pt idx="1167">
                  <c:v>2.3159677164153099</c:v>
                </c:pt>
                <c:pt idx="1168">
                  <c:v>2.3159676436685599</c:v>
                </c:pt>
                <c:pt idx="1169">
                  <c:v>2.3159675714575001</c:v>
                </c:pt>
                <c:pt idx="1170">
                  <c:v>2.3159674998678699</c:v>
                </c:pt>
                <c:pt idx="1171">
                  <c:v>2.3159674287568301</c:v>
                </c:pt>
                <c:pt idx="1172">
                  <c:v>2.3159673582325202</c:v>
                </c:pt>
                <c:pt idx="1173">
                  <c:v>2.3159672884107998</c:v>
                </c:pt>
                <c:pt idx="1174">
                  <c:v>2.3159672191912799</c:v>
                </c:pt>
                <c:pt idx="1175">
                  <c:v>2.3159671505481101</c:v>
                </c:pt>
                <c:pt idx="1176">
                  <c:v>2.3159670825241698</c:v>
                </c:pt>
                <c:pt idx="1177">
                  <c:v>2.3159670152438099</c:v>
                </c:pt>
                <c:pt idx="1178">
                  <c:v>2.31596694866393</c:v>
                </c:pt>
                <c:pt idx="1179">
                  <c:v>2.3159668826915101</c:v>
                </c:pt>
                <c:pt idx="1180">
                  <c:v>2.3159668175208599</c:v>
                </c:pt>
                <c:pt idx="1181">
                  <c:v>2.3159667530386998</c:v>
                </c:pt>
                <c:pt idx="1182">
                  <c:v>2.3159666892725199</c:v>
                </c:pt>
                <c:pt idx="1183">
                  <c:v>2.31596662638507</c:v>
                </c:pt>
                <c:pt idx="1184">
                  <c:v>2.3159665642412102</c:v>
                </c:pt>
                <c:pt idx="1185">
                  <c:v>2.3159665028610701</c:v>
                </c:pt>
                <c:pt idx="1186">
                  <c:v>2.3159664423862298</c:v>
                </c:pt>
                <c:pt idx="1187">
                  <c:v>2.3159663826332699</c:v>
                </c:pt>
                <c:pt idx="1188">
                  <c:v>2.31596632382458</c:v>
                </c:pt>
                <c:pt idx="1189">
                  <c:v>2.31596626577943</c:v>
                </c:pt>
                <c:pt idx="1190">
                  <c:v>2.3159662085652801</c:v>
                </c:pt>
                <c:pt idx="1191">
                  <c:v>2.31596615221157</c:v>
                </c:pt>
                <c:pt idx="1192">
                  <c:v>2.3159660967451101</c:v>
                </c:pt>
                <c:pt idx="1193">
                  <c:v>2.3159660420683301</c:v>
                </c:pt>
                <c:pt idx="1194">
                  <c:v>2.31596598827592</c:v>
                </c:pt>
                <c:pt idx="1195">
                  <c:v>2.3159659352550799</c:v>
                </c:pt>
                <c:pt idx="1196">
                  <c:v>2.3159658831240701</c:v>
                </c:pt>
                <c:pt idx="1197">
                  <c:v>2.3159658317126199</c:v>
                </c:pt>
                <c:pt idx="1198">
                  <c:v>2.3159657810726402</c:v>
                </c:pt>
                <c:pt idx="1199">
                  <c:v>2.31596573130054</c:v>
                </c:pt>
                <c:pt idx="1200">
                  <c:v>2.31596568222177</c:v>
                </c:pt>
                <c:pt idx="1201">
                  <c:v>2.3159656339376999</c:v>
                </c:pt>
                <c:pt idx="1202">
                  <c:v>2.3159655863305999</c:v>
                </c:pt>
                <c:pt idx="1203">
                  <c:v>2.3159655393629701</c:v>
                </c:pt>
                <c:pt idx="1204">
                  <c:v>2.3159654931818001</c:v>
                </c:pt>
                <c:pt idx="1205">
                  <c:v>2.3159654476701101</c:v>
                </c:pt>
                <c:pt idx="1206">
                  <c:v>2.3159654027926702</c:v>
                </c:pt>
                <c:pt idx="1207">
                  <c:v>2.3159653584313702</c:v>
                </c:pt>
                <c:pt idx="1208">
                  <c:v>2.3159653146673098</c:v>
                </c:pt>
                <c:pt idx="1209">
                  <c:v>2.3159652715901999</c:v>
                </c:pt>
                <c:pt idx="1210">
                  <c:v>2.3159652289976198</c:v>
                </c:pt>
                <c:pt idx="1211">
                  <c:v>2.3159651869547599</c:v>
                </c:pt>
                <c:pt idx="1212">
                  <c:v>2.3159651453996499</c:v>
                </c:pt>
                <c:pt idx="1213">
                  <c:v>2.3159651043301199</c:v>
                </c:pt>
                <c:pt idx="1214">
                  <c:v>2.3159650638012099</c:v>
                </c:pt>
                <c:pt idx="1215">
                  <c:v>2.3159650236252198</c:v>
                </c:pt>
                <c:pt idx="1216">
                  <c:v>2.3159649839882599</c:v>
                </c:pt>
                <c:pt idx="1217">
                  <c:v>2.3159649447718098</c:v>
                </c:pt>
                <c:pt idx="1218">
                  <c:v>2.31596490597166</c:v>
                </c:pt>
                <c:pt idx="1219">
                  <c:v>2.3159648675053099</c:v>
                </c:pt>
                <c:pt idx="1220">
                  <c:v>2.3159648296191699</c:v>
                </c:pt>
                <c:pt idx="1221">
                  <c:v>2.3159647919833701</c:v>
                </c:pt>
                <c:pt idx="1222">
                  <c:v>2.3159647548475299</c:v>
                </c:pt>
                <c:pt idx="1223">
                  <c:v>2.3159647181014398</c:v>
                </c:pt>
                <c:pt idx="1224">
                  <c:v>2.3159646817564701</c:v>
                </c:pt>
                <c:pt idx="1225">
                  <c:v>2.3159646457618002</c:v>
                </c:pt>
                <c:pt idx="1226">
                  <c:v>2.3159646101715698</c:v>
                </c:pt>
                <c:pt idx="1227">
                  <c:v>2.3159645750779299</c:v>
                </c:pt>
                <c:pt idx="1228">
                  <c:v>2.3159645403541602</c:v>
                </c:pt>
                <c:pt idx="1229">
                  <c:v>2.31596450606752</c:v>
                </c:pt>
                <c:pt idx="1230">
                  <c:v>2.3159644721819901</c:v>
                </c:pt>
                <c:pt idx="1231">
                  <c:v>2.3159644387571801</c:v>
                </c:pt>
                <c:pt idx="1232">
                  <c:v>2.3159644058438098</c:v>
                </c:pt>
                <c:pt idx="1233">
                  <c:v>2.3159643733779598</c:v>
                </c:pt>
                <c:pt idx="1234">
                  <c:v>2.3159643412973701</c:v>
                </c:pt>
                <c:pt idx="1235">
                  <c:v>2.3159643097694902</c:v>
                </c:pt>
                <c:pt idx="1236">
                  <c:v>2.31596427873184</c:v>
                </c:pt>
                <c:pt idx="1237">
                  <c:v>2.31596424816225</c:v>
                </c:pt>
                <c:pt idx="1238">
                  <c:v>2.3159642181494302</c:v>
                </c:pt>
                <c:pt idx="1239">
                  <c:v>2.31596418868721</c:v>
                </c:pt>
                <c:pt idx="1240">
                  <c:v>2.3159641597282601</c:v>
                </c:pt>
                <c:pt idx="1241">
                  <c:v>2.3159641313164498</c:v>
                </c:pt>
                <c:pt idx="1242">
                  <c:v>2.3159641033524299</c:v>
                </c:pt>
                <c:pt idx="1243">
                  <c:v>2.31596407601078</c:v>
                </c:pt>
                <c:pt idx="1244">
                  <c:v>2.31596404925997</c:v>
                </c:pt>
                <c:pt idx="1245">
                  <c:v>2.3159640231005398</c:v>
                </c:pt>
                <c:pt idx="1246">
                  <c:v>2.3159639974299799</c:v>
                </c:pt>
                <c:pt idx="1247">
                  <c:v>2.31596397236178</c:v>
                </c:pt>
                <c:pt idx="1248">
                  <c:v>2.3159639477784699</c:v>
                </c:pt>
                <c:pt idx="1249">
                  <c:v>2.3159639238679999</c:v>
                </c:pt>
                <c:pt idx="1250">
                  <c:v>2.3159639004160799</c:v>
                </c:pt>
                <c:pt idx="1251">
                  <c:v>2.3159638775241498</c:v>
                </c:pt>
                <c:pt idx="1252">
                  <c:v>2.3159638552144299</c:v>
                </c:pt>
                <c:pt idx="1253">
                  <c:v>2.3159638334713399</c:v>
                </c:pt>
                <c:pt idx="1254">
                  <c:v>2.3159638121764798</c:v>
                </c:pt>
                <c:pt idx="1255">
                  <c:v>2.3159637914675102</c:v>
                </c:pt>
                <c:pt idx="1256">
                  <c:v>2.3159637712061198</c:v>
                </c:pt>
                <c:pt idx="1257">
                  <c:v>2.3159637515265401</c:v>
                </c:pt>
                <c:pt idx="1258">
                  <c:v>2.3159637322004598</c:v>
                </c:pt>
                <c:pt idx="1259">
                  <c:v>2.31596371345158</c:v>
                </c:pt>
                <c:pt idx="1260">
                  <c:v>2.3159636950574898</c:v>
                </c:pt>
                <c:pt idx="1261">
                  <c:v>2.3159636771505601</c:v>
                </c:pt>
                <c:pt idx="1262">
                  <c:v>2.3159636596657598</c:v>
                </c:pt>
                <c:pt idx="1263">
                  <c:v>2.31596364265258</c:v>
                </c:pt>
                <c:pt idx="1264">
                  <c:v>2.3159636259463401</c:v>
                </c:pt>
                <c:pt idx="1265">
                  <c:v>2.3159636096371399</c:v>
                </c:pt>
                <c:pt idx="1266">
                  <c:v>2.31596359369561</c:v>
                </c:pt>
                <c:pt idx="1267">
                  <c:v>2.3159635781299999</c:v>
                </c:pt>
                <c:pt idx="1268">
                  <c:v>2.3159635628872599</c:v>
                </c:pt>
                <c:pt idx="1269">
                  <c:v>2.3159635479892899</c:v>
                </c:pt>
                <c:pt idx="1270">
                  <c:v>2.3159635334337398</c:v>
                </c:pt>
                <c:pt idx="1271">
                  <c:v>2.31596351913592</c:v>
                </c:pt>
                <c:pt idx="1272">
                  <c:v>2.3159635051267702</c:v>
                </c:pt>
                <c:pt idx="1273">
                  <c:v>2.3159634914919098</c:v>
                </c:pt>
                <c:pt idx="1274">
                  <c:v>2.31596347808815</c:v>
                </c:pt>
                <c:pt idx="1275">
                  <c:v>2.3159634649280099</c:v>
                </c:pt>
                <c:pt idx="1276">
                  <c:v>2.31596345208211</c:v>
                </c:pt>
                <c:pt idx="1277">
                  <c:v>2.3159634394762598</c:v>
                </c:pt>
                <c:pt idx="1278">
                  <c:v>2.3159634271167699</c:v>
                </c:pt>
                <c:pt idx="1279">
                  <c:v>2.31596341515487</c:v>
                </c:pt>
                <c:pt idx="1280">
                  <c:v>2.3159634032698602</c:v>
                </c:pt>
                <c:pt idx="1281">
                  <c:v>2.3159633917117999</c:v>
                </c:pt>
                <c:pt idx="1282">
                  <c:v>2.3159633804389101</c:v>
                </c:pt>
                <c:pt idx="1283">
                  <c:v>2.31596336940764</c:v>
                </c:pt>
                <c:pt idx="1284">
                  <c:v>2.3159633587053299</c:v>
                </c:pt>
                <c:pt idx="1285">
                  <c:v>2.3159633482025899</c:v>
                </c:pt>
                <c:pt idx="1286">
                  <c:v>2.3159633379760698</c:v>
                </c:pt>
                <c:pt idx="1287">
                  <c:v>2.3159633280454099</c:v>
                </c:pt>
                <c:pt idx="1288">
                  <c:v>2.3159633183879098</c:v>
                </c:pt>
                <c:pt idx="1289">
                  <c:v>2.3159633091113498</c:v>
                </c:pt>
                <c:pt idx="1290">
                  <c:v>2.3159633000503899</c:v>
                </c:pt>
                <c:pt idx="1291">
                  <c:v>2.3159632912549202</c:v>
                </c:pt>
                <c:pt idx="1292">
                  <c:v>2.31596328283227</c:v>
                </c:pt>
                <c:pt idx="1293">
                  <c:v>2.31596327474504</c:v>
                </c:pt>
                <c:pt idx="1294">
                  <c:v>2.3159632669042902</c:v>
                </c:pt>
                <c:pt idx="1295">
                  <c:v>2.3159632594172002</c:v>
                </c:pt>
                <c:pt idx="1296">
                  <c:v>2.3159632522440199</c:v>
                </c:pt>
                <c:pt idx="1297">
                  <c:v>2.3159632453865702</c:v>
                </c:pt>
                <c:pt idx="1298">
                  <c:v>2.3159632388943798</c:v>
                </c:pt>
                <c:pt idx="1299">
                  <c:v>2.3159632327975701</c:v>
                </c:pt>
                <c:pt idx="1300">
                  <c:v>2.3159632269981998</c:v>
                </c:pt>
                <c:pt idx="1301">
                  <c:v>2.3159632215681198</c:v>
                </c:pt>
                <c:pt idx="1302">
                  <c:v>2.31596321646124</c:v>
                </c:pt>
                <c:pt idx="1303">
                  <c:v>2.3159632116435098</c:v>
                </c:pt>
                <c:pt idx="1304">
                  <c:v>2.3159632072348799</c:v>
                </c:pt>
                <c:pt idx="1305">
                  <c:v>2.3159632031614299</c:v>
                </c:pt>
                <c:pt idx="1306">
                  <c:v>2.3159631993969998</c:v>
                </c:pt>
                <c:pt idx="1307">
                  <c:v>2.3159631960476799</c:v>
                </c:pt>
                <c:pt idx="1308">
                  <c:v>2.3159631929205502</c:v>
                </c:pt>
                <c:pt idx="1309">
                  <c:v>2.3159631902090001</c:v>
                </c:pt>
                <c:pt idx="1310">
                  <c:v>2.3159631877979701</c:v>
                </c:pt>
                <c:pt idx="1311">
                  <c:v>2.31596318564254</c:v>
                </c:pt>
                <c:pt idx="1312">
                  <c:v>2.3159631838414199</c:v>
                </c:pt>
                <c:pt idx="1313">
                  <c:v>2.3159631823644502</c:v>
                </c:pt>
                <c:pt idx="1314">
                  <c:v>2.3159631811246801</c:v>
                </c:pt>
                <c:pt idx="1315">
                  <c:v>2.3159631802358698</c:v>
                </c:pt>
                <c:pt idx="1316">
                  <c:v>2.3159631795929299</c:v>
                </c:pt>
                <c:pt idx="1317">
                  <c:v>2.3159631791867699</c:v>
                </c:pt>
                <c:pt idx="1318">
                  <c:v>2.3159631790680302</c:v>
                </c:pt>
                <c:pt idx="1319">
                  <c:v>2.3159631791681501</c:v>
                </c:pt>
                <c:pt idx="1320">
                  <c:v>2.3159631795228801</c:v>
                </c:pt>
                <c:pt idx="1321">
                  <c:v>2.3159631800584002</c:v>
                </c:pt>
                <c:pt idx="1322">
                  <c:v>2.31596318091903</c:v>
                </c:pt>
                <c:pt idx="1323">
                  <c:v>2.31596318193554</c:v>
                </c:pt>
                <c:pt idx="1324">
                  <c:v>2.3159631831138801</c:v>
                </c:pt>
                <c:pt idx="1325">
                  <c:v>2.3159631844823498</c:v>
                </c:pt>
                <c:pt idx="1326">
                  <c:v>2.3159631860556602</c:v>
                </c:pt>
                <c:pt idx="1327">
                  <c:v>2.3159631878212301</c:v>
                </c:pt>
                <c:pt idx="1328">
                  <c:v>2.3159631898225399</c:v>
                </c:pt>
                <c:pt idx="1329">
                  <c:v>2.3159631918510799</c:v>
                </c:pt>
                <c:pt idx="1330">
                  <c:v>2.3159631941406502</c:v>
                </c:pt>
                <c:pt idx="1331">
                  <c:v>2.3159631965381302</c:v>
                </c:pt>
                <c:pt idx="1332">
                  <c:v>2.3159631991467098</c:v>
                </c:pt>
                <c:pt idx="1333">
                  <c:v>2.3159632018499101</c:v>
                </c:pt>
                <c:pt idx="1334">
                  <c:v>2.3159632047132499</c:v>
                </c:pt>
                <c:pt idx="1335">
                  <c:v>2.3159632076541898</c:v>
                </c:pt>
                <c:pt idx="1336">
                  <c:v>2.3159632107382402</c:v>
                </c:pt>
                <c:pt idx="1337">
                  <c:v>2.3159632141125601</c:v>
                </c:pt>
                <c:pt idx="1338">
                  <c:v>2.3159632174886902</c:v>
                </c:pt>
                <c:pt idx="1339">
                  <c:v>2.3159632210679901</c:v>
                </c:pt>
                <c:pt idx="1340">
                  <c:v>2.3159632247849</c:v>
                </c:pt>
                <c:pt idx="1341">
                  <c:v>2.3159632285873499</c:v>
                </c:pt>
                <c:pt idx="1342">
                  <c:v>2.31596323258568</c:v>
                </c:pt>
                <c:pt idx="1343">
                  <c:v>2.3159632367379301</c:v>
                </c:pt>
                <c:pt idx="1344">
                  <c:v>2.3159632410170499</c:v>
                </c:pt>
                <c:pt idx="1345">
                  <c:v>2.3159632454173802</c:v>
                </c:pt>
                <c:pt idx="1346">
                  <c:v>2.3159632500937701</c:v>
                </c:pt>
                <c:pt idx="1347">
                  <c:v>2.31596325482638</c:v>
                </c:pt>
                <c:pt idx="1348">
                  <c:v>2.3159632596976598</c:v>
                </c:pt>
                <c:pt idx="1349">
                  <c:v>2.3159632648429498</c:v>
                </c:pt>
                <c:pt idx="1350">
                  <c:v>2.3159632701196902</c:v>
                </c:pt>
                <c:pt idx="1351">
                  <c:v>2.3159632755327002</c:v>
                </c:pt>
                <c:pt idx="1352">
                  <c:v>2.3159632811464199</c:v>
                </c:pt>
                <c:pt idx="1353">
                  <c:v>2.3159632869791</c:v>
                </c:pt>
                <c:pt idx="1354">
                  <c:v>2.3159632929466998</c:v>
                </c:pt>
                <c:pt idx="1355">
                  <c:v>2.3159632990325401</c:v>
                </c:pt>
                <c:pt idx="1356">
                  <c:v>2.3159633054326001</c:v>
                </c:pt>
                <c:pt idx="1357">
                  <c:v>2.3159633119743699</c:v>
                </c:pt>
                <c:pt idx="1358">
                  <c:v>2.3159633186653501</c:v>
                </c:pt>
                <c:pt idx="1359">
                  <c:v>2.3159633254979601</c:v>
                </c:pt>
                <c:pt idx="1360">
                  <c:v>2.3159633326354099</c:v>
                </c:pt>
                <c:pt idx="1361">
                  <c:v>2.3159633398723098</c:v>
                </c:pt>
                <c:pt idx="1362">
                  <c:v>2.3159633473382399</c:v>
                </c:pt>
                <c:pt idx="1363">
                  <c:v>2.31596335497589</c:v>
                </c:pt>
                <c:pt idx="1364">
                  <c:v>2.3159633628341298</c:v>
                </c:pt>
                <c:pt idx="1365">
                  <c:v>2.31596337076859</c:v>
                </c:pt>
                <c:pt idx="1366">
                  <c:v>2.3159633789596699</c:v>
                </c:pt>
                <c:pt idx="1367">
                  <c:v>2.3159633872144298</c:v>
                </c:pt>
                <c:pt idx="1368">
                  <c:v>2.31596339575407</c:v>
                </c:pt>
                <c:pt idx="1369">
                  <c:v>2.31596340439908</c:v>
                </c:pt>
                <c:pt idx="1370">
                  <c:v>2.31596341314473</c:v>
                </c:pt>
                <c:pt idx="1371">
                  <c:v>2.3159634221158401</c:v>
                </c:pt>
                <c:pt idx="1372">
                  <c:v>2.31596343126636</c:v>
                </c:pt>
                <c:pt idx="1373">
                  <c:v>2.3159634404696399</c:v>
                </c:pt>
                <c:pt idx="1374">
                  <c:v>2.3159634498144501</c:v>
                </c:pt>
                <c:pt idx="1375">
                  <c:v>2.31596345922499</c:v>
                </c:pt>
                <c:pt idx="1376">
                  <c:v>2.3159634688719102</c:v>
                </c:pt>
                <c:pt idx="1377">
                  <c:v>2.3159634785716698</c:v>
                </c:pt>
                <c:pt idx="1378">
                  <c:v>2.3159634883467199</c:v>
                </c:pt>
                <c:pt idx="1379">
                  <c:v>2.3159634982542499</c:v>
                </c:pt>
                <c:pt idx="1380">
                  <c:v>2.3159635083242098</c:v>
                </c:pt>
                <c:pt idx="1381">
                  <c:v>2.3159635183051699</c:v>
                </c:pt>
                <c:pt idx="1382">
                  <c:v>2.3159635285245699</c:v>
                </c:pt>
                <c:pt idx="1383">
                  <c:v>2.3159635387757</c:v>
                </c:pt>
                <c:pt idx="1384">
                  <c:v>2.3159635490708301</c:v>
                </c:pt>
                <c:pt idx="1385">
                  <c:v>2.3159635594799299</c:v>
                </c:pt>
                <c:pt idx="1386">
                  <c:v>2.31596356990896</c:v>
                </c:pt>
                <c:pt idx="1387">
                  <c:v>2.3159635804265202</c:v>
                </c:pt>
                <c:pt idx="1388">
                  <c:v>2.31596359101556</c:v>
                </c:pt>
                <c:pt idx="1389">
                  <c:v>2.3159636016232499</c:v>
                </c:pt>
                <c:pt idx="1390">
                  <c:v>2.3159636123296199</c:v>
                </c:pt>
                <c:pt idx="1391">
                  <c:v>2.3159636230312701</c:v>
                </c:pt>
                <c:pt idx="1392">
                  <c:v>2.3159636338142202</c:v>
                </c:pt>
                <c:pt idx="1393">
                  <c:v>2.3159636446532299</c:v>
                </c:pt>
                <c:pt idx="1394">
                  <c:v>2.3159636555140199</c:v>
                </c:pt>
                <c:pt idx="1395">
                  <c:v>2.3159636663863199</c:v>
                </c:pt>
                <c:pt idx="1396">
                  <c:v>2.3159636773773902</c:v>
                </c:pt>
                <c:pt idx="1397">
                  <c:v>2.3159636883952399</c:v>
                </c:pt>
                <c:pt idx="1398">
                  <c:v>2.3159636994145001</c:v>
                </c:pt>
                <c:pt idx="1399">
                  <c:v>2.3159637105913502</c:v>
                </c:pt>
                <c:pt idx="1400">
                  <c:v>2.3159637217951499</c:v>
                </c:pt>
                <c:pt idx="1401">
                  <c:v>2.3159637330602698</c:v>
                </c:pt>
                <c:pt idx="1402">
                  <c:v>2.3159637443521301</c:v>
                </c:pt>
                <c:pt idx="1403">
                  <c:v>2.3159637557216102</c:v>
                </c:pt>
                <c:pt idx="1404">
                  <c:v>2.3159637671478399</c:v>
                </c:pt>
                <c:pt idx="1405">
                  <c:v>2.3159637785935301</c:v>
                </c:pt>
                <c:pt idx="1406">
                  <c:v>2.3159637901515402</c:v>
                </c:pt>
                <c:pt idx="1407">
                  <c:v>2.3159638018308502</c:v>
                </c:pt>
                <c:pt idx="1408">
                  <c:v>2.31596381343175</c:v>
                </c:pt>
                <c:pt idx="1409">
                  <c:v>2.3159638252485601</c:v>
                </c:pt>
                <c:pt idx="1410">
                  <c:v>2.3159638371085798</c:v>
                </c:pt>
                <c:pt idx="1411">
                  <c:v>2.3159638489644698</c:v>
                </c:pt>
                <c:pt idx="1412">
                  <c:v>2.3159638609475501</c:v>
                </c:pt>
                <c:pt idx="1413">
                  <c:v>2.3159638729992</c:v>
                </c:pt>
                <c:pt idx="1414">
                  <c:v>2.3159638852069202</c:v>
                </c:pt>
                <c:pt idx="1415">
                  <c:v>2.3159638974044099</c:v>
                </c:pt>
                <c:pt idx="1416">
                  <c:v>2.31596390964246</c:v>
                </c:pt>
                <c:pt idx="1417">
                  <c:v>2.3159639220281001</c:v>
                </c:pt>
                <c:pt idx="1418">
                  <c:v>2.3159639344522298</c:v>
                </c:pt>
                <c:pt idx="1419">
                  <c:v>2.3159639469691902</c:v>
                </c:pt>
                <c:pt idx="1420">
                  <c:v>2.31596395956436</c:v>
                </c:pt>
                <c:pt idx="1421">
                  <c:v>2.3159639722472001</c:v>
                </c:pt>
                <c:pt idx="1422">
                  <c:v>2.3159639849717499</c:v>
                </c:pt>
                <c:pt idx="1423">
                  <c:v>2.3159639976708699</c:v>
                </c:pt>
                <c:pt idx="1424">
                  <c:v>2.3159640105930199</c:v>
                </c:pt>
                <c:pt idx="1425">
                  <c:v>2.3159640235322798</c:v>
                </c:pt>
                <c:pt idx="1426">
                  <c:v>2.3159640364916498</c:v>
                </c:pt>
                <c:pt idx="1427">
                  <c:v>2.3159640495398199</c:v>
                </c:pt>
                <c:pt idx="1428">
                  <c:v>2.3159640626654499</c:v>
                </c:pt>
                <c:pt idx="1429">
                  <c:v>2.3159640757554998</c:v>
                </c:pt>
                <c:pt idx="1430">
                  <c:v>2.3159640888642001</c:v>
                </c:pt>
                <c:pt idx="1431">
                  <c:v>2.3159641020904398</c:v>
                </c:pt>
                <c:pt idx="1432">
                  <c:v>2.3159641154094399</c:v>
                </c:pt>
                <c:pt idx="1433">
                  <c:v>2.3159641285827299</c:v>
                </c:pt>
                <c:pt idx="1434">
                  <c:v>2.3159641419350199</c:v>
                </c:pt>
                <c:pt idx="1435">
                  <c:v>2.3159641552265602</c:v>
                </c:pt>
                <c:pt idx="1436">
                  <c:v>2.3159641685474002</c:v>
                </c:pt>
                <c:pt idx="1437">
                  <c:v>2.3159641819223902</c:v>
                </c:pt>
                <c:pt idx="1438">
                  <c:v>2.3159641952852201</c:v>
                </c:pt>
                <c:pt idx="1439">
                  <c:v>2.3159642086705801</c:v>
                </c:pt>
                <c:pt idx="1440">
                  <c:v>2.31596422203032</c:v>
                </c:pt>
                <c:pt idx="1441">
                  <c:v>2.3159642354214802</c:v>
                </c:pt>
                <c:pt idx="1442">
                  <c:v>2.31596424880345</c:v>
                </c:pt>
                <c:pt idx="1443">
                  <c:v>2.3159642621415601</c:v>
                </c:pt>
                <c:pt idx="1444">
                  <c:v>2.3159642755279601</c:v>
                </c:pt>
                <c:pt idx="1445">
                  <c:v>2.315964288869</c:v>
                </c:pt>
                <c:pt idx="1446">
                  <c:v>2.3159643022582799</c:v>
                </c:pt>
                <c:pt idx="1447">
                  <c:v>2.3159643155685798</c:v>
                </c:pt>
                <c:pt idx="1448">
                  <c:v>2.3159643288876199</c:v>
                </c:pt>
                <c:pt idx="1449">
                  <c:v>2.3159643422255898</c:v>
                </c:pt>
                <c:pt idx="1450">
                  <c:v>2.3159643555190401</c:v>
                </c:pt>
                <c:pt idx="1451">
                  <c:v>2.3159643688866498</c:v>
                </c:pt>
                <c:pt idx="1452">
                  <c:v>2.3159643821162699</c:v>
                </c:pt>
                <c:pt idx="1453">
                  <c:v>2.3159643953956701</c:v>
                </c:pt>
                <c:pt idx="1454">
                  <c:v>2.3159644086898301</c:v>
                </c:pt>
                <c:pt idx="1455">
                  <c:v>2.3159644218761399</c:v>
                </c:pt>
                <c:pt idx="1456">
                  <c:v>2.3159644352286599</c:v>
                </c:pt>
                <c:pt idx="1457">
                  <c:v>2.3159644483592698</c:v>
                </c:pt>
                <c:pt idx="1458">
                  <c:v>2.3159644616713799</c:v>
                </c:pt>
                <c:pt idx="1459">
                  <c:v>2.3159644749275698</c:v>
                </c:pt>
                <c:pt idx="1460">
                  <c:v>2.3159644882016401</c:v>
                </c:pt>
                <c:pt idx="1461">
                  <c:v>2.3159645013557402</c:v>
                </c:pt>
                <c:pt idx="1462">
                  <c:v>2.3159645145619798</c:v>
                </c:pt>
                <c:pt idx="1463">
                  <c:v>2.3159645278343799</c:v>
                </c:pt>
                <c:pt idx="1464">
                  <c:v>2.3159645410929102</c:v>
                </c:pt>
                <c:pt idx="1465">
                  <c:v>2.31596455432694</c:v>
                </c:pt>
                <c:pt idx="1466">
                  <c:v>2.31596456757502</c:v>
                </c:pt>
                <c:pt idx="1467">
                  <c:v>2.3159645808003302</c:v>
                </c:pt>
                <c:pt idx="1468">
                  <c:v>2.3159645940961799</c:v>
                </c:pt>
                <c:pt idx="1469">
                  <c:v>2.3159646073562898</c:v>
                </c:pt>
                <c:pt idx="1470">
                  <c:v>2.3159646206328901</c:v>
                </c:pt>
                <c:pt idx="1471">
                  <c:v>2.3159646339297799</c:v>
                </c:pt>
                <c:pt idx="1472">
                  <c:v>2.3159646471896198</c:v>
                </c:pt>
                <c:pt idx="1473">
                  <c:v>2.31596466051742</c:v>
                </c:pt>
                <c:pt idx="1474">
                  <c:v>2.3159646738503001</c:v>
                </c:pt>
                <c:pt idx="1475">
                  <c:v>2.3159646871411299</c:v>
                </c:pt>
                <c:pt idx="1476">
                  <c:v>2.31596470046328</c:v>
                </c:pt>
                <c:pt idx="1477">
                  <c:v>2.3159647137655601</c:v>
                </c:pt>
                <c:pt idx="1478">
                  <c:v>2.3159647271685202</c:v>
                </c:pt>
                <c:pt idx="1479">
                  <c:v>2.3159647404287398</c:v>
                </c:pt>
                <c:pt idx="1480">
                  <c:v>2.3159647537721</c:v>
                </c:pt>
                <c:pt idx="1481">
                  <c:v>2.31596476711485</c:v>
                </c:pt>
                <c:pt idx="1482">
                  <c:v>2.3159647804846801</c:v>
                </c:pt>
                <c:pt idx="1483">
                  <c:v>2.3159647938155601</c:v>
                </c:pt>
                <c:pt idx="1484">
                  <c:v>2.3159648071299799</c:v>
                </c:pt>
                <c:pt idx="1485">
                  <c:v>2.3159648204750898</c:v>
                </c:pt>
                <c:pt idx="1486">
                  <c:v>2.31596483369976</c:v>
                </c:pt>
                <c:pt idx="1487">
                  <c:v>2.3159648470859202</c:v>
                </c:pt>
                <c:pt idx="1488">
                  <c:v>2.31596486033839</c:v>
                </c:pt>
                <c:pt idx="1489">
                  <c:v>2.3159648735037801</c:v>
                </c:pt>
                <c:pt idx="1490">
                  <c:v>2.3159648868081502</c:v>
                </c:pt>
                <c:pt idx="1491">
                  <c:v>2.3159649000765699</c:v>
                </c:pt>
                <c:pt idx="1492">
                  <c:v>2.3159649131994402</c:v>
                </c:pt>
                <c:pt idx="1493">
                  <c:v>2.31596492634683</c:v>
                </c:pt>
                <c:pt idx="1494">
                  <c:v>2.3159649394759798</c:v>
                </c:pt>
                <c:pt idx="1495">
                  <c:v>2.3159649525363499</c:v>
                </c:pt>
                <c:pt idx="1496">
                  <c:v>2.3159649656107599</c:v>
                </c:pt>
                <c:pt idx="1497">
                  <c:v>2.3159649786187102</c:v>
                </c:pt>
                <c:pt idx="1498">
                  <c:v>2.3159649916095</c:v>
                </c:pt>
                <c:pt idx="1499">
                  <c:v>2.3159650045191098</c:v>
                </c:pt>
                <c:pt idx="1500">
                  <c:v>2.3159650174508499</c:v>
                </c:pt>
                <c:pt idx="1501">
                  <c:v>2.3159650302618102</c:v>
                </c:pt>
                <c:pt idx="1502">
                  <c:v>2.3159650430925098</c:v>
                </c:pt>
                <c:pt idx="1503">
                  <c:v>2.31596505583865</c:v>
                </c:pt>
                <c:pt idx="1504">
                  <c:v>2.3159650686004198</c:v>
                </c:pt>
                <c:pt idx="1505">
                  <c:v>2.3159650812563002</c:v>
                </c:pt>
                <c:pt idx="1506">
                  <c:v>2.3159650938884901</c:v>
                </c:pt>
                <c:pt idx="1507">
                  <c:v>2.3159651065285298</c:v>
                </c:pt>
                <c:pt idx="1508">
                  <c:v>2.3159651190418402</c:v>
                </c:pt>
                <c:pt idx="1509">
                  <c:v>2.3159651315343801</c:v>
                </c:pt>
                <c:pt idx="1510">
                  <c:v>2.31596514394518</c:v>
                </c:pt>
                <c:pt idx="1511">
                  <c:v>2.3159651563975299</c:v>
                </c:pt>
                <c:pt idx="1512">
                  <c:v>2.31596516880699</c:v>
                </c:pt>
                <c:pt idx="1513">
                  <c:v>2.3159651811224999</c:v>
                </c:pt>
                <c:pt idx="1514">
                  <c:v>2.3159651933766301</c:v>
                </c:pt>
                <c:pt idx="1515">
                  <c:v>2.3159652056930802</c:v>
                </c:pt>
                <c:pt idx="1516">
                  <c:v>2.3159652178846799</c:v>
                </c:pt>
                <c:pt idx="1517">
                  <c:v>2.3159652300259199</c:v>
                </c:pt>
                <c:pt idx="1518">
                  <c:v>2.31596524213706</c:v>
                </c:pt>
                <c:pt idx="1519">
                  <c:v>2.3159652542814002</c:v>
                </c:pt>
                <c:pt idx="1520">
                  <c:v>2.3159652663832402</c:v>
                </c:pt>
                <c:pt idx="1521">
                  <c:v>2.3159652783778801</c:v>
                </c:pt>
                <c:pt idx="1522">
                  <c:v>2.3159652904793302</c:v>
                </c:pt>
                <c:pt idx="1523">
                  <c:v>2.3159653024129798</c:v>
                </c:pt>
                <c:pt idx="1524">
                  <c:v>2.3159653143933401</c:v>
                </c:pt>
                <c:pt idx="1525">
                  <c:v>2.3159653263079099</c:v>
                </c:pt>
                <c:pt idx="1526">
                  <c:v>2.3159653382535601</c:v>
                </c:pt>
                <c:pt idx="1527">
                  <c:v>2.3159653500739799</c:v>
                </c:pt>
                <c:pt idx="1528">
                  <c:v>2.3159653618519802</c:v>
                </c:pt>
                <c:pt idx="1529">
                  <c:v>2.3159653736928001</c:v>
                </c:pt>
                <c:pt idx="1530">
                  <c:v>2.3159653854390299</c:v>
                </c:pt>
                <c:pt idx="1531">
                  <c:v>2.3159653971963601</c:v>
                </c:pt>
                <c:pt idx="1532">
                  <c:v>2.31596540894181</c:v>
                </c:pt>
                <c:pt idx="1533">
                  <c:v>2.3159654206674798</c:v>
                </c:pt>
                <c:pt idx="1534">
                  <c:v>2.3159654322810699</c:v>
                </c:pt>
                <c:pt idx="1535">
                  <c:v>2.3159654439117201</c:v>
                </c:pt>
                <c:pt idx="1536">
                  <c:v>2.3159654555356801</c:v>
                </c:pt>
                <c:pt idx="1537">
                  <c:v>2.3159654670626399</c:v>
                </c:pt>
                <c:pt idx="1538">
                  <c:v>2.3159654785816399</c:v>
                </c:pt>
                <c:pt idx="1539">
                  <c:v>2.31596549015494</c:v>
                </c:pt>
                <c:pt idx="1540">
                  <c:v>2.3159655015665201</c:v>
                </c:pt>
                <c:pt idx="1541">
                  <c:v>2.3159655130080301</c:v>
                </c:pt>
                <c:pt idx="1542">
                  <c:v>2.31596552434883</c:v>
                </c:pt>
                <c:pt idx="1543">
                  <c:v>2.3159655357224298</c:v>
                </c:pt>
                <c:pt idx="1544">
                  <c:v>2.31596554701669</c:v>
                </c:pt>
                <c:pt idx="1545">
                  <c:v>2.3159655582430099</c:v>
                </c:pt>
                <c:pt idx="1546">
                  <c:v>2.3159655694795802</c:v>
                </c:pt>
                <c:pt idx="1547">
                  <c:v>2.3159655805920898</c:v>
                </c:pt>
                <c:pt idx="1548">
                  <c:v>2.3159655917398498</c:v>
                </c:pt>
                <c:pt idx="1549">
                  <c:v>2.3159656028284199</c:v>
                </c:pt>
                <c:pt idx="1550">
                  <c:v>2.3159656138344902</c:v>
                </c:pt>
                <c:pt idx="1551">
                  <c:v>2.3159656247548601</c:v>
                </c:pt>
                <c:pt idx="1552">
                  <c:v>2.3159656356642699</c:v>
                </c:pt>
                <c:pt idx="1553">
                  <c:v>2.3159656465341398</c:v>
                </c:pt>
                <c:pt idx="1554">
                  <c:v>2.3159656573104299</c:v>
                </c:pt>
                <c:pt idx="1555">
                  <c:v>2.3159656681040701</c:v>
                </c:pt>
                <c:pt idx="1556">
                  <c:v>2.3159656788226699</c:v>
                </c:pt>
                <c:pt idx="1557">
                  <c:v>2.31596568941666</c:v>
                </c:pt>
                <c:pt idx="1558">
                  <c:v>2.3159657000234701</c:v>
                </c:pt>
                <c:pt idx="1559">
                  <c:v>2.31596571052083</c:v>
                </c:pt>
                <c:pt idx="1560">
                  <c:v>2.3159657209772</c:v>
                </c:pt>
                <c:pt idx="1561">
                  <c:v>2.3159657313525899</c:v>
                </c:pt>
                <c:pt idx="1562">
                  <c:v>2.31596574170071</c:v>
                </c:pt>
                <c:pt idx="1563">
                  <c:v>2.3159657519787502</c:v>
                </c:pt>
                <c:pt idx="1564">
                  <c:v>2.3159657622326901</c:v>
                </c:pt>
                <c:pt idx="1565">
                  <c:v>2.3159657723917801</c:v>
                </c:pt>
                <c:pt idx="1566">
                  <c:v>2.3159657825292599</c:v>
                </c:pt>
                <c:pt idx="1567">
                  <c:v>2.31596579262161</c:v>
                </c:pt>
                <c:pt idx="1568">
                  <c:v>2.3159658026320402</c:v>
                </c:pt>
                <c:pt idx="1569">
                  <c:v>2.3159658125521099</c:v>
                </c:pt>
                <c:pt idx="1570">
                  <c:v>2.3159658224347801</c:v>
                </c:pt>
                <c:pt idx="1571">
                  <c:v>2.3159658322746499</c:v>
                </c:pt>
                <c:pt idx="1572">
                  <c:v>2.3159658420699101</c:v>
                </c:pt>
                <c:pt idx="1573">
                  <c:v>2.3159658517793802</c:v>
                </c:pt>
                <c:pt idx="1574">
                  <c:v>2.3159658614953802</c:v>
                </c:pt>
                <c:pt idx="1575">
                  <c:v>2.31596587116162</c:v>
                </c:pt>
                <c:pt idx="1576">
                  <c:v>2.3159658807327301</c:v>
                </c:pt>
                <c:pt idx="1577">
                  <c:v>2.31596589035225</c:v>
                </c:pt>
                <c:pt idx="1578">
                  <c:v>2.3159658998188499</c:v>
                </c:pt>
                <c:pt idx="1579">
                  <c:v>2.31596590920635</c:v>
                </c:pt>
                <c:pt idx="1580">
                  <c:v>2.3159659187272101</c:v>
                </c:pt>
                <c:pt idx="1581">
                  <c:v>2.31596592801198</c:v>
                </c:pt>
                <c:pt idx="1582">
                  <c:v>2.3159659373815602</c:v>
                </c:pt>
                <c:pt idx="1583">
                  <c:v>2.3159659466349698</c:v>
                </c:pt>
                <c:pt idx="1584">
                  <c:v>2.3159659558686898</c:v>
                </c:pt>
                <c:pt idx="1585">
                  <c:v>2.3159659650763098</c:v>
                </c:pt>
                <c:pt idx="1586">
                  <c:v>2.31596597421232</c:v>
                </c:pt>
                <c:pt idx="1587">
                  <c:v>2.31596598328523</c:v>
                </c:pt>
                <c:pt idx="1588">
                  <c:v>2.3159659924093701</c:v>
                </c:pt>
                <c:pt idx="1589">
                  <c:v>2.31596600139734</c:v>
                </c:pt>
                <c:pt idx="1590">
                  <c:v>2.3159660103764499</c:v>
                </c:pt>
                <c:pt idx="1591">
                  <c:v>2.3159660193035099</c:v>
                </c:pt>
                <c:pt idx="1592">
                  <c:v>2.3159660281970802</c:v>
                </c:pt>
                <c:pt idx="1593">
                  <c:v>2.3159660370544199</c:v>
                </c:pt>
                <c:pt idx="1594">
                  <c:v>2.3159660458073299</c:v>
                </c:pt>
                <c:pt idx="1595">
                  <c:v>2.3159660545490501</c:v>
                </c:pt>
                <c:pt idx="1596">
                  <c:v>2.3159660632121302</c:v>
                </c:pt>
                <c:pt idx="1597">
                  <c:v>2.3159660718749699</c:v>
                </c:pt>
                <c:pt idx="1598">
                  <c:v>2.3159660804728102</c:v>
                </c:pt>
                <c:pt idx="1599">
                  <c:v>2.3159660890460598</c:v>
                </c:pt>
                <c:pt idx="1600">
                  <c:v>2.3159660975062701</c:v>
                </c:pt>
                <c:pt idx="1601">
                  <c:v>2.3159661060321901</c:v>
                </c:pt>
                <c:pt idx="1602">
                  <c:v>2.3159661144327499</c:v>
                </c:pt>
                <c:pt idx="1603">
                  <c:v>2.31596612275467</c:v>
                </c:pt>
                <c:pt idx="1604">
                  <c:v>2.3159661310821398</c:v>
                </c:pt>
                <c:pt idx="1605">
                  <c:v>2.3159661392823501</c:v>
                </c:pt>
                <c:pt idx="1606">
                  <c:v>2.3159661474475102</c:v>
                </c:pt>
                <c:pt idx="1607">
                  <c:v>2.3159661556414601</c:v>
                </c:pt>
                <c:pt idx="1608">
                  <c:v>2.3159661636968401</c:v>
                </c:pt>
                <c:pt idx="1609">
                  <c:v>2.31596617174668</c:v>
                </c:pt>
                <c:pt idx="1610">
                  <c:v>2.31596617967101</c:v>
                </c:pt>
                <c:pt idx="1611">
                  <c:v>2.31596618763276</c:v>
                </c:pt>
                <c:pt idx="1612">
                  <c:v>2.3159661954491102</c:v>
                </c:pt>
                <c:pt idx="1613">
                  <c:v>2.3159662032483501</c:v>
                </c:pt>
                <c:pt idx="1614">
                  <c:v>2.3159662109802199</c:v>
                </c:pt>
                <c:pt idx="1615">
                  <c:v>2.3159662186013601</c:v>
                </c:pt>
                <c:pt idx="1616">
                  <c:v>2.3159662263134702</c:v>
                </c:pt>
                <c:pt idx="1617">
                  <c:v>2.3159662337869298</c:v>
                </c:pt>
                <c:pt idx="1618">
                  <c:v>2.3159662413461302</c:v>
                </c:pt>
                <c:pt idx="1619">
                  <c:v>2.3159662487634498</c:v>
                </c:pt>
                <c:pt idx="1620">
                  <c:v>2.3159662561386698</c:v>
                </c:pt>
                <c:pt idx="1621">
                  <c:v>2.3159662634859601</c:v>
                </c:pt>
                <c:pt idx="1622">
                  <c:v>2.31596627084721</c:v>
                </c:pt>
                <c:pt idx="1623">
                  <c:v>2.31596627803183</c:v>
                </c:pt>
                <c:pt idx="1624">
                  <c:v>2.3159662852309602</c:v>
                </c:pt>
                <c:pt idx="1625">
                  <c:v>2.3159662923258302</c:v>
                </c:pt>
                <c:pt idx="1626">
                  <c:v>2.3159662994055998</c:v>
                </c:pt>
                <c:pt idx="1627">
                  <c:v>2.3159663063559699</c:v>
                </c:pt>
                <c:pt idx="1628">
                  <c:v>2.3159663133818502</c:v>
                </c:pt>
                <c:pt idx="1629">
                  <c:v>2.3159663202449101</c:v>
                </c:pt>
                <c:pt idx="1630">
                  <c:v>2.3159663270930202</c:v>
                </c:pt>
                <c:pt idx="1631">
                  <c:v>2.3159663339607399</c:v>
                </c:pt>
                <c:pt idx="1632">
                  <c:v>2.3159663406845099</c:v>
                </c:pt>
                <c:pt idx="1633">
                  <c:v>2.31596634739451</c:v>
                </c:pt>
                <c:pt idx="1634">
                  <c:v>2.3159663540176898</c:v>
                </c:pt>
                <c:pt idx="1635">
                  <c:v>2.31596636066363</c:v>
                </c:pt>
                <c:pt idx="1636">
                  <c:v>2.3159663672570301</c:v>
                </c:pt>
                <c:pt idx="1637">
                  <c:v>2.3159663738246401</c:v>
                </c:pt>
                <c:pt idx="1638">
                  <c:v>2.3159663802745101</c:v>
                </c:pt>
                <c:pt idx="1639">
                  <c:v>2.31596638666531</c:v>
                </c:pt>
                <c:pt idx="1640">
                  <c:v>2.3159663930272298</c:v>
                </c:pt>
                <c:pt idx="1641">
                  <c:v>2.3159663993980799</c:v>
                </c:pt>
                <c:pt idx="1642">
                  <c:v>2.3159664056831502</c:v>
                </c:pt>
                <c:pt idx="1643">
                  <c:v>2.31596641197175</c:v>
                </c:pt>
                <c:pt idx="1644">
                  <c:v>2.3159664181625801</c:v>
                </c:pt>
                <c:pt idx="1645">
                  <c:v>2.3159664243252198</c:v>
                </c:pt>
                <c:pt idx="1646">
                  <c:v>2.31596643046168</c:v>
                </c:pt>
                <c:pt idx="1647">
                  <c:v>2.3159664365164998</c:v>
                </c:pt>
                <c:pt idx="1648">
                  <c:v>2.3159664425843398</c:v>
                </c:pt>
                <c:pt idx="1649">
                  <c:v>2.3159664485256002</c:v>
                </c:pt>
                <c:pt idx="1650">
                  <c:v>2.3159664544871301</c:v>
                </c:pt>
                <c:pt idx="1651">
                  <c:v>2.3159664603601202</c:v>
                </c:pt>
                <c:pt idx="1652">
                  <c:v>2.3159664662103898</c:v>
                </c:pt>
                <c:pt idx="1653">
                  <c:v>2.3159664720078199</c:v>
                </c:pt>
                <c:pt idx="1654">
                  <c:v>2.3159664777486499</c:v>
                </c:pt>
                <c:pt idx="1655">
                  <c:v>2.3159664835377098</c:v>
                </c:pt>
                <c:pt idx="1656">
                  <c:v>2.31596648920174</c:v>
                </c:pt>
                <c:pt idx="1657">
                  <c:v>2.3159664947319998</c:v>
                </c:pt>
                <c:pt idx="1658">
                  <c:v>2.3159665003729599</c:v>
                </c:pt>
                <c:pt idx="1659">
                  <c:v>2.3159665059355601</c:v>
                </c:pt>
                <c:pt idx="1660">
                  <c:v>2.31596651136653</c:v>
                </c:pt>
                <c:pt idx="1661">
                  <c:v>2.31596651681101</c:v>
                </c:pt>
                <c:pt idx="1662">
                  <c:v>2.3159665222092398</c:v>
                </c:pt>
                <c:pt idx="1663">
                  <c:v>2.3159665274846701</c:v>
                </c:pt>
                <c:pt idx="1664">
                  <c:v>2.3159665327740599</c:v>
                </c:pt>
                <c:pt idx="1665">
                  <c:v>2.3159665380268701</c:v>
                </c:pt>
                <c:pt idx="1666">
                  <c:v>2.3159665431686198</c:v>
                </c:pt>
                <c:pt idx="1667">
                  <c:v>2.31596654834224</c:v>
                </c:pt>
                <c:pt idx="1668">
                  <c:v>2.3159665534494902</c:v>
                </c:pt>
                <c:pt idx="1669">
                  <c:v>2.3159665585065898</c:v>
                </c:pt>
                <c:pt idx="1670">
                  <c:v>2.3159665634684501</c:v>
                </c:pt>
                <c:pt idx="1671">
                  <c:v>2.3159665684439998</c:v>
                </c:pt>
                <c:pt idx="1672">
                  <c:v>2.3159665732851802</c:v>
                </c:pt>
                <c:pt idx="1673">
                  <c:v>2.3159665781471999</c:v>
                </c:pt>
                <c:pt idx="1674">
                  <c:v>2.3159665829306899</c:v>
                </c:pt>
                <c:pt idx="1675">
                  <c:v>2.3159665876534699</c:v>
                </c:pt>
                <c:pt idx="1676">
                  <c:v>2.3159665923469399</c:v>
                </c:pt>
                <c:pt idx="1677">
                  <c:v>2.3159665969684502</c:v>
                </c:pt>
                <c:pt idx="1678">
                  <c:v>2.31596660160201</c:v>
                </c:pt>
                <c:pt idx="1679">
                  <c:v>2.31596660610606</c:v>
                </c:pt>
                <c:pt idx="1680">
                  <c:v>2.3159666106308201</c:v>
                </c:pt>
                <c:pt idx="1681">
                  <c:v>2.3159666151247</c:v>
                </c:pt>
                <c:pt idx="1682">
                  <c:v>2.3159666195769799</c:v>
                </c:pt>
                <c:pt idx="1683">
                  <c:v>2.3159666239167702</c:v>
                </c:pt>
                <c:pt idx="1684">
                  <c:v>2.31596662824029</c:v>
                </c:pt>
                <c:pt idx="1685">
                  <c:v>2.3159666324769499</c:v>
                </c:pt>
                <c:pt idx="1686">
                  <c:v>2.3159666367477301</c:v>
                </c:pt>
                <c:pt idx="1687">
                  <c:v>2.3159666409580399</c:v>
                </c:pt>
                <c:pt idx="1688">
                  <c:v>2.3159666450766498</c:v>
                </c:pt>
                <c:pt idx="1689">
                  <c:v>2.3159666491553699</c:v>
                </c:pt>
                <c:pt idx="1690">
                  <c:v>2.3159666533027998</c:v>
                </c:pt>
                <c:pt idx="1691">
                  <c:v>2.3159666572895299</c:v>
                </c:pt>
                <c:pt idx="1692">
                  <c:v>2.3159666612758101</c:v>
                </c:pt>
                <c:pt idx="1693">
                  <c:v>2.3159666652016</c:v>
                </c:pt>
                <c:pt idx="1694">
                  <c:v>2.3159666690975</c:v>
                </c:pt>
                <c:pt idx="1695">
                  <c:v>2.31596667298821</c:v>
                </c:pt>
                <c:pt idx="1696">
                  <c:v>2.3159666767894702</c:v>
                </c:pt>
                <c:pt idx="1697">
                  <c:v>2.3159666805648502</c:v>
                </c:pt>
                <c:pt idx="1698">
                  <c:v>2.3159666843916602</c:v>
                </c:pt>
                <c:pt idx="1699">
                  <c:v>2.3159666880921601</c:v>
                </c:pt>
                <c:pt idx="1700">
                  <c:v>2.3159666917491402</c:v>
                </c:pt>
                <c:pt idx="1701">
                  <c:v>2.31596669538198</c:v>
                </c:pt>
                <c:pt idx="1702">
                  <c:v>2.3159666990112302</c:v>
                </c:pt>
                <c:pt idx="1703">
                  <c:v>2.3159667026253601</c:v>
                </c:pt>
                <c:pt idx="1704">
                  <c:v>2.3159667061709901</c:v>
                </c:pt>
                <c:pt idx="1705">
                  <c:v>2.3159667096346599</c:v>
                </c:pt>
                <c:pt idx="1706">
                  <c:v>2.3159667130622301</c:v>
                </c:pt>
                <c:pt idx="1707">
                  <c:v>2.3159667164874902</c:v>
                </c:pt>
                <c:pt idx="1708">
                  <c:v>2.3159667198824101</c:v>
                </c:pt>
                <c:pt idx="1709">
                  <c:v>2.3159667232369001</c:v>
                </c:pt>
                <c:pt idx="1710">
                  <c:v>2.31596672657653</c:v>
                </c:pt>
                <c:pt idx="1711">
                  <c:v>2.31596672987797</c:v>
                </c:pt>
                <c:pt idx="1712">
                  <c:v>2.3159667330462801</c:v>
                </c:pt>
                <c:pt idx="1713">
                  <c:v>2.3159667362554401</c:v>
                </c:pt>
                <c:pt idx="1714">
                  <c:v>2.3159667393568002</c:v>
                </c:pt>
                <c:pt idx="1715">
                  <c:v>2.3159667425196702</c:v>
                </c:pt>
                <c:pt idx="1716">
                  <c:v>2.3159667456464401</c:v>
                </c:pt>
                <c:pt idx="1717">
                  <c:v>2.3159667486892701</c:v>
                </c:pt>
                <c:pt idx="1718">
                  <c:v>2.3159667515928302</c:v>
                </c:pt>
                <c:pt idx="1719">
                  <c:v>2.3159667545842999</c:v>
                </c:pt>
                <c:pt idx="1720">
                  <c:v>2.31596675750674</c:v>
                </c:pt>
                <c:pt idx="1721">
                  <c:v>2.3159667604212801</c:v>
                </c:pt>
                <c:pt idx="1722">
                  <c:v>2.31596676326257</c:v>
                </c:pt>
                <c:pt idx="1723">
                  <c:v>2.3159667661142</c:v>
                </c:pt>
                <c:pt idx="1724">
                  <c:v>2.3159667688761698</c:v>
                </c:pt>
                <c:pt idx="1725">
                  <c:v>2.3159667716310399</c:v>
                </c:pt>
                <c:pt idx="1726">
                  <c:v>2.3159667742912098</c:v>
                </c:pt>
                <c:pt idx="1727">
                  <c:v>2.3159667769718002</c:v>
                </c:pt>
                <c:pt idx="1728">
                  <c:v>2.3159667795708101</c:v>
                </c:pt>
                <c:pt idx="1729">
                  <c:v>2.3159667822002601</c:v>
                </c:pt>
                <c:pt idx="1730">
                  <c:v>2.31596678474367</c:v>
                </c:pt>
                <c:pt idx="1731">
                  <c:v>2.3159667872416101</c:v>
                </c:pt>
                <c:pt idx="1732">
                  <c:v>2.3159667897183298</c:v>
                </c:pt>
                <c:pt idx="1733">
                  <c:v>2.3159667921918001</c:v>
                </c:pt>
                <c:pt idx="1734">
                  <c:v>2.3159667945301701</c:v>
                </c:pt>
                <c:pt idx="1735">
                  <c:v>2.31596679695918</c:v>
                </c:pt>
                <c:pt idx="1736">
                  <c:v>2.31596679926434</c:v>
                </c:pt>
                <c:pt idx="1737">
                  <c:v>2.3159668015242998</c:v>
                </c:pt>
                <c:pt idx="1738">
                  <c:v>2.31596680386822</c:v>
                </c:pt>
                <c:pt idx="1739">
                  <c:v>2.31596680601703</c:v>
                </c:pt>
                <c:pt idx="1740">
                  <c:v>2.3159668082499598</c:v>
                </c:pt>
                <c:pt idx="1741">
                  <c:v>2.3159668103970801</c:v>
                </c:pt>
                <c:pt idx="1742">
                  <c:v>2.31596681253682</c:v>
                </c:pt>
                <c:pt idx="1743">
                  <c:v>2.3159668146283598</c:v>
                </c:pt>
                <c:pt idx="1744">
                  <c:v>2.31596681670062</c:v>
                </c:pt>
                <c:pt idx="1745">
                  <c:v>2.3159668187296498</c:v>
                </c:pt>
                <c:pt idx="1746">
                  <c:v>2.3159668207317998</c:v>
                </c:pt>
                <c:pt idx="1747">
                  <c:v>2.3159668227188002</c:v>
                </c:pt>
                <c:pt idx="1748">
                  <c:v>2.3159668246317699</c:v>
                </c:pt>
                <c:pt idx="1749">
                  <c:v>2.3159668265505999</c:v>
                </c:pt>
                <c:pt idx="1750">
                  <c:v>2.3159668284276802</c:v>
                </c:pt>
                <c:pt idx="1751">
                  <c:v>2.3159668302715701</c:v>
                </c:pt>
                <c:pt idx="1752">
                  <c:v>2.3159668320795799</c:v>
                </c:pt>
                <c:pt idx="1753">
                  <c:v>2.3159668338614998</c:v>
                </c:pt>
                <c:pt idx="1754">
                  <c:v>2.3159668356943</c:v>
                </c:pt>
                <c:pt idx="1755">
                  <c:v>2.3159668373900701</c:v>
                </c:pt>
                <c:pt idx="1756">
                  <c:v>2.3159668390571402</c:v>
                </c:pt>
                <c:pt idx="1757">
                  <c:v>2.3159668407951002</c:v>
                </c:pt>
                <c:pt idx="1758">
                  <c:v>2.3159668424421498</c:v>
                </c:pt>
                <c:pt idx="1759">
                  <c:v>2.3159668440643602</c:v>
                </c:pt>
                <c:pt idx="1760">
                  <c:v>2.3159668457186902</c:v>
                </c:pt>
                <c:pt idx="1761">
                  <c:v>2.3159668472834301</c:v>
                </c:pt>
                <c:pt idx="1762">
                  <c:v>2.31596684880002</c:v>
                </c:pt>
                <c:pt idx="1763">
                  <c:v>2.31596685034663</c:v>
                </c:pt>
                <c:pt idx="1764">
                  <c:v>2.3159668518345602</c:v>
                </c:pt>
                <c:pt idx="1765">
                  <c:v>2.3159668532363602</c:v>
                </c:pt>
                <c:pt idx="1766">
                  <c:v>2.3159668547061001</c:v>
                </c:pt>
                <c:pt idx="1767">
                  <c:v>2.3159668561331199</c:v>
                </c:pt>
                <c:pt idx="1768">
                  <c:v>2.3159668575201402</c:v>
                </c:pt>
                <c:pt idx="1769">
                  <c:v>2.3159668588410098</c:v>
                </c:pt>
                <c:pt idx="1770">
                  <c:v>2.31596686020842</c:v>
                </c:pt>
                <c:pt idx="1771">
                  <c:v>2.3159668615277802</c:v>
                </c:pt>
                <c:pt idx="1772">
                  <c:v>2.3159668627847299</c:v>
                </c:pt>
                <c:pt idx="1773">
                  <c:v>2.3159668640726401</c:v>
                </c:pt>
                <c:pt idx="1774">
                  <c:v>2.3159668652590901</c:v>
                </c:pt>
                <c:pt idx="1775">
                  <c:v>2.3159668664573001</c:v>
                </c:pt>
                <c:pt idx="1776">
                  <c:v>2.3159668676716998</c:v>
                </c:pt>
                <c:pt idx="1777">
                  <c:v>2.31596686875708</c:v>
                </c:pt>
                <c:pt idx="1778">
                  <c:v>2.3159668698707501</c:v>
                </c:pt>
                <c:pt idx="1779">
                  <c:v>2.3159668709252599</c:v>
                </c:pt>
                <c:pt idx="1780">
                  <c:v>2.3159668720246702</c:v>
                </c:pt>
                <c:pt idx="1781">
                  <c:v>2.31596687311889</c:v>
                </c:pt>
                <c:pt idx="1782">
                  <c:v>2.3159668740853898</c:v>
                </c:pt>
                <c:pt idx="1783">
                  <c:v>2.3159668751103699</c:v>
                </c:pt>
                <c:pt idx="1784">
                  <c:v>2.3159668760202998</c:v>
                </c:pt>
                <c:pt idx="1785">
                  <c:v>2.3159668770003701</c:v>
                </c:pt>
                <c:pt idx="1786">
                  <c:v>2.3159668779075502</c:v>
                </c:pt>
                <c:pt idx="1787">
                  <c:v>2.31596687879422</c:v>
                </c:pt>
                <c:pt idx="1788">
                  <c:v>2.3159668796342898</c:v>
                </c:pt>
                <c:pt idx="1789">
                  <c:v>2.3159668804681202</c:v>
                </c:pt>
                <c:pt idx="1790">
                  <c:v>2.3159668812855099</c:v>
                </c:pt>
                <c:pt idx="1791">
                  <c:v>2.3159668821028401</c:v>
                </c:pt>
                <c:pt idx="1792">
                  <c:v>2.3159668828032598</c:v>
                </c:pt>
                <c:pt idx="1793">
                  <c:v>2.3159668835689202</c:v>
                </c:pt>
                <c:pt idx="1794">
                  <c:v>2.31596688425762</c:v>
                </c:pt>
                <c:pt idx="1795">
                  <c:v>2.3159668849832502</c:v>
                </c:pt>
                <c:pt idx="1796">
                  <c:v>2.3159668856009099</c:v>
                </c:pt>
                <c:pt idx="1797">
                  <c:v>2.31596688631253</c:v>
                </c:pt>
                <c:pt idx="1798">
                  <c:v>2.31596688686091</c:v>
                </c:pt>
                <c:pt idx="1799">
                  <c:v>2.3159668874194299</c:v>
                </c:pt>
                <c:pt idx="1800">
                  <c:v>2.3159668880333202</c:v>
                </c:pt>
                <c:pt idx="1801">
                  <c:v>2.3159668886791702</c:v>
                </c:pt>
                <c:pt idx="1802">
                  <c:v>2.3159668892294198</c:v>
                </c:pt>
                <c:pt idx="1803">
                  <c:v>2.3159668896629699</c:v>
                </c:pt>
                <c:pt idx="1804">
                  <c:v>2.31596689018706</c:v>
                </c:pt>
                <c:pt idx="1805">
                  <c:v>2.3159668906556798</c:v>
                </c:pt>
                <c:pt idx="1806">
                  <c:v>2.3159668911776201</c:v>
                </c:pt>
                <c:pt idx="1807">
                  <c:v>2.3159668916140599</c:v>
                </c:pt>
                <c:pt idx="1808">
                  <c:v>2.31596689199813</c:v>
                </c:pt>
                <c:pt idx="1809">
                  <c:v>2.31596689236591</c:v>
                </c:pt>
                <c:pt idx="1810">
                  <c:v>2.3159668928057502</c:v>
                </c:pt>
                <c:pt idx="1811">
                  <c:v>2.31596689313491</c:v>
                </c:pt>
                <c:pt idx="1812">
                  <c:v>2.31596689347331</c:v>
                </c:pt>
                <c:pt idx="1813">
                  <c:v>2.31596689380476</c:v>
                </c:pt>
                <c:pt idx="1814">
                  <c:v>2.3159668941439202</c:v>
                </c:pt>
                <c:pt idx="1815">
                  <c:v>2.3159668944626302</c:v>
                </c:pt>
                <c:pt idx="1816">
                  <c:v>2.31596689468698</c:v>
                </c:pt>
                <c:pt idx="1817">
                  <c:v>2.3159668948926799</c:v>
                </c:pt>
                <c:pt idx="1818">
                  <c:v>2.3159668951993302</c:v>
                </c:pt>
                <c:pt idx="1819">
                  <c:v>2.3159668954602401</c:v>
                </c:pt>
                <c:pt idx="1820">
                  <c:v>2.3159668957056101</c:v>
                </c:pt>
                <c:pt idx="1821">
                  <c:v>2.3159668958843298</c:v>
                </c:pt>
                <c:pt idx="1822">
                  <c:v>2.31596689603907</c:v>
                </c:pt>
                <c:pt idx="1823">
                  <c:v>2.3159668961794901</c:v>
                </c:pt>
                <c:pt idx="1824">
                  <c:v>2.3159668963131401</c:v>
                </c:pt>
                <c:pt idx="1825">
                  <c:v>2.31596689646245</c:v>
                </c:pt>
                <c:pt idx="1826">
                  <c:v>2.3159668965812301</c:v>
                </c:pt>
                <c:pt idx="1827">
                  <c:v>2.3159668966990101</c:v>
                </c:pt>
                <c:pt idx="1828">
                  <c:v>2.3159668967662501</c:v>
                </c:pt>
                <c:pt idx="1829">
                  <c:v>2.31596689682585</c:v>
                </c:pt>
                <c:pt idx="1830">
                  <c:v>2.31596689685392</c:v>
                </c:pt>
                <c:pt idx="1831">
                  <c:v>2.31596689687585</c:v>
                </c:pt>
                <c:pt idx="1832">
                  <c:v>2.3159668969056102</c:v>
                </c:pt>
                <c:pt idx="1833">
                  <c:v>2.3159668968664699</c:v>
                </c:pt>
                <c:pt idx="1834">
                  <c:v>2.3159668968596701</c:v>
                </c:pt>
                <c:pt idx="1835">
                  <c:v>2.31596689676583</c:v>
                </c:pt>
                <c:pt idx="1836">
                  <c:v>2.3159668967701998</c:v>
                </c:pt>
                <c:pt idx="1837">
                  <c:v>2.3159668966800999</c:v>
                </c:pt>
                <c:pt idx="1838">
                  <c:v>2.31596689657025</c:v>
                </c:pt>
                <c:pt idx="1839">
                  <c:v>2.3159668964468199</c:v>
                </c:pt>
                <c:pt idx="1840">
                  <c:v>2.3159668963616098</c:v>
                </c:pt>
                <c:pt idx="1841">
                  <c:v>2.3159668961761999</c:v>
                </c:pt>
                <c:pt idx="1842">
                  <c:v>2.3159668960258699</c:v>
                </c:pt>
                <c:pt idx="1843">
                  <c:v>2.3159668958955999</c:v>
                </c:pt>
                <c:pt idx="1844">
                  <c:v>2.3159668956892201</c:v>
                </c:pt>
                <c:pt idx="1845">
                  <c:v>2.3159668954853601</c:v>
                </c:pt>
                <c:pt idx="1846">
                  <c:v>2.3159668952913202</c:v>
                </c:pt>
                <c:pt idx="1847">
                  <c:v>2.3159668950620902</c:v>
                </c:pt>
                <c:pt idx="1848">
                  <c:v>2.3159668948230498</c:v>
                </c:pt>
                <c:pt idx="1849">
                  <c:v>2.3159668945959599</c:v>
                </c:pt>
                <c:pt idx="1850">
                  <c:v>2.3159668943477998</c:v>
                </c:pt>
                <c:pt idx="1851">
                  <c:v>2.3159668940575999</c:v>
                </c:pt>
                <c:pt idx="1852">
                  <c:v>2.3159668937848799</c:v>
                </c:pt>
                <c:pt idx="1853">
                  <c:v>2.31596689347437</c:v>
                </c:pt>
                <c:pt idx="1854">
                  <c:v>2.31596689314375</c:v>
                </c:pt>
                <c:pt idx="1855">
                  <c:v>2.3159668928083201</c:v>
                </c:pt>
                <c:pt idx="1856">
                  <c:v>2.3159668924299499</c:v>
                </c:pt>
                <c:pt idx="1857">
                  <c:v>2.3159668921081198</c:v>
                </c:pt>
                <c:pt idx="1858">
                  <c:v>2.31596689178867</c:v>
                </c:pt>
                <c:pt idx="1859">
                  <c:v>2.31596689139664</c:v>
                </c:pt>
                <c:pt idx="1860">
                  <c:v>2.3159668909486002</c:v>
                </c:pt>
                <c:pt idx="1861">
                  <c:v>2.3159668905809498</c:v>
                </c:pt>
                <c:pt idx="1862">
                  <c:v>2.3159668901798298</c:v>
                </c:pt>
                <c:pt idx="1863">
                  <c:v>2.3159668897867101</c:v>
                </c:pt>
                <c:pt idx="1864">
                  <c:v>2.3159668892971901</c:v>
                </c:pt>
                <c:pt idx="1865">
                  <c:v>2.31596688889173</c:v>
                </c:pt>
                <c:pt idx="1866">
                  <c:v>2.3159668884304998</c:v>
                </c:pt>
                <c:pt idx="1867">
                  <c:v>2.315966887963</c:v>
                </c:pt>
                <c:pt idx="1868">
                  <c:v>2.3159668875438801</c:v>
                </c:pt>
                <c:pt idx="1869">
                  <c:v>2.3159668870264101</c:v>
                </c:pt>
                <c:pt idx="1870">
                  <c:v>2.3159668865507301</c:v>
                </c:pt>
                <c:pt idx="1871">
                  <c:v>2.3159668860803602</c:v>
                </c:pt>
                <c:pt idx="1872">
                  <c:v>2.3159668855477902</c:v>
                </c:pt>
                <c:pt idx="1873">
                  <c:v>2.3159668850212798</c:v>
                </c:pt>
                <c:pt idx="1874">
                  <c:v>2.3159668844646699</c:v>
                </c:pt>
                <c:pt idx="1875">
                  <c:v>2.31596688397646</c:v>
                </c:pt>
                <c:pt idx="1876">
                  <c:v>2.3159668833976399</c:v>
                </c:pt>
                <c:pt idx="1877">
                  <c:v>2.3159668828184201</c:v>
                </c:pt>
                <c:pt idx="1878">
                  <c:v>2.3159668822669999</c:v>
                </c:pt>
                <c:pt idx="1879">
                  <c:v>2.3159668817649899</c:v>
                </c:pt>
                <c:pt idx="1880">
                  <c:v>2.3159668811605001</c:v>
                </c:pt>
                <c:pt idx="1881">
                  <c:v>2.3159668805589599</c:v>
                </c:pt>
                <c:pt idx="1882">
                  <c:v>2.3159668799861399</c:v>
                </c:pt>
                <c:pt idx="1883">
                  <c:v>2.3159668793337298</c:v>
                </c:pt>
                <c:pt idx="1884">
                  <c:v>2.3159668787526702</c:v>
                </c:pt>
                <c:pt idx="1885">
                  <c:v>2.31596687814331</c:v>
                </c:pt>
                <c:pt idx="1886">
                  <c:v>2.3159668774933602</c:v>
                </c:pt>
                <c:pt idx="1887">
                  <c:v>2.3159668768490298</c:v>
                </c:pt>
                <c:pt idx="1888">
                  <c:v>2.31596687620643</c:v>
                </c:pt>
                <c:pt idx="1889">
                  <c:v>2.3159668755492602</c:v>
                </c:pt>
                <c:pt idx="1890">
                  <c:v>2.3159668748629199</c:v>
                </c:pt>
                <c:pt idx="1891">
                  <c:v>2.3159668742008801</c:v>
                </c:pt>
                <c:pt idx="1892">
                  <c:v>2.3159668735125698</c:v>
                </c:pt>
                <c:pt idx="1893">
                  <c:v>2.3159668728235299</c:v>
                </c:pt>
                <c:pt idx="1894">
                  <c:v>2.31596687215833</c:v>
                </c:pt>
                <c:pt idx="1895">
                  <c:v>2.3159668714395898</c:v>
                </c:pt>
                <c:pt idx="1896">
                  <c:v>2.31596687075371</c:v>
                </c:pt>
                <c:pt idx="1897">
                  <c:v>2.3159668700146798</c:v>
                </c:pt>
                <c:pt idx="1898">
                  <c:v>2.3159668692948299</c:v>
                </c:pt>
                <c:pt idx="1899">
                  <c:v>2.3159668685236001</c:v>
                </c:pt>
                <c:pt idx="1900">
                  <c:v>2.31596686782922</c:v>
                </c:pt>
                <c:pt idx="1901">
                  <c:v>2.3159668670973201</c:v>
                </c:pt>
                <c:pt idx="1902">
                  <c:v>2.31596686632825</c:v>
                </c:pt>
                <c:pt idx="1903">
                  <c:v>2.31596686555755</c:v>
                </c:pt>
                <c:pt idx="1904">
                  <c:v>2.3159668648258802</c:v>
                </c:pt>
                <c:pt idx="1905">
                  <c:v>2.3159668640491202</c:v>
                </c:pt>
                <c:pt idx="1906">
                  <c:v>2.3159668632613299</c:v>
                </c:pt>
                <c:pt idx="1907">
                  <c:v>2.3159668624570502</c:v>
                </c:pt>
                <c:pt idx="1908">
                  <c:v>2.3159668616959999</c:v>
                </c:pt>
                <c:pt idx="1909">
                  <c:v>2.3159668608939001</c:v>
                </c:pt>
                <c:pt idx="1910">
                  <c:v>2.3159668600899801</c:v>
                </c:pt>
                <c:pt idx="1911">
                  <c:v>2.31596685928811</c:v>
                </c:pt>
                <c:pt idx="1912">
                  <c:v>2.3159668584072799</c:v>
                </c:pt>
                <c:pt idx="1913">
                  <c:v>2.3159668576359902</c:v>
                </c:pt>
                <c:pt idx="1914">
                  <c:v>2.3159668568040499</c:v>
                </c:pt>
                <c:pt idx="1915">
                  <c:v>2.31596685598918</c:v>
                </c:pt>
                <c:pt idx="1916">
                  <c:v>2.3159668551594899</c:v>
                </c:pt>
                <c:pt idx="1917">
                  <c:v>2.31596685433917</c:v>
                </c:pt>
                <c:pt idx="1918">
                  <c:v>2.3159668534698699</c:v>
                </c:pt>
                <c:pt idx="1919">
                  <c:v>2.3159668526315298</c:v>
                </c:pt>
                <c:pt idx="1920">
                  <c:v>2.3159668517636902</c:v>
                </c:pt>
                <c:pt idx="1921">
                  <c:v>2.3159668509351898</c:v>
                </c:pt>
                <c:pt idx="1922">
                  <c:v>2.31596685006184</c:v>
                </c:pt>
                <c:pt idx="1923">
                  <c:v>2.3159668492241399</c:v>
                </c:pt>
                <c:pt idx="1924">
                  <c:v>2.3159668483669802</c:v>
                </c:pt>
                <c:pt idx="1925">
                  <c:v>2.3159668475119801</c:v>
                </c:pt>
                <c:pt idx="1926">
                  <c:v>2.3159668466373802</c:v>
                </c:pt>
                <c:pt idx="1927">
                  <c:v>2.31596684577808</c:v>
                </c:pt>
                <c:pt idx="1928">
                  <c:v>2.31596684487655</c:v>
                </c:pt>
                <c:pt idx="1929">
                  <c:v>2.31596684397954</c:v>
                </c:pt>
                <c:pt idx="1930">
                  <c:v>2.3159668431132401</c:v>
                </c:pt>
                <c:pt idx="1931">
                  <c:v>2.3159668421772501</c:v>
                </c:pt>
                <c:pt idx="1932">
                  <c:v>2.3159668413444598</c:v>
                </c:pt>
                <c:pt idx="1933">
                  <c:v>2.3159668404759599</c:v>
                </c:pt>
                <c:pt idx="1934">
                  <c:v>2.3159668396042599</c:v>
                </c:pt>
                <c:pt idx="1935">
                  <c:v>2.3159668386084</c:v>
                </c:pt>
                <c:pt idx="1936">
                  <c:v>2.3159668377093898</c:v>
                </c:pt>
                <c:pt idx="1937">
                  <c:v>2.3159668368370898</c:v>
                </c:pt>
                <c:pt idx="1938">
                  <c:v>2.31596683599125</c:v>
                </c:pt>
                <c:pt idx="1939">
                  <c:v>2.31596683502439</c:v>
                </c:pt>
                <c:pt idx="1940">
                  <c:v>2.31596683414153</c:v>
                </c:pt>
                <c:pt idx="1941">
                  <c:v>2.31596683313983</c:v>
                </c:pt>
                <c:pt idx="1942">
                  <c:v>2.3159668323099099</c:v>
                </c:pt>
                <c:pt idx="1943">
                  <c:v>2.31596683131411</c:v>
                </c:pt>
                <c:pt idx="1944">
                  <c:v>2.3159668304802401</c:v>
                </c:pt>
                <c:pt idx="1945">
                  <c:v>2.3159668295390201</c:v>
                </c:pt>
                <c:pt idx="1946">
                  <c:v>2.3159668285911299</c:v>
                </c:pt>
                <c:pt idx="1947">
                  <c:v>2.3159668276487801</c:v>
                </c:pt>
                <c:pt idx="1948">
                  <c:v>2.3159668267661799</c:v>
                </c:pt>
                <c:pt idx="1949">
                  <c:v>2.3159668258186201</c:v>
                </c:pt>
                <c:pt idx="1950">
                  <c:v>2.3159668248735801</c:v>
                </c:pt>
                <c:pt idx="1951">
                  <c:v>2.3159668239029698</c:v>
                </c:pt>
                <c:pt idx="1952">
                  <c:v>2.31596682297211</c:v>
                </c:pt>
                <c:pt idx="1953">
                  <c:v>2.3159668220560201</c:v>
                </c:pt>
                <c:pt idx="1954">
                  <c:v>2.3159668211140501</c:v>
                </c:pt>
                <c:pt idx="1955">
                  <c:v>2.31596682015513</c:v>
                </c:pt>
                <c:pt idx="1956">
                  <c:v>2.3159668191635698</c:v>
                </c:pt>
                <c:pt idx="1957">
                  <c:v>2.3159668182784499</c:v>
                </c:pt>
                <c:pt idx="1958">
                  <c:v>2.3159668173165402</c:v>
                </c:pt>
                <c:pt idx="1959">
                  <c:v>2.3159668163618701</c:v>
                </c:pt>
                <c:pt idx="1960">
                  <c:v>2.3159668154500399</c:v>
                </c:pt>
                <c:pt idx="1961">
                  <c:v>2.3159668144065702</c:v>
                </c:pt>
                <c:pt idx="1962">
                  <c:v>2.31596681349723</c:v>
                </c:pt>
                <c:pt idx="1963">
                  <c:v>2.31596681249767</c:v>
                </c:pt>
                <c:pt idx="1964">
                  <c:v>2.3159668115856</c:v>
                </c:pt>
                <c:pt idx="1965">
                  <c:v>2.3159668106078302</c:v>
                </c:pt>
                <c:pt idx="1966">
                  <c:v>2.3159668096544599</c:v>
                </c:pt>
                <c:pt idx="1967">
                  <c:v>2.3159668086987901</c:v>
                </c:pt>
                <c:pt idx="1968">
                  <c:v>2.31596680776825</c:v>
                </c:pt>
                <c:pt idx="1969">
                  <c:v>2.3159668067995001</c:v>
                </c:pt>
                <c:pt idx="1970">
                  <c:v>2.31596680576805</c:v>
                </c:pt>
                <c:pt idx="1971">
                  <c:v>2.3159668048461701</c:v>
                </c:pt>
                <c:pt idx="1972">
                  <c:v>2.3159668038318899</c:v>
                </c:pt>
                <c:pt idx="1973">
                  <c:v>2.31596680292553</c:v>
                </c:pt>
                <c:pt idx="1974">
                  <c:v>2.3159668019822601</c:v>
                </c:pt>
                <c:pt idx="1975">
                  <c:v>2.3159668010118999</c:v>
                </c:pt>
                <c:pt idx="1976">
                  <c:v>2.3159668000321498</c:v>
                </c:pt>
                <c:pt idx="1977">
                  <c:v>2.3159667991052402</c:v>
                </c:pt>
                <c:pt idx="1978">
                  <c:v>2.3159667981693999</c:v>
                </c:pt>
                <c:pt idx="1979">
                  <c:v>2.3159667971997502</c:v>
                </c:pt>
                <c:pt idx="1980">
                  <c:v>2.31596679617288</c:v>
                </c:pt>
                <c:pt idx="1981">
                  <c:v>2.3159667952769998</c:v>
                </c:pt>
                <c:pt idx="1982">
                  <c:v>2.3159667943273301</c:v>
                </c:pt>
                <c:pt idx="1983">
                  <c:v>2.3159667933188999</c:v>
                </c:pt>
                <c:pt idx="1984">
                  <c:v>2.31596679235526</c:v>
                </c:pt>
                <c:pt idx="1985">
                  <c:v>2.3159667914113502</c:v>
                </c:pt>
                <c:pt idx="1986">
                  <c:v>2.3159667904005801</c:v>
                </c:pt>
                <c:pt idx="1987">
                  <c:v>2.3159667895318798</c:v>
                </c:pt>
                <c:pt idx="1988">
                  <c:v>2.31596678853525</c:v>
                </c:pt>
                <c:pt idx="1989">
                  <c:v>2.31596678760123</c:v>
                </c:pt>
                <c:pt idx="1990">
                  <c:v>2.3159667866435498</c:v>
                </c:pt>
                <c:pt idx="1991">
                  <c:v>2.3159667856581199</c:v>
                </c:pt>
                <c:pt idx="1992">
                  <c:v>2.3159667847144298</c:v>
                </c:pt>
                <c:pt idx="1993">
                  <c:v>2.3159667837823101</c:v>
                </c:pt>
                <c:pt idx="1994">
                  <c:v>2.3159667828569002</c:v>
                </c:pt>
                <c:pt idx="1995">
                  <c:v>2.3159667818940499</c:v>
                </c:pt>
                <c:pt idx="1996">
                  <c:v>2.31596678095219</c:v>
                </c:pt>
                <c:pt idx="1997">
                  <c:v>2.3159667800058399</c:v>
                </c:pt>
                <c:pt idx="1998">
                  <c:v>2.3159667790576801</c:v>
                </c:pt>
                <c:pt idx="1999">
                  <c:v>2.3159667780462501</c:v>
                </c:pt>
                <c:pt idx="2000">
                  <c:v>2.31596677720206</c:v>
                </c:pt>
                <c:pt idx="2001">
                  <c:v>2.3159667762734499</c:v>
                </c:pt>
                <c:pt idx="2002">
                  <c:v>2.3159667752786901</c:v>
                </c:pt>
                <c:pt idx="2003">
                  <c:v>2.3159667743164301</c:v>
                </c:pt>
                <c:pt idx="2004">
                  <c:v>2.3159667734192002</c:v>
                </c:pt>
                <c:pt idx="2005">
                  <c:v>2.3159667724947401</c:v>
                </c:pt>
                <c:pt idx="2006">
                  <c:v>2.31596677154314</c:v>
                </c:pt>
                <c:pt idx="2007">
                  <c:v>2.315966770598</c:v>
                </c:pt>
                <c:pt idx="2008">
                  <c:v>2.3159667696403798</c:v>
                </c:pt>
                <c:pt idx="2009">
                  <c:v>2.3159667687895298</c:v>
                </c:pt>
                <c:pt idx="2010">
                  <c:v>2.3159667677862199</c:v>
                </c:pt>
                <c:pt idx="2011">
                  <c:v>2.3159667668978901</c:v>
                </c:pt>
                <c:pt idx="2012">
                  <c:v>2.3159667660015701</c:v>
                </c:pt>
                <c:pt idx="2013">
                  <c:v>2.31596676504059</c:v>
                </c:pt>
                <c:pt idx="2014">
                  <c:v>2.3159667640894002</c:v>
                </c:pt>
                <c:pt idx="2015">
                  <c:v>2.3159667631912799</c:v>
                </c:pt>
                <c:pt idx="2016">
                  <c:v>2.31596676230355</c:v>
                </c:pt>
                <c:pt idx="2017">
                  <c:v>2.31596676132158</c:v>
                </c:pt>
                <c:pt idx="2018">
                  <c:v>2.3159667603482301</c:v>
                </c:pt>
                <c:pt idx="2019">
                  <c:v>2.3159667595120901</c:v>
                </c:pt>
                <c:pt idx="2020">
                  <c:v>2.3159667586244401</c:v>
                </c:pt>
                <c:pt idx="2021">
                  <c:v>2.3159667576379701</c:v>
                </c:pt>
                <c:pt idx="2022">
                  <c:v>2.31596675672801</c:v>
                </c:pt>
                <c:pt idx="2023">
                  <c:v>2.3159667558699102</c:v>
                </c:pt>
                <c:pt idx="2024">
                  <c:v>2.3159667549203702</c:v>
                </c:pt>
                <c:pt idx="2025">
                  <c:v>2.3159667540801698</c:v>
                </c:pt>
                <c:pt idx="2026">
                  <c:v>2.31596675316014</c:v>
                </c:pt>
                <c:pt idx="2027">
                  <c:v>2.3159667522777898</c:v>
                </c:pt>
                <c:pt idx="2028">
                  <c:v>2.3159667514081099</c:v>
                </c:pt>
                <c:pt idx="2029">
                  <c:v>2.31596675048017</c:v>
                </c:pt>
                <c:pt idx="2030">
                  <c:v>2.3159667496170599</c:v>
                </c:pt>
                <c:pt idx="2031">
                  <c:v>2.3159667487028699</c:v>
                </c:pt>
                <c:pt idx="2032">
                  <c:v>2.3159667478027002</c:v>
                </c:pt>
                <c:pt idx="2033">
                  <c:v>2.3159667468805898</c:v>
                </c:pt>
                <c:pt idx="2034">
                  <c:v>2.3159667460568101</c:v>
                </c:pt>
                <c:pt idx="2035">
                  <c:v>2.3159667451538599</c:v>
                </c:pt>
                <c:pt idx="2036">
                  <c:v>2.3159667442862202</c:v>
                </c:pt>
                <c:pt idx="2037">
                  <c:v>2.3159667434106002</c:v>
                </c:pt>
                <c:pt idx="2038">
                  <c:v>2.3159667425367001</c:v>
                </c:pt>
                <c:pt idx="2039">
                  <c:v>2.31596674169703</c:v>
                </c:pt>
                <c:pt idx="2040">
                  <c:v>2.3159667408003601</c:v>
                </c:pt>
                <c:pt idx="2041">
                  <c:v>2.31596673994789</c:v>
                </c:pt>
                <c:pt idx="2042">
                  <c:v>2.3159667390790002</c:v>
                </c:pt>
                <c:pt idx="2043">
                  <c:v>2.3159667382395401</c:v>
                </c:pt>
                <c:pt idx="2044">
                  <c:v>2.3159667373364599</c:v>
                </c:pt>
                <c:pt idx="2045">
                  <c:v>2.3159667365215402</c:v>
                </c:pt>
                <c:pt idx="2046">
                  <c:v>2.3159667355956901</c:v>
                </c:pt>
                <c:pt idx="2047">
                  <c:v>2.3159667348226902</c:v>
                </c:pt>
                <c:pt idx="2048">
                  <c:v>2.3159667339798902</c:v>
                </c:pt>
                <c:pt idx="2049">
                  <c:v>2.3159667330707099</c:v>
                </c:pt>
                <c:pt idx="2050">
                  <c:v>2.31596673231904</c:v>
                </c:pt>
                <c:pt idx="2051">
                  <c:v>2.3159667315419799</c:v>
                </c:pt>
                <c:pt idx="2052">
                  <c:v>2.3159667306783698</c:v>
                </c:pt>
                <c:pt idx="2053">
                  <c:v>2.3159667298254099</c:v>
                </c:pt>
                <c:pt idx="2054">
                  <c:v>2.3159667289972101</c:v>
                </c:pt>
                <c:pt idx="2055">
                  <c:v>2.3159667281796099</c:v>
                </c:pt>
                <c:pt idx="2056">
                  <c:v>2.3159667273427802</c:v>
                </c:pt>
                <c:pt idx="2057">
                  <c:v>2.3159667265435302</c:v>
                </c:pt>
                <c:pt idx="2058">
                  <c:v>2.31596672576008</c:v>
                </c:pt>
                <c:pt idx="2059">
                  <c:v>2.3159667249162199</c:v>
                </c:pt>
                <c:pt idx="2060">
                  <c:v>2.3159667241024899</c:v>
                </c:pt>
                <c:pt idx="2061">
                  <c:v>2.3159667232391299</c:v>
                </c:pt>
                <c:pt idx="2062">
                  <c:v>2.3159667224607001</c:v>
                </c:pt>
                <c:pt idx="2063">
                  <c:v>2.3159667217442599</c:v>
                </c:pt>
                <c:pt idx="2064">
                  <c:v>2.31596672092821</c:v>
                </c:pt>
                <c:pt idx="2065">
                  <c:v>2.31596672013178</c:v>
                </c:pt>
                <c:pt idx="2066">
                  <c:v>2.3159667193398001</c:v>
                </c:pt>
                <c:pt idx="2067">
                  <c:v>2.3159667185503698</c:v>
                </c:pt>
                <c:pt idx="2068">
                  <c:v>2.3159667177516199</c:v>
                </c:pt>
                <c:pt idx="2069">
                  <c:v>2.3159667169996201</c:v>
                </c:pt>
                <c:pt idx="2070">
                  <c:v>2.3159667161605499</c:v>
                </c:pt>
                <c:pt idx="2071">
                  <c:v>2.3159667153491799</c:v>
                </c:pt>
                <c:pt idx="2072">
                  <c:v>2.3159667145881402</c:v>
                </c:pt>
                <c:pt idx="2073">
                  <c:v>2.31596671387473</c:v>
                </c:pt>
                <c:pt idx="2074">
                  <c:v>2.3159667131439199</c:v>
                </c:pt>
                <c:pt idx="2075">
                  <c:v>2.3159667123930801</c:v>
                </c:pt>
                <c:pt idx="2076">
                  <c:v>2.3159667115758902</c:v>
                </c:pt>
                <c:pt idx="2077">
                  <c:v>2.3159667108123201</c:v>
                </c:pt>
                <c:pt idx="2078">
                  <c:v>2.3159667100859598</c:v>
                </c:pt>
                <c:pt idx="2079">
                  <c:v>2.3159667093549601</c:v>
                </c:pt>
                <c:pt idx="2080">
                  <c:v>2.3159667086092099</c:v>
                </c:pt>
                <c:pt idx="2081">
                  <c:v>2.3159667078388599</c:v>
                </c:pt>
                <c:pt idx="2082">
                  <c:v>2.31596670708451</c:v>
                </c:pt>
                <c:pt idx="2083">
                  <c:v>2.3159667063516198</c:v>
                </c:pt>
                <c:pt idx="2084">
                  <c:v>2.3159667056453799</c:v>
                </c:pt>
                <c:pt idx="2085">
                  <c:v>2.3159667048982899</c:v>
                </c:pt>
                <c:pt idx="2086">
                  <c:v>2.3159667041677299</c:v>
                </c:pt>
                <c:pt idx="2087">
                  <c:v>2.3159667035010099</c:v>
                </c:pt>
                <c:pt idx="2088">
                  <c:v>2.3159667027436002</c:v>
                </c:pt>
                <c:pt idx="2089">
                  <c:v>2.31596670203154</c:v>
                </c:pt>
                <c:pt idx="2090">
                  <c:v>2.3159667013185099</c:v>
                </c:pt>
                <c:pt idx="2091">
                  <c:v>2.31596670059524</c:v>
                </c:pt>
                <c:pt idx="2092">
                  <c:v>2.3159666999175101</c:v>
                </c:pt>
                <c:pt idx="2093">
                  <c:v>2.3159666992283201</c:v>
                </c:pt>
                <c:pt idx="2094">
                  <c:v>2.3159666984497802</c:v>
                </c:pt>
                <c:pt idx="2095">
                  <c:v>2.31596669779137</c:v>
                </c:pt>
                <c:pt idx="2096">
                  <c:v>2.3159666970681601</c:v>
                </c:pt>
                <c:pt idx="2097">
                  <c:v>2.3159666964281</c:v>
                </c:pt>
                <c:pt idx="2098">
                  <c:v>2.3159666957606202</c:v>
                </c:pt>
                <c:pt idx="2099">
                  <c:v>2.3159666950811899</c:v>
                </c:pt>
                <c:pt idx="2100">
                  <c:v>2.3159666943619301</c:v>
                </c:pt>
                <c:pt idx="2101">
                  <c:v>2.3159666937372001</c:v>
                </c:pt>
                <c:pt idx="2102">
                  <c:v>2.3159666930678702</c:v>
                </c:pt>
                <c:pt idx="2103">
                  <c:v>2.3159666924313602</c:v>
                </c:pt>
                <c:pt idx="2104">
                  <c:v>2.3159666917717598</c:v>
                </c:pt>
                <c:pt idx="2105">
                  <c:v>2.3159666911072199</c:v>
                </c:pt>
                <c:pt idx="2106">
                  <c:v>2.3159666904299101</c:v>
                </c:pt>
                <c:pt idx="2107">
                  <c:v>2.3159666897633802</c:v>
                </c:pt>
                <c:pt idx="2108">
                  <c:v>2.3159666891115398</c:v>
                </c:pt>
                <c:pt idx="2109">
                  <c:v>2.3159666884790502</c:v>
                </c:pt>
                <c:pt idx="2110">
                  <c:v>2.3159666878642802</c:v>
                </c:pt>
                <c:pt idx="2111">
                  <c:v>2.3159666872556102</c:v>
                </c:pt>
                <c:pt idx="2112">
                  <c:v>2.31596668655552</c:v>
                </c:pt>
                <c:pt idx="2113">
                  <c:v>2.31596668594038</c:v>
                </c:pt>
                <c:pt idx="2114">
                  <c:v>2.3159666853287</c:v>
                </c:pt>
                <c:pt idx="2115">
                  <c:v>2.3159666847053502</c:v>
                </c:pt>
                <c:pt idx="2116">
                  <c:v>2.3159666840725599</c:v>
                </c:pt>
                <c:pt idx="2117">
                  <c:v>2.3159666834295001</c:v>
                </c:pt>
                <c:pt idx="2118">
                  <c:v>2.3159666828463501</c:v>
                </c:pt>
                <c:pt idx="2119">
                  <c:v>2.3159666822218798</c:v>
                </c:pt>
                <c:pt idx="2120">
                  <c:v>2.31596668163944</c:v>
                </c:pt>
                <c:pt idx="2121">
                  <c:v>2.3159666810059099</c:v>
                </c:pt>
                <c:pt idx="2122">
                  <c:v>2.3159666804149199</c:v>
                </c:pt>
                <c:pt idx="2123">
                  <c:v>2.3159666798127101</c:v>
                </c:pt>
                <c:pt idx="2124">
                  <c:v>2.3159666792370399</c:v>
                </c:pt>
                <c:pt idx="2125">
                  <c:v>2.3159666787063502</c:v>
                </c:pt>
                <c:pt idx="2126">
                  <c:v>2.3159666780619901</c:v>
                </c:pt>
                <c:pt idx="2127">
                  <c:v>2.3159666774784902</c:v>
                </c:pt>
                <c:pt idx="2128">
                  <c:v>2.3159666769102998</c:v>
                </c:pt>
                <c:pt idx="2129">
                  <c:v>2.3159666763353401</c:v>
                </c:pt>
                <c:pt idx="2130">
                  <c:v>2.3159666757990598</c:v>
                </c:pt>
                <c:pt idx="2131">
                  <c:v>2.3159666751915702</c:v>
                </c:pt>
                <c:pt idx="2132">
                  <c:v>2.3159666746122101</c:v>
                </c:pt>
                <c:pt idx="2133">
                  <c:v>2.3159666740109301</c:v>
                </c:pt>
                <c:pt idx="2134">
                  <c:v>2.31596667351138</c:v>
                </c:pt>
                <c:pt idx="2135">
                  <c:v>2.3159666729416499</c:v>
                </c:pt>
                <c:pt idx="2136">
                  <c:v>2.3159666724455001</c:v>
                </c:pt>
                <c:pt idx="2137">
                  <c:v>2.3159666718927099</c:v>
                </c:pt>
                <c:pt idx="2138">
                  <c:v>2.3159666712906102</c:v>
                </c:pt>
                <c:pt idx="2139">
                  <c:v>2.31596667078359</c:v>
                </c:pt>
                <c:pt idx="2140">
                  <c:v>2.31596667024046</c:v>
                </c:pt>
                <c:pt idx="2141">
                  <c:v>2.3159666697375099</c:v>
                </c:pt>
                <c:pt idx="2142">
                  <c:v>2.3159666691935099</c:v>
                </c:pt>
                <c:pt idx="2143">
                  <c:v>2.3159666686767002</c:v>
                </c:pt>
                <c:pt idx="2144">
                  <c:v>2.3159666681691</c:v>
                </c:pt>
                <c:pt idx="2145">
                  <c:v>2.3159666676106898</c:v>
                </c:pt>
                <c:pt idx="2146">
                  <c:v>2.3159666670617902</c:v>
                </c:pt>
                <c:pt idx="2147">
                  <c:v>2.31596666657614</c:v>
                </c:pt>
                <c:pt idx="2148">
                  <c:v>2.3159666660274998</c:v>
                </c:pt>
                <c:pt idx="2149">
                  <c:v>2.3159666655899098</c:v>
                </c:pt>
                <c:pt idx="2150">
                  <c:v>2.3159666650414499</c:v>
                </c:pt>
                <c:pt idx="2151">
                  <c:v>2.3159666645672399</c:v>
                </c:pt>
                <c:pt idx="2152">
                  <c:v>2.3159666640710399</c:v>
                </c:pt>
                <c:pt idx="2153">
                  <c:v>2.3159666636190002</c:v>
                </c:pt>
                <c:pt idx="2154">
                  <c:v>2.3159666630839801</c:v>
                </c:pt>
                <c:pt idx="2155">
                  <c:v>2.3159666625524902</c:v>
                </c:pt>
                <c:pt idx="2156">
                  <c:v>2.3159666621235102</c:v>
                </c:pt>
                <c:pt idx="2157">
                  <c:v>2.3159666616768302</c:v>
                </c:pt>
                <c:pt idx="2158">
                  <c:v>2.31596666114645</c:v>
                </c:pt>
                <c:pt idx="2159">
                  <c:v>2.3159666607095302</c:v>
                </c:pt>
                <c:pt idx="2160">
                  <c:v>2.3159666602699098</c:v>
                </c:pt>
                <c:pt idx="2161">
                  <c:v>2.3159666597595798</c:v>
                </c:pt>
                <c:pt idx="2162">
                  <c:v>2.3159666593611599</c:v>
                </c:pt>
                <c:pt idx="2163">
                  <c:v>2.3159666588568699</c:v>
                </c:pt>
                <c:pt idx="2164">
                  <c:v>2.3159666584496401</c:v>
                </c:pt>
                <c:pt idx="2165">
                  <c:v>2.31596665797775</c:v>
                </c:pt>
                <c:pt idx="2166">
                  <c:v>2.3159666574849198</c:v>
                </c:pt>
                <c:pt idx="2167">
                  <c:v>2.31596665706881</c:v>
                </c:pt>
                <c:pt idx="2168">
                  <c:v>2.3159666565830599</c:v>
                </c:pt>
                <c:pt idx="2169">
                  <c:v>2.3159666562561498</c:v>
                </c:pt>
                <c:pt idx="2170">
                  <c:v>2.3159666557450702</c:v>
                </c:pt>
                <c:pt idx="2171">
                  <c:v>2.3159666553234599</c:v>
                </c:pt>
                <c:pt idx="2172">
                  <c:v>2.3159666549104498</c:v>
                </c:pt>
                <c:pt idx="2173">
                  <c:v>2.3159666544775099</c:v>
                </c:pt>
                <c:pt idx="2174">
                  <c:v>2.3159666540652402</c:v>
                </c:pt>
                <c:pt idx="2175">
                  <c:v>2.3159666536512802</c:v>
                </c:pt>
                <c:pt idx="2176">
                  <c:v>2.3159666531909</c:v>
                </c:pt>
                <c:pt idx="2177">
                  <c:v>2.3159666527923899</c:v>
                </c:pt>
                <c:pt idx="2178">
                  <c:v>2.3159666524350802</c:v>
                </c:pt>
                <c:pt idx="2179">
                  <c:v>2.3159666519941098</c:v>
                </c:pt>
                <c:pt idx="2180">
                  <c:v>2.3159666516048998</c:v>
                </c:pt>
                <c:pt idx="2181">
                  <c:v>2.3159666512063501</c:v>
                </c:pt>
                <c:pt idx="2182">
                  <c:v>2.3159666508130599</c:v>
                </c:pt>
                <c:pt idx="2183">
                  <c:v>2.3159666503932099</c:v>
                </c:pt>
                <c:pt idx="2184">
                  <c:v>2.3159666500146701</c:v>
                </c:pt>
                <c:pt idx="2185">
                  <c:v>2.31596664966724</c:v>
                </c:pt>
                <c:pt idx="2186">
                  <c:v>2.31596664924357</c:v>
                </c:pt>
                <c:pt idx="2187">
                  <c:v>2.3159666489080402</c:v>
                </c:pt>
                <c:pt idx="2188">
                  <c:v>2.3159666485439798</c:v>
                </c:pt>
                <c:pt idx="2189">
                  <c:v>2.3159666481563299</c:v>
                </c:pt>
                <c:pt idx="2190">
                  <c:v>2.3159666477655301</c:v>
                </c:pt>
                <c:pt idx="2191">
                  <c:v>2.3159666473699998</c:v>
                </c:pt>
                <c:pt idx="2192">
                  <c:v>2.3159666470710101</c:v>
                </c:pt>
                <c:pt idx="2193">
                  <c:v>2.3159666466505699</c:v>
                </c:pt>
                <c:pt idx="2194">
                  <c:v>2.3159666463256401</c:v>
                </c:pt>
                <c:pt idx="2195">
                  <c:v>2.3159666458986199</c:v>
                </c:pt>
                <c:pt idx="2196">
                  <c:v>2.3159666455769901</c:v>
                </c:pt>
                <c:pt idx="2197">
                  <c:v>2.3159666452494001</c:v>
                </c:pt>
                <c:pt idx="2198">
                  <c:v>2.3159666449191998</c:v>
                </c:pt>
                <c:pt idx="2199">
                  <c:v>2.31596664459635</c:v>
                </c:pt>
                <c:pt idx="2200">
                  <c:v>2.3159666442126801</c:v>
                </c:pt>
                <c:pt idx="2201">
                  <c:v>2.3159666438743001</c:v>
                </c:pt>
                <c:pt idx="2202">
                  <c:v>2.31596664352239</c:v>
                </c:pt>
                <c:pt idx="2203">
                  <c:v>2.3159666431856398</c:v>
                </c:pt>
                <c:pt idx="2204">
                  <c:v>2.31596664290256</c:v>
                </c:pt>
                <c:pt idx="2205">
                  <c:v>2.31596664255476</c:v>
                </c:pt>
                <c:pt idx="2206">
                  <c:v>2.3159666422408902</c:v>
                </c:pt>
                <c:pt idx="2207">
                  <c:v>2.3159666419025302</c:v>
                </c:pt>
                <c:pt idx="2208">
                  <c:v>2.31596664159159</c:v>
                </c:pt>
                <c:pt idx="2209">
                  <c:v>2.3159666413232598</c:v>
                </c:pt>
                <c:pt idx="2210">
                  <c:v>2.3159666409639401</c:v>
                </c:pt>
                <c:pt idx="2211">
                  <c:v>2.3159666406308301</c:v>
                </c:pt>
                <c:pt idx="2212">
                  <c:v>2.3159666404053798</c:v>
                </c:pt>
                <c:pt idx="2213">
                  <c:v>2.3159666400519199</c:v>
                </c:pt>
                <c:pt idx="2214">
                  <c:v>2.3159666397515002</c:v>
                </c:pt>
                <c:pt idx="2215">
                  <c:v>2.31596663948921</c:v>
                </c:pt>
                <c:pt idx="2216">
                  <c:v>2.3159666391967</c:v>
                </c:pt>
                <c:pt idx="2217">
                  <c:v>2.3159666388334199</c:v>
                </c:pt>
                <c:pt idx="2218">
                  <c:v>2.3159666385918398</c:v>
                </c:pt>
                <c:pt idx="2219">
                  <c:v>2.3159666383514099</c:v>
                </c:pt>
                <c:pt idx="2220">
                  <c:v>2.3159666380719699</c:v>
                </c:pt>
                <c:pt idx="2221">
                  <c:v>2.3159666377399399</c:v>
                </c:pt>
                <c:pt idx="2222">
                  <c:v>2.3159666374569201</c:v>
                </c:pt>
                <c:pt idx="2223">
                  <c:v>2.3159666371985002</c:v>
                </c:pt>
                <c:pt idx="2224">
                  <c:v>2.3159666369106402</c:v>
                </c:pt>
                <c:pt idx="2225">
                  <c:v>2.3159666366437999</c:v>
                </c:pt>
                <c:pt idx="2226">
                  <c:v>2.3159666363804798</c:v>
                </c:pt>
                <c:pt idx="2227">
                  <c:v>2.31596663611136</c:v>
                </c:pt>
                <c:pt idx="2228">
                  <c:v>2.3159666358416202</c:v>
                </c:pt>
                <c:pt idx="2229">
                  <c:v>2.3159666355835302</c:v>
                </c:pt>
                <c:pt idx="2230">
                  <c:v>2.3159666353227699</c:v>
                </c:pt>
                <c:pt idx="2231">
                  <c:v>2.3159666351288499</c:v>
                </c:pt>
                <c:pt idx="2232">
                  <c:v>2.3159666348070602</c:v>
                </c:pt>
                <c:pt idx="2233">
                  <c:v>2.3159666345641301</c:v>
                </c:pt>
                <c:pt idx="2234">
                  <c:v>2.3159666343521299</c:v>
                </c:pt>
                <c:pt idx="2235">
                  <c:v>2.3159666341069198</c:v>
                </c:pt>
                <c:pt idx="2236">
                  <c:v>2.3159666338755098</c:v>
                </c:pt>
                <c:pt idx="2237">
                  <c:v>2.3159666336327702</c:v>
                </c:pt>
                <c:pt idx="2238">
                  <c:v>2.3159666334178999</c:v>
                </c:pt>
                <c:pt idx="2239">
                  <c:v>2.3159666331821001</c:v>
                </c:pt>
                <c:pt idx="2240">
                  <c:v>2.3159666329245101</c:v>
                </c:pt>
                <c:pt idx="2241">
                  <c:v>2.3159666326951598</c:v>
                </c:pt>
                <c:pt idx="2242">
                  <c:v>2.3159666324931298</c:v>
                </c:pt>
                <c:pt idx="2243">
                  <c:v>2.3159666322096299</c:v>
                </c:pt>
                <c:pt idx="2244">
                  <c:v>2.31596663204793</c:v>
                </c:pt>
                <c:pt idx="2245">
                  <c:v>2.3159666318162699</c:v>
                </c:pt>
                <c:pt idx="2246">
                  <c:v>2.31596663160899</c:v>
                </c:pt>
                <c:pt idx="2247">
                  <c:v>2.3159666313741898</c:v>
                </c:pt>
                <c:pt idx="2248">
                  <c:v>2.3159666311740601</c:v>
                </c:pt>
                <c:pt idx="2249">
                  <c:v>2.3159666309450699</c:v>
                </c:pt>
                <c:pt idx="2250">
                  <c:v>2.31596663073279</c:v>
                </c:pt>
                <c:pt idx="2251">
                  <c:v>2.31596663058331</c:v>
                </c:pt>
                <c:pt idx="2252">
                  <c:v>2.3159666302836501</c:v>
                </c:pt>
                <c:pt idx="2253">
                  <c:v>2.31596663012516</c:v>
                </c:pt>
                <c:pt idx="2254">
                  <c:v>2.3159666299095898</c:v>
                </c:pt>
                <c:pt idx="2255">
                  <c:v>2.3159666297128298</c:v>
                </c:pt>
                <c:pt idx="2256">
                  <c:v>2.3159666295083898</c:v>
                </c:pt>
                <c:pt idx="2257">
                  <c:v>2.3159666293780101</c:v>
                </c:pt>
                <c:pt idx="2258">
                  <c:v>2.3159666291661001</c:v>
                </c:pt>
                <c:pt idx="2259">
                  <c:v>2.3159666289940701</c:v>
                </c:pt>
                <c:pt idx="2260">
                  <c:v>2.3159666287585199</c:v>
                </c:pt>
                <c:pt idx="2261">
                  <c:v>2.3159666286078902</c:v>
                </c:pt>
                <c:pt idx="2262">
                  <c:v>2.3159666283826899</c:v>
                </c:pt>
                <c:pt idx="2263">
                  <c:v>2.3159666282784999</c:v>
                </c:pt>
                <c:pt idx="2264">
                  <c:v>2.3159666280742801</c:v>
                </c:pt>
                <c:pt idx="2265">
                  <c:v>2.3159666278841899</c:v>
                </c:pt>
                <c:pt idx="2266">
                  <c:v>2.3159666277138098</c:v>
                </c:pt>
                <c:pt idx="2267">
                  <c:v>2.3159666275767599</c:v>
                </c:pt>
                <c:pt idx="2268">
                  <c:v>2.3159666273641801</c:v>
                </c:pt>
                <c:pt idx="2269">
                  <c:v>2.3159666272489998</c:v>
                </c:pt>
                <c:pt idx="2270">
                  <c:v>2.3159666270877302</c:v>
                </c:pt>
                <c:pt idx="2271">
                  <c:v>2.3159666268587502</c:v>
                </c:pt>
                <c:pt idx="2272">
                  <c:v>2.3159666267472701</c:v>
                </c:pt>
                <c:pt idx="2273">
                  <c:v>2.3159666265883301</c:v>
                </c:pt>
                <c:pt idx="2274">
                  <c:v>2.3159666264343102</c:v>
                </c:pt>
                <c:pt idx="2275">
                  <c:v>2.31596662628312</c:v>
                </c:pt>
                <c:pt idx="2276">
                  <c:v>2.3159666261453502</c:v>
                </c:pt>
                <c:pt idx="2277">
                  <c:v>2.3159666259505798</c:v>
                </c:pt>
                <c:pt idx="2278">
                  <c:v>2.31596662582248</c:v>
                </c:pt>
                <c:pt idx="2279">
                  <c:v>2.3159666257478202</c:v>
                </c:pt>
                <c:pt idx="2280">
                  <c:v>2.3159666255750802</c:v>
                </c:pt>
                <c:pt idx="2281">
                  <c:v>2.3159666254188398</c:v>
                </c:pt>
                <c:pt idx="2282">
                  <c:v>2.31596662525582</c:v>
                </c:pt>
                <c:pt idx="2283">
                  <c:v>2.3159666251295801</c:v>
                </c:pt>
                <c:pt idx="2284">
                  <c:v>2.3159666249415101</c:v>
                </c:pt>
                <c:pt idx="2285">
                  <c:v>2.3159666248883601</c:v>
                </c:pt>
                <c:pt idx="2286">
                  <c:v>2.3159666247342101</c:v>
                </c:pt>
                <c:pt idx="2287">
                  <c:v>2.3159666246382802</c:v>
                </c:pt>
                <c:pt idx="2288">
                  <c:v>2.3159666244571699</c:v>
                </c:pt>
                <c:pt idx="2289">
                  <c:v>2.3159666243667298</c:v>
                </c:pt>
                <c:pt idx="2290">
                  <c:v>2.3159666242164199</c:v>
                </c:pt>
                <c:pt idx="2291">
                  <c:v>2.3159666241269101</c:v>
                </c:pt>
                <c:pt idx="2292">
                  <c:v>2.31596662397516</c:v>
                </c:pt>
                <c:pt idx="2293">
                  <c:v>2.3159666238769798</c:v>
                </c:pt>
                <c:pt idx="2294">
                  <c:v>2.3159666237466201</c:v>
                </c:pt>
                <c:pt idx="2295">
                  <c:v>2.3159666236389</c:v>
                </c:pt>
                <c:pt idx="2296">
                  <c:v>2.3159666235168999</c:v>
                </c:pt>
                <c:pt idx="2297">
                  <c:v>2.3159666234565002</c:v>
                </c:pt>
                <c:pt idx="2298">
                  <c:v>2.3159666232954002</c:v>
                </c:pt>
                <c:pt idx="2299">
                  <c:v>2.3159666231717502</c:v>
                </c:pt>
                <c:pt idx="2300">
                  <c:v>2.3159666230522298</c:v>
                </c:pt>
                <c:pt idx="2301">
                  <c:v>2.31596662293477</c:v>
                </c:pt>
                <c:pt idx="2302">
                  <c:v>2.3159666228795599</c:v>
                </c:pt>
                <c:pt idx="2303">
                  <c:v>2.3159666227367901</c:v>
                </c:pt>
                <c:pt idx="2304">
                  <c:v>2.3159666226312701</c:v>
                </c:pt>
                <c:pt idx="2305">
                  <c:v>2.31596662251859</c:v>
                </c:pt>
                <c:pt idx="2306">
                  <c:v>2.31596662244106</c:v>
                </c:pt>
                <c:pt idx="2307">
                  <c:v>2.3159666223444999</c:v>
                </c:pt>
                <c:pt idx="2308">
                  <c:v>2.3159666222919899</c:v>
                </c:pt>
                <c:pt idx="2309">
                  <c:v>2.3159666221540198</c:v>
                </c:pt>
                <c:pt idx="2310">
                  <c:v>2.3159666221108002</c:v>
                </c:pt>
                <c:pt idx="2311">
                  <c:v>2.3159666220055799</c:v>
                </c:pt>
                <c:pt idx="2312">
                  <c:v>2.3159666218884598</c:v>
                </c:pt>
                <c:pt idx="2313">
                  <c:v>2.3159666218250101</c:v>
                </c:pt>
                <c:pt idx="2314">
                  <c:v>2.3159666217799399</c:v>
                </c:pt>
                <c:pt idx="2315">
                  <c:v>2.3159666216908299</c:v>
                </c:pt>
                <c:pt idx="2316">
                  <c:v>2.3159666216259498</c:v>
                </c:pt>
                <c:pt idx="2317">
                  <c:v>2.3159666215444101</c:v>
                </c:pt>
                <c:pt idx="2318">
                  <c:v>2.31596662142179</c:v>
                </c:pt>
                <c:pt idx="2319">
                  <c:v>2.3159666213779802</c:v>
                </c:pt>
                <c:pt idx="2320">
                  <c:v>2.3159666212915999</c:v>
                </c:pt>
                <c:pt idx="2321">
                  <c:v>2.3159666212626502</c:v>
                </c:pt>
                <c:pt idx="2322">
                  <c:v>2.3159666211330201</c:v>
                </c:pt>
                <c:pt idx="2323">
                  <c:v>2.3159666210907299</c:v>
                </c:pt>
                <c:pt idx="2324">
                  <c:v>2.31596662102343</c:v>
                </c:pt>
                <c:pt idx="2325">
                  <c:v>2.3159666209157499</c:v>
                </c:pt>
                <c:pt idx="2326">
                  <c:v>2.3159666208850198</c:v>
                </c:pt>
                <c:pt idx="2327">
                  <c:v>2.3159666207728602</c:v>
                </c:pt>
                <c:pt idx="2328">
                  <c:v>2.3159666207427598</c:v>
                </c:pt>
                <c:pt idx="2329">
                  <c:v>2.31596662063866</c:v>
                </c:pt>
                <c:pt idx="2330">
                  <c:v>2.3159666206095499</c:v>
                </c:pt>
                <c:pt idx="2331">
                  <c:v>2.3159666205392999</c:v>
                </c:pt>
                <c:pt idx="2332">
                  <c:v>2.3159666204866798</c:v>
                </c:pt>
                <c:pt idx="2333">
                  <c:v>2.3159666204587599</c:v>
                </c:pt>
                <c:pt idx="2334">
                  <c:v>2.3159666203788198</c:v>
                </c:pt>
                <c:pt idx="2335">
                  <c:v>2.3159666202824898</c:v>
                </c:pt>
                <c:pt idx="2336">
                  <c:v>2.3159666202804301</c:v>
                </c:pt>
                <c:pt idx="2337">
                  <c:v>2.3159666202066398</c:v>
                </c:pt>
                <c:pt idx="2338">
                  <c:v>2.3159666201419999</c:v>
                </c:pt>
                <c:pt idx="2339">
                  <c:v>2.3159666200835698</c:v>
                </c:pt>
                <c:pt idx="2340">
                  <c:v>2.3159666200448199</c:v>
                </c:pt>
                <c:pt idx="2341">
                  <c:v>2.31596661997047</c:v>
                </c:pt>
                <c:pt idx="2342">
                  <c:v>2.3159666200037998</c:v>
                </c:pt>
                <c:pt idx="2343">
                  <c:v>2.3159666199257898</c:v>
                </c:pt>
                <c:pt idx="2344">
                  <c:v>2.31596661987057</c:v>
                </c:pt>
                <c:pt idx="2345">
                  <c:v>2.3159666197972002</c:v>
                </c:pt>
                <c:pt idx="2346">
                  <c:v>2.3159666198196902</c:v>
                </c:pt>
                <c:pt idx="2347">
                  <c:v>2.3159666197671198</c:v>
                </c:pt>
                <c:pt idx="2348">
                  <c:v>2.3159666197634801</c:v>
                </c:pt>
                <c:pt idx="2349">
                  <c:v>2.3159666197178699</c:v>
                </c:pt>
                <c:pt idx="2350">
                  <c:v>2.3159666196775399</c:v>
                </c:pt>
                <c:pt idx="2351">
                  <c:v>2.31596661960545</c:v>
                </c:pt>
                <c:pt idx="2352">
                  <c:v>2.3159666195684898</c:v>
                </c:pt>
                <c:pt idx="2353">
                  <c:v>2.3159666195586301</c:v>
                </c:pt>
                <c:pt idx="2354">
                  <c:v>2.31596661949302</c:v>
                </c:pt>
                <c:pt idx="2355">
                  <c:v>2.3159666194641901</c:v>
                </c:pt>
                <c:pt idx="2356">
                  <c:v>2.3159666194380502</c:v>
                </c:pt>
                <c:pt idx="2357">
                  <c:v>2.3159666193614399</c:v>
                </c:pt>
                <c:pt idx="2358">
                  <c:v>2.3159666193791</c:v>
                </c:pt>
                <c:pt idx="2359">
                  <c:v>2.3159666192886599</c:v>
                </c:pt>
                <c:pt idx="2360">
                  <c:v>2.31596661932155</c:v>
                </c:pt>
                <c:pt idx="2361">
                  <c:v>2.3159666192238699</c:v>
                </c:pt>
                <c:pt idx="2362">
                  <c:v>2.3159666192474</c:v>
                </c:pt>
                <c:pt idx="2363">
                  <c:v>2.31596661922595</c:v>
                </c:pt>
                <c:pt idx="2364">
                  <c:v>2.3159666191622201</c:v>
                </c:pt>
                <c:pt idx="2365">
                  <c:v>2.3159666191292301</c:v>
                </c:pt>
                <c:pt idx="2366">
                  <c:v>2.3159666191540702</c:v>
                </c:pt>
                <c:pt idx="2367">
                  <c:v>2.3159666191313999</c:v>
                </c:pt>
                <c:pt idx="2368">
                  <c:v>2.3159666190918702</c:v>
                </c:pt>
                <c:pt idx="2369">
                  <c:v>2.3159666190607702</c:v>
                </c:pt>
                <c:pt idx="2370">
                  <c:v>2.3159666190347199</c:v>
                </c:pt>
                <c:pt idx="2371">
                  <c:v>2.3159666190815398</c:v>
                </c:pt>
                <c:pt idx="2372">
                  <c:v>2.31596661902373</c:v>
                </c:pt>
                <c:pt idx="2373">
                  <c:v>2.3159666190434498</c:v>
                </c:pt>
                <c:pt idx="2374">
                  <c:v>2.3159666190278698</c:v>
                </c:pt>
                <c:pt idx="2375">
                  <c:v>2.3159666189834098</c:v>
                </c:pt>
                <c:pt idx="2376">
                  <c:v>2.3159666189773098</c:v>
                </c:pt>
                <c:pt idx="2377">
                  <c:v>2.31596661896066</c:v>
                </c:pt>
                <c:pt idx="2378">
                  <c:v>2.3159666189475701</c:v>
                </c:pt>
                <c:pt idx="2379">
                  <c:v>2.31596661892151</c:v>
                </c:pt>
                <c:pt idx="2380">
                  <c:v>2.3159666189398198</c:v>
                </c:pt>
                <c:pt idx="2381">
                  <c:v>2.31596661891985</c:v>
                </c:pt>
                <c:pt idx="2382">
                  <c:v>2.3159666189081398</c:v>
                </c:pt>
                <c:pt idx="2383">
                  <c:v>2.3159666188863799</c:v>
                </c:pt>
                <c:pt idx="2384">
                  <c:v>2.3159666188905299</c:v>
                </c:pt>
                <c:pt idx="2385">
                  <c:v>2.31596661887821</c:v>
                </c:pt>
                <c:pt idx="2386">
                  <c:v>2.3159666188702399</c:v>
                </c:pt>
                <c:pt idx="2387">
                  <c:v>2.3159666188498802</c:v>
                </c:pt>
                <c:pt idx="2388">
                  <c:v>2.31596661883925</c:v>
                </c:pt>
                <c:pt idx="2389">
                  <c:v>2.3159666188351999</c:v>
                </c:pt>
                <c:pt idx="2390">
                  <c:v>2.3159666188392301</c:v>
                </c:pt>
                <c:pt idx="2391">
                  <c:v>2.31596661884317</c:v>
                </c:pt>
                <c:pt idx="2392">
                  <c:v>2.3159666188041701</c:v>
                </c:pt>
                <c:pt idx="2393">
                  <c:v>2.3159666188708701</c:v>
                </c:pt>
                <c:pt idx="2394">
                  <c:v>2.3159666188703998</c:v>
                </c:pt>
                <c:pt idx="2395">
                  <c:v>2.31596661885979</c:v>
                </c:pt>
                <c:pt idx="2396">
                  <c:v>2.31596661882927</c:v>
                </c:pt>
                <c:pt idx="2397">
                  <c:v>2.3159666188446399</c:v>
                </c:pt>
                <c:pt idx="2398">
                  <c:v>2.3159666188561099</c:v>
                </c:pt>
                <c:pt idx="2399">
                  <c:v>2.31596661887935</c:v>
                </c:pt>
                <c:pt idx="2400">
                  <c:v>2.3159666189118</c:v>
                </c:pt>
                <c:pt idx="2401">
                  <c:v>2.3159666188694401</c:v>
                </c:pt>
                <c:pt idx="2402">
                  <c:v>2.3159666188874999</c:v>
                </c:pt>
                <c:pt idx="2403">
                  <c:v>2.3159666188894699</c:v>
                </c:pt>
                <c:pt idx="2404">
                  <c:v>2.3159666188832699</c:v>
                </c:pt>
                <c:pt idx="2405">
                  <c:v>2.3159666188966401</c:v>
                </c:pt>
                <c:pt idx="2406">
                  <c:v>2.3159666188727499</c:v>
                </c:pt>
                <c:pt idx="2407">
                  <c:v>2.31596661891572</c:v>
                </c:pt>
                <c:pt idx="2408">
                  <c:v>2.3159666189273</c:v>
                </c:pt>
                <c:pt idx="2409">
                  <c:v>2.3159666189612098</c:v>
                </c:pt>
                <c:pt idx="2410">
                  <c:v>2.3159666189119998</c:v>
                </c:pt>
                <c:pt idx="2411">
                  <c:v>2.3159666189523702</c:v>
                </c:pt>
                <c:pt idx="2412">
                  <c:v>2.31596661894047</c:v>
                </c:pt>
                <c:pt idx="2413">
                  <c:v>2.3159666189584498</c:v>
                </c:pt>
                <c:pt idx="2414">
                  <c:v>2.3159666189627401</c:v>
                </c:pt>
                <c:pt idx="2415">
                  <c:v>2.3159666189788899</c:v>
                </c:pt>
                <c:pt idx="2416">
                  <c:v>2.3159666190060899</c:v>
                </c:pt>
                <c:pt idx="2417">
                  <c:v>2.3159666190111099</c:v>
                </c:pt>
                <c:pt idx="2418">
                  <c:v>2.3159666190386199</c:v>
                </c:pt>
                <c:pt idx="2419">
                  <c:v>2.3159666190618502</c:v>
                </c:pt>
                <c:pt idx="2420">
                  <c:v>2.3159666190740902</c:v>
                </c:pt>
                <c:pt idx="2421">
                  <c:v>2.3159666190683699</c:v>
                </c:pt>
                <c:pt idx="2422">
                  <c:v>2.3159666190899699</c:v>
                </c:pt>
                <c:pt idx="2423">
                  <c:v>2.3159666191133401</c:v>
                </c:pt>
                <c:pt idx="2424">
                  <c:v>2.3159666191563799</c:v>
                </c:pt>
                <c:pt idx="2425">
                  <c:v>2.3159666191198598</c:v>
                </c:pt>
                <c:pt idx="2426">
                  <c:v>2.3159666191486799</c:v>
                </c:pt>
                <c:pt idx="2427">
                  <c:v>2.3159666191483499</c:v>
                </c:pt>
                <c:pt idx="2428">
                  <c:v>2.3159666191667498</c:v>
                </c:pt>
                <c:pt idx="2429">
                  <c:v>2.3159666192362498</c:v>
                </c:pt>
                <c:pt idx="2430">
                  <c:v>2.31596661926578</c:v>
                </c:pt>
                <c:pt idx="2431">
                  <c:v>2.31596661925068</c:v>
                </c:pt>
                <c:pt idx="2432">
                  <c:v>2.3159666192835799</c:v>
                </c:pt>
                <c:pt idx="2433">
                  <c:v>2.31596661936603</c:v>
                </c:pt>
                <c:pt idx="2434">
                  <c:v>2.3159666193589001</c:v>
                </c:pt>
                <c:pt idx="2435">
                  <c:v>2.3159666193760202</c:v>
                </c:pt>
                <c:pt idx="2436">
                  <c:v>2.31596661940485</c:v>
                </c:pt>
                <c:pt idx="2437">
                  <c:v>2.3159666193828601</c:v>
                </c:pt>
                <c:pt idx="2438">
                  <c:v>2.31596661942854</c:v>
                </c:pt>
                <c:pt idx="2439">
                  <c:v>2.3159666194342101</c:v>
                </c:pt>
                <c:pt idx="2440">
                  <c:v>2.3159666194057702</c:v>
                </c:pt>
                <c:pt idx="2441">
                  <c:v>2.3159666194856499</c:v>
                </c:pt>
                <c:pt idx="2442">
                  <c:v>2.3159666194808102</c:v>
                </c:pt>
                <c:pt idx="2443">
                  <c:v>2.3159666194942501</c:v>
                </c:pt>
                <c:pt idx="2444">
                  <c:v>2.3159666195022801</c:v>
                </c:pt>
                <c:pt idx="2445">
                  <c:v>2.3159666195496502</c:v>
                </c:pt>
                <c:pt idx="2446">
                  <c:v>2.3159666195862298</c:v>
                </c:pt>
                <c:pt idx="2447">
                  <c:v>2.3159666196049602</c:v>
                </c:pt>
                <c:pt idx="2448">
                  <c:v>2.31596661962968</c:v>
                </c:pt>
                <c:pt idx="2449">
                  <c:v>2.3159666196628499</c:v>
                </c:pt>
                <c:pt idx="2450">
                  <c:v>2.31596661965163</c:v>
                </c:pt>
                <c:pt idx="2451">
                  <c:v>2.3159666197314901</c:v>
                </c:pt>
                <c:pt idx="2452">
                  <c:v>2.3159666197445099</c:v>
                </c:pt>
                <c:pt idx="2453">
                  <c:v>2.3159666197027402</c:v>
                </c:pt>
                <c:pt idx="2454">
                  <c:v>2.3159666197669702</c:v>
                </c:pt>
                <c:pt idx="2455">
                  <c:v>2.31596661983445</c:v>
                </c:pt>
                <c:pt idx="2456">
                  <c:v>2.31596661985053</c:v>
                </c:pt>
                <c:pt idx="2457">
                  <c:v>2.3159666198420199</c:v>
                </c:pt>
                <c:pt idx="2458">
                  <c:v>2.3159666198558</c:v>
                </c:pt>
                <c:pt idx="2459">
                  <c:v>2.3159666198925701</c:v>
                </c:pt>
                <c:pt idx="2460">
                  <c:v>2.31596661992833</c:v>
                </c:pt>
                <c:pt idx="2461">
                  <c:v>2.31596661991246</c:v>
                </c:pt>
                <c:pt idx="2462">
                  <c:v>2.3159666199603901</c:v>
                </c:pt>
                <c:pt idx="2463">
                  <c:v>2.3159666199928299</c:v>
                </c:pt>
                <c:pt idx="2464">
                  <c:v>2.3159666200538802</c:v>
                </c:pt>
                <c:pt idx="2465">
                  <c:v>2.3159666200853799</c:v>
                </c:pt>
                <c:pt idx="2466">
                  <c:v>2.3159666200834002</c:v>
                </c:pt>
                <c:pt idx="2467">
                  <c:v>2.31596662012669</c:v>
                </c:pt>
                <c:pt idx="2468">
                  <c:v>2.3159666201830902</c:v>
                </c:pt>
                <c:pt idx="2469">
                  <c:v>2.31596662016389</c:v>
                </c:pt>
                <c:pt idx="2470">
                  <c:v>2.3159666202082101</c:v>
                </c:pt>
                <c:pt idx="2471">
                  <c:v>2.3159666202360398</c:v>
                </c:pt>
                <c:pt idx="2472">
                  <c:v>2.3159666202679601</c:v>
                </c:pt>
                <c:pt idx="2473">
                  <c:v>2.3159666202914799</c:v>
                </c:pt>
                <c:pt idx="2474">
                  <c:v>2.3159666202899301</c:v>
                </c:pt>
                <c:pt idx="2475">
                  <c:v>2.3159666203021998</c:v>
                </c:pt>
                <c:pt idx="2476">
                  <c:v>2.3159666203825702</c:v>
                </c:pt>
                <c:pt idx="2477">
                  <c:v>2.3159666204054199</c:v>
                </c:pt>
                <c:pt idx="2478">
                  <c:v>2.3159666204164102</c:v>
                </c:pt>
                <c:pt idx="2479">
                  <c:v>2.3159666204523002</c:v>
                </c:pt>
                <c:pt idx="2480">
                  <c:v>2.31596662052665</c:v>
                </c:pt>
                <c:pt idx="2481">
                  <c:v>2.31596662054387</c:v>
                </c:pt>
                <c:pt idx="2482">
                  <c:v>2.3159666205260101</c:v>
                </c:pt>
                <c:pt idx="2483">
                  <c:v>2.3159666205772198</c:v>
                </c:pt>
                <c:pt idx="2484">
                  <c:v>2.3159666205996898</c:v>
                </c:pt>
                <c:pt idx="2485">
                  <c:v>2.3159666206442502</c:v>
                </c:pt>
                <c:pt idx="2486">
                  <c:v>2.3159666206864</c:v>
                </c:pt>
                <c:pt idx="2487">
                  <c:v>2.3159666206750402</c:v>
                </c:pt>
                <c:pt idx="2488">
                  <c:v>2.31596662070281</c:v>
                </c:pt>
                <c:pt idx="2489">
                  <c:v>2.31596662073397</c:v>
                </c:pt>
                <c:pt idx="2490">
                  <c:v>2.3159666207552601</c:v>
                </c:pt>
                <c:pt idx="2491">
                  <c:v>2.3159666207814</c:v>
                </c:pt>
                <c:pt idx="2492">
                  <c:v>2.3159666208562202</c:v>
                </c:pt>
                <c:pt idx="2493">
                  <c:v>2.3159666209137799</c:v>
                </c:pt>
                <c:pt idx="2494">
                  <c:v>2.31596662094202</c:v>
                </c:pt>
                <c:pt idx="2495">
                  <c:v>2.31596662094928</c:v>
                </c:pt>
                <c:pt idx="2496">
                  <c:v>2.31596662099785</c:v>
                </c:pt>
                <c:pt idx="2497">
                  <c:v>2.3159666210391099</c:v>
                </c:pt>
                <c:pt idx="2498">
                  <c:v>2.3159666210499799</c:v>
                </c:pt>
                <c:pt idx="2499">
                  <c:v>2.3159666210399199</c:v>
                </c:pt>
                <c:pt idx="2500">
                  <c:v>2.3159666211130601</c:v>
                </c:pt>
                <c:pt idx="2501">
                  <c:v>2.3159666211315302</c:v>
                </c:pt>
                <c:pt idx="2502">
                  <c:v>2.31596662115594</c:v>
                </c:pt>
                <c:pt idx="2503">
                  <c:v>2.31596662115312</c:v>
                </c:pt>
                <c:pt idx="2504">
                  <c:v>2.3159666211559098</c:v>
                </c:pt>
                <c:pt idx="2505">
                  <c:v>2.31596662119706</c:v>
                </c:pt>
                <c:pt idx="2506">
                  <c:v>2.3159666212643502</c:v>
                </c:pt>
                <c:pt idx="2507">
                  <c:v>2.31596662127955</c:v>
                </c:pt>
                <c:pt idx="2508">
                  <c:v>2.3159666213200198</c:v>
                </c:pt>
                <c:pt idx="2509">
                  <c:v>2.3159666213395198</c:v>
                </c:pt>
                <c:pt idx="2510">
                  <c:v>2.3159666213367398</c:v>
                </c:pt>
                <c:pt idx="2511">
                  <c:v>2.3159666213805998</c:v>
                </c:pt>
                <c:pt idx="2512">
                  <c:v>2.3159666213941099</c:v>
                </c:pt>
                <c:pt idx="2513">
                  <c:v>2.3159666214555399</c:v>
                </c:pt>
                <c:pt idx="2514">
                  <c:v>2.3159666214809098</c:v>
                </c:pt>
                <c:pt idx="2515">
                  <c:v>2.31596662149673</c:v>
                </c:pt>
                <c:pt idx="2516">
                  <c:v>2.3159666215627501</c:v>
                </c:pt>
                <c:pt idx="2517">
                  <c:v>2.3159666215698298</c:v>
                </c:pt>
                <c:pt idx="2518">
                  <c:v>2.3159666215920098</c:v>
                </c:pt>
                <c:pt idx="2519">
                  <c:v>2.31596662163181</c:v>
                </c:pt>
                <c:pt idx="2520">
                  <c:v>2.3159666216554999</c:v>
                </c:pt>
                <c:pt idx="2521">
                  <c:v>2.3159666216480401</c:v>
                </c:pt>
                <c:pt idx="2522">
                  <c:v>2.3159666216876298</c:v>
                </c:pt>
                <c:pt idx="2523">
                  <c:v>2.3159666217321302</c:v>
                </c:pt>
                <c:pt idx="2524">
                  <c:v>2.3159666217714401</c:v>
                </c:pt>
                <c:pt idx="2525">
                  <c:v>2.31596662177177</c:v>
                </c:pt>
                <c:pt idx="2526">
                  <c:v>2.31596662180625</c:v>
                </c:pt>
                <c:pt idx="2527">
                  <c:v>2.3159666218676298</c:v>
                </c:pt>
                <c:pt idx="2528">
                  <c:v>2.3159666218922399</c:v>
                </c:pt>
                <c:pt idx="2529">
                  <c:v>2.3159666219103099</c:v>
                </c:pt>
                <c:pt idx="2530">
                  <c:v>2.31596662191011</c:v>
                </c:pt>
                <c:pt idx="2531">
                  <c:v>2.3159666219635402</c:v>
                </c:pt>
                <c:pt idx="2532">
                  <c:v>2.3159666220228301</c:v>
                </c:pt>
                <c:pt idx="2533">
                  <c:v>2.3159666220673301</c:v>
                </c:pt>
                <c:pt idx="2534">
                  <c:v>2.3159666220863602</c:v>
                </c:pt>
                <c:pt idx="2535">
                  <c:v>2.3159666220686699</c:v>
                </c:pt>
                <c:pt idx="2536">
                  <c:v>2.3159666221386801</c:v>
                </c:pt>
                <c:pt idx="2537">
                  <c:v>2.3159666221695501</c:v>
                </c:pt>
                <c:pt idx="2538">
                  <c:v>2.3159666221792299</c:v>
                </c:pt>
                <c:pt idx="2539">
                  <c:v>2.3159666222328399</c:v>
                </c:pt>
                <c:pt idx="2540">
                  <c:v>2.3159666222239501</c:v>
                </c:pt>
                <c:pt idx="2541">
                  <c:v>2.3159666222817501</c:v>
                </c:pt>
                <c:pt idx="2542">
                  <c:v>2.3159666222993698</c:v>
                </c:pt>
                <c:pt idx="2543">
                  <c:v>2.3159666223178501</c:v>
                </c:pt>
                <c:pt idx="2544">
                  <c:v>2.31596662232851</c:v>
                </c:pt>
                <c:pt idx="2545">
                  <c:v>2.3159666223820601</c:v>
                </c:pt>
                <c:pt idx="2546">
                  <c:v>2.3159666224000501</c:v>
                </c:pt>
                <c:pt idx="2547">
                  <c:v>2.3159666224521298</c:v>
                </c:pt>
                <c:pt idx="2548">
                  <c:v>2.3159666224781801</c:v>
                </c:pt>
                <c:pt idx="2549">
                  <c:v>2.3159666225369402</c:v>
                </c:pt>
                <c:pt idx="2550">
                  <c:v>2.3159666225196398</c:v>
                </c:pt>
                <c:pt idx="2551">
                  <c:v>2.3159666225733502</c:v>
                </c:pt>
                <c:pt idx="2552">
                  <c:v>2.3159666226006501</c:v>
                </c:pt>
                <c:pt idx="2553">
                  <c:v>2.3159666226279199</c:v>
                </c:pt>
                <c:pt idx="2554">
                  <c:v>2.31596662269471</c:v>
                </c:pt>
                <c:pt idx="2555">
                  <c:v>2.3159666227154299</c:v>
                </c:pt>
                <c:pt idx="2556">
                  <c:v>2.3159666227189599</c:v>
                </c:pt>
                <c:pt idx="2557">
                  <c:v>2.31596662277247</c:v>
                </c:pt>
                <c:pt idx="2558">
                  <c:v>2.3159666227569402</c:v>
                </c:pt>
                <c:pt idx="2559">
                  <c:v>2.3159666227945102</c:v>
                </c:pt>
                <c:pt idx="2560">
                  <c:v>2.3159666227871898</c:v>
                </c:pt>
                <c:pt idx="2561">
                  <c:v>2.31596662284521</c:v>
                </c:pt>
                <c:pt idx="2562">
                  <c:v>2.3159666228618199</c:v>
                </c:pt>
                <c:pt idx="2563">
                  <c:v>2.3159666228714402</c:v>
                </c:pt>
                <c:pt idx="2564">
                  <c:v>2.3159666229034999</c:v>
                </c:pt>
                <c:pt idx="2565">
                  <c:v>2.3159666229882299</c:v>
                </c:pt>
                <c:pt idx="2566">
                  <c:v>2.3159666229267599</c:v>
                </c:pt>
                <c:pt idx="2567">
                  <c:v>2.31596662298112</c:v>
                </c:pt>
                <c:pt idx="2568">
                  <c:v>2.3159666230039799</c:v>
                </c:pt>
                <c:pt idx="2569">
                  <c:v>2.3159666230370899</c:v>
                </c:pt>
                <c:pt idx="2570">
                  <c:v>2.3159666230182299</c:v>
                </c:pt>
                <c:pt idx="2571">
                  <c:v>2.3159666230724198</c:v>
                </c:pt>
                <c:pt idx="2572">
                  <c:v>2.3159666231016498</c:v>
                </c:pt>
                <c:pt idx="2573">
                  <c:v>2.31596662313672</c:v>
                </c:pt>
                <c:pt idx="2574">
                  <c:v>2.3159666231499698</c:v>
                </c:pt>
                <c:pt idx="2575">
                  <c:v>2.3159666231403602</c:v>
                </c:pt>
                <c:pt idx="2576">
                  <c:v>2.3159666231771001</c:v>
                </c:pt>
                <c:pt idx="2577">
                  <c:v>2.3159666231937899</c:v>
                </c:pt>
                <c:pt idx="2578">
                  <c:v>2.3159666232489098</c:v>
                </c:pt>
                <c:pt idx="2579">
                  <c:v>2.3159666232284302</c:v>
                </c:pt>
                <c:pt idx="2580">
                  <c:v>2.31596662326807</c:v>
                </c:pt>
                <c:pt idx="2581">
                  <c:v>2.31596662326415</c:v>
                </c:pt>
                <c:pt idx="2582">
                  <c:v>2.3159666233493499</c:v>
                </c:pt>
                <c:pt idx="2583">
                  <c:v>2.3159666233619398</c:v>
                </c:pt>
                <c:pt idx="2584">
                  <c:v>2.3159666234368199</c:v>
                </c:pt>
                <c:pt idx="2585">
                  <c:v>2.3159666233772001</c:v>
                </c:pt>
                <c:pt idx="2586">
                  <c:v>2.31596662344255</c:v>
                </c:pt>
                <c:pt idx="2587">
                  <c:v>2.3159666234341998</c:v>
                </c:pt>
                <c:pt idx="2588">
                  <c:v>2.31596662346927</c:v>
                </c:pt>
                <c:pt idx="2589">
                  <c:v>2.3159666234592602</c:v>
                </c:pt>
                <c:pt idx="2590">
                  <c:v>2.3159666234728</c:v>
                </c:pt>
                <c:pt idx="2591">
                  <c:v>2.31596662348921</c:v>
                </c:pt>
                <c:pt idx="2592">
                  <c:v>2.3159666235242602</c:v>
                </c:pt>
                <c:pt idx="2593">
                  <c:v>2.3159666235379599</c:v>
                </c:pt>
                <c:pt idx="2594">
                  <c:v>2.31596662357006</c:v>
                </c:pt>
                <c:pt idx="2595">
                  <c:v>2.3159666236130998</c:v>
                </c:pt>
                <c:pt idx="2596">
                  <c:v>2.3159666236114802</c:v>
                </c:pt>
                <c:pt idx="2597">
                  <c:v>2.31596662365512</c:v>
                </c:pt>
                <c:pt idx="2598">
                  <c:v>2.3159666236454699</c:v>
                </c:pt>
                <c:pt idx="2599">
                  <c:v>2.3159666236774599</c:v>
                </c:pt>
                <c:pt idx="2600">
                  <c:v>2.3159666237050001</c:v>
                </c:pt>
                <c:pt idx="2601">
                  <c:v>2.3159666237398699</c:v>
                </c:pt>
                <c:pt idx="2602">
                  <c:v>2.3159666237433401</c:v>
                </c:pt>
                <c:pt idx="2603">
                  <c:v>2.3159666237569501</c:v>
                </c:pt>
                <c:pt idx="2604">
                  <c:v>2.3159666237757</c:v>
                </c:pt>
                <c:pt idx="2605">
                  <c:v>2.3159666238031198</c:v>
                </c:pt>
                <c:pt idx="2606">
                  <c:v>2.31596662382709</c:v>
                </c:pt>
                <c:pt idx="2607">
                  <c:v>2.3159666238489298</c:v>
                </c:pt>
                <c:pt idx="2608">
                  <c:v>2.3159666238639902</c:v>
                </c:pt>
                <c:pt idx="2609">
                  <c:v>2.3159666238726802</c:v>
                </c:pt>
                <c:pt idx="2610">
                  <c:v>2.3159666238638699</c:v>
                </c:pt>
                <c:pt idx="2611">
                  <c:v>2.31596662388394</c:v>
                </c:pt>
                <c:pt idx="2612">
                  <c:v>2.3159666239222201</c:v>
                </c:pt>
                <c:pt idx="2613">
                  <c:v>2.3159666239786301</c:v>
                </c:pt>
                <c:pt idx="2614">
                  <c:v>2.3159666239631198</c:v>
                </c:pt>
                <c:pt idx="2615">
                  <c:v>2.3159666239637802</c:v>
                </c:pt>
                <c:pt idx="2616">
                  <c:v>2.31596662400508</c:v>
                </c:pt>
                <c:pt idx="2617">
                  <c:v>2.3159666240428698</c:v>
                </c:pt>
                <c:pt idx="2618">
                  <c:v>2.3159666240185701</c:v>
                </c:pt>
                <c:pt idx="2619">
                  <c:v>2.3159666240569998</c:v>
                </c:pt>
                <c:pt idx="2620">
                  <c:v>2.3159666240442598</c:v>
                </c:pt>
                <c:pt idx="2621">
                  <c:v>2.3159666240769101</c:v>
                </c:pt>
                <c:pt idx="2622">
                  <c:v>2.31596662408145</c:v>
                </c:pt>
                <c:pt idx="2623">
                  <c:v>2.3159666241160699</c:v>
                </c:pt>
                <c:pt idx="2624">
                  <c:v>2.31596662409006</c:v>
                </c:pt>
                <c:pt idx="2625">
                  <c:v>2.31596662413373</c:v>
                </c:pt>
                <c:pt idx="2626">
                  <c:v>2.3159666241314798</c:v>
                </c:pt>
                <c:pt idx="2627">
                  <c:v>2.3159666241055699</c:v>
                </c:pt>
                <c:pt idx="2628">
                  <c:v>2.3159666241268</c:v>
                </c:pt>
                <c:pt idx="2629">
                  <c:v>2.31596662415101</c:v>
                </c:pt>
                <c:pt idx="2630">
                  <c:v>2.3159666241479799</c:v>
                </c:pt>
                <c:pt idx="2631">
                  <c:v>2.31596662423794</c:v>
                </c:pt>
                <c:pt idx="2632">
                  <c:v>2.3159666242091101</c:v>
                </c:pt>
                <c:pt idx="2633">
                  <c:v>2.31596662419541</c:v>
                </c:pt>
                <c:pt idx="2634">
                  <c:v>2.3159666242108199</c:v>
                </c:pt>
                <c:pt idx="2635">
                  <c:v>2.3159666241936301</c:v>
                </c:pt>
                <c:pt idx="2636">
                  <c:v>2.3159666241806902</c:v>
                </c:pt>
                <c:pt idx="2637">
                  <c:v>2.3159666242542101</c:v>
                </c:pt>
                <c:pt idx="2638">
                  <c:v>2.3159666242327601</c:v>
                </c:pt>
                <c:pt idx="2639">
                  <c:v>2.3159666242771499</c:v>
                </c:pt>
                <c:pt idx="2640">
                  <c:v>2.3159666243224799</c:v>
                </c:pt>
                <c:pt idx="2641">
                  <c:v>2.31596662430962</c:v>
                </c:pt>
                <c:pt idx="2642">
                  <c:v>2.3159666243397501</c:v>
                </c:pt>
                <c:pt idx="2643">
                  <c:v>2.3159666243449601</c:v>
                </c:pt>
                <c:pt idx="2644">
                  <c:v>2.3159666243490298</c:v>
                </c:pt>
                <c:pt idx="2645">
                  <c:v>2.3159666243446702</c:v>
                </c:pt>
                <c:pt idx="2646">
                  <c:v>2.3159666243097998</c:v>
                </c:pt>
                <c:pt idx="2647">
                  <c:v>2.3159666243664998</c:v>
                </c:pt>
                <c:pt idx="2648">
                  <c:v>2.31596662438157</c:v>
                </c:pt>
                <c:pt idx="2649">
                  <c:v>2.3159666243700698</c:v>
                </c:pt>
                <c:pt idx="2650">
                  <c:v>2.31596662438659</c:v>
                </c:pt>
                <c:pt idx="2651">
                  <c:v>2.3159666244299699</c:v>
                </c:pt>
                <c:pt idx="2652">
                  <c:v>2.31596662439516</c:v>
                </c:pt>
                <c:pt idx="2653">
                  <c:v>2.31596662444433</c:v>
                </c:pt>
                <c:pt idx="2654">
                  <c:v>2.3159666244589499</c:v>
                </c:pt>
                <c:pt idx="2655">
                  <c:v>2.3159666244285702</c:v>
                </c:pt>
                <c:pt idx="2656">
                  <c:v>2.31596662448348</c:v>
                </c:pt>
                <c:pt idx="2657">
                  <c:v>2.31596662448985</c:v>
                </c:pt>
                <c:pt idx="2658">
                  <c:v>2.3159666245248598</c:v>
                </c:pt>
                <c:pt idx="2659">
                  <c:v>2.3159666245044401</c:v>
                </c:pt>
                <c:pt idx="2660">
                  <c:v>2.31596662451049</c:v>
                </c:pt>
                <c:pt idx="2661">
                  <c:v>2.3159666245226398</c:v>
                </c:pt>
                <c:pt idx="2662">
                  <c:v>2.3159666245466299</c:v>
                </c:pt>
                <c:pt idx="2663">
                  <c:v>2.3159666245449402</c:v>
                </c:pt>
                <c:pt idx="2664">
                  <c:v>2.31596662455178</c:v>
                </c:pt>
                <c:pt idx="2665">
                  <c:v>2.3159666245067698</c:v>
                </c:pt>
                <c:pt idx="2666">
                  <c:v>2.3159666245602599</c:v>
                </c:pt>
                <c:pt idx="2667">
                  <c:v>2.3159666245452999</c:v>
                </c:pt>
                <c:pt idx="2668">
                  <c:v>2.3159666245485599</c:v>
                </c:pt>
                <c:pt idx="2669">
                  <c:v>2.3159666245738202</c:v>
                </c:pt>
                <c:pt idx="2670">
                  <c:v>2.3159666245603101</c:v>
                </c:pt>
                <c:pt idx="2671">
                  <c:v>2.3159666245707098</c:v>
                </c:pt>
                <c:pt idx="2672">
                  <c:v>2.3159666245733899</c:v>
                </c:pt>
                <c:pt idx="2673">
                  <c:v>2.3159666245672201</c:v>
                </c:pt>
                <c:pt idx="2674">
                  <c:v>2.3159666245808799</c:v>
                </c:pt>
                <c:pt idx="2675">
                  <c:v>2.31596662456319</c:v>
                </c:pt>
                <c:pt idx="2676">
                  <c:v>2.3159666245847301</c:v>
                </c:pt>
                <c:pt idx="2677">
                  <c:v>2.3159666246083299</c:v>
                </c:pt>
                <c:pt idx="2678">
                  <c:v>2.3159666245606201</c:v>
                </c:pt>
                <c:pt idx="2679">
                  <c:v>2.3159666246058501</c:v>
                </c:pt>
                <c:pt idx="2680">
                  <c:v>2.315966624649</c:v>
                </c:pt>
                <c:pt idx="2681">
                  <c:v>2.31596662463151</c:v>
                </c:pt>
                <c:pt idx="2682">
                  <c:v>2.3159666246242998</c:v>
                </c:pt>
                <c:pt idx="2683">
                  <c:v>2.3159666246423201</c:v>
                </c:pt>
                <c:pt idx="2684">
                  <c:v>2.3159666246005401</c:v>
                </c:pt>
                <c:pt idx="2685">
                  <c:v>2.3159666246306001</c:v>
                </c:pt>
                <c:pt idx="2686">
                  <c:v>2.31596662464402</c:v>
                </c:pt>
                <c:pt idx="2687">
                  <c:v>2.3159666246362902</c:v>
                </c:pt>
                <c:pt idx="2688">
                  <c:v>2.3159666246266202</c:v>
                </c:pt>
                <c:pt idx="2689">
                  <c:v>2.3159666246433002</c:v>
                </c:pt>
                <c:pt idx="2690">
                  <c:v>2.3159666246344499</c:v>
                </c:pt>
                <c:pt idx="2691">
                  <c:v>2.31596662467159</c:v>
                </c:pt>
                <c:pt idx="2692">
                  <c:v>2.31596662462902</c:v>
                </c:pt>
                <c:pt idx="2693">
                  <c:v>2.3159666246444699</c:v>
                </c:pt>
                <c:pt idx="2694">
                  <c:v>2.3159666246343802</c:v>
                </c:pt>
                <c:pt idx="2695">
                  <c:v>2.3159666246557098</c:v>
                </c:pt>
                <c:pt idx="2696">
                  <c:v>2.3159666246536501</c:v>
                </c:pt>
                <c:pt idx="2697">
                  <c:v>2.3159666246211601</c:v>
                </c:pt>
                <c:pt idx="2698">
                  <c:v>2.3159666246561499</c:v>
                </c:pt>
                <c:pt idx="2699">
                  <c:v>2.3159666246962902</c:v>
                </c:pt>
                <c:pt idx="2700">
                  <c:v>2.3159666246479298</c:v>
                </c:pt>
                <c:pt idx="2701">
                  <c:v>2.3159666246744202</c:v>
                </c:pt>
                <c:pt idx="2702">
                  <c:v>2.31596662465402</c:v>
                </c:pt>
                <c:pt idx="2703">
                  <c:v>2.31596662468734</c:v>
                </c:pt>
                <c:pt idx="2704">
                  <c:v>2.3159666246781399</c:v>
                </c:pt>
                <c:pt idx="2705">
                  <c:v>2.3159666246557098</c:v>
                </c:pt>
                <c:pt idx="2706">
                  <c:v>2.31596662468634</c:v>
                </c:pt>
                <c:pt idx="2707">
                  <c:v>2.31596662464931</c:v>
                </c:pt>
                <c:pt idx="2708">
                  <c:v>2.3159666246638402</c:v>
                </c:pt>
                <c:pt idx="2709">
                  <c:v>2.3159666246657</c:v>
                </c:pt>
                <c:pt idx="2710">
                  <c:v>2.3159666246456898</c:v>
                </c:pt>
                <c:pt idx="2711">
                  <c:v>2.31596662466935</c:v>
                </c:pt>
                <c:pt idx="2712">
                  <c:v>2.31596662466188</c:v>
                </c:pt>
                <c:pt idx="2713">
                  <c:v>2.3159666246456299</c:v>
                </c:pt>
                <c:pt idx="2714">
                  <c:v>2.3159666246164501</c:v>
                </c:pt>
                <c:pt idx="2715">
                  <c:v>2.3159666246681301</c:v>
                </c:pt>
                <c:pt idx="2716">
                  <c:v>2.31596662463825</c:v>
                </c:pt>
                <c:pt idx="2717">
                  <c:v>2.3159666246613999</c:v>
                </c:pt>
                <c:pt idx="2718">
                  <c:v>2.3159666246386701</c:v>
                </c:pt>
                <c:pt idx="2719">
                  <c:v>2.3159666246086599</c:v>
                </c:pt>
                <c:pt idx="2720">
                  <c:v>2.3159666246695298</c:v>
                </c:pt>
                <c:pt idx="2721">
                  <c:v>2.3159666246506698</c:v>
                </c:pt>
                <c:pt idx="2722">
                  <c:v>2.31596662467047</c:v>
                </c:pt>
                <c:pt idx="2723">
                  <c:v>2.31596662460794</c:v>
                </c:pt>
                <c:pt idx="2724">
                  <c:v>2.3159666246218702</c:v>
                </c:pt>
                <c:pt idx="2725">
                  <c:v>2.3159666245939898</c:v>
                </c:pt>
                <c:pt idx="2726">
                  <c:v>2.3159666246197701</c:v>
                </c:pt>
                <c:pt idx="2727">
                  <c:v>2.3159666245985502</c:v>
                </c:pt>
                <c:pt idx="2728">
                  <c:v>2.3159666246212298</c:v>
                </c:pt>
                <c:pt idx="2729">
                  <c:v>2.31596662464215</c:v>
                </c:pt>
                <c:pt idx="2730">
                  <c:v>2.3159666245907502</c:v>
                </c:pt>
                <c:pt idx="2731">
                  <c:v>2.3159666245901902</c:v>
                </c:pt>
                <c:pt idx="2732">
                  <c:v>2.31596662462155</c:v>
                </c:pt>
                <c:pt idx="2733">
                  <c:v>2.3159666245797101</c:v>
                </c:pt>
                <c:pt idx="2734">
                  <c:v>2.3159666246058799</c:v>
                </c:pt>
                <c:pt idx="2735">
                  <c:v>2.3159666245540098</c:v>
                </c:pt>
                <c:pt idx="2736">
                  <c:v>2.315966624604</c:v>
                </c:pt>
                <c:pt idx="2737">
                  <c:v>2.3159666245434001</c:v>
                </c:pt>
                <c:pt idx="2738">
                  <c:v>2.3159666245636501</c:v>
                </c:pt>
                <c:pt idx="2739">
                  <c:v>2.3159666245591599</c:v>
                </c:pt>
                <c:pt idx="2740">
                  <c:v>2.31596662450794</c:v>
                </c:pt>
                <c:pt idx="2741">
                  <c:v>2.3159666245356298</c:v>
                </c:pt>
                <c:pt idx="2742">
                  <c:v>2.31596662452709</c:v>
                </c:pt>
                <c:pt idx="2743">
                  <c:v>2.3159666245097901</c:v>
                </c:pt>
                <c:pt idx="2744">
                  <c:v>2.3159666244778498</c:v>
                </c:pt>
                <c:pt idx="2745">
                  <c:v>2.3159666244684298</c:v>
                </c:pt>
                <c:pt idx="2746">
                  <c:v>2.3159666244802199</c:v>
                </c:pt>
                <c:pt idx="2747">
                  <c:v>2.3159666245077202</c:v>
                </c:pt>
                <c:pt idx="2748">
                  <c:v>2.3159666244803598</c:v>
                </c:pt>
                <c:pt idx="2749">
                  <c:v>2.3159666244799602</c:v>
                </c:pt>
                <c:pt idx="2750">
                  <c:v>2.3159666244239898</c:v>
                </c:pt>
                <c:pt idx="2751">
                  <c:v>2.3159666244810402</c:v>
                </c:pt>
                <c:pt idx="2752">
                  <c:v>2.3159666244108599</c:v>
                </c:pt>
                <c:pt idx="2753">
                  <c:v>2.31596662442653</c:v>
                </c:pt>
                <c:pt idx="2754">
                  <c:v>2.3159666244658501</c:v>
                </c:pt>
                <c:pt idx="2755">
                  <c:v>2.31596662445433</c:v>
                </c:pt>
                <c:pt idx="2756">
                  <c:v>2.3159666244146901</c:v>
                </c:pt>
                <c:pt idx="2757">
                  <c:v>2.3159666244449602</c:v>
                </c:pt>
                <c:pt idx="2758">
                  <c:v>2.3159666243941301</c:v>
                </c:pt>
                <c:pt idx="2759">
                  <c:v>2.31596662437176</c:v>
                </c:pt>
                <c:pt idx="2760">
                  <c:v>2.3159666244037602</c:v>
                </c:pt>
                <c:pt idx="2761">
                  <c:v>2.3159666243728698</c:v>
                </c:pt>
                <c:pt idx="2762">
                  <c:v>2.3159666243491701</c:v>
                </c:pt>
                <c:pt idx="2763">
                  <c:v>2.3159666243371699</c:v>
                </c:pt>
                <c:pt idx="2764">
                  <c:v>2.31596662431377</c:v>
                </c:pt>
                <c:pt idx="2765">
                  <c:v>2.3159666243730799</c:v>
                </c:pt>
                <c:pt idx="2766">
                  <c:v>2.31596662431873</c:v>
                </c:pt>
                <c:pt idx="2767">
                  <c:v>2.31596662433352</c:v>
                </c:pt>
                <c:pt idx="2768">
                  <c:v>2.3159666243179502</c:v>
                </c:pt>
                <c:pt idx="2769">
                  <c:v>2.3159666243445902</c:v>
                </c:pt>
                <c:pt idx="2770">
                  <c:v>2.3159666242852501</c:v>
                </c:pt>
                <c:pt idx="2771">
                  <c:v>2.3159666242800698</c:v>
                </c:pt>
                <c:pt idx="2772">
                  <c:v>2.31596662427319</c:v>
                </c:pt>
                <c:pt idx="2773">
                  <c:v>2.3159666242672601</c:v>
                </c:pt>
                <c:pt idx="2774">
                  <c:v>2.3159666242653398</c:v>
                </c:pt>
                <c:pt idx="2775">
                  <c:v>2.31596662428093</c:v>
                </c:pt>
                <c:pt idx="2776">
                  <c:v>2.3159666242913599</c:v>
                </c:pt>
                <c:pt idx="2777">
                  <c:v>2.3159666243019599</c:v>
                </c:pt>
                <c:pt idx="2778">
                  <c:v>2.3159666242700601</c:v>
                </c:pt>
                <c:pt idx="2779">
                  <c:v>2.3159666242529302</c:v>
                </c:pt>
                <c:pt idx="2780">
                  <c:v>2.31596662429211</c:v>
                </c:pt>
                <c:pt idx="2781">
                  <c:v>2.3159666242695498</c:v>
                </c:pt>
                <c:pt idx="2782">
                  <c:v>2.3159666242573298</c:v>
                </c:pt>
                <c:pt idx="2783">
                  <c:v>2.3159666242363799</c:v>
                </c:pt>
                <c:pt idx="2784">
                  <c:v>2.31596662421039</c:v>
                </c:pt>
                <c:pt idx="2785">
                  <c:v>2.3159666241817201</c:v>
                </c:pt>
                <c:pt idx="2786">
                  <c:v>2.3159666241663399</c:v>
                </c:pt>
                <c:pt idx="2787">
                  <c:v>2.3159666241855601</c:v>
                </c:pt>
                <c:pt idx="2788">
                  <c:v>2.31596662415369</c:v>
                </c:pt>
                <c:pt idx="2789">
                  <c:v>2.3159666241541101</c:v>
                </c:pt>
                <c:pt idx="2790">
                  <c:v>2.31596662412373</c:v>
                </c:pt>
                <c:pt idx="2791">
                  <c:v>2.31596662412232</c:v>
                </c:pt>
                <c:pt idx="2792">
                  <c:v>2.31596662413288</c:v>
                </c:pt>
                <c:pt idx="2793">
                  <c:v>2.3159666241305299</c:v>
                </c:pt>
                <c:pt idx="2794">
                  <c:v>2.3159666240762502</c:v>
                </c:pt>
                <c:pt idx="2795">
                  <c:v>2.3159666240841199</c:v>
                </c:pt>
                <c:pt idx="2796">
                  <c:v>2.3159666240315402</c:v>
                </c:pt>
                <c:pt idx="2797">
                  <c:v>2.3159666240379999</c:v>
                </c:pt>
                <c:pt idx="2798">
                  <c:v>2.3159666240328902</c:v>
                </c:pt>
                <c:pt idx="2799">
                  <c:v>2.3159666239938899</c:v>
                </c:pt>
                <c:pt idx="2800">
                  <c:v>2.31596662400394</c:v>
                </c:pt>
                <c:pt idx="2801">
                  <c:v>2.3159666240258101</c:v>
                </c:pt>
                <c:pt idx="2802">
                  <c:v>2.3159666239945702</c:v>
                </c:pt>
                <c:pt idx="2803">
                  <c:v>2.31596662396896</c:v>
                </c:pt>
                <c:pt idx="2804">
                  <c:v>2.3159666239610299</c:v>
                </c:pt>
                <c:pt idx="2805">
                  <c:v>2.3159666239872299</c:v>
                </c:pt>
                <c:pt idx="2806">
                  <c:v>2.3159666239677899</c:v>
                </c:pt>
                <c:pt idx="2807">
                  <c:v>2.3159666239277201</c:v>
                </c:pt>
                <c:pt idx="2808">
                  <c:v>2.3159666238972498</c:v>
                </c:pt>
                <c:pt idx="2809">
                  <c:v>2.3159666238824799</c:v>
                </c:pt>
                <c:pt idx="2810">
                  <c:v>2.31596662389282</c:v>
                </c:pt>
                <c:pt idx="2811">
                  <c:v>2.3159666238572099</c:v>
                </c:pt>
                <c:pt idx="2812">
                  <c:v>2.3159666238618901</c:v>
                </c:pt>
                <c:pt idx="2813">
                  <c:v>2.3159666238515899</c:v>
                </c:pt>
                <c:pt idx="2814">
                  <c:v>2.31596662382626</c:v>
                </c:pt>
                <c:pt idx="2815">
                  <c:v>2.3159666237932601</c:v>
                </c:pt>
                <c:pt idx="2816">
                  <c:v>2.31596662383566</c:v>
                </c:pt>
                <c:pt idx="2817">
                  <c:v>2.31596662378431</c:v>
                </c:pt>
                <c:pt idx="2818">
                  <c:v>2.3159666237513399</c:v>
                </c:pt>
                <c:pt idx="2819">
                  <c:v>2.3159666238024101</c:v>
                </c:pt>
                <c:pt idx="2820">
                  <c:v>2.3159666237430399</c:v>
                </c:pt>
                <c:pt idx="2821">
                  <c:v>2.31596662374311</c:v>
                </c:pt>
                <c:pt idx="2822">
                  <c:v>2.3159666237225598</c:v>
                </c:pt>
                <c:pt idx="2823">
                  <c:v>2.3159666237443899</c:v>
                </c:pt>
                <c:pt idx="2824">
                  <c:v>2.31596662371948</c:v>
                </c:pt>
                <c:pt idx="2825">
                  <c:v>2.3159666237044001</c:v>
                </c:pt>
                <c:pt idx="2826">
                  <c:v>2.3159666236907901</c:v>
                </c:pt>
                <c:pt idx="2827">
                  <c:v>2.3159666236821899</c:v>
                </c:pt>
                <c:pt idx="2828">
                  <c:v>2.3159666236644099</c:v>
                </c:pt>
                <c:pt idx="2829">
                  <c:v>2.3159666236484502</c:v>
                </c:pt>
                <c:pt idx="2830">
                  <c:v>2.3159666236467702</c:v>
                </c:pt>
                <c:pt idx="2831">
                  <c:v>2.3159666236293801</c:v>
                </c:pt>
                <c:pt idx="2832">
                  <c:v>2.3159666236271401</c:v>
                </c:pt>
                <c:pt idx="2833">
                  <c:v>2.3159666235867</c:v>
                </c:pt>
                <c:pt idx="2834">
                  <c:v>2.3159666235498602</c:v>
                </c:pt>
                <c:pt idx="2835">
                  <c:v>2.3159666235088099</c:v>
                </c:pt>
                <c:pt idx="2836">
                  <c:v>2.3159666235132002</c:v>
                </c:pt>
                <c:pt idx="2837">
                  <c:v>2.3159666234762599</c:v>
                </c:pt>
                <c:pt idx="2838">
                  <c:v>2.3159666235318799</c:v>
                </c:pt>
                <c:pt idx="2839">
                  <c:v>2.31596662349556</c:v>
                </c:pt>
                <c:pt idx="2840">
                  <c:v>2.3159666235052501</c:v>
                </c:pt>
                <c:pt idx="2841">
                  <c:v>2.3159666234196501</c:v>
                </c:pt>
                <c:pt idx="2842">
                  <c:v>2.31596662343917</c:v>
                </c:pt>
                <c:pt idx="2843">
                  <c:v>2.31596662347755</c:v>
                </c:pt>
                <c:pt idx="2844">
                  <c:v>2.3159666234193601</c:v>
                </c:pt>
                <c:pt idx="2845">
                  <c:v>2.3159666234050902</c:v>
                </c:pt>
                <c:pt idx="2846">
                  <c:v>2.3159666234128098</c:v>
                </c:pt>
                <c:pt idx="2847">
                  <c:v>2.3159666233953602</c:v>
                </c:pt>
                <c:pt idx="2848">
                  <c:v>2.3159666233359202</c:v>
                </c:pt>
                <c:pt idx="2849">
                  <c:v>2.31596662334</c:v>
                </c:pt>
                <c:pt idx="2850">
                  <c:v>2.31596662328612</c:v>
                </c:pt>
                <c:pt idx="2851">
                  <c:v>2.3159666233095502</c:v>
                </c:pt>
                <c:pt idx="2852">
                  <c:v>2.31596662329591</c:v>
                </c:pt>
                <c:pt idx="2853">
                  <c:v>2.3159666233119398</c:v>
                </c:pt>
                <c:pt idx="2854">
                  <c:v>2.3159666232474598</c:v>
                </c:pt>
                <c:pt idx="2855">
                  <c:v>2.3159666232417502</c:v>
                </c:pt>
                <c:pt idx="2856">
                  <c:v>2.3159666232065299</c:v>
                </c:pt>
                <c:pt idx="2857">
                  <c:v>2.31596662321782</c:v>
                </c:pt>
                <c:pt idx="2858">
                  <c:v>2.3159666231971299</c:v>
                </c:pt>
                <c:pt idx="2859">
                  <c:v>2.3159666231957701</c:v>
                </c:pt>
                <c:pt idx="2860">
                  <c:v>2.3159666231676499</c:v>
                </c:pt>
                <c:pt idx="2861">
                  <c:v>2.3159666231722098</c:v>
                </c:pt>
                <c:pt idx="2862">
                  <c:v>2.31596662314915</c:v>
                </c:pt>
                <c:pt idx="2863">
                  <c:v>2.3159666231275602</c:v>
                </c:pt>
                <c:pt idx="2864">
                  <c:v>2.3159666231264402</c:v>
                </c:pt>
                <c:pt idx="2865">
                  <c:v>2.3159666231067502</c:v>
                </c:pt>
                <c:pt idx="2866">
                  <c:v>2.31596662307861</c:v>
                </c:pt>
                <c:pt idx="2867">
                  <c:v>2.3159666230643698</c:v>
                </c:pt>
                <c:pt idx="2868">
                  <c:v>2.3159666230613301</c:v>
                </c:pt>
                <c:pt idx="2869">
                  <c:v>2.3159666230704001</c:v>
                </c:pt>
                <c:pt idx="2870">
                  <c:v>2.3159666230328502</c:v>
                </c:pt>
                <c:pt idx="2871">
                  <c:v>2.3159666230043601</c:v>
                </c:pt>
                <c:pt idx="2872">
                  <c:v>2.3159666230304099</c:v>
                </c:pt>
                <c:pt idx="2873">
                  <c:v>2.3159666230218101</c:v>
                </c:pt>
                <c:pt idx="2874">
                  <c:v>2.3159666229706701</c:v>
                </c:pt>
                <c:pt idx="2875">
                  <c:v>2.3159666230211502</c:v>
                </c:pt>
                <c:pt idx="2876">
                  <c:v>2.3159666229643499</c:v>
                </c:pt>
                <c:pt idx="2877">
                  <c:v>2.3159666229224598</c:v>
                </c:pt>
                <c:pt idx="2878">
                  <c:v>2.3159666228715698</c:v>
                </c:pt>
                <c:pt idx="2879">
                  <c:v>2.3159666228785998</c:v>
                </c:pt>
                <c:pt idx="2880">
                  <c:v>2.3159666229181401</c:v>
                </c:pt>
                <c:pt idx="2881">
                  <c:v>2.31596662288309</c:v>
                </c:pt>
                <c:pt idx="2882">
                  <c:v>2.3159666228466098</c:v>
                </c:pt>
                <c:pt idx="2883">
                  <c:v>2.31596662280216</c:v>
                </c:pt>
                <c:pt idx="2884">
                  <c:v>2.3159666228017399</c:v>
                </c:pt>
                <c:pt idx="2885">
                  <c:v>2.31596662279112</c:v>
                </c:pt>
                <c:pt idx="2886">
                  <c:v>2.3159666227682898</c:v>
                </c:pt>
                <c:pt idx="2887">
                  <c:v>2.3159666227304698</c:v>
                </c:pt>
                <c:pt idx="2888">
                  <c:v>2.3159666227367999</c:v>
                </c:pt>
                <c:pt idx="2889">
                  <c:v>2.3159666226911</c:v>
                </c:pt>
                <c:pt idx="2890">
                  <c:v>2.3159666227106102</c:v>
                </c:pt>
                <c:pt idx="2891">
                  <c:v>2.31596662265245</c:v>
                </c:pt>
                <c:pt idx="2892">
                  <c:v>2.31596662263079</c:v>
                </c:pt>
                <c:pt idx="2893">
                  <c:v>2.3159666225992601</c:v>
                </c:pt>
                <c:pt idx="2894">
                  <c:v>2.3159666226164899</c:v>
                </c:pt>
                <c:pt idx="2895">
                  <c:v>2.3159666225899098</c:v>
                </c:pt>
                <c:pt idx="2896">
                  <c:v>2.31596662257994</c:v>
                </c:pt>
                <c:pt idx="2897">
                  <c:v>2.3159666225950799</c:v>
                </c:pt>
                <c:pt idx="2898">
                  <c:v>2.3159666225505</c:v>
                </c:pt>
                <c:pt idx="2899">
                  <c:v>2.31596662253021</c:v>
                </c:pt>
                <c:pt idx="2900">
                  <c:v>2.3159666225523798</c:v>
                </c:pt>
                <c:pt idx="2901">
                  <c:v>2.3159666225112701</c:v>
                </c:pt>
                <c:pt idx="2902">
                  <c:v>2.3159666224801501</c:v>
                </c:pt>
                <c:pt idx="2903">
                  <c:v>2.3159666224859299</c:v>
                </c:pt>
                <c:pt idx="2904">
                  <c:v>2.3159666224440101</c:v>
                </c:pt>
                <c:pt idx="2905">
                  <c:v>2.3159666224332902</c:v>
                </c:pt>
                <c:pt idx="2906">
                  <c:v>2.31596662243577</c:v>
                </c:pt>
                <c:pt idx="2907">
                  <c:v>2.31596662243498</c:v>
                </c:pt>
                <c:pt idx="2908">
                  <c:v>2.3159666223892899</c:v>
                </c:pt>
                <c:pt idx="2909">
                  <c:v>2.3159666223675499</c:v>
                </c:pt>
                <c:pt idx="2910">
                  <c:v>2.31596662239749</c:v>
                </c:pt>
                <c:pt idx="2911">
                  <c:v>2.3159666223429798</c:v>
                </c:pt>
                <c:pt idx="2912">
                  <c:v>2.3159666223443902</c:v>
                </c:pt>
                <c:pt idx="2913">
                  <c:v>2.3159666223306701</c:v>
                </c:pt>
                <c:pt idx="2914">
                  <c:v>2.3159666222717399</c:v>
                </c:pt>
                <c:pt idx="2915">
                  <c:v>2.3159666222914601</c:v>
                </c:pt>
                <c:pt idx="2916">
                  <c:v>2.3159666222540101</c:v>
                </c:pt>
                <c:pt idx="2917">
                  <c:v>2.3159666222111102</c:v>
                </c:pt>
                <c:pt idx="2918">
                  <c:v>2.31596662222469</c:v>
                </c:pt>
                <c:pt idx="2919">
                  <c:v>2.3159666221906798</c:v>
                </c:pt>
                <c:pt idx="2920">
                  <c:v>2.31596662219378</c:v>
                </c:pt>
                <c:pt idx="2921">
                  <c:v>2.3159666221851598</c:v>
                </c:pt>
                <c:pt idx="2922">
                  <c:v>2.3159666221636899</c:v>
                </c:pt>
                <c:pt idx="2923">
                  <c:v>2.31596662217716</c:v>
                </c:pt>
                <c:pt idx="2924">
                  <c:v>2.3159666221223598</c:v>
                </c:pt>
                <c:pt idx="2925">
                  <c:v>2.31596662210075</c:v>
                </c:pt>
                <c:pt idx="2926">
                  <c:v>2.3159666220280899</c:v>
                </c:pt>
                <c:pt idx="2927">
                  <c:v>2.3159666220599702</c:v>
                </c:pt>
                <c:pt idx="2928">
                  <c:v>2.3159666220667301</c:v>
                </c:pt>
                <c:pt idx="2929">
                  <c:v>2.3159666220464801</c:v>
                </c:pt>
                <c:pt idx="2930">
                  <c:v>2.31596662200351</c:v>
                </c:pt>
                <c:pt idx="2931">
                  <c:v>2.3159666220214401</c:v>
                </c:pt>
                <c:pt idx="2932">
                  <c:v>2.3159666219814099</c:v>
                </c:pt>
                <c:pt idx="2933">
                  <c:v>2.31596662199936</c:v>
                </c:pt>
                <c:pt idx="2934">
                  <c:v>2.3159666219786699</c:v>
                </c:pt>
                <c:pt idx="2935">
                  <c:v>2.3159666219737698</c:v>
                </c:pt>
                <c:pt idx="2936">
                  <c:v>2.31596662192878</c:v>
                </c:pt>
                <c:pt idx="2937">
                  <c:v>2.3159666219189301</c:v>
                </c:pt>
                <c:pt idx="2938">
                  <c:v>2.3159666219029398</c:v>
                </c:pt>
                <c:pt idx="2939">
                  <c:v>2.3159666218849999</c:v>
                </c:pt>
                <c:pt idx="2940">
                  <c:v>2.31596662189355</c:v>
                </c:pt>
                <c:pt idx="2941">
                  <c:v>2.3159666218909898</c:v>
                </c:pt>
                <c:pt idx="2942">
                  <c:v>2.3159666218548098</c:v>
                </c:pt>
                <c:pt idx="2943">
                  <c:v>2.3159666218775201</c:v>
                </c:pt>
                <c:pt idx="2944">
                  <c:v>2.3159666218033399</c:v>
                </c:pt>
                <c:pt idx="2945">
                  <c:v>2.3159666218356798</c:v>
                </c:pt>
                <c:pt idx="2946">
                  <c:v>2.3159666218055399</c:v>
                </c:pt>
                <c:pt idx="2947">
                  <c:v>2.3159666217697201</c:v>
                </c:pt>
                <c:pt idx="2948">
                  <c:v>2.31596662175909</c:v>
                </c:pt>
                <c:pt idx="2949">
                  <c:v>2.3159666217716199</c:v>
                </c:pt>
                <c:pt idx="2950">
                  <c:v>2.3159666217886299</c:v>
                </c:pt>
                <c:pt idx="2951">
                  <c:v>2.3159666217139701</c:v>
                </c:pt>
                <c:pt idx="2952">
                  <c:v>2.3159666217113299</c:v>
                </c:pt>
                <c:pt idx="2953">
                  <c:v>2.3159666216608201</c:v>
                </c:pt>
                <c:pt idx="2954">
                  <c:v>2.3159666216834598</c:v>
                </c:pt>
                <c:pt idx="2955">
                  <c:v>2.31596662163878</c:v>
                </c:pt>
                <c:pt idx="2956">
                  <c:v>2.3159666216370902</c:v>
                </c:pt>
                <c:pt idx="2957">
                  <c:v>2.3159666216324699</c:v>
                </c:pt>
                <c:pt idx="2958">
                  <c:v>2.3159666215711199</c:v>
                </c:pt>
                <c:pt idx="2959">
                  <c:v>2.3159666215369299</c:v>
                </c:pt>
                <c:pt idx="2960">
                  <c:v>2.31596662157598</c:v>
                </c:pt>
                <c:pt idx="2961">
                  <c:v>2.3159666215432702</c:v>
                </c:pt>
                <c:pt idx="2962">
                  <c:v>2.3159666215324202</c:v>
                </c:pt>
                <c:pt idx="2963">
                  <c:v>2.31596662153098</c:v>
                </c:pt>
                <c:pt idx="2964">
                  <c:v>2.3159666215232599</c:v>
                </c:pt>
                <c:pt idx="2965">
                  <c:v>2.3159666215199999</c:v>
                </c:pt>
                <c:pt idx="2966">
                  <c:v>2.3159666215066599</c:v>
                </c:pt>
                <c:pt idx="2967">
                  <c:v>2.3159666214804102</c:v>
                </c:pt>
                <c:pt idx="2968">
                  <c:v>2.3159666214935801</c:v>
                </c:pt>
                <c:pt idx="2969">
                  <c:v>2.3159666214252601</c:v>
                </c:pt>
                <c:pt idx="2970">
                  <c:v>2.3159666214246499</c:v>
                </c:pt>
                <c:pt idx="2971">
                  <c:v>2.3159666214486299</c:v>
                </c:pt>
                <c:pt idx="2972">
                  <c:v>2.31596662141511</c:v>
                </c:pt>
                <c:pt idx="2973">
                  <c:v>2.31596662137432</c:v>
                </c:pt>
                <c:pt idx="2974">
                  <c:v>2.3159666213529899</c:v>
                </c:pt>
                <c:pt idx="2975">
                  <c:v>2.3159666213787702</c:v>
                </c:pt>
                <c:pt idx="2976">
                  <c:v>2.3159666213720298</c:v>
                </c:pt>
                <c:pt idx="2977">
                  <c:v>2.3159666213680201</c:v>
                </c:pt>
                <c:pt idx="2978">
                  <c:v>2.3159666213273402</c:v>
                </c:pt>
                <c:pt idx="2979">
                  <c:v>2.3159666213073602</c:v>
                </c:pt>
                <c:pt idx="2980">
                  <c:v>2.3159666213043</c:v>
                </c:pt>
                <c:pt idx="2981">
                  <c:v>2.3159666212949199</c:v>
                </c:pt>
                <c:pt idx="2982">
                  <c:v>2.3159666213015799</c:v>
                </c:pt>
                <c:pt idx="2983">
                  <c:v>2.3159666213041001</c:v>
                </c:pt>
                <c:pt idx="2984">
                  <c:v>2.3159666212408898</c:v>
                </c:pt>
                <c:pt idx="2985">
                  <c:v>2.3159666212683101</c:v>
                </c:pt>
                <c:pt idx="2986">
                  <c:v>2.31596662114926</c:v>
                </c:pt>
                <c:pt idx="2987">
                  <c:v>2.3159666211621501</c:v>
                </c:pt>
                <c:pt idx="2988">
                  <c:v>2.3159666211521999</c:v>
                </c:pt>
                <c:pt idx="2989">
                  <c:v>2.3159666211576102</c:v>
                </c:pt>
                <c:pt idx="2990">
                  <c:v>2.3159666211403001</c:v>
                </c:pt>
                <c:pt idx="2991">
                  <c:v>2.3159666210949998</c:v>
                </c:pt>
                <c:pt idx="2992">
                  <c:v>2.3159666211686099</c:v>
                </c:pt>
                <c:pt idx="2993">
                  <c:v>2.3159666210827901</c:v>
                </c:pt>
                <c:pt idx="2994">
                  <c:v>2.3159666210492902</c:v>
                </c:pt>
                <c:pt idx="2995">
                  <c:v>2.3159666210196699</c:v>
                </c:pt>
                <c:pt idx="2996">
                  <c:v>2.3159666210637102</c:v>
                </c:pt>
                <c:pt idx="2997">
                  <c:v>2.3159666209928398</c:v>
                </c:pt>
                <c:pt idx="2998">
                  <c:v>2.3159666210655199</c:v>
                </c:pt>
                <c:pt idx="2999">
                  <c:v>2.3159666210454302</c:v>
                </c:pt>
                <c:pt idx="3000">
                  <c:v>2.31596662102007</c:v>
                </c:pt>
                <c:pt idx="3001">
                  <c:v>2.3159666209802299</c:v>
                </c:pt>
                <c:pt idx="3002">
                  <c:v>2.3159666209671701</c:v>
                </c:pt>
                <c:pt idx="3003">
                  <c:v>2.31596662090839</c:v>
                </c:pt>
                <c:pt idx="3004">
                  <c:v>2.3159666209004199</c:v>
                </c:pt>
                <c:pt idx="3005">
                  <c:v>2.31596662091283</c:v>
                </c:pt>
                <c:pt idx="3006">
                  <c:v>2.3159666209425001</c:v>
                </c:pt>
                <c:pt idx="3007">
                  <c:v>2.3159666209134602</c:v>
                </c:pt>
                <c:pt idx="3008">
                  <c:v>2.31596662090843</c:v>
                </c:pt>
                <c:pt idx="3009">
                  <c:v>2.3159666209019298</c:v>
                </c:pt>
                <c:pt idx="3010">
                  <c:v>2.3159666208809102</c:v>
                </c:pt>
                <c:pt idx="3011">
                  <c:v>2.3159666208774001</c:v>
                </c:pt>
                <c:pt idx="3012">
                  <c:v>2.31596662081395</c:v>
                </c:pt>
                <c:pt idx="3013">
                  <c:v>2.3159666208182101</c:v>
                </c:pt>
                <c:pt idx="3014">
                  <c:v>2.3159666208104999</c:v>
                </c:pt>
                <c:pt idx="3015">
                  <c:v>2.3159666207738598</c:v>
                </c:pt>
                <c:pt idx="3016">
                  <c:v>2.3159666208160199</c:v>
                </c:pt>
                <c:pt idx="3017">
                  <c:v>2.31596662080638</c:v>
                </c:pt>
                <c:pt idx="3018">
                  <c:v>2.3159666207404799</c:v>
                </c:pt>
                <c:pt idx="3019">
                  <c:v>2.31596662073646</c:v>
                </c:pt>
                <c:pt idx="3020">
                  <c:v>2.3159666207127598</c:v>
                </c:pt>
                <c:pt idx="3021">
                  <c:v>2.3159666206806202</c:v>
                </c:pt>
                <c:pt idx="3022">
                  <c:v>2.3159666206884602</c:v>
                </c:pt>
                <c:pt idx="3023">
                  <c:v>2.3159666206549798</c:v>
                </c:pt>
                <c:pt idx="3024">
                  <c:v>2.31596662067395</c:v>
                </c:pt>
                <c:pt idx="3025">
                  <c:v>2.3159666206471599</c:v>
                </c:pt>
                <c:pt idx="3026">
                  <c:v>2.31596662062758</c:v>
                </c:pt>
                <c:pt idx="3027">
                  <c:v>2.3159666206094398</c:v>
                </c:pt>
                <c:pt idx="3028">
                  <c:v>2.3159666206241201</c:v>
                </c:pt>
                <c:pt idx="3029">
                  <c:v>2.3159666205932998</c:v>
                </c:pt>
                <c:pt idx="3030">
                  <c:v>2.3159666205663201</c:v>
                </c:pt>
                <c:pt idx="3031">
                  <c:v>2.3159666205566798</c:v>
                </c:pt>
                <c:pt idx="3032">
                  <c:v>2.3159666205515901</c:v>
                </c:pt>
                <c:pt idx="3033">
                  <c:v>2.3159666205160598</c:v>
                </c:pt>
                <c:pt idx="3034">
                  <c:v>2.3159666205385601</c:v>
                </c:pt>
                <c:pt idx="3035">
                  <c:v>2.3159666204778899</c:v>
                </c:pt>
                <c:pt idx="3036">
                  <c:v>2.3159666204704199</c:v>
                </c:pt>
                <c:pt idx="3037">
                  <c:v>2.3159666204865901</c:v>
                </c:pt>
                <c:pt idx="3038">
                  <c:v>2.31596662048721</c:v>
                </c:pt>
                <c:pt idx="3039">
                  <c:v>2.3159666204656202</c:v>
                </c:pt>
                <c:pt idx="3040">
                  <c:v>2.3159666204843901</c:v>
                </c:pt>
                <c:pt idx="3041">
                  <c:v>2.3159666204609999</c:v>
                </c:pt>
                <c:pt idx="3042">
                  <c:v>2.3159666204327198</c:v>
                </c:pt>
                <c:pt idx="3043">
                  <c:v>2.3159666204384202</c:v>
                </c:pt>
                <c:pt idx="3044">
                  <c:v>2.31596662043528</c:v>
                </c:pt>
                <c:pt idx="3045">
                  <c:v>2.31596662036055</c:v>
                </c:pt>
                <c:pt idx="3046">
                  <c:v>2.3159666203592399</c:v>
                </c:pt>
                <c:pt idx="3047">
                  <c:v>2.31596662036134</c:v>
                </c:pt>
                <c:pt idx="3048">
                  <c:v>2.3159666203557498</c:v>
                </c:pt>
                <c:pt idx="3049">
                  <c:v>2.3159666203346201</c:v>
                </c:pt>
                <c:pt idx="3050">
                  <c:v>2.3159666203416598</c:v>
                </c:pt>
                <c:pt idx="3051">
                  <c:v>2.3159666202930298</c:v>
                </c:pt>
                <c:pt idx="3052">
                  <c:v>2.31596662028669</c:v>
                </c:pt>
                <c:pt idx="3053">
                  <c:v>2.3159666203021101</c:v>
                </c:pt>
                <c:pt idx="3054">
                  <c:v>2.3159666202264702</c:v>
                </c:pt>
                <c:pt idx="3055">
                  <c:v>2.3159666202613298</c:v>
                </c:pt>
                <c:pt idx="3056">
                  <c:v>2.3159666202695899</c:v>
                </c:pt>
                <c:pt idx="3057">
                  <c:v>2.3159666202124001</c:v>
                </c:pt>
                <c:pt idx="3058">
                  <c:v>2.3159666202146498</c:v>
                </c:pt>
                <c:pt idx="3059">
                  <c:v>2.3159666202049101</c:v>
                </c:pt>
                <c:pt idx="3060">
                  <c:v>2.3159666201715301</c:v>
                </c:pt>
                <c:pt idx="3061">
                  <c:v>2.3159666201902902</c:v>
                </c:pt>
                <c:pt idx="3062">
                  <c:v>2.31596662018914</c:v>
                </c:pt>
                <c:pt idx="3063">
                  <c:v>2.3159666201548599</c:v>
                </c:pt>
                <c:pt idx="3064">
                  <c:v>2.3159666201620301</c:v>
                </c:pt>
                <c:pt idx="3065">
                  <c:v>2.31596662012501</c:v>
                </c:pt>
                <c:pt idx="3066">
                  <c:v>2.3159666201078202</c:v>
                </c:pt>
                <c:pt idx="3067">
                  <c:v>2.3159666201204598</c:v>
                </c:pt>
                <c:pt idx="3068">
                  <c:v>2.3159666200756601</c:v>
                </c:pt>
                <c:pt idx="3069">
                  <c:v>2.31596662005159</c:v>
                </c:pt>
                <c:pt idx="3070">
                  <c:v>2.31596662005057</c:v>
                </c:pt>
                <c:pt idx="3071">
                  <c:v>2.3159666200557201</c:v>
                </c:pt>
                <c:pt idx="3072">
                  <c:v>2.3159666200375901</c:v>
                </c:pt>
                <c:pt idx="3073">
                  <c:v>2.3159666200512801</c:v>
                </c:pt>
                <c:pt idx="3074">
                  <c:v>2.3159666200521101</c:v>
                </c:pt>
                <c:pt idx="3075">
                  <c:v>2.3159666200297599</c:v>
                </c:pt>
                <c:pt idx="3076">
                  <c:v>2.3159666199555602</c:v>
                </c:pt>
                <c:pt idx="3077">
                  <c:v>2.31596661996918</c:v>
                </c:pt>
                <c:pt idx="3078">
                  <c:v>2.3159666199252</c:v>
                </c:pt>
                <c:pt idx="3079">
                  <c:v>2.31596661988445</c:v>
                </c:pt>
                <c:pt idx="3080">
                  <c:v>2.31596661994165</c:v>
                </c:pt>
                <c:pt idx="3081">
                  <c:v>2.3159666199259501</c:v>
                </c:pt>
                <c:pt idx="3082">
                  <c:v>2.3159666199133699</c:v>
                </c:pt>
                <c:pt idx="3083">
                  <c:v>2.3159666199240099</c:v>
                </c:pt>
                <c:pt idx="3084">
                  <c:v>2.3159666199084601</c:v>
                </c:pt>
                <c:pt idx="3085">
                  <c:v>2.3159666199218401</c:v>
                </c:pt>
                <c:pt idx="3086">
                  <c:v>2.3159666198970199</c:v>
                </c:pt>
                <c:pt idx="3087">
                  <c:v>2.3159666198854301</c:v>
                </c:pt>
                <c:pt idx="3088">
                  <c:v>2.3159666198481501</c:v>
                </c:pt>
                <c:pt idx="3089">
                  <c:v>2.3159666198402098</c:v>
                </c:pt>
                <c:pt idx="3090">
                  <c:v>2.31596661984271</c:v>
                </c:pt>
                <c:pt idx="3091">
                  <c:v>2.31596661982667</c:v>
                </c:pt>
                <c:pt idx="3092">
                  <c:v>2.3159666197997302</c:v>
                </c:pt>
                <c:pt idx="3093">
                  <c:v>2.3159666198151898</c:v>
                </c:pt>
                <c:pt idx="3094">
                  <c:v>2.31596661980663</c:v>
                </c:pt>
                <c:pt idx="3095">
                  <c:v>2.3159666197852702</c:v>
                </c:pt>
                <c:pt idx="3096">
                  <c:v>2.3159666197736701</c:v>
                </c:pt>
                <c:pt idx="3097">
                  <c:v>2.3159666197917002</c:v>
                </c:pt>
                <c:pt idx="3098">
                  <c:v>2.3159666197637798</c:v>
                </c:pt>
                <c:pt idx="3099">
                  <c:v>2.31596661975433</c:v>
                </c:pt>
                <c:pt idx="3100">
                  <c:v>2.3159666197662299</c:v>
                </c:pt>
                <c:pt idx="3101">
                  <c:v>2.3159666197533699</c:v>
                </c:pt>
                <c:pt idx="3102">
                  <c:v>2.3159666197553399</c:v>
                </c:pt>
                <c:pt idx="3103">
                  <c:v>2.3159666197253599</c:v>
                </c:pt>
                <c:pt idx="3104">
                  <c:v>2.3159666196998798</c:v>
                </c:pt>
                <c:pt idx="3105">
                  <c:v>2.3159666197024098</c:v>
                </c:pt>
                <c:pt idx="3106">
                  <c:v>2.3159666196607001</c:v>
                </c:pt>
                <c:pt idx="3107">
                  <c:v>2.3159666197089601</c:v>
                </c:pt>
                <c:pt idx="3108">
                  <c:v>2.3159666196536799</c:v>
                </c:pt>
                <c:pt idx="3109">
                  <c:v>2.3159666196667401</c:v>
                </c:pt>
                <c:pt idx="3110">
                  <c:v>2.31596661967495</c:v>
                </c:pt>
                <c:pt idx="3111">
                  <c:v>2.3159666196412698</c:v>
                </c:pt>
                <c:pt idx="3112">
                  <c:v>2.3159666196491999</c:v>
                </c:pt>
                <c:pt idx="3113">
                  <c:v>2.3159666196205602</c:v>
                </c:pt>
                <c:pt idx="3114">
                  <c:v>2.3159666195704798</c:v>
                </c:pt>
                <c:pt idx="3115">
                  <c:v>2.3159666195914701</c:v>
                </c:pt>
                <c:pt idx="3116">
                  <c:v>2.3159666195660402</c:v>
                </c:pt>
                <c:pt idx="3117">
                  <c:v>2.3159666196026398</c:v>
                </c:pt>
                <c:pt idx="3118">
                  <c:v>2.3159666195536599</c:v>
                </c:pt>
                <c:pt idx="3119">
                  <c:v>2.3159666195836</c:v>
                </c:pt>
                <c:pt idx="3120">
                  <c:v>2.3159666195545001</c:v>
                </c:pt>
                <c:pt idx="3121">
                  <c:v>2.31596661951941</c:v>
                </c:pt>
                <c:pt idx="3122">
                  <c:v>2.3159666195103701</c:v>
                </c:pt>
                <c:pt idx="3123">
                  <c:v>2.3159666194995499</c:v>
                </c:pt>
                <c:pt idx="3124">
                  <c:v>2.3159666194875701</c:v>
                </c:pt>
                <c:pt idx="3125">
                  <c:v>2.3159666194808501</c:v>
                </c:pt>
                <c:pt idx="3126">
                  <c:v>2.3159666195011899</c:v>
                </c:pt>
                <c:pt idx="3127">
                  <c:v>2.3159666194396502</c:v>
                </c:pt>
                <c:pt idx="3128">
                  <c:v>2.3159666194495898</c:v>
                </c:pt>
                <c:pt idx="3129">
                  <c:v>2.3159666194101201</c:v>
                </c:pt>
                <c:pt idx="3130">
                  <c:v>2.3159666194106001</c:v>
                </c:pt>
                <c:pt idx="3131">
                  <c:v>2.3159666194663799</c:v>
                </c:pt>
                <c:pt idx="3132">
                  <c:v>2.3159666194187198</c:v>
                </c:pt>
                <c:pt idx="3133">
                  <c:v>2.3159666193826101</c:v>
                </c:pt>
                <c:pt idx="3134">
                  <c:v>2.31596661939263</c:v>
                </c:pt>
                <c:pt idx="3135">
                  <c:v>2.31596661938163</c:v>
                </c:pt>
                <c:pt idx="3136">
                  <c:v>2.3159666193359998</c:v>
                </c:pt>
                <c:pt idx="3137">
                  <c:v>2.3159666193765398</c:v>
                </c:pt>
                <c:pt idx="3138">
                  <c:v>2.3159666193600499</c:v>
                </c:pt>
                <c:pt idx="3139">
                  <c:v>2.31596661932047</c:v>
                </c:pt>
                <c:pt idx="3140">
                  <c:v>2.3159666193016499</c:v>
                </c:pt>
                <c:pt idx="3141">
                  <c:v>2.31596661929487</c:v>
                </c:pt>
                <c:pt idx="3142">
                  <c:v>2.3159666192999802</c:v>
                </c:pt>
                <c:pt idx="3143">
                  <c:v>2.3159666192603598</c:v>
                </c:pt>
                <c:pt idx="3144">
                  <c:v>2.3159666192829902</c:v>
                </c:pt>
                <c:pt idx="3145">
                  <c:v>2.3159666192256099</c:v>
                </c:pt>
                <c:pt idx="3146">
                  <c:v>2.3159666192060402</c:v>
                </c:pt>
                <c:pt idx="3147">
                  <c:v>2.3159666192180102</c:v>
                </c:pt>
                <c:pt idx="3148">
                  <c:v>2.3159666192000299</c:v>
                </c:pt>
                <c:pt idx="3149">
                  <c:v>2.3159666192326198</c:v>
                </c:pt>
                <c:pt idx="3150">
                  <c:v>2.31596661919439</c:v>
                </c:pt>
                <c:pt idx="3151">
                  <c:v>2.3159666192275901</c:v>
                </c:pt>
                <c:pt idx="3152">
                  <c:v>2.3159666192170398</c:v>
                </c:pt>
                <c:pt idx="3153">
                  <c:v>2.3159666192288801</c:v>
                </c:pt>
                <c:pt idx="3154">
                  <c:v>2.3159666191822299</c:v>
                </c:pt>
                <c:pt idx="3155">
                  <c:v>2.3159666191905801</c:v>
                </c:pt>
                <c:pt idx="3156">
                  <c:v>2.3159666191727299</c:v>
                </c:pt>
                <c:pt idx="3157">
                  <c:v>2.3159666191535702</c:v>
                </c:pt>
                <c:pt idx="3158">
                  <c:v>2.3159666191456698</c:v>
                </c:pt>
                <c:pt idx="3159">
                  <c:v>2.3159666191677499</c:v>
                </c:pt>
                <c:pt idx="3160">
                  <c:v>2.3159666191494099</c:v>
                </c:pt>
                <c:pt idx="3161">
                  <c:v>2.3159666191106201</c:v>
                </c:pt>
                <c:pt idx="3162">
                  <c:v>2.3159666191118999</c:v>
                </c:pt>
                <c:pt idx="3163">
                  <c:v>2.3159666191349402</c:v>
                </c:pt>
                <c:pt idx="3164">
                  <c:v>2.3159666191322898</c:v>
                </c:pt>
                <c:pt idx="3165">
                  <c:v>2.3159666191250201</c:v>
                </c:pt>
                <c:pt idx="3166">
                  <c:v>2.3159666191135</c:v>
                </c:pt>
                <c:pt idx="3167">
                  <c:v>2.3159666191174701</c:v>
                </c:pt>
                <c:pt idx="3168">
                  <c:v>2.3159666190984902</c:v>
                </c:pt>
                <c:pt idx="3169">
                  <c:v>2.31596661907103</c:v>
                </c:pt>
                <c:pt idx="3170">
                  <c:v>2.3159666190519999</c:v>
                </c:pt>
                <c:pt idx="3171">
                  <c:v>2.3159666190377601</c:v>
                </c:pt>
                <c:pt idx="3172">
                  <c:v>2.3159666190029302</c:v>
                </c:pt>
                <c:pt idx="3173">
                  <c:v>2.3159666190533401</c:v>
                </c:pt>
                <c:pt idx="3174">
                  <c:v>2.3159666189703398</c:v>
                </c:pt>
                <c:pt idx="3175">
                  <c:v>2.3159666190103598</c:v>
                </c:pt>
                <c:pt idx="3176">
                  <c:v>2.3159666190073298</c:v>
                </c:pt>
                <c:pt idx="3177">
                  <c:v>2.3159666189349299</c:v>
                </c:pt>
                <c:pt idx="3178">
                  <c:v>2.3159666189564101</c:v>
                </c:pt>
                <c:pt idx="3179">
                  <c:v>2.3159666189692198</c:v>
                </c:pt>
                <c:pt idx="3180">
                  <c:v>2.3159666189450401</c:v>
                </c:pt>
                <c:pt idx="3181">
                  <c:v>2.3159666189533099</c:v>
                </c:pt>
                <c:pt idx="3182">
                  <c:v>2.3159666189525101</c:v>
                </c:pt>
                <c:pt idx="3183">
                  <c:v>2.31596661900373</c:v>
                </c:pt>
                <c:pt idx="3184">
                  <c:v>2.3159666189414998</c:v>
                </c:pt>
                <c:pt idx="3185">
                  <c:v>2.31596661895265</c:v>
                </c:pt>
                <c:pt idx="3186">
                  <c:v>2.3159666189415602</c:v>
                </c:pt>
                <c:pt idx="3187">
                  <c:v>2.31596661892765</c:v>
                </c:pt>
                <c:pt idx="3188">
                  <c:v>2.3159666188993602</c:v>
                </c:pt>
                <c:pt idx="3189">
                  <c:v>2.3159666189093202</c:v>
                </c:pt>
                <c:pt idx="3190">
                  <c:v>2.3159666189218</c:v>
                </c:pt>
                <c:pt idx="3191">
                  <c:v>2.31596661888983</c:v>
                </c:pt>
                <c:pt idx="3192">
                  <c:v>2.3159666188726402</c:v>
                </c:pt>
                <c:pt idx="3193">
                  <c:v>2.3159666188729902</c:v>
                </c:pt>
                <c:pt idx="3194">
                  <c:v>2.3159666188918999</c:v>
                </c:pt>
                <c:pt idx="3195">
                  <c:v>2.3159666189147301</c:v>
                </c:pt>
                <c:pt idx="3196">
                  <c:v>2.3159666188482499</c:v>
                </c:pt>
                <c:pt idx="3197">
                  <c:v>2.31596661886705</c:v>
                </c:pt>
                <c:pt idx="3198">
                  <c:v>2.31596661888456</c:v>
                </c:pt>
                <c:pt idx="3199">
                  <c:v>2.3159666188743602</c:v>
                </c:pt>
                <c:pt idx="3200">
                  <c:v>2.31596661885649</c:v>
                </c:pt>
                <c:pt idx="3201">
                  <c:v>2.31596661887016</c:v>
                </c:pt>
                <c:pt idx="3202">
                  <c:v>2.3159666188446901</c:v>
                </c:pt>
                <c:pt idx="3203">
                  <c:v>2.31596661885045</c:v>
                </c:pt>
                <c:pt idx="3204">
                  <c:v>2.31596661884794</c:v>
                </c:pt>
                <c:pt idx="3205">
                  <c:v>2.3159666188102301</c:v>
                </c:pt>
                <c:pt idx="3206">
                  <c:v>2.31596661881489</c:v>
                </c:pt>
                <c:pt idx="3207">
                  <c:v>2.3159666187828001</c:v>
                </c:pt>
                <c:pt idx="3208">
                  <c:v>2.3159666188085999</c:v>
                </c:pt>
                <c:pt idx="3209">
                  <c:v>2.3159666187470802</c:v>
                </c:pt>
                <c:pt idx="3210">
                  <c:v>2.31596661877898</c:v>
                </c:pt>
                <c:pt idx="3211">
                  <c:v>2.3159666187717001</c:v>
                </c:pt>
                <c:pt idx="3212">
                  <c:v>2.31596661875228</c:v>
                </c:pt>
                <c:pt idx="3213">
                  <c:v>2.3159666187635701</c:v>
                </c:pt>
                <c:pt idx="3214">
                  <c:v>2.3159666187597701</c:v>
                </c:pt>
                <c:pt idx="3215">
                  <c:v>2.3159666187629302</c:v>
                </c:pt>
                <c:pt idx="3216">
                  <c:v>2.31596661874431</c:v>
                </c:pt>
                <c:pt idx="3217">
                  <c:v>2.3159666187539698</c:v>
                </c:pt>
                <c:pt idx="3218">
                  <c:v>2.31596661875572</c:v>
                </c:pt>
                <c:pt idx="3219">
                  <c:v>2.3159666187469901</c:v>
                </c:pt>
                <c:pt idx="3220">
                  <c:v>2.31596661873101</c:v>
                </c:pt>
                <c:pt idx="3221">
                  <c:v>2.3159666187271202</c:v>
                </c:pt>
                <c:pt idx="3222">
                  <c:v>2.3159666186900201</c:v>
                </c:pt>
                <c:pt idx="3223">
                  <c:v>2.3159666187138499</c:v>
                </c:pt>
                <c:pt idx="3224">
                  <c:v>2.31596661869284</c:v>
                </c:pt>
                <c:pt idx="3225">
                  <c:v>2.3159666186640102</c:v>
                </c:pt>
                <c:pt idx="3226">
                  <c:v>2.31596661867178</c:v>
                </c:pt>
                <c:pt idx="3227">
                  <c:v>2.3159666186499499</c:v>
                </c:pt>
                <c:pt idx="3228">
                  <c:v>2.3159666186672498</c:v>
                </c:pt>
                <c:pt idx="3229">
                  <c:v>2.3159666186252799</c:v>
                </c:pt>
                <c:pt idx="3230">
                  <c:v>2.3159666186432002</c:v>
                </c:pt>
                <c:pt idx="3231">
                  <c:v>2.3159666186162799</c:v>
                </c:pt>
                <c:pt idx="3232">
                  <c:v>2.3159666186304202</c:v>
                </c:pt>
                <c:pt idx="3233">
                  <c:v>2.3159666186330501</c:v>
                </c:pt>
                <c:pt idx="3234">
                  <c:v>2.3159666186141901</c:v>
                </c:pt>
                <c:pt idx="3235">
                  <c:v>2.31596661864182</c:v>
                </c:pt>
                <c:pt idx="3236">
                  <c:v>2.3159666186262098</c:v>
                </c:pt>
                <c:pt idx="3237">
                  <c:v>2.31596661858705</c:v>
                </c:pt>
                <c:pt idx="3238">
                  <c:v>2.31596661858927</c:v>
                </c:pt>
                <c:pt idx="3239">
                  <c:v>2.3159666185857399</c:v>
                </c:pt>
                <c:pt idx="3240">
                  <c:v>2.31596661862205</c:v>
                </c:pt>
                <c:pt idx="3241">
                  <c:v>2.3159666185919798</c:v>
                </c:pt>
                <c:pt idx="3242">
                  <c:v>2.31596661861124</c:v>
                </c:pt>
                <c:pt idx="3243">
                  <c:v>2.3159666186209402</c:v>
                </c:pt>
                <c:pt idx="3244">
                  <c:v>2.3159666186048899</c:v>
                </c:pt>
                <c:pt idx="3245">
                  <c:v>2.3159666186302501</c:v>
                </c:pt>
                <c:pt idx="3246">
                  <c:v>2.3159666185857199</c:v>
                </c:pt>
                <c:pt idx="3247">
                  <c:v>2.3159666185941399</c:v>
                </c:pt>
                <c:pt idx="3248">
                  <c:v>2.3159666185985599</c:v>
                </c:pt>
                <c:pt idx="3249">
                  <c:v>2.3159666185774301</c:v>
                </c:pt>
                <c:pt idx="3250">
                  <c:v>2.3159666185932299</c:v>
                </c:pt>
                <c:pt idx="3251">
                  <c:v>2.31596661854846</c:v>
                </c:pt>
                <c:pt idx="3252">
                  <c:v>2.3159666185524199</c:v>
                </c:pt>
                <c:pt idx="3253">
                  <c:v>2.3159666185715402</c:v>
                </c:pt>
                <c:pt idx="3254">
                  <c:v>2.3159666185302599</c:v>
                </c:pt>
                <c:pt idx="3255">
                  <c:v>2.3159666185505299</c:v>
                </c:pt>
                <c:pt idx="3256">
                  <c:v>2.3159666185483898</c:v>
                </c:pt>
                <c:pt idx="3257">
                  <c:v>2.3159666185358398</c:v>
                </c:pt>
                <c:pt idx="3258">
                  <c:v>2.3159666185465602</c:v>
                </c:pt>
                <c:pt idx="3259">
                  <c:v>2.3159666185128498</c:v>
                </c:pt>
                <c:pt idx="3260">
                  <c:v>2.3159666185261698</c:v>
                </c:pt>
                <c:pt idx="3261">
                  <c:v>2.3159666185176202</c:v>
                </c:pt>
                <c:pt idx="3262">
                  <c:v>2.3159666185186198</c:v>
                </c:pt>
                <c:pt idx="3263">
                  <c:v>2.3159666185012902</c:v>
                </c:pt>
                <c:pt idx="3264">
                  <c:v>2.3159666185271899</c:v>
                </c:pt>
                <c:pt idx="3265">
                  <c:v>2.3159666184941301</c:v>
                </c:pt>
                <c:pt idx="3266">
                  <c:v>2.3159666184846799</c:v>
                </c:pt>
                <c:pt idx="3267">
                  <c:v>2.3159666184638699</c:v>
                </c:pt>
                <c:pt idx="3268">
                  <c:v>2.3159666184951599</c:v>
                </c:pt>
                <c:pt idx="3269">
                  <c:v>2.31596661843786</c:v>
                </c:pt>
                <c:pt idx="3270">
                  <c:v>2.3159666184549099</c:v>
                </c:pt>
                <c:pt idx="3271">
                  <c:v>2.3159666184669998</c:v>
                </c:pt>
                <c:pt idx="3272">
                  <c:v>2.3159666184403802</c:v>
                </c:pt>
                <c:pt idx="3273">
                  <c:v>2.3159666184627801</c:v>
                </c:pt>
                <c:pt idx="3274">
                  <c:v>2.31596661844004</c:v>
                </c:pt>
                <c:pt idx="3275">
                  <c:v>2.3159666184655898</c:v>
                </c:pt>
                <c:pt idx="3276">
                  <c:v>2.3159666184363701</c:v>
                </c:pt>
                <c:pt idx="3277">
                  <c:v>2.3159666184260099</c:v>
                </c:pt>
                <c:pt idx="3278">
                  <c:v>2.3159666184080199</c:v>
                </c:pt>
                <c:pt idx="3279">
                  <c:v>2.3159666183986798</c:v>
                </c:pt>
                <c:pt idx="3280">
                  <c:v>2.3159666184011098</c:v>
                </c:pt>
                <c:pt idx="3281">
                  <c:v>2.3159666183982099</c:v>
                </c:pt>
                <c:pt idx="3282">
                  <c:v>2.31596661842618</c:v>
                </c:pt>
                <c:pt idx="3283">
                  <c:v>2.31596661842008</c:v>
                </c:pt>
                <c:pt idx="3284">
                  <c:v>2.3159666184266898</c:v>
                </c:pt>
                <c:pt idx="3285">
                  <c:v>2.3159666184112702</c:v>
                </c:pt>
                <c:pt idx="3286">
                  <c:v>2.3159666183978702</c:v>
                </c:pt>
                <c:pt idx="3287">
                  <c:v>2.31596661837923</c:v>
                </c:pt>
                <c:pt idx="3288">
                  <c:v>2.3159666183978702</c:v>
                </c:pt>
                <c:pt idx="3289">
                  <c:v>2.3159666184291701</c:v>
                </c:pt>
                <c:pt idx="3290">
                  <c:v>2.3159666184000498</c:v>
                </c:pt>
                <c:pt idx="3291">
                  <c:v>2.31596661838288</c:v>
                </c:pt>
                <c:pt idx="3292">
                  <c:v>2.3159666184425798</c:v>
                </c:pt>
                <c:pt idx="3293">
                  <c:v>2.3159666184066801</c:v>
                </c:pt>
                <c:pt idx="3294">
                  <c:v>2.3159666183921401</c:v>
                </c:pt>
                <c:pt idx="3295">
                  <c:v>2.31596661835512</c:v>
                </c:pt>
                <c:pt idx="3296">
                  <c:v>2.3159666183568399</c:v>
                </c:pt>
                <c:pt idx="3297">
                  <c:v>2.3159666183523901</c:v>
                </c:pt>
                <c:pt idx="3298">
                  <c:v>2.3159666183981402</c:v>
                </c:pt>
                <c:pt idx="3299">
                  <c:v>2.3159666183787899</c:v>
                </c:pt>
                <c:pt idx="3300">
                  <c:v>2.3159666183476602</c:v>
                </c:pt>
                <c:pt idx="3301">
                  <c:v>2.3159666183690399</c:v>
                </c:pt>
                <c:pt idx="3302">
                  <c:v>2.3159666183466201</c:v>
                </c:pt>
                <c:pt idx="3303">
                  <c:v>2.3159666183529901</c:v>
                </c:pt>
                <c:pt idx="3304">
                  <c:v>2.3159666183457999</c:v>
                </c:pt>
                <c:pt idx="3305">
                  <c:v>2.3159666183715202</c:v>
                </c:pt>
                <c:pt idx="3306">
                  <c:v>2.3159666183437602</c:v>
                </c:pt>
                <c:pt idx="3307">
                  <c:v>2.3159666183390999</c:v>
                </c:pt>
                <c:pt idx="3308">
                  <c:v>2.3159666183545</c:v>
                </c:pt>
                <c:pt idx="3309">
                  <c:v>2.3159666183501502</c:v>
                </c:pt>
                <c:pt idx="3310">
                  <c:v>2.3159666183257999</c:v>
                </c:pt>
                <c:pt idx="3311">
                  <c:v>2.3159666183576202</c:v>
                </c:pt>
                <c:pt idx="3312">
                  <c:v>2.3159666183137602</c:v>
                </c:pt>
                <c:pt idx="3313">
                  <c:v>2.3159666183513301</c:v>
                </c:pt>
                <c:pt idx="3314">
                  <c:v>2.3159666183127698</c:v>
                </c:pt>
                <c:pt idx="3315">
                  <c:v>2.3159666183029701</c:v>
                </c:pt>
                <c:pt idx="3316">
                  <c:v>2.3159666183481198</c:v>
                </c:pt>
                <c:pt idx="3317">
                  <c:v>2.31596661832952</c:v>
                </c:pt>
                <c:pt idx="3318">
                  <c:v>2.3159666183204402</c:v>
                </c:pt>
                <c:pt idx="3319">
                  <c:v>2.31596661825558</c:v>
                </c:pt>
                <c:pt idx="3320">
                  <c:v>2.3159666182994201</c:v>
                </c:pt>
                <c:pt idx="3321">
                  <c:v>2.31596661827369</c:v>
                </c:pt>
                <c:pt idx="3322">
                  <c:v>2.3159666183319398</c:v>
                </c:pt>
                <c:pt idx="3323">
                  <c:v>2.3159666182614398</c:v>
                </c:pt>
                <c:pt idx="3324">
                  <c:v>2.3159666182908301</c:v>
                </c:pt>
                <c:pt idx="3325">
                  <c:v>2.3159666182868301</c:v>
                </c:pt>
                <c:pt idx="3326">
                  <c:v>2.3159666182726499</c:v>
                </c:pt>
                <c:pt idx="3327">
                  <c:v>2.3159666182452101</c:v>
                </c:pt>
                <c:pt idx="3328">
                  <c:v>2.3159666182712599</c:v>
                </c:pt>
                <c:pt idx="3329">
                  <c:v>2.3159666182529501</c:v>
                </c:pt>
                <c:pt idx="3330">
                  <c:v>2.3159666182427299</c:v>
                </c:pt>
                <c:pt idx="3331">
                  <c:v>2.3159666182641501</c:v>
                </c:pt>
                <c:pt idx="3332">
                  <c:v>2.3159666182794298</c:v>
                </c:pt>
                <c:pt idx="3333">
                  <c:v>2.3159666182918999</c:v>
                </c:pt>
                <c:pt idx="3334">
                  <c:v>2.3159666182640501</c:v>
                </c:pt>
                <c:pt idx="3335">
                  <c:v>2.3159666182489298</c:v>
                </c:pt>
                <c:pt idx="3336">
                  <c:v>2.3159666182391598</c:v>
                </c:pt>
                <c:pt idx="3337">
                  <c:v>2.3159666182461298</c:v>
                </c:pt>
                <c:pt idx="3338">
                  <c:v>2.3159666182536598</c:v>
                </c:pt>
                <c:pt idx="3339">
                  <c:v>2.3159666182435301</c:v>
                </c:pt>
                <c:pt idx="3340">
                  <c:v>2.31596661822261</c:v>
                </c:pt>
                <c:pt idx="3341">
                  <c:v>2.31596661821029</c:v>
                </c:pt>
                <c:pt idx="3342">
                  <c:v>2.3159666182427499</c:v>
                </c:pt>
                <c:pt idx="3343">
                  <c:v>2.3159666182350098</c:v>
                </c:pt>
                <c:pt idx="3344">
                  <c:v>2.31596661820421</c:v>
                </c:pt>
                <c:pt idx="3345">
                  <c:v>2.3159666182138601</c:v>
                </c:pt>
                <c:pt idx="3346">
                  <c:v>2.3159666182294298</c:v>
                </c:pt>
                <c:pt idx="3347">
                  <c:v>2.31596661819039</c:v>
                </c:pt>
                <c:pt idx="3348">
                  <c:v>2.3159666181614802</c:v>
                </c:pt>
                <c:pt idx="3349">
                  <c:v>2.31596661814394</c:v>
                </c:pt>
                <c:pt idx="3350">
                  <c:v>2.3159666181630598</c:v>
                </c:pt>
                <c:pt idx="3351">
                  <c:v>2.3159666181974501</c:v>
                </c:pt>
                <c:pt idx="3352">
                  <c:v>2.3159666181702101</c:v>
                </c:pt>
                <c:pt idx="3353">
                  <c:v>2.3159666181842899</c:v>
                </c:pt>
                <c:pt idx="3354">
                  <c:v>2.3159666181340501</c:v>
                </c:pt>
                <c:pt idx="3355">
                  <c:v>2.3159666181494099</c:v>
                </c:pt>
                <c:pt idx="3356">
                  <c:v>2.3159666181415899</c:v>
                </c:pt>
                <c:pt idx="3357">
                  <c:v>2.3159666181850098</c:v>
                </c:pt>
                <c:pt idx="3358">
                  <c:v>2.3159666181500498</c:v>
                </c:pt>
                <c:pt idx="3359">
                  <c:v>2.3159666181416498</c:v>
                </c:pt>
                <c:pt idx="3360">
                  <c:v>2.3159666181707999</c:v>
                </c:pt>
                <c:pt idx="3361">
                  <c:v>2.3159666181326402</c:v>
                </c:pt>
                <c:pt idx="3362">
                  <c:v>2.3159666181580798</c:v>
                </c:pt>
                <c:pt idx="3363">
                  <c:v>2.3159666181301999</c:v>
                </c:pt>
                <c:pt idx="3364">
                  <c:v>2.3159666181413399</c:v>
                </c:pt>
                <c:pt idx="3365">
                  <c:v>2.3159666181595502</c:v>
                </c:pt>
                <c:pt idx="3366">
                  <c:v>2.3159666181373102</c:v>
                </c:pt>
                <c:pt idx="3367">
                  <c:v>2.3159666181517999</c:v>
                </c:pt>
                <c:pt idx="3368">
                  <c:v>2.3159666181577698</c:v>
                </c:pt>
                <c:pt idx="3369">
                  <c:v>2.3159666181561298</c:v>
                </c:pt>
                <c:pt idx="3370">
                  <c:v>2.3159666181446599</c:v>
                </c:pt>
                <c:pt idx="3371">
                  <c:v>2.3159666181234799</c:v>
                </c:pt>
                <c:pt idx="3372">
                  <c:v>2.3159666181252998</c:v>
                </c:pt>
                <c:pt idx="3373">
                  <c:v>2.3159666181093601</c:v>
                </c:pt>
                <c:pt idx="3374">
                  <c:v>2.3159666181358101</c:v>
                </c:pt>
                <c:pt idx="3375">
                  <c:v>2.31596661810838</c:v>
                </c:pt>
                <c:pt idx="3376">
                  <c:v>2.3159666181226402</c:v>
                </c:pt>
                <c:pt idx="3377">
                  <c:v>2.3159666181376002</c:v>
                </c:pt>
                <c:pt idx="3378">
                  <c:v>2.3159666180976499</c:v>
                </c:pt>
                <c:pt idx="3379">
                  <c:v>2.31596661810728</c:v>
                </c:pt>
                <c:pt idx="3380">
                  <c:v>2.3159666180964402</c:v>
                </c:pt>
                <c:pt idx="3381">
                  <c:v>2.3159666181197802</c:v>
                </c:pt>
                <c:pt idx="3382">
                  <c:v>2.3159666181088099</c:v>
                </c:pt>
                <c:pt idx="3383">
                  <c:v>2.3159666180948602</c:v>
                </c:pt>
                <c:pt idx="3384">
                  <c:v>2.31596661810975</c:v>
                </c:pt>
                <c:pt idx="3385">
                  <c:v>2.3159666181052398</c:v>
                </c:pt>
                <c:pt idx="3386">
                  <c:v>2.3159666180883098</c:v>
                </c:pt>
                <c:pt idx="3387">
                  <c:v>2.3159666180715699</c:v>
                </c:pt>
                <c:pt idx="3388">
                  <c:v>2.31596661807952</c:v>
                </c:pt>
                <c:pt idx="3389">
                  <c:v>2.31596661807971</c:v>
                </c:pt>
                <c:pt idx="3390">
                  <c:v>2.3159666180632099</c:v>
                </c:pt>
                <c:pt idx="3391">
                  <c:v>2.31596661805473</c:v>
                </c:pt>
                <c:pt idx="3392">
                  <c:v>2.3159666180765002</c:v>
                </c:pt>
                <c:pt idx="3393">
                  <c:v>2.3159666180627898</c:v>
                </c:pt>
                <c:pt idx="3394">
                  <c:v>2.31596661804591</c:v>
                </c:pt>
                <c:pt idx="3395">
                  <c:v>2.31596661807761</c:v>
                </c:pt>
                <c:pt idx="3396">
                  <c:v>2.3159666180180101</c:v>
                </c:pt>
                <c:pt idx="3397">
                  <c:v>2.3159666180854601</c:v>
                </c:pt>
                <c:pt idx="3398">
                  <c:v>2.3159666180732099</c:v>
                </c:pt>
                <c:pt idx="3399">
                  <c:v>2.31596661807703</c:v>
                </c:pt>
                <c:pt idx="3400">
                  <c:v>2.3159666180378302</c:v>
                </c:pt>
                <c:pt idx="3401">
                  <c:v>2.31596661803369</c:v>
                </c:pt>
                <c:pt idx="3402">
                  <c:v>2.3159666180432801</c:v>
                </c:pt>
                <c:pt idx="3403">
                  <c:v>2.3159666180495302</c:v>
                </c:pt>
                <c:pt idx="3404">
                  <c:v>2.31596661807006</c:v>
                </c:pt>
                <c:pt idx="3405">
                  <c:v>2.3159666180379999</c:v>
                </c:pt>
                <c:pt idx="3406">
                  <c:v>2.3159666180621499</c:v>
                </c:pt>
                <c:pt idx="3407">
                  <c:v>2.31596661802232</c:v>
                </c:pt>
                <c:pt idx="3408">
                  <c:v>2.3159666180459602</c:v>
                </c:pt>
                <c:pt idx="3409">
                  <c:v>2.31596661801892</c:v>
                </c:pt>
                <c:pt idx="3410">
                  <c:v>2.3159666180104899</c:v>
                </c:pt>
                <c:pt idx="3411">
                  <c:v>2.3159666180499898</c:v>
                </c:pt>
                <c:pt idx="3412">
                  <c:v>2.3159666180504801</c:v>
                </c:pt>
                <c:pt idx="3413">
                  <c:v>2.3159666180139098</c:v>
                </c:pt>
                <c:pt idx="3414">
                  <c:v>2.3159666180303602</c:v>
                </c:pt>
                <c:pt idx="3415">
                  <c:v>2.3159666180446599</c:v>
                </c:pt>
                <c:pt idx="3416">
                  <c:v>2.3159666180449898</c:v>
                </c:pt>
                <c:pt idx="3417">
                  <c:v>2.3159666179926899</c:v>
                </c:pt>
                <c:pt idx="3418">
                  <c:v>2.3159666180445302</c:v>
                </c:pt>
                <c:pt idx="3419">
                  <c:v>2.3159666180380798</c:v>
                </c:pt>
                <c:pt idx="3420">
                  <c:v>2.3159666180532201</c:v>
                </c:pt>
                <c:pt idx="3421">
                  <c:v>2.3159666180146701</c:v>
                </c:pt>
                <c:pt idx="3422">
                  <c:v>2.3159666180165002</c:v>
                </c:pt>
                <c:pt idx="3423">
                  <c:v>2.31596661805305</c:v>
                </c:pt>
                <c:pt idx="3424">
                  <c:v>2.3159666180299299</c:v>
                </c:pt>
                <c:pt idx="3425">
                  <c:v>2.31596661801647</c:v>
                </c:pt>
                <c:pt idx="3426">
                  <c:v>2.3159666180365099</c:v>
                </c:pt>
                <c:pt idx="3427">
                  <c:v>2.31596661804427</c:v>
                </c:pt>
                <c:pt idx="3428">
                  <c:v>2.3159666180360099</c:v>
                </c:pt>
                <c:pt idx="3429">
                  <c:v>2.3159666180011902</c:v>
                </c:pt>
                <c:pt idx="3430">
                  <c:v>2.3159666180347802</c:v>
                </c:pt>
                <c:pt idx="3431">
                  <c:v>2.3159666180603602</c:v>
                </c:pt>
                <c:pt idx="3432">
                  <c:v>2.31596661800278</c:v>
                </c:pt>
                <c:pt idx="3433">
                  <c:v>2.3159666179993001</c:v>
                </c:pt>
                <c:pt idx="3434">
                  <c:v>2.3159666180088898</c:v>
                </c:pt>
                <c:pt idx="3435">
                  <c:v>2.31596661804838</c:v>
                </c:pt>
                <c:pt idx="3436">
                  <c:v>2.3159666180114802</c:v>
                </c:pt>
                <c:pt idx="3437">
                  <c:v>2.3159666180207101</c:v>
                </c:pt>
                <c:pt idx="3438">
                  <c:v>2.3159666180290199</c:v>
                </c:pt>
                <c:pt idx="3439">
                  <c:v>2.3159666180220202</c:v>
                </c:pt>
                <c:pt idx="3440">
                  <c:v>2.3159666179779301</c:v>
                </c:pt>
                <c:pt idx="3441">
                  <c:v>2.3159666179845799</c:v>
                </c:pt>
                <c:pt idx="3442">
                  <c:v>2.3159666180035798</c:v>
                </c:pt>
                <c:pt idx="3443">
                  <c:v>2.3159666180141998</c:v>
                </c:pt>
                <c:pt idx="3444">
                  <c:v>2.31596661799589</c:v>
                </c:pt>
                <c:pt idx="3445">
                  <c:v>2.3159666179782201</c:v>
                </c:pt>
                <c:pt idx="3446">
                  <c:v>2.3159666180147802</c:v>
                </c:pt>
                <c:pt idx="3447">
                  <c:v>2.3159666180126202</c:v>
                </c:pt>
                <c:pt idx="3448">
                  <c:v>2.3159666179690999</c:v>
                </c:pt>
                <c:pt idx="3449">
                  <c:v>2.3159666179783298</c:v>
                </c:pt>
                <c:pt idx="3450">
                  <c:v>2.3159666179754401</c:v>
                </c:pt>
                <c:pt idx="3451">
                  <c:v>2.3159666179927401</c:v>
                </c:pt>
                <c:pt idx="3452">
                  <c:v>2.3159666179766298</c:v>
                </c:pt>
                <c:pt idx="3453">
                  <c:v>2.3159666179461298</c:v>
                </c:pt>
                <c:pt idx="3454">
                  <c:v>2.3159666179628902</c:v>
                </c:pt>
                <c:pt idx="3455">
                  <c:v>2.3159666179855298</c:v>
                </c:pt>
                <c:pt idx="3456">
                  <c:v>2.3159666179223199</c:v>
                </c:pt>
                <c:pt idx="3457">
                  <c:v>2.3159666179862901</c:v>
                </c:pt>
                <c:pt idx="3458">
                  <c:v>2.3159666179706</c:v>
                </c:pt>
                <c:pt idx="3459">
                  <c:v>2.3159666179365899</c:v>
                </c:pt>
                <c:pt idx="3460">
                  <c:v>2.3159666179532299</c:v>
                </c:pt>
                <c:pt idx="3461">
                  <c:v>2.3159666179450902</c:v>
                </c:pt>
                <c:pt idx="3462">
                  <c:v>2.3159666179890399</c:v>
                </c:pt>
                <c:pt idx="3463">
                  <c:v>2.3159666179319598</c:v>
                </c:pt>
                <c:pt idx="3464">
                  <c:v>2.3159666179104401</c:v>
                </c:pt>
                <c:pt idx="3465">
                  <c:v>2.3159666179526099</c:v>
                </c:pt>
                <c:pt idx="3466">
                  <c:v>2.3159666179006302</c:v>
                </c:pt>
                <c:pt idx="3467">
                  <c:v>2.3159666179166298</c:v>
                </c:pt>
                <c:pt idx="3468">
                  <c:v>2.3159666179410201</c:v>
                </c:pt>
                <c:pt idx="3469">
                  <c:v>2.3159666179532898</c:v>
                </c:pt>
                <c:pt idx="3470">
                  <c:v>2.3159666179429999</c:v>
                </c:pt>
                <c:pt idx="3471">
                  <c:v>2.3159666179078999</c:v>
                </c:pt>
                <c:pt idx="3472">
                  <c:v>2.3159666179188401</c:v>
                </c:pt>
                <c:pt idx="3473">
                  <c:v>2.3159666179455201</c:v>
                </c:pt>
                <c:pt idx="3474">
                  <c:v>2.3159666179349099</c:v>
                </c:pt>
                <c:pt idx="3475">
                  <c:v>2.3159666179024199</c:v>
                </c:pt>
                <c:pt idx="3476">
                  <c:v>2.3159666178549299</c:v>
                </c:pt>
                <c:pt idx="3477">
                  <c:v>2.3159666178917901</c:v>
                </c:pt>
                <c:pt idx="3478">
                  <c:v>2.3159666179195102</c:v>
                </c:pt>
                <c:pt idx="3479">
                  <c:v>2.3159666178773501</c:v>
                </c:pt>
                <c:pt idx="3480">
                  <c:v>2.3159666178710498</c:v>
                </c:pt>
                <c:pt idx="3481">
                  <c:v>2.3159666178879199</c:v>
                </c:pt>
                <c:pt idx="3482">
                  <c:v>2.3159666178804801</c:v>
                </c:pt>
                <c:pt idx="3483">
                  <c:v>2.3159666179112799</c:v>
                </c:pt>
                <c:pt idx="3484">
                  <c:v>2.3159666178454401</c:v>
                </c:pt>
                <c:pt idx="3485">
                  <c:v>2.3159666178652998</c:v>
                </c:pt>
                <c:pt idx="3486">
                  <c:v>2.3159666178615801</c:v>
                </c:pt>
                <c:pt idx="3487">
                  <c:v>2.3159666179112399</c:v>
                </c:pt>
                <c:pt idx="3488">
                  <c:v>2.31596661786419</c:v>
                </c:pt>
                <c:pt idx="3489">
                  <c:v>2.31596661789118</c:v>
                </c:pt>
                <c:pt idx="3490">
                  <c:v>2.3159666178238201</c:v>
                </c:pt>
                <c:pt idx="3491">
                  <c:v>2.3159666178421001</c:v>
                </c:pt>
                <c:pt idx="3492">
                  <c:v>2.31596661786363</c:v>
                </c:pt>
                <c:pt idx="3493">
                  <c:v>2.3159666179163798</c:v>
                </c:pt>
                <c:pt idx="3494">
                  <c:v>2.3159666178796501</c:v>
                </c:pt>
                <c:pt idx="3495">
                  <c:v>2.3159666178745102</c:v>
                </c:pt>
                <c:pt idx="3496">
                  <c:v>2.31596661785691</c:v>
                </c:pt>
                <c:pt idx="3497">
                  <c:v>2.3159666178395502</c:v>
                </c:pt>
                <c:pt idx="3498">
                  <c:v>2.3159666178975802</c:v>
                </c:pt>
                <c:pt idx="3499">
                  <c:v>2.3159666178951199</c:v>
                </c:pt>
                <c:pt idx="3500">
                  <c:v>2.3159666178765099</c:v>
                </c:pt>
                <c:pt idx="3501">
                  <c:v>2.3159666178744098</c:v>
                </c:pt>
                <c:pt idx="3502">
                  <c:v>2.3159666179442202</c:v>
                </c:pt>
                <c:pt idx="3503">
                  <c:v>2.3159666179197198</c:v>
                </c:pt>
                <c:pt idx="3504">
                  <c:v>2.3159666179446599</c:v>
                </c:pt>
                <c:pt idx="3505">
                  <c:v>2.3159666179106</c:v>
                </c:pt>
                <c:pt idx="3506">
                  <c:v>2.31596661793471</c:v>
                </c:pt>
                <c:pt idx="3507">
                  <c:v>2.3159666179138001</c:v>
                </c:pt>
                <c:pt idx="3508">
                  <c:v>2.31596661789174</c:v>
                </c:pt>
                <c:pt idx="3509">
                  <c:v>2.3159666178928702</c:v>
                </c:pt>
                <c:pt idx="3510">
                  <c:v>2.3159666179223701</c:v>
                </c:pt>
                <c:pt idx="3511">
                  <c:v>2.3159666178537499</c:v>
                </c:pt>
                <c:pt idx="3512">
                  <c:v>2.3159666178722502</c:v>
                </c:pt>
                <c:pt idx="3513">
                  <c:v>2.3159666178652101</c:v>
                </c:pt>
                <c:pt idx="3514">
                  <c:v>2.3159666179210801</c:v>
                </c:pt>
                <c:pt idx="3515">
                  <c:v>2.31596661784645</c:v>
                </c:pt>
                <c:pt idx="3516">
                  <c:v>2.3159666178536802</c:v>
                </c:pt>
                <c:pt idx="3517">
                  <c:v>2.3159666178946101</c:v>
                </c:pt>
                <c:pt idx="3518">
                  <c:v>2.3159666178867502</c:v>
                </c:pt>
                <c:pt idx="3519">
                  <c:v>2.3159666179026299</c:v>
                </c:pt>
                <c:pt idx="3520">
                  <c:v>2.3159666178872702</c:v>
                </c:pt>
                <c:pt idx="3521">
                  <c:v>2.3159666178956901</c:v>
                </c:pt>
                <c:pt idx="3522">
                  <c:v>2.3159666179012199</c:v>
                </c:pt>
                <c:pt idx="3523">
                  <c:v>2.3159666178756702</c:v>
                </c:pt>
                <c:pt idx="3524">
                  <c:v>2.3159666178764602</c:v>
                </c:pt>
                <c:pt idx="3525">
                  <c:v>2.3159666179113101</c:v>
                </c:pt>
                <c:pt idx="3526">
                  <c:v>2.3159666179045701</c:v>
                </c:pt>
                <c:pt idx="3527">
                  <c:v>2.3159666178372902</c:v>
                </c:pt>
                <c:pt idx="3528">
                  <c:v>2.3159666178867799</c:v>
                </c:pt>
                <c:pt idx="3529">
                  <c:v>2.3159666178276002</c:v>
                </c:pt>
                <c:pt idx="3530">
                  <c:v>2.3159666178741798</c:v>
                </c:pt>
                <c:pt idx="3531">
                  <c:v>2.3159666178673701</c:v>
                </c:pt>
                <c:pt idx="3532">
                  <c:v>2.3159666178818701</c:v>
                </c:pt>
                <c:pt idx="3533">
                  <c:v>2.3159666178813798</c:v>
                </c:pt>
                <c:pt idx="3534">
                  <c:v>2.3159666179024101</c:v>
                </c:pt>
                <c:pt idx="3535">
                  <c:v>2.3159666178265201</c:v>
                </c:pt>
                <c:pt idx="3536">
                  <c:v>2.31596661782334</c:v>
                </c:pt>
                <c:pt idx="3537">
                  <c:v>2.3159666178800702</c:v>
                </c:pt>
                <c:pt idx="3538">
                  <c:v>2.3159666179084502</c:v>
                </c:pt>
                <c:pt idx="3539">
                  <c:v>2.31596661781693</c:v>
                </c:pt>
                <c:pt idx="3540">
                  <c:v>2.31596661785612</c:v>
                </c:pt>
                <c:pt idx="3541">
                  <c:v>2.31596661784056</c:v>
                </c:pt>
                <c:pt idx="3542">
                  <c:v>2.3159666178734</c:v>
                </c:pt>
                <c:pt idx="3543">
                  <c:v>2.3159666178329701</c:v>
                </c:pt>
                <c:pt idx="3544">
                  <c:v>2.31596661785369</c:v>
                </c:pt>
                <c:pt idx="3545">
                  <c:v>2.3159666178208602</c:v>
                </c:pt>
                <c:pt idx="3546">
                  <c:v>2.3159666178248499</c:v>
                </c:pt>
                <c:pt idx="3547">
                  <c:v>2.3159666178201102</c:v>
                </c:pt>
                <c:pt idx="3548">
                  <c:v>2.3159666178492699</c:v>
                </c:pt>
                <c:pt idx="3549">
                  <c:v>2.3159666178674998</c:v>
                </c:pt>
                <c:pt idx="3550">
                  <c:v>2.3159666178811298</c:v>
                </c:pt>
                <c:pt idx="3551">
                  <c:v>2.31596661782062</c:v>
                </c:pt>
                <c:pt idx="3552">
                  <c:v>2.3159666178347802</c:v>
                </c:pt>
                <c:pt idx="3553">
                  <c:v>2.31596661783338</c:v>
                </c:pt>
                <c:pt idx="3554">
                  <c:v>2.31596661780751</c:v>
                </c:pt>
                <c:pt idx="3555">
                  <c:v>2.3159666178093201</c:v>
                </c:pt>
                <c:pt idx="3556">
                  <c:v>2.3159666177887601</c:v>
                </c:pt>
                <c:pt idx="3557">
                  <c:v>2.3159666178577298</c:v>
                </c:pt>
                <c:pt idx="3558">
                  <c:v>2.3159666178613101</c:v>
                </c:pt>
                <c:pt idx="3559">
                  <c:v>2.3159666178129501</c:v>
                </c:pt>
                <c:pt idx="3560">
                  <c:v>2.31596661782564</c:v>
                </c:pt>
                <c:pt idx="3561">
                  <c:v>2.3159666178073901</c:v>
                </c:pt>
                <c:pt idx="3562">
                  <c:v>2.31596661780668</c:v>
                </c:pt>
                <c:pt idx="3563">
                  <c:v>2.3159666178217</c:v>
                </c:pt>
                <c:pt idx="3564">
                  <c:v>2.31596661781145</c:v>
                </c:pt>
                <c:pt idx="3565">
                  <c:v>2.31596661783944</c:v>
                </c:pt>
                <c:pt idx="3566">
                  <c:v>2.3159666178029501</c:v>
                </c:pt>
                <c:pt idx="3567">
                  <c:v>2.3159666177767502</c:v>
                </c:pt>
                <c:pt idx="3568">
                  <c:v>2.31596661779803</c:v>
                </c:pt>
                <c:pt idx="3569">
                  <c:v>2.3159666178143801</c:v>
                </c:pt>
                <c:pt idx="3570">
                  <c:v>2.3159666178610401</c:v>
                </c:pt>
                <c:pt idx="3571">
                  <c:v>2.3159666178491101</c:v>
                </c:pt>
                <c:pt idx="3572">
                  <c:v>2.31596661778616</c:v>
                </c:pt>
                <c:pt idx="3573">
                  <c:v>2.3159666177940599</c:v>
                </c:pt>
                <c:pt idx="3574">
                  <c:v>2.3159666178370699</c:v>
                </c:pt>
                <c:pt idx="3575">
                  <c:v>2.3159666178146798</c:v>
                </c:pt>
                <c:pt idx="3576">
                  <c:v>2.3159666177973501</c:v>
                </c:pt>
                <c:pt idx="3577">
                  <c:v>2.3159666177733498</c:v>
                </c:pt>
                <c:pt idx="3578">
                  <c:v>2.3159666178381402</c:v>
                </c:pt>
                <c:pt idx="3579">
                  <c:v>2.3159666178057901</c:v>
                </c:pt>
                <c:pt idx="3580">
                  <c:v>2.3159666177889302</c:v>
                </c:pt>
                <c:pt idx="3581">
                  <c:v>2.3159666178500098</c:v>
                </c:pt>
                <c:pt idx="3582">
                  <c:v>2.3159666177996598</c:v>
                </c:pt>
                <c:pt idx="3583">
                  <c:v>2.3159666177785798</c:v>
                </c:pt>
                <c:pt idx="3584">
                  <c:v>2.3159666177926601</c:v>
                </c:pt>
                <c:pt idx="3585">
                  <c:v>2.31596661781253</c:v>
                </c:pt>
                <c:pt idx="3586">
                  <c:v>2.3159666177943201</c:v>
                </c:pt>
                <c:pt idx="3587">
                  <c:v>2.3159666177879199</c:v>
                </c:pt>
                <c:pt idx="3588">
                  <c:v>2.3159666178240101</c:v>
                </c:pt>
                <c:pt idx="3589">
                  <c:v>2.3159666177631602</c:v>
                </c:pt>
                <c:pt idx="3590">
                  <c:v>2.3159666177818101</c:v>
                </c:pt>
                <c:pt idx="3591">
                  <c:v>2.3159666177931002</c:v>
                </c:pt>
                <c:pt idx="3592">
                  <c:v>2.3159666177329701</c:v>
                </c:pt>
                <c:pt idx="3593">
                  <c:v>2.3159666177581899</c:v>
                </c:pt>
                <c:pt idx="3594">
                  <c:v>2.31596661773616</c:v>
                </c:pt>
                <c:pt idx="3595">
                  <c:v>2.3159666177915801</c:v>
                </c:pt>
                <c:pt idx="3596">
                  <c:v>2.3159666177501901</c:v>
                </c:pt>
                <c:pt idx="3597">
                  <c:v>2.3159666177734501</c:v>
                </c:pt>
                <c:pt idx="3598">
                  <c:v>2.31596661774531</c:v>
                </c:pt>
                <c:pt idx="3599">
                  <c:v>2.3159666177674998</c:v>
                </c:pt>
                <c:pt idx="3600">
                  <c:v>2.3159666177376299</c:v>
                </c:pt>
                <c:pt idx="3601">
                  <c:v>2.3159666177957998</c:v>
                </c:pt>
                <c:pt idx="3602">
                  <c:v>2.3159666177370402</c:v>
                </c:pt>
                <c:pt idx="3603">
                  <c:v>2.3159666177428102</c:v>
                </c:pt>
                <c:pt idx="3604">
                  <c:v>2.31596661770645</c:v>
                </c:pt>
                <c:pt idx="3605">
                  <c:v>2.3159666177477898</c:v>
                </c:pt>
                <c:pt idx="3606">
                  <c:v>2.3159666177745999</c:v>
                </c:pt>
                <c:pt idx="3607">
                  <c:v>2.3159666177684799</c:v>
                </c:pt>
                <c:pt idx="3608">
                  <c:v>2.3159666178073102</c:v>
                </c:pt>
                <c:pt idx="3609">
                  <c:v>2.3159666177924598</c:v>
                </c:pt>
                <c:pt idx="3610">
                  <c:v>2.3159666177776099</c:v>
                </c:pt>
                <c:pt idx="3611">
                  <c:v>2.31596661778363</c:v>
                </c:pt>
                <c:pt idx="3612">
                  <c:v>2.31596661775998</c:v>
                </c:pt>
                <c:pt idx="3613">
                  <c:v>2.3159666178027298</c:v>
                </c:pt>
                <c:pt idx="3614">
                  <c:v>2.3159666177710201</c:v>
                </c:pt>
                <c:pt idx="3615">
                  <c:v>2.3159666177428999</c:v>
                </c:pt>
                <c:pt idx="3616">
                  <c:v>2.3159666177451399</c:v>
                </c:pt>
                <c:pt idx="3617">
                  <c:v>2.3159666178064802</c:v>
                </c:pt>
                <c:pt idx="3618">
                  <c:v>2.3159666178207599</c:v>
                </c:pt>
                <c:pt idx="3619">
                  <c:v>2.3159666177764402</c:v>
                </c:pt>
                <c:pt idx="3620">
                  <c:v>2.3159666177667302</c:v>
                </c:pt>
                <c:pt idx="3621">
                  <c:v>2.31596661774392</c:v>
                </c:pt>
                <c:pt idx="3622">
                  <c:v>2.3159666178143499</c:v>
                </c:pt>
                <c:pt idx="3623">
                  <c:v>2.3159666177832201</c:v>
                </c:pt>
                <c:pt idx="3624">
                  <c:v>2.3159666177699698</c:v>
                </c:pt>
                <c:pt idx="3625">
                  <c:v>2.3159666177592602</c:v>
                </c:pt>
                <c:pt idx="3626">
                  <c:v>2.3159666177798002</c:v>
                </c:pt>
                <c:pt idx="3627">
                  <c:v>2.3159666177617502</c:v>
                </c:pt>
                <c:pt idx="3628">
                  <c:v>2.3159666177978</c:v>
                </c:pt>
                <c:pt idx="3629">
                  <c:v>2.3159666177870601</c:v>
                </c:pt>
                <c:pt idx="3630">
                  <c:v>2.31596661778691</c:v>
                </c:pt>
                <c:pt idx="3631">
                  <c:v>2.3159666178095599</c:v>
                </c:pt>
                <c:pt idx="3632">
                  <c:v>2.3159666177650502</c:v>
                </c:pt>
                <c:pt idx="3633">
                  <c:v>2.3159666177577498</c:v>
                </c:pt>
                <c:pt idx="3634">
                  <c:v>2.3159666177589799</c:v>
                </c:pt>
                <c:pt idx="3635">
                  <c:v>2.31596661782446</c:v>
                </c:pt>
                <c:pt idx="3636">
                  <c:v>2.3159666178342002</c:v>
                </c:pt>
                <c:pt idx="3637">
                  <c:v>2.31596661775301</c:v>
                </c:pt>
                <c:pt idx="3638">
                  <c:v>2.31596661772143</c:v>
                </c:pt>
                <c:pt idx="3639">
                  <c:v>2.3159666177479998</c:v>
                </c:pt>
                <c:pt idx="3640">
                  <c:v>2.31596661772201</c:v>
                </c:pt>
                <c:pt idx="3641">
                  <c:v>2.3159666177315299</c:v>
                </c:pt>
                <c:pt idx="3642">
                  <c:v>2.3159666177482801</c:v>
                </c:pt>
                <c:pt idx="3643">
                  <c:v>2.3159666177300098</c:v>
                </c:pt>
                <c:pt idx="3644">
                  <c:v>2.3159666177874199</c:v>
                </c:pt>
                <c:pt idx="3645">
                  <c:v>2.3159666177288698</c:v>
                </c:pt>
                <c:pt idx="3646">
                  <c:v>2.31596661772996</c:v>
                </c:pt>
                <c:pt idx="3647">
                  <c:v>2.3159666177503202</c:v>
                </c:pt>
                <c:pt idx="3648">
                  <c:v>2.3159666177637801</c:v>
                </c:pt>
                <c:pt idx="3649">
                  <c:v>2.3159666177425602</c:v>
                </c:pt>
                <c:pt idx="3650">
                  <c:v>2.3159666177110498</c:v>
                </c:pt>
                <c:pt idx="3651">
                  <c:v>2.3159666176978799</c:v>
                </c:pt>
                <c:pt idx="3652">
                  <c:v>2.3159666177234</c:v>
                </c:pt>
                <c:pt idx="3653">
                  <c:v>2.31596661775504</c:v>
                </c:pt>
                <c:pt idx="3654">
                  <c:v>2.31596661772162</c:v>
                </c:pt>
                <c:pt idx="3655">
                  <c:v>2.3159666177353699</c:v>
                </c:pt>
                <c:pt idx="3656">
                  <c:v>2.3159666177444702</c:v>
                </c:pt>
                <c:pt idx="3657">
                  <c:v>2.3159666177323999</c:v>
                </c:pt>
                <c:pt idx="3658">
                  <c:v>2.31596661770664</c:v>
                </c:pt>
                <c:pt idx="3659">
                  <c:v>2.3159666177428102</c:v>
                </c:pt>
                <c:pt idx="3660">
                  <c:v>2.3159666177197402</c:v>
                </c:pt>
                <c:pt idx="3661">
                  <c:v>2.3159666177375899</c:v>
                </c:pt>
                <c:pt idx="3662">
                  <c:v>2.3159666177243801</c:v>
                </c:pt>
                <c:pt idx="3663">
                  <c:v>2.3159666177774798</c:v>
                </c:pt>
                <c:pt idx="3664">
                  <c:v>2.3159666177616698</c:v>
                </c:pt>
                <c:pt idx="3665">
                  <c:v>2.3159666177468101</c:v>
                </c:pt>
                <c:pt idx="3666">
                  <c:v>2.3159666177624101</c:v>
                </c:pt>
                <c:pt idx="3667">
                  <c:v>2.31596661771587</c:v>
                </c:pt>
                <c:pt idx="3668">
                  <c:v>2.3159666177432099</c:v>
                </c:pt>
                <c:pt idx="3669">
                  <c:v>2.31596661772504</c:v>
                </c:pt>
                <c:pt idx="3670">
                  <c:v>2.3159666177170002</c:v>
                </c:pt>
                <c:pt idx="3671">
                  <c:v>2.3159666177338201</c:v>
                </c:pt>
                <c:pt idx="3672">
                  <c:v>2.3159666177287801</c:v>
                </c:pt>
                <c:pt idx="3673">
                  <c:v>2.3159666177322298</c:v>
                </c:pt>
                <c:pt idx="3674">
                  <c:v>2.3159666177224398</c:v>
                </c:pt>
                <c:pt idx="3675">
                  <c:v>2.3159666177411902</c:v>
                </c:pt>
                <c:pt idx="3676">
                  <c:v>2.3159666177046101</c:v>
                </c:pt>
                <c:pt idx="3677">
                  <c:v>2.3159666176894902</c:v>
                </c:pt>
                <c:pt idx="3678">
                  <c:v>2.3159666177199201</c:v>
                </c:pt>
                <c:pt idx="3679">
                  <c:v>2.3159666177091802</c:v>
                </c:pt>
                <c:pt idx="3680">
                  <c:v>2.3159666177033</c:v>
                </c:pt>
                <c:pt idx="3681">
                  <c:v>2.3159666177307798</c:v>
                </c:pt>
                <c:pt idx="3682">
                  <c:v>2.3159666177033298</c:v>
                </c:pt>
                <c:pt idx="3683">
                  <c:v>2.3159666176992602</c:v>
                </c:pt>
                <c:pt idx="3684">
                  <c:v>2.3159666177076201</c:v>
                </c:pt>
                <c:pt idx="3685">
                  <c:v>2.3159666176934102</c:v>
                </c:pt>
                <c:pt idx="3686">
                  <c:v>2.31596661771782</c:v>
                </c:pt>
                <c:pt idx="3687">
                  <c:v>2.3159666177341802</c:v>
                </c:pt>
                <c:pt idx="3688">
                  <c:v>2.31596661768276</c:v>
                </c:pt>
                <c:pt idx="3689">
                  <c:v>2.3159666177150502</c:v>
                </c:pt>
                <c:pt idx="3690">
                  <c:v>2.31596661768081</c:v>
                </c:pt>
                <c:pt idx="3691">
                  <c:v>2.3159666177005001</c:v>
                </c:pt>
                <c:pt idx="3692">
                  <c:v>2.31596661771913</c:v>
                </c:pt>
                <c:pt idx="3693">
                  <c:v>2.3159666177032001</c:v>
                </c:pt>
                <c:pt idx="3694">
                  <c:v>2.3159666177169198</c:v>
                </c:pt>
                <c:pt idx="3695">
                  <c:v>2.31596661770672</c:v>
                </c:pt>
                <c:pt idx="3696">
                  <c:v>2.3159666177120202</c:v>
                </c:pt>
                <c:pt idx="3697">
                  <c:v>2.3159666177048002</c:v>
                </c:pt>
                <c:pt idx="3698">
                  <c:v>2.3159666177276499</c:v>
                </c:pt>
                <c:pt idx="3699">
                  <c:v>2.3159666177049298</c:v>
                </c:pt>
                <c:pt idx="3700">
                  <c:v>2.31596661772135</c:v>
                </c:pt>
                <c:pt idx="3701">
                  <c:v>2.3159666176556999</c:v>
                </c:pt>
                <c:pt idx="3702">
                  <c:v>2.3159666177274199</c:v>
                </c:pt>
                <c:pt idx="3703">
                  <c:v>2.31596661770807</c:v>
                </c:pt>
                <c:pt idx="3704">
                  <c:v>2.31596661770672</c:v>
                </c:pt>
                <c:pt idx="3705">
                  <c:v>2.3159666177012301</c:v>
                </c:pt>
                <c:pt idx="3706">
                  <c:v>2.3159666176995501</c:v>
                </c:pt>
                <c:pt idx="3707">
                  <c:v>2.31596661770193</c:v>
                </c:pt>
                <c:pt idx="3708">
                  <c:v>2.3159666176882299</c:v>
                </c:pt>
                <c:pt idx="3709">
                  <c:v>2.3159666176900999</c:v>
                </c:pt>
                <c:pt idx="3710">
                  <c:v>2.3159666176740399</c:v>
                </c:pt>
                <c:pt idx="3711">
                  <c:v>2.3159666176792602</c:v>
                </c:pt>
                <c:pt idx="3712">
                  <c:v>2.3159666176795999</c:v>
                </c:pt>
                <c:pt idx="3713">
                  <c:v>2.3159666176887002</c:v>
                </c:pt>
                <c:pt idx="3714">
                  <c:v>2.3159666177221099</c:v>
                </c:pt>
                <c:pt idx="3715">
                  <c:v>2.31596661770502</c:v>
                </c:pt>
                <c:pt idx="3716">
                  <c:v>2.3159666177034999</c:v>
                </c:pt>
                <c:pt idx="3717">
                  <c:v>2.3159666177244702</c:v>
                </c:pt>
                <c:pt idx="3718">
                  <c:v>2.3159666176831402</c:v>
                </c:pt>
                <c:pt idx="3719">
                  <c:v>2.3159666176676001</c:v>
                </c:pt>
                <c:pt idx="3720">
                  <c:v>2.3159666176904299</c:v>
                </c:pt>
                <c:pt idx="3721">
                  <c:v>2.3159666176995701</c:v>
                </c:pt>
                <c:pt idx="3722">
                  <c:v>2.3159666176637299</c:v>
                </c:pt>
                <c:pt idx="3723">
                  <c:v>2.3159666176929901</c:v>
                </c:pt>
                <c:pt idx="3724">
                  <c:v>2.31596661774195</c:v>
                </c:pt>
                <c:pt idx="3725">
                  <c:v>2.3159666177024798</c:v>
                </c:pt>
                <c:pt idx="3726">
                  <c:v>2.31596661766755</c:v>
                </c:pt>
                <c:pt idx="3727">
                  <c:v>2.3159666176409801</c:v>
                </c:pt>
                <c:pt idx="3728">
                  <c:v>2.3159666176704001</c:v>
                </c:pt>
                <c:pt idx="3729">
                  <c:v>2.31596661768137</c:v>
                </c:pt>
                <c:pt idx="3730">
                  <c:v>2.31596661769635</c:v>
                </c:pt>
                <c:pt idx="3731">
                  <c:v>2.3159666176896199</c:v>
                </c:pt>
                <c:pt idx="3732">
                  <c:v>2.3159666176842202</c:v>
                </c:pt>
                <c:pt idx="3733">
                  <c:v>2.3159666176604401</c:v>
                </c:pt>
                <c:pt idx="3734">
                  <c:v>2.3159666176590301</c:v>
                </c:pt>
                <c:pt idx="3735">
                  <c:v>2.3159666176685798</c:v>
                </c:pt>
                <c:pt idx="3736">
                  <c:v>2.3159666177115898</c:v>
                </c:pt>
                <c:pt idx="3737">
                  <c:v>2.3159666176767102</c:v>
                </c:pt>
                <c:pt idx="3738">
                  <c:v>2.3159666176735501</c:v>
                </c:pt>
                <c:pt idx="3739">
                  <c:v>2.3159666176701599</c:v>
                </c:pt>
                <c:pt idx="3740">
                  <c:v>2.3159666176835301</c:v>
                </c:pt>
                <c:pt idx="3741">
                  <c:v>2.3159666176822999</c:v>
                </c:pt>
                <c:pt idx="3742">
                  <c:v>2.3159666176614699</c:v>
                </c:pt>
                <c:pt idx="3743">
                  <c:v>2.3159666176917999</c:v>
                </c:pt>
                <c:pt idx="3744">
                  <c:v>2.3159666177066098</c:v>
                </c:pt>
                <c:pt idx="3745">
                  <c:v>2.31596661766415</c:v>
                </c:pt>
                <c:pt idx="3746">
                  <c:v>2.3159666176833</c:v>
                </c:pt>
                <c:pt idx="3747">
                  <c:v>2.31596661767979</c:v>
                </c:pt>
                <c:pt idx="3748">
                  <c:v>2.3159666176813398</c:v>
                </c:pt>
                <c:pt idx="3749">
                  <c:v>2.3159666176676299</c:v>
                </c:pt>
                <c:pt idx="3750">
                  <c:v>2.31596661767191</c:v>
                </c:pt>
                <c:pt idx="3751">
                  <c:v>2.3159666176659601</c:v>
                </c:pt>
                <c:pt idx="3752">
                  <c:v>2.3159666176629599</c:v>
                </c:pt>
                <c:pt idx="3753">
                  <c:v>2.3159666176788201</c:v>
                </c:pt>
                <c:pt idx="3754">
                  <c:v>2.3159666176811302</c:v>
                </c:pt>
                <c:pt idx="3755">
                  <c:v>2.3159666176610298</c:v>
                </c:pt>
                <c:pt idx="3756">
                  <c:v>2.31596661767728</c:v>
                </c:pt>
                <c:pt idx="3757">
                  <c:v>2.3159666176404898</c:v>
                </c:pt>
                <c:pt idx="3758">
                  <c:v>2.3159666176524598</c:v>
                </c:pt>
                <c:pt idx="3759">
                  <c:v>2.31596661763531</c:v>
                </c:pt>
                <c:pt idx="3760">
                  <c:v>2.3159666176621601</c:v>
                </c:pt>
                <c:pt idx="3761">
                  <c:v>2.3159666176246101</c:v>
                </c:pt>
                <c:pt idx="3762">
                  <c:v>2.3159666176547198</c:v>
                </c:pt>
                <c:pt idx="3763">
                  <c:v>2.3159666176571299</c:v>
                </c:pt>
                <c:pt idx="3764">
                  <c:v>2.3159666176534</c:v>
                </c:pt>
                <c:pt idx="3765">
                  <c:v>2.3159666176630802</c:v>
                </c:pt>
                <c:pt idx="3766">
                  <c:v>2.3159666176520499</c:v>
                </c:pt>
                <c:pt idx="3767">
                  <c:v>2.3159666176672502</c:v>
                </c:pt>
                <c:pt idx="3768">
                  <c:v>2.3159666176798699</c:v>
                </c:pt>
                <c:pt idx="3769">
                  <c:v>2.31596661768811</c:v>
                </c:pt>
                <c:pt idx="3770">
                  <c:v>2.3159666176800102</c:v>
                </c:pt>
                <c:pt idx="3771">
                  <c:v>2.3159666176814602</c:v>
                </c:pt>
                <c:pt idx="3772">
                  <c:v>2.3159666176989799</c:v>
                </c:pt>
                <c:pt idx="3773">
                  <c:v>2.3159666177046501</c:v>
                </c:pt>
                <c:pt idx="3774">
                  <c:v>2.31596661767305</c:v>
                </c:pt>
                <c:pt idx="3775">
                  <c:v>2.3159666176598099</c:v>
                </c:pt>
                <c:pt idx="3776">
                  <c:v>2.31596661765923</c:v>
                </c:pt>
                <c:pt idx="3777">
                  <c:v>2.3159666176759899</c:v>
                </c:pt>
                <c:pt idx="3778">
                  <c:v>2.3159666176505702</c:v>
                </c:pt>
                <c:pt idx="3779">
                  <c:v>2.3159666176762701</c:v>
                </c:pt>
                <c:pt idx="3780">
                  <c:v>2.31596661765359</c:v>
                </c:pt>
                <c:pt idx="3781">
                  <c:v>2.3159666176787801</c:v>
                </c:pt>
                <c:pt idx="3782">
                  <c:v>2.3159666176581899</c:v>
                </c:pt>
                <c:pt idx="3783">
                  <c:v>2.3159666176700702</c:v>
                </c:pt>
                <c:pt idx="3784">
                  <c:v>2.3159666176256302</c:v>
                </c:pt>
                <c:pt idx="3785">
                  <c:v>2.3159666176673999</c:v>
                </c:pt>
                <c:pt idx="3786">
                  <c:v>2.31596661767998</c:v>
                </c:pt>
                <c:pt idx="3787">
                  <c:v>2.3159666176745199</c:v>
                </c:pt>
                <c:pt idx="3788">
                  <c:v>2.3159666176645799</c:v>
                </c:pt>
                <c:pt idx="3789">
                  <c:v>2.3159666176704201</c:v>
                </c:pt>
                <c:pt idx="3790">
                  <c:v>2.3159666176999498</c:v>
                </c:pt>
                <c:pt idx="3791">
                  <c:v>2.31596661765643</c:v>
                </c:pt>
                <c:pt idx="3792">
                  <c:v>2.3159666176453499</c:v>
                </c:pt>
                <c:pt idx="3793">
                  <c:v>2.31596661763915</c:v>
                </c:pt>
                <c:pt idx="3794">
                  <c:v>2.31596661767859</c:v>
                </c:pt>
                <c:pt idx="3795">
                  <c:v>2.3159666176692602</c:v>
                </c:pt>
                <c:pt idx="3796">
                  <c:v>2.31596661765689</c:v>
                </c:pt>
                <c:pt idx="3797">
                  <c:v>2.31596661768745</c:v>
                </c:pt>
                <c:pt idx="3798">
                  <c:v>2.3159666176482201</c:v>
                </c:pt>
                <c:pt idx="3799">
                  <c:v>2.3159666176755</c:v>
                </c:pt>
                <c:pt idx="3800">
                  <c:v>2.31596661771081</c:v>
                </c:pt>
                <c:pt idx="3801">
                  <c:v>2.3159666176473701</c:v>
                </c:pt>
                <c:pt idx="3802">
                  <c:v>2.3159666176587201</c:v>
                </c:pt>
                <c:pt idx="3803">
                  <c:v>2.3159666176833702</c:v>
                </c:pt>
                <c:pt idx="3804">
                  <c:v>2.3159666176872999</c:v>
                </c:pt>
                <c:pt idx="3805">
                  <c:v>2.31596661767923</c:v>
                </c:pt>
                <c:pt idx="3806">
                  <c:v>2.3159666176699698</c:v>
                </c:pt>
                <c:pt idx="3807">
                  <c:v>2.31596661763496</c:v>
                </c:pt>
                <c:pt idx="3808">
                  <c:v>2.3159666176700799</c:v>
                </c:pt>
                <c:pt idx="3809">
                  <c:v>2.3159666176774798</c:v>
                </c:pt>
                <c:pt idx="3810">
                  <c:v>2.3159666176662399</c:v>
                </c:pt>
                <c:pt idx="3811">
                  <c:v>2.31596661767087</c:v>
                </c:pt>
                <c:pt idx="3812">
                  <c:v>2.3159666176762399</c:v>
                </c:pt>
                <c:pt idx="3813">
                  <c:v>2.31596661767334</c:v>
                </c:pt>
                <c:pt idx="3814">
                  <c:v>2.3159666176772098</c:v>
                </c:pt>
                <c:pt idx="3815">
                  <c:v>2.3159666176557101</c:v>
                </c:pt>
                <c:pt idx="3816">
                  <c:v>2.3159666176417901</c:v>
                </c:pt>
                <c:pt idx="3817">
                  <c:v>2.3159666176756102</c:v>
                </c:pt>
                <c:pt idx="3818">
                  <c:v>2.3159666176935301</c:v>
                </c:pt>
                <c:pt idx="3819">
                  <c:v>2.3159666176551799</c:v>
                </c:pt>
                <c:pt idx="3820">
                  <c:v>2.31596661768888</c:v>
                </c:pt>
                <c:pt idx="3821">
                  <c:v>2.3159666176765001</c:v>
                </c:pt>
                <c:pt idx="3822">
                  <c:v>2.3159666176467399</c:v>
                </c:pt>
                <c:pt idx="3823">
                  <c:v>2.3159666176723701</c:v>
                </c:pt>
                <c:pt idx="3824">
                  <c:v>2.3159666176801101</c:v>
                </c:pt>
                <c:pt idx="3825">
                  <c:v>2.3159666176426299</c:v>
                </c:pt>
                <c:pt idx="3826">
                  <c:v>2.3159666176649498</c:v>
                </c:pt>
                <c:pt idx="3827">
                  <c:v>2.31596661765801</c:v>
                </c:pt>
                <c:pt idx="3828">
                  <c:v>2.3159666177101901</c:v>
                </c:pt>
                <c:pt idx="3829">
                  <c:v>2.3159666176679301</c:v>
                </c:pt>
                <c:pt idx="3830">
                  <c:v>2.3159666176551799</c:v>
                </c:pt>
                <c:pt idx="3831">
                  <c:v>2.3159666176557301</c:v>
                </c:pt>
                <c:pt idx="3832">
                  <c:v>2.31596661766861</c:v>
                </c:pt>
                <c:pt idx="3833">
                  <c:v>2.3159666176400902</c:v>
                </c:pt>
                <c:pt idx="3834">
                  <c:v>2.3159666176171099</c:v>
                </c:pt>
                <c:pt idx="3835">
                  <c:v>2.31596661767228</c:v>
                </c:pt>
                <c:pt idx="3836">
                  <c:v>2.3159666176760698</c:v>
                </c:pt>
                <c:pt idx="3837">
                  <c:v>2.3159666176776601</c:v>
                </c:pt>
                <c:pt idx="3838">
                  <c:v>2.3159666176413598</c:v>
                </c:pt>
                <c:pt idx="3839">
                  <c:v>2.3159666176663398</c:v>
                </c:pt>
                <c:pt idx="3840">
                  <c:v>2.31596661765753</c:v>
                </c:pt>
                <c:pt idx="3841">
                  <c:v>2.3159666176370699</c:v>
                </c:pt>
                <c:pt idx="3842">
                  <c:v>2.31596661767388</c:v>
                </c:pt>
                <c:pt idx="3843">
                  <c:v>2.3159666176618101</c:v>
                </c:pt>
                <c:pt idx="3844">
                  <c:v>2.31596661762913</c:v>
                </c:pt>
                <c:pt idx="3845">
                  <c:v>2.3159666176468598</c:v>
                </c:pt>
                <c:pt idx="3846">
                  <c:v>2.3159666176510298</c:v>
                </c:pt>
                <c:pt idx="3847">
                  <c:v>2.3159666176462199</c:v>
                </c:pt>
                <c:pt idx="3848">
                  <c:v>2.3159666176712199</c:v>
                </c:pt>
                <c:pt idx="3849">
                  <c:v>2.3159666176657998</c:v>
                </c:pt>
                <c:pt idx="3850">
                  <c:v>2.3159666176603602</c:v>
                </c:pt>
                <c:pt idx="3851">
                  <c:v>2.3159666176803402</c:v>
                </c:pt>
                <c:pt idx="3852">
                  <c:v>2.3159666176710201</c:v>
                </c:pt>
                <c:pt idx="3853">
                  <c:v>2.3159666176428502</c:v>
                </c:pt>
                <c:pt idx="3854">
                  <c:v>2.3159666176428102</c:v>
                </c:pt>
                <c:pt idx="3855">
                  <c:v>2.3159666176322098</c:v>
                </c:pt>
                <c:pt idx="3856">
                  <c:v>2.3159666176428901</c:v>
                </c:pt>
                <c:pt idx="3857">
                  <c:v>2.31596661763784</c:v>
                </c:pt>
                <c:pt idx="3858">
                  <c:v>2.3159666176437801</c:v>
                </c:pt>
                <c:pt idx="3859">
                  <c:v>2.3159666176318598</c:v>
                </c:pt>
                <c:pt idx="3860">
                  <c:v>2.3159666176301101</c:v>
                </c:pt>
                <c:pt idx="3861">
                  <c:v>2.3159666176084501</c:v>
                </c:pt>
                <c:pt idx="3862">
                  <c:v>2.3159666176456799</c:v>
                </c:pt>
                <c:pt idx="3863">
                  <c:v>2.31596661764282</c:v>
                </c:pt>
                <c:pt idx="3864">
                  <c:v>2.3159666176301998</c:v>
                </c:pt>
                <c:pt idx="3865">
                  <c:v>2.3159666176145102</c:v>
                </c:pt>
                <c:pt idx="3866">
                  <c:v>2.3159666176412999</c:v>
                </c:pt>
                <c:pt idx="3867">
                  <c:v>2.3159666176426099</c:v>
                </c:pt>
                <c:pt idx="3868">
                  <c:v>2.3159666176504801</c:v>
                </c:pt>
                <c:pt idx="3869">
                  <c:v>2.3159666176597602</c:v>
                </c:pt>
                <c:pt idx="3870">
                  <c:v>2.3159666176234901</c:v>
                </c:pt>
                <c:pt idx="3871">
                  <c:v>2.3159666176524101</c:v>
                </c:pt>
                <c:pt idx="3872">
                  <c:v>2.3159666176462701</c:v>
                </c:pt>
                <c:pt idx="3873">
                  <c:v>2.3159666176603402</c:v>
                </c:pt>
                <c:pt idx="3874">
                  <c:v>2.3159666176428502</c:v>
                </c:pt>
                <c:pt idx="3875">
                  <c:v>2.31596661764166</c:v>
                </c:pt>
                <c:pt idx="3876">
                  <c:v>2.31596661764861</c:v>
                </c:pt>
                <c:pt idx="3877">
                  <c:v>2.3159666176458602</c:v>
                </c:pt>
                <c:pt idx="3878">
                  <c:v>2.3159666176509699</c:v>
                </c:pt>
                <c:pt idx="3879">
                  <c:v>2.3159666176622098</c:v>
                </c:pt>
                <c:pt idx="3880">
                  <c:v>2.3159666176309202</c:v>
                </c:pt>
                <c:pt idx="3881">
                  <c:v>2.3159666176442202</c:v>
                </c:pt>
                <c:pt idx="3882">
                  <c:v>2.31596661765579</c:v>
                </c:pt>
                <c:pt idx="3883">
                  <c:v>2.3159666176301101</c:v>
                </c:pt>
                <c:pt idx="3884">
                  <c:v>2.3159666176554801</c:v>
                </c:pt>
                <c:pt idx="3885">
                  <c:v>2.3159666176498699</c:v>
                </c:pt>
                <c:pt idx="3886">
                  <c:v>2.31596661766029</c:v>
                </c:pt>
                <c:pt idx="3887">
                  <c:v>2.3159666176715601</c:v>
                </c:pt>
                <c:pt idx="3888">
                  <c:v>2.3159666176329998</c:v>
                </c:pt>
                <c:pt idx="3889">
                  <c:v>2.3159666176371099</c:v>
                </c:pt>
                <c:pt idx="3890">
                  <c:v>2.31596661762027</c:v>
                </c:pt>
                <c:pt idx="3891">
                  <c:v>2.31596661766859</c:v>
                </c:pt>
                <c:pt idx="3892">
                  <c:v>2.3159666176462301</c:v>
                </c:pt>
                <c:pt idx="3893">
                  <c:v>2.3159666176261098</c:v>
                </c:pt>
                <c:pt idx="3894">
                  <c:v>2.3159666176375699</c:v>
                </c:pt>
                <c:pt idx="3895">
                  <c:v>2.31596661767755</c:v>
                </c:pt>
                <c:pt idx="3896">
                  <c:v>2.3159666176099898</c:v>
                </c:pt>
                <c:pt idx="3897">
                  <c:v>2.3159666175987401</c:v>
                </c:pt>
                <c:pt idx="3898">
                  <c:v>2.3159666176390998</c:v>
                </c:pt>
                <c:pt idx="3899">
                  <c:v>2.31596661765969</c:v>
                </c:pt>
                <c:pt idx="3900">
                  <c:v>2.3159666176837401</c:v>
                </c:pt>
                <c:pt idx="3901">
                  <c:v>2.3159666176356399</c:v>
                </c:pt>
                <c:pt idx="3902">
                  <c:v>2.3159666176291198</c:v>
                </c:pt>
                <c:pt idx="3903">
                  <c:v>2.3159666176322999</c:v>
                </c:pt>
                <c:pt idx="3904">
                  <c:v>2.3159666176673901</c:v>
                </c:pt>
                <c:pt idx="3905">
                  <c:v>2.3159666176626499</c:v>
                </c:pt>
                <c:pt idx="3906">
                  <c:v>2.3159666176245</c:v>
                </c:pt>
                <c:pt idx="3907">
                  <c:v>2.3159666176153402</c:v>
                </c:pt>
                <c:pt idx="3908">
                  <c:v>2.3159666176181801</c:v>
                </c:pt>
                <c:pt idx="3909">
                  <c:v>2.31596661766811</c:v>
                </c:pt>
                <c:pt idx="3910">
                  <c:v>2.3159666176062301</c:v>
                </c:pt>
                <c:pt idx="3911">
                  <c:v>2.3159666176392202</c:v>
                </c:pt>
                <c:pt idx="3912">
                  <c:v>2.3159666175868199</c:v>
                </c:pt>
                <c:pt idx="3913">
                  <c:v>2.3159666176389</c:v>
                </c:pt>
                <c:pt idx="3914">
                  <c:v>2.3159666176023701</c:v>
                </c:pt>
                <c:pt idx="3915">
                  <c:v>2.3159666175918998</c:v>
                </c:pt>
                <c:pt idx="3916">
                  <c:v>2.3159666176589901</c:v>
                </c:pt>
                <c:pt idx="3917">
                  <c:v>2.3159666176312301</c:v>
                </c:pt>
                <c:pt idx="3918">
                  <c:v>2.31596661763079</c:v>
                </c:pt>
                <c:pt idx="3919">
                  <c:v>2.31596661760448</c:v>
                </c:pt>
                <c:pt idx="3920">
                  <c:v>2.3159666176482698</c:v>
                </c:pt>
                <c:pt idx="3921">
                  <c:v>2.31596661764384</c:v>
                </c:pt>
                <c:pt idx="3922">
                  <c:v>2.3159666176268598</c:v>
                </c:pt>
                <c:pt idx="3923">
                  <c:v>2.3159666176051501</c:v>
                </c:pt>
                <c:pt idx="3924">
                  <c:v>2.3159666176408802</c:v>
                </c:pt>
                <c:pt idx="3925">
                  <c:v>2.3159666176102598</c:v>
                </c:pt>
                <c:pt idx="3926">
                  <c:v>2.3159666176120099</c:v>
                </c:pt>
                <c:pt idx="3927">
                  <c:v>2.3159666176065801</c:v>
                </c:pt>
                <c:pt idx="3928">
                  <c:v>2.3159666176504499</c:v>
                </c:pt>
                <c:pt idx="3929">
                  <c:v>2.3159666176268101</c:v>
                </c:pt>
                <c:pt idx="3930">
                  <c:v>2.3159666175659899</c:v>
                </c:pt>
                <c:pt idx="3931">
                  <c:v>2.3159666175770899</c:v>
                </c:pt>
                <c:pt idx="3932">
                  <c:v>2.3159666176256599</c:v>
                </c:pt>
                <c:pt idx="3933">
                  <c:v>2.31596661762116</c:v>
                </c:pt>
                <c:pt idx="3934">
                  <c:v>2.3159666176351701</c:v>
                </c:pt>
                <c:pt idx="3935">
                  <c:v>2.31596661762328</c:v>
                </c:pt>
                <c:pt idx="3936">
                  <c:v>2.3159666175826801</c:v>
                </c:pt>
                <c:pt idx="3937">
                  <c:v>2.3159666175603402</c:v>
                </c:pt>
                <c:pt idx="3938">
                  <c:v>2.3159666176472502</c:v>
                </c:pt>
                <c:pt idx="3939">
                  <c:v>2.3159666175967399</c:v>
                </c:pt>
                <c:pt idx="3940">
                  <c:v>2.3159666176047802</c:v>
                </c:pt>
                <c:pt idx="3941">
                  <c:v>2.3159666176125402</c:v>
                </c:pt>
                <c:pt idx="3942">
                  <c:v>2.3159666175837499</c:v>
                </c:pt>
                <c:pt idx="3943">
                  <c:v>2.3159666176306999</c:v>
                </c:pt>
                <c:pt idx="3944">
                  <c:v>2.3159666176428502</c:v>
                </c:pt>
                <c:pt idx="3945">
                  <c:v>2.3159666176017302</c:v>
                </c:pt>
                <c:pt idx="3946">
                  <c:v>2.3159666175859899</c:v>
                </c:pt>
                <c:pt idx="3947">
                  <c:v>2.3159666176326099</c:v>
                </c:pt>
                <c:pt idx="3948">
                  <c:v>2.3159666175629399</c:v>
                </c:pt>
                <c:pt idx="3949">
                  <c:v>2.3159666176003801</c:v>
                </c:pt>
                <c:pt idx="3950">
                  <c:v>2.3159666175873799</c:v>
                </c:pt>
                <c:pt idx="3951">
                  <c:v>2.3159666175801301</c:v>
                </c:pt>
                <c:pt idx="3952">
                  <c:v>2.3159666175617999</c:v>
                </c:pt>
                <c:pt idx="3953">
                  <c:v>2.3159666175831002</c:v>
                </c:pt>
                <c:pt idx="3954">
                  <c:v>2.3159666175746398</c:v>
                </c:pt>
                <c:pt idx="3955">
                  <c:v>2.3159666175895799</c:v>
                </c:pt>
                <c:pt idx="3956">
                  <c:v>2.3159666176168301</c:v>
                </c:pt>
                <c:pt idx="3957">
                  <c:v>2.3159666176122</c:v>
                </c:pt>
                <c:pt idx="3958">
                  <c:v>2.3159666175926401</c:v>
                </c:pt>
                <c:pt idx="3959">
                  <c:v>2.3159666176000901</c:v>
                </c:pt>
                <c:pt idx="3960">
                  <c:v>2.3159666176093898</c:v>
                </c:pt>
                <c:pt idx="3961">
                  <c:v>2.3159666176161</c:v>
                </c:pt>
                <c:pt idx="3962">
                  <c:v>2.31596661759834</c:v>
                </c:pt>
                <c:pt idx="3963">
                  <c:v>2.3159666176384901</c:v>
                </c:pt>
                <c:pt idx="3964">
                  <c:v>2.31596661760579</c:v>
                </c:pt>
                <c:pt idx="3965">
                  <c:v>2.3159666175982698</c:v>
                </c:pt>
                <c:pt idx="3966">
                  <c:v>2.3159666176179701</c:v>
                </c:pt>
                <c:pt idx="3967">
                  <c:v>2.31596661761002</c:v>
                </c:pt>
                <c:pt idx="3968">
                  <c:v>2.3159666176274301</c:v>
                </c:pt>
                <c:pt idx="3969">
                  <c:v>2.3159666176510201</c:v>
                </c:pt>
                <c:pt idx="3970">
                  <c:v>2.3159666176143601</c:v>
                </c:pt>
                <c:pt idx="3971">
                  <c:v>2.3159666176232898</c:v>
                </c:pt>
                <c:pt idx="3972">
                  <c:v>2.31596661764305</c:v>
                </c:pt>
                <c:pt idx="3973">
                  <c:v>2.3159666176133098</c:v>
                </c:pt>
                <c:pt idx="3974">
                  <c:v>2.3159666176210298</c:v>
                </c:pt>
                <c:pt idx="3975">
                  <c:v>2.3159666176298201</c:v>
                </c:pt>
                <c:pt idx="3976">
                  <c:v>2.3159666176175699</c:v>
                </c:pt>
                <c:pt idx="3977">
                  <c:v>2.3159666176083702</c:v>
                </c:pt>
                <c:pt idx="3978">
                  <c:v>2.3159666176289599</c:v>
                </c:pt>
                <c:pt idx="3979">
                  <c:v>2.31596661761475</c:v>
                </c:pt>
                <c:pt idx="3980">
                  <c:v>2.3159666176278999</c:v>
                </c:pt>
                <c:pt idx="3981">
                  <c:v>2.3159666176154299</c:v>
                </c:pt>
                <c:pt idx="3982">
                  <c:v>2.3159666176035398</c:v>
                </c:pt>
                <c:pt idx="3983">
                  <c:v>2.3159666176273999</c:v>
                </c:pt>
                <c:pt idx="3984">
                  <c:v>2.3159666176403699</c:v>
                </c:pt>
                <c:pt idx="3985">
                  <c:v>2.3159666175962901</c:v>
                </c:pt>
                <c:pt idx="3986">
                  <c:v>2.3159666175826299</c:v>
                </c:pt>
                <c:pt idx="3987">
                  <c:v>2.3159666176374998</c:v>
                </c:pt>
                <c:pt idx="3988">
                  <c:v>2.3159666176381299</c:v>
                </c:pt>
                <c:pt idx="3989">
                  <c:v>2.3159666176191802</c:v>
                </c:pt>
                <c:pt idx="3990">
                  <c:v>2.3159666175857598</c:v>
                </c:pt>
                <c:pt idx="3991">
                  <c:v>2.3159666176286602</c:v>
                </c:pt>
                <c:pt idx="3992">
                  <c:v>2.3159666176574198</c:v>
                </c:pt>
                <c:pt idx="3993">
                  <c:v>2.3159666176201501</c:v>
                </c:pt>
                <c:pt idx="3994">
                  <c:v>2.3159666176134501</c:v>
                </c:pt>
                <c:pt idx="3995">
                  <c:v>2.3159666176010898</c:v>
                </c:pt>
                <c:pt idx="3996">
                  <c:v>2.3159666176496598</c:v>
                </c:pt>
                <c:pt idx="3997">
                  <c:v>2.31596661763224</c:v>
                </c:pt>
                <c:pt idx="3998">
                  <c:v>2.3159666176037002</c:v>
                </c:pt>
                <c:pt idx="3999">
                  <c:v>2.3159666176009499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34-4683-858C-D4D32C33AA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74347744"/>
        <c:axId val="574348136"/>
      </c:lineChart>
      <c:catAx>
        <c:axId val="57434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348136"/>
        <c:crosses val="autoZero"/>
        <c:auto val="1"/>
        <c:lblAlgn val="ctr"/>
        <c:lblOffset val="100"/>
        <c:noMultiLvlLbl val="0"/>
      </c:catAx>
      <c:valAx>
        <c:axId val="574348136"/>
        <c:scaling>
          <c:orientation val="minMax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4347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C6ED6-C595-414A-BC65-6E1585B9227F}" type="datetimeFigureOut">
              <a:rPr lang="en-US" smtClean="0"/>
              <a:t>9/19/2019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265CB-ED5E-4374-BF08-793FD23A9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90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OPAL-RT has developed the real-time simulation capability of 100K-node system, as both T and D systems are modeled in </a:t>
            </a:r>
            <a:r>
              <a:rPr lang="en-US" dirty="0" err="1"/>
              <a:t>ePHASORSIM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UCF has modeled the modified 100K-node system in </a:t>
            </a:r>
            <a:r>
              <a:rPr lang="en-US" dirty="0" err="1"/>
              <a:t>OpenDSS</a:t>
            </a:r>
            <a:r>
              <a:rPr lang="en-US" dirty="0"/>
              <a:t>, using 10 cores of CPU and each core solve about 10K nodes.</a:t>
            </a:r>
          </a:p>
          <a:p>
            <a:endParaRPr lang="en-US" dirty="0"/>
          </a:p>
          <a:p>
            <a:r>
              <a:rPr lang="en-US" dirty="0"/>
              <a:t>Comparing the quasi-steady state results of </a:t>
            </a:r>
            <a:r>
              <a:rPr lang="en-US" dirty="0" err="1"/>
              <a:t>ePHASORSIM</a:t>
            </a:r>
            <a:r>
              <a:rPr lang="en-US" dirty="0"/>
              <a:t> and </a:t>
            </a:r>
            <a:r>
              <a:rPr lang="en-US" dirty="0" err="1"/>
              <a:t>OpenDSS</a:t>
            </a:r>
            <a:r>
              <a:rPr lang="en-US" dirty="0"/>
              <a:t>, the difference is due to different co-simulation mechanisms. In Opal-RT, Thevenin equivalent V and Z are used to represent transmission system in D-system simulation; while in </a:t>
            </a:r>
            <a:r>
              <a:rPr lang="en-US" dirty="0" err="1"/>
              <a:t>OpenDSS</a:t>
            </a:r>
            <a:r>
              <a:rPr lang="en-US" dirty="0"/>
              <a:t>, the simulation in T and D systems are calculated independently with exchanging information of P and Q from D to T, and V and theta from T to 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1F931B-2B4E-B94B-BDF6-0B57EB892C3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2918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OPAL-RT has developed the real-time simulation capability of 100K-node system, as both T and D systems are modeled in </a:t>
            </a:r>
            <a:r>
              <a:rPr lang="en-US" dirty="0" err="1"/>
              <a:t>ePHASORSIM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UCF has modeled the modified 100K-node system in </a:t>
            </a:r>
            <a:r>
              <a:rPr lang="en-US" dirty="0" err="1"/>
              <a:t>OpenDSS</a:t>
            </a:r>
            <a:r>
              <a:rPr lang="en-US" dirty="0"/>
              <a:t>, using 10 cores of CPU and each core solve about 10K nodes.</a:t>
            </a:r>
          </a:p>
          <a:p>
            <a:endParaRPr lang="en-US" dirty="0"/>
          </a:p>
          <a:p>
            <a:r>
              <a:rPr lang="en-US" dirty="0"/>
              <a:t>Comparing the quasi-steady state results of </a:t>
            </a:r>
            <a:r>
              <a:rPr lang="en-US" dirty="0" err="1"/>
              <a:t>ePHASORSIM</a:t>
            </a:r>
            <a:r>
              <a:rPr lang="en-US" dirty="0"/>
              <a:t> and </a:t>
            </a:r>
            <a:r>
              <a:rPr lang="en-US" dirty="0" err="1"/>
              <a:t>OpenDSS</a:t>
            </a:r>
            <a:r>
              <a:rPr lang="en-US" dirty="0"/>
              <a:t>, the difference is due to different co-simulation mechanisms. In Opal-RT, Thevenin equivalent V and Z are used to represent transmission system in D-system simulation; while in </a:t>
            </a:r>
            <a:r>
              <a:rPr lang="en-US" dirty="0" err="1"/>
              <a:t>OpenDSS</a:t>
            </a:r>
            <a:r>
              <a:rPr lang="en-US" dirty="0"/>
              <a:t>, the simulation in T and D systems are calculated independently with exchanging information of P and Q from D to T, and V and theta from T to 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1F931B-2B4E-B94B-BDF6-0B57EB892C3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806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OPAL-RT has developed the real-time simulation capability of 100K-node system, as both T and D systems are modeled in </a:t>
            </a:r>
            <a:r>
              <a:rPr lang="en-US" dirty="0" err="1"/>
              <a:t>ePHASORSIM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UCF has modeled the modified 100K-node system in </a:t>
            </a:r>
            <a:r>
              <a:rPr lang="en-US" dirty="0" err="1"/>
              <a:t>OpenDSS</a:t>
            </a:r>
            <a:r>
              <a:rPr lang="en-US" dirty="0"/>
              <a:t>, using 10 cores of CPU and each core solve about 10K nodes.</a:t>
            </a:r>
          </a:p>
          <a:p>
            <a:endParaRPr lang="en-US" dirty="0"/>
          </a:p>
          <a:p>
            <a:r>
              <a:rPr lang="en-US" dirty="0"/>
              <a:t>Comparing the quasi-steady state results of </a:t>
            </a:r>
            <a:r>
              <a:rPr lang="en-US" dirty="0" err="1"/>
              <a:t>ePHASORSIM</a:t>
            </a:r>
            <a:r>
              <a:rPr lang="en-US" dirty="0"/>
              <a:t> and </a:t>
            </a:r>
            <a:r>
              <a:rPr lang="en-US" dirty="0" err="1"/>
              <a:t>OpenDSS</a:t>
            </a:r>
            <a:r>
              <a:rPr lang="en-US" dirty="0"/>
              <a:t>, the difference is due to different co-simulation mechanisms. In Opal-RT, Thevenin equivalent V and Z are used to represent transmission system in D-system simulation; while in </a:t>
            </a:r>
            <a:r>
              <a:rPr lang="en-US" dirty="0" err="1"/>
              <a:t>OpenDSS</a:t>
            </a:r>
            <a:r>
              <a:rPr lang="en-US" dirty="0"/>
              <a:t>, the simulation in T and D systems are calculated independently with exchanging information of P and Q from D to T, and V and theta from T to 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1F931B-2B4E-B94B-BDF6-0B57EB892C3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889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unShot &#10;U.S. Department of Energy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86541" y="1995715"/>
            <a:ext cx="6891060" cy="17014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800" b="1" i="0">
                <a:solidFill>
                  <a:srgbClr val="ED902F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86539" y="3825709"/>
            <a:ext cx="6891061" cy="13026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0" i="0">
                <a:solidFill>
                  <a:schemeClr val="bg2">
                    <a:lumMod val="50000"/>
                  </a:schemeClr>
                </a:solidFill>
                <a:latin typeface="Calibri"/>
                <a:cs typeface="Calibri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86542" y="5511483"/>
            <a:ext cx="7805460" cy="0"/>
          </a:xfrm>
          <a:prstGeom prst="line">
            <a:avLst/>
          </a:prstGeom>
          <a:ln>
            <a:solidFill>
              <a:srgbClr val="F38F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86539" y="5695548"/>
            <a:ext cx="4280144" cy="9097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133">
                <a:solidFill>
                  <a:srgbClr val="8D98A3"/>
                </a:solidFill>
              </a:defRPr>
            </a:lvl1pPr>
            <a:lvl2pPr marL="609585" indent="0">
              <a:buNone/>
              <a:defRPr sz="2133"/>
            </a:lvl2pPr>
            <a:lvl3pPr marL="1219170" indent="0">
              <a:buNone/>
              <a:defRPr sz="2133"/>
            </a:lvl3pPr>
            <a:lvl4pPr marL="1828754" indent="0">
              <a:buNone/>
              <a:defRPr sz="2133"/>
            </a:lvl4pPr>
            <a:lvl5pPr marL="2438339" indent="0">
              <a:buNone/>
              <a:defRPr sz="2133"/>
            </a:lvl5pPr>
          </a:lstStyle>
          <a:p>
            <a:pPr lvl="0"/>
            <a:r>
              <a:rPr lang="en-US" dirty="0"/>
              <a:t>Click to edit Author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600" y="603051"/>
            <a:ext cx="4072147" cy="90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83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751" y="6255435"/>
            <a:ext cx="2006648" cy="445476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11684528" y="6293836"/>
            <a:ext cx="507473" cy="363232"/>
          </a:xfrm>
          <a:prstGeom prst="rect">
            <a:avLst/>
          </a:prstGeom>
          <a:solidFill>
            <a:srgbClr val="F38F2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38F26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325793" y="6417817"/>
            <a:ext cx="18643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i="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energy.gov</a:t>
            </a:r>
            <a:r>
              <a:rPr lang="en-US" sz="1400" b="0" i="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/solar-office</a:t>
            </a:r>
          </a:p>
        </p:txBody>
      </p:sp>
      <p:sp>
        <p:nvSpPr>
          <p:cNvPr id="2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674049" y="6298511"/>
            <a:ext cx="51795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fld id="{4B7910E5-F3D7-7541-A239-E632F655FD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7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_No R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Rectangle 22"/>
          <p:cNvSpPr/>
          <p:nvPr userDrawn="1"/>
        </p:nvSpPr>
        <p:spPr>
          <a:xfrm>
            <a:off x="11674048" y="6293836"/>
            <a:ext cx="517952" cy="363232"/>
          </a:xfrm>
          <a:prstGeom prst="rect">
            <a:avLst/>
          </a:prstGeom>
          <a:solidFill>
            <a:srgbClr val="F38F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38F26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751" y="6255435"/>
            <a:ext cx="2006648" cy="445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989"/>
            <a:ext cx="10972800" cy="886505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09599" y="898479"/>
            <a:ext cx="10972800" cy="0"/>
          </a:xfrm>
          <a:prstGeom prst="line">
            <a:avLst/>
          </a:prstGeom>
          <a:ln>
            <a:solidFill>
              <a:srgbClr val="F38F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128713"/>
            <a:ext cx="10972800" cy="4548187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684528" y="6293836"/>
            <a:ext cx="507473" cy="363232"/>
          </a:xfrm>
          <a:prstGeom prst="rect">
            <a:avLst/>
          </a:prstGeom>
          <a:solidFill>
            <a:srgbClr val="F38F2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38F26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694673" y="6298511"/>
            <a:ext cx="4973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fld id="{4B7910E5-F3D7-7541-A239-E632F655F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84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unShot &#10;U.S. Department of Energy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21" name="Straight Connector 20"/>
          <p:cNvCxnSpPr/>
          <p:nvPr userDrawn="1"/>
        </p:nvCxnSpPr>
        <p:spPr>
          <a:xfrm>
            <a:off x="609599" y="898479"/>
            <a:ext cx="10972800" cy="0"/>
          </a:xfrm>
          <a:prstGeom prst="line">
            <a:avLst/>
          </a:prstGeom>
          <a:ln>
            <a:solidFill>
              <a:srgbClr val="F38F2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674048" y="6293836"/>
            <a:ext cx="517952" cy="363232"/>
          </a:xfrm>
          <a:prstGeom prst="rect">
            <a:avLst/>
          </a:prstGeom>
          <a:solidFill>
            <a:srgbClr val="F38F2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38F26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5793" y="6417817"/>
            <a:ext cx="18643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i="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energy.gov</a:t>
            </a:r>
            <a:r>
              <a:rPr lang="en-US" sz="1400" b="0" i="0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Calibri"/>
              </a:rPr>
              <a:t>/solar-office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751" y="6255435"/>
            <a:ext cx="2006648" cy="44547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674049" y="6298511"/>
            <a:ext cx="517953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333">
                <a:solidFill>
                  <a:schemeClr val="tx2"/>
                </a:solidFill>
              </a:defRPr>
            </a:lvl1pPr>
          </a:lstStyle>
          <a:p>
            <a:fld id="{4B7910E5-F3D7-7541-A239-E632F655FD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8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609585" rtl="0" eaLnBrk="1" latinLnBrk="0" hangingPunct="1">
        <a:spcBef>
          <a:spcPct val="0"/>
        </a:spcBef>
        <a:buNone/>
        <a:defRPr sz="3733" b="1" i="0" kern="1200">
          <a:solidFill>
            <a:srgbClr val="F38F26"/>
          </a:solidFill>
          <a:latin typeface="Calibri"/>
          <a:ea typeface="+mj-ea"/>
          <a:cs typeface="Calibri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rgbClr val="F38F26"/>
        </a:buClr>
        <a:buSzPct val="100000"/>
        <a:buFont typeface="Arial"/>
        <a:buChar char="•"/>
        <a:defRPr sz="3467" kern="1200">
          <a:solidFill>
            <a:schemeClr val="tx1"/>
          </a:solidFill>
          <a:latin typeface="Calibri"/>
          <a:ea typeface="+mn-ea"/>
          <a:cs typeface="Calibri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3200" kern="1200">
          <a:solidFill>
            <a:schemeClr val="tx1"/>
          </a:solidFill>
          <a:latin typeface="Calibri"/>
          <a:ea typeface="+mn-ea"/>
          <a:cs typeface="Calibri"/>
        </a:defRPr>
      </a:lvl2pPr>
      <a:lvl3pPr marL="1523962" indent="-304792" algn="l" defTabSz="609585" rtl="0" eaLnBrk="1" latinLnBrk="0" hangingPunct="1">
        <a:spcBef>
          <a:spcPct val="20000"/>
        </a:spcBef>
        <a:buClr>
          <a:srgbClr val="F38F26"/>
        </a:buClr>
        <a:buFont typeface="Arial"/>
        <a:buChar char="•"/>
        <a:defRPr sz="2933" kern="1200">
          <a:solidFill>
            <a:schemeClr val="tx1"/>
          </a:solidFill>
          <a:latin typeface="Calibri"/>
          <a:ea typeface="+mn-ea"/>
          <a:cs typeface="Calibri"/>
        </a:defRPr>
      </a:lvl3pPr>
      <a:lvl4pPr marL="2133547" indent="-304792" algn="l" defTabSz="609585" rtl="0" eaLnBrk="1" latinLnBrk="0" hangingPunct="1">
        <a:spcBef>
          <a:spcPct val="20000"/>
        </a:spcBef>
        <a:buClr>
          <a:srgbClr val="F38F26"/>
        </a:buClr>
        <a:buFont typeface="Arial"/>
        <a:buChar char="–"/>
        <a:defRPr sz="2400" kern="1200">
          <a:solidFill>
            <a:schemeClr val="tx1"/>
          </a:solidFill>
          <a:latin typeface="Calibri"/>
          <a:ea typeface="+mn-ea"/>
          <a:cs typeface="Calibri"/>
        </a:defRPr>
      </a:lvl4pPr>
      <a:lvl5pPr marL="2743131" indent="-304792" algn="l" defTabSz="609585" rtl="0" eaLnBrk="1" latinLnBrk="0" hangingPunct="1">
        <a:spcBef>
          <a:spcPct val="20000"/>
        </a:spcBef>
        <a:buClr>
          <a:srgbClr val="F38F26"/>
        </a:buClr>
        <a:buFont typeface="Arial"/>
        <a:buChar char="»"/>
        <a:defRPr sz="2400" kern="1200">
          <a:solidFill>
            <a:schemeClr val="tx1"/>
          </a:solidFill>
          <a:latin typeface="Calibri"/>
          <a:ea typeface="+mn-ea"/>
          <a:cs typeface="Calibri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Milestone 6 – </a:t>
            </a:r>
            <a:r>
              <a:rPr lang="en-US" sz="3600" dirty="0" err="1" smtClean="0"/>
              <a:t>OpalRT</a:t>
            </a:r>
            <a:r>
              <a:rPr lang="en-US" sz="3600" dirty="0" smtClean="0"/>
              <a:t> Real-time Simulation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7910E5-F3D7-7541-A239-E632F655FDF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B545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0BF5BC3-2521-42E8-BFF2-2F2C03D676C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09600" y="980984"/>
            <a:ext cx="10972800" cy="4548188"/>
          </a:xfrm>
          <a:prstGeom prst="rect">
            <a:avLst/>
          </a:prstGeom>
        </p:spPr>
        <p:txBody>
          <a:bodyPr vert="horz"/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rgbClr val="F38F26"/>
              </a:buClr>
              <a:buSzPct val="100000"/>
              <a:buFont typeface="Arial"/>
              <a:buChar char="•"/>
              <a:defRPr sz="3467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bg1">
                  <a:lumMod val="75000"/>
                </a:schemeClr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rgbClr val="F38F26"/>
              </a:buClr>
              <a:buFont typeface="Arial"/>
              <a:buChar char="•"/>
              <a:defRPr sz="2933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rgbClr val="F38F26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rgbClr val="F38F26"/>
              </a:buClr>
              <a:buFont typeface="Arial"/>
              <a:buChar char="»"/>
              <a:defRPr sz="2400" kern="12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Data from the DGs and ELV system is set here</a:t>
            </a:r>
          </a:p>
          <a:p>
            <a:pPr lvl="1"/>
            <a:r>
              <a:rPr lang="en-US" sz="1500" dirty="0" err="1">
                <a:latin typeface="Times New Roman" panose="02020603050405020304" pitchFamily="18" charset="0"/>
              </a:rPr>
              <a:t>S_cap</a:t>
            </a:r>
            <a:r>
              <a:rPr lang="en-US" sz="1500" dirty="0">
                <a:latin typeface="Times New Roman" panose="02020603050405020304" pitchFamily="18" charset="0"/>
              </a:rPr>
              <a:t>: Capacitance of </a:t>
            </a:r>
            <a:r>
              <a:rPr lang="en-US" sz="1500" dirty="0" smtClean="0">
                <a:latin typeface="Times New Roman" panose="02020603050405020304" pitchFamily="18" charset="0"/>
              </a:rPr>
              <a:t>each</a:t>
            </a:r>
            <a:r>
              <a:rPr lang="en-US" sz="1500" dirty="0" smtClean="0">
                <a:latin typeface="Times New Roman" panose="02020603050405020304" pitchFamily="18" charset="0"/>
              </a:rPr>
              <a:t> </a:t>
            </a:r>
            <a:r>
              <a:rPr lang="en-US" sz="1500" dirty="0">
                <a:latin typeface="Times New Roman" panose="02020603050405020304" pitchFamily="18" charset="0"/>
              </a:rPr>
              <a:t>PV inverter</a:t>
            </a:r>
          </a:p>
          <a:p>
            <a:pPr lvl="1"/>
            <a:r>
              <a:rPr lang="en-US" sz="1500" dirty="0" err="1">
                <a:latin typeface="Times New Roman" panose="02020603050405020304" pitchFamily="18" charset="0"/>
              </a:rPr>
              <a:t>P_cap</a:t>
            </a:r>
            <a:r>
              <a:rPr lang="en-US" sz="1500" dirty="0">
                <a:latin typeface="Times New Roman" panose="02020603050405020304" pitchFamily="18" charset="0"/>
              </a:rPr>
              <a:t>: Maximum real power of the inverter</a:t>
            </a:r>
          </a:p>
          <a:p>
            <a:pPr lvl="1"/>
            <a:r>
              <a:rPr lang="en-US" sz="1500" dirty="0" err="1">
                <a:latin typeface="Times New Roman" panose="02020603050405020304" pitchFamily="18" charset="0"/>
              </a:rPr>
              <a:t>P_first</a:t>
            </a:r>
            <a:r>
              <a:rPr lang="en-US" sz="1500" dirty="0">
                <a:latin typeface="Times New Roman" panose="02020603050405020304" pitchFamily="18" charset="0"/>
              </a:rPr>
              <a:t>: Initial real power injection</a:t>
            </a:r>
          </a:p>
          <a:p>
            <a:pPr lvl="1"/>
            <a:r>
              <a:rPr lang="en-US" sz="1500" dirty="0" err="1">
                <a:latin typeface="Times New Roman" panose="02020603050405020304" pitchFamily="18" charset="0"/>
              </a:rPr>
              <a:t>P_second</a:t>
            </a:r>
            <a:r>
              <a:rPr lang="en-US" sz="1500" dirty="0">
                <a:latin typeface="Times New Roman" panose="02020603050405020304" pitchFamily="18" charset="0"/>
              </a:rPr>
              <a:t>: Power injection after 3 seconds of simulation</a:t>
            </a:r>
          </a:p>
          <a:p>
            <a:pPr lvl="1"/>
            <a:r>
              <a:rPr lang="en-US" sz="1500" dirty="0" err="1" smtClean="0">
                <a:latin typeface="Times New Roman" panose="02020603050405020304" pitchFamily="18" charset="0"/>
              </a:rPr>
              <a:t>Vref</a:t>
            </a:r>
            <a:r>
              <a:rPr lang="en-US" sz="1500" dirty="0">
                <a:latin typeface="Times New Roman" panose="02020603050405020304" pitchFamily="18" charset="0"/>
              </a:rPr>
              <a:t>: Base voltage of the </a:t>
            </a:r>
            <a:r>
              <a:rPr lang="en-US" sz="1500" dirty="0" smtClean="0">
                <a:latin typeface="Times New Roman" panose="02020603050405020304" pitchFamily="18" charset="0"/>
              </a:rPr>
              <a:t>system</a:t>
            </a:r>
          </a:p>
          <a:p>
            <a:pPr lvl="1"/>
            <a:r>
              <a:rPr lang="en-US" sz="1500" dirty="0" smtClean="0">
                <a:latin typeface="Times New Roman" panose="02020603050405020304" pitchFamily="18" charset="0"/>
              </a:rPr>
              <a:t>Threshold: 5%</a:t>
            </a:r>
            <a:endParaRPr lang="en-US" sz="1500" dirty="0" smtClean="0">
              <a:latin typeface="Times New Roman" panose="02020603050405020304" pitchFamily="18" charset="0"/>
            </a:endParaRPr>
          </a:p>
          <a:p>
            <a:pPr lvl="1"/>
            <a:endParaRPr lang="en-US" sz="1500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endParaRPr lang="en-US" sz="866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9585" lvl="1" indent="0">
              <a:buNone/>
            </a:pPr>
            <a:endParaRPr lang="en-US" sz="866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en-US" sz="866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en-US" sz="1133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en-US" sz="1133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9585" lvl="1" indent="0">
              <a:buNone/>
            </a:pPr>
            <a:endParaRPr lang="en-US" sz="1133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609585" lvl="1" indent="0">
              <a:buNone/>
            </a:pPr>
            <a:endParaRPr lang="en-US" sz="1133" b="1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endParaRPr lang="en-US" sz="1133" b="1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endParaRPr lang="en-US" sz="1133" b="1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endParaRPr lang="en-US" sz="1133" b="1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endParaRPr lang="en-US" sz="1133" b="1" dirty="0">
              <a:latin typeface="Times New Roman" panose="02020603050405020304" pitchFamily="18" charset="0"/>
            </a:endParaRPr>
          </a:p>
          <a:p>
            <a:pPr marL="609585" lvl="1" indent="0">
              <a:buNone/>
            </a:pPr>
            <a:r>
              <a:rPr lang="en-US" sz="1133" b="1" dirty="0">
                <a:latin typeface="Times New Roman" panose="02020603050405020304" pitchFamily="18" charset="0"/>
              </a:rPr>
              <a:t>				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CE61BC-C671-486B-B817-62F2884A0EA3}"/>
              </a:ext>
            </a:extLst>
          </p:cNvPr>
          <p:cNvSpPr txBox="1"/>
          <p:nvPr/>
        </p:nvSpPr>
        <p:spPr>
          <a:xfrm>
            <a:off x="3424985" y="2897139"/>
            <a:ext cx="4995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</a:rPr>
              <a:t>Distributed Control Implementation in </a:t>
            </a:r>
            <a:r>
              <a:rPr lang="en-US" b="1" dirty="0" err="1" smtClean="0">
                <a:latin typeface="Times New Roman" panose="02020603050405020304" pitchFamily="18" charset="0"/>
              </a:rPr>
              <a:t>OpalRT</a:t>
            </a:r>
            <a:endParaRPr lang="en-US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46F58751-2C4A-4E02-90F2-36AB6243F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49666"/>
              </p:ext>
            </p:extLst>
          </p:nvPr>
        </p:nvGraphicFramePr>
        <p:xfrm>
          <a:off x="8420845" y="1328828"/>
          <a:ext cx="2091233" cy="1335132"/>
        </p:xfrm>
        <a:graphic>
          <a:graphicData uri="http://schemas.openxmlformats.org/drawingml/2006/table">
            <a:tbl>
              <a:tblPr/>
              <a:tblGrid>
                <a:gridCol w="1119374">
                  <a:extLst>
                    <a:ext uri="{9D8B030D-6E8A-4147-A177-3AD203B41FA5}">
                      <a16:colId xmlns:a16="http://schemas.microsoft.com/office/drawing/2014/main" val="3068720964"/>
                    </a:ext>
                  </a:extLst>
                </a:gridCol>
                <a:gridCol w="971859">
                  <a:extLst>
                    <a:ext uri="{9D8B030D-6E8A-4147-A177-3AD203B41FA5}">
                      <a16:colId xmlns:a16="http://schemas.microsoft.com/office/drawing/2014/main" val="1203879515"/>
                    </a:ext>
                  </a:extLst>
                </a:gridCol>
              </a:tblGrid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S_Cap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7000 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575042"/>
                  </a:ext>
                </a:extLst>
              </a:tr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P_cap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5000 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476255"/>
                  </a:ext>
                </a:extLst>
              </a:tr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P_first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1000 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491432"/>
                  </a:ext>
                </a:extLst>
              </a:tr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P_second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4000 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512510"/>
                  </a:ext>
                </a:extLst>
              </a:tr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Vref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120 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35880"/>
                  </a:ext>
                </a:extLst>
              </a:tr>
              <a:tr h="2225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Threshhold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  <a:endParaRPr lang="en-US" sz="1200" b="0" i="0" u="none" strike="noStrike" dirty="0">
                        <a:solidFill>
                          <a:srgbClr val="4B545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59217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3EE1F6C-C006-4C72-8003-34A0D20053DC}"/>
              </a:ext>
            </a:extLst>
          </p:cNvPr>
          <p:cNvSpPr txBox="1"/>
          <p:nvPr/>
        </p:nvSpPr>
        <p:spPr>
          <a:xfrm>
            <a:off x="8222480" y="1006837"/>
            <a:ext cx="29356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Times New Roman" panose="02020603050405020304" pitchFamily="18" charset="0"/>
              </a:rPr>
              <a:t>Control Center Parameters:</a:t>
            </a:r>
            <a:endParaRPr lang="en-US" sz="1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9081C0-55AF-4873-9498-CDC9CAF74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092" y="3325647"/>
            <a:ext cx="7184679" cy="333798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7922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Milestone 6 – OPAL-RT Offline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7910E5-F3D7-7541-A239-E632F655FDF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B545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74C56-511F-4DA2-B741-2875583EB159}"/>
              </a:ext>
            </a:extLst>
          </p:cNvPr>
          <p:cNvSpPr txBox="1"/>
          <p:nvPr/>
        </p:nvSpPr>
        <p:spPr>
          <a:xfrm>
            <a:off x="0" y="889003"/>
            <a:ext cx="361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Voltage of buses with controller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9FED3F-2FD5-4887-8DF9-C7089C2DDE84}"/>
              </a:ext>
            </a:extLst>
          </p:cNvPr>
          <p:cNvSpPr txBox="1"/>
          <p:nvPr/>
        </p:nvSpPr>
        <p:spPr>
          <a:xfrm>
            <a:off x="4019533" y="967497"/>
            <a:ext cx="404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DG’s Power (W) injection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896709-67FF-47BB-9692-142C0AC2116A}"/>
              </a:ext>
            </a:extLst>
          </p:cNvPr>
          <p:cNvSpPr txBox="1"/>
          <p:nvPr/>
        </p:nvSpPr>
        <p:spPr>
          <a:xfrm>
            <a:off x="7557348" y="988494"/>
            <a:ext cx="47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 Power (MW) load seen at ELV’s source bus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74B459-F7D4-4D1C-BD74-473CB690A686}"/>
              </a:ext>
            </a:extLst>
          </p:cNvPr>
          <p:cNvSpPr txBox="1"/>
          <p:nvPr/>
        </p:nvSpPr>
        <p:spPr>
          <a:xfrm>
            <a:off x="-182920" y="3600091"/>
            <a:ext cx="427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 Per unit voltage seen at feeder 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63C058-E898-4343-9B2F-66706432D415}"/>
              </a:ext>
            </a:extLst>
          </p:cNvPr>
          <p:cNvSpPr txBox="1"/>
          <p:nvPr/>
        </p:nvSpPr>
        <p:spPr>
          <a:xfrm>
            <a:off x="3217727" y="3607563"/>
            <a:ext cx="493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5. Power (MW) injection to feeder 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BB8517-DDA7-43FB-A415-F0C2A2E63698}"/>
              </a:ext>
            </a:extLst>
          </p:cNvPr>
          <p:cNvSpPr txBox="1"/>
          <p:nvPr/>
        </p:nvSpPr>
        <p:spPr>
          <a:xfrm>
            <a:off x="9142985" y="4159239"/>
            <a:ext cx="2782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Legend for graphs 1 and 2: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F9945EB-09AC-444B-AB7D-335B446DD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09863"/>
              </p:ext>
            </p:extLst>
          </p:nvPr>
        </p:nvGraphicFramePr>
        <p:xfrm>
          <a:off x="9304201" y="4467016"/>
          <a:ext cx="1616347" cy="1249073"/>
        </p:xfrm>
        <a:graphic>
          <a:graphicData uri="http://schemas.openxmlformats.org/drawingml/2006/table">
            <a:tbl>
              <a:tblPr/>
              <a:tblGrid>
                <a:gridCol w="817682">
                  <a:extLst>
                    <a:ext uri="{9D8B030D-6E8A-4147-A177-3AD203B41FA5}">
                      <a16:colId xmlns:a16="http://schemas.microsoft.com/office/drawing/2014/main" val="3219245540"/>
                    </a:ext>
                  </a:extLst>
                </a:gridCol>
                <a:gridCol w="798665">
                  <a:extLst>
                    <a:ext uri="{9D8B030D-6E8A-4147-A177-3AD203B41FA5}">
                      <a16:colId xmlns:a16="http://schemas.microsoft.com/office/drawing/2014/main" val="388148716"/>
                    </a:ext>
                  </a:extLst>
                </a:gridCol>
              </a:tblGrid>
              <a:tr h="25788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ELV - Bus #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8F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31858"/>
                  </a:ext>
                </a:extLst>
              </a:tr>
              <a:tr h="22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23011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Blue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979415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549457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Purple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915969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Green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733406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EB283E3-51CC-4FE0-820A-461ABA587990}"/>
              </a:ext>
            </a:extLst>
          </p:cNvPr>
          <p:cNvSpPr txBox="1"/>
          <p:nvPr/>
        </p:nvSpPr>
        <p:spPr>
          <a:xfrm>
            <a:off x="2230341" y="6458151"/>
            <a:ext cx="7731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Note: Feeder bus is bus 11 of IEEE 14-bus transmission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4F40FE-AFBF-461C-B366-CE12001B8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0" y="3956918"/>
            <a:ext cx="3802581" cy="22907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2F724C-7A4B-4FFA-A7A6-32FD25103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8496" y="3966907"/>
            <a:ext cx="3802581" cy="23262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383D37-B610-4763-AB6F-F2133212C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4397" y="1255085"/>
            <a:ext cx="4037971" cy="24132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0D7E71-1AA3-42CF-B41F-27B72891C8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307" y="1255085"/>
            <a:ext cx="3915001" cy="23738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FBE657-728C-4AA9-8CDE-5F90CEC032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31" y="1240751"/>
            <a:ext cx="3931631" cy="240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2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A94A1-BFE9-43E4-87D4-6BF2301DF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Milestone 6 - OPAL-RT Offline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58240-0C03-476A-BAEB-2B567329EE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7910E5-F3D7-7541-A239-E632F655FDFB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5822CC0-3B74-4FBD-9232-531920CB695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609599" y="1675964"/>
            <a:ext cx="4367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 DG’s Reactive Power (Q) injection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1ACBC8-743A-43B9-AB9A-F7CCA5D49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63" y="2173753"/>
            <a:ext cx="4946731" cy="3008283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698445"/>
              </p:ext>
            </p:extLst>
          </p:nvPr>
        </p:nvGraphicFramePr>
        <p:xfrm>
          <a:off x="5781822" y="1779563"/>
          <a:ext cx="5746651" cy="3566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7505315" y="1491298"/>
            <a:ext cx="2621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4B54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 Voltage 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29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Milestone 6 – OPAL-RT Real Time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7910E5-F3D7-7541-A239-E632F655FDF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4B545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4B545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74C56-511F-4DA2-B741-2875583EB159}"/>
              </a:ext>
            </a:extLst>
          </p:cNvPr>
          <p:cNvSpPr txBox="1"/>
          <p:nvPr/>
        </p:nvSpPr>
        <p:spPr>
          <a:xfrm>
            <a:off x="0" y="889003"/>
            <a:ext cx="361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Voltage of buses with controller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9FED3F-2FD5-4887-8DF9-C7089C2DDE84}"/>
              </a:ext>
            </a:extLst>
          </p:cNvPr>
          <p:cNvSpPr txBox="1"/>
          <p:nvPr/>
        </p:nvSpPr>
        <p:spPr>
          <a:xfrm>
            <a:off x="4032534" y="900581"/>
            <a:ext cx="4044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DG’s Power (W) injection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896709-67FF-47BB-9692-142C0AC2116A}"/>
              </a:ext>
            </a:extLst>
          </p:cNvPr>
          <p:cNvSpPr txBox="1"/>
          <p:nvPr/>
        </p:nvSpPr>
        <p:spPr>
          <a:xfrm>
            <a:off x="7579086" y="924019"/>
            <a:ext cx="47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Power (kW) load seen at ELV’s source bus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74B459-F7D4-4D1C-BD74-473CB690A686}"/>
              </a:ext>
            </a:extLst>
          </p:cNvPr>
          <p:cNvSpPr txBox="1"/>
          <p:nvPr/>
        </p:nvSpPr>
        <p:spPr>
          <a:xfrm>
            <a:off x="-182920" y="3600091"/>
            <a:ext cx="427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Per unit voltage seen at feeder 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63C058-E898-4343-9B2F-66706432D415}"/>
              </a:ext>
            </a:extLst>
          </p:cNvPr>
          <p:cNvSpPr txBox="1"/>
          <p:nvPr/>
        </p:nvSpPr>
        <p:spPr>
          <a:xfrm>
            <a:off x="3234097" y="3678585"/>
            <a:ext cx="4938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5. Power (MW) injection to feeder bus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BB8517-DDA7-43FB-A415-F0C2A2E63698}"/>
              </a:ext>
            </a:extLst>
          </p:cNvPr>
          <p:cNvSpPr txBox="1"/>
          <p:nvPr/>
        </p:nvSpPr>
        <p:spPr>
          <a:xfrm>
            <a:off x="9142985" y="4159239"/>
            <a:ext cx="2782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Legend for graphs 1 and 2: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F9945EB-09AC-444B-AB7D-335B446DDA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25441"/>
              </p:ext>
            </p:extLst>
          </p:nvPr>
        </p:nvGraphicFramePr>
        <p:xfrm>
          <a:off x="9304201" y="4467016"/>
          <a:ext cx="1616347" cy="1249073"/>
        </p:xfrm>
        <a:graphic>
          <a:graphicData uri="http://schemas.openxmlformats.org/drawingml/2006/table">
            <a:tbl>
              <a:tblPr/>
              <a:tblGrid>
                <a:gridCol w="817682">
                  <a:extLst>
                    <a:ext uri="{9D8B030D-6E8A-4147-A177-3AD203B41FA5}">
                      <a16:colId xmlns:a16="http://schemas.microsoft.com/office/drawing/2014/main" val="3219245540"/>
                    </a:ext>
                  </a:extLst>
                </a:gridCol>
                <a:gridCol w="798665">
                  <a:extLst>
                    <a:ext uri="{9D8B030D-6E8A-4147-A177-3AD203B41FA5}">
                      <a16:colId xmlns:a16="http://schemas.microsoft.com/office/drawing/2014/main" val="388148716"/>
                    </a:ext>
                  </a:extLst>
                </a:gridCol>
              </a:tblGrid>
              <a:tr h="25788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ELV - Bus #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8F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431858"/>
                  </a:ext>
                </a:extLst>
              </a:tr>
              <a:tr h="221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Orange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23011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Dark Orange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979415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marL="0" marR="0" lvl="0" indent="0" algn="ctr" defTabSz="60958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Yellow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5494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915969"/>
                  </a:ext>
                </a:extLst>
              </a:tr>
              <a:tr h="188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Green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18F2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4B545D"/>
                          </a:solidFill>
                          <a:effectLst/>
                          <a:latin typeface="Calibri" panose="020F0502020204030204" pitchFamily="34" charset="0"/>
                        </a:rPr>
                        <a:t>522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B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733406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EB283E3-51CC-4FE0-820A-461ABA587990}"/>
              </a:ext>
            </a:extLst>
          </p:cNvPr>
          <p:cNvSpPr txBox="1"/>
          <p:nvPr/>
        </p:nvSpPr>
        <p:spPr>
          <a:xfrm>
            <a:off x="2230341" y="6458151"/>
            <a:ext cx="7731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Note: Feeder bus is bus 11 of IEEE 14-bus transmission system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34DE0242-6737-4051-8BE2-04A3C266EE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358396"/>
              </p:ext>
            </p:extLst>
          </p:nvPr>
        </p:nvGraphicFramePr>
        <p:xfrm>
          <a:off x="7934964" y="1161985"/>
          <a:ext cx="4013448" cy="2620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6C3E518F-D83B-4524-8B6D-63582F477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716494"/>
              </p:ext>
            </p:extLst>
          </p:nvPr>
        </p:nvGraphicFramePr>
        <p:xfrm>
          <a:off x="4089785" y="1231327"/>
          <a:ext cx="3845179" cy="2447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CD5E7662-B8B6-484F-B02E-C6DE7FF5A4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4368044"/>
              </p:ext>
            </p:extLst>
          </p:nvPr>
        </p:nvGraphicFramePr>
        <p:xfrm>
          <a:off x="52993" y="1189857"/>
          <a:ext cx="3771539" cy="2429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FFAF2563-9EFB-47CD-A848-4D7D33AC5F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518671"/>
              </p:ext>
            </p:extLst>
          </p:nvPr>
        </p:nvGraphicFramePr>
        <p:xfrm>
          <a:off x="126574" y="3968510"/>
          <a:ext cx="3771539" cy="2568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6F5E578C-BBFE-42AA-9AEC-B6ECC47552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96460"/>
              </p:ext>
            </p:extLst>
          </p:nvPr>
        </p:nvGraphicFramePr>
        <p:xfrm>
          <a:off x="3950698" y="4027400"/>
          <a:ext cx="4290608" cy="2509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762179848"/>
      </p:ext>
    </p:extLst>
  </p:cSld>
  <p:clrMapOvr>
    <a:masterClrMapping/>
  </p:clrMapOvr>
</p:sld>
</file>

<file path=ppt/theme/theme1.xml><?xml version="1.0" encoding="utf-8"?>
<a:theme xmlns:a="http://schemas.openxmlformats.org/drawingml/2006/main" name="SETO-PPT-template-2017new">
  <a:themeElements>
    <a:clrScheme name="SunShot">
      <a:dk1>
        <a:srgbClr val="4B545D"/>
      </a:dk1>
      <a:lt1>
        <a:srgbClr val="FFFFFF"/>
      </a:lt1>
      <a:dk2>
        <a:srgbClr val="4B545D"/>
      </a:dk2>
      <a:lt2>
        <a:srgbClr val="E3E4E5"/>
      </a:lt2>
      <a:accent1>
        <a:srgbClr val="F18F25"/>
      </a:accent1>
      <a:accent2>
        <a:srgbClr val="EE6525"/>
      </a:accent2>
      <a:accent3>
        <a:srgbClr val="FDC125"/>
      </a:accent3>
      <a:accent4>
        <a:srgbClr val="C10B1E"/>
      </a:accent4>
      <a:accent5>
        <a:srgbClr val="1C997B"/>
      </a:accent5>
      <a:accent6>
        <a:srgbClr val="1B8EB4"/>
      </a:accent6>
      <a:hlink>
        <a:srgbClr val="F18F25"/>
      </a:hlink>
      <a:folHlink>
        <a:srgbClr val="B3B3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</TotalTime>
  <Words>637</Words>
  <Application>Microsoft Office PowerPoint</Application>
  <PresentationFormat>Widescreen</PresentationFormat>
  <Paragraphs>99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SETO-PPT-template-2017new</vt:lpstr>
      <vt:lpstr>Milestone 6 – OpalRT Real-time Simulation</vt:lpstr>
      <vt:lpstr>Milestone 6 – OPAL-RT Offline Results</vt:lpstr>
      <vt:lpstr>Milestone 6 - OPAL-RT Offline Results</vt:lpstr>
      <vt:lpstr>Milestone 6 – OPAL-RT Real Time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Milestone 6 – OPAL-RT Real Time Results</dc:title>
  <dc:creator>Ivelisse Rivera Colon</dc:creator>
  <cp:lastModifiedBy>Ying Xu</cp:lastModifiedBy>
  <cp:revision>12</cp:revision>
  <dcterms:created xsi:type="dcterms:W3CDTF">2019-09-18T15:46:57Z</dcterms:created>
  <dcterms:modified xsi:type="dcterms:W3CDTF">2019-09-19T23:12:51Z</dcterms:modified>
</cp:coreProperties>
</file>